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2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9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6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5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8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8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ine 27">
            <a:extLst>
              <a:ext uri="{FF2B5EF4-FFF2-40B4-BE49-F238E27FC236}">
                <a16:creationId xmlns:a16="http://schemas.microsoft.com/office/drawing/2014/main" id="{865C34CB-2872-8D4C-863B-B587DC55C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28">
            <a:extLst>
              <a:ext uri="{FF2B5EF4-FFF2-40B4-BE49-F238E27FC236}">
                <a16:creationId xmlns:a16="http://schemas.microsoft.com/office/drawing/2014/main" id="{A54F7DF1-5C36-0F44-88B3-556E143F3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29">
            <a:extLst>
              <a:ext uri="{FF2B5EF4-FFF2-40B4-BE49-F238E27FC236}">
                <a16:creationId xmlns:a16="http://schemas.microsoft.com/office/drawing/2014/main" id="{10AD18B5-6A65-F441-834F-CD06CF521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30">
            <a:extLst>
              <a:ext uri="{FF2B5EF4-FFF2-40B4-BE49-F238E27FC236}">
                <a16:creationId xmlns:a16="http://schemas.microsoft.com/office/drawing/2014/main" id="{839FEAE5-D773-2D4E-82D4-22BEE45CD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31">
            <a:extLst>
              <a:ext uri="{FF2B5EF4-FFF2-40B4-BE49-F238E27FC236}">
                <a16:creationId xmlns:a16="http://schemas.microsoft.com/office/drawing/2014/main" id="{0F2F349D-EF2E-1F46-8FBC-B2415F32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2">
            <a:extLst>
              <a:ext uri="{FF2B5EF4-FFF2-40B4-BE49-F238E27FC236}">
                <a16:creationId xmlns:a16="http://schemas.microsoft.com/office/drawing/2014/main" id="{18DA6B7A-CFF2-1040-82D3-C042BEF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3">
            <a:extLst>
              <a:ext uri="{FF2B5EF4-FFF2-40B4-BE49-F238E27FC236}">
                <a16:creationId xmlns:a16="http://schemas.microsoft.com/office/drawing/2014/main" id="{A403B164-20B5-4542-9D63-F3F6339AC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4">
            <a:extLst>
              <a:ext uri="{FF2B5EF4-FFF2-40B4-BE49-F238E27FC236}">
                <a16:creationId xmlns:a16="http://schemas.microsoft.com/office/drawing/2014/main" id="{055139AE-31AD-7644-918E-B8DA15138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37">
            <a:extLst>
              <a:ext uri="{FF2B5EF4-FFF2-40B4-BE49-F238E27FC236}">
                <a16:creationId xmlns:a16="http://schemas.microsoft.com/office/drawing/2014/main" id="{9DEF6337-D40A-CC49-927C-30D1F5E8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38">
            <a:extLst>
              <a:ext uri="{FF2B5EF4-FFF2-40B4-BE49-F238E27FC236}">
                <a16:creationId xmlns:a16="http://schemas.microsoft.com/office/drawing/2014/main" id="{FDD641E2-DF3C-FF49-8E93-065968A9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39">
            <a:extLst>
              <a:ext uri="{FF2B5EF4-FFF2-40B4-BE49-F238E27FC236}">
                <a16:creationId xmlns:a16="http://schemas.microsoft.com/office/drawing/2014/main" id="{B51D8FA2-CEB9-0643-BB88-FDDF6B2A2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40">
            <a:extLst>
              <a:ext uri="{FF2B5EF4-FFF2-40B4-BE49-F238E27FC236}">
                <a16:creationId xmlns:a16="http://schemas.microsoft.com/office/drawing/2014/main" id="{B239F848-3D17-2D49-955D-0C5B219E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0406763D-94A7-4642-AB8E-20E47A2EA077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EDA25931-E726-DD43-895E-D7CCECF4A9DE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83894C46-F56C-1246-8C1F-EC671ABD2F3D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5DA80C77-B4D2-4245-AD5E-14E1F7FE32AC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C6689AD-98C7-3B47-95BF-A8A447846EE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12631B8C-244D-0341-9C86-8626DEB629CD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3F418420-DE7E-2949-B25F-D6B9C638F706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E7D83622-A63E-5A45-AEAE-54E75B3AB24E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3C0C4E54-0060-F44F-8BEF-070822238506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426D7D02-C650-884C-981E-6FCC35298E00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27A5858E-D41F-2C40-A944-26878BEF317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7D3382D2-36E2-F046-9031-E336EC036C69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45D95694-138C-0C4E-B6C4-BB79B5C9F491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E2C6A8F3-32D3-3F43-B1C4-7669523CCF30}"/>
                </a:ext>
              </a:extLst>
            </p:cNvPr>
            <p:cNvSpPr txBox="1"/>
            <p:nvPr/>
          </p:nvSpPr>
          <p:spPr>
            <a:xfrm>
              <a:off x="7967969" y="861425"/>
              <a:ext cx="84417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Food Infographics</a:t>
              </a: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9D8A3CBC-22C7-214E-B62C-22C68431253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7" name="CuadroTexto 395">
            <a:extLst>
              <a:ext uri="{FF2B5EF4-FFF2-40B4-BE49-F238E27FC236}">
                <a16:creationId xmlns:a16="http://schemas.microsoft.com/office/drawing/2014/main" id="{B362A164-B7E6-9C40-B2F4-89F7051AE749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18" name="CuadroTexto 395">
            <a:extLst>
              <a:ext uri="{FF2B5EF4-FFF2-40B4-BE49-F238E27FC236}">
                <a16:creationId xmlns:a16="http://schemas.microsoft.com/office/drawing/2014/main" id="{D7F49841-64BB-224B-99EB-E30BDB037E7D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346DAAD1-7BCE-574D-88B0-C219BA098906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20" name="CuadroTexto 395">
            <a:extLst>
              <a:ext uri="{FF2B5EF4-FFF2-40B4-BE49-F238E27FC236}">
                <a16:creationId xmlns:a16="http://schemas.microsoft.com/office/drawing/2014/main" id="{111B7F2F-385C-B44F-914F-E8B81D6B429A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21" name="Freeform 1">
            <a:extLst>
              <a:ext uri="{FF2B5EF4-FFF2-40B4-BE49-F238E27FC236}">
                <a16:creationId xmlns:a16="http://schemas.microsoft.com/office/drawing/2014/main" id="{A35D0D2E-F56E-7D4C-AC35-04DAE03B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963" y="5183583"/>
            <a:ext cx="864305" cy="6100694"/>
          </a:xfrm>
          <a:custGeom>
            <a:avLst/>
            <a:gdLst>
              <a:gd name="T0" fmla="*/ 754 w 755"/>
              <a:gd name="T1" fmla="*/ 5294 h 5321"/>
              <a:gd name="T2" fmla="*/ 754 w 755"/>
              <a:gd name="T3" fmla="*/ 5294 h 5321"/>
              <a:gd name="T4" fmla="*/ 583 w 755"/>
              <a:gd name="T5" fmla="*/ 5320 h 5321"/>
              <a:gd name="T6" fmla="*/ 0 w 755"/>
              <a:gd name="T7" fmla="*/ 85 h 5321"/>
              <a:gd name="T8" fmla="*/ 60 w 755"/>
              <a:gd name="T9" fmla="*/ 8 h 5321"/>
              <a:gd name="T10" fmla="*/ 95 w 755"/>
              <a:gd name="T11" fmla="*/ 8 h 5321"/>
              <a:gd name="T12" fmla="*/ 163 w 755"/>
              <a:gd name="T13" fmla="*/ 68 h 5321"/>
              <a:gd name="T14" fmla="*/ 754 w 755"/>
              <a:gd name="T15" fmla="*/ 5294 h 5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5" h="5321">
                <a:moveTo>
                  <a:pt x="754" y="5294"/>
                </a:moveTo>
                <a:lnTo>
                  <a:pt x="754" y="5294"/>
                </a:lnTo>
                <a:cubicBezTo>
                  <a:pt x="583" y="5320"/>
                  <a:pt x="583" y="5320"/>
                  <a:pt x="583" y="532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51"/>
                  <a:pt x="26" y="17"/>
                  <a:pt x="60" y="8"/>
                </a:cubicBezTo>
                <a:cubicBezTo>
                  <a:pt x="95" y="8"/>
                  <a:pt x="95" y="8"/>
                  <a:pt x="95" y="8"/>
                </a:cubicBezTo>
                <a:cubicBezTo>
                  <a:pt x="129" y="0"/>
                  <a:pt x="163" y="25"/>
                  <a:pt x="163" y="68"/>
                </a:cubicBezTo>
                <a:lnTo>
                  <a:pt x="754" y="529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">
            <a:extLst>
              <a:ext uri="{FF2B5EF4-FFF2-40B4-BE49-F238E27FC236}">
                <a16:creationId xmlns:a16="http://schemas.microsoft.com/office/drawing/2014/main" id="{AF75D7D2-6408-5646-8A8E-E4C31434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042" y="6603878"/>
            <a:ext cx="2749608" cy="4912903"/>
          </a:xfrm>
          <a:custGeom>
            <a:avLst/>
            <a:gdLst>
              <a:gd name="T0" fmla="*/ 2048 w 2400"/>
              <a:gd name="T1" fmla="*/ 4285 h 4286"/>
              <a:gd name="T2" fmla="*/ 2048 w 2400"/>
              <a:gd name="T3" fmla="*/ 4285 h 4286"/>
              <a:gd name="T4" fmla="*/ 351 w 2400"/>
              <a:gd name="T5" fmla="*/ 4285 h 4286"/>
              <a:gd name="T6" fmla="*/ 291 w 2400"/>
              <a:gd name="T7" fmla="*/ 4225 h 4286"/>
              <a:gd name="T8" fmla="*/ 0 w 2400"/>
              <a:gd name="T9" fmla="*/ 0 h 4286"/>
              <a:gd name="T10" fmla="*/ 2399 w 2400"/>
              <a:gd name="T11" fmla="*/ 0 h 4286"/>
              <a:gd name="T12" fmla="*/ 2108 w 2400"/>
              <a:gd name="T13" fmla="*/ 4225 h 4286"/>
              <a:gd name="T14" fmla="*/ 2048 w 2400"/>
              <a:gd name="T15" fmla="*/ 4285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00" h="4286">
                <a:moveTo>
                  <a:pt x="2048" y="4285"/>
                </a:moveTo>
                <a:lnTo>
                  <a:pt x="2048" y="4285"/>
                </a:lnTo>
                <a:cubicBezTo>
                  <a:pt x="351" y="4285"/>
                  <a:pt x="351" y="4285"/>
                  <a:pt x="351" y="4285"/>
                </a:cubicBezTo>
                <a:cubicBezTo>
                  <a:pt x="317" y="4285"/>
                  <a:pt x="291" y="4259"/>
                  <a:pt x="291" y="4225"/>
                </a:cubicBezTo>
                <a:cubicBezTo>
                  <a:pt x="0" y="0"/>
                  <a:pt x="0" y="0"/>
                  <a:pt x="0" y="0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2108" y="4225"/>
                  <a:pt x="2108" y="4225"/>
                  <a:pt x="2108" y="4225"/>
                </a:cubicBezTo>
                <a:cubicBezTo>
                  <a:pt x="2099" y="4259"/>
                  <a:pt x="2082" y="4285"/>
                  <a:pt x="2048" y="42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3">
            <a:extLst>
              <a:ext uri="{FF2B5EF4-FFF2-40B4-BE49-F238E27FC236}">
                <a16:creationId xmlns:a16="http://schemas.microsoft.com/office/drawing/2014/main" id="{CDAECAC5-9C58-D645-8161-DFA572A1F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171" y="6603878"/>
            <a:ext cx="2911350" cy="166794"/>
          </a:xfrm>
          <a:custGeom>
            <a:avLst/>
            <a:gdLst>
              <a:gd name="T0" fmla="*/ 2468 w 2538"/>
              <a:gd name="T1" fmla="*/ 146 h 147"/>
              <a:gd name="T2" fmla="*/ 2468 w 2538"/>
              <a:gd name="T3" fmla="*/ 146 h 147"/>
              <a:gd name="T4" fmla="*/ 69 w 2538"/>
              <a:gd name="T5" fmla="*/ 146 h 147"/>
              <a:gd name="T6" fmla="*/ 0 w 2538"/>
              <a:gd name="T7" fmla="*/ 69 h 147"/>
              <a:gd name="T8" fmla="*/ 0 w 2538"/>
              <a:gd name="T9" fmla="*/ 69 h 147"/>
              <a:gd name="T10" fmla="*/ 69 w 2538"/>
              <a:gd name="T11" fmla="*/ 0 h 147"/>
              <a:gd name="T12" fmla="*/ 2468 w 2538"/>
              <a:gd name="T13" fmla="*/ 0 h 147"/>
              <a:gd name="T14" fmla="*/ 2537 w 2538"/>
              <a:gd name="T15" fmla="*/ 69 h 147"/>
              <a:gd name="T16" fmla="*/ 2537 w 2538"/>
              <a:gd name="T17" fmla="*/ 69 h 147"/>
              <a:gd name="T18" fmla="*/ 2468 w 2538"/>
              <a:gd name="T19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8" h="147">
                <a:moveTo>
                  <a:pt x="2468" y="146"/>
                </a:moveTo>
                <a:lnTo>
                  <a:pt x="2468" y="146"/>
                </a:lnTo>
                <a:cubicBezTo>
                  <a:pt x="69" y="146"/>
                  <a:pt x="69" y="146"/>
                  <a:pt x="69" y="146"/>
                </a:cubicBezTo>
                <a:cubicBezTo>
                  <a:pt x="26" y="146"/>
                  <a:pt x="0" y="111"/>
                  <a:pt x="0" y="69"/>
                </a:cubicBezTo>
                <a:lnTo>
                  <a:pt x="0" y="69"/>
                </a:lnTo>
                <a:cubicBezTo>
                  <a:pt x="0" y="26"/>
                  <a:pt x="26" y="0"/>
                  <a:pt x="69" y="0"/>
                </a:cubicBezTo>
                <a:cubicBezTo>
                  <a:pt x="2468" y="0"/>
                  <a:pt x="2468" y="0"/>
                  <a:pt x="2468" y="0"/>
                </a:cubicBezTo>
                <a:cubicBezTo>
                  <a:pt x="2503" y="0"/>
                  <a:pt x="2537" y="26"/>
                  <a:pt x="2537" y="69"/>
                </a:cubicBezTo>
                <a:lnTo>
                  <a:pt x="2537" y="69"/>
                </a:lnTo>
                <a:cubicBezTo>
                  <a:pt x="2537" y="111"/>
                  <a:pt x="2503" y="146"/>
                  <a:pt x="2468" y="14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4">
            <a:extLst>
              <a:ext uri="{FF2B5EF4-FFF2-40B4-BE49-F238E27FC236}">
                <a16:creationId xmlns:a16="http://schemas.microsoft.com/office/drawing/2014/main" id="{CF5E577C-4A76-1C49-8637-1A01CA275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503" y="9100765"/>
            <a:ext cx="3987941" cy="1445566"/>
          </a:xfrm>
          <a:custGeom>
            <a:avLst/>
            <a:gdLst>
              <a:gd name="T0" fmla="*/ 3281 w 3479"/>
              <a:gd name="T1" fmla="*/ 1259 h 1260"/>
              <a:gd name="T2" fmla="*/ 3281 w 3479"/>
              <a:gd name="T3" fmla="*/ 1259 h 1260"/>
              <a:gd name="T4" fmla="*/ 197 w 3479"/>
              <a:gd name="T5" fmla="*/ 1259 h 1260"/>
              <a:gd name="T6" fmla="*/ 0 w 3479"/>
              <a:gd name="T7" fmla="*/ 1062 h 1260"/>
              <a:gd name="T8" fmla="*/ 0 w 3479"/>
              <a:gd name="T9" fmla="*/ 1062 h 1260"/>
              <a:gd name="T10" fmla="*/ 1071 w 3479"/>
              <a:gd name="T11" fmla="*/ 0 h 1260"/>
              <a:gd name="T12" fmla="*/ 2408 w 3479"/>
              <a:gd name="T13" fmla="*/ 0 h 1260"/>
              <a:gd name="T14" fmla="*/ 3478 w 3479"/>
              <a:gd name="T15" fmla="*/ 1062 h 1260"/>
              <a:gd name="T16" fmla="*/ 3478 w 3479"/>
              <a:gd name="T17" fmla="*/ 1062 h 1260"/>
              <a:gd name="T18" fmla="*/ 3281 w 3479"/>
              <a:gd name="T19" fmla="*/ 1259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79" h="1260">
                <a:moveTo>
                  <a:pt x="3281" y="1259"/>
                </a:moveTo>
                <a:lnTo>
                  <a:pt x="3281" y="1259"/>
                </a:lnTo>
                <a:cubicBezTo>
                  <a:pt x="197" y="1259"/>
                  <a:pt x="197" y="1259"/>
                  <a:pt x="197" y="1259"/>
                </a:cubicBezTo>
                <a:cubicBezTo>
                  <a:pt x="94" y="1259"/>
                  <a:pt x="0" y="1174"/>
                  <a:pt x="0" y="1062"/>
                </a:cubicBezTo>
                <a:lnTo>
                  <a:pt x="0" y="1062"/>
                </a:lnTo>
                <a:cubicBezTo>
                  <a:pt x="0" y="471"/>
                  <a:pt x="480" y="0"/>
                  <a:pt x="1071" y="0"/>
                </a:cubicBezTo>
                <a:cubicBezTo>
                  <a:pt x="2408" y="0"/>
                  <a:pt x="2408" y="0"/>
                  <a:pt x="2408" y="0"/>
                </a:cubicBezTo>
                <a:cubicBezTo>
                  <a:pt x="2998" y="0"/>
                  <a:pt x="3478" y="471"/>
                  <a:pt x="3478" y="1062"/>
                </a:cubicBezTo>
                <a:lnTo>
                  <a:pt x="3478" y="1062"/>
                </a:lnTo>
                <a:cubicBezTo>
                  <a:pt x="3478" y="1174"/>
                  <a:pt x="3383" y="1259"/>
                  <a:pt x="3281" y="12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19485F1-29C3-784D-96EB-36C7F8CA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189" y="10541275"/>
            <a:ext cx="3674570" cy="131415"/>
          </a:xfrm>
          <a:custGeom>
            <a:avLst/>
            <a:gdLst>
              <a:gd name="T0" fmla="*/ 3152 w 3205"/>
              <a:gd name="T1" fmla="*/ 112 h 113"/>
              <a:gd name="T2" fmla="*/ 3152 w 3205"/>
              <a:gd name="T3" fmla="*/ 112 h 113"/>
              <a:gd name="T4" fmla="*/ 51 w 3205"/>
              <a:gd name="T5" fmla="*/ 112 h 113"/>
              <a:gd name="T6" fmla="*/ 0 w 3205"/>
              <a:gd name="T7" fmla="*/ 60 h 113"/>
              <a:gd name="T8" fmla="*/ 0 w 3205"/>
              <a:gd name="T9" fmla="*/ 60 h 113"/>
              <a:gd name="T10" fmla="*/ 51 w 3205"/>
              <a:gd name="T11" fmla="*/ 0 h 113"/>
              <a:gd name="T12" fmla="*/ 3152 w 3205"/>
              <a:gd name="T13" fmla="*/ 0 h 113"/>
              <a:gd name="T14" fmla="*/ 3204 w 3205"/>
              <a:gd name="T15" fmla="*/ 60 h 113"/>
              <a:gd name="T16" fmla="*/ 3204 w 3205"/>
              <a:gd name="T17" fmla="*/ 60 h 113"/>
              <a:gd name="T18" fmla="*/ 3152 w 3205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5" h="113">
                <a:moveTo>
                  <a:pt x="3152" y="112"/>
                </a:moveTo>
                <a:lnTo>
                  <a:pt x="3152" y="112"/>
                </a:lnTo>
                <a:cubicBezTo>
                  <a:pt x="51" y="112"/>
                  <a:pt x="51" y="112"/>
                  <a:pt x="51" y="112"/>
                </a:cubicBezTo>
                <a:cubicBezTo>
                  <a:pt x="25" y="112"/>
                  <a:pt x="0" y="86"/>
                  <a:pt x="0" y="60"/>
                </a:cubicBezTo>
                <a:lnTo>
                  <a:pt x="0" y="60"/>
                </a:lnTo>
                <a:cubicBezTo>
                  <a:pt x="0" y="26"/>
                  <a:pt x="25" y="0"/>
                  <a:pt x="51" y="0"/>
                </a:cubicBezTo>
                <a:cubicBezTo>
                  <a:pt x="3152" y="0"/>
                  <a:pt x="3152" y="0"/>
                  <a:pt x="3152" y="0"/>
                </a:cubicBezTo>
                <a:cubicBezTo>
                  <a:pt x="3178" y="0"/>
                  <a:pt x="3204" y="26"/>
                  <a:pt x="3204" y="60"/>
                </a:cubicBezTo>
                <a:lnTo>
                  <a:pt x="3204" y="60"/>
                </a:lnTo>
                <a:cubicBezTo>
                  <a:pt x="3204" y="86"/>
                  <a:pt x="3178" y="112"/>
                  <a:pt x="3152" y="1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6">
            <a:extLst>
              <a:ext uri="{FF2B5EF4-FFF2-40B4-BE49-F238E27FC236}">
                <a16:creationId xmlns:a16="http://schemas.microsoft.com/office/drawing/2014/main" id="{5397B911-EE8E-8A4A-8084-042D3905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189" y="11026500"/>
            <a:ext cx="3674570" cy="131415"/>
          </a:xfrm>
          <a:custGeom>
            <a:avLst/>
            <a:gdLst>
              <a:gd name="T0" fmla="*/ 3152 w 3205"/>
              <a:gd name="T1" fmla="*/ 112 h 113"/>
              <a:gd name="T2" fmla="*/ 3152 w 3205"/>
              <a:gd name="T3" fmla="*/ 112 h 113"/>
              <a:gd name="T4" fmla="*/ 51 w 3205"/>
              <a:gd name="T5" fmla="*/ 112 h 113"/>
              <a:gd name="T6" fmla="*/ 0 w 3205"/>
              <a:gd name="T7" fmla="*/ 52 h 113"/>
              <a:gd name="T8" fmla="*/ 0 w 3205"/>
              <a:gd name="T9" fmla="*/ 52 h 113"/>
              <a:gd name="T10" fmla="*/ 51 w 3205"/>
              <a:gd name="T11" fmla="*/ 0 h 113"/>
              <a:gd name="T12" fmla="*/ 3152 w 3205"/>
              <a:gd name="T13" fmla="*/ 0 h 113"/>
              <a:gd name="T14" fmla="*/ 3204 w 3205"/>
              <a:gd name="T15" fmla="*/ 52 h 113"/>
              <a:gd name="T16" fmla="*/ 3204 w 3205"/>
              <a:gd name="T17" fmla="*/ 52 h 113"/>
              <a:gd name="T18" fmla="*/ 3152 w 3205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5" h="113">
                <a:moveTo>
                  <a:pt x="3152" y="112"/>
                </a:moveTo>
                <a:lnTo>
                  <a:pt x="3152" y="112"/>
                </a:lnTo>
                <a:cubicBezTo>
                  <a:pt x="51" y="112"/>
                  <a:pt x="51" y="112"/>
                  <a:pt x="51" y="112"/>
                </a:cubicBezTo>
                <a:cubicBezTo>
                  <a:pt x="25" y="112"/>
                  <a:pt x="0" y="86"/>
                  <a:pt x="0" y="52"/>
                </a:cubicBezTo>
                <a:lnTo>
                  <a:pt x="0" y="52"/>
                </a:lnTo>
                <a:cubicBezTo>
                  <a:pt x="0" y="26"/>
                  <a:pt x="25" y="0"/>
                  <a:pt x="51" y="0"/>
                </a:cubicBezTo>
                <a:cubicBezTo>
                  <a:pt x="3152" y="0"/>
                  <a:pt x="3152" y="0"/>
                  <a:pt x="3152" y="0"/>
                </a:cubicBezTo>
                <a:cubicBezTo>
                  <a:pt x="3178" y="0"/>
                  <a:pt x="3204" y="26"/>
                  <a:pt x="3204" y="52"/>
                </a:cubicBezTo>
                <a:lnTo>
                  <a:pt x="3204" y="52"/>
                </a:lnTo>
                <a:cubicBezTo>
                  <a:pt x="3204" y="86"/>
                  <a:pt x="3178" y="112"/>
                  <a:pt x="3152" y="112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7">
            <a:extLst>
              <a:ext uri="{FF2B5EF4-FFF2-40B4-BE49-F238E27FC236}">
                <a16:creationId xmlns:a16="http://schemas.microsoft.com/office/drawing/2014/main" id="{05DFAFF5-A581-E742-846E-03BEC80EE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189" y="10895085"/>
            <a:ext cx="1839811" cy="126362"/>
          </a:xfrm>
          <a:custGeom>
            <a:avLst/>
            <a:gdLst>
              <a:gd name="T0" fmla="*/ 1542 w 1603"/>
              <a:gd name="T1" fmla="*/ 111 h 112"/>
              <a:gd name="T2" fmla="*/ 1542 w 1603"/>
              <a:gd name="T3" fmla="*/ 111 h 112"/>
              <a:gd name="T4" fmla="*/ 51 w 1603"/>
              <a:gd name="T5" fmla="*/ 111 h 112"/>
              <a:gd name="T6" fmla="*/ 0 w 1603"/>
              <a:gd name="T7" fmla="*/ 51 h 112"/>
              <a:gd name="T8" fmla="*/ 0 w 1603"/>
              <a:gd name="T9" fmla="*/ 51 h 112"/>
              <a:gd name="T10" fmla="*/ 51 w 1603"/>
              <a:gd name="T11" fmla="*/ 0 h 112"/>
              <a:gd name="T12" fmla="*/ 1542 w 1603"/>
              <a:gd name="T13" fmla="*/ 0 h 112"/>
              <a:gd name="T14" fmla="*/ 1602 w 1603"/>
              <a:gd name="T15" fmla="*/ 51 h 112"/>
              <a:gd name="T16" fmla="*/ 1602 w 1603"/>
              <a:gd name="T17" fmla="*/ 51 h 112"/>
              <a:gd name="T18" fmla="*/ 1542 w 1603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3" h="112">
                <a:moveTo>
                  <a:pt x="1542" y="111"/>
                </a:moveTo>
                <a:lnTo>
                  <a:pt x="1542" y="111"/>
                </a:lnTo>
                <a:cubicBezTo>
                  <a:pt x="51" y="111"/>
                  <a:pt x="51" y="111"/>
                  <a:pt x="51" y="111"/>
                </a:cubicBezTo>
                <a:cubicBezTo>
                  <a:pt x="25" y="111"/>
                  <a:pt x="0" y="86"/>
                  <a:pt x="0" y="51"/>
                </a:cubicBezTo>
                <a:lnTo>
                  <a:pt x="0" y="51"/>
                </a:lnTo>
                <a:cubicBezTo>
                  <a:pt x="0" y="26"/>
                  <a:pt x="25" y="0"/>
                  <a:pt x="51" y="0"/>
                </a:cubicBezTo>
                <a:cubicBezTo>
                  <a:pt x="1542" y="0"/>
                  <a:pt x="1542" y="0"/>
                  <a:pt x="1542" y="0"/>
                </a:cubicBezTo>
                <a:cubicBezTo>
                  <a:pt x="1577" y="0"/>
                  <a:pt x="1602" y="26"/>
                  <a:pt x="1602" y="51"/>
                </a:cubicBezTo>
                <a:lnTo>
                  <a:pt x="1602" y="51"/>
                </a:lnTo>
                <a:cubicBezTo>
                  <a:pt x="1602" y="86"/>
                  <a:pt x="1577" y="111"/>
                  <a:pt x="1542" y="111"/>
                </a:cubicBezTo>
              </a:path>
            </a:pathLst>
          </a:custGeom>
          <a:solidFill>
            <a:srgbClr val="ED3D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8">
            <a:extLst>
              <a:ext uri="{FF2B5EF4-FFF2-40B4-BE49-F238E27FC236}">
                <a16:creationId xmlns:a16="http://schemas.microsoft.com/office/drawing/2014/main" id="{A6740586-D91E-994F-B6B4-BE9EA1A3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000" y="10895085"/>
            <a:ext cx="1839811" cy="126362"/>
          </a:xfrm>
          <a:custGeom>
            <a:avLst/>
            <a:gdLst>
              <a:gd name="T0" fmla="*/ 1550 w 1603"/>
              <a:gd name="T1" fmla="*/ 111 h 112"/>
              <a:gd name="T2" fmla="*/ 1550 w 1603"/>
              <a:gd name="T3" fmla="*/ 111 h 112"/>
              <a:gd name="T4" fmla="*/ 60 w 1603"/>
              <a:gd name="T5" fmla="*/ 111 h 112"/>
              <a:gd name="T6" fmla="*/ 0 w 1603"/>
              <a:gd name="T7" fmla="*/ 51 h 112"/>
              <a:gd name="T8" fmla="*/ 0 w 1603"/>
              <a:gd name="T9" fmla="*/ 51 h 112"/>
              <a:gd name="T10" fmla="*/ 60 w 1603"/>
              <a:gd name="T11" fmla="*/ 0 h 112"/>
              <a:gd name="T12" fmla="*/ 1550 w 1603"/>
              <a:gd name="T13" fmla="*/ 0 h 112"/>
              <a:gd name="T14" fmla="*/ 1602 w 1603"/>
              <a:gd name="T15" fmla="*/ 51 h 112"/>
              <a:gd name="T16" fmla="*/ 1602 w 1603"/>
              <a:gd name="T17" fmla="*/ 51 h 112"/>
              <a:gd name="T18" fmla="*/ 1550 w 1603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3" h="112">
                <a:moveTo>
                  <a:pt x="1550" y="111"/>
                </a:moveTo>
                <a:lnTo>
                  <a:pt x="1550" y="111"/>
                </a:lnTo>
                <a:cubicBezTo>
                  <a:pt x="60" y="111"/>
                  <a:pt x="60" y="111"/>
                  <a:pt x="60" y="111"/>
                </a:cubicBezTo>
                <a:cubicBezTo>
                  <a:pt x="26" y="111"/>
                  <a:pt x="0" y="86"/>
                  <a:pt x="0" y="51"/>
                </a:cubicBezTo>
                <a:lnTo>
                  <a:pt x="0" y="51"/>
                </a:lnTo>
                <a:cubicBezTo>
                  <a:pt x="0" y="26"/>
                  <a:pt x="26" y="0"/>
                  <a:pt x="60" y="0"/>
                </a:cubicBezTo>
                <a:cubicBezTo>
                  <a:pt x="1550" y="0"/>
                  <a:pt x="1550" y="0"/>
                  <a:pt x="1550" y="0"/>
                </a:cubicBezTo>
                <a:cubicBezTo>
                  <a:pt x="1576" y="0"/>
                  <a:pt x="1602" y="26"/>
                  <a:pt x="1602" y="51"/>
                </a:cubicBezTo>
                <a:lnTo>
                  <a:pt x="1602" y="51"/>
                </a:lnTo>
                <a:cubicBezTo>
                  <a:pt x="1602" y="86"/>
                  <a:pt x="1576" y="111"/>
                  <a:pt x="1550" y="1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9">
            <a:extLst>
              <a:ext uri="{FF2B5EF4-FFF2-40B4-BE49-F238E27FC236}">
                <a16:creationId xmlns:a16="http://schemas.microsoft.com/office/drawing/2014/main" id="{B03A2CAC-DF43-9F44-8599-5BBC7157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189" y="10672690"/>
            <a:ext cx="3674570" cy="227451"/>
          </a:xfrm>
          <a:custGeom>
            <a:avLst/>
            <a:gdLst>
              <a:gd name="T0" fmla="*/ 3109 w 3205"/>
              <a:gd name="T1" fmla="*/ 197 h 198"/>
              <a:gd name="T2" fmla="*/ 3109 w 3205"/>
              <a:gd name="T3" fmla="*/ 197 h 198"/>
              <a:gd name="T4" fmla="*/ 94 w 3205"/>
              <a:gd name="T5" fmla="*/ 197 h 198"/>
              <a:gd name="T6" fmla="*/ 0 w 3205"/>
              <a:gd name="T7" fmla="*/ 94 h 198"/>
              <a:gd name="T8" fmla="*/ 0 w 3205"/>
              <a:gd name="T9" fmla="*/ 94 h 198"/>
              <a:gd name="T10" fmla="*/ 94 w 3205"/>
              <a:gd name="T11" fmla="*/ 0 h 198"/>
              <a:gd name="T12" fmla="*/ 3109 w 3205"/>
              <a:gd name="T13" fmla="*/ 0 h 198"/>
              <a:gd name="T14" fmla="*/ 3204 w 3205"/>
              <a:gd name="T15" fmla="*/ 94 h 198"/>
              <a:gd name="T16" fmla="*/ 3204 w 3205"/>
              <a:gd name="T17" fmla="*/ 94 h 198"/>
              <a:gd name="T18" fmla="*/ 3109 w 3205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5" h="198">
                <a:moveTo>
                  <a:pt x="3109" y="197"/>
                </a:moveTo>
                <a:lnTo>
                  <a:pt x="3109" y="197"/>
                </a:lnTo>
                <a:cubicBezTo>
                  <a:pt x="94" y="197"/>
                  <a:pt x="94" y="197"/>
                  <a:pt x="94" y="197"/>
                </a:cubicBezTo>
                <a:cubicBezTo>
                  <a:pt x="43" y="197"/>
                  <a:pt x="0" y="154"/>
                  <a:pt x="0" y="94"/>
                </a:cubicBezTo>
                <a:lnTo>
                  <a:pt x="0" y="94"/>
                </a:lnTo>
                <a:cubicBezTo>
                  <a:pt x="0" y="43"/>
                  <a:pt x="43" y="0"/>
                  <a:pt x="94" y="0"/>
                </a:cubicBezTo>
                <a:cubicBezTo>
                  <a:pt x="3109" y="0"/>
                  <a:pt x="3109" y="0"/>
                  <a:pt x="3109" y="0"/>
                </a:cubicBezTo>
                <a:cubicBezTo>
                  <a:pt x="3161" y="0"/>
                  <a:pt x="3204" y="43"/>
                  <a:pt x="3204" y="94"/>
                </a:cubicBezTo>
                <a:lnTo>
                  <a:pt x="3204" y="94"/>
                </a:lnTo>
                <a:cubicBezTo>
                  <a:pt x="3204" y="154"/>
                  <a:pt x="3161" y="197"/>
                  <a:pt x="3109" y="197"/>
                </a:cubicBezTo>
              </a:path>
            </a:pathLst>
          </a:custGeom>
          <a:solidFill>
            <a:srgbClr val="8246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0">
            <a:extLst>
              <a:ext uri="{FF2B5EF4-FFF2-40B4-BE49-F238E27FC236}">
                <a16:creationId xmlns:a16="http://schemas.microsoft.com/office/drawing/2014/main" id="{A3B46201-0DB2-714E-B785-1E4B1EC4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503" y="11152862"/>
            <a:ext cx="3987941" cy="363919"/>
          </a:xfrm>
          <a:custGeom>
            <a:avLst/>
            <a:gdLst>
              <a:gd name="T0" fmla="*/ 3324 w 3479"/>
              <a:gd name="T1" fmla="*/ 317 h 318"/>
              <a:gd name="T2" fmla="*/ 3324 w 3479"/>
              <a:gd name="T3" fmla="*/ 317 h 318"/>
              <a:gd name="T4" fmla="*/ 162 w 3479"/>
              <a:gd name="T5" fmla="*/ 317 h 318"/>
              <a:gd name="T6" fmla="*/ 0 w 3479"/>
              <a:gd name="T7" fmla="*/ 154 h 318"/>
              <a:gd name="T8" fmla="*/ 0 w 3479"/>
              <a:gd name="T9" fmla="*/ 154 h 318"/>
              <a:gd name="T10" fmla="*/ 162 w 3479"/>
              <a:gd name="T11" fmla="*/ 0 h 318"/>
              <a:gd name="T12" fmla="*/ 3324 w 3479"/>
              <a:gd name="T13" fmla="*/ 0 h 318"/>
              <a:gd name="T14" fmla="*/ 3478 w 3479"/>
              <a:gd name="T15" fmla="*/ 154 h 318"/>
              <a:gd name="T16" fmla="*/ 3478 w 3479"/>
              <a:gd name="T17" fmla="*/ 154 h 318"/>
              <a:gd name="T18" fmla="*/ 3324 w 3479"/>
              <a:gd name="T19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79" h="318">
                <a:moveTo>
                  <a:pt x="3324" y="317"/>
                </a:moveTo>
                <a:lnTo>
                  <a:pt x="3324" y="317"/>
                </a:lnTo>
                <a:cubicBezTo>
                  <a:pt x="162" y="317"/>
                  <a:pt x="162" y="317"/>
                  <a:pt x="162" y="317"/>
                </a:cubicBezTo>
                <a:cubicBezTo>
                  <a:pt x="77" y="317"/>
                  <a:pt x="0" y="240"/>
                  <a:pt x="0" y="154"/>
                </a:cubicBezTo>
                <a:lnTo>
                  <a:pt x="0" y="154"/>
                </a:lnTo>
                <a:cubicBezTo>
                  <a:pt x="0" y="68"/>
                  <a:pt x="77" y="0"/>
                  <a:pt x="162" y="0"/>
                </a:cubicBezTo>
                <a:cubicBezTo>
                  <a:pt x="3324" y="0"/>
                  <a:pt x="3324" y="0"/>
                  <a:pt x="3324" y="0"/>
                </a:cubicBezTo>
                <a:cubicBezTo>
                  <a:pt x="3409" y="0"/>
                  <a:pt x="3478" y="68"/>
                  <a:pt x="3478" y="154"/>
                </a:cubicBezTo>
                <a:lnTo>
                  <a:pt x="3478" y="154"/>
                </a:lnTo>
                <a:cubicBezTo>
                  <a:pt x="3478" y="240"/>
                  <a:pt x="3409" y="317"/>
                  <a:pt x="3324" y="3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1">
            <a:extLst>
              <a:ext uri="{FF2B5EF4-FFF2-40B4-BE49-F238E27FC236}">
                <a16:creationId xmlns:a16="http://schemas.microsoft.com/office/drawing/2014/main" id="{E5C923E7-348A-564E-8C07-2B32E01D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470" y="9601152"/>
            <a:ext cx="136471" cy="136471"/>
          </a:xfrm>
          <a:custGeom>
            <a:avLst/>
            <a:gdLst>
              <a:gd name="T0" fmla="*/ 120 w 121"/>
              <a:gd name="T1" fmla="*/ 60 h 121"/>
              <a:gd name="T2" fmla="*/ 120 w 121"/>
              <a:gd name="T3" fmla="*/ 60 h 121"/>
              <a:gd name="T4" fmla="*/ 60 w 121"/>
              <a:gd name="T5" fmla="*/ 120 h 121"/>
              <a:gd name="T6" fmla="*/ 0 w 121"/>
              <a:gd name="T7" fmla="*/ 60 h 121"/>
              <a:gd name="T8" fmla="*/ 60 w 121"/>
              <a:gd name="T9" fmla="*/ 0 h 121"/>
              <a:gd name="T10" fmla="*/ 120 w 121"/>
              <a:gd name="T1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" h="121">
                <a:moveTo>
                  <a:pt x="120" y="60"/>
                </a:moveTo>
                <a:lnTo>
                  <a:pt x="120" y="60"/>
                </a:lnTo>
                <a:cubicBezTo>
                  <a:pt x="120" y="94"/>
                  <a:pt x="95" y="120"/>
                  <a:pt x="60" y="120"/>
                </a:cubicBezTo>
                <a:cubicBezTo>
                  <a:pt x="26" y="120"/>
                  <a:pt x="0" y="94"/>
                  <a:pt x="0" y="60"/>
                </a:cubicBezTo>
                <a:cubicBezTo>
                  <a:pt x="0" y="25"/>
                  <a:pt x="26" y="0"/>
                  <a:pt x="60" y="0"/>
                </a:cubicBezTo>
                <a:cubicBezTo>
                  <a:pt x="95" y="0"/>
                  <a:pt x="120" y="25"/>
                  <a:pt x="120" y="60"/>
                </a:cubicBezTo>
              </a:path>
            </a:pathLst>
          </a:custGeom>
          <a:solidFill>
            <a:srgbClr val="B560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2">
            <a:extLst>
              <a:ext uri="{FF2B5EF4-FFF2-40B4-BE49-F238E27FC236}">
                <a16:creationId xmlns:a16="http://schemas.microsoft.com/office/drawing/2014/main" id="{E55C6884-C5A8-F646-B538-114E8C17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238" y="9601152"/>
            <a:ext cx="136471" cy="136471"/>
          </a:xfrm>
          <a:custGeom>
            <a:avLst/>
            <a:gdLst>
              <a:gd name="T0" fmla="*/ 120 w 121"/>
              <a:gd name="T1" fmla="*/ 60 h 121"/>
              <a:gd name="T2" fmla="*/ 120 w 121"/>
              <a:gd name="T3" fmla="*/ 60 h 121"/>
              <a:gd name="T4" fmla="*/ 60 w 121"/>
              <a:gd name="T5" fmla="*/ 120 h 121"/>
              <a:gd name="T6" fmla="*/ 0 w 121"/>
              <a:gd name="T7" fmla="*/ 60 h 121"/>
              <a:gd name="T8" fmla="*/ 60 w 121"/>
              <a:gd name="T9" fmla="*/ 0 h 121"/>
              <a:gd name="T10" fmla="*/ 120 w 121"/>
              <a:gd name="T1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" h="121">
                <a:moveTo>
                  <a:pt x="120" y="60"/>
                </a:moveTo>
                <a:lnTo>
                  <a:pt x="120" y="60"/>
                </a:lnTo>
                <a:cubicBezTo>
                  <a:pt x="120" y="94"/>
                  <a:pt x="94" y="120"/>
                  <a:pt x="60" y="120"/>
                </a:cubicBezTo>
                <a:cubicBezTo>
                  <a:pt x="26" y="120"/>
                  <a:pt x="0" y="94"/>
                  <a:pt x="0" y="60"/>
                </a:cubicBezTo>
                <a:cubicBezTo>
                  <a:pt x="0" y="25"/>
                  <a:pt x="26" y="0"/>
                  <a:pt x="60" y="0"/>
                </a:cubicBezTo>
                <a:cubicBezTo>
                  <a:pt x="94" y="0"/>
                  <a:pt x="120" y="25"/>
                  <a:pt x="120" y="60"/>
                </a:cubicBezTo>
              </a:path>
            </a:pathLst>
          </a:custGeom>
          <a:solidFill>
            <a:srgbClr val="B560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">
            <a:extLst>
              <a:ext uri="{FF2B5EF4-FFF2-40B4-BE49-F238E27FC236}">
                <a16:creationId xmlns:a16="http://schemas.microsoft.com/office/drawing/2014/main" id="{4BE9DF61-3502-EE46-828B-1C1FEFCAE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115" y="9601152"/>
            <a:ext cx="126362" cy="136471"/>
          </a:xfrm>
          <a:custGeom>
            <a:avLst/>
            <a:gdLst>
              <a:gd name="T0" fmla="*/ 111 w 112"/>
              <a:gd name="T1" fmla="*/ 60 h 121"/>
              <a:gd name="T2" fmla="*/ 111 w 112"/>
              <a:gd name="T3" fmla="*/ 60 h 121"/>
              <a:gd name="T4" fmla="*/ 51 w 112"/>
              <a:gd name="T5" fmla="*/ 120 h 121"/>
              <a:gd name="T6" fmla="*/ 0 w 112"/>
              <a:gd name="T7" fmla="*/ 60 h 121"/>
              <a:gd name="T8" fmla="*/ 51 w 112"/>
              <a:gd name="T9" fmla="*/ 0 h 121"/>
              <a:gd name="T10" fmla="*/ 111 w 112"/>
              <a:gd name="T1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1">
                <a:moveTo>
                  <a:pt x="111" y="60"/>
                </a:moveTo>
                <a:lnTo>
                  <a:pt x="111" y="60"/>
                </a:lnTo>
                <a:cubicBezTo>
                  <a:pt x="111" y="94"/>
                  <a:pt x="85" y="120"/>
                  <a:pt x="51" y="120"/>
                </a:cubicBezTo>
                <a:cubicBezTo>
                  <a:pt x="25" y="120"/>
                  <a:pt x="0" y="94"/>
                  <a:pt x="0" y="60"/>
                </a:cubicBezTo>
                <a:cubicBezTo>
                  <a:pt x="0" y="25"/>
                  <a:pt x="25" y="0"/>
                  <a:pt x="51" y="0"/>
                </a:cubicBezTo>
                <a:cubicBezTo>
                  <a:pt x="85" y="0"/>
                  <a:pt x="111" y="25"/>
                  <a:pt x="111" y="60"/>
                </a:cubicBezTo>
              </a:path>
            </a:pathLst>
          </a:custGeom>
          <a:solidFill>
            <a:srgbClr val="B560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4">
            <a:extLst>
              <a:ext uri="{FF2B5EF4-FFF2-40B4-BE49-F238E27FC236}">
                <a16:creationId xmlns:a16="http://schemas.microsoft.com/office/drawing/2014/main" id="{9304EED4-A907-F440-914A-B691D745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6410" y="9934744"/>
            <a:ext cx="126359" cy="136471"/>
          </a:xfrm>
          <a:custGeom>
            <a:avLst/>
            <a:gdLst>
              <a:gd name="T0" fmla="*/ 111 w 112"/>
              <a:gd name="T1" fmla="*/ 60 h 121"/>
              <a:gd name="T2" fmla="*/ 111 w 112"/>
              <a:gd name="T3" fmla="*/ 60 h 121"/>
              <a:gd name="T4" fmla="*/ 51 w 112"/>
              <a:gd name="T5" fmla="*/ 120 h 121"/>
              <a:gd name="T6" fmla="*/ 0 w 112"/>
              <a:gd name="T7" fmla="*/ 60 h 121"/>
              <a:gd name="T8" fmla="*/ 51 w 112"/>
              <a:gd name="T9" fmla="*/ 0 h 121"/>
              <a:gd name="T10" fmla="*/ 111 w 112"/>
              <a:gd name="T1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1">
                <a:moveTo>
                  <a:pt x="111" y="60"/>
                </a:moveTo>
                <a:lnTo>
                  <a:pt x="111" y="60"/>
                </a:lnTo>
                <a:cubicBezTo>
                  <a:pt x="111" y="86"/>
                  <a:pt x="86" y="120"/>
                  <a:pt x="51" y="120"/>
                </a:cubicBezTo>
                <a:cubicBezTo>
                  <a:pt x="26" y="120"/>
                  <a:pt x="0" y="86"/>
                  <a:pt x="0" y="60"/>
                </a:cubicBezTo>
                <a:cubicBezTo>
                  <a:pt x="0" y="26"/>
                  <a:pt x="26" y="0"/>
                  <a:pt x="51" y="0"/>
                </a:cubicBezTo>
                <a:cubicBezTo>
                  <a:pt x="86" y="0"/>
                  <a:pt x="111" y="26"/>
                  <a:pt x="111" y="60"/>
                </a:cubicBezTo>
              </a:path>
            </a:pathLst>
          </a:custGeom>
          <a:solidFill>
            <a:srgbClr val="B560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5">
            <a:extLst>
              <a:ext uri="{FF2B5EF4-FFF2-40B4-BE49-F238E27FC236}">
                <a16:creationId xmlns:a16="http://schemas.microsoft.com/office/drawing/2014/main" id="{C8C8AA4A-5029-4B4E-B904-8C162A6D0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178" y="9934744"/>
            <a:ext cx="126359" cy="136471"/>
          </a:xfrm>
          <a:custGeom>
            <a:avLst/>
            <a:gdLst>
              <a:gd name="T0" fmla="*/ 111 w 112"/>
              <a:gd name="T1" fmla="*/ 60 h 121"/>
              <a:gd name="T2" fmla="*/ 111 w 112"/>
              <a:gd name="T3" fmla="*/ 60 h 121"/>
              <a:gd name="T4" fmla="*/ 60 w 112"/>
              <a:gd name="T5" fmla="*/ 120 h 121"/>
              <a:gd name="T6" fmla="*/ 0 w 112"/>
              <a:gd name="T7" fmla="*/ 60 h 121"/>
              <a:gd name="T8" fmla="*/ 60 w 112"/>
              <a:gd name="T9" fmla="*/ 0 h 121"/>
              <a:gd name="T10" fmla="*/ 111 w 112"/>
              <a:gd name="T1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1">
                <a:moveTo>
                  <a:pt x="111" y="60"/>
                </a:moveTo>
                <a:lnTo>
                  <a:pt x="111" y="60"/>
                </a:lnTo>
                <a:cubicBezTo>
                  <a:pt x="111" y="86"/>
                  <a:pt x="85" y="120"/>
                  <a:pt x="60" y="120"/>
                </a:cubicBezTo>
                <a:cubicBezTo>
                  <a:pt x="25" y="120"/>
                  <a:pt x="0" y="86"/>
                  <a:pt x="0" y="60"/>
                </a:cubicBezTo>
                <a:cubicBezTo>
                  <a:pt x="0" y="26"/>
                  <a:pt x="25" y="0"/>
                  <a:pt x="60" y="0"/>
                </a:cubicBezTo>
                <a:cubicBezTo>
                  <a:pt x="85" y="0"/>
                  <a:pt x="111" y="26"/>
                  <a:pt x="111" y="60"/>
                </a:cubicBezTo>
              </a:path>
            </a:pathLst>
          </a:custGeom>
          <a:solidFill>
            <a:srgbClr val="B560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40">
            <a:extLst>
              <a:ext uri="{FF2B5EF4-FFF2-40B4-BE49-F238E27FC236}">
                <a16:creationId xmlns:a16="http://schemas.microsoft.com/office/drawing/2014/main" id="{1AECEA92-725C-124E-AD9F-9AD65A9C3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917" y="9707492"/>
            <a:ext cx="1124007" cy="587446"/>
          </a:xfrm>
          <a:custGeom>
            <a:avLst/>
            <a:gdLst>
              <a:gd name="T0" fmla="*/ 1054 w 1072"/>
              <a:gd name="T1" fmla="*/ 557 h 558"/>
              <a:gd name="T2" fmla="*/ 1054 w 1072"/>
              <a:gd name="T3" fmla="*/ 557 h 558"/>
              <a:gd name="T4" fmla="*/ 1037 w 1072"/>
              <a:gd name="T5" fmla="*/ 540 h 558"/>
              <a:gd name="T6" fmla="*/ 540 w 1072"/>
              <a:gd name="T7" fmla="*/ 34 h 558"/>
              <a:gd name="T8" fmla="*/ 34 w 1072"/>
              <a:gd name="T9" fmla="*/ 514 h 558"/>
              <a:gd name="T10" fmla="*/ 926 w 1072"/>
              <a:gd name="T11" fmla="*/ 514 h 558"/>
              <a:gd name="T12" fmla="*/ 943 w 1072"/>
              <a:gd name="T13" fmla="*/ 540 h 558"/>
              <a:gd name="T14" fmla="*/ 926 w 1072"/>
              <a:gd name="T15" fmla="*/ 557 h 558"/>
              <a:gd name="T16" fmla="*/ 17 w 1072"/>
              <a:gd name="T17" fmla="*/ 557 h 558"/>
              <a:gd name="T18" fmla="*/ 0 w 1072"/>
              <a:gd name="T19" fmla="*/ 540 h 558"/>
              <a:gd name="T20" fmla="*/ 540 w 1072"/>
              <a:gd name="T21" fmla="*/ 0 h 558"/>
              <a:gd name="T22" fmla="*/ 1071 w 1072"/>
              <a:gd name="T23" fmla="*/ 540 h 558"/>
              <a:gd name="T24" fmla="*/ 1054 w 1072"/>
              <a:gd name="T25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72" h="558">
                <a:moveTo>
                  <a:pt x="1054" y="557"/>
                </a:moveTo>
                <a:lnTo>
                  <a:pt x="1054" y="557"/>
                </a:lnTo>
                <a:cubicBezTo>
                  <a:pt x="1046" y="557"/>
                  <a:pt x="1037" y="548"/>
                  <a:pt x="1037" y="540"/>
                </a:cubicBezTo>
                <a:cubicBezTo>
                  <a:pt x="1037" y="257"/>
                  <a:pt x="814" y="34"/>
                  <a:pt x="540" y="34"/>
                </a:cubicBezTo>
                <a:cubicBezTo>
                  <a:pt x="266" y="34"/>
                  <a:pt x="43" y="248"/>
                  <a:pt x="34" y="514"/>
                </a:cubicBezTo>
                <a:cubicBezTo>
                  <a:pt x="926" y="514"/>
                  <a:pt x="926" y="514"/>
                  <a:pt x="926" y="514"/>
                </a:cubicBezTo>
                <a:cubicBezTo>
                  <a:pt x="934" y="514"/>
                  <a:pt x="943" y="523"/>
                  <a:pt x="943" y="540"/>
                </a:cubicBezTo>
                <a:cubicBezTo>
                  <a:pt x="943" y="548"/>
                  <a:pt x="934" y="557"/>
                  <a:pt x="926" y="557"/>
                </a:cubicBezTo>
                <a:cubicBezTo>
                  <a:pt x="17" y="557"/>
                  <a:pt x="17" y="557"/>
                  <a:pt x="17" y="557"/>
                </a:cubicBezTo>
                <a:cubicBezTo>
                  <a:pt x="9" y="557"/>
                  <a:pt x="0" y="548"/>
                  <a:pt x="0" y="540"/>
                </a:cubicBezTo>
                <a:cubicBezTo>
                  <a:pt x="0" y="240"/>
                  <a:pt x="240" y="0"/>
                  <a:pt x="540" y="0"/>
                </a:cubicBezTo>
                <a:cubicBezTo>
                  <a:pt x="831" y="0"/>
                  <a:pt x="1071" y="240"/>
                  <a:pt x="1071" y="540"/>
                </a:cubicBezTo>
                <a:cubicBezTo>
                  <a:pt x="1071" y="548"/>
                  <a:pt x="1063" y="557"/>
                  <a:pt x="1054" y="557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41">
            <a:extLst>
              <a:ext uri="{FF2B5EF4-FFF2-40B4-BE49-F238E27FC236}">
                <a16:creationId xmlns:a16="http://schemas.microsoft.com/office/drawing/2014/main" id="{92E593B5-5289-9448-9574-8C46EED3F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104" y="9809254"/>
            <a:ext cx="388546" cy="208151"/>
          </a:xfrm>
          <a:custGeom>
            <a:avLst/>
            <a:gdLst>
              <a:gd name="T0" fmla="*/ 352 w 370"/>
              <a:gd name="T1" fmla="*/ 197 h 198"/>
              <a:gd name="T2" fmla="*/ 352 w 370"/>
              <a:gd name="T3" fmla="*/ 197 h 198"/>
              <a:gd name="T4" fmla="*/ 335 w 370"/>
              <a:gd name="T5" fmla="*/ 189 h 198"/>
              <a:gd name="T6" fmla="*/ 26 w 370"/>
              <a:gd name="T7" fmla="*/ 43 h 198"/>
              <a:gd name="T8" fmla="*/ 0 w 370"/>
              <a:gd name="T9" fmla="*/ 17 h 198"/>
              <a:gd name="T10" fmla="*/ 26 w 370"/>
              <a:gd name="T11" fmla="*/ 0 h 198"/>
              <a:gd name="T12" fmla="*/ 369 w 370"/>
              <a:gd name="T13" fmla="*/ 172 h 198"/>
              <a:gd name="T14" fmla="*/ 360 w 370"/>
              <a:gd name="T15" fmla="*/ 197 h 198"/>
              <a:gd name="T16" fmla="*/ 352 w 370"/>
              <a:gd name="T17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198">
                <a:moveTo>
                  <a:pt x="352" y="197"/>
                </a:moveTo>
                <a:lnTo>
                  <a:pt x="352" y="197"/>
                </a:lnTo>
                <a:cubicBezTo>
                  <a:pt x="343" y="197"/>
                  <a:pt x="343" y="197"/>
                  <a:pt x="335" y="189"/>
                </a:cubicBezTo>
                <a:cubicBezTo>
                  <a:pt x="249" y="95"/>
                  <a:pt x="137" y="43"/>
                  <a:pt x="26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155" y="0"/>
                  <a:pt x="275" y="60"/>
                  <a:pt x="369" y="172"/>
                </a:cubicBezTo>
                <a:cubicBezTo>
                  <a:pt x="369" y="180"/>
                  <a:pt x="369" y="189"/>
                  <a:pt x="360" y="197"/>
                </a:cubicBezTo>
                <a:lnTo>
                  <a:pt x="352" y="197"/>
                </a:ln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42">
            <a:extLst>
              <a:ext uri="{FF2B5EF4-FFF2-40B4-BE49-F238E27FC236}">
                <a16:creationId xmlns:a16="http://schemas.microsoft.com/office/drawing/2014/main" id="{1ABF64B6-9137-AC44-91F2-7BF39FE6B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723" y="9638110"/>
            <a:ext cx="180395" cy="111013"/>
          </a:xfrm>
          <a:custGeom>
            <a:avLst/>
            <a:gdLst>
              <a:gd name="T0" fmla="*/ 154 w 172"/>
              <a:gd name="T1" fmla="*/ 103 h 104"/>
              <a:gd name="T2" fmla="*/ 154 w 172"/>
              <a:gd name="T3" fmla="*/ 103 h 104"/>
              <a:gd name="T4" fmla="*/ 137 w 172"/>
              <a:gd name="T5" fmla="*/ 86 h 104"/>
              <a:gd name="T6" fmla="*/ 86 w 172"/>
              <a:gd name="T7" fmla="*/ 43 h 104"/>
              <a:gd name="T8" fmla="*/ 43 w 172"/>
              <a:gd name="T9" fmla="*/ 86 h 104"/>
              <a:gd name="T10" fmla="*/ 26 w 172"/>
              <a:gd name="T11" fmla="*/ 103 h 104"/>
              <a:gd name="T12" fmla="*/ 0 w 172"/>
              <a:gd name="T13" fmla="*/ 86 h 104"/>
              <a:gd name="T14" fmla="*/ 86 w 172"/>
              <a:gd name="T15" fmla="*/ 0 h 104"/>
              <a:gd name="T16" fmla="*/ 171 w 172"/>
              <a:gd name="T17" fmla="*/ 86 h 104"/>
              <a:gd name="T18" fmla="*/ 154 w 172"/>
              <a:gd name="T19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104">
                <a:moveTo>
                  <a:pt x="154" y="103"/>
                </a:moveTo>
                <a:lnTo>
                  <a:pt x="154" y="103"/>
                </a:lnTo>
                <a:cubicBezTo>
                  <a:pt x="145" y="103"/>
                  <a:pt x="137" y="95"/>
                  <a:pt x="137" y="86"/>
                </a:cubicBezTo>
                <a:cubicBezTo>
                  <a:pt x="137" y="60"/>
                  <a:pt x="111" y="43"/>
                  <a:pt x="86" y="43"/>
                </a:cubicBezTo>
                <a:cubicBezTo>
                  <a:pt x="60" y="43"/>
                  <a:pt x="43" y="60"/>
                  <a:pt x="43" y="86"/>
                </a:cubicBezTo>
                <a:cubicBezTo>
                  <a:pt x="43" y="95"/>
                  <a:pt x="34" y="103"/>
                  <a:pt x="26" y="103"/>
                </a:cubicBezTo>
                <a:cubicBezTo>
                  <a:pt x="8" y="103"/>
                  <a:pt x="0" y="95"/>
                  <a:pt x="0" y="86"/>
                </a:cubicBezTo>
                <a:cubicBezTo>
                  <a:pt x="0" y="35"/>
                  <a:pt x="43" y="0"/>
                  <a:pt x="86" y="0"/>
                </a:cubicBezTo>
                <a:cubicBezTo>
                  <a:pt x="137" y="0"/>
                  <a:pt x="171" y="35"/>
                  <a:pt x="171" y="86"/>
                </a:cubicBezTo>
                <a:cubicBezTo>
                  <a:pt x="171" y="95"/>
                  <a:pt x="163" y="103"/>
                  <a:pt x="154" y="103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43">
            <a:extLst>
              <a:ext uri="{FF2B5EF4-FFF2-40B4-BE49-F238E27FC236}">
                <a16:creationId xmlns:a16="http://schemas.microsoft.com/office/drawing/2014/main" id="{070468B5-9920-E941-A225-2ABDD75C9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532" y="10318065"/>
            <a:ext cx="1267400" cy="106389"/>
          </a:xfrm>
          <a:custGeom>
            <a:avLst/>
            <a:gdLst>
              <a:gd name="T0" fmla="*/ 1122 w 1209"/>
              <a:gd name="T1" fmla="*/ 102 h 103"/>
              <a:gd name="T2" fmla="*/ 1122 w 1209"/>
              <a:gd name="T3" fmla="*/ 102 h 103"/>
              <a:gd name="T4" fmla="*/ 85 w 1209"/>
              <a:gd name="T5" fmla="*/ 102 h 103"/>
              <a:gd name="T6" fmla="*/ 68 w 1209"/>
              <a:gd name="T7" fmla="*/ 94 h 103"/>
              <a:gd name="T8" fmla="*/ 8 w 1209"/>
              <a:gd name="T9" fmla="*/ 34 h 103"/>
              <a:gd name="T10" fmla="*/ 0 w 1209"/>
              <a:gd name="T11" fmla="*/ 8 h 103"/>
              <a:gd name="T12" fmla="*/ 17 w 1209"/>
              <a:gd name="T13" fmla="*/ 0 h 103"/>
              <a:gd name="T14" fmla="*/ 1191 w 1209"/>
              <a:gd name="T15" fmla="*/ 0 h 103"/>
              <a:gd name="T16" fmla="*/ 1208 w 1209"/>
              <a:gd name="T17" fmla="*/ 8 h 103"/>
              <a:gd name="T18" fmla="*/ 1199 w 1209"/>
              <a:gd name="T19" fmla="*/ 34 h 103"/>
              <a:gd name="T20" fmla="*/ 1139 w 1209"/>
              <a:gd name="T21" fmla="*/ 94 h 103"/>
              <a:gd name="T22" fmla="*/ 1122 w 1209"/>
              <a:gd name="T23" fmla="*/ 102 h 103"/>
              <a:gd name="T24" fmla="*/ 94 w 1209"/>
              <a:gd name="T25" fmla="*/ 68 h 103"/>
              <a:gd name="T26" fmla="*/ 94 w 1209"/>
              <a:gd name="T27" fmla="*/ 68 h 103"/>
              <a:gd name="T28" fmla="*/ 1114 w 1209"/>
              <a:gd name="T29" fmla="*/ 68 h 103"/>
              <a:gd name="T30" fmla="*/ 1139 w 1209"/>
              <a:gd name="T31" fmla="*/ 42 h 103"/>
              <a:gd name="T32" fmla="*/ 68 w 1209"/>
              <a:gd name="T33" fmla="*/ 42 h 103"/>
              <a:gd name="T34" fmla="*/ 94 w 1209"/>
              <a:gd name="T35" fmla="*/ 6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09" h="103">
                <a:moveTo>
                  <a:pt x="1122" y="102"/>
                </a:moveTo>
                <a:lnTo>
                  <a:pt x="1122" y="102"/>
                </a:lnTo>
                <a:cubicBezTo>
                  <a:pt x="85" y="102"/>
                  <a:pt x="85" y="102"/>
                  <a:pt x="85" y="102"/>
                </a:cubicBezTo>
                <a:cubicBezTo>
                  <a:pt x="77" y="102"/>
                  <a:pt x="77" y="102"/>
                  <a:pt x="68" y="94"/>
                </a:cubicBezTo>
                <a:cubicBezTo>
                  <a:pt x="8" y="34"/>
                  <a:pt x="8" y="34"/>
                  <a:pt x="8" y="34"/>
                </a:cubicBezTo>
                <a:cubicBezTo>
                  <a:pt x="0" y="25"/>
                  <a:pt x="0" y="17"/>
                  <a:pt x="0" y="8"/>
                </a:cubicBezTo>
                <a:cubicBezTo>
                  <a:pt x="8" y="8"/>
                  <a:pt x="8" y="0"/>
                  <a:pt x="17" y="0"/>
                </a:cubicBezTo>
                <a:cubicBezTo>
                  <a:pt x="1191" y="0"/>
                  <a:pt x="1191" y="0"/>
                  <a:pt x="1191" y="0"/>
                </a:cubicBezTo>
                <a:cubicBezTo>
                  <a:pt x="1199" y="0"/>
                  <a:pt x="1208" y="8"/>
                  <a:pt x="1208" y="8"/>
                </a:cubicBezTo>
                <a:cubicBezTo>
                  <a:pt x="1208" y="17"/>
                  <a:pt x="1208" y="25"/>
                  <a:pt x="1199" y="34"/>
                </a:cubicBezTo>
                <a:cubicBezTo>
                  <a:pt x="1139" y="94"/>
                  <a:pt x="1139" y="94"/>
                  <a:pt x="1139" y="94"/>
                </a:cubicBezTo>
                <a:cubicBezTo>
                  <a:pt x="1131" y="102"/>
                  <a:pt x="1131" y="102"/>
                  <a:pt x="1122" y="102"/>
                </a:cubicBezTo>
                <a:close/>
                <a:moveTo>
                  <a:pt x="94" y="68"/>
                </a:moveTo>
                <a:lnTo>
                  <a:pt x="94" y="68"/>
                </a:lnTo>
                <a:cubicBezTo>
                  <a:pt x="1114" y="68"/>
                  <a:pt x="1114" y="68"/>
                  <a:pt x="1114" y="68"/>
                </a:cubicBezTo>
                <a:cubicBezTo>
                  <a:pt x="1139" y="42"/>
                  <a:pt x="1139" y="42"/>
                  <a:pt x="1139" y="42"/>
                </a:cubicBezTo>
                <a:cubicBezTo>
                  <a:pt x="68" y="42"/>
                  <a:pt x="68" y="42"/>
                  <a:pt x="68" y="42"/>
                </a:cubicBezTo>
                <a:lnTo>
                  <a:pt x="94" y="68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44">
            <a:extLst>
              <a:ext uri="{FF2B5EF4-FFF2-40B4-BE49-F238E27FC236}">
                <a16:creationId xmlns:a16="http://schemas.microsoft.com/office/drawing/2014/main" id="{30F4536A-FDDD-2742-B812-374DD38D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278" y="10022029"/>
            <a:ext cx="37004" cy="46255"/>
          </a:xfrm>
          <a:custGeom>
            <a:avLst/>
            <a:gdLst>
              <a:gd name="T0" fmla="*/ 35 w 36"/>
              <a:gd name="T1" fmla="*/ 26 h 44"/>
              <a:gd name="T2" fmla="*/ 35 w 36"/>
              <a:gd name="T3" fmla="*/ 26 h 44"/>
              <a:gd name="T4" fmla="*/ 17 w 36"/>
              <a:gd name="T5" fmla="*/ 43 h 44"/>
              <a:gd name="T6" fmla="*/ 0 w 36"/>
              <a:gd name="T7" fmla="*/ 26 h 44"/>
              <a:gd name="T8" fmla="*/ 17 w 36"/>
              <a:gd name="T9" fmla="*/ 0 h 44"/>
              <a:gd name="T10" fmla="*/ 35 w 36"/>
              <a:gd name="T1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" h="44">
                <a:moveTo>
                  <a:pt x="35" y="26"/>
                </a:moveTo>
                <a:lnTo>
                  <a:pt x="35" y="26"/>
                </a:lnTo>
                <a:cubicBezTo>
                  <a:pt x="35" y="34"/>
                  <a:pt x="26" y="43"/>
                  <a:pt x="17" y="43"/>
                </a:cubicBezTo>
                <a:cubicBezTo>
                  <a:pt x="9" y="43"/>
                  <a:pt x="0" y="34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5" y="8"/>
                  <a:pt x="35" y="26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45">
            <a:extLst>
              <a:ext uri="{FF2B5EF4-FFF2-40B4-BE49-F238E27FC236}">
                <a16:creationId xmlns:a16="http://schemas.microsoft.com/office/drawing/2014/main" id="{C9885A5F-E57C-6A40-8975-618BB62A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495" y="6399738"/>
            <a:ext cx="666079" cy="897357"/>
          </a:xfrm>
          <a:custGeom>
            <a:avLst/>
            <a:gdLst>
              <a:gd name="T0" fmla="*/ 51 w 635"/>
              <a:gd name="T1" fmla="*/ 855 h 856"/>
              <a:gd name="T2" fmla="*/ 51 w 635"/>
              <a:gd name="T3" fmla="*/ 855 h 856"/>
              <a:gd name="T4" fmla="*/ 26 w 635"/>
              <a:gd name="T5" fmla="*/ 847 h 856"/>
              <a:gd name="T6" fmla="*/ 8 w 635"/>
              <a:gd name="T7" fmla="*/ 795 h 856"/>
              <a:gd name="T8" fmla="*/ 86 w 635"/>
              <a:gd name="T9" fmla="*/ 539 h 856"/>
              <a:gd name="T10" fmla="*/ 111 w 635"/>
              <a:gd name="T11" fmla="*/ 531 h 856"/>
              <a:gd name="T12" fmla="*/ 120 w 635"/>
              <a:gd name="T13" fmla="*/ 556 h 856"/>
              <a:gd name="T14" fmla="*/ 43 w 635"/>
              <a:gd name="T15" fmla="*/ 804 h 856"/>
              <a:gd name="T16" fmla="*/ 51 w 635"/>
              <a:gd name="T17" fmla="*/ 813 h 856"/>
              <a:gd name="T18" fmla="*/ 60 w 635"/>
              <a:gd name="T19" fmla="*/ 813 h 856"/>
              <a:gd name="T20" fmla="*/ 531 w 635"/>
              <a:gd name="T21" fmla="*/ 377 h 856"/>
              <a:gd name="T22" fmla="*/ 591 w 635"/>
              <a:gd name="T23" fmla="*/ 222 h 856"/>
              <a:gd name="T24" fmla="*/ 514 w 635"/>
              <a:gd name="T25" fmla="*/ 85 h 856"/>
              <a:gd name="T26" fmla="*/ 506 w 635"/>
              <a:gd name="T27" fmla="*/ 77 h 856"/>
              <a:gd name="T28" fmla="*/ 497 w 635"/>
              <a:gd name="T29" fmla="*/ 68 h 856"/>
              <a:gd name="T30" fmla="*/ 343 w 635"/>
              <a:gd name="T31" fmla="*/ 68 h 856"/>
              <a:gd name="T32" fmla="*/ 231 w 635"/>
              <a:gd name="T33" fmla="*/ 188 h 856"/>
              <a:gd name="T34" fmla="*/ 163 w 635"/>
              <a:gd name="T35" fmla="*/ 411 h 856"/>
              <a:gd name="T36" fmla="*/ 137 w 635"/>
              <a:gd name="T37" fmla="*/ 428 h 856"/>
              <a:gd name="T38" fmla="*/ 129 w 635"/>
              <a:gd name="T39" fmla="*/ 402 h 856"/>
              <a:gd name="T40" fmla="*/ 189 w 635"/>
              <a:gd name="T41" fmla="*/ 179 h 856"/>
              <a:gd name="T42" fmla="*/ 326 w 635"/>
              <a:gd name="T43" fmla="*/ 25 h 856"/>
              <a:gd name="T44" fmla="*/ 514 w 635"/>
              <a:gd name="T45" fmla="*/ 34 h 856"/>
              <a:gd name="T46" fmla="*/ 531 w 635"/>
              <a:gd name="T47" fmla="*/ 42 h 856"/>
              <a:gd name="T48" fmla="*/ 540 w 635"/>
              <a:gd name="T49" fmla="*/ 51 h 856"/>
              <a:gd name="T50" fmla="*/ 634 w 635"/>
              <a:gd name="T51" fmla="*/ 214 h 856"/>
              <a:gd name="T52" fmla="*/ 557 w 635"/>
              <a:gd name="T53" fmla="*/ 402 h 856"/>
              <a:gd name="T54" fmla="*/ 86 w 635"/>
              <a:gd name="T55" fmla="*/ 838 h 856"/>
              <a:gd name="T56" fmla="*/ 51 w 635"/>
              <a:gd name="T57" fmla="*/ 855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5" h="856">
                <a:moveTo>
                  <a:pt x="51" y="855"/>
                </a:moveTo>
                <a:lnTo>
                  <a:pt x="51" y="855"/>
                </a:lnTo>
                <a:cubicBezTo>
                  <a:pt x="43" y="855"/>
                  <a:pt x="34" y="855"/>
                  <a:pt x="26" y="847"/>
                </a:cubicBezTo>
                <a:cubicBezTo>
                  <a:pt x="8" y="838"/>
                  <a:pt x="0" y="813"/>
                  <a:pt x="8" y="795"/>
                </a:cubicBezTo>
                <a:cubicBezTo>
                  <a:pt x="86" y="539"/>
                  <a:pt x="86" y="539"/>
                  <a:pt x="86" y="539"/>
                </a:cubicBezTo>
                <a:cubicBezTo>
                  <a:pt x="86" y="531"/>
                  <a:pt x="94" y="522"/>
                  <a:pt x="111" y="531"/>
                </a:cubicBezTo>
                <a:cubicBezTo>
                  <a:pt x="120" y="531"/>
                  <a:pt x="120" y="539"/>
                  <a:pt x="120" y="556"/>
                </a:cubicBezTo>
                <a:cubicBezTo>
                  <a:pt x="43" y="804"/>
                  <a:pt x="43" y="804"/>
                  <a:pt x="43" y="804"/>
                </a:cubicBezTo>
                <a:cubicBezTo>
                  <a:pt x="43" y="813"/>
                  <a:pt x="43" y="813"/>
                  <a:pt x="51" y="813"/>
                </a:cubicBezTo>
                <a:cubicBezTo>
                  <a:pt x="51" y="813"/>
                  <a:pt x="51" y="813"/>
                  <a:pt x="60" y="813"/>
                </a:cubicBezTo>
                <a:cubicBezTo>
                  <a:pt x="531" y="377"/>
                  <a:pt x="531" y="377"/>
                  <a:pt x="531" y="377"/>
                </a:cubicBezTo>
                <a:cubicBezTo>
                  <a:pt x="574" y="334"/>
                  <a:pt x="600" y="282"/>
                  <a:pt x="591" y="222"/>
                </a:cubicBezTo>
                <a:cubicBezTo>
                  <a:pt x="591" y="162"/>
                  <a:pt x="566" y="120"/>
                  <a:pt x="514" y="85"/>
                </a:cubicBezTo>
                <a:cubicBezTo>
                  <a:pt x="514" y="85"/>
                  <a:pt x="514" y="77"/>
                  <a:pt x="506" y="77"/>
                </a:cubicBezTo>
                <a:lnTo>
                  <a:pt x="497" y="68"/>
                </a:lnTo>
                <a:cubicBezTo>
                  <a:pt x="446" y="42"/>
                  <a:pt x="394" y="42"/>
                  <a:pt x="343" y="68"/>
                </a:cubicBezTo>
                <a:cubicBezTo>
                  <a:pt x="283" y="85"/>
                  <a:pt x="248" y="128"/>
                  <a:pt x="231" y="188"/>
                </a:cubicBezTo>
                <a:cubicBezTo>
                  <a:pt x="163" y="411"/>
                  <a:pt x="163" y="411"/>
                  <a:pt x="163" y="411"/>
                </a:cubicBezTo>
                <a:cubicBezTo>
                  <a:pt x="163" y="419"/>
                  <a:pt x="146" y="428"/>
                  <a:pt x="137" y="428"/>
                </a:cubicBezTo>
                <a:cubicBezTo>
                  <a:pt x="129" y="419"/>
                  <a:pt x="120" y="411"/>
                  <a:pt x="129" y="402"/>
                </a:cubicBezTo>
                <a:cubicBezTo>
                  <a:pt x="189" y="179"/>
                  <a:pt x="189" y="179"/>
                  <a:pt x="189" y="179"/>
                </a:cubicBezTo>
                <a:cubicBezTo>
                  <a:pt x="214" y="111"/>
                  <a:pt x="257" y="51"/>
                  <a:pt x="326" y="25"/>
                </a:cubicBezTo>
                <a:cubicBezTo>
                  <a:pt x="385" y="0"/>
                  <a:pt x="454" y="8"/>
                  <a:pt x="514" y="34"/>
                </a:cubicBezTo>
                <a:cubicBezTo>
                  <a:pt x="523" y="42"/>
                  <a:pt x="523" y="42"/>
                  <a:pt x="531" y="42"/>
                </a:cubicBezTo>
                <a:lnTo>
                  <a:pt x="540" y="51"/>
                </a:lnTo>
                <a:cubicBezTo>
                  <a:pt x="591" y="94"/>
                  <a:pt x="625" y="154"/>
                  <a:pt x="634" y="214"/>
                </a:cubicBezTo>
                <a:cubicBezTo>
                  <a:pt x="634" y="291"/>
                  <a:pt x="608" y="360"/>
                  <a:pt x="557" y="402"/>
                </a:cubicBezTo>
                <a:cubicBezTo>
                  <a:pt x="86" y="838"/>
                  <a:pt x="86" y="838"/>
                  <a:pt x="86" y="838"/>
                </a:cubicBezTo>
                <a:cubicBezTo>
                  <a:pt x="77" y="847"/>
                  <a:pt x="60" y="855"/>
                  <a:pt x="51" y="855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46">
            <a:extLst>
              <a:ext uri="{FF2B5EF4-FFF2-40B4-BE49-F238E27FC236}">
                <a16:creationId xmlns:a16="http://schemas.microsoft.com/office/drawing/2014/main" id="{3C34899A-5268-1044-8F07-FB7D5CE2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1180" y="6182335"/>
            <a:ext cx="235904" cy="296035"/>
          </a:xfrm>
          <a:custGeom>
            <a:avLst/>
            <a:gdLst>
              <a:gd name="T0" fmla="*/ 17 w 224"/>
              <a:gd name="T1" fmla="*/ 283 h 284"/>
              <a:gd name="T2" fmla="*/ 17 w 224"/>
              <a:gd name="T3" fmla="*/ 283 h 284"/>
              <a:gd name="T4" fmla="*/ 9 w 224"/>
              <a:gd name="T5" fmla="*/ 283 h 284"/>
              <a:gd name="T6" fmla="*/ 0 w 224"/>
              <a:gd name="T7" fmla="*/ 257 h 284"/>
              <a:gd name="T8" fmla="*/ 60 w 224"/>
              <a:gd name="T9" fmla="*/ 60 h 284"/>
              <a:gd name="T10" fmla="*/ 137 w 224"/>
              <a:gd name="T11" fmla="*/ 0 h 284"/>
              <a:gd name="T12" fmla="*/ 180 w 224"/>
              <a:gd name="T13" fmla="*/ 8 h 284"/>
              <a:gd name="T14" fmla="*/ 180 w 224"/>
              <a:gd name="T15" fmla="*/ 8 h 284"/>
              <a:gd name="T16" fmla="*/ 206 w 224"/>
              <a:gd name="T17" fmla="*/ 43 h 284"/>
              <a:gd name="T18" fmla="*/ 188 w 224"/>
              <a:gd name="T19" fmla="*/ 137 h 284"/>
              <a:gd name="T20" fmla="*/ 34 w 224"/>
              <a:gd name="T21" fmla="*/ 283 h 284"/>
              <a:gd name="T22" fmla="*/ 17 w 224"/>
              <a:gd name="T23" fmla="*/ 283 h 284"/>
              <a:gd name="T24" fmla="*/ 137 w 224"/>
              <a:gd name="T25" fmla="*/ 34 h 284"/>
              <a:gd name="T26" fmla="*/ 137 w 224"/>
              <a:gd name="T27" fmla="*/ 34 h 284"/>
              <a:gd name="T28" fmla="*/ 137 w 224"/>
              <a:gd name="T29" fmla="*/ 34 h 284"/>
              <a:gd name="T30" fmla="*/ 103 w 224"/>
              <a:gd name="T31" fmla="*/ 68 h 284"/>
              <a:gd name="T32" fmla="*/ 60 w 224"/>
              <a:gd name="T33" fmla="*/ 206 h 284"/>
              <a:gd name="T34" fmla="*/ 163 w 224"/>
              <a:gd name="T35" fmla="*/ 111 h 284"/>
              <a:gd name="T36" fmla="*/ 171 w 224"/>
              <a:gd name="T37" fmla="*/ 60 h 284"/>
              <a:gd name="T38" fmla="*/ 163 w 224"/>
              <a:gd name="T39" fmla="*/ 43 h 284"/>
              <a:gd name="T40" fmla="*/ 137 w 224"/>
              <a:gd name="T41" fmla="*/ 3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84">
                <a:moveTo>
                  <a:pt x="17" y="283"/>
                </a:moveTo>
                <a:lnTo>
                  <a:pt x="17" y="283"/>
                </a:lnTo>
                <a:cubicBezTo>
                  <a:pt x="17" y="283"/>
                  <a:pt x="17" y="283"/>
                  <a:pt x="9" y="283"/>
                </a:cubicBezTo>
                <a:cubicBezTo>
                  <a:pt x="0" y="274"/>
                  <a:pt x="0" y="266"/>
                  <a:pt x="0" y="257"/>
                </a:cubicBezTo>
                <a:cubicBezTo>
                  <a:pt x="60" y="60"/>
                  <a:pt x="60" y="60"/>
                  <a:pt x="60" y="60"/>
                </a:cubicBezTo>
                <a:cubicBezTo>
                  <a:pt x="69" y="26"/>
                  <a:pt x="103" y="0"/>
                  <a:pt x="137" y="0"/>
                </a:cubicBezTo>
                <a:cubicBezTo>
                  <a:pt x="154" y="0"/>
                  <a:pt x="163" y="0"/>
                  <a:pt x="180" y="8"/>
                </a:cubicBezTo>
                <a:lnTo>
                  <a:pt x="180" y="8"/>
                </a:lnTo>
                <a:cubicBezTo>
                  <a:pt x="188" y="17"/>
                  <a:pt x="206" y="34"/>
                  <a:pt x="206" y="43"/>
                </a:cubicBezTo>
                <a:cubicBezTo>
                  <a:pt x="223" y="77"/>
                  <a:pt x="214" y="111"/>
                  <a:pt x="188" y="137"/>
                </a:cubicBezTo>
                <a:cubicBezTo>
                  <a:pt x="34" y="283"/>
                  <a:pt x="34" y="283"/>
                  <a:pt x="34" y="283"/>
                </a:cubicBezTo>
                <a:cubicBezTo>
                  <a:pt x="34" y="283"/>
                  <a:pt x="26" y="283"/>
                  <a:pt x="17" y="283"/>
                </a:cubicBezTo>
                <a:close/>
                <a:moveTo>
                  <a:pt x="137" y="34"/>
                </a:moveTo>
                <a:lnTo>
                  <a:pt x="137" y="34"/>
                </a:lnTo>
                <a:lnTo>
                  <a:pt x="137" y="34"/>
                </a:lnTo>
                <a:cubicBezTo>
                  <a:pt x="120" y="34"/>
                  <a:pt x="103" y="51"/>
                  <a:pt x="103" y="68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163" y="111"/>
                  <a:pt x="163" y="111"/>
                  <a:pt x="163" y="111"/>
                </a:cubicBezTo>
                <a:cubicBezTo>
                  <a:pt x="180" y="94"/>
                  <a:pt x="180" y="77"/>
                  <a:pt x="171" y="60"/>
                </a:cubicBezTo>
                <a:cubicBezTo>
                  <a:pt x="171" y="51"/>
                  <a:pt x="163" y="51"/>
                  <a:pt x="163" y="43"/>
                </a:cubicBezTo>
                <a:cubicBezTo>
                  <a:pt x="154" y="43"/>
                  <a:pt x="146" y="34"/>
                  <a:pt x="137" y="34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47">
            <a:extLst>
              <a:ext uri="{FF2B5EF4-FFF2-40B4-BE49-F238E27FC236}">
                <a16:creationId xmlns:a16="http://schemas.microsoft.com/office/drawing/2014/main" id="{0459F194-1CBA-0A40-A254-2C1A88448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1180" y="6325729"/>
            <a:ext cx="333040" cy="171144"/>
          </a:xfrm>
          <a:custGeom>
            <a:avLst/>
            <a:gdLst>
              <a:gd name="T0" fmla="*/ 240 w 318"/>
              <a:gd name="T1" fmla="*/ 163 h 164"/>
              <a:gd name="T2" fmla="*/ 240 w 318"/>
              <a:gd name="T3" fmla="*/ 163 h 164"/>
              <a:gd name="T4" fmla="*/ 231 w 318"/>
              <a:gd name="T5" fmla="*/ 163 h 164"/>
              <a:gd name="T6" fmla="*/ 17 w 318"/>
              <a:gd name="T7" fmla="*/ 146 h 164"/>
              <a:gd name="T8" fmla="*/ 0 w 318"/>
              <a:gd name="T9" fmla="*/ 129 h 164"/>
              <a:gd name="T10" fmla="*/ 9 w 318"/>
              <a:gd name="T11" fmla="*/ 111 h 164"/>
              <a:gd name="T12" fmla="*/ 206 w 318"/>
              <a:gd name="T13" fmla="*/ 17 h 164"/>
              <a:gd name="T14" fmla="*/ 300 w 318"/>
              <a:gd name="T15" fmla="*/ 34 h 164"/>
              <a:gd name="T16" fmla="*/ 317 w 318"/>
              <a:gd name="T17" fmla="*/ 77 h 164"/>
              <a:gd name="T18" fmla="*/ 317 w 318"/>
              <a:gd name="T19" fmla="*/ 77 h 164"/>
              <a:gd name="T20" fmla="*/ 309 w 318"/>
              <a:gd name="T21" fmla="*/ 120 h 164"/>
              <a:gd name="T22" fmla="*/ 240 w 318"/>
              <a:gd name="T23" fmla="*/ 163 h 164"/>
              <a:gd name="T24" fmla="*/ 94 w 318"/>
              <a:gd name="T25" fmla="*/ 111 h 164"/>
              <a:gd name="T26" fmla="*/ 94 w 318"/>
              <a:gd name="T27" fmla="*/ 111 h 164"/>
              <a:gd name="T28" fmla="*/ 231 w 318"/>
              <a:gd name="T29" fmla="*/ 129 h 164"/>
              <a:gd name="T30" fmla="*/ 274 w 318"/>
              <a:gd name="T31" fmla="*/ 103 h 164"/>
              <a:gd name="T32" fmla="*/ 274 w 318"/>
              <a:gd name="T33" fmla="*/ 77 h 164"/>
              <a:gd name="T34" fmla="*/ 266 w 318"/>
              <a:gd name="T35" fmla="*/ 60 h 164"/>
              <a:gd name="T36" fmla="*/ 223 w 318"/>
              <a:gd name="T37" fmla="*/ 52 h 164"/>
              <a:gd name="T38" fmla="*/ 94 w 318"/>
              <a:gd name="T39" fmla="*/ 11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8" h="164">
                <a:moveTo>
                  <a:pt x="240" y="163"/>
                </a:moveTo>
                <a:lnTo>
                  <a:pt x="240" y="163"/>
                </a:lnTo>
                <a:cubicBezTo>
                  <a:pt x="231" y="163"/>
                  <a:pt x="231" y="163"/>
                  <a:pt x="231" y="163"/>
                </a:cubicBezTo>
                <a:cubicBezTo>
                  <a:pt x="17" y="146"/>
                  <a:pt x="17" y="146"/>
                  <a:pt x="17" y="146"/>
                </a:cubicBezTo>
                <a:cubicBezTo>
                  <a:pt x="9" y="146"/>
                  <a:pt x="0" y="146"/>
                  <a:pt x="0" y="129"/>
                </a:cubicBezTo>
                <a:cubicBezTo>
                  <a:pt x="0" y="120"/>
                  <a:pt x="0" y="111"/>
                  <a:pt x="9" y="111"/>
                </a:cubicBezTo>
                <a:cubicBezTo>
                  <a:pt x="206" y="17"/>
                  <a:pt x="206" y="17"/>
                  <a:pt x="206" y="17"/>
                </a:cubicBezTo>
                <a:cubicBezTo>
                  <a:pt x="231" y="0"/>
                  <a:pt x="274" y="8"/>
                  <a:pt x="300" y="34"/>
                </a:cubicBezTo>
                <a:cubicBezTo>
                  <a:pt x="309" y="43"/>
                  <a:pt x="317" y="60"/>
                  <a:pt x="317" y="77"/>
                </a:cubicBezTo>
                <a:lnTo>
                  <a:pt x="317" y="77"/>
                </a:lnTo>
                <a:cubicBezTo>
                  <a:pt x="317" y="86"/>
                  <a:pt x="317" y="103"/>
                  <a:pt x="309" y="120"/>
                </a:cubicBezTo>
                <a:cubicBezTo>
                  <a:pt x="300" y="146"/>
                  <a:pt x="274" y="163"/>
                  <a:pt x="240" y="163"/>
                </a:cubicBezTo>
                <a:close/>
                <a:moveTo>
                  <a:pt x="94" y="111"/>
                </a:moveTo>
                <a:lnTo>
                  <a:pt x="94" y="111"/>
                </a:lnTo>
                <a:cubicBezTo>
                  <a:pt x="231" y="129"/>
                  <a:pt x="231" y="129"/>
                  <a:pt x="231" y="129"/>
                </a:cubicBezTo>
                <a:cubicBezTo>
                  <a:pt x="249" y="129"/>
                  <a:pt x="266" y="120"/>
                  <a:pt x="274" y="103"/>
                </a:cubicBezTo>
                <a:cubicBezTo>
                  <a:pt x="283" y="94"/>
                  <a:pt x="283" y="86"/>
                  <a:pt x="274" y="77"/>
                </a:cubicBezTo>
                <a:cubicBezTo>
                  <a:pt x="274" y="77"/>
                  <a:pt x="274" y="69"/>
                  <a:pt x="266" y="60"/>
                </a:cubicBezTo>
                <a:cubicBezTo>
                  <a:pt x="257" y="52"/>
                  <a:pt x="240" y="43"/>
                  <a:pt x="223" y="52"/>
                </a:cubicBezTo>
                <a:lnTo>
                  <a:pt x="94" y="111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48">
            <a:extLst>
              <a:ext uri="{FF2B5EF4-FFF2-40B4-BE49-F238E27FC236}">
                <a16:creationId xmlns:a16="http://schemas.microsoft.com/office/drawing/2014/main" id="{23478D09-9F19-EC4B-9291-104F52040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292" y="6154582"/>
            <a:ext cx="171144" cy="323788"/>
          </a:xfrm>
          <a:custGeom>
            <a:avLst/>
            <a:gdLst>
              <a:gd name="T0" fmla="*/ 137 w 164"/>
              <a:gd name="T1" fmla="*/ 309 h 310"/>
              <a:gd name="T2" fmla="*/ 137 w 164"/>
              <a:gd name="T3" fmla="*/ 309 h 310"/>
              <a:gd name="T4" fmla="*/ 120 w 164"/>
              <a:gd name="T5" fmla="*/ 300 h 310"/>
              <a:gd name="T6" fmla="*/ 17 w 164"/>
              <a:gd name="T7" fmla="*/ 120 h 310"/>
              <a:gd name="T8" fmla="*/ 17 w 164"/>
              <a:gd name="T9" fmla="*/ 26 h 310"/>
              <a:gd name="T10" fmla="*/ 60 w 164"/>
              <a:gd name="T11" fmla="*/ 0 h 310"/>
              <a:gd name="T12" fmla="*/ 103 w 164"/>
              <a:gd name="T13" fmla="*/ 0 h 310"/>
              <a:gd name="T14" fmla="*/ 154 w 164"/>
              <a:gd name="T15" fmla="*/ 77 h 310"/>
              <a:gd name="T16" fmla="*/ 154 w 164"/>
              <a:gd name="T17" fmla="*/ 94 h 310"/>
              <a:gd name="T18" fmla="*/ 154 w 164"/>
              <a:gd name="T19" fmla="*/ 94 h 310"/>
              <a:gd name="T20" fmla="*/ 163 w 164"/>
              <a:gd name="T21" fmla="*/ 292 h 310"/>
              <a:gd name="T22" fmla="*/ 146 w 164"/>
              <a:gd name="T23" fmla="*/ 309 h 310"/>
              <a:gd name="T24" fmla="*/ 137 w 164"/>
              <a:gd name="T25" fmla="*/ 309 h 310"/>
              <a:gd name="T26" fmla="*/ 77 w 164"/>
              <a:gd name="T27" fmla="*/ 34 h 310"/>
              <a:gd name="T28" fmla="*/ 77 w 164"/>
              <a:gd name="T29" fmla="*/ 34 h 310"/>
              <a:gd name="T30" fmla="*/ 69 w 164"/>
              <a:gd name="T31" fmla="*/ 43 h 310"/>
              <a:gd name="T32" fmla="*/ 52 w 164"/>
              <a:gd name="T33" fmla="*/ 52 h 310"/>
              <a:gd name="T34" fmla="*/ 52 w 164"/>
              <a:gd name="T35" fmla="*/ 103 h 310"/>
              <a:gd name="T36" fmla="*/ 120 w 164"/>
              <a:gd name="T37" fmla="*/ 223 h 310"/>
              <a:gd name="T38" fmla="*/ 120 w 164"/>
              <a:gd name="T39" fmla="*/ 77 h 310"/>
              <a:gd name="T40" fmla="*/ 94 w 164"/>
              <a:gd name="T41" fmla="*/ 43 h 310"/>
              <a:gd name="T42" fmla="*/ 77 w 164"/>
              <a:gd name="T43" fmla="*/ 34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310">
                <a:moveTo>
                  <a:pt x="137" y="309"/>
                </a:moveTo>
                <a:lnTo>
                  <a:pt x="137" y="309"/>
                </a:lnTo>
                <a:cubicBezTo>
                  <a:pt x="137" y="309"/>
                  <a:pt x="129" y="309"/>
                  <a:pt x="120" y="30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0" y="86"/>
                  <a:pt x="0" y="52"/>
                  <a:pt x="17" y="26"/>
                </a:cubicBezTo>
                <a:cubicBezTo>
                  <a:pt x="34" y="17"/>
                  <a:pt x="43" y="9"/>
                  <a:pt x="60" y="0"/>
                </a:cubicBezTo>
                <a:cubicBezTo>
                  <a:pt x="77" y="0"/>
                  <a:pt x="86" y="0"/>
                  <a:pt x="103" y="0"/>
                </a:cubicBezTo>
                <a:cubicBezTo>
                  <a:pt x="137" y="9"/>
                  <a:pt x="154" y="43"/>
                  <a:pt x="154" y="77"/>
                </a:cubicBezTo>
                <a:cubicBezTo>
                  <a:pt x="154" y="94"/>
                  <a:pt x="154" y="94"/>
                  <a:pt x="154" y="94"/>
                </a:cubicBezTo>
                <a:lnTo>
                  <a:pt x="154" y="94"/>
                </a:lnTo>
                <a:cubicBezTo>
                  <a:pt x="163" y="292"/>
                  <a:pt x="163" y="292"/>
                  <a:pt x="163" y="292"/>
                </a:cubicBezTo>
                <a:cubicBezTo>
                  <a:pt x="163" y="300"/>
                  <a:pt x="154" y="309"/>
                  <a:pt x="146" y="309"/>
                </a:cubicBezTo>
                <a:cubicBezTo>
                  <a:pt x="146" y="309"/>
                  <a:pt x="146" y="309"/>
                  <a:pt x="137" y="309"/>
                </a:cubicBezTo>
                <a:close/>
                <a:moveTo>
                  <a:pt x="77" y="34"/>
                </a:moveTo>
                <a:lnTo>
                  <a:pt x="77" y="34"/>
                </a:lnTo>
                <a:cubicBezTo>
                  <a:pt x="77" y="34"/>
                  <a:pt x="77" y="43"/>
                  <a:pt x="69" y="43"/>
                </a:cubicBezTo>
                <a:cubicBezTo>
                  <a:pt x="60" y="43"/>
                  <a:pt x="52" y="43"/>
                  <a:pt x="52" y="52"/>
                </a:cubicBezTo>
                <a:cubicBezTo>
                  <a:pt x="43" y="60"/>
                  <a:pt x="34" y="86"/>
                  <a:pt x="52" y="103"/>
                </a:cubicBezTo>
                <a:cubicBezTo>
                  <a:pt x="120" y="223"/>
                  <a:pt x="120" y="223"/>
                  <a:pt x="120" y="223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0" y="60"/>
                  <a:pt x="111" y="43"/>
                  <a:pt x="94" y="43"/>
                </a:cubicBezTo>
                <a:cubicBezTo>
                  <a:pt x="86" y="43"/>
                  <a:pt x="86" y="34"/>
                  <a:pt x="77" y="34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49">
            <a:extLst>
              <a:ext uri="{FF2B5EF4-FFF2-40B4-BE49-F238E27FC236}">
                <a16:creationId xmlns:a16="http://schemas.microsoft.com/office/drawing/2014/main" id="{1F8764BF-1027-974E-B253-C38B7DC45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2283" y="6755903"/>
            <a:ext cx="198897" cy="143393"/>
          </a:xfrm>
          <a:custGeom>
            <a:avLst/>
            <a:gdLst>
              <a:gd name="T0" fmla="*/ 163 w 190"/>
              <a:gd name="T1" fmla="*/ 137 h 138"/>
              <a:gd name="T2" fmla="*/ 163 w 190"/>
              <a:gd name="T3" fmla="*/ 137 h 138"/>
              <a:gd name="T4" fmla="*/ 155 w 190"/>
              <a:gd name="T5" fmla="*/ 129 h 138"/>
              <a:gd name="T6" fmla="*/ 9 w 190"/>
              <a:gd name="T7" fmla="*/ 43 h 138"/>
              <a:gd name="T8" fmla="*/ 0 w 190"/>
              <a:gd name="T9" fmla="*/ 18 h 138"/>
              <a:gd name="T10" fmla="*/ 26 w 190"/>
              <a:gd name="T11" fmla="*/ 9 h 138"/>
              <a:gd name="T12" fmla="*/ 172 w 190"/>
              <a:gd name="T13" fmla="*/ 95 h 138"/>
              <a:gd name="T14" fmla="*/ 180 w 190"/>
              <a:gd name="T15" fmla="*/ 129 h 138"/>
              <a:gd name="T16" fmla="*/ 163 w 190"/>
              <a:gd name="T17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138">
                <a:moveTo>
                  <a:pt x="163" y="137"/>
                </a:moveTo>
                <a:lnTo>
                  <a:pt x="163" y="137"/>
                </a:lnTo>
                <a:lnTo>
                  <a:pt x="155" y="129"/>
                </a:lnTo>
                <a:cubicBezTo>
                  <a:pt x="9" y="43"/>
                  <a:pt x="9" y="43"/>
                  <a:pt x="9" y="43"/>
                </a:cubicBezTo>
                <a:cubicBezTo>
                  <a:pt x="0" y="35"/>
                  <a:pt x="0" y="26"/>
                  <a:pt x="0" y="18"/>
                </a:cubicBezTo>
                <a:cubicBezTo>
                  <a:pt x="9" y="9"/>
                  <a:pt x="18" y="0"/>
                  <a:pt x="26" y="9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80" y="103"/>
                  <a:pt x="189" y="112"/>
                  <a:pt x="180" y="129"/>
                </a:cubicBezTo>
                <a:cubicBezTo>
                  <a:pt x="180" y="129"/>
                  <a:pt x="172" y="137"/>
                  <a:pt x="163" y="137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50">
            <a:extLst>
              <a:ext uri="{FF2B5EF4-FFF2-40B4-BE49-F238E27FC236}">
                <a16:creationId xmlns:a16="http://schemas.microsoft.com/office/drawing/2014/main" id="{6A473D15-5F2F-D144-9F0B-719FDDF72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401" y="6982557"/>
            <a:ext cx="83260" cy="64758"/>
          </a:xfrm>
          <a:custGeom>
            <a:avLst/>
            <a:gdLst>
              <a:gd name="T0" fmla="*/ 60 w 78"/>
              <a:gd name="T1" fmla="*/ 60 h 61"/>
              <a:gd name="T2" fmla="*/ 60 w 78"/>
              <a:gd name="T3" fmla="*/ 60 h 61"/>
              <a:gd name="T4" fmla="*/ 51 w 78"/>
              <a:gd name="T5" fmla="*/ 60 h 61"/>
              <a:gd name="T6" fmla="*/ 9 w 78"/>
              <a:gd name="T7" fmla="*/ 34 h 61"/>
              <a:gd name="T8" fmla="*/ 9 w 78"/>
              <a:gd name="T9" fmla="*/ 8 h 61"/>
              <a:gd name="T10" fmla="*/ 34 w 78"/>
              <a:gd name="T11" fmla="*/ 0 h 61"/>
              <a:gd name="T12" fmla="*/ 69 w 78"/>
              <a:gd name="T13" fmla="*/ 25 h 61"/>
              <a:gd name="T14" fmla="*/ 77 w 78"/>
              <a:gd name="T15" fmla="*/ 51 h 61"/>
              <a:gd name="T16" fmla="*/ 60 w 78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61">
                <a:moveTo>
                  <a:pt x="60" y="60"/>
                </a:moveTo>
                <a:lnTo>
                  <a:pt x="60" y="60"/>
                </a:lnTo>
                <a:cubicBezTo>
                  <a:pt x="51" y="60"/>
                  <a:pt x="51" y="60"/>
                  <a:pt x="51" y="60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25"/>
                  <a:pt x="0" y="17"/>
                  <a:pt x="9" y="8"/>
                </a:cubicBezTo>
                <a:cubicBezTo>
                  <a:pt x="9" y="0"/>
                  <a:pt x="26" y="0"/>
                  <a:pt x="34" y="0"/>
                </a:cubicBezTo>
                <a:cubicBezTo>
                  <a:pt x="69" y="25"/>
                  <a:pt x="69" y="25"/>
                  <a:pt x="69" y="25"/>
                </a:cubicBezTo>
                <a:cubicBezTo>
                  <a:pt x="77" y="25"/>
                  <a:pt x="77" y="43"/>
                  <a:pt x="77" y="51"/>
                </a:cubicBezTo>
                <a:cubicBezTo>
                  <a:pt x="69" y="60"/>
                  <a:pt x="69" y="60"/>
                  <a:pt x="60" y="60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51">
            <a:extLst>
              <a:ext uri="{FF2B5EF4-FFF2-40B4-BE49-F238E27FC236}">
                <a16:creationId xmlns:a16="http://schemas.microsoft.com/office/drawing/2014/main" id="{EAB71211-B425-3343-8A2F-502940DDB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383" y="7070441"/>
            <a:ext cx="115640" cy="83260"/>
          </a:xfrm>
          <a:custGeom>
            <a:avLst/>
            <a:gdLst>
              <a:gd name="T0" fmla="*/ 86 w 112"/>
              <a:gd name="T1" fmla="*/ 77 h 78"/>
              <a:gd name="T2" fmla="*/ 86 w 112"/>
              <a:gd name="T3" fmla="*/ 77 h 78"/>
              <a:gd name="T4" fmla="*/ 77 w 112"/>
              <a:gd name="T5" fmla="*/ 77 h 78"/>
              <a:gd name="T6" fmla="*/ 17 w 112"/>
              <a:gd name="T7" fmla="*/ 35 h 78"/>
              <a:gd name="T8" fmla="*/ 9 w 112"/>
              <a:gd name="T9" fmla="*/ 9 h 78"/>
              <a:gd name="T10" fmla="*/ 34 w 112"/>
              <a:gd name="T11" fmla="*/ 0 h 78"/>
              <a:gd name="T12" fmla="*/ 94 w 112"/>
              <a:gd name="T13" fmla="*/ 43 h 78"/>
              <a:gd name="T14" fmla="*/ 103 w 112"/>
              <a:gd name="T15" fmla="*/ 69 h 78"/>
              <a:gd name="T16" fmla="*/ 86 w 112"/>
              <a:gd name="T1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78">
                <a:moveTo>
                  <a:pt x="86" y="77"/>
                </a:moveTo>
                <a:lnTo>
                  <a:pt x="86" y="77"/>
                </a:lnTo>
                <a:lnTo>
                  <a:pt x="77" y="77"/>
                </a:lnTo>
                <a:cubicBezTo>
                  <a:pt x="17" y="35"/>
                  <a:pt x="17" y="35"/>
                  <a:pt x="17" y="35"/>
                </a:cubicBezTo>
                <a:cubicBezTo>
                  <a:pt x="0" y="35"/>
                  <a:pt x="0" y="17"/>
                  <a:pt x="9" y="9"/>
                </a:cubicBezTo>
                <a:cubicBezTo>
                  <a:pt x="9" y="0"/>
                  <a:pt x="26" y="0"/>
                  <a:pt x="34" y="0"/>
                </a:cubicBezTo>
                <a:cubicBezTo>
                  <a:pt x="94" y="43"/>
                  <a:pt x="94" y="43"/>
                  <a:pt x="94" y="43"/>
                </a:cubicBezTo>
                <a:cubicBezTo>
                  <a:pt x="103" y="52"/>
                  <a:pt x="111" y="60"/>
                  <a:pt x="103" y="69"/>
                </a:cubicBezTo>
                <a:cubicBezTo>
                  <a:pt x="103" y="77"/>
                  <a:pt x="94" y="77"/>
                  <a:pt x="86" y="77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52">
            <a:extLst>
              <a:ext uri="{FF2B5EF4-FFF2-40B4-BE49-F238E27FC236}">
                <a16:creationId xmlns:a16="http://schemas.microsoft.com/office/drawing/2014/main" id="{2E739AEA-F0BC-D34B-A51B-82F75629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849" y="9440338"/>
            <a:ext cx="934361" cy="989868"/>
          </a:xfrm>
          <a:custGeom>
            <a:avLst/>
            <a:gdLst>
              <a:gd name="T0" fmla="*/ 445 w 892"/>
              <a:gd name="T1" fmla="*/ 943 h 944"/>
              <a:gd name="T2" fmla="*/ 445 w 892"/>
              <a:gd name="T3" fmla="*/ 943 h 944"/>
              <a:gd name="T4" fmla="*/ 428 w 892"/>
              <a:gd name="T5" fmla="*/ 934 h 944"/>
              <a:gd name="T6" fmla="*/ 0 w 892"/>
              <a:gd name="T7" fmla="*/ 86 h 944"/>
              <a:gd name="T8" fmla="*/ 0 w 892"/>
              <a:gd name="T9" fmla="*/ 69 h 944"/>
              <a:gd name="T10" fmla="*/ 17 w 892"/>
              <a:gd name="T11" fmla="*/ 60 h 944"/>
              <a:gd name="T12" fmla="*/ 445 w 892"/>
              <a:gd name="T13" fmla="*/ 0 h 944"/>
              <a:gd name="T14" fmla="*/ 874 w 892"/>
              <a:gd name="T15" fmla="*/ 60 h 944"/>
              <a:gd name="T16" fmla="*/ 882 w 892"/>
              <a:gd name="T17" fmla="*/ 69 h 944"/>
              <a:gd name="T18" fmla="*/ 882 w 892"/>
              <a:gd name="T19" fmla="*/ 86 h 944"/>
              <a:gd name="T20" fmla="*/ 805 w 892"/>
              <a:gd name="T21" fmla="*/ 249 h 944"/>
              <a:gd name="T22" fmla="*/ 780 w 892"/>
              <a:gd name="T23" fmla="*/ 257 h 944"/>
              <a:gd name="T24" fmla="*/ 771 w 892"/>
              <a:gd name="T25" fmla="*/ 232 h 944"/>
              <a:gd name="T26" fmla="*/ 840 w 892"/>
              <a:gd name="T27" fmla="*/ 86 h 944"/>
              <a:gd name="T28" fmla="*/ 445 w 892"/>
              <a:gd name="T29" fmla="*/ 35 h 944"/>
              <a:gd name="T30" fmla="*/ 51 w 892"/>
              <a:gd name="T31" fmla="*/ 86 h 944"/>
              <a:gd name="T32" fmla="*/ 445 w 892"/>
              <a:gd name="T33" fmla="*/ 883 h 944"/>
              <a:gd name="T34" fmla="*/ 702 w 892"/>
              <a:gd name="T35" fmla="*/ 360 h 944"/>
              <a:gd name="T36" fmla="*/ 728 w 892"/>
              <a:gd name="T37" fmla="*/ 352 h 944"/>
              <a:gd name="T38" fmla="*/ 737 w 892"/>
              <a:gd name="T39" fmla="*/ 377 h 944"/>
              <a:gd name="T40" fmla="*/ 463 w 892"/>
              <a:gd name="T41" fmla="*/ 934 h 944"/>
              <a:gd name="T42" fmla="*/ 445 w 892"/>
              <a:gd name="T43" fmla="*/ 943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92" h="944">
                <a:moveTo>
                  <a:pt x="445" y="943"/>
                </a:moveTo>
                <a:lnTo>
                  <a:pt x="445" y="943"/>
                </a:lnTo>
                <a:cubicBezTo>
                  <a:pt x="437" y="943"/>
                  <a:pt x="428" y="934"/>
                  <a:pt x="428" y="93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7"/>
                  <a:pt x="0" y="77"/>
                  <a:pt x="0" y="69"/>
                </a:cubicBezTo>
                <a:cubicBezTo>
                  <a:pt x="0" y="60"/>
                  <a:pt x="8" y="60"/>
                  <a:pt x="17" y="60"/>
                </a:cubicBezTo>
                <a:cubicBezTo>
                  <a:pt x="102" y="17"/>
                  <a:pt x="265" y="0"/>
                  <a:pt x="445" y="0"/>
                </a:cubicBezTo>
                <a:cubicBezTo>
                  <a:pt x="625" y="0"/>
                  <a:pt x="788" y="17"/>
                  <a:pt x="874" y="60"/>
                </a:cubicBezTo>
                <a:cubicBezTo>
                  <a:pt x="882" y="60"/>
                  <a:pt x="882" y="60"/>
                  <a:pt x="882" y="69"/>
                </a:cubicBezTo>
                <a:cubicBezTo>
                  <a:pt x="891" y="77"/>
                  <a:pt x="891" y="77"/>
                  <a:pt x="882" y="86"/>
                </a:cubicBezTo>
                <a:cubicBezTo>
                  <a:pt x="805" y="249"/>
                  <a:pt x="805" y="249"/>
                  <a:pt x="805" y="249"/>
                </a:cubicBezTo>
                <a:cubicBezTo>
                  <a:pt x="797" y="257"/>
                  <a:pt x="788" y="257"/>
                  <a:pt x="780" y="257"/>
                </a:cubicBezTo>
                <a:cubicBezTo>
                  <a:pt x="771" y="249"/>
                  <a:pt x="762" y="240"/>
                  <a:pt x="771" y="232"/>
                </a:cubicBezTo>
                <a:cubicBezTo>
                  <a:pt x="840" y="86"/>
                  <a:pt x="840" y="86"/>
                  <a:pt x="840" y="86"/>
                </a:cubicBezTo>
                <a:cubicBezTo>
                  <a:pt x="754" y="52"/>
                  <a:pt x="608" y="35"/>
                  <a:pt x="445" y="35"/>
                </a:cubicBezTo>
                <a:cubicBezTo>
                  <a:pt x="282" y="35"/>
                  <a:pt x="137" y="52"/>
                  <a:pt x="51" y="86"/>
                </a:cubicBezTo>
                <a:cubicBezTo>
                  <a:pt x="445" y="883"/>
                  <a:pt x="445" y="883"/>
                  <a:pt x="445" y="883"/>
                </a:cubicBezTo>
                <a:cubicBezTo>
                  <a:pt x="702" y="360"/>
                  <a:pt x="702" y="360"/>
                  <a:pt x="702" y="360"/>
                </a:cubicBezTo>
                <a:cubicBezTo>
                  <a:pt x="711" y="352"/>
                  <a:pt x="719" y="352"/>
                  <a:pt x="728" y="352"/>
                </a:cubicBezTo>
                <a:cubicBezTo>
                  <a:pt x="737" y="360"/>
                  <a:pt x="745" y="369"/>
                  <a:pt x="737" y="377"/>
                </a:cubicBezTo>
                <a:cubicBezTo>
                  <a:pt x="463" y="934"/>
                  <a:pt x="463" y="934"/>
                  <a:pt x="463" y="934"/>
                </a:cubicBezTo>
                <a:cubicBezTo>
                  <a:pt x="463" y="934"/>
                  <a:pt x="454" y="943"/>
                  <a:pt x="445" y="943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53">
            <a:extLst>
              <a:ext uri="{FF2B5EF4-FFF2-40B4-BE49-F238E27FC236}">
                <a16:creationId xmlns:a16="http://schemas.microsoft.com/office/drawing/2014/main" id="{61725FC4-37F4-514C-841F-4BD3F850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8343" y="9278443"/>
            <a:ext cx="1045374" cy="263658"/>
          </a:xfrm>
          <a:custGeom>
            <a:avLst/>
            <a:gdLst>
              <a:gd name="T0" fmla="*/ 909 w 995"/>
              <a:gd name="T1" fmla="*/ 249 h 250"/>
              <a:gd name="T2" fmla="*/ 909 w 995"/>
              <a:gd name="T3" fmla="*/ 249 h 250"/>
              <a:gd name="T4" fmla="*/ 892 w 995"/>
              <a:gd name="T5" fmla="*/ 249 h 250"/>
              <a:gd name="T6" fmla="*/ 103 w 995"/>
              <a:gd name="T7" fmla="*/ 249 h 250"/>
              <a:gd name="T8" fmla="*/ 26 w 995"/>
              <a:gd name="T9" fmla="*/ 231 h 250"/>
              <a:gd name="T10" fmla="*/ 0 w 995"/>
              <a:gd name="T11" fmla="*/ 163 h 250"/>
              <a:gd name="T12" fmla="*/ 60 w 995"/>
              <a:gd name="T13" fmla="*/ 86 h 250"/>
              <a:gd name="T14" fmla="*/ 934 w 995"/>
              <a:gd name="T15" fmla="*/ 86 h 250"/>
              <a:gd name="T16" fmla="*/ 994 w 995"/>
              <a:gd name="T17" fmla="*/ 163 h 250"/>
              <a:gd name="T18" fmla="*/ 960 w 995"/>
              <a:gd name="T19" fmla="*/ 231 h 250"/>
              <a:gd name="T20" fmla="*/ 909 w 995"/>
              <a:gd name="T21" fmla="*/ 249 h 250"/>
              <a:gd name="T22" fmla="*/ 497 w 995"/>
              <a:gd name="T23" fmla="*/ 154 h 250"/>
              <a:gd name="T24" fmla="*/ 497 w 995"/>
              <a:gd name="T25" fmla="*/ 154 h 250"/>
              <a:gd name="T26" fmla="*/ 900 w 995"/>
              <a:gd name="T27" fmla="*/ 206 h 250"/>
              <a:gd name="T28" fmla="*/ 943 w 995"/>
              <a:gd name="T29" fmla="*/ 197 h 250"/>
              <a:gd name="T30" fmla="*/ 960 w 995"/>
              <a:gd name="T31" fmla="*/ 163 h 250"/>
              <a:gd name="T32" fmla="*/ 926 w 995"/>
              <a:gd name="T33" fmla="*/ 120 h 250"/>
              <a:gd name="T34" fmla="*/ 69 w 995"/>
              <a:gd name="T35" fmla="*/ 120 h 250"/>
              <a:gd name="T36" fmla="*/ 35 w 995"/>
              <a:gd name="T37" fmla="*/ 163 h 250"/>
              <a:gd name="T38" fmla="*/ 52 w 995"/>
              <a:gd name="T39" fmla="*/ 197 h 250"/>
              <a:gd name="T40" fmla="*/ 94 w 995"/>
              <a:gd name="T41" fmla="*/ 206 h 250"/>
              <a:gd name="T42" fmla="*/ 497 w 995"/>
              <a:gd name="T43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5" h="250">
                <a:moveTo>
                  <a:pt x="909" y="249"/>
                </a:moveTo>
                <a:lnTo>
                  <a:pt x="909" y="249"/>
                </a:lnTo>
                <a:cubicBezTo>
                  <a:pt x="900" y="249"/>
                  <a:pt x="900" y="249"/>
                  <a:pt x="892" y="249"/>
                </a:cubicBezTo>
                <a:cubicBezTo>
                  <a:pt x="634" y="171"/>
                  <a:pt x="360" y="171"/>
                  <a:pt x="103" y="249"/>
                </a:cubicBezTo>
                <a:cubicBezTo>
                  <a:pt x="77" y="249"/>
                  <a:pt x="52" y="249"/>
                  <a:pt x="26" y="231"/>
                </a:cubicBezTo>
                <a:cubicBezTo>
                  <a:pt x="9" y="214"/>
                  <a:pt x="0" y="189"/>
                  <a:pt x="0" y="163"/>
                </a:cubicBezTo>
                <a:cubicBezTo>
                  <a:pt x="0" y="129"/>
                  <a:pt x="17" y="94"/>
                  <a:pt x="60" y="86"/>
                </a:cubicBezTo>
                <a:cubicBezTo>
                  <a:pt x="343" y="0"/>
                  <a:pt x="652" y="0"/>
                  <a:pt x="934" y="86"/>
                </a:cubicBezTo>
                <a:cubicBezTo>
                  <a:pt x="969" y="94"/>
                  <a:pt x="994" y="129"/>
                  <a:pt x="994" y="163"/>
                </a:cubicBezTo>
                <a:cubicBezTo>
                  <a:pt x="994" y="189"/>
                  <a:pt x="986" y="214"/>
                  <a:pt x="960" y="231"/>
                </a:cubicBezTo>
                <a:cubicBezTo>
                  <a:pt x="951" y="240"/>
                  <a:pt x="926" y="249"/>
                  <a:pt x="909" y="249"/>
                </a:cubicBezTo>
                <a:close/>
                <a:moveTo>
                  <a:pt x="497" y="154"/>
                </a:moveTo>
                <a:lnTo>
                  <a:pt x="497" y="154"/>
                </a:lnTo>
                <a:cubicBezTo>
                  <a:pt x="634" y="154"/>
                  <a:pt x="771" y="171"/>
                  <a:pt x="900" y="206"/>
                </a:cubicBezTo>
                <a:cubicBezTo>
                  <a:pt x="909" y="214"/>
                  <a:pt x="926" y="206"/>
                  <a:pt x="943" y="197"/>
                </a:cubicBezTo>
                <a:cubicBezTo>
                  <a:pt x="951" y="189"/>
                  <a:pt x="960" y="180"/>
                  <a:pt x="960" y="163"/>
                </a:cubicBezTo>
                <a:cubicBezTo>
                  <a:pt x="960" y="146"/>
                  <a:pt x="943" y="129"/>
                  <a:pt x="926" y="120"/>
                </a:cubicBezTo>
                <a:cubicBezTo>
                  <a:pt x="643" y="34"/>
                  <a:pt x="343" y="34"/>
                  <a:pt x="69" y="120"/>
                </a:cubicBezTo>
                <a:cubicBezTo>
                  <a:pt x="52" y="129"/>
                  <a:pt x="35" y="146"/>
                  <a:pt x="35" y="163"/>
                </a:cubicBezTo>
                <a:cubicBezTo>
                  <a:pt x="35" y="180"/>
                  <a:pt x="43" y="189"/>
                  <a:pt x="52" y="197"/>
                </a:cubicBezTo>
                <a:cubicBezTo>
                  <a:pt x="69" y="206"/>
                  <a:pt x="77" y="214"/>
                  <a:pt x="94" y="206"/>
                </a:cubicBezTo>
                <a:cubicBezTo>
                  <a:pt x="223" y="171"/>
                  <a:pt x="360" y="154"/>
                  <a:pt x="497" y="154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54">
            <a:extLst>
              <a:ext uri="{FF2B5EF4-FFF2-40B4-BE49-F238E27FC236}">
                <a16:creationId xmlns:a16="http://schemas.microsoft.com/office/drawing/2014/main" id="{9341C0CC-C91C-3646-9FEB-1DCB9C27C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8123" y="9565227"/>
            <a:ext cx="245156" cy="245156"/>
          </a:xfrm>
          <a:custGeom>
            <a:avLst/>
            <a:gdLst>
              <a:gd name="T0" fmla="*/ 120 w 232"/>
              <a:gd name="T1" fmla="*/ 232 h 233"/>
              <a:gd name="T2" fmla="*/ 120 w 232"/>
              <a:gd name="T3" fmla="*/ 232 h 233"/>
              <a:gd name="T4" fmla="*/ 0 w 232"/>
              <a:gd name="T5" fmla="*/ 120 h 233"/>
              <a:gd name="T6" fmla="*/ 120 w 232"/>
              <a:gd name="T7" fmla="*/ 0 h 233"/>
              <a:gd name="T8" fmla="*/ 231 w 232"/>
              <a:gd name="T9" fmla="*/ 120 h 233"/>
              <a:gd name="T10" fmla="*/ 120 w 232"/>
              <a:gd name="T11" fmla="*/ 232 h 233"/>
              <a:gd name="T12" fmla="*/ 120 w 232"/>
              <a:gd name="T13" fmla="*/ 43 h 233"/>
              <a:gd name="T14" fmla="*/ 120 w 232"/>
              <a:gd name="T15" fmla="*/ 43 h 233"/>
              <a:gd name="T16" fmla="*/ 43 w 232"/>
              <a:gd name="T17" fmla="*/ 120 h 233"/>
              <a:gd name="T18" fmla="*/ 120 w 232"/>
              <a:gd name="T19" fmla="*/ 189 h 233"/>
              <a:gd name="T20" fmla="*/ 197 w 232"/>
              <a:gd name="T21" fmla="*/ 120 h 233"/>
              <a:gd name="T22" fmla="*/ 120 w 232"/>
              <a:gd name="T23" fmla="*/ 4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2" h="233">
                <a:moveTo>
                  <a:pt x="120" y="232"/>
                </a:moveTo>
                <a:lnTo>
                  <a:pt x="120" y="232"/>
                </a:lnTo>
                <a:cubicBezTo>
                  <a:pt x="52" y="232"/>
                  <a:pt x="0" y="180"/>
                  <a:pt x="0" y="120"/>
                </a:cubicBezTo>
                <a:cubicBezTo>
                  <a:pt x="0" y="52"/>
                  <a:pt x="52" y="0"/>
                  <a:pt x="120" y="0"/>
                </a:cubicBezTo>
                <a:cubicBezTo>
                  <a:pt x="180" y="0"/>
                  <a:pt x="231" y="52"/>
                  <a:pt x="231" y="120"/>
                </a:cubicBezTo>
                <a:cubicBezTo>
                  <a:pt x="231" y="180"/>
                  <a:pt x="180" y="232"/>
                  <a:pt x="120" y="232"/>
                </a:cubicBezTo>
                <a:close/>
                <a:moveTo>
                  <a:pt x="120" y="43"/>
                </a:moveTo>
                <a:lnTo>
                  <a:pt x="120" y="43"/>
                </a:lnTo>
                <a:cubicBezTo>
                  <a:pt x="77" y="43"/>
                  <a:pt x="43" y="77"/>
                  <a:pt x="43" y="120"/>
                </a:cubicBezTo>
                <a:cubicBezTo>
                  <a:pt x="43" y="155"/>
                  <a:pt x="77" y="189"/>
                  <a:pt x="120" y="189"/>
                </a:cubicBezTo>
                <a:cubicBezTo>
                  <a:pt x="163" y="189"/>
                  <a:pt x="197" y="155"/>
                  <a:pt x="197" y="120"/>
                </a:cubicBezTo>
                <a:cubicBezTo>
                  <a:pt x="197" y="77"/>
                  <a:pt x="163" y="43"/>
                  <a:pt x="120" y="43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55">
            <a:extLst>
              <a:ext uri="{FF2B5EF4-FFF2-40B4-BE49-F238E27FC236}">
                <a16:creationId xmlns:a16="http://schemas.microsoft.com/office/drawing/2014/main" id="{CA274E5F-B206-CE4C-9521-6D1D32B0A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8520" y="9953773"/>
            <a:ext cx="180395" cy="189649"/>
          </a:xfrm>
          <a:custGeom>
            <a:avLst/>
            <a:gdLst>
              <a:gd name="T0" fmla="*/ 85 w 172"/>
              <a:gd name="T1" fmla="*/ 180 h 181"/>
              <a:gd name="T2" fmla="*/ 85 w 172"/>
              <a:gd name="T3" fmla="*/ 180 h 181"/>
              <a:gd name="T4" fmla="*/ 0 w 172"/>
              <a:gd name="T5" fmla="*/ 94 h 181"/>
              <a:gd name="T6" fmla="*/ 85 w 172"/>
              <a:gd name="T7" fmla="*/ 0 h 181"/>
              <a:gd name="T8" fmla="*/ 171 w 172"/>
              <a:gd name="T9" fmla="*/ 94 h 181"/>
              <a:gd name="T10" fmla="*/ 85 w 172"/>
              <a:gd name="T11" fmla="*/ 180 h 181"/>
              <a:gd name="T12" fmla="*/ 85 w 172"/>
              <a:gd name="T13" fmla="*/ 42 h 181"/>
              <a:gd name="T14" fmla="*/ 85 w 172"/>
              <a:gd name="T15" fmla="*/ 42 h 181"/>
              <a:gd name="T16" fmla="*/ 34 w 172"/>
              <a:gd name="T17" fmla="*/ 94 h 181"/>
              <a:gd name="T18" fmla="*/ 85 w 172"/>
              <a:gd name="T19" fmla="*/ 137 h 181"/>
              <a:gd name="T20" fmla="*/ 137 w 172"/>
              <a:gd name="T21" fmla="*/ 94 h 181"/>
              <a:gd name="T22" fmla="*/ 85 w 172"/>
              <a:gd name="T23" fmla="*/ 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81">
                <a:moveTo>
                  <a:pt x="85" y="180"/>
                </a:moveTo>
                <a:lnTo>
                  <a:pt x="85" y="180"/>
                </a:lnTo>
                <a:cubicBezTo>
                  <a:pt x="34" y="180"/>
                  <a:pt x="0" y="137"/>
                  <a:pt x="0" y="94"/>
                </a:cubicBezTo>
                <a:cubicBezTo>
                  <a:pt x="0" y="42"/>
                  <a:pt x="34" y="0"/>
                  <a:pt x="85" y="0"/>
                </a:cubicBezTo>
                <a:cubicBezTo>
                  <a:pt x="137" y="0"/>
                  <a:pt x="171" y="42"/>
                  <a:pt x="171" y="94"/>
                </a:cubicBezTo>
                <a:cubicBezTo>
                  <a:pt x="171" y="137"/>
                  <a:pt x="137" y="180"/>
                  <a:pt x="85" y="180"/>
                </a:cubicBezTo>
                <a:close/>
                <a:moveTo>
                  <a:pt x="85" y="42"/>
                </a:moveTo>
                <a:lnTo>
                  <a:pt x="85" y="42"/>
                </a:lnTo>
                <a:cubicBezTo>
                  <a:pt x="59" y="42"/>
                  <a:pt x="34" y="60"/>
                  <a:pt x="34" y="94"/>
                </a:cubicBezTo>
                <a:cubicBezTo>
                  <a:pt x="34" y="120"/>
                  <a:pt x="59" y="137"/>
                  <a:pt x="85" y="137"/>
                </a:cubicBezTo>
                <a:cubicBezTo>
                  <a:pt x="111" y="137"/>
                  <a:pt x="137" y="120"/>
                  <a:pt x="137" y="94"/>
                </a:cubicBezTo>
                <a:cubicBezTo>
                  <a:pt x="137" y="60"/>
                  <a:pt x="111" y="42"/>
                  <a:pt x="85" y="42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56">
            <a:extLst>
              <a:ext uri="{FF2B5EF4-FFF2-40B4-BE49-F238E27FC236}">
                <a16:creationId xmlns:a16="http://schemas.microsoft.com/office/drawing/2014/main" id="{B239A1B3-7539-654D-B440-162F48A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1911" y="9666989"/>
            <a:ext cx="180398" cy="189649"/>
          </a:xfrm>
          <a:custGeom>
            <a:avLst/>
            <a:gdLst>
              <a:gd name="T0" fmla="*/ 85 w 172"/>
              <a:gd name="T1" fmla="*/ 180 h 181"/>
              <a:gd name="T2" fmla="*/ 85 w 172"/>
              <a:gd name="T3" fmla="*/ 180 h 181"/>
              <a:gd name="T4" fmla="*/ 0 w 172"/>
              <a:gd name="T5" fmla="*/ 95 h 181"/>
              <a:gd name="T6" fmla="*/ 85 w 172"/>
              <a:gd name="T7" fmla="*/ 0 h 181"/>
              <a:gd name="T8" fmla="*/ 171 w 172"/>
              <a:gd name="T9" fmla="*/ 95 h 181"/>
              <a:gd name="T10" fmla="*/ 85 w 172"/>
              <a:gd name="T11" fmla="*/ 180 h 181"/>
              <a:gd name="T12" fmla="*/ 85 w 172"/>
              <a:gd name="T13" fmla="*/ 43 h 181"/>
              <a:gd name="T14" fmla="*/ 85 w 172"/>
              <a:gd name="T15" fmla="*/ 43 h 181"/>
              <a:gd name="T16" fmla="*/ 34 w 172"/>
              <a:gd name="T17" fmla="*/ 95 h 181"/>
              <a:gd name="T18" fmla="*/ 85 w 172"/>
              <a:gd name="T19" fmla="*/ 138 h 181"/>
              <a:gd name="T20" fmla="*/ 137 w 172"/>
              <a:gd name="T21" fmla="*/ 95 h 181"/>
              <a:gd name="T22" fmla="*/ 85 w 172"/>
              <a:gd name="T23" fmla="*/ 4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81">
                <a:moveTo>
                  <a:pt x="85" y="180"/>
                </a:moveTo>
                <a:lnTo>
                  <a:pt x="85" y="180"/>
                </a:lnTo>
                <a:cubicBezTo>
                  <a:pt x="34" y="180"/>
                  <a:pt x="0" y="138"/>
                  <a:pt x="0" y="95"/>
                </a:cubicBezTo>
                <a:cubicBezTo>
                  <a:pt x="0" y="43"/>
                  <a:pt x="34" y="0"/>
                  <a:pt x="85" y="0"/>
                </a:cubicBezTo>
                <a:cubicBezTo>
                  <a:pt x="137" y="0"/>
                  <a:pt x="171" y="43"/>
                  <a:pt x="171" y="95"/>
                </a:cubicBezTo>
                <a:cubicBezTo>
                  <a:pt x="171" y="138"/>
                  <a:pt x="137" y="180"/>
                  <a:pt x="85" y="180"/>
                </a:cubicBezTo>
                <a:close/>
                <a:moveTo>
                  <a:pt x="85" y="43"/>
                </a:moveTo>
                <a:lnTo>
                  <a:pt x="85" y="43"/>
                </a:lnTo>
                <a:cubicBezTo>
                  <a:pt x="60" y="43"/>
                  <a:pt x="34" y="61"/>
                  <a:pt x="34" y="95"/>
                </a:cubicBezTo>
                <a:cubicBezTo>
                  <a:pt x="34" y="121"/>
                  <a:pt x="60" y="138"/>
                  <a:pt x="85" y="138"/>
                </a:cubicBezTo>
                <a:cubicBezTo>
                  <a:pt x="111" y="138"/>
                  <a:pt x="137" y="121"/>
                  <a:pt x="137" y="95"/>
                </a:cubicBezTo>
                <a:cubicBezTo>
                  <a:pt x="137" y="61"/>
                  <a:pt x="111" y="43"/>
                  <a:pt x="85" y="43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57">
            <a:extLst>
              <a:ext uri="{FF2B5EF4-FFF2-40B4-BE49-F238E27FC236}">
                <a16:creationId xmlns:a16="http://schemas.microsoft.com/office/drawing/2014/main" id="{D9B2BD3B-616E-7B43-9D9B-49983509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669" y="9565227"/>
            <a:ext cx="171147" cy="46255"/>
          </a:xfrm>
          <a:custGeom>
            <a:avLst/>
            <a:gdLst>
              <a:gd name="T0" fmla="*/ 145 w 163"/>
              <a:gd name="T1" fmla="*/ 43 h 44"/>
              <a:gd name="T2" fmla="*/ 145 w 163"/>
              <a:gd name="T3" fmla="*/ 43 h 44"/>
              <a:gd name="T4" fmla="*/ 17 w 163"/>
              <a:gd name="T5" fmla="*/ 43 h 44"/>
              <a:gd name="T6" fmla="*/ 0 w 163"/>
              <a:gd name="T7" fmla="*/ 26 h 44"/>
              <a:gd name="T8" fmla="*/ 17 w 163"/>
              <a:gd name="T9" fmla="*/ 0 h 44"/>
              <a:gd name="T10" fmla="*/ 145 w 163"/>
              <a:gd name="T11" fmla="*/ 0 h 44"/>
              <a:gd name="T12" fmla="*/ 162 w 163"/>
              <a:gd name="T13" fmla="*/ 26 h 44"/>
              <a:gd name="T14" fmla="*/ 145 w 163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44">
                <a:moveTo>
                  <a:pt x="145" y="43"/>
                </a:moveTo>
                <a:lnTo>
                  <a:pt x="145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2" y="9"/>
                  <a:pt x="162" y="26"/>
                </a:cubicBezTo>
                <a:cubicBezTo>
                  <a:pt x="162" y="34"/>
                  <a:pt x="154" y="43"/>
                  <a:pt x="145" y="43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58">
            <a:extLst>
              <a:ext uri="{FF2B5EF4-FFF2-40B4-BE49-F238E27FC236}">
                <a16:creationId xmlns:a16="http://schemas.microsoft.com/office/drawing/2014/main" id="{16E1198A-34FC-AF41-B701-5A8BB57F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136" y="9838136"/>
            <a:ext cx="115640" cy="120264"/>
          </a:xfrm>
          <a:custGeom>
            <a:avLst/>
            <a:gdLst>
              <a:gd name="T0" fmla="*/ 86 w 112"/>
              <a:gd name="T1" fmla="*/ 112 h 113"/>
              <a:gd name="T2" fmla="*/ 86 w 112"/>
              <a:gd name="T3" fmla="*/ 112 h 113"/>
              <a:gd name="T4" fmla="*/ 77 w 112"/>
              <a:gd name="T5" fmla="*/ 103 h 113"/>
              <a:gd name="T6" fmla="*/ 9 w 112"/>
              <a:gd name="T7" fmla="*/ 43 h 113"/>
              <a:gd name="T8" fmla="*/ 9 w 112"/>
              <a:gd name="T9" fmla="*/ 9 h 113"/>
              <a:gd name="T10" fmla="*/ 34 w 112"/>
              <a:gd name="T11" fmla="*/ 9 h 113"/>
              <a:gd name="T12" fmla="*/ 103 w 112"/>
              <a:gd name="T13" fmla="*/ 77 h 113"/>
              <a:gd name="T14" fmla="*/ 103 w 112"/>
              <a:gd name="T15" fmla="*/ 103 h 113"/>
              <a:gd name="T16" fmla="*/ 86 w 112"/>
              <a:gd name="T17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3">
                <a:moveTo>
                  <a:pt x="86" y="112"/>
                </a:moveTo>
                <a:lnTo>
                  <a:pt x="86" y="112"/>
                </a:lnTo>
                <a:cubicBezTo>
                  <a:pt x="86" y="112"/>
                  <a:pt x="77" y="112"/>
                  <a:pt x="77" y="103"/>
                </a:cubicBezTo>
                <a:cubicBezTo>
                  <a:pt x="9" y="43"/>
                  <a:pt x="9" y="43"/>
                  <a:pt x="9" y="43"/>
                </a:cubicBezTo>
                <a:cubicBezTo>
                  <a:pt x="0" y="35"/>
                  <a:pt x="0" y="17"/>
                  <a:pt x="9" y="9"/>
                </a:cubicBezTo>
                <a:cubicBezTo>
                  <a:pt x="17" y="0"/>
                  <a:pt x="26" y="0"/>
                  <a:pt x="34" y="9"/>
                </a:cubicBezTo>
                <a:cubicBezTo>
                  <a:pt x="103" y="77"/>
                  <a:pt x="103" y="77"/>
                  <a:pt x="103" y="77"/>
                </a:cubicBezTo>
                <a:cubicBezTo>
                  <a:pt x="111" y="86"/>
                  <a:pt x="111" y="95"/>
                  <a:pt x="103" y="103"/>
                </a:cubicBezTo>
                <a:cubicBezTo>
                  <a:pt x="94" y="112"/>
                  <a:pt x="94" y="112"/>
                  <a:pt x="86" y="112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59">
            <a:extLst>
              <a:ext uri="{FF2B5EF4-FFF2-40B4-BE49-F238E27FC236}">
                <a16:creationId xmlns:a16="http://schemas.microsoft.com/office/drawing/2014/main" id="{74FAF72E-12B6-954E-9E92-0D7B24ED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814" y="6196941"/>
            <a:ext cx="730837" cy="989868"/>
          </a:xfrm>
          <a:custGeom>
            <a:avLst/>
            <a:gdLst>
              <a:gd name="T0" fmla="*/ 351 w 695"/>
              <a:gd name="T1" fmla="*/ 942 h 943"/>
              <a:gd name="T2" fmla="*/ 351 w 695"/>
              <a:gd name="T3" fmla="*/ 942 h 943"/>
              <a:gd name="T4" fmla="*/ 0 w 695"/>
              <a:gd name="T5" fmla="*/ 600 h 943"/>
              <a:gd name="T6" fmla="*/ 8 w 695"/>
              <a:gd name="T7" fmla="*/ 531 h 943"/>
              <a:gd name="T8" fmla="*/ 8 w 695"/>
              <a:gd name="T9" fmla="*/ 531 h 943"/>
              <a:gd name="T10" fmla="*/ 25 w 695"/>
              <a:gd name="T11" fmla="*/ 480 h 943"/>
              <a:gd name="T12" fmla="*/ 51 w 695"/>
              <a:gd name="T13" fmla="*/ 394 h 943"/>
              <a:gd name="T14" fmla="*/ 77 w 695"/>
              <a:gd name="T15" fmla="*/ 377 h 943"/>
              <a:gd name="T16" fmla="*/ 94 w 695"/>
              <a:gd name="T17" fmla="*/ 403 h 943"/>
              <a:gd name="T18" fmla="*/ 60 w 695"/>
              <a:gd name="T19" fmla="*/ 489 h 943"/>
              <a:gd name="T20" fmla="*/ 60 w 695"/>
              <a:gd name="T21" fmla="*/ 489 h 943"/>
              <a:gd name="T22" fmla="*/ 43 w 695"/>
              <a:gd name="T23" fmla="*/ 540 h 943"/>
              <a:gd name="T24" fmla="*/ 43 w 695"/>
              <a:gd name="T25" fmla="*/ 540 h 943"/>
              <a:gd name="T26" fmla="*/ 43 w 695"/>
              <a:gd name="T27" fmla="*/ 540 h 943"/>
              <a:gd name="T28" fmla="*/ 43 w 695"/>
              <a:gd name="T29" fmla="*/ 600 h 943"/>
              <a:gd name="T30" fmla="*/ 351 w 695"/>
              <a:gd name="T31" fmla="*/ 899 h 943"/>
              <a:gd name="T32" fmla="*/ 651 w 695"/>
              <a:gd name="T33" fmla="*/ 600 h 943"/>
              <a:gd name="T34" fmla="*/ 651 w 695"/>
              <a:gd name="T35" fmla="*/ 540 h 943"/>
              <a:gd name="T36" fmla="*/ 651 w 695"/>
              <a:gd name="T37" fmla="*/ 540 h 943"/>
              <a:gd name="T38" fmla="*/ 634 w 695"/>
              <a:gd name="T39" fmla="*/ 489 h 943"/>
              <a:gd name="T40" fmla="*/ 634 w 695"/>
              <a:gd name="T41" fmla="*/ 489 h 943"/>
              <a:gd name="T42" fmla="*/ 351 w 695"/>
              <a:gd name="T43" fmla="*/ 43 h 943"/>
              <a:gd name="T44" fmla="*/ 154 w 695"/>
              <a:gd name="T45" fmla="*/ 283 h 943"/>
              <a:gd name="T46" fmla="*/ 128 w 695"/>
              <a:gd name="T47" fmla="*/ 291 h 943"/>
              <a:gd name="T48" fmla="*/ 120 w 695"/>
              <a:gd name="T49" fmla="*/ 266 h 943"/>
              <a:gd name="T50" fmla="*/ 334 w 695"/>
              <a:gd name="T51" fmla="*/ 9 h 943"/>
              <a:gd name="T52" fmla="*/ 360 w 695"/>
              <a:gd name="T53" fmla="*/ 9 h 943"/>
              <a:gd name="T54" fmla="*/ 677 w 695"/>
              <a:gd name="T55" fmla="*/ 480 h 943"/>
              <a:gd name="T56" fmla="*/ 685 w 695"/>
              <a:gd name="T57" fmla="*/ 531 h 943"/>
              <a:gd name="T58" fmla="*/ 685 w 695"/>
              <a:gd name="T59" fmla="*/ 531 h 943"/>
              <a:gd name="T60" fmla="*/ 685 w 695"/>
              <a:gd name="T61" fmla="*/ 531 h 943"/>
              <a:gd name="T62" fmla="*/ 694 w 695"/>
              <a:gd name="T63" fmla="*/ 600 h 943"/>
              <a:gd name="T64" fmla="*/ 351 w 695"/>
              <a:gd name="T65" fmla="*/ 94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95" h="943">
                <a:moveTo>
                  <a:pt x="351" y="942"/>
                </a:moveTo>
                <a:lnTo>
                  <a:pt x="351" y="942"/>
                </a:lnTo>
                <a:cubicBezTo>
                  <a:pt x="154" y="942"/>
                  <a:pt x="0" y="788"/>
                  <a:pt x="0" y="600"/>
                </a:cubicBezTo>
                <a:cubicBezTo>
                  <a:pt x="0" y="574"/>
                  <a:pt x="0" y="549"/>
                  <a:pt x="8" y="531"/>
                </a:cubicBezTo>
                <a:lnTo>
                  <a:pt x="8" y="531"/>
                </a:lnTo>
                <a:cubicBezTo>
                  <a:pt x="8" y="514"/>
                  <a:pt x="17" y="497"/>
                  <a:pt x="25" y="480"/>
                </a:cubicBezTo>
                <a:cubicBezTo>
                  <a:pt x="34" y="446"/>
                  <a:pt x="43" y="420"/>
                  <a:pt x="51" y="394"/>
                </a:cubicBezTo>
                <a:cubicBezTo>
                  <a:pt x="60" y="377"/>
                  <a:pt x="68" y="377"/>
                  <a:pt x="77" y="377"/>
                </a:cubicBezTo>
                <a:cubicBezTo>
                  <a:pt x="85" y="386"/>
                  <a:pt x="94" y="394"/>
                  <a:pt x="94" y="403"/>
                </a:cubicBezTo>
                <a:cubicBezTo>
                  <a:pt x="77" y="437"/>
                  <a:pt x="68" y="463"/>
                  <a:pt x="60" y="489"/>
                </a:cubicBezTo>
                <a:lnTo>
                  <a:pt x="60" y="489"/>
                </a:lnTo>
                <a:cubicBezTo>
                  <a:pt x="51" y="506"/>
                  <a:pt x="51" y="523"/>
                  <a:pt x="43" y="540"/>
                </a:cubicBezTo>
                <a:lnTo>
                  <a:pt x="43" y="540"/>
                </a:lnTo>
                <a:lnTo>
                  <a:pt x="43" y="540"/>
                </a:lnTo>
                <a:cubicBezTo>
                  <a:pt x="43" y="557"/>
                  <a:pt x="43" y="574"/>
                  <a:pt x="43" y="600"/>
                </a:cubicBezTo>
                <a:cubicBezTo>
                  <a:pt x="43" y="762"/>
                  <a:pt x="180" y="899"/>
                  <a:pt x="351" y="899"/>
                </a:cubicBezTo>
                <a:cubicBezTo>
                  <a:pt x="514" y="899"/>
                  <a:pt x="651" y="762"/>
                  <a:pt x="651" y="600"/>
                </a:cubicBezTo>
                <a:cubicBezTo>
                  <a:pt x="651" y="574"/>
                  <a:pt x="651" y="557"/>
                  <a:pt x="651" y="540"/>
                </a:cubicBezTo>
                <a:lnTo>
                  <a:pt x="651" y="540"/>
                </a:lnTo>
                <a:cubicBezTo>
                  <a:pt x="642" y="523"/>
                  <a:pt x="642" y="506"/>
                  <a:pt x="634" y="489"/>
                </a:cubicBezTo>
                <a:lnTo>
                  <a:pt x="634" y="489"/>
                </a:lnTo>
                <a:cubicBezTo>
                  <a:pt x="583" y="326"/>
                  <a:pt x="488" y="180"/>
                  <a:pt x="351" y="43"/>
                </a:cubicBezTo>
                <a:cubicBezTo>
                  <a:pt x="265" y="120"/>
                  <a:pt x="206" y="197"/>
                  <a:pt x="154" y="283"/>
                </a:cubicBezTo>
                <a:cubicBezTo>
                  <a:pt x="145" y="291"/>
                  <a:pt x="137" y="291"/>
                  <a:pt x="128" y="291"/>
                </a:cubicBezTo>
                <a:cubicBezTo>
                  <a:pt x="120" y="283"/>
                  <a:pt x="111" y="274"/>
                  <a:pt x="120" y="266"/>
                </a:cubicBezTo>
                <a:cubicBezTo>
                  <a:pt x="171" y="172"/>
                  <a:pt x="248" y="86"/>
                  <a:pt x="334" y="9"/>
                </a:cubicBezTo>
                <a:cubicBezTo>
                  <a:pt x="343" y="0"/>
                  <a:pt x="351" y="0"/>
                  <a:pt x="360" y="9"/>
                </a:cubicBezTo>
                <a:cubicBezTo>
                  <a:pt x="514" y="146"/>
                  <a:pt x="617" y="300"/>
                  <a:pt x="677" y="480"/>
                </a:cubicBezTo>
                <a:cubicBezTo>
                  <a:pt x="677" y="497"/>
                  <a:pt x="685" y="514"/>
                  <a:pt x="685" y="531"/>
                </a:cubicBezTo>
                <a:lnTo>
                  <a:pt x="685" y="531"/>
                </a:lnTo>
                <a:lnTo>
                  <a:pt x="685" y="531"/>
                </a:lnTo>
                <a:cubicBezTo>
                  <a:pt x="694" y="549"/>
                  <a:pt x="694" y="574"/>
                  <a:pt x="694" y="600"/>
                </a:cubicBezTo>
                <a:cubicBezTo>
                  <a:pt x="694" y="788"/>
                  <a:pt x="540" y="942"/>
                  <a:pt x="351" y="942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60">
            <a:extLst>
              <a:ext uri="{FF2B5EF4-FFF2-40B4-BE49-F238E27FC236}">
                <a16:creationId xmlns:a16="http://schemas.microsoft.com/office/drawing/2014/main" id="{6DA4C961-0D1A-864D-B5B0-43E085CF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104" y="6465223"/>
            <a:ext cx="46255" cy="855728"/>
          </a:xfrm>
          <a:custGeom>
            <a:avLst/>
            <a:gdLst>
              <a:gd name="T0" fmla="*/ 26 w 44"/>
              <a:gd name="T1" fmla="*/ 813 h 814"/>
              <a:gd name="T2" fmla="*/ 26 w 44"/>
              <a:gd name="T3" fmla="*/ 813 h 814"/>
              <a:gd name="T4" fmla="*/ 0 w 44"/>
              <a:gd name="T5" fmla="*/ 796 h 814"/>
              <a:gd name="T6" fmla="*/ 0 w 44"/>
              <a:gd name="T7" fmla="*/ 17 h 814"/>
              <a:gd name="T8" fmla="*/ 26 w 44"/>
              <a:gd name="T9" fmla="*/ 0 h 814"/>
              <a:gd name="T10" fmla="*/ 43 w 44"/>
              <a:gd name="T11" fmla="*/ 17 h 814"/>
              <a:gd name="T12" fmla="*/ 43 w 44"/>
              <a:gd name="T13" fmla="*/ 796 h 814"/>
              <a:gd name="T14" fmla="*/ 26 w 44"/>
              <a:gd name="T15" fmla="*/ 81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814">
                <a:moveTo>
                  <a:pt x="26" y="813"/>
                </a:moveTo>
                <a:lnTo>
                  <a:pt x="26" y="813"/>
                </a:lnTo>
                <a:cubicBezTo>
                  <a:pt x="9" y="813"/>
                  <a:pt x="0" y="805"/>
                  <a:pt x="0" y="79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35" y="0"/>
                  <a:pt x="43" y="9"/>
                  <a:pt x="43" y="17"/>
                </a:cubicBezTo>
                <a:cubicBezTo>
                  <a:pt x="43" y="796"/>
                  <a:pt x="43" y="796"/>
                  <a:pt x="43" y="796"/>
                </a:cubicBezTo>
                <a:cubicBezTo>
                  <a:pt x="43" y="805"/>
                  <a:pt x="35" y="813"/>
                  <a:pt x="26" y="813"/>
                </a:cubicBez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61">
            <a:extLst>
              <a:ext uri="{FF2B5EF4-FFF2-40B4-BE49-F238E27FC236}">
                <a16:creationId xmlns:a16="http://schemas.microsoft.com/office/drawing/2014/main" id="{9D9BF014-FD03-2C4D-A2D4-1B693F43B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104" y="6872272"/>
            <a:ext cx="180398" cy="180398"/>
          </a:xfrm>
          <a:custGeom>
            <a:avLst/>
            <a:gdLst>
              <a:gd name="T0" fmla="*/ 26 w 173"/>
              <a:gd name="T1" fmla="*/ 170 h 171"/>
              <a:gd name="T2" fmla="*/ 26 w 173"/>
              <a:gd name="T3" fmla="*/ 170 h 171"/>
              <a:gd name="T4" fmla="*/ 9 w 173"/>
              <a:gd name="T5" fmla="*/ 162 h 171"/>
              <a:gd name="T6" fmla="*/ 9 w 173"/>
              <a:gd name="T7" fmla="*/ 136 h 171"/>
              <a:gd name="T8" fmla="*/ 137 w 173"/>
              <a:gd name="T9" fmla="*/ 8 h 171"/>
              <a:gd name="T10" fmla="*/ 163 w 173"/>
              <a:gd name="T11" fmla="*/ 8 h 171"/>
              <a:gd name="T12" fmla="*/ 163 w 173"/>
              <a:gd name="T13" fmla="*/ 34 h 171"/>
              <a:gd name="T14" fmla="*/ 35 w 173"/>
              <a:gd name="T15" fmla="*/ 162 h 171"/>
              <a:gd name="T16" fmla="*/ 26 w 173"/>
              <a:gd name="T1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1">
                <a:moveTo>
                  <a:pt x="26" y="170"/>
                </a:moveTo>
                <a:lnTo>
                  <a:pt x="26" y="170"/>
                </a:lnTo>
                <a:cubicBezTo>
                  <a:pt x="18" y="170"/>
                  <a:pt x="9" y="162"/>
                  <a:pt x="9" y="162"/>
                </a:cubicBezTo>
                <a:cubicBezTo>
                  <a:pt x="0" y="153"/>
                  <a:pt x="0" y="145"/>
                  <a:pt x="9" y="136"/>
                </a:cubicBezTo>
                <a:cubicBezTo>
                  <a:pt x="137" y="8"/>
                  <a:pt x="137" y="8"/>
                  <a:pt x="137" y="8"/>
                </a:cubicBezTo>
                <a:cubicBezTo>
                  <a:pt x="146" y="0"/>
                  <a:pt x="155" y="0"/>
                  <a:pt x="163" y="8"/>
                </a:cubicBezTo>
                <a:cubicBezTo>
                  <a:pt x="172" y="17"/>
                  <a:pt x="172" y="25"/>
                  <a:pt x="163" y="34"/>
                </a:cubicBezTo>
                <a:cubicBezTo>
                  <a:pt x="35" y="162"/>
                  <a:pt x="35" y="162"/>
                  <a:pt x="35" y="162"/>
                </a:cubicBezTo>
                <a:lnTo>
                  <a:pt x="26" y="170"/>
                </a:ln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262">
            <a:extLst>
              <a:ext uri="{FF2B5EF4-FFF2-40B4-BE49-F238E27FC236}">
                <a16:creationId xmlns:a16="http://schemas.microsoft.com/office/drawing/2014/main" id="{C9284437-343D-C640-95C8-3BE9804A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216" y="6590115"/>
            <a:ext cx="171144" cy="180395"/>
          </a:xfrm>
          <a:custGeom>
            <a:avLst/>
            <a:gdLst>
              <a:gd name="T0" fmla="*/ 145 w 163"/>
              <a:gd name="T1" fmla="*/ 172 h 173"/>
              <a:gd name="T2" fmla="*/ 145 w 163"/>
              <a:gd name="T3" fmla="*/ 172 h 173"/>
              <a:gd name="T4" fmla="*/ 128 w 163"/>
              <a:gd name="T5" fmla="*/ 172 h 173"/>
              <a:gd name="T6" fmla="*/ 8 w 163"/>
              <a:gd name="T7" fmla="*/ 43 h 173"/>
              <a:gd name="T8" fmla="*/ 8 w 163"/>
              <a:gd name="T9" fmla="*/ 9 h 173"/>
              <a:gd name="T10" fmla="*/ 34 w 163"/>
              <a:gd name="T11" fmla="*/ 9 h 173"/>
              <a:gd name="T12" fmla="*/ 154 w 163"/>
              <a:gd name="T13" fmla="*/ 146 h 173"/>
              <a:gd name="T14" fmla="*/ 154 w 163"/>
              <a:gd name="T15" fmla="*/ 172 h 173"/>
              <a:gd name="T16" fmla="*/ 145 w 163"/>
              <a:gd name="T17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" h="173">
                <a:moveTo>
                  <a:pt x="145" y="172"/>
                </a:moveTo>
                <a:lnTo>
                  <a:pt x="145" y="172"/>
                </a:lnTo>
                <a:cubicBezTo>
                  <a:pt x="137" y="172"/>
                  <a:pt x="128" y="172"/>
                  <a:pt x="128" y="172"/>
                </a:cubicBezTo>
                <a:cubicBezTo>
                  <a:pt x="8" y="43"/>
                  <a:pt x="8" y="43"/>
                  <a:pt x="8" y="43"/>
                </a:cubicBezTo>
                <a:cubicBezTo>
                  <a:pt x="0" y="34"/>
                  <a:pt x="0" y="17"/>
                  <a:pt x="8" y="9"/>
                </a:cubicBezTo>
                <a:cubicBezTo>
                  <a:pt x="17" y="0"/>
                  <a:pt x="25" y="0"/>
                  <a:pt x="34" y="9"/>
                </a:cubicBezTo>
                <a:cubicBezTo>
                  <a:pt x="154" y="146"/>
                  <a:pt x="154" y="146"/>
                  <a:pt x="154" y="146"/>
                </a:cubicBezTo>
                <a:cubicBezTo>
                  <a:pt x="162" y="146"/>
                  <a:pt x="162" y="163"/>
                  <a:pt x="154" y="172"/>
                </a:cubicBezTo>
                <a:lnTo>
                  <a:pt x="145" y="172"/>
                </a:lnTo>
              </a:path>
            </a:pathLst>
          </a:cu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51">
            <a:extLst>
              <a:ext uri="{FF2B5EF4-FFF2-40B4-BE49-F238E27FC236}">
                <a16:creationId xmlns:a16="http://schemas.microsoft.com/office/drawing/2014/main" id="{080F0569-33F9-C040-9180-A0F8DDB9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3DFF0979-11AE-9E4C-A946-81E8F0BB48BE}"/>
              </a:ext>
            </a:extLst>
          </p:cNvPr>
          <p:cNvSpPr/>
          <p:nvPr/>
        </p:nvSpPr>
        <p:spPr>
          <a:xfrm>
            <a:off x="15497791" y="8753272"/>
            <a:ext cx="1685124" cy="1685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529C57C4-C38A-7C46-AA54-7C5203FA0C6F}"/>
              </a:ext>
            </a:extLst>
          </p:cNvPr>
          <p:cNvSpPr/>
          <p:nvPr/>
        </p:nvSpPr>
        <p:spPr>
          <a:xfrm>
            <a:off x="14295184" y="4705478"/>
            <a:ext cx="1685124" cy="1685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399FB281-CADB-0B4E-BF81-1DE8E7D43807}"/>
              </a:ext>
            </a:extLst>
          </p:cNvPr>
          <p:cNvSpPr/>
          <p:nvPr/>
        </p:nvSpPr>
        <p:spPr>
          <a:xfrm>
            <a:off x="7581407" y="8749837"/>
            <a:ext cx="1685124" cy="168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42E8EC28-8BED-3E47-892B-C2120900AA9C}"/>
              </a:ext>
            </a:extLst>
          </p:cNvPr>
          <p:cNvSpPr/>
          <p:nvPr/>
        </p:nvSpPr>
        <p:spPr>
          <a:xfrm>
            <a:off x="8658591" y="4633050"/>
            <a:ext cx="1685124" cy="1685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832058A-1EF3-5842-B308-C3D5834D799A}"/>
              </a:ext>
            </a:extLst>
          </p:cNvPr>
          <p:cNvGrpSpPr/>
          <p:nvPr/>
        </p:nvGrpSpPr>
        <p:grpSpPr>
          <a:xfrm>
            <a:off x="16312280" y="4859692"/>
            <a:ext cx="3427135" cy="2038177"/>
            <a:chOff x="4247967" y="10711881"/>
            <a:chExt cx="4236804" cy="2038177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DD68FAD1-C4D5-B243-A7D1-C7DFD8F5297E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5C2B5773-00EB-7245-A18C-9AC7EE9BB898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9C4C6170-03CF-C240-9D98-E4BE1FF0989E}"/>
              </a:ext>
            </a:extLst>
          </p:cNvPr>
          <p:cNvGrpSpPr/>
          <p:nvPr/>
        </p:nvGrpSpPr>
        <p:grpSpPr>
          <a:xfrm>
            <a:off x="4367007" y="4713363"/>
            <a:ext cx="3867647" cy="2012662"/>
            <a:chOff x="4263265" y="1952891"/>
            <a:chExt cx="4236804" cy="2012662"/>
          </a:xfrm>
        </p:grpSpPr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51052390-7D19-2E41-9266-DBE269C6222A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D06896A1-59AF-B74F-8AA9-C94DF86425A9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04DC20C4-06ED-A342-819F-230FE1B54737}"/>
              </a:ext>
            </a:extLst>
          </p:cNvPr>
          <p:cNvGrpSpPr/>
          <p:nvPr/>
        </p:nvGrpSpPr>
        <p:grpSpPr>
          <a:xfrm>
            <a:off x="17536498" y="8972251"/>
            <a:ext cx="3427135" cy="2038177"/>
            <a:chOff x="4247967" y="10711881"/>
            <a:chExt cx="4236804" cy="2038177"/>
          </a:xfrm>
        </p:grpSpPr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A695DC70-5AAC-7A48-BA8A-A97C15E597D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22D81562-1492-7D4B-91E7-F617936AB486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EFA73D00-13CE-1E43-9F09-718EA929B441}"/>
              </a:ext>
            </a:extLst>
          </p:cNvPr>
          <p:cNvGrpSpPr/>
          <p:nvPr/>
        </p:nvGrpSpPr>
        <p:grpSpPr>
          <a:xfrm>
            <a:off x="3335130" y="8886598"/>
            <a:ext cx="3867647" cy="2012662"/>
            <a:chOff x="4263265" y="1952891"/>
            <a:chExt cx="4236804" cy="2012662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9046EEC7-DE05-2E43-9C01-0C3113951E4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3" name="Rectangle 40">
              <a:extLst>
                <a:ext uri="{FF2B5EF4-FFF2-40B4-BE49-F238E27FC236}">
                  <a16:creationId xmlns:a16="http://schemas.microsoft.com/office/drawing/2014/main" id="{9FC67E8A-26E7-1248-A0A7-493D9CDAD796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02A2C4F5-3696-C347-891F-245F1E0999DB}"/>
              </a:ext>
            </a:extLst>
          </p:cNvPr>
          <p:cNvGrpSpPr/>
          <p:nvPr/>
        </p:nvGrpSpPr>
        <p:grpSpPr>
          <a:xfrm>
            <a:off x="2668308" y="585682"/>
            <a:ext cx="19041035" cy="2561450"/>
            <a:chOff x="2668308" y="861425"/>
            <a:chExt cx="19041035" cy="2561450"/>
          </a:xfrm>
        </p:grpSpPr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9AED7F99-80A8-0847-B4A3-7A2C4740270C}"/>
                </a:ext>
              </a:extLst>
            </p:cNvPr>
            <p:cNvSpPr txBox="1"/>
            <p:nvPr/>
          </p:nvSpPr>
          <p:spPr>
            <a:xfrm>
              <a:off x="7827695" y="861425"/>
              <a:ext cx="872226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Food Infographics 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85B28A16-C75B-B040-8826-08CF5F0660F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90D91863-E318-4D45-A950-19503F44A8C0}"/>
              </a:ext>
            </a:extLst>
          </p:cNvPr>
          <p:cNvGrpSpPr/>
          <p:nvPr/>
        </p:nvGrpSpPr>
        <p:grpSpPr>
          <a:xfrm>
            <a:off x="14676892" y="5053059"/>
            <a:ext cx="930071" cy="930071"/>
            <a:chOff x="17343098" y="5016590"/>
            <a:chExt cx="930071" cy="930071"/>
          </a:xfrm>
        </p:grpSpPr>
        <p:sp>
          <p:nvSpPr>
            <p:cNvPr id="157" name="Freeform 210">
              <a:extLst>
                <a:ext uri="{FF2B5EF4-FFF2-40B4-BE49-F238E27FC236}">
                  <a16:creationId xmlns:a16="http://schemas.microsoft.com/office/drawing/2014/main" id="{F07DD84C-A8D1-6C4B-853D-56D686F67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2815" y="5275714"/>
              <a:ext cx="78661" cy="161954"/>
            </a:xfrm>
            <a:custGeom>
              <a:avLst/>
              <a:gdLst>
                <a:gd name="T0" fmla="*/ 54 w 73"/>
                <a:gd name="T1" fmla="*/ 153 h 154"/>
                <a:gd name="T2" fmla="*/ 54 w 73"/>
                <a:gd name="T3" fmla="*/ 153 h 154"/>
                <a:gd name="T4" fmla="*/ 36 w 73"/>
                <a:gd name="T5" fmla="*/ 144 h 154"/>
                <a:gd name="T6" fmla="*/ 0 w 73"/>
                <a:gd name="T7" fmla="*/ 18 h 154"/>
                <a:gd name="T8" fmla="*/ 18 w 73"/>
                <a:gd name="T9" fmla="*/ 0 h 154"/>
                <a:gd name="T10" fmla="*/ 36 w 73"/>
                <a:gd name="T11" fmla="*/ 18 h 154"/>
                <a:gd name="T12" fmla="*/ 72 w 73"/>
                <a:gd name="T13" fmla="*/ 126 h 154"/>
                <a:gd name="T14" fmla="*/ 72 w 73"/>
                <a:gd name="T15" fmla="*/ 135 h 154"/>
                <a:gd name="T16" fmla="*/ 63 w 73"/>
                <a:gd name="T17" fmla="*/ 153 h 154"/>
                <a:gd name="T18" fmla="*/ 54 w 73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4">
                  <a:moveTo>
                    <a:pt x="54" y="153"/>
                  </a:moveTo>
                  <a:lnTo>
                    <a:pt x="54" y="153"/>
                  </a:lnTo>
                  <a:cubicBezTo>
                    <a:pt x="45" y="153"/>
                    <a:pt x="45" y="153"/>
                    <a:pt x="36" y="144"/>
                  </a:cubicBezTo>
                  <a:cubicBezTo>
                    <a:pt x="18" y="108"/>
                    <a:pt x="0" y="63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54"/>
                    <a:pt x="45" y="99"/>
                    <a:pt x="72" y="126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2" y="144"/>
                    <a:pt x="72" y="153"/>
                    <a:pt x="63" y="153"/>
                  </a:cubicBezTo>
                  <a:lnTo>
                    <a:pt x="54" y="1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211">
              <a:extLst>
                <a:ext uri="{FF2B5EF4-FFF2-40B4-BE49-F238E27FC236}">
                  <a16:creationId xmlns:a16="http://schemas.microsoft.com/office/drawing/2014/main" id="{AB4F8885-2064-8942-A70F-5B7441C7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3098" y="5016590"/>
              <a:ext cx="930071" cy="550640"/>
            </a:xfrm>
            <a:custGeom>
              <a:avLst/>
              <a:gdLst>
                <a:gd name="T0" fmla="*/ 687 w 887"/>
                <a:gd name="T1" fmla="*/ 524 h 525"/>
                <a:gd name="T2" fmla="*/ 687 w 887"/>
                <a:gd name="T3" fmla="*/ 524 h 525"/>
                <a:gd name="T4" fmla="*/ 669 w 887"/>
                <a:gd name="T5" fmla="*/ 524 h 525"/>
                <a:gd name="T6" fmla="*/ 651 w 887"/>
                <a:gd name="T7" fmla="*/ 506 h 525"/>
                <a:gd name="T8" fmla="*/ 669 w 887"/>
                <a:gd name="T9" fmla="*/ 488 h 525"/>
                <a:gd name="T10" fmla="*/ 687 w 887"/>
                <a:gd name="T11" fmla="*/ 488 h 525"/>
                <a:gd name="T12" fmla="*/ 850 w 887"/>
                <a:gd name="T13" fmla="*/ 325 h 525"/>
                <a:gd name="T14" fmla="*/ 687 w 887"/>
                <a:gd name="T15" fmla="*/ 162 h 525"/>
                <a:gd name="T16" fmla="*/ 660 w 887"/>
                <a:gd name="T17" fmla="*/ 162 h 525"/>
                <a:gd name="T18" fmla="*/ 633 w 887"/>
                <a:gd name="T19" fmla="*/ 153 h 525"/>
                <a:gd name="T20" fmla="*/ 443 w 887"/>
                <a:gd name="T21" fmla="*/ 36 h 525"/>
                <a:gd name="T22" fmla="*/ 244 w 887"/>
                <a:gd name="T23" fmla="*/ 153 h 525"/>
                <a:gd name="T24" fmla="*/ 226 w 887"/>
                <a:gd name="T25" fmla="*/ 162 h 525"/>
                <a:gd name="T26" fmla="*/ 199 w 887"/>
                <a:gd name="T27" fmla="*/ 162 h 525"/>
                <a:gd name="T28" fmla="*/ 36 w 887"/>
                <a:gd name="T29" fmla="*/ 325 h 525"/>
                <a:gd name="T30" fmla="*/ 199 w 887"/>
                <a:gd name="T31" fmla="*/ 488 h 525"/>
                <a:gd name="T32" fmla="*/ 208 w 887"/>
                <a:gd name="T33" fmla="*/ 488 h 525"/>
                <a:gd name="T34" fmla="*/ 235 w 887"/>
                <a:gd name="T35" fmla="*/ 506 h 525"/>
                <a:gd name="T36" fmla="*/ 217 w 887"/>
                <a:gd name="T37" fmla="*/ 524 h 525"/>
                <a:gd name="T38" fmla="*/ 199 w 887"/>
                <a:gd name="T39" fmla="*/ 524 h 525"/>
                <a:gd name="T40" fmla="*/ 0 w 887"/>
                <a:gd name="T41" fmla="*/ 325 h 525"/>
                <a:gd name="T42" fmla="*/ 199 w 887"/>
                <a:gd name="T43" fmla="*/ 126 h 525"/>
                <a:gd name="T44" fmla="*/ 226 w 887"/>
                <a:gd name="T45" fmla="*/ 126 h 525"/>
                <a:gd name="T46" fmla="*/ 443 w 887"/>
                <a:gd name="T47" fmla="*/ 0 h 525"/>
                <a:gd name="T48" fmla="*/ 660 w 887"/>
                <a:gd name="T49" fmla="*/ 126 h 525"/>
                <a:gd name="T50" fmla="*/ 687 w 887"/>
                <a:gd name="T51" fmla="*/ 126 h 525"/>
                <a:gd name="T52" fmla="*/ 886 w 887"/>
                <a:gd name="T53" fmla="*/ 325 h 525"/>
                <a:gd name="T54" fmla="*/ 687 w 887"/>
                <a:gd name="T55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7" h="525">
                  <a:moveTo>
                    <a:pt x="687" y="524"/>
                  </a:moveTo>
                  <a:lnTo>
                    <a:pt x="687" y="524"/>
                  </a:lnTo>
                  <a:cubicBezTo>
                    <a:pt x="678" y="524"/>
                    <a:pt x="678" y="524"/>
                    <a:pt x="669" y="524"/>
                  </a:cubicBezTo>
                  <a:cubicBezTo>
                    <a:pt x="660" y="524"/>
                    <a:pt x="651" y="515"/>
                    <a:pt x="651" y="506"/>
                  </a:cubicBezTo>
                  <a:cubicBezTo>
                    <a:pt x="651" y="488"/>
                    <a:pt x="660" y="488"/>
                    <a:pt x="669" y="488"/>
                  </a:cubicBezTo>
                  <a:cubicBezTo>
                    <a:pt x="678" y="488"/>
                    <a:pt x="678" y="488"/>
                    <a:pt x="687" y="488"/>
                  </a:cubicBezTo>
                  <a:cubicBezTo>
                    <a:pt x="777" y="488"/>
                    <a:pt x="850" y="415"/>
                    <a:pt x="850" y="325"/>
                  </a:cubicBezTo>
                  <a:cubicBezTo>
                    <a:pt x="850" y="235"/>
                    <a:pt x="777" y="162"/>
                    <a:pt x="687" y="162"/>
                  </a:cubicBezTo>
                  <a:cubicBezTo>
                    <a:pt x="678" y="162"/>
                    <a:pt x="669" y="162"/>
                    <a:pt x="660" y="162"/>
                  </a:cubicBezTo>
                  <a:cubicBezTo>
                    <a:pt x="651" y="162"/>
                    <a:pt x="642" y="162"/>
                    <a:pt x="633" y="153"/>
                  </a:cubicBezTo>
                  <a:cubicBezTo>
                    <a:pt x="597" y="81"/>
                    <a:pt x="524" y="36"/>
                    <a:pt x="443" y="36"/>
                  </a:cubicBezTo>
                  <a:cubicBezTo>
                    <a:pt x="362" y="36"/>
                    <a:pt x="289" y="81"/>
                    <a:pt x="244" y="153"/>
                  </a:cubicBezTo>
                  <a:cubicBezTo>
                    <a:pt x="244" y="162"/>
                    <a:pt x="235" y="162"/>
                    <a:pt x="226" y="162"/>
                  </a:cubicBezTo>
                  <a:cubicBezTo>
                    <a:pt x="217" y="162"/>
                    <a:pt x="208" y="162"/>
                    <a:pt x="199" y="162"/>
                  </a:cubicBezTo>
                  <a:cubicBezTo>
                    <a:pt x="109" y="162"/>
                    <a:pt x="36" y="235"/>
                    <a:pt x="36" y="325"/>
                  </a:cubicBezTo>
                  <a:cubicBezTo>
                    <a:pt x="36" y="415"/>
                    <a:pt x="109" y="488"/>
                    <a:pt x="199" y="488"/>
                  </a:cubicBezTo>
                  <a:cubicBezTo>
                    <a:pt x="208" y="488"/>
                    <a:pt x="208" y="488"/>
                    <a:pt x="208" y="488"/>
                  </a:cubicBezTo>
                  <a:cubicBezTo>
                    <a:pt x="226" y="488"/>
                    <a:pt x="235" y="488"/>
                    <a:pt x="235" y="506"/>
                  </a:cubicBezTo>
                  <a:cubicBezTo>
                    <a:pt x="235" y="515"/>
                    <a:pt x="226" y="524"/>
                    <a:pt x="217" y="524"/>
                  </a:cubicBezTo>
                  <a:cubicBezTo>
                    <a:pt x="208" y="524"/>
                    <a:pt x="208" y="524"/>
                    <a:pt x="199" y="524"/>
                  </a:cubicBezTo>
                  <a:cubicBezTo>
                    <a:pt x="91" y="524"/>
                    <a:pt x="0" y="434"/>
                    <a:pt x="0" y="325"/>
                  </a:cubicBezTo>
                  <a:cubicBezTo>
                    <a:pt x="0" y="217"/>
                    <a:pt x="91" y="126"/>
                    <a:pt x="199" y="126"/>
                  </a:cubicBezTo>
                  <a:cubicBezTo>
                    <a:pt x="208" y="126"/>
                    <a:pt x="217" y="126"/>
                    <a:pt x="226" y="126"/>
                  </a:cubicBezTo>
                  <a:cubicBezTo>
                    <a:pt x="271" y="54"/>
                    <a:pt x="353" y="0"/>
                    <a:pt x="443" y="0"/>
                  </a:cubicBezTo>
                  <a:cubicBezTo>
                    <a:pt x="533" y="0"/>
                    <a:pt x="615" y="54"/>
                    <a:pt x="660" y="126"/>
                  </a:cubicBezTo>
                  <a:cubicBezTo>
                    <a:pt x="669" y="126"/>
                    <a:pt x="678" y="126"/>
                    <a:pt x="687" y="126"/>
                  </a:cubicBezTo>
                  <a:cubicBezTo>
                    <a:pt x="795" y="126"/>
                    <a:pt x="886" y="217"/>
                    <a:pt x="886" y="325"/>
                  </a:cubicBezTo>
                  <a:cubicBezTo>
                    <a:pt x="886" y="434"/>
                    <a:pt x="795" y="524"/>
                    <a:pt x="687" y="5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212">
              <a:extLst>
                <a:ext uri="{FF2B5EF4-FFF2-40B4-BE49-F238E27FC236}">
                  <a16:creationId xmlns:a16="http://schemas.microsoft.com/office/drawing/2014/main" id="{AF611BCE-49A3-D74B-8EE0-AAEDE1C5D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9416" y="5275714"/>
              <a:ext cx="78664" cy="161954"/>
            </a:xfrm>
            <a:custGeom>
              <a:avLst/>
              <a:gdLst>
                <a:gd name="T0" fmla="*/ 18 w 73"/>
                <a:gd name="T1" fmla="*/ 153 h 154"/>
                <a:gd name="T2" fmla="*/ 18 w 73"/>
                <a:gd name="T3" fmla="*/ 153 h 154"/>
                <a:gd name="T4" fmla="*/ 9 w 73"/>
                <a:gd name="T5" fmla="*/ 153 h 154"/>
                <a:gd name="T6" fmla="*/ 0 w 73"/>
                <a:gd name="T7" fmla="*/ 135 h 154"/>
                <a:gd name="T8" fmla="*/ 0 w 73"/>
                <a:gd name="T9" fmla="*/ 126 h 154"/>
                <a:gd name="T10" fmla="*/ 36 w 73"/>
                <a:gd name="T11" fmla="*/ 18 h 154"/>
                <a:gd name="T12" fmla="*/ 54 w 73"/>
                <a:gd name="T13" fmla="*/ 0 h 154"/>
                <a:gd name="T14" fmla="*/ 72 w 73"/>
                <a:gd name="T15" fmla="*/ 18 h 154"/>
                <a:gd name="T16" fmla="*/ 36 w 73"/>
                <a:gd name="T17" fmla="*/ 144 h 154"/>
                <a:gd name="T18" fmla="*/ 18 w 73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4">
                  <a:moveTo>
                    <a:pt x="18" y="153"/>
                  </a:moveTo>
                  <a:lnTo>
                    <a:pt x="18" y="153"/>
                  </a:lnTo>
                  <a:lnTo>
                    <a:pt x="9" y="153"/>
                  </a:lnTo>
                  <a:cubicBezTo>
                    <a:pt x="0" y="153"/>
                    <a:pt x="0" y="144"/>
                    <a:pt x="0" y="135"/>
                  </a:cubicBezTo>
                  <a:cubicBezTo>
                    <a:pt x="0" y="135"/>
                    <a:pt x="0" y="135"/>
                    <a:pt x="0" y="126"/>
                  </a:cubicBezTo>
                  <a:cubicBezTo>
                    <a:pt x="18" y="99"/>
                    <a:pt x="36" y="54"/>
                    <a:pt x="36" y="18"/>
                  </a:cubicBezTo>
                  <a:cubicBezTo>
                    <a:pt x="36" y="9"/>
                    <a:pt x="45" y="0"/>
                    <a:pt x="54" y="0"/>
                  </a:cubicBezTo>
                  <a:cubicBezTo>
                    <a:pt x="63" y="0"/>
                    <a:pt x="72" y="9"/>
                    <a:pt x="72" y="18"/>
                  </a:cubicBezTo>
                  <a:cubicBezTo>
                    <a:pt x="72" y="63"/>
                    <a:pt x="54" y="108"/>
                    <a:pt x="36" y="144"/>
                  </a:cubicBezTo>
                  <a:cubicBezTo>
                    <a:pt x="27" y="153"/>
                    <a:pt x="27" y="153"/>
                    <a:pt x="18" y="1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213">
              <a:extLst>
                <a:ext uri="{FF2B5EF4-FFF2-40B4-BE49-F238E27FC236}">
                  <a16:creationId xmlns:a16="http://schemas.microsoft.com/office/drawing/2014/main" id="{8C1A8C63-6FB7-6744-82DA-3DDD8E565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324" y="5396021"/>
              <a:ext cx="143442" cy="171208"/>
            </a:xfrm>
            <a:custGeom>
              <a:avLst/>
              <a:gdLst>
                <a:gd name="T0" fmla="*/ 18 w 136"/>
                <a:gd name="T1" fmla="*/ 163 h 164"/>
                <a:gd name="T2" fmla="*/ 18 w 136"/>
                <a:gd name="T3" fmla="*/ 163 h 164"/>
                <a:gd name="T4" fmla="*/ 0 w 136"/>
                <a:gd name="T5" fmla="*/ 145 h 164"/>
                <a:gd name="T6" fmla="*/ 9 w 136"/>
                <a:gd name="T7" fmla="*/ 127 h 164"/>
                <a:gd name="T8" fmla="*/ 81 w 136"/>
                <a:gd name="T9" fmla="*/ 99 h 164"/>
                <a:gd name="T10" fmla="*/ 18 w 136"/>
                <a:gd name="T11" fmla="*/ 27 h 164"/>
                <a:gd name="T12" fmla="*/ 27 w 136"/>
                <a:gd name="T13" fmla="*/ 9 h 164"/>
                <a:gd name="T14" fmla="*/ 54 w 136"/>
                <a:gd name="T15" fmla="*/ 9 h 164"/>
                <a:gd name="T16" fmla="*/ 126 w 136"/>
                <a:gd name="T17" fmla="*/ 91 h 164"/>
                <a:gd name="T18" fmla="*/ 135 w 136"/>
                <a:gd name="T19" fmla="*/ 99 h 164"/>
                <a:gd name="T20" fmla="*/ 126 w 136"/>
                <a:gd name="T21" fmla="*/ 118 h 164"/>
                <a:gd name="T22" fmla="*/ 18 w 136"/>
                <a:gd name="T23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4">
                  <a:moveTo>
                    <a:pt x="18" y="163"/>
                  </a:moveTo>
                  <a:lnTo>
                    <a:pt x="18" y="163"/>
                  </a:lnTo>
                  <a:cubicBezTo>
                    <a:pt x="9" y="163"/>
                    <a:pt x="0" y="154"/>
                    <a:pt x="0" y="145"/>
                  </a:cubicBezTo>
                  <a:cubicBezTo>
                    <a:pt x="0" y="136"/>
                    <a:pt x="0" y="127"/>
                    <a:pt x="9" y="127"/>
                  </a:cubicBezTo>
                  <a:cubicBezTo>
                    <a:pt x="36" y="118"/>
                    <a:pt x="63" y="118"/>
                    <a:pt x="81" y="99"/>
                  </a:cubicBezTo>
                  <a:cubicBezTo>
                    <a:pt x="54" y="82"/>
                    <a:pt x="36" y="54"/>
                    <a:pt x="18" y="27"/>
                  </a:cubicBezTo>
                  <a:cubicBezTo>
                    <a:pt x="18" y="18"/>
                    <a:pt x="18" y="9"/>
                    <a:pt x="27" y="9"/>
                  </a:cubicBezTo>
                  <a:cubicBezTo>
                    <a:pt x="36" y="0"/>
                    <a:pt x="45" y="0"/>
                    <a:pt x="54" y="9"/>
                  </a:cubicBezTo>
                  <a:cubicBezTo>
                    <a:pt x="72" y="45"/>
                    <a:pt x="90" y="73"/>
                    <a:pt x="126" y="91"/>
                  </a:cubicBezTo>
                  <a:lnTo>
                    <a:pt x="135" y="99"/>
                  </a:lnTo>
                  <a:cubicBezTo>
                    <a:pt x="135" y="109"/>
                    <a:pt x="126" y="118"/>
                    <a:pt x="126" y="118"/>
                  </a:cubicBezTo>
                  <a:cubicBezTo>
                    <a:pt x="90" y="145"/>
                    <a:pt x="54" y="154"/>
                    <a:pt x="18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214">
              <a:extLst>
                <a:ext uri="{FF2B5EF4-FFF2-40B4-BE49-F238E27FC236}">
                  <a16:creationId xmlns:a16="http://schemas.microsoft.com/office/drawing/2014/main" id="{0C18F32D-3CC8-A245-88A5-83EC68718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9833" y="5396021"/>
              <a:ext cx="476602" cy="171208"/>
            </a:xfrm>
            <a:custGeom>
              <a:avLst/>
              <a:gdLst>
                <a:gd name="T0" fmla="*/ 226 w 453"/>
                <a:gd name="T1" fmla="*/ 163 h 164"/>
                <a:gd name="T2" fmla="*/ 226 w 453"/>
                <a:gd name="T3" fmla="*/ 163 h 164"/>
                <a:gd name="T4" fmla="*/ 81 w 453"/>
                <a:gd name="T5" fmla="*/ 118 h 164"/>
                <a:gd name="T6" fmla="*/ 0 w 453"/>
                <a:gd name="T7" fmla="*/ 27 h 164"/>
                <a:gd name="T8" fmla="*/ 9 w 453"/>
                <a:gd name="T9" fmla="*/ 9 h 164"/>
                <a:gd name="T10" fmla="*/ 36 w 453"/>
                <a:gd name="T11" fmla="*/ 9 h 164"/>
                <a:gd name="T12" fmla="*/ 108 w 453"/>
                <a:gd name="T13" fmla="*/ 91 h 164"/>
                <a:gd name="T14" fmla="*/ 226 w 453"/>
                <a:gd name="T15" fmla="*/ 127 h 164"/>
                <a:gd name="T16" fmla="*/ 344 w 453"/>
                <a:gd name="T17" fmla="*/ 91 h 164"/>
                <a:gd name="T18" fmla="*/ 416 w 453"/>
                <a:gd name="T19" fmla="*/ 9 h 164"/>
                <a:gd name="T20" fmla="*/ 443 w 453"/>
                <a:gd name="T21" fmla="*/ 9 h 164"/>
                <a:gd name="T22" fmla="*/ 452 w 453"/>
                <a:gd name="T23" fmla="*/ 27 h 164"/>
                <a:gd name="T24" fmla="*/ 361 w 453"/>
                <a:gd name="T25" fmla="*/ 118 h 164"/>
                <a:gd name="T26" fmla="*/ 226 w 453"/>
                <a:gd name="T27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3" h="164">
                  <a:moveTo>
                    <a:pt x="226" y="163"/>
                  </a:moveTo>
                  <a:lnTo>
                    <a:pt x="226" y="163"/>
                  </a:lnTo>
                  <a:cubicBezTo>
                    <a:pt x="172" y="163"/>
                    <a:pt x="127" y="145"/>
                    <a:pt x="81" y="118"/>
                  </a:cubicBezTo>
                  <a:cubicBezTo>
                    <a:pt x="54" y="99"/>
                    <a:pt x="18" y="63"/>
                    <a:pt x="0" y="27"/>
                  </a:cubicBezTo>
                  <a:cubicBezTo>
                    <a:pt x="0" y="18"/>
                    <a:pt x="0" y="9"/>
                    <a:pt x="9" y="9"/>
                  </a:cubicBezTo>
                  <a:cubicBezTo>
                    <a:pt x="18" y="0"/>
                    <a:pt x="27" y="0"/>
                    <a:pt x="36" y="9"/>
                  </a:cubicBezTo>
                  <a:cubicBezTo>
                    <a:pt x="54" y="45"/>
                    <a:pt x="72" y="73"/>
                    <a:pt x="108" y="91"/>
                  </a:cubicBezTo>
                  <a:cubicBezTo>
                    <a:pt x="145" y="109"/>
                    <a:pt x="181" y="127"/>
                    <a:pt x="226" y="127"/>
                  </a:cubicBezTo>
                  <a:cubicBezTo>
                    <a:pt x="271" y="127"/>
                    <a:pt x="307" y="109"/>
                    <a:pt x="344" y="91"/>
                  </a:cubicBezTo>
                  <a:cubicBezTo>
                    <a:pt x="380" y="73"/>
                    <a:pt x="398" y="45"/>
                    <a:pt x="416" y="9"/>
                  </a:cubicBezTo>
                  <a:cubicBezTo>
                    <a:pt x="425" y="0"/>
                    <a:pt x="434" y="0"/>
                    <a:pt x="443" y="9"/>
                  </a:cubicBezTo>
                  <a:cubicBezTo>
                    <a:pt x="452" y="9"/>
                    <a:pt x="452" y="18"/>
                    <a:pt x="452" y="27"/>
                  </a:cubicBezTo>
                  <a:cubicBezTo>
                    <a:pt x="425" y="63"/>
                    <a:pt x="398" y="99"/>
                    <a:pt x="361" y="118"/>
                  </a:cubicBezTo>
                  <a:cubicBezTo>
                    <a:pt x="325" y="145"/>
                    <a:pt x="271" y="163"/>
                    <a:pt x="226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215">
              <a:extLst>
                <a:ext uri="{FF2B5EF4-FFF2-40B4-BE49-F238E27FC236}">
                  <a16:creationId xmlns:a16="http://schemas.microsoft.com/office/drawing/2014/main" id="{862983EB-9684-7142-89ED-11B0825E5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324" y="5483940"/>
              <a:ext cx="513619" cy="462721"/>
            </a:xfrm>
            <a:custGeom>
              <a:avLst/>
              <a:gdLst>
                <a:gd name="T0" fmla="*/ 425 w 489"/>
                <a:gd name="T1" fmla="*/ 442 h 443"/>
                <a:gd name="T2" fmla="*/ 425 w 489"/>
                <a:gd name="T3" fmla="*/ 442 h 443"/>
                <a:gd name="T4" fmla="*/ 63 w 489"/>
                <a:gd name="T5" fmla="*/ 442 h 443"/>
                <a:gd name="T6" fmla="*/ 45 w 489"/>
                <a:gd name="T7" fmla="*/ 424 h 443"/>
                <a:gd name="T8" fmla="*/ 0 w 489"/>
                <a:gd name="T9" fmla="*/ 63 h 443"/>
                <a:gd name="T10" fmla="*/ 0 w 489"/>
                <a:gd name="T11" fmla="*/ 45 h 443"/>
                <a:gd name="T12" fmla="*/ 9 w 489"/>
                <a:gd name="T13" fmla="*/ 45 h 443"/>
                <a:gd name="T14" fmla="*/ 99 w 489"/>
                <a:gd name="T15" fmla="*/ 9 h 443"/>
                <a:gd name="T16" fmla="*/ 126 w 489"/>
                <a:gd name="T17" fmla="*/ 9 h 443"/>
                <a:gd name="T18" fmla="*/ 244 w 489"/>
                <a:gd name="T19" fmla="*/ 45 h 443"/>
                <a:gd name="T20" fmla="*/ 362 w 489"/>
                <a:gd name="T21" fmla="*/ 9 h 443"/>
                <a:gd name="T22" fmla="*/ 388 w 489"/>
                <a:gd name="T23" fmla="*/ 9 h 443"/>
                <a:gd name="T24" fmla="*/ 470 w 489"/>
                <a:gd name="T25" fmla="*/ 45 h 443"/>
                <a:gd name="T26" fmla="*/ 488 w 489"/>
                <a:gd name="T27" fmla="*/ 63 h 443"/>
                <a:gd name="T28" fmla="*/ 470 w 489"/>
                <a:gd name="T29" fmla="*/ 81 h 443"/>
                <a:gd name="T30" fmla="*/ 371 w 489"/>
                <a:gd name="T31" fmla="*/ 45 h 443"/>
                <a:gd name="T32" fmla="*/ 244 w 489"/>
                <a:gd name="T33" fmla="*/ 81 h 443"/>
                <a:gd name="T34" fmla="*/ 118 w 489"/>
                <a:gd name="T35" fmla="*/ 45 h 443"/>
                <a:gd name="T36" fmla="*/ 36 w 489"/>
                <a:gd name="T37" fmla="*/ 72 h 443"/>
                <a:gd name="T38" fmla="*/ 81 w 489"/>
                <a:gd name="T39" fmla="*/ 406 h 443"/>
                <a:gd name="T40" fmla="*/ 407 w 489"/>
                <a:gd name="T41" fmla="*/ 406 h 443"/>
                <a:gd name="T42" fmla="*/ 443 w 489"/>
                <a:gd name="T43" fmla="*/ 180 h 443"/>
                <a:gd name="T44" fmla="*/ 461 w 489"/>
                <a:gd name="T45" fmla="*/ 162 h 443"/>
                <a:gd name="T46" fmla="*/ 470 w 489"/>
                <a:gd name="T47" fmla="*/ 180 h 443"/>
                <a:gd name="T48" fmla="*/ 443 w 489"/>
                <a:gd name="T49" fmla="*/ 424 h 443"/>
                <a:gd name="T50" fmla="*/ 425 w 489"/>
                <a:gd name="T51" fmla="*/ 442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9" h="443">
                  <a:moveTo>
                    <a:pt x="425" y="442"/>
                  </a:moveTo>
                  <a:lnTo>
                    <a:pt x="425" y="442"/>
                  </a:lnTo>
                  <a:cubicBezTo>
                    <a:pt x="63" y="442"/>
                    <a:pt x="63" y="442"/>
                    <a:pt x="63" y="442"/>
                  </a:cubicBezTo>
                  <a:cubicBezTo>
                    <a:pt x="54" y="442"/>
                    <a:pt x="45" y="433"/>
                    <a:pt x="45" y="42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4"/>
                    <a:pt x="0" y="54"/>
                    <a:pt x="0" y="45"/>
                  </a:cubicBezTo>
                  <a:lnTo>
                    <a:pt x="9" y="45"/>
                  </a:lnTo>
                  <a:cubicBezTo>
                    <a:pt x="45" y="36"/>
                    <a:pt x="72" y="27"/>
                    <a:pt x="99" y="9"/>
                  </a:cubicBezTo>
                  <a:cubicBezTo>
                    <a:pt x="109" y="0"/>
                    <a:pt x="118" y="0"/>
                    <a:pt x="126" y="9"/>
                  </a:cubicBezTo>
                  <a:cubicBezTo>
                    <a:pt x="163" y="27"/>
                    <a:pt x="199" y="45"/>
                    <a:pt x="244" y="45"/>
                  </a:cubicBezTo>
                  <a:cubicBezTo>
                    <a:pt x="289" y="45"/>
                    <a:pt x="325" y="27"/>
                    <a:pt x="362" y="9"/>
                  </a:cubicBezTo>
                  <a:cubicBezTo>
                    <a:pt x="371" y="0"/>
                    <a:pt x="379" y="0"/>
                    <a:pt x="388" y="9"/>
                  </a:cubicBezTo>
                  <a:cubicBezTo>
                    <a:pt x="407" y="27"/>
                    <a:pt x="443" y="36"/>
                    <a:pt x="470" y="45"/>
                  </a:cubicBezTo>
                  <a:cubicBezTo>
                    <a:pt x="488" y="45"/>
                    <a:pt x="488" y="54"/>
                    <a:pt x="488" y="63"/>
                  </a:cubicBezTo>
                  <a:cubicBezTo>
                    <a:pt x="488" y="72"/>
                    <a:pt x="479" y="81"/>
                    <a:pt x="470" y="81"/>
                  </a:cubicBezTo>
                  <a:cubicBezTo>
                    <a:pt x="434" y="72"/>
                    <a:pt x="398" y="63"/>
                    <a:pt x="371" y="45"/>
                  </a:cubicBezTo>
                  <a:cubicBezTo>
                    <a:pt x="334" y="63"/>
                    <a:pt x="289" y="81"/>
                    <a:pt x="244" y="81"/>
                  </a:cubicBezTo>
                  <a:cubicBezTo>
                    <a:pt x="199" y="81"/>
                    <a:pt x="154" y="63"/>
                    <a:pt x="118" y="45"/>
                  </a:cubicBezTo>
                  <a:cubicBezTo>
                    <a:pt x="90" y="63"/>
                    <a:pt x="63" y="72"/>
                    <a:pt x="36" y="72"/>
                  </a:cubicBezTo>
                  <a:cubicBezTo>
                    <a:pt x="81" y="406"/>
                    <a:pt x="81" y="406"/>
                    <a:pt x="81" y="406"/>
                  </a:cubicBezTo>
                  <a:cubicBezTo>
                    <a:pt x="407" y="406"/>
                    <a:pt x="407" y="406"/>
                    <a:pt x="407" y="406"/>
                  </a:cubicBezTo>
                  <a:cubicBezTo>
                    <a:pt x="443" y="180"/>
                    <a:pt x="443" y="180"/>
                    <a:pt x="443" y="180"/>
                  </a:cubicBezTo>
                  <a:cubicBezTo>
                    <a:pt x="443" y="171"/>
                    <a:pt x="452" y="162"/>
                    <a:pt x="461" y="162"/>
                  </a:cubicBezTo>
                  <a:cubicBezTo>
                    <a:pt x="470" y="162"/>
                    <a:pt x="479" y="171"/>
                    <a:pt x="470" y="180"/>
                  </a:cubicBezTo>
                  <a:cubicBezTo>
                    <a:pt x="443" y="424"/>
                    <a:pt x="443" y="424"/>
                    <a:pt x="443" y="424"/>
                  </a:cubicBezTo>
                  <a:cubicBezTo>
                    <a:pt x="443" y="433"/>
                    <a:pt x="434" y="442"/>
                    <a:pt x="425" y="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216">
              <a:extLst>
                <a:ext uri="{FF2B5EF4-FFF2-40B4-BE49-F238E27FC236}">
                  <a16:creationId xmlns:a16="http://schemas.microsoft.com/office/drawing/2014/main" id="{35350472-0EBC-8A46-B100-CC13A75D9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1501" y="5396021"/>
              <a:ext cx="143442" cy="171208"/>
            </a:xfrm>
            <a:custGeom>
              <a:avLst/>
              <a:gdLst>
                <a:gd name="T0" fmla="*/ 118 w 137"/>
                <a:gd name="T1" fmla="*/ 163 h 164"/>
                <a:gd name="T2" fmla="*/ 118 w 137"/>
                <a:gd name="T3" fmla="*/ 163 h 164"/>
                <a:gd name="T4" fmla="*/ 118 w 137"/>
                <a:gd name="T5" fmla="*/ 163 h 164"/>
                <a:gd name="T6" fmla="*/ 10 w 137"/>
                <a:gd name="T7" fmla="*/ 118 h 164"/>
                <a:gd name="T8" fmla="*/ 0 w 137"/>
                <a:gd name="T9" fmla="*/ 99 h 164"/>
                <a:gd name="T10" fmla="*/ 10 w 137"/>
                <a:gd name="T11" fmla="*/ 91 h 164"/>
                <a:gd name="T12" fmla="*/ 82 w 137"/>
                <a:gd name="T13" fmla="*/ 9 h 164"/>
                <a:gd name="T14" fmla="*/ 109 w 137"/>
                <a:gd name="T15" fmla="*/ 9 h 164"/>
                <a:gd name="T16" fmla="*/ 118 w 137"/>
                <a:gd name="T17" fmla="*/ 27 h 164"/>
                <a:gd name="T18" fmla="*/ 55 w 137"/>
                <a:gd name="T19" fmla="*/ 99 h 164"/>
                <a:gd name="T20" fmla="*/ 118 w 137"/>
                <a:gd name="T21" fmla="*/ 127 h 164"/>
                <a:gd name="T22" fmla="*/ 136 w 137"/>
                <a:gd name="T23" fmla="*/ 145 h 164"/>
                <a:gd name="T24" fmla="*/ 118 w 137"/>
                <a:gd name="T25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164">
                  <a:moveTo>
                    <a:pt x="118" y="163"/>
                  </a:moveTo>
                  <a:lnTo>
                    <a:pt x="118" y="163"/>
                  </a:lnTo>
                  <a:lnTo>
                    <a:pt x="118" y="163"/>
                  </a:lnTo>
                  <a:cubicBezTo>
                    <a:pt x="82" y="154"/>
                    <a:pt x="46" y="145"/>
                    <a:pt x="10" y="118"/>
                  </a:cubicBezTo>
                  <a:cubicBezTo>
                    <a:pt x="10" y="118"/>
                    <a:pt x="0" y="109"/>
                    <a:pt x="0" y="99"/>
                  </a:cubicBezTo>
                  <a:lnTo>
                    <a:pt x="10" y="91"/>
                  </a:lnTo>
                  <a:cubicBezTo>
                    <a:pt x="46" y="73"/>
                    <a:pt x="64" y="45"/>
                    <a:pt x="82" y="9"/>
                  </a:cubicBezTo>
                  <a:cubicBezTo>
                    <a:pt x="91" y="0"/>
                    <a:pt x="100" y="0"/>
                    <a:pt x="109" y="9"/>
                  </a:cubicBezTo>
                  <a:cubicBezTo>
                    <a:pt x="118" y="9"/>
                    <a:pt x="118" y="18"/>
                    <a:pt x="118" y="27"/>
                  </a:cubicBezTo>
                  <a:cubicBezTo>
                    <a:pt x="100" y="54"/>
                    <a:pt x="82" y="82"/>
                    <a:pt x="55" y="99"/>
                  </a:cubicBezTo>
                  <a:cubicBezTo>
                    <a:pt x="73" y="118"/>
                    <a:pt x="100" y="118"/>
                    <a:pt x="118" y="127"/>
                  </a:cubicBezTo>
                  <a:cubicBezTo>
                    <a:pt x="136" y="127"/>
                    <a:pt x="136" y="136"/>
                    <a:pt x="136" y="145"/>
                  </a:cubicBezTo>
                  <a:cubicBezTo>
                    <a:pt x="136" y="154"/>
                    <a:pt x="127" y="163"/>
                    <a:pt x="118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217">
              <a:extLst>
                <a:ext uri="{FF2B5EF4-FFF2-40B4-BE49-F238E27FC236}">
                  <a16:creationId xmlns:a16="http://schemas.microsoft.com/office/drawing/2014/main" id="{9A172220-3A6C-104D-A478-E6DA868EC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2967" y="5775453"/>
              <a:ext cx="360923" cy="37018"/>
            </a:xfrm>
            <a:custGeom>
              <a:avLst/>
              <a:gdLst>
                <a:gd name="T0" fmla="*/ 326 w 344"/>
                <a:gd name="T1" fmla="*/ 36 h 37"/>
                <a:gd name="T2" fmla="*/ 326 w 344"/>
                <a:gd name="T3" fmla="*/ 36 h 37"/>
                <a:gd name="T4" fmla="*/ 18 w 344"/>
                <a:gd name="T5" fmla="*/ 36 h 37"/>
                <a:gd name="T6" fmla="*/ 0 w 344"/>
                <a:gd name="T7" fmla="*/ 18 h 37"/>
                <a:gd name="T8" fmla="*/ 18 w 344"/>
                <a:gd name="T9" fmla="*/ 0 h 37"/>
                <a:gd name="T10" fmla="*/ 326 w 344"/>
                <a:gd name="T11" fmla="*/ 0 h 37"/>
                <a:gd name="T12" fmla="*/ 343 w 344"/>
                <a:gd name="T13" fmla="*/ 18 h 37"/>
                <a:gd name="T14" fmla="*/ 326 w 344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37">
                  <a:moveTo>
                    <a:pt x="326" y="36"/>
                  </a:moveTo>
                  <a:lnTo>
                    <a:pt x="326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35" y="0"/>
                    <a:pt x="343" y="9"/>
                    <a:pt x="343" y="18"/>
                  </a:cubicBezTo>
                  <a:cubicBezTo>
                    <a:pt x="343" y="27"/>
                    <a:pt x="335" y="36"/>
                    <a:pt x="32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3471BED-6DCD-E945-9C37-A22339227DA6}"/>
              </a:ext>
            </a:extLst>
          </p:cNvPr>
          <p:cNvGrpSpPr/>
          <p:nvPr/>
        </p:nvGrpSpPr>
        <p:grpSpPr>
          <a:xfrm>
            <a:off x="16042362" y="9017733"/>
            <a:ext cx="666319" cy="1105905"/>
            <a:chOff x="18995014" y="9588277"/>
            <a:chExt cx="666319" cy="1105905"/>
          </a:xfrm>
        </p:grpSpPr>
        <p:sp>
          <p:nvSpPr>
            <p:cNvPr id="165" name="Freeform 218">
              <a:extLst>
                <a:ext uri="{FF2B5EF4-FFF2-40B4-BE49-F238E27FC236}">
                  <a16:creationId xmlns:a16="http://schemas.microsoft.com/office/drawing/2014/main" id="{7E6E5763-9B04-F04F-8DFE-3D2907DC3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541" y="9898301"/>
              <a:ext cx="550637" cy="795881"/>
            </a:xfrm>
            <a:custGeom>
              <a:avLst/>
              <a:gdLst>
                <a:gd name="T0" fmla="*/ 442 w 525"/>
                <a:gd name="T1" fmla="*/ 759 h 760"/>
                <a:gd name="T2" fmla="*/ 442 w 525"/>
                <a:gd name="T3" fmla="*/ 759 h 760"/>
                <a:gd name="T4" fmla="*/ 81 w 525"/>
                <a:gd name="T5" fmla="*/ 759 h 760"/>
                <a:gd name="T6" fmla="*/ 63 w 525"/>
                <a:gd name="T7" fmla="*/ 750 h 760"/>
                <a:gd name="T8" fmla="*/ 54 w 525"/>
                <a:gd name="T9" fmla="*/ 624 h 760"/>
                <a:gd name="T10" fmla="*/ 72 w 525"/>
                <a:gd name="T11" fmla="*/ 605 h 760"/>
                <a:gd name="T12" fmla="*/ 90 w 525"/>
                <a:gd name="T13" fmla="*/ 624 h 760"/>
                <a:gd name="T14" fmla="*/ 99 w 525"/>
                <a:gd name="T15" fmla="*/ 723 h 760"/>
                <a:gd name="T16" fmla="*/ 424 w 525"/>
                <a:gd name="T17" fmla="*/ 723 h 760"/>
                <a:gd name="T18" fmla="*/ 478 w 525"/>
                <a:gd name="T19" fmla="*/ 36 h 760"/>
                <a:gd name="T20" fmla="*/ 36 w 525"/>
                <a:gd name="T21" fmla="*/ 36 h 760"/>
                <a:gd name="T22" fmla="*/ 81 w 525"/>
                <a:gd name="T23" fmla="*/ 506 h 760"/>
                <a:gd name="T24" fmla="*/ 63 w 525"/>
                <a:gd name="T25" fmla="*/ 524 h 760"/>
                <a:gd name="T26" fmla="*/ 45 w 525"/>
                <a:gd name="T27" fmla="*/ 506 h 760"/>
                <a:gd name="T28" fmla="*/ 0 w 525"/>
                <a:gd name="T29" fmla="*/ 27 h 760"/>
                <a:gd name="T30" fmla="*/ 9 w 525"/>
                <a:gd name="T31" fmla="*/ 9 h 760"/>
                <a:gd name="T32" fmla="*/ 18 w 525"/>
                <a:gd name="T33" fmla="*/ 0 h 760"/>
                <a:gd name="T34" fmla="*/ 506 w 525"/>
                <a:gd name="T35" fmla="*/ 0 h 760"/>
                <a:gd name="T36" fmla="*/ 515 w 525"/>
                <a:gd name="T37" fmla="*/ 9 h 760"/>
                <a:gd name="T38" fmla="*/ 524 w 525"/>
                <a:gd name="T39" fmla="*/ 27 h 760"/>
                <a:gd name="T40" fmla="*/ 461 w 525"/>
                <a:gd name="T41" fmla="*/ 750 h 760"/>
                <a:gd name="T42" fmla="*/ 442 w 525"/>
                <a:gd name="T43" fmla="*/ 759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5" h="760">
                  <a:moveTo>
                    <a:pt x="442" y="759"/>
                  </a:moveTo>
                  <a:lnTo>
                    <a:pt x="442" y="759"/>
                  </a:lnTo>
                  <a:cubicBezTo>
                    <a:pt x="81" y="759"/>
                    <a:pt x="81" y="759"/>
                    <a:pt x="81" y="759"/>
                  </a:cubicBezTo>
                  <a:cubicBezTo>
                    <a:pt x="72" y="759"/>
                    <a:pt x="63" y="759"/>
                    <a:pt x="63" y="750"/>
                  </a:cubicBezTo>
                  <a:cubicBezTo>
                    <a:pt x="54" y="624"/>
                    <a:pt x="54" y="624"/>
                    <a:pt x="54" y="624"/>
                  </a:cubicBezTo>
                  <a:cubicBezTo>
                    <a:pt x="54" y="614"/>
                    <a:pt x="63" y="605"/>
                    <a:pt x="72" y="605"/>
                  </a:cubicBezTo>
                  <a:cubicBezTo>
                    <a:pt x="81" y="605"/>
                    <a:pt x="90" y="614"/>
                    <a:pt x="90" y="624"/>
                  </a:cubicBezTo>
                  <a:cubicBezTo>
                    <a:pt x="99" y="723"/>
                    <a:pt x="99" y="723"/>
                    <a:pt x="99" y="723"/>
                  </a:cubicBezTo>
                  <a:cubicBezTo>
                    <a:pt x="424" y="723"/>
                    <a:pt x="424" y="723"/>
                    <a:pt x="424" y="723"/>
                  </a:cubicBezTo>
                  <a:cubicBezTo>
                    <a:pt x="478" y="36"/>
                    <a:pt x="478" y="36"/>
                    <a:pt x="47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81" y="506"/>
                    <a:pt x="81" y="506"/>
                    <a:pt x="81" y="506"/>
                  </a:cubicBezTo>
                  <a:cubicBezTo>
                    <a:pt x="81" y="515"/>
                    <a:pt x="72" y="524"/>
                    <a:pt x="63" y="524"/>
                  </a:cubicBezTo>
                  <a:cubicBezTo>
                    <a:pt x="54" y="524"/>
                    <a:pt x="45" y="515"/>
                    <a:pt x="45" y="50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0" y="9"/>
                    <a:pt x="9" y="9"/>
                  </a:cubicBezTo>
                  <a:lnTo>
                    <a:pt x="18" y="0"/>
                  </a:lnTo>
                  <a:cubicBezTo>
                    <a:pt x="506" y="0"/>
                    <a:pt x="506" y="0"/>
                    <a:pt x="506" y="0"/>
                  </a:cubicBezTo>
                  <a:lnTo>
                    <a:pt x="515" y="9"/>
                  </a:lnTo>
                  <a:cubicBezTo>
                    <a:pt x="515" y="9"/>
                    <a:pt x="524" y="18"/>
                    <a:pt x="524" y="27"/>
                  </a:cubicBezTo>
                  <a:cubicBezTo>
                    <a:pt x="461" y="750"/>
                    <a:pt x="461" y="750"/>
                    <a:pt x="461" y="750"/>
                  </a:cubicBezTo>
                  <a:cubicBezTo>
                    <a:pt x="461" y="759"/>
                    <a:pt x="452" y="759"/>
                    <a:pt x="442" y="7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6" name="Freeform 219">
              <a:extLst>
                <a:ext uri="{FF2B5EF4-FFF2-40B4-BE49-F238E27FC236}">
                  <a16:creationId xmlns:a16="http://schemas.microsoft.com/office/drawing/2014/main" id="{C43C1E77-50E1-FA4E-A142-CFE096101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5014" y="9842775"/>
              <a:ext cx="666319" cy="97170"/>
            </a:xfrm>
            <a:custGeom>
              <a:avLst/>
              <a:gdLst>
                <a:gd name="T0" fmla="*/ 614 w 633"/>
                <a:gd name="T1" fmla="*/ 90 h 91"/>
                <a:gd name="T2" fmla="*/ 614 w 633"/>
                <a:gd name="T3" fmla="*/ 90 h 91"/>
                <a:gd name="T4" fmla="*/ 18 w 633"/>
                <a:gd name="T5" fmla="*/ 90 h 91"/>
                <a:gd name="T6" fmla="*/ 0 w 633"/>
                <a:gd name="T7" fmla="*/ 72 h 91"/>
                <a:gd name="T8" fmla="*/ 0 w 633"/>
                <a:gd name="T9" fmla="*/ 18 h 91"/>
                <a:gd name="T10" fmla="*/ 18 w 633"/>
                <a:gd name="T11" fmla="*/ 0 h 91"/>
                <a:gd name="T12" fmla="*/ 614 w 633"/>
                <a:gd name="T13" fmla="*/ 0 h 91"/>
                <a:gd name="T14" fmla="*/ 632 w 633"/>
                <a:gd name="T15" fmla="*/ 18 h 91"/>
                <a:gd name="T16" fmla="*/ 632 w 633"/>
                <a:gd name="T17" fmla="*/ 72 h 91"/>
                <a:gd name="T18" fmla="*/ 614 w 633"/>
                <a:gd name="T19" fmla="*/ 90 h 91"/>
                <a:gd name="T20" fmla="*/ 36 w 633"/>
                <a:gd name="T21" fmla="*/ 54 h 91"/>
                <a:gd name="T22" fmla="*/ 36 w 633"/>
                <a:gd name="T23" fmla="*/ 54 h 91"/>
                <a:gd name="T24" fmla="*/ 596 w 633"/>
                <a:gd name="T25" fmla="*/ 54 h 91"/>
                <a:gd name="T26" fmla="*/ 596 w 633"/>
                <a:gd name="T27" fmla="*/ 36 h 91"/>
                <a:gd name="T28" fmla="*/ 36 w 633"/>
                <a:gd name="T29" fmla="*/ 36 h 91"/>
                <a:gd name="T30" fmla="*/ 36 w 633"/>
                <a:gd name="T31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3" h="91">
                  <a:moveTo>
                    <a:pt x="614" y="90"/>
                  </a:moveTo>
                  <a:lnTo>
                    <a:pt x="614" y="90"/>
                  </a:lnTo>
                  <a:cubicBezTo>
                    <a:pt x="18" y="90"/>
                    <a:pt x="18" y="90"/>
                    <a:pt x="18" y="90"/>
                  </a:cubicBezTo>
                  <a:cubicBezTo>
                    <a:pt x="9" y="90"/>
                    <a:pt x="0" y="90"/>
                    <a:pt x="0" y="7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23" y="0"/>
                    <a:pt x="632" y="9"/>
                    <a:pt x="632" y="18"/>
                  </a:cubicBezTo>
                  <a:cubicBezTo>
                    <a:pt x="632" y="72"/>
                    <a:pt x="632" y="72"/>
                    <a:pt x="632" y="72"/>
                  </a:cubicBezTo>
                  <a:cubicBezTo>
                    <a:pt x="632" y="90"/>
                    <a:pt x="623" y="90"/>
                    <a:pt x="614" y="90"/>
                  </a:cubicBezTo>
                  <a:close/>
                  <a:moveTo>
                    <a:pt x="36" y="54"/>
                  </a:moveTo>
                  <a:lnTo>
                    <a:pt x="36" y="54"/>
                  </a:lnTo>
                  <a:cubicBezTo>
                    <a:pt x="596" y="54"/>
                    <a:pt x="596" y="54"/>
                    <a:pt x="596" y="54"/>
                  </a:cubicBezTo>
                  <a:cubicBezTo>
                    <a:pt x="596" y="36"/>
                    <a:pt x="596" y="36"/>
                    <a:pt x="596" y="36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36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220">
              <a:extLst>
                <a:ext uri="{FF2B5EF4-FFF2-40B4-BE49-F238E27FC236}">
                  <a16:creationId xmlns:a16="http://schemas.microsoft.com/office/drawing/2014/main" id="{32ACBCD1-AACF-954E-A61B-33864DD17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9665" y="9588277"/>
              <a:ext cx="106424" cy="296142"/>
            </a:xfrm>
            <a:custGeom>
              <a:avLst/>
              <a:gdLst>
                <a:gd name="T0" fmla="*/ 18 w 100"/>
                <a:gd name="T1" fmla="*/ 280 h 281"/>
                <a:gd name="T2" fmla="*/ 18 w 100"/>
                <a:gd name="T3" fmla="*/ 280 h 281"/>
                <a:gd name="T4" fmla="*/ 0 w 100"/>
                <a:gd name="T5" fmla="*/ 262 h 281"/>
                <a:gd name="T6" fmla="*/ 0 w 100"/>
                <a:gd name="T7" fmla="*/ 81 h 281"/>
                <a:gd name="T8" fmla="*/ 9 w 100"/>
                <a:gd name="T9" fmla="*/ 63 h 281"/>
                <a:gd name="T10" fmla="*/ 63 w 100"/>
                <a:gd name="T11" fmla="*/ 9 h 281"/>
                <a:gd name="T12" fmla="*/ 90 w 100"/>
                <a:gd name="T13" fmla="*/ 9 h 281"/>
                <a:gd name="T14" fmla="*/ 90 w 100"/>
                <a:gd name="T15" fmla="*/ 27 h 281"/>
                <a:gd name="T16" fmla="*/ 36 w 100"/>
                <a:gd name="T17" fmla="*/ 90 h 281"/>
                <a:gd name="T18" fmla="*/ 36 w 100"/>
                <a:gd name="T19" fmla="*/ 262 h 281"/>
                <a:gd name="T20" fmla="*/ 18 w 100"/>
                <a:gd name="T21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281">
                  <a:moveTo>
                    <a:pt x="18" y="280"/>
                  </a:moveTo>
                  <a:lnTo>
                    <a:pt x="18" y="280"/>
                  </a:lnTo>
                  <a:cubicBezTo>
                    <a:pt x="9" y="280"/>
                    <a:pt x="0" y="271"/>
                    <a:pt x="0" y="26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2"/>
                    <a:pt x="0" y="72"/>
                    <a:pt x="9" y="6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2" y="0"/>
                    <a:pt x="81" y="0"/>
                    <a:pt x="90" y="9"/>
                  </a:cubicBezTo>
                  <a:cubicBezTo>
                    <a:pt x="99" y="9"/>
                    <a:pt x="99" y="27"/>
                    <a:pt x="90" y="27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36" y="271"/>
                    <a:pt x="27" y="280"/>
                    <a:pt x="18" y="2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5712B34B-DD35-BA49-AD24-500C59B5ECD8}"/>
              </a:ext>
            </a:extLst>
          </p:cNvPr>
          <p:cNvGrpSpPr/>
          <p:nvPr/>
        </p:nvGrpSpPr>
        <p:grpSpPr>
          <a:xfrm>
            <a:off x="8198660" y="9059426"/>
            <a:ext cx="444213" cy="1055004"/>
            <a:chOff x="7760140" y="9616040"/>
            <a:chExt cx="444213" cy="1055004"/>
          </a:xfrm>
        </p:grpSpPr>
        <p:sp>
          <p:nvSpPr>
            <p:cNvPr id="168" name="Freeform 221">
              <a:extLst>
                <a:ext uri="{FF2B5EF4-FFF2-40B4-BE49-F238E27FC236}">
                  <a16:creationId xmlns:a16="http://schemas.microsoft.com/office/drawing/2014/main" id="{8E769E0F-E18C-7C43-923F-C0D43ED00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0140" y="10097270"/>
              <a:ext cx="46272" cy="115682"/>
            </a:xfrm>
            <a:custGeom>
              <a:avLst/>
              <a:gdLst>
                <a:gd name="T0" fmla="*/ 27 w 46"/>
                <a:gd name="T1" fmla="*/ 108 h 109"/>
                <a:gd name="T2" fmla="*/ 27 w 46"/>
                <a:gd name="T3" fmla="*/ 108 h 109"/>
                <a:gd name="T4" fmla="*/ 18 w 46"/>
                <a:gd name="T5" fmla="*/ 108 h 109"/>
                <a:gd name="T6" fmla="*/ 0 w 46"/>
                <a:gd name="T7" fmla="*/ 54 h 109"/>
                <a:gd name="T8" fmla="*/ 18 w 46"/>
                <a:gd name="T9" fmla="*/ 9 h 109"/>
                <a:gd name="T10" fmla="*/ 45 w 46"/>
                <a:gd name="T11" fmla="*/ 9 h 109"/>
                <a:gd name="T12" fmla="*/ 45 w 46"/>
                <a:gd name="T13" fmla="*/ 36 h 109"/>
                <a:gd name="T14" fmla="*/ 36 w 46"/>
                <a:gd name="T15" fmla="*/ 54 h 109"/>
                <a:gd name="T16" fmla="*/ 45 w 46"/>
                <a:gd name="T17" fmla="*/ 81 h 109"/>
                <a:gd name="T18" fmla="*/ 45 w 46"/>
                <a:gd name="T19" fmla="*/ 99 h 109"/>
                <a:gd name="T20" fmla="*/ 27 w 46"/>
                <a:gd name="T21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09">
                  <a:moveTo>
                    <a:pt x="27" y="108"/>
                  </a:moveTo>
                  <a:lnTo>
                    <a:pt x="27" y="108"/>
                  </a:lnTo>
                  <a:lnTo>
                    <a:pt x="18" y="108"/>
                  </a:lnTo>
                  <a:cubicBezTo>
                    <a:pt x="0" y="90"/>
                    <a:pt x="0" y="72"/>
                    <a:pt x="0" y="54"/>
                  </a:cubicBezTo>
                  <a:cubicBezTo>
                    <a:pt x="0" y="36"/>
                    <a:pt x="0" y="27"/>
                    <a:pt x="18" y="9"/>
                  </a:cubicBezTo>
                  <a:cubicBezTo>
                    <a:pt x="27" y="0"/>
                    <a:pt x="36" y="9"/>
                    <a:pt x="45" y="9"/>
                  </a:cubicBezTo>
                  <a:cubicBezTo>
                    <a:pt x="45" y="18"/>
                    <a:pt x="45" y="27"/>
                    <a:pt x="45" y="36"/>
                  </a:cubicBezTo>
                  <a:cubicBezTo>
                    <a:pt x="36" y="45"/>
                    <a:pt x="36" y="54"/>
                    <a:pt x="36" y="54"/>
                  </a:cubicBezTo>
                  <a:cubicBezTo>
                    <a:pt x="36" y="63"/>
                    <a:pt x="36" y="72"/>
                    <a:pt x="45" y="81"/>
                  </a:cubicBezTo>
                  <a:lnTo>
                    <a:pt x="45" y="99"/>
                  </a:lnTo>
                  <a:cubicBezTo>
                    <a:pt x="36" y="108"/>
                    <a:pt x="36" y="108"/>
                    <a:pt x="27" y="1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Freeform 222">
              <a:extLst>
                <a:ext uri="{FF2B5EF4-FFF2-40B4-BE49-F238E27FC236}">
                  <a16:creationId xmlns:a16="http://schemas.microsoft.com/office/drawing/2014/main" id="{0D65566D-AE21-A74B-A693-9D1CA53C0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826" y="10097270"/>
              <a:ext cx="55527" cy="115682"/>
            </a:xfrm>
            <a:custGeom>
              <a:avLst/>
              <a:gdLst>
                <a:gd name="T0" fmla="*/ 17 w 55"/>
                <a:gd name="T1" fmla="*/ 108 h 109"/>
                <a:gd name="T2" fmla="*/ 17 w 55"/>
                <a:gd name="T3" fmla="*/ 108 h 109"/>
                <a:gd name="T4" fmla="*/ 9 w 55"/>
                <a:gd name="T5" fmla="*/ 99 h 109"/>
                <a:gd name="T6" fmla="*/ 9 w 55"/>
                <a:gd name="T7" fmla="*/ 81 h 109"/>
                <a:gd name="T8" fmla="*/ 17 w 55"/>
                <a:gd name="T9" fmla="*/ 54 h 109"/>
                <a:gd name="T10" fmla="*/ 9 w 55"/>
                <a:gd name="T11" fmla="*/ 36 h 109"/>
                <a:gd name="T12" fmla="*/ 9 w 55"/>
                <a:gd name="T13" fmla="*/ 9 h 109"/>
                <a:gd name="T14" fmla="*/ 36 w 55"/>
                <a:gd name="T15" fmla="*/ 9 h 109"/>
                <a:gd name="T16" fmla="*/ 54 w 55"/>
                <a:gd name="T17" fmla="*/ 54 h 109"/>
                <a:gd name="T18" fmla="*/ 36 w 55"/>
                <a:gd name="T19" fmla="*/ 108 h 109"/>
                <a:gd name="T20" fmla="*/ 17 w 55"/>
                <a:gd name="T21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09">
                  <a:moveTo>
                    <a:pt x="17" y="108"/>
                  </a:moveTo>
                  <a:lnTo>
                    <a:pt x="17" y="108"/>
                  </a:lnTo>
                  <a:cubicBezTo>
                    <a:pt x="17" y="108"/>
                    <a:pt x="9" y="108"/>
                    <a:pt x="9" y="99"/>
                  </a:cubicBezTo>
                  <a:cubicBezTo>
                    <a:pt x="0" y="99"/>
                    <a:pt x="0" y="81"/>
                    <a:pt x="9" y="81"/>
                  </a:cubicBezTo>
                  <a:cubicBezTo>
                    <a:pt x="17" y="72"/>
                    <a:pt x="17" y="63"/>
                    <a:pt x="17" y="54"/>
                  </a:cubicBezTo>
                  <a:cubicBezTo>
                    <a:pt x="17" y="54"/>
                    <a:pt x="17" y="45"/>
                    <a:pt x="9" y="36"/>
                  </a:cubicBezTo>
                  <a:cubicBezTo>
                    <a:pt x="0" y="27"/>
                    <a:pt x="0" y="18"/>
                    <a:pt x="9" y="9"/>
                  </a:cubicBezTo>
                  <a:cubicBezTo>
                    <a:pt x="9" y="9"/>
                    <a:pt x="26" y="0"/>
                    <a:pt x="36" y="9"/>
                  </a:cubicBezTo>
                  <a:cubicBezTo>
                    <a:pt x="45" y="27"/>
                    <a:pt x="54" y="36"/>
                    <a:pt x="54" y="54"/>
                  </a:cubicBezTo>
                  <a:cubicBezTo>
                    <a:pt x="54" y="72"/>
                    <a:pt x="45" y="90"/>
                    <a:pt x="36" y="108"/>
                  </a:cubicBezTo>
                  <a:cubicBezTo>
                    <a:pt x="26" y="108"/>
                    <a:pt x="26" y="108"/>
                    <a:pt x="17" y="1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223">
              <a:extLst>
                <a:ext uri="{FF2B5EF4-FFF2-40B4-BE49-F238E27FC236}">
                  <a16:creationId xmlns:a16="http://schemas.microsoft.com/office/drawing/2014/main" id="{78CCAE73-25A5-9341-BC3A-F2E9DD94E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0140" y="10004726"/>
              <a:ext cx="46272" cy="115682"/>
            </a:xfrm>
            <a:custGeom>
              <a:avLst/>
              <a:gdLst>
                <a:gd name="T0" fmla="*/ 27 w 46"/>
                <a:gd name="T1" fmla="*/ 109 h 110"/>
                <a:gd name="T2" fmla="*/ 27 w 46"/>
                <a:gd name="T3" fmla="*/ 109 h 110"/>
                <a:gd name="T4" fmla="*/ 18 w 46"/>
                <a:gd name="T5" fmla="*/ 109 h 110"/>
                <a:gd name="T6" fmla="*/ 0 w 46"/>
                <a:gd name="T7" fmla="*/ 55 h 110"/>
                <a:gd name="T8" fmla="*/ 18 w 46"/>
                <a:gd name="T9" fmla="*/ 9 h 110"/>
                <a:gd name="T10" fmla="*/ 45 w 46"/>
                <a:gd name="T11" fmla="*/ 9 h 110"/>
                <a:gd name="T12" fmla="*/ 45 w 46"/>
                <a:gd name="T13" fmla="*/ 36 h 110"/>
                <a:gd name="T14" fmla="*/ 36 w 46"/>
                <a:gd name="T15" fmla="*/ 55 h 110"/>
                <a:gd name="T16" fmla="*/ 45 w 46"/>
                <a:gd name="T17" fmla="*/ 82 h 110"/>
                <a:gd name="T18" fmla="*/ 45 w 46"/>
                <a:gd name="T19" fmla="*/ 100 h 110"/>
                <a:gd name="T20" fmla="*/ 27 w 46"/>
                <a:gd name="T21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10">
                  <a:moveTo>
                    <a:pt x="27" y="109"/>
                  </a:moveTo>
                  <a:lnTo>
                    <a:pt x="27" y="109"/>
                  </a:lnTo>
                  <a:lnTo>
                    <a:pt x="18" y="109"/>
                  </a:lnTo>
                  <a:cubicBezTo>
                    <a:pt x="0" y="91"/>
                    <a:pt x="0" y="73"/>
                    <a:pt x="0" y="55"/>
                  </a:cubicBezTo>
                  <a:cubicBezTo>
                    <a:pt x="0" y="36"/>
                    <a:pt x="0" y="28"/>
                    <a:pt x="18" y="9"/>
                  </a:cubicBezTo>
                  <a:cubicBezTo>
                    <a:pt x="27" y="0"/>
                    <a:pt x="36" y="9"/>
                    <a:pt x="45" y="9"/>
                  </a:cubicBezTo>
                  <a:cubicBezTo>
                    <a:pt x="45" y="19"/>
                    <a:pt x="45" y="28"/>
                    <a:pt x="45" y="36"/>
                  </a:cubicBezTo>
                  <a:cubicBezTo>
                    <a:pt x="36" y="45"/>
                    <a:pt x="36" y="55"/>
                    <a:pt x="36" y="55"/>
                  </a:cubicBezTo>
                  <a:cubicBezTo>
                    <a:pt x="36" y="64"/>
                    <a:pt x="36" y="73"/>
                    <a:pt x="45" y="82"/>
                  </a:cubicBezTo>
                  <a:lnTo>
                    <a:pt x="45" y="100"/>
                  </a:lnTo>
                  <a:cubicBezTo>
                    <a:pt x="36" y="109"/>
                    <a:pt x="36" y="109"/>
                    <a:pt x="27" y="1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9E3F832E-99CC-6E4F-A498-1EBCE553E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826" y="10004726"/>
              <a:ext cx="55527" cy="115682"/>
            </a:xfrm>
            <a:custGeom>
              <a:avLst/>
              <a:gdLst>
                <a:gd name="T0" fmla="*/ 17 w 55"/>
                <a:gd name="T1" fmla="*/ 109 h 110"/>
                <a:gd name="T2" fmla="*/ 17 w 55"/>
                <a:gd name="T3" fmla="*/ 109 h 110"/>
                <a:gd name="T4" fmla="*/ 9 w 55"/>
                <a:gd name="T5" fmla="*/ 100 h 110"/>
                <a:gd name="T6" fmla="*/ 9 w 55"/>
                <a:gd name="T7" fmla="*/ 82 h 110"/>
                <a:gd name="T8" fmla="*/ 17 w 55"/>
                <a:gd name="T9" fmla="*/ 55 h 110"/>
                <a:gd name="T10" fmla="*/ 9 w 55"/>
                <a:gd name="T11" fmla="*/ 36 h 110"/>
                <a:gd name="T12" fmla="*/ 9 w 55"/>
                <a:gd name="T13" fmla="*/ 9 h 110"/>
                <a:gd name="T14" fmla="*/ 36 w 55"/>
                <a:gd name="T15" fmla="*/ 9 h 110"/>
                <a:gd name="T16" fmla="*/ 54 w 55"/>
                <a:gd name="T17" fmla="*/ 55 h 110"/>
                <a:gd name="T18" fmla="*/ 36 w 55"/>
                <a:gd name="T19" fmla="*/ 109 h 110"/>
                <a:gd name="T20" fmla="*/ 17 w 55"/>
                <a:gd name="T21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10">
                  <a:moveTo>
                    <a:pt x="17" y="109"/>
                  </a:moveTo>
                  <a:lnTo>
                    <a:pt x="17" y="109"/>
                  </a:lnTo>
                  <a:cubicBezTo>
                    <a:pt x="17" y="109"/>
                    <a:pt x="9" y="109"/>
                    <a:pt x="9" y="100"/>
                  </a:cubicBezTo>
                  <a:cubicBezTo>
                    <a:pt x="0" y="100"/>
                    <a:pt x="0" y="82"/>
                    <a:pt x="9" y="82"/>
                  </a:cubicBezTo>
                  <a:cubicBezTo>
                    <a:pt x="17" y="73"/>
                    <a:pt x="17" y="64"/>
                    <a:pt x="17" y="55"/>
                  </a:cubicBezTo>
                  <a:cubicBezTo>
                    <a:pt x="17" y="55"/>
                    <a:pt x="17" y="45"/>
                    <a:pt x="9" y="36"/>
                  </a:cubicBezTo>
                  <a:cubicBezTo>
                    <a:pt x="0" y="28"/>
                    <a:pt x="0" y="19"/>
                    <a:pt x="9" y="9"/>
                  </a:cubicBezTo>
                  <a:cubicBezTo>
                    <a:pt x="9" y="9"/>
                    <a:pt x="26" y="0"/>
                    <a:pt x="36" y="9"/>
                  </a:cubicBezTo>
                  <a:cubicBezTo>
                    <a:pt x="45" y="28"/>
                    <a:pt x="54" y="36"/>
                    <a:pt x="54" y="55"/>
                  </a:cubicBezTo>
                  <a:cubicBezTo>
                    <a:pt x="54" y="73"/>
                    <a:pt x="45" y="91"/>
                    <a:pt x="36" y="109"/>
                  </a:cubicBezTo>
                  <a:cubicBezTo>
                    <a:pt x="26" y="109"/>
                    <a:pt x="26" y="109"/>
                    <a:pt x="17" y="1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C5A6F504-5265-184E-B290-F521C0D63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394" y="9680821"/>
              <a:ext cx="416449" cy="370177"/>
            </a:xfrm>
            <a:custGeom>
              <a:avLst/>
              <a:gdLst>
                <a:gd name="T0" fmla="*/ 379 w 399"/>
                <a:gd name="T1" fmla="*/ 352 h 353"/>
                <a:gd name="T2" fmla="*/ 379 w 399"/>
                <a:gd name="T3" fmla="*/ 352 h 353"/>
                <a:gd name="T4" fmla="*/ 371 w 399"/>
                <a:gd name="T5" fmla="*/ 343 h 353"/>
                <a:gd name="T6" fmla="*/ 352 w 399"/>
                <a:gd name="T7" fmla="*/ 335 h 353"/>
                <a:gd name="T8" fmla="*/ 54 w 399"/>
                <a:gd name="T9" fmla="*/ 335 h 353"/>
                <a:gd name="T10" fmla="*/ 36 w 399"/>
                <a:gd name="T11" fmla="*/ 343 h 353"/>
                <a:gd name="T12" fmla="*/ 9 w 399"/>
                <a:gd name="T13" fmla="*/ 352 h 353"/>
                <a:gd name="T14" fmla="*/ 0 w 399"/>
                <a:gd name="T15" fmla="*/ 335 h 353"/>
                <a:gd name="T16" fmla="*/ 0 w 399"/>
                <a:gd name="T17" fmla="*/ 199 h 353"/>
                <a:gd name="T18" fmla="*/ 0 w 399"/>
                <a:gd name="T19" fmla="*/ 199 h 353"/>
                <a:gd name="T20" fmla="*/ 0 w 399"/>
                <a:gd name="T21" fmla="*/ 199 h 353"/>
                <a:gd name="T22" fmla="*/ 199 w 399"/>
                <a:gd name="T23" fmla="*/ 0 h 353"/>
                <a:gd name="T24" fmla="*/ 398 w 399"/>
                <a:gd name="T25" fmla="*/ 199 h 353"/>
                <a:gd name="T26" fmla="*/ 398 w 399"/>
                <a:gd name="T27" fmla="*/ 199 h 353"/>
                <a:gd name="T28" fmla="*/ 398 w 399"/>
                <a:gd name="T29" fmla="*/ 199 h 353"/>
                <a:gd name="T30" fmla="*/ 398 w 399"/>
                <a:gd name="T31" fmla="*/ 335 h 353"/>
                <a:gd name="T32" fmla="*/ 388 w 399"/>
                <a:gd name="T33" fmla="*/ 352 h 353"/>
                <a:gd name="T34" fmla="*/ 379 w 399"/>
                <a:gd name="T35" fmla="*/ 352 h 353"/>
                <a:gd name="T36" fmla="*/ 54 w 399"/>
                <a:gd name="T37" fmla="*/ 298 h 353"/>
                <a:gd name="T38" fmla="*/ 54 w 399"/>
                <a:gd name="T39" fmla="*/ 298 h 353"/>
                <a:gd name="T40" fmla="*/ 352 w 399"/>
                <a:gd name="T41" fmla="*/ 298 h 353"/>
                <a:gd name="T42" fmla="*/ 362 w 399"/>
                <a:gd name="T43" fmla="*/ 307 h 353"/>
                <a:gd name="T44" fmla="*/ 362 w 399"/>
                <a:gd name="T45" fmla="*/ 199 h 353"/>
                <a:gd name="T46" fmla="*/ 362 w 399"/>
                <a:gd name="T47" fmla="*/ 199 h 353"/>
                <a:gd name="T48" fmla="*/ 362 w 399"/>
                <a:gd name="T49" fmla="*/ 199 h 353"/>
                <a:gd name="T50" fmla="*/ 199 w 399"/>
                <a:gd name="T51" fmla="*/ 36 h 353"/>
                <a:gd name="T52" fmla="*/ 36 w 399"/>
                <a:gd name="T53" fmla="*/ 199 h 353"/>
                <a:gd name="T54" fmla="*/ 36 w 399"/>
                <a:gd name="T55" fmla="*/ 199 h 353"/>
                <a:gd name="T56" fmla="*/ 36 w 399"/>
                <a:gd name="T57" fmla="*/ 199 h 353"/>
                <a:gd name="T58" fmla="*/ 36 w 399"/>
                <a:gd name="T59" fmla="*/ 307 h 353"/>
                <a:gd name="T60" fmla="*/ 54 w 399"/>
                <a:gd name="T61" fmla="*/ 29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9" h="353">
                  <a:moveTo>
                    <a:pt x="379" y="352"/>
                  </a:moveTo>
                  <a:lnTo>
                    <a:pt x="379" y="352"/>
                  </a:lnTo>
                  <a:cubicBezTo>
                    <a:pt x="379" y="352"/>
                    <a:pt x="371" y="352"/>
                    <a:pt x="371" y="343"/>
                  </a:cubicBezTo>
                  <a:cubicBezTo>
                    <a:pt x="362" y="343"/>
                    <a:pt x="362" y="335"/>
                    <a:pt x="352" y="335"/>
                  </a:cubicBezTo>
                  <a:cubicBezTo>
                    <a:pt x="54" y="335"/>
                    <a:pt x="54" y="335"/>
                    <a:pt x="54" y="335"/>
                  </a:cubicBezTo>
                  <a:cubicBezTo>
                    <a:pt x="45" y="335"/>
                    <a:pt x="36" y="343"/>
                    <a:pt x="36" y="343"/>
                  </a:cubicBezTo>
                  <a:cubicBezTo>
                    <a:pt x="27" y="352"/>
                    <a:pt x="18" y="352"/>
                    <a:pt x="9" y="352"/>
                  </a:cubicBezTo>
                  <a:cubicBezTo>
                    <a:pt x="9" y="343"/>
                    <a:pt x="0" y="335"/>
                    <a:pt x="0" y="335"/>
                  </a:cubicBezTo>
                  <a:cubicBezTo>
                    <a:pt x="0" y="199"/>
                    <a:pt x="0" y="199"/>
                    <a:pt x="0" y="199"/>
                  </a:cubicBezTo>
                  <a:lnTo>
                    <a:pt x="0" y="199"/>
                  </a:lnTo>
                  <a:lnTo>
                    <a:pt x="0" y="199"/>
                  </a:lnTo>
                  <a:cubicBezTo>
                    <a:pt x="0" y="91"/>
                    <a:pt x="90" y="0"/>
                    <a:pt x="199" y="0"/>
                  </a:cubicBezTo>
                  <a:cubicBezTo>
                    <a:pt x="307" y="0"/>
                    <a:pt x="398" y="91"/>
                    <a:pt x="398" y="199"/>
                  </a:cubicBezTo>
                  <a:lnTo>
                    <a:pt x="398" y="199"/>
                  </a:lnTo>
                  <a:lnTo>
                    <a:pt x="398" y="199"/>
                  </a:lnTo>
                  <a:cubicBezTo>
                    <a:pt x="398" y="335"/>
                    <a:pt x="398" y="335"/>
                    <a:pt x="398" y="335"/>
                  </a:cubicBezTo>
                  <a:cubicBezTo>
                    <a:pt x="398" y="335"/>
                    <a:pt x="398" y="343"/>
                    <a:pt x="388" y="352"/>
                  </a:cubicBezTo>
                  <a:lnTo>
                    <a:pt x="379" y="352"/>
                  </a:lnTo>
                  <a:close/>
                  <a:moveTo>
                    <a:pt x="54" y="298"/>
                  </a:moveTo>
                  <a:lnTo>
                    <a:pt x="54" y="298"/>
                  </a:lnTo>
                  <a:cubicBezTo>
                    <a:pt x="352" y="298"/>
                    <a:pt x="352" y="298"/>
                    <a:pt x="352" y="298"/>
                  </a:cubicBezTo>
                  <a:cubicBezTo>
                    <a:pt x="352" y="298"/>
                    <a:pt x="362" y="298"/>
                    <a:pt x="362" y="307"/>
                  </a:cubicBezTo>
                  <a:cubicBezTo>
                    <a:pt x="362" y="199"/>
                    <a:pt x="362" y="199"/>
                    <a:pt x="362" y="199"/>
                  </a:cubicBezTo>
                  <a:lnTo>
                    <a:pt x="362" y="199"/>
                  </a:lnTo>
                  <a:lnTo>
                    <a:pt x="362" y="199"/>
                  </a:lnTo>
                  <a:cubicBezTo>
                    <a:pt x="362" y="109"/>
                    <a:pt x="289" y="36"/>
                    <a:pt x="199" y="36"/>
                  </a:cubicBezTo>
                  <a:cubicBezTo>
                    <a:pt x="109" y="36"/>
                    <a:pt x="36" y="109"/>
                    <a:pt x="36" y="199"/>
                  </a:cubicBezTo>
                  <a:lnTo>
                    <a:pt x="36" y="199"/>
                  </a:lnTo>
                  <a:lnTo>
                    <a:pt x="36" y="199"/>
                  </a:lnTo>
                  <a:cubicBezTo>
                    <a:pt x="36" y="307"/>
                    <a:pt x="36" y="307"/>
                    <a:pt x="36" y="307"/>
                  </a:cubicBezTo>
                  <a:cubicBezTo>
                    <a:pt x="45" y="298"/>
                    <a:pt x="45" y="298"/>
                    <a:pt x="54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D3E04F33-4E8F-2845-A0D2-47124834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063" y="10078761"/>
              <a:ext cx="69407" cy="69410"/>
            </a:xfrm>
            <a:custGeom>
              <a:avLst/>
              <a:gdLst>
                <a:gd name="T0" fmla="*/ 45 w 65"/>
                <a:gd name="T1" fmla="*/ 63 h 64"/>
                <a:gd name="T2" fmla="*/ 45 w 65"/>
                <a:gd name="T3" fmla="*/ 63 h 64"/>
                <a:gd name="T4" fmla="*/ 37 w 65"/>
                <a:gd name="T5" fmla="*/ 54 h 64"/>
                <a:gd name="T6" fmla="*/ 18 w 65"/>
                <a:gd name="T7" fmla="*/ 45 h 64"/>
                <a:gd name="T8" fmla="*/ 0 w 65"/>
                <a:gd name="T9" fmla="*/ 27 h 64"/>
                <a:gd name="T10" fmla="*/ 18 w 65"/>
                <a:gd name="T11" fmla="*/ 9 h 64"/>
                <a:gd name="T12" fmla="*/ 37 w 65"/>
                <a:gd name="T13" fmla="*/ 9 h 64"/>
                <a:gd name="T14" fmla="*/ 54 w 65"/>
                <a:gd name="T15" fmla="*/ 0 h 64"/>
                <a:gd name="T16" fmla="*/ 64 w 65"/>
                <a:gd name="T17" fmla="*/ 18 h 64"/>
                <a:gd name="T18" fmla="*/ 64 w 65"/>
                <a:gd name="T19" fmla="*/ 45 h 64"/>
                <a:gd name="T20" fmla="*/ 54 w 65"/>
                <a:gd name="T21" fmla="*/ 63 h 64"/>
                <a:gd name="T22" fmla="*/ 45 w 65"/>
                <a:gd name="T23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4">
                  <a:moveTo>
                    <a:pt x="45" y="63"/>
                  </a:moveTo>
                  <a:lnTo>
                    <a:pt x="45" y="63"/>
                  </a:lnTo>
                  <a:cubicBezTo>
                    <a:pt x="45" y="63"/>
                    <a:pt x="37" y="63"/>
                    <a:pt x="37" y="54"/>
                  </a:cubicBezTo>
                  <a:cubicBezTo>
                    <a:pt x="28" y="54"/>
                    <a:pt x="28" y="45"/>
                    <a:pt x="18" y="45"/>
                  </a:cubicBezTo>
                  <a:cubicBezTo>
                    <a:pt x="9" y="45"/>
                    <a:pt x="0" y="45"/>
                    <a:pt x="0" y="27"/>
                  </a:cubicBezTo>
                  <a:cubicBezTo>
                    <a:pt x="0" y="18"/>
                    <a:pt x="9" y="9"/>
                    <a:pt x="18" y="9"/>
                  </a:cubicBezTo>
                  <a:cubicBezTo>
                    <a:pt x="28" y="9"/>
                    <a:pt x="28" y="9"/>
                    <a:pt x="37" y="9"/>
                  </a:cubicBezTo>
                  <a:cubicBezTo>
                    <a:pt x="37" y="0"/>
                    <a:pt x="45" y="0"/>
                    <a:pt x="54" y="0"/>
                  </a:cubicBezTo>
                  <a:cubicBezTo>
                    <a:pt x="64" y="9"/>
                    <a:pt x="64" y="9"/>
                    <a:pt x="64" y="18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4" y="54"/>
                    <a:pt x="54" y="63"/>
                  </a:cubicBezTo>
                  <a:lnTo>
                    <a:pt x="45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05159DE2-FC97-9948-A3A0-BE86443ED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394" y="10078761"/>
              <a:ext cx="78661" cy="69410"/>
            </a:xfrm>
            <a:custGeom>
              <a:avLst/>
              <a:gdLst>
                <a:gd name="T0" fmla="*/ 18 w 73"/>
                <a:gd name="T1" fmla="*/ 63 h 64"/>
                <a:gd name="T2" fmla="*/ 18 w 73"/>
                <a:gd name="T3" fmla="*/ 63 h 64"/>
                <a:gd name="T4" fmla="*/ 9 w 73"/>
                <a:gd name="T5" fmla="*/ 63 h 64"/>
                <a:gd name="T6" fmla="*/ 0 w 73"/>
                <a:gd name="T7" fmla="*/ 45 h 64"/>
                <a:gd name="T8" fmla="*/ 0 w 73"/>
                <a:gd name="T9" fmla="*/ 18 h 64"/>
                <a:gd name="T10" fmla="*/ 9 w 73"/>
                <a:gd name="T11" fmla="*/ 0 h 64"/>
                <a:gd name="T12" fmla="*/ 36 w 73"/>
                <a:gd name="T13" fmla="*/ 9 h 64"/>
                <a:gd name="T14" fmla="*/ 54 w 73"/>
                <a:gd name="T15" fmla="*/ 9 h 64"/>
                <a:gd name="T16" fmla="*/ 72 w 73"/>
                <a:gd name="T17" fmla="*/ 27 h 64"/>
                <a:gd name="T18" fmla="*/ 54 w 73"/>
                <a:gd name="T19" fmla="*/ 45 h 64"/>
                <a:gd name="T20" fmla="*/ 36 w 73"/>
                <a:gd name="T21" fmla="*/ 54 h 64"/>
                <a:gd name="T22" fmla="*/ 18 w 73"/>
                <a:gd name="T23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64">
                  <a:moveTo>
                    <a:pt x="18" y="63"/>
                  </a:moveTo>
                  <a:lnTo>
                    <a:pt x="18" y="63"/>
                  </a:lnTo>
                  <a:cubicBezTo>
                    <a:pt x="18" y="63"/>
                    <a:pt x="18" y="63"/>
                    <a:pt x="9" y="63"/>
                  </a:cubicBezTo>
                  <a:cubicBezTo>
                    <a:pt x="9" y="54"/>
                    <a:pt x="0" y="45"/>
                    <a:pt x="0" y="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9"/>
                    <a:pt x="9" y="0"/>
                  </a:cubicBezTo>
                  <a:cubicBezTo>
                    <a:pt x="18" y="0"/>
                    <a:pt x="27" y="0"/>
                    <a:pt x="36" y="9"/>
                  </a:cubicBezTo>
                  <a:cubicBezTo>
                    <a:pt x="36" y="9"/>
                    <a:pt x="45" y="9"/>
                    <a:pt x="54" y="9"/>
                  </a:cubicBezTo>
                  <a:cubicBezTo>
                    <a:pt x="63" y="9"/>
                    <a:pt x="72" y="18"/>
                    <a:pt x="72" y="27"/>
                  </a:cubicBezTo>
                  <a:cubicBezTo>
                    <a:pt x="72" y="45"/>
                    <a:pt x="63" y="45"/>
                    <a:pt x="54" y="45"/>
                  </a:cubicBezTo>
                  <a:cubicBezTo>
                    <a:pt x="45" y="45"/>
                    <a:pt x="36" y="54"/>
                    <a:pt x="36" y="54"/>
                  </a:cubicBezTo>
                  <a:cubicBezTo>
                    <a:pt x="27" y="63"/>
                    <a:pt x="27" y="63"/>
                    <a:pt x="18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B3180403-DD3A-2A47-AED2-D9DCC7732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394" y="10175934"/>
              <a:ext cx="416449" cy="495110"/>
            </a:xfrm>
            <a:custGeom>
              <a:avLst/>
              <a:gdLst>
                <a:gd name="T0" fmla="*/ 379 w 399"/>
                <a:gd name="T1" fmla="*/ 470 h 471"/>
                <a:gd name="T2" fmla="*/ 379 w 399"/>
                <a:gd name="T3" fmla="*/ 470 h 471"/>
                <a:gd name="T4" fmla="*/ 18 w 399"/>
                <a:gd name="T5" fmla="*/ 470 h 471"/>
                <a:gd name="T6" fmla="*/ 0 w 399"/>
                <a:gd name="T7" fmla="*/ 452 h 471"/>
                <a:gd name="T8" fmla="*/ 0 w 399"/>
                <a:gd name="T9" fmla="*/ 18 h 471"/>
                <a:gd name="T10" fmla="*/ 9 w 399"/>
                <a:gd name="T11" fmla="*/ 0 h 471"/>
                <a:gd name="T12" fmla="*/ 36 w 399"/>
                <a:gd name="T13" fmla="*/ 9 h 471"/>
                <a:gd name="T14" fmla="*/ 54 w 399"/>
                <a:gd name="T15" fmla="*/ 9 h 471"/>
                <a:gd name="T16" fmla="*/ 352 w 399"/>
                <a:gd name="T17" fmla="*/ 9 h 471"/>
                <a:gd name="T18" fmla="*/ 371 w 399"/>
                <a:gd name="T19" fmla="*/ 9 h 471"/>
                <a:gd name="T20" fmla="*/ 398 w 399"/>
                <a:gd name="T21" fmla="*/ 9 h 471"/>
                <a:gd name="T22" fmla="*/ 398 w 399"/>
                <a:gd name="T23" fmla="*/ 36 h 471"/>
                <a:gd name="T24" fmla="*/ 352 w 399"/>
                <a:gd name="T25" fmla="*/ 45 h 471"/>
                <a:gd name="T26" fmla="*/ 54 w 399"/>
                <a:gd name="T27" fmla="*/ 45 h 471"/>
                <a:gd name="T28" fmla="*/ 36 w 399"/>
                <a:gd name="T29" fmla="*/ 45 h 471"/>
                <a:gd name="T30" fmla="*/ 36 w 399"/>
                <a:gd name="T31" fmla="*/ 434 h 471"/>
                <a:gd name="T32" fmla="*/ 362 w 399"/>
                <a:gd name="T33" fmla="*/ 434 h 471"/>
                <a:gd name="T34" fmla="*/ 362 w 399"/>
                <a:gd name="T35" fmla="*/ 271 h 471"/>
                <a:gd name="T36" fmla="*/ 379 w 399"/>
                <a:gd name="T37" fmla="*/ 253 h 471"/>
                <a:gd name="T38" fmla="*/ 398 w 399"/>
                <a:gd name="T39" fmla="*/ 271 h 471"/>
                <a:gd name="T40" fmla="*/ 398 w 399"/>
                <a:gd name="T41" fmla="*/ 452 h 471"/>
                <a:gd name="T42" fmla="*/ 379 w 399"/>
                <a:gd name="T43" fmla="*/ 47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9" h="471">
                  <a:moveTo>
                    <a:pt x="379" y="470"/>
                  </a:moveTo>
                  <a:lnTo>
                    <a:pt x="379" y="470"/>
                  </a:lnTo>
                  <a:cubicBezTo>
                    <a:pt x="18" y="470"/>
                    <a:pt x="18" y="470"/>
                    <a:pt x="18" y="470"/>
                  </a:cubicBezTo>
                  <a:cubicBezTo>
                    <a:pt x="9" y="470"/>
                    <a:pt x="0" y="461"/>
                    <a:pt x="0" y="4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9"/>
                    <a:pt x="9" y="0"/>
                  </a:cubicBezTo>
                  <a:cubicBezTo>
                    <a:pt x="18" y="0"/>
                    <a:pt x="27" y="0"/>
                    <a:pt x="36" y="9"/>
                  </a:cubicBezTo>
                  <a:cubicBezTo>
                    <a:pt x="36" y="9"/>
                    <a:pt x="45" y="9"/>
                    <a:pt x="54" y="9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62" y="9"/>
                    <a:pt x="362" y="9"/>
                    <a:pt x="371" y="9"/>
                  </a:cubicBezTo>
                  <a:cubicBezTo>
                    <a:pt x="379" y="0"/>
                    <a:pt x="388" y="0"/>
                    <a:pt x="398" y="9"/>
                  </a:cubicBezTo>
                  <a:cubicBezTo>
                    <a:pt x="398" y="18"/>
                    <a:pt x="398" y="27"/>
                    <a:pt x="398" y="36"/>
                  </a:cubicBezTo>
                  <a:cubicBezTo>
                    <a:pt x="379" y="45"/>
                    <a:pt x="371" y="45"/>
                    <a:pt x="352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45" y="45"/>
                    <a:pt x="45" y="45"/>
                    <a:pt x="36" y="45"/>
                  </a:cubicBezTo>
                  <a:cubicBezTo>
                    <a:pt x="36" y="434"/>
                    <a:pt x="36" y="434"/>
                    <a:pt x="36" y="434"/>
                  </a:cubicBezTo>
                  <a:cubicBezTo>
                    <a:pt x="362" y="434"/>
                    <a:pt x="362" y="434"/>
                    <a:pt x="362" y="434"/>
                  </a:cubicBezTo>
                  <a:cubicBezTo>
                    <a:pt x="362" y="271"/>
                    <a:pt x="362" y="271"/>
                    <a:pt x="362" y="271"/>
                  </a:cubicBezTo>
                  <a:cubicBezTo>
                    <a:pt x="362" y="262"/>
                    <a:pt x="371" y="253"/>
                    <a:pt x="379" y="253"/>
                  </a:cubicBezTo>
                  <a:cubicBezTo>
                    <a:pt x="388" y="253"/>
                    <a:pt x="398" y="262"/>
                    <a:pt x="398" y="271"/>
                  </a:cubicBezTo>
                  <a:cubicBezTo>
                    <a:pt x="398" y="452"/>
                    <a:pt x="398" y="452"/>
                    <a:pt x="398" y="452"/>
                  </a:cubicBezTo>
                  <a:cubicBezTo>
                    <a:pt x="398" y="461"/>
                    <a:pt x="388" y="470"/>
                    <a:pt x="379" y="4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" name="Freeform 229">
              <a:extLst>
                <a:ext uri="{FF2B5EF4-FFF2-40B4-BE49-F238E27FC236}">
                  <a16:creationId xmlns:a16="http://schemas.microsoft.com/office/drawing/2014/main" id="{6C88BC76-A910-6F43-B014-FBEECFC98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394" y="10088016"/>
              <a:ext cx="416449" cy="55527"/>
            </a:xfrm>
            <a:custGeom>
              <a:avLst/>
              <a:gdLst>
                <a:gd name="T0" fmla="*/ 379 w 399"/>
                <a:gd name="T1" fmla="*/ 54 h 55"/>
                <a:gd name="T2" fmla="*/ 379 w 399"/>
                <a:gd name="T3" fmla="*/ 54 h 55"/>
                <a:gd name="T4" fmla="*/ 371 w 399"/>
                <a:gd name="T5" fmla="*/ 45 h 55"/>
                <a:gd name="T6" fmla="*/ 352 w 399"/>
                <a:gd name="T7" fmla="*/ 36 h 55"/>
                <a:gd name="T8" fmla="*/ 54 w 399"/>
                <a:gd name="T9" fmla="*/ 36 h 55"/>
                <a:gd name="T10" fmla="*/ 36 w 399"/>
                <a:gd name="T11" fmla="*/ 45 h 55"/>
                <a:gd name="T12" fmla="*/ 9 w 399"/>
                <a:gd name="T13" fmla="*/ 45 h 55"/>
                <a:gd name="T14" fmla="*/ 9 w 399"/>
                <a:gd name="T15" fmla="*/ 18 h 55"/>
                <a:gd name="T16" fmla="*/ 54 w 399"/>
                <a:gd name="T17" fmla="*/ 0 h 55"/>
                <a:gd name="T18" fmla="*/ 352 w 399"/>
                <a:gd name="T19" fmla="*/ 0 h 55"/>
                <a:gd name="T20" fmla="*/ 398 w 399"/>
                <a:gd name="T21" fmla="*/ 18 h 55"/>
                <a:gd name="T22" fmla="*/ 398 w 399"/>
                <a:gd name="T23" fmla="*/ 45 h 55"/>
                <a:gd name="T24" fmla="*/ 379 w 399"/>
                <a:gd name="T2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55">
                  <a:moveTo>
                    <a:pt x="379" y="54"/>
                  </a:moveTo>
                  <a:lnTo>
                    <a:pt x="379" y="54"/>
                  </a:lnTo>
                  <a:cubicBezTo>
                    <a:pt x="379" y="54"/>
                    <a:pt x="371" y="54"/>
                    <a:pt x="371" y="45"/>
                  </a:cubicBezTo>
                  <a:cubicBezTo>
                    <a:pt x="362" y="45"/>
                    <a:pt x="362" y="36"/>
                    <a:pt x="352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45" y="36"/>
                    <a:pt x="36" y="45"/>
                    <a:pt x="36" y="45"/>
                  </a:cubicBezTo>
                  <a:cubicBezTo>
                    <a:pt x="27" y="54"/>
                    <a:pt x="9" y="54"/>
                    <a:pt x="9" y="45"/>
                  </a:cubicBezTo>
                  <a:cubicBezTo>
                    <a:pt x="0" y="36"/>
                    <a:pt x="0" y="27"/>
                    <a:pt x="9" y="18"/>
                  </a:cubicBezTo>
                  <a:cubicBezTo>
                    <a:pt x="18" y="9"/>
                    <a:pt x="36" y="0"/>
                    <a:pt x="54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71" y="0"/>
                    <a:pt x="379" y="9"/>
                    <a:pt x="398" y="18"/>
                  </a:cubicBezTo>
                  <a:cubicBezTo>
                    <a:pt x="398" y="27"/>
                    <a:pt x="398" y="36"/>
                    <a:pt x="398" y="45"/>
                  </a:cubicBezTo>
                  <a:cubicBezTo>
                    <a:pt x="388" y="45"/>
                    <a:pt x="388" y="54"/>
                    <a:pt x="379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" name="Freeform 230">
              <a:extLst>
                <a:ext uri="{FF2B5EF4-FFF2-40B4-BE49-F238E27FC236}">
                  <a16:creationId xmlns:a16="http://schemas.microsoft.com/office/drawing/2014/main" id="{C9B76B6E-239F-3D4C-A8C5-42B0B6753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394" y="10175934"/>
              <a:ext cx="416449" cy="46272"/>
            </a:xfrm>
            <a:custGeom>
              <a:avLst/>
              <a:gdLst>
                <a:gd name="T0" fmla="*/ 352 w 399"/>
                <a:gd name="T1" fmla="*/ 45 h 46"/>
                <a:gd name="T2" fmla="*/ 352 w 399"/>
                <a:gd name="T3" fmla="*/ 45 h 46"/>
                <a:gd name="T4" fmla="*/ 54 w 399"/>
                <a:gd name="T5" fmla="*/ 45 h 46"/>
                <a:gd name="T6" fmla="*/ 9 w 399"/>
                <a:gd name="T7" fmla="*/ 36 h 46"/>
                <a:gd name="T8" fmla="*/ 9 w 399"/>
                <a:gd name="T9" fmla="*/ 9 h 46"/>
                <a:gd name="T10" fmla="*/ 36 w 399"/>
                <a:gd name="T11" fmla="*/ 9 h 46"/>
                <a:gd name="T12" fmla="*/ 54 w 399"/>
                <a:gd name="T13" fmla="*/ 9 h 46"/>
                <a:gd name="T14" fmla="*/ 352 w 399"/>
                <a:gd name="T15" fmla="*/ 9 h 46"/>
                <a:gd name="T16" fmla="*/ 371 w 399"/>
                <a:gd name="T17" fmla="*/ 9 h 46"/>
                <a:gd name="T18" fmla="*/ 398 w 399"/>
                <a:gd name="T19" fmla="*/ 9 h 46"/>
                <a:gd name="T20" fmla="*/ 398 w 399"/>
                <a:gd name="T21" fmla="*/ 36 h 46"/>
                <a:gd name="T22" fmla="*/ 352 w 399"/>
                <a:gd name="T2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9" h="46">
                  <a:moveTo>
                    <a:pt x="352" y="45"/>
                  </a:moveTo>
                  <a:lnTo>
                    <a:pt x="352" y="45"/>
                  </a:lnTo>
                  <a:cubicBezTo>
                    <a:pt x="54" y="45"/>
                    <a:pt x="54" y="45"/>
                    <a:pt x="54" y="45"/>
                  </a:cubicBezTo>
                  <a:cubicBezTo>
                    <a:pt x="36" y="45"/>
                    <a:pt x="18" y="45"/>
                    <a:pt x="9" y="36"/>
                  </a:cubicBezTo>
                  <a:cubicBezTo>
                    <a:pt x="0" y="27"/>
                    <a:pt x="0" y="18"/>
                    <a:pt x="9" y="9"/>
                  </a:cubicBezTo>
                  <a:cubicBezTo>
                    <a:pt x="9" y="0"/>
                    <a:pt x="27" y="0"/>
                    <a:pt x="36" y="9"/>
                  </a:cubicBezTo>
                  <a:cubicBezTo>
                    <a:pt x="36" y="9"/>
                    <a:pt x="45" y="9"/>
                    <a:pt x="54" y="9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62" y="9"/>
                    <a:pt x="362" y="9"/>
                    <a:pt x="371" y="9"/>
                  </a:cubicBezTo>
                  <a:cubicBezTo>
                    <a:pt x="379" y="0"/>
                    <a:pt x="388" y="0"/>
                    <a:pt x="398" y="9"/>
                  </a:cubicBezTo>
                  <a:cubicBezTo>
                    <a:pt x="398" y="18"/>
                    <a:pt x="398" y="27"/>
                    <a:pt x="398" y="36"/>
                  </a:cubicBezTo>
                  <a:cubicBezTo>
                    <a:pt x="379" y="45"/>
                    <a:pt x="371" y="45"/>
                    <a:pt x="352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231">
              <a:extLst>
                <a:ext uri="{FF2B5EF4-FFF2-40B4-BE49-F238E27FC236}">
                  <a16:creationId xmlns:a16="http://schemas.microsoft.com/office/drawing/2014/main" id="{BB76BAF7-A90B-2B46-8E38-F6A47E39A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394" y="10078761"/>
              <a:ext cx="416449" cy="46272"/>
            </a:xfrm>
            <a:custGeom>
              <a:avLst/>
              <a:gdLst>
                <a:gd name="T0" fmla="*/ 352 w 399"/>
                <a:gd name="T1" fmla="*/ 45 h 46"/>
                <a:gd name="T2" fmla="*/ 352 w 399"/>
                <a:gd name="T3" fmla="*/ 45 h 46"/>
                <a:gd name="T4" fmla="*/ 54 w 399"/>
                <a:gd name="T5" fmla="*/ 45 h 46"/>
                <a:gd name="T6" fmla="*/ 9 w 399"/>
                <a:gd name="T7" fmla="*/ 36 h 46"/>
                <a:gd name="T8" fmla="*/ 9 w 399"/>
                <a:gd name="T9" fmla="*/ 9 h 46"/>
                <a:gd name="T10" fmla="*/ 36 w 399"/>
                <a:gd name="T11" fmla="*/ 9 h 46"/>
                <a:gd name="T12" fmla="*/ 54 w 399"/>
                <a:gd name="T13" fmla="*/ 9 h 46"/>
                <a:gd name="T14" fmla="*/ 352 w 399"/>
                <a:gd name="T15" fmla="*/ 9 h 46"/>
                <a:gd name="T16" fmla="*/ 371 w 399"/>
                <a:gd name="T17" fmla="*/ 9 h 46"/>
                <a:gd name="T18" fmla="*/ 398 w 399"/>
                <a:gd name="T19" fmla="*/ 9 h 46"/>
                <a:gd name="T20" fmla="*/ 398 w 399"/>
                <a:gd name="T21" fmla="*/ 36 h 46"/>
                <a:gd name="T22" fmla="*/ 352 w 399"/>
                <a:gd name="T2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9" h="46">
                  <a:moveTo>
                    <a:pt x="352" y="45"/>
                  </a:moveTo>
                  <a:lnTo>
                    <a:pt x="352" y="45"/>
                  </a:lnTo>
                  <a:cubicBezTo>
                    <a:pt x="54" y="45"/>
                    <a:pt x="54" y="45"/>
                    <a:pt x="54" y="45"/>
                  </a:cubicBezTo>
                  <a:cubicBezTo>
                    <a:pt x="36" y="45"/>
                    <a:pt x="18" y="45"/>
                    <a:pt x="9" y="36"/>
                  </a:cubicBezTo>
                  <a:cubicBezTo>
                    <a:pt x="0" y="27"/>
                    <a:pt x="0" y="18"/>
                    <a:pt x="9" y="9"/>
                  </a:cubicBezTo>
                  <a:cubicBezTo>
                    <a:pt x="9" y="0"/>
                    <a:pt x="27" y="0"/>
                    <a:pt x="36" y="9"/>
                  </a:cubicBezTo>
                  <a:cubicBezTo>
                    <a:pt x="36" y="9"/>
                    <a:pt x="45" y="9"/>
                    <a:pt x="54" y="9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62" y="9"/>
                    <a:pt x="362" y="9"/>
                    <a:pt x="371" y="9"/>
                  </a:cubicBezTo>
                  <a:cubicBezTo>
                    <a:pt x="379" y="0"/>
                    <a:pt x="388" y="0"/>
                    <a:pt x="398" y="9"/>
                  </a:cubicBezTo>
                  <a:cubicBezTo>
                    <a:pt x="398" y="18"/>
                    <a:pt x="398" y="27"/>
                    <a:pt x="398" y="36"/>
                  </a:cubicBezTo>
                  <a:cubicBezTo>
                    <a:pt x="379" y="45"/>
                    <a:pt x="371" y="45"/>
                    <a:pt x="352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Freeform 232">
              <a:extLst>
                <a:ext uri="{FF2B5EF4-FFF2-40B4-BE49-F238E27FC236}">
                  <a16:creationId xmlns:a16="http://schemas.microsoft.com/office/drawing/2014/main" id="{189B02C4-6D26-704A-9117-61BA6DE73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394" y="9995471"/>
              <a:ext cx="416449" cy="55527"/>
            </a:xfrm>
            <a:custGeom>
              <a:avLst/>
              <a:gdLst>
                <a:gd name="T0" fmla="*/ 379 w 399"/>
                <a:gd name="T1" fmla="*/ 54 h 55"/>
                <a:gd name="T2" fmla="*/ 379 w 399"/>
                <a:gd name="T3" fmla="*/ 54 h 55"/>
                <a:gd name="T4" fmla="*/ 371 w 399"/>
                <a:gd name="T5" fmla="*/ 45 h 55"/>
                <a:gd name="T6" fmla="*/ 352 w 399"/>
                <a:gd name="T7" fmla="*/ 37 h 55"/>
                <a:gd name="T8" fmla="*/ 54 w 399"/>
                <a:gd name="T9" fmla="*/ 37 h 55"/>
                <a:gd name="T10" fmla="*/ 36 w 399"/>
                <a:gd name="T11" fmla="*/ 45 h 55"/>
                <a:gd name="T12" fmla="*/ 9 w 399"/>
                <a:gd name="T13" fmla="*/ 45 h 55"/>
                <a:gd name="T14" fmla="*/ 9 w 399"/>
                <a:gd name="T15" fmla="*/ 18 h 55"/>
                <a:gd name="T16" fmla="*/ 54 w 399"/>
                <a:gd name="T17" fmla="*/ 0 h 55"/>
                <a:gd name="T18" fmla="*/ 352 w 399"/>
                <a:gd name="T19" fmla="*/ 0 h 55"/>
                <a:gd name="T20" fmla="*/ 398 w 399"/>
                <a:gd name="T21" fmla="*/ 18 h 55"/>
                <a:gd name="T22" fmla="*/ 398 w 399"/>
                <a:gd name="T23" fmla="*/ 45 h 55"/>
                <a:gd name="T24" fmla="*/ 379 w 399"/>
                <a:gd name="T2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55">
                  <a:moveTo>
                    <a:pt x="379" y="54"/>
                  </a:moveTo>
                  <a:lnTo>
                    <a:pt x="379" y="54"/>
                  </a:lnTo>
                  <a:cubicBezTo>
                    <a:pt x="379" y="54"/>
                    <a:pt x="371" y="54"/>
                    <a:pt x="371" y="45"/>
                  </a:cubicBezTo>
                  <a:cubicBezTo>
                    <a:pt x="362" y="45"/>
                    <a:pt x="362" y="37"/>
                    <a:pt x="352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45" y="37"/>
                    <a:pt x="36" y="45"/>
                    <a:pt x="36" y="45"/>
                  </a:cubicBezTo>
                  <a:cubicBezTo>
                    <a:pt x="27" y="54"/>
                    <a:pt x="9" y="54"/>
                    <a:pt x="9" y="45"/>
                  </a:cubicBezTo>
                  <a:cubicBezTo>
                    <a:pt x="0" y="37"/>
                    <a:pt x="0" y="28"/>
                    <a:pt x="9" y="18"/>
                  </a:cubicBezTo>
                  <a:cubicBezTo>
                    <a:pt x="18" y="9"/>
                    <a:pt x="36" y="0"/>
                    <a:pt x="54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71" y="0"/>
                    <a:pt x="379" y="9"/>
                    <a:pt x="398" y="18"/>
                  </a:cubicBezTo>
                  <a:cubicBezTo>
                    <a:pt x="398" y="28"/>
                    <a:pt x="398" y="37"/>
                    <a:pt x="398" y="45"/>
                  </a:cubicBezTo>
                  <a:cubicBezTo>
                    <a:pt x="388" y="45"/>
                    <a:pt x="388" y="54"/>
                    <a:pt x="379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0" name="Freeform 233">
              <a:extLst>
                <a:ext uri="{FF2B5EF4-FFF2-40B4-BE49-F238E27FC236}">
                  <a16:creationId xmlns:a16="http://schemas.microsoft.com/office/drawing/2014/main" id="{17C680EC-3E7A-944E-9DF2-2B61EAB5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3582" y="9616040"/>
              <a:ext cx="161954" cy="106427"/>
            </a:xfrm>
            <a:custGeom>
              <a:avLst/>
              <a:gdLst>
                <a:gd name="T0" fmla="*/ 136 w 155"/>
                <a:gd name="T1" fmla="*/ 99 h 100"/>
                <a:gd name="T2" fmla="*/ 136 w 155"/>
                <a:gd name="T3" fmla="*/ 99 h 100"/>
                <a:gd name="T4" fmla="*/ 19 w 155"/>
                <a:gd name="T5" fmla="*/ 99 h 100"/>
                <a:gd name="T6" fmla="*/ 0 w 155"/>
                <a:gd name="T7" fmla="*/ 81 h 100"/>
                <a:gd name="T8" fmla="*/ 0 w 155"/>
                <a:gd name="T9" fmla="*/ 18 h 100"/>
                <a:gd name="T10" fmla="*/ 19 w 155"/>
                <a:gd name="T11" fmla="*/ 0 h 100"/>
                <a:gd name="T12" fmla="*/ 136 w 155"/>
                <a:gd name="T13" fmla="*/ 0 h 100"/>
                <a:gd name="T14" fmla="*/ 154 w 155"/>
                <a:gd name="T15" fmla="*/ 18 h 100"/>
                <a:gd name="T16" fmla="*/ 154 w 155"/>
                <a:gd name="T17" fmla="*/ 81 h 100"/>
                <a:gd name="T18" fmla="*/ 136 w 155"/>
                <a:gd name="T19" fmla="*/ 99 h 100"/>
                <a:gd name="T20" fmla="*/ 37 w 155"/>
                <a:gd name="T21" fmla="*/ 63 h 100"/>
                <a:gd name="T22" fmla="*/ 37 w 155"/>
                <a:gd name="T23" fmla="*/ 63 h 100"/>
                <a:gd name="T24" fmla="*/ 118 w 155"/>
                <a:gd name="T25" fmla="*/ 63 h 100"/>
                <a:gd name="T26" fmla="*/ 118 w 155"/>
                <a:gd name="T27" fmla="*/ 36 h 100"/>
                <a:gd name="T28" fmla="*/ 37 w 155"/>
                <a:gd name="T29" fmla="*/ 36 h 100"/>
                <a:gd name="T30" fmla="*/ 37 w 155"/>
                <a:gd name="T31" fmla="*/ 6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00">
                  <a:moveTo>
                    <a:pt x="136" y="99"/>
                  </a:moveTo>
                  <a:lnTo>
                    <a:pt x="136" y="99"/>
                  </a:lnTo>
                  <a:cubicBezTo>
                    <a:pt x="19" y="99"/>
                    <a:pt x="19" y="99"/>
                    <a:pt x="19" y="99"/>
                  </a:cubicBezTo>
                  <a:cubicBezTo>
                    <a:pt x="0" y="99"/>
                    <a:pt x="0" y="90"/>
                    <a:pt x="0" y="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19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4" y="90"/>
                    <a:pt x="145" y="99"/>
                    <a:pt x="136" y="99"/>
                  </a:cubicBezTo>
                  <a:close/>
                  <a:moveTo>
                    <a:pt x="37" y="63"/>
                  </a:moveTo>
                  <a:lnTo>
                    <a:pt x="37" y="63"/>
                  </a:lnTo>
                  <a:cubicBezTo>
                    <a:pt x="118" y="63"/>
                    <a:pt x="118" y="63"/>
                    <a:pt x="118" y="63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37" y="36"/>
                    <a:pt x="37" y="36"/>
                    <a:pt x="37" y="36"/>
                  </a:cubicBezTo>
                  <a:lnTo>
                    <a:pt x="37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1" name="Freeform 234">
              <a:extLst>
                <a:ext uri="{FF2B5EF4-FFF2-40B4-BE49-F238E27FC236}">
                  <a16:creationId xmlns:a16="http://schemas.microsoft.com/office/drawing/2014/main" id="{6483321C-D1DD-2040-8E0C-FD01355B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394" y="10185189"/>
              <a:ext cx="416449" cy="296142"/>
            </a:xfrm>
            <a:custGeom>
              <a:avLst/>
              <a:gdLst>
                <a:gd name="T0" fmla="*/ 379 w 399"/>
                <a:gd name="T1" fmla="*/ 280 h 281"/>
                <a:gd name="T2" fmla="*/ 379 w 399"/>
                <a:gd name="T3" fmla="*/ 280 h 281"/>
                <a:gd name="T4" fmla="*/ 18 w 399"/>
                <a:gd name="T5" fmla="*/ 280 h 281"/>
                <a:gd name="T6" fmla="*/ 0 w 399"/>
                <a:gd name="T7" fmla="*/ 262 h 281"/>
                <a:gd name="T8" fmla="*/ 0 w 399"/>
                <a:gd name="T9" fmla="*/ 18 h 281"/>
                <a:gd name="T10" fmla="*/ 18 w 399"/>
                <a:gd name="T11" fmla="*/ 0 h 281"/>
                <a:gd name="T12" fmla="*/ 379 w 399"/>
                <a:gd name="T13" fmla="*/ 0 h 281"/>
                <a:gd name="T14" fmla="*/ 398 w 399"/>
                <a:gd name="T15" fmla="*/ 18 h 281"/>
                <a:gd name="T16" fmla="*/ 398 w 399"/>
                <a:gd name="T17" fmla="*/ 81 h 281"/>
                <a:gd name="T18" fmla="*/ 379 w 399"/>
                <a:gd name="T19" fmla="*/ 100 h 281"/>
                <a:gd name="T20" fmla="*/ 362 w 399"/>
                <a:gd name="T21" fmla="*/ 81 h 281"/>
                <a:gd name="T22" fmla="*/ 362 w 399"/>
                <a:gd name="T23" fmla="*/ 36 h 281"/>
                <a:gd name="T24" fmla="*/ 36 w 399"/>
                <a:gd name="T25" fmla="*/ 36 h 281"/>
                <a:gd name="T26" fmla="*/ 36 w 399"/>
                <a:gd name="T27" fmla="*/ 244 h 281"/>
                <a:gd name="T28" fmla="*/ 362 w 399"/>
                <a:gd name="T29" fmla="*/ 244 h 281"/>
                <a:gd name="T30" fmla="*/ 362 w 399"/>
                <a:gd name="T31" fmla="*/ 199 h 281"/>
                <a:gd name="T32" fmla="*/ 379 w 399"/>
                <a:gd name="T33" fmla="*/ 181 h 281"/>
                <a:gd name="T34" fmla="*/ 398 w 399"/>
                <a:gd name="T35" fmla="*/ 199 h 281"/>
                <a:gd name="T36" fmla="*/ 398 w 399"/>
                <a:gd name="T37" fmla="*/ 262 h 281"/>
                <a:gd name="T38" fmla="*/ 379 w 399"/>
                <a:gd name="T39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9" h="281">
                  <a:moveTo>
                    <a:pt x="379" y="280"/>
                  </a:moveTo>
                  <a:lnTo>
                    <a:pt x="379" y="280"/>
                  </a:lnTo>
                  <a:cubicBezTo>
                    <a:pt x="18" y="280"/>
                    <a:pt x="18" y="280"/>
                    <a:pt x="18" y="280"/>
                  </a:cubicBezTo>
                  <a:cubicBezTo>
                    <a:pt x="9" y="280"/>
                    <a:pt x="0" y="271"/>
                    <a:pt x="0" y="26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8" y="0"/>
                    <a:pt x="398" y="9"/>
                    <a:pt x="398" y="18"/>
                  </a:cubicBezTo>
                  <a:cubicBezTo>
                    <a:pt x="398" y="81"/>
                    <a:pt x="398" y="81"/>
                    <a:pt x="398" y="81"/>
                  </a:cubicBezTo>
                  <a:cubicBezTo>
                    <a:pt x="398" y="90"/>
                    <a:pt x="388" y="100"/>
                    <a:pt x="379" y="100"/>
                  </a:cubicBezTo>
                  <a:cubicBezTo>
                    <a:pt x="371" y="100"/>
                    <a:pt x="362" y="90"/>
                    <a:pt x="362" y="81"/>
                  </a:cubicBezTo>
                  <a:cubicBezTo>
                    <a:pt x="362" y="36"/>
                    <a:pt x="362" y="36"/>
                    <a:pt x="362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244"/>
                    <a:pt x="36" y="244"/>
                    <a:pt x="36" y="244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2" y="199"/>
                    <a:pt x="362" y="199"/>
                    <a:pt x="362" y="199"/>
                  </a:cubicBezTo>
                  <a:cubicBezTo>
                    <a:pt x="362" y="190"/>
                    <a:pt x="371" y="181"/>
                    <a:pt x="379" y="181"/>
                  </a:cubicBezTo>
                  <a:cubicBezTo>
                    <a:pt x="388" y="181"/>
                    <a:pt x="398" y="190"/>
                    <a:pt x="398" y="199"/>
                  </a:cubicBezTo>
                  <a:cubicBezTo>
                    <a:pt x="398" y="262"/>
                    <a:pt x="398" y="262"/>
                    <a:pt x="398" y="262"/>
                  </a:cubicBezTo>
                  <a:cubicBezTo>
                    <a:pt x="398" y="271"/>
                    <a:pt x="388" y="280"/>
                    <a:pt x="379" y="2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2" name="Freeform 235">
            <a:extLst>
              <a:ext uri="{FF2B5EF4-FFF2-40B4-BE49-F238E27FC236}">
                <a16:creationId xmlns:a16="http://schemas.microsoft.com/office/drawing/2014/main" id="{818C7564-2ED6-EF42-83E1-02A2AAB6A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386" y="4961063"/>
            <a:ext cx="268378" cy="1045750"/>
          </a:xfrm>
          <a:custGeom>
            <a:avLst/>
            <a:gdLst>
              <a:gd name="T0" fmla="*/ 126 w 254"/>
              <a:gd name="T1" fmla="*/ 994 h 995"/>
              <a:gd name="T2" fmla="*/ 126 w 254"/>
              <a:gd name="T3" fmla="*/ 994 h 995"/>
              <a:gd name="T4" fmla="*/ 90 w 254"/>
              <a:gd name="T5" fmla="*/ 984 h 995"/>
              <a:gd name="T6" fmla="*/ 72 w 254"/>
              <a:gd name="T7" fmla="*/ 939 h 995"/>
              <a:gd name="T8" fmla="*/ 72 w 254"/>
              <a:gd name="T9" fmla="*/ 741 h 995"/>
              <a:gd name="T10" fmla="*/ 90 w 254"/>
              <a:gd name="T11" fmla="*/ 722 h 995"/>
              <a:gd name="T12" fmla="*/ 90 w 254"/>
              <a:gd name="T13" fmla="*/ 722 h 995"/>
              <a:gd name="T14" fmla="*/ 108 w 254"/>
              <a:gd name="T15" fmla="*/ 741 h 995"/>
              <a:gd name="T16" fmla="*/ 108 w 254"/>
              <a:gd name="T17" fmla="*/ 939 h 995"/>
              <a:gd name="T18" fmla="*/ 117 w 254"/>
              <a:gd name="T19" fmla="*/ 957 h 995"/>
              <a:gd name="T20" fmla="*/ 145 w 254"/>
              <a:gd name="T21" fmla="*/ 957 h 995"/>
              <a:gd name="T22" fmla="*/ 145 w 254"/>
              <a:gd name="T23" fmla="*/ 939 h 995"/>
              <a:gd name="T24" fmla="*/ 145 w 254"/>
              <a:gd name="T25" fmla="*/ 352 h 995"/>
              <a:gd name="T26" fmla="*/ 154 w 254"/>
              <a:gd name="T27" fmla="*/ 334 h 995"/>
              <a:gd name="T28" fmla="*/ 208 w 254"/>
              <a:gd name="T29" fmla="*/ 253 h 995"/>
              <a:gd name="T30" fmla="*/ 208 w 254"/>
              <a:gd name="T31" fmla="*/ 253 h 995"/>
              <a:gd name="T32" fmla="*/ 190 w 254"/>
              <a:gd name="T33" fmla="*/ 90 h 995"/>
              <a:gd name="T34" fmla="*/ 126 w 254"/>
              <a:gd name="T35" fmla="*/ 36 h 995"/>
              <a:gd name="T36" fmla="*/ 72 w 254"/>
              <a:gd name="T37" fmla="*/ 81 h 995"/>
              <a:gd name="T38" fmla="*/ 45 w 254"/>
              <a:gd name="T39" fmla="*/ 253 h 995"/>
              <a:gd name="T40" fmla="*/ 45 w 254"/>
              <a:gd name="T41" fmla="*/ 253 h 995"/>
              <a:gd name="T42" fmla="*/ 45 w 254"/>
              <a:gd name="T43" fmla="*/ 261 h 995"/>
              <a:gd name="T44" fmla="*/ 99 w 254"/>
              <a:gd name="T45" fmla="*/ 334 h 995"/>
              <a:gd name="T46" fmla="*/ 117 w 254"/>
              <a:gd name="T47" fmla="*/ 352 h 995"/>
              <a:gd name="T48" fmla="*/ 108 w 254"/>
              <a:gd name="T49" fmla="*/ 614 h 995"/>
              <a:gd name="T50" fmla="*/ 90 w 254"/>
              <a:gd name="T51" fmla="*/ 632 h 995"/>
              <a:gd name="T52" fmla="*/ 90 w 254"/>
              <a:gd name="T53" fmla="*/ 632 h 995"/>
              <a:gd name="T54" fmla="*/ 72 w 254"/>
              <a:gd name="T55" fmla="*/ 614 h 995"/>
              <a:gd name="T56" fmla="*/ 81 w 254"/>
              <a:gd name="T57" fmla="*/ 361 h 995"/>
              <a:gd name="T58" fmla="*/ 9 w 254"/>
              <a:gd name="T59" fmla="*/ 261 h 995"/>
              <a:gd name="T60" fmla="*/ 36 w 254"/>
              <a:gd name="T61" fmla="*/ 72 h 995"/>
              <a:gd name="T62" fmla="*/ 126 w 254"/>
              <a:gd name="T63" fmla="*/ 0 h 995"/>
              <a:gd name="T64" fmla="*/ 217 w 254"/>
              <a:gd name="T65" fmla="*/ 72 h 995"/>
              <a:gd name="T66" fmla="*/ 244 w 254"/>
              <a:gd name="T67" fmla="*/ 261 h 995"/>
              <a:gd name="T68" fmla="*/ 181 w 254"/>
              <a:gd name="T69" fmla="*/ 361 h 995"/>
              <a:gd name="T70" fmla="*/ 181 w 254"/>
              <a:gd name="T71" fmla="*/ 939 h 995"/>
              <a:gd name="T72" fmla="*/ 171 w 254"/>
              <a:gd name="T73" fmla="*/ 984 h 995"/>
              <a:gd name="T74" fmla="*/ 126 w 254"/>
              <a:gd name="T75" fmla="*/ 994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4" h="995">
                <a:moveTo>
                  <a:pt x="126" y="994"/>
                </a:moveTo>
                <a:lnTo>
                  <a:pt x="126" y="994"/>
                </a:lnTo>
                <a:cubicBezTo>
                  <a:pt x="108" y="994"/>
                  <a:pt x="99" y="994"/>
                  <a:pt x="90" y="984"/>
                </a:cubicBezTo>
                <a:cubicBezTo>
                  <a:pt x="81" y="966"/>
                  <a:pt x="72" y="957"/>
                  <a:pt x="72" y="939"/>
                </a:cubicBezTo>
                <a:cubicBezTo>
                  <a:pt x="72" y="741"/>
                  <a:pt x="72" y="741"/>
                  <a:pt x="72" y="741"/>
                </a:cubicBezTo>
                <a:cubicBezTo>
                  <a:pt x="72" y="731"/>
                  <a:pt x="81" y="722"/>
                  <a:pt x="90" y="722"/>
                </a:cubicBezTo>
                <a:lnTo>
                  <a:pt x="90" y="722"/>
                </a:lnTo>
                <a:cubicBezTo>
                  <a:pt x="99" y="722"/>
                  <a:pt x="108" y="731"/>
                  <a:pt x="108" y="741"/>
                </a:cubicBezTo>
                <a:cubicBezTo>
                  <a:pt x="108" y="939"/>
                  <a:pt x="108" y="939"/>
                  <a:pt x="108" y="939"/>
                </a:cubicBezTo>
                <a:cubicBezTo>
                  <a:pt x="108" y="948"/>
                  <a:pt x="108" y="948"/>
                  <a:pt x="117" y="957"/>
                </a:cubicBezTo>
                <a:cubicBezTo>
                  <a:pt x="117" y="966"/>
                  <a:pt x="135" y="966"/>
                  <a:pt x="145" y="957"/>
                </a:cubicBezTo>
                <a:cubicBezTo>
                  <a:pt x="145" y="948"/>
                  <a:pt x="145" y="948"/>
                  <a:pt x="145" y="939"/>
                </a:cubicBezTo>
                <a:cubicBezTo>
                  <a:pt x="145" y="352"/>
                  <a:pt x="145" y="352"/>
                  <a:pt x="145" y="352"/>
                </a:cubicBezTo>
                <a:cubicBezTo>
                  <a:pt x="145" y="343"/>
                  <a:pt x="145" y="334"/>
                  <a:pt x="154" y="334"/>
                </a:cubicBezTo>
                <a:cubicBezTo>
                  <a:pt x="190" y="325"/>
                  <a:pt x="208" y="289"/>
                  <a:pt x="208" y="253"/>
                </a:cubicBezTo>
                <a:lnTo>
                  <a:pt x="208" y="253"/>
                </a:lnTo>
                <a:cubicBezTo>
                  <a:pt x="217" y="198"/>
                  <a:pt x="199" y="135"/>
                  <a:pt x="190" y="90"/>
                </a:cubicBezTo>
                <a:cubicBezTo>
                  <a:pt x="171" y="54"/>
                  <a:pt x="154" y="36"/>
                  <a:pt x="126" y="36"/>
                </a:cubicBezTo>
                <a:cubicBezTo>
                  <a:pt x="108" y="36"/>
                  <a:pt x="81" y="54"/>
                  <a:pt x="72" y="81"/>
                </a:cubicBezTo>
                <a:cubicBezTo>
                  <a:pt x="45" y="153"/>
                  <a:pt x="36" y="207"/>
                  <a:pt x="45" y="253"/>
                </a:cubicBezTo>
                <a:lnTo>
                  <a:pt x="45" y="253"/>
                </a:lnTo>
                <a:cubicBezTo>
                  <a:pt x="45" y="253"/>
                  <a:pt x="45" y="253"/>
                  <a:pt x="45" y="261"/>
                </a:cubicBezTo>
                <a:cubicBezTo>
                  <a:pt x="45" y="289"/>
                  <a:pt x="63" y="325"/>
                  <a:pt x="99" y="334"/>
                </a:cubicBezTo>
                <a:cubicBezTo>
                  <a:pt x="108" y="334"/>
                  <a:pt x="117" y="343"/>
                  <a:pt x="117" y="352"/>
                </a:cubicBezTo>
                <a:cubicBezTo>
                  <a:pt x="108" y="614"/>
                  <a:pt x="108" y="614"/>
                  <a:pt x="108" y="614"/>
                </a:cubicBezTo>
                <a:cubicBezTo>
                  <a:pt x="108" y="632"/>
                  <a:pt x="99" y="632"/>
                  <a:pt x="90" y="632"/>
                </a:cubicBezTo>
                <a:lnTo>
                  <a:pt x="90" y="632"/>
                </a:lnTo>
                <a:cubicBezTo>
                  <a:pt x="81" y="632"/>
                  <a:pt x="72" y="623"/>
                  <a:pt x="72" y="614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36" y="343"/>
                  <a:pt x="9" y="307"/>
                  <a:pt x="9" y="261"/>
                </a:cubicBezTo>
                <a:cubicBezTo>
                  <a:pt x="0" y="207"/>
                  <a:pt x="9" y="144"/>
                  <a:pt x="36" y="72"/>
                </a:cubicBezTo>
                <a:cubicBezTo>
                  <a:pt x="54" y="27"/>
                  <a:pt x="90" y="0"/>
                  <a:pt x="126" y="0"/>
                </a:cubicBezTo>
                <a:cubicBezTo>
                  <a:pt x="171" y="0"/>
                  <a:pt x="208" y="27"/>
                  <a:pt x="217" y="72"/>
                </a:cubicBezTo>
                <a:cubicBezTo>
                  <a:pt x="235" y="126"/>
                  <a:pt x="253" y="198"/>
                  <a:pt x="244" y="261"/>
                </a:cubicBezTo>
                <a:cubicBezTo>
                  <a:pt x="244" y="307"/>
                  <a:pt x="217" y="343"/>
                  <a:pt x="181" y="361"/>
                </a:cubicBezTo>
                <a:cubicBezTo>
                  <a:pt x="181" y="939"/>
                  <a:pt x="181" y="939"/>
                  <a:pt x="181" y="939"/>
                </a:cubicBezTo>
                <a:cubicBezTo>
                  <a:pt x="181" y="957"/>
                  <a:pt x="181" y="966"/>
                  <a:pt x="171" y="984"/>
                </a:cubicBezTo>
                <a:cubicBezTo>
                  <a:pt x="154" y="994"/>
                  <a:pt x="145" y="994"/>
                  <a:pt x="126" y="9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36">
            <a:extLst>
              <a:ext uri="{FF2B5EF4-FFF2-40B4-BE49-F238E27FC236}">
                <a16:creationId xmlns:a16="http://schemas.microsoft.com/office/drawing/2014/main" id="{DD18C648-0B57-9B43-9D9A-717436FE2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919" y="5206307"/>
            <a:ext cx="235986" cy="795881"/>
          </a:xfrm>
          <a:custGeom>
            <a:avLst/>
            <a:gdLst>
              <a:gd name="T0" fmla="*/ 118 w 227"/>
              <a:gd name="T1" fmla="*/ 759 h 760"/>
              <a:gd name="T2" fmla="*/ 118 w 227"/>
              <a:gd name="T3" fmla="*/ 759 h 760"/>
              <a:gd name="T4" fmla="*/ 72 w 227"/>
              <a:gd name="T5" fmla="*/ 749 h 760"/>
              <a:gd name="T6" fmla="*/ 54 w 227"/>
              <a:gd name="T7" fmla="*/ 704 h 760"/>
              <a:gd name="T8" fmla="*/ 63 w 227"/>
              <a:gd name="T9" fmla="*/ 153 h 760"/>
              <a:gd name="T10" fmla="*/ 18 w 227"/>
              <a:gd name="T11" fmla="*/ 108 h 760"/>
              <a:gd name="T12" fmla="*/ 0 w 227"/>
              <a:gd name="T13" fmla="*/ 54 h 760"/>
              <a:gd name="T14" fmla="*/ 9 w 227"/>
              <a:gd name="T15" fmla="*/ 18 h 760"/>
              <a:gd name="T16" fmla="*/ 27 w 227"/>
              <a:gd name="T17" fmla="*/ 0 h 760"/>
              <a:gd name="T18" fmla="*/ 199 w 227"/>
              <a:gd name="T19" fmla="*/ 0 h 760"/>
              <a:gd name="T20" fmla="*/ 217 w 227"/>
              <a:gd name="T21" fmla="*/ 18 h 760"/>
              <a:gd name="T22" fmla="*/ 226 w 227"/>
              <a:gd name="T23" fmla="*/ 54 h 760"/>
              <a:gd name="T24" fmla="*/ 208 w 227"/>
              <a:gd name="T25" fmla="*/ 108 h 760"/>
              <a:gd name="T26" fmla="*/ 163 w 227"/>
              <a:gd name="T27" fmla="*/ 153 h 760"/>
              <a:gd name="T28" fmla="*/ 136 w 227"/>
              <a:gd name="T29" fmla="*/ 153 h 760"/>
              <a:gd name="T30" fmla="*/ 136 w 227"/>
              <a:gd name="T31" fmla="*/ 126 h 760"/>
              <a:gd name="T32" fmla="*/ 181 w 227"/>
              <a:gd name="T33" fmla="*/ 81 h 760"/>
              <a:gd name="T34" fmla="*/ 190 w 227"/>
              <a:gd name="T35" fmla="*/ 63 h 760"/>
              <a:gd name="T36" fmla="*/ 181 w 227"/>
              <a:gd name="T37" fmla="*/ 36 h 760"/>
              <a:gd name="T38" fmla="*/ 45 w 227"/>
              <a:gd name="T39" fmla="*/ 36 h 760"/>
              <a:gd name="T40" fmla="*/ 36 w 227"/>
              <a:gd name="T41" fmla="*/ 63 h 760"/>
              <a:gd name="T42" fmla="*/ 45 w 227"/>
              <a:gd name="T43" fmla="*/ 81 h 760"/>
              <a:gd name="T44" fmla="*/ 91 w 227"/>
              <a:gd name="T45" fmla="*/ 126 h 760"/>
              <a:gd name="T46" fmla="*/ 100 w 227"/>
              <a:gd name="T47" fmla="*/ 144 h 760"/>
              <a:gd name="T48" fmla="*/ 91 w 227"/>
              <a:gd name="T49" fmla="*/ 704 h 760"/>
              <a:gd name="T50" fmla="*/ 100 w 227"/>
              <a:gd name="T51" fmla="*/ 722 h 760"/>
              <a:gd name="T52" fmla="*/ 127 w 227"/>
              <a:gd name="T53" fmla="*/ 722 h 760"/>
              <a:gd name="T54" fmla="*/ 136 w 227"/>
              <a:gd name="T55" fmla="*/ 704 h 760"/>
              <a:gd name="T56" fmla="*/ 127 w 227"/>
              <a:gd name="T57" fmla="*/ 262 h 760"/>
              <a:gd name="T58" fmla="*/ 145 w 227"/>
              <a:gd name="T59" fmla="*/ 243 h 760"/>
              <a:gd name="T60" fmla="*/ 145 w 227"/>
              <a:gd name="T61" fmla="*/ 243 h 760"/>
              <a:gd name="T62" fmla="*/ 163 w 227"/>
              <a:gd name="T63" fmla="*/ 262 h 760"/>
              <a:gd name="T64" fmla="*/ 172 w 227"/>
              <a:gd name="T65" fmla="*/ 704 h 760"/>
              <a:gd name="T66" fmla="*/ 154 w 227"/>
              <a:gd name="T67" fmla="*/ 749 h 760"/>
              <a:gd name="T68" fmla="*/ 118 w 227"/>
              <a:gd name="T69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7" h="760">
                <a:moveTo>
                  <a:pt x="118" y="759"/>
                </a:moveTo>
                <a:lnTo>
                  <a:pt x="118" y="759"/>
                </a:lnTo>
                <a:cubicBezTo>
                  <a:pt x="100" y="759"/>
                  <a:pt x="82" y="759"/>
                  <a:pt x="72" y="749"/>
                </a:cubicBezTo>
                <a:cubicBezTo>
                  <a:pt x="63" y="731"/>
                  <a:pt x="54" y="722"/>
                  <a:pt x="54" y="704"/>
                </a:cubicBezTo>
                <a:cubicBezTo>
                  <a:pt x="63" y="153"/>
                  <a:pt x="63" y="153"/>
                  <a:pt x="63" y="153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9" y="99"/>
                  <a:pt x="0" y="81"/>
                  <a:pt x="0" y="54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18" y="0"/>
                  <a:pt x="27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26" y="54"/>
                  <a:pt x="226" y="54"/>
                  <a:pt x="226" y="54"/>
                </a:cubicBezTo>
                <a:cubicBezTo>
                  <a:pt x="226" y="72"/>
                  <a:pt x="217" y="99"/>
                  <a:pt x="208" y="108"/>
                </a:cubicBezTo>
                <a:cubicBezTo>
                  <a:pt x="163" y="153"/>
                  <a:pt x="163" y="153"/>
                  <a:pt x="163" y="153"/>
                </a:cubicBezTo>
                <a:cubicBezTo>
                  <a:pt x="154" y="162"/>
                  <a:pt x="145" y="162"/>
                  <a:pt x="136" y="153"/>
                </a:cubicBezTo>
                <a:cubicBezTo>
                  <a:pt x="127" y="144"/>
                  <a:pt x="127" y="135"/>
                  <a:pt x="136" y="126"/>
                </a:cubicBezTo>
                <a:cubicBezTo>
                  <a:pt x="181" y="81"/>
                  <a:pt x="181" y="81"/>
                  <a:pt x="181" y="81"/>
                </a:cubicBezTo>
                <a:cubicBezTo>
                  <a:pt x="190" y="81"/>
                  <a:pt x="190" y="72"/>
                  <a:pt x="190" y="63"/>
                </a:cubicBezTo>
                <a:cubicBezTo>
                  <a:pt x="181" y="36"/>
                  <a:pt x="181" y="36"/>
                  <a:pt x="181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72"/>
                  <a:pt x="36" y="81"/>
                  <a:pt x="45" y="81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100" y="135"/>
                  <a:pt x="100" y="135"/>
                  <a:pt x="100" y="144"/>
                </a:cubicBezTo>
                <a:cubicBezTo>
                  <a:pt x="91" y="704"/>
                  <a:pt x="91" y="704"/>
                  <a:pt x="91" y="704"/>
                </a:cubicBezTo>
                <a:cubicBezTo>
                  <a:pt x="91" y="713"/>
                  <a:pt x="91" y="713"/>
                  <a:pt x="100" y="722"/>
                </a:cubicBezTo>
                <a:cubicBezTo>
                  <a:pt x="108" y="731"/>
                  <a:pt x="118" y="731"/>
                  <a:pt x="127" y="722"/>
                </a:cubicBezTo>
                <a:cubicBezTo>
                  <a:pt x="136" y="713"/>
                  <a:pt x="136" y="713"/>
                  <a:pt x="136" y="704"/>
                </a:cubicBezTo>
                <a:cubicBezTo>
                  <a:pt x="127" y="262"/>
                  <a:pt x="127" y="262"/>
                  <a:pt x="127" y="262"/>
                </a:cubicBezTo>
                <a:cubicBezTo>
                  <a:pt x="127" y="253"/>
                  <a:pt x="136" y="243"/>
                  <a:pt x="145" y="243"/>
                </a:cubicBezTo>
                <a:lnTo>
                  <a:pt x="145" y="243"/>
                </a:lnTo>
                <a:cubicBezTo>
                  <a:pt x="154" y="243"/>
                  <a:pt x="163" y="253"/>
                  <a:pt x="163" y="262"/>
                </a:cubicBezTo>
                <a:cubicBezTo>
                  <a:pt x="172" y="704"/>
                  <a:pt x="172" y="704"/>
                  <a:pt x="172" y="704"/>
                </a:cubicBezTo>
                <a:cubicBezTo>
                  <a:pt x="172" y="722"/>
                  <a:pt x="163" y="731"/>
                  <a:pt x="154" y="749"/>
                </a:cubicBezTo>
                <a:cubicBezTo>
                  <a:pt x="145" y="759"/>
                  <a:pt x="127" y="759"/>
                  <a:pt x="118" y="7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37">
            <a:extLst>
              <a:ext uri="{FF2B5EF4-FFF2-40B4-BE49-F238E27FC236}">
                <a16:creationId xmlns:a16="http://schemas.microsoft.com/office/drawing/2014/main" id="{4ABAB490-16B5-A846-9EF7-66ED4E24F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44" y="4961063"/>
            <a:ext cx="37018" cy="286887"/>
          </a:xfrm>
          <a:custGeom>
            <a:avLst/>
            <a:gdLst>
              <a:gd name="T0" fmla="*/ 18 w 37"/>
              <a:gd name="T1" fmla="*/ 271 h 272"/>
              <a:gd name="T2" fmla="*/ 18 w 37"/>
              <a:gd name="T3" fmla="*/ 271 h 272"/>
              <a:gd name="T4" fmla="*/ 0 w 37"/>
              <a:gd name="T5" fmla="*/ 253 h 272"/>
              <a:gd name="T6" fmla="*/ 0 w 37"/>
              <a:gd name="T7" fmla="*/ 18 h 272"/>
              <a:gd name="T8" fmla="*/ 18 w 37"/>
              <a:gd name="T9" fmla="*/ 0 h 272"/>
              <a:gd name="T10" fmla="*/ 36 w 37"/>
              <a:gd name="T11" fmla="*/ 18 h 272"/>
              <a:gd name="T12" fmla="*/ 36 w 37"/>
              <a:gd name="T13" fmla="*/ 253 h 272"/>
              <a:gd name="T14" fmla="*/ 18 w 37"/>
              <a:gd name="T15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2">
                <a:moveTo>
                  <a:pt x="18" y="271"/>
                </a:moveTo>
                <a:lnTo>
                  <a:pt x="18" y="271"/>
                </a:lnTo>
                <a:cubicBezTo>
                  <a:pt x="0" y="271"/>
                  <a:pt x="0" y="261"/>
                  <a:pt x="0" y="2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0" y="0"/>
                  <a:pt x="18" y="0"/>
                </a:cubicBezTo>
                <a:cubicBezTo>
                  <a:pt x="27" y="0"/>
                  <a:pt x="36" y="8"/>
                  <a:pt x="36" y="18"/>
                </a:cubicBezTo>
                <a:cubicBezTo>
                  <a:pt x="36" y="253"/>
                  <a:pt x="36" y="253"/>
                  <a:pt x="36" y="253"/>
                </a:cubicBezTo>
                <a:cubicBezTo>
                  <a:pt x="36" y="261"/>
                  <a:pt x="27" y="271"/>
                  <a:pt x="18" y="2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38">
            <a:extLst>
              <a:ext uri="{FF2B5EF4-FFF2-40B4-BE49-F238E27FC236}">
                <a16:creationId xmlns:a16="http://schemas.microsoft.com/office/drawing/2014/main" id="{4CB6E806-5DE8-B847-9339-08620CAD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125" y="4961063"/>
            <a:ext cx="55527" cy="286887"/>
          </a:xfrm>
          <a:custGeom>
            <a:avLst/>
            <a:gdLst>
              <a:gd name="T0" fmla="*/ 36 w 55"/>
              <a:gd name="T1" fmla="*/ 271 h 272"/>
              <a:gd name="T2" fmla="*/ 36 w 55"/>
              <a:gd name="T3" fmla="*/ 271 h 272"/>
              <a:gd name="T4" fmla="*/ 18 w 55"/>
              <a:gd name="T5" fmla="*/ 261 h 272"/>
              <a:gd name="T6" fmla="*/ 0 w 55"/>
              <a:gd name="T7" fmla="*/ 18 h 272"/>
              <a:gd name="T8" fmla="*/ 18 w 55"/>
              <a:gd name="T9" fmla="*/ 0 h 272"/>
              <a:gd name="T10" fmla="*/ 36 w 55"/>
              <a:gd name="T11" fmla="*/ 18 h 272"/>
              <a:gd name="T12" fmla="*/ 54 w 55"/>
              <a:gd name="T13" fmla="*/ 253 h 272"/>
              <a:gd name="T14" fmla="*/ 36 w 55"/>
              <a:gd name="T15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72">
                <a:moveTo>
                  <a:pt x="36" y="271"/>
                </a:moveTo>
                <a:lnTo>
                  <a:pt x="36" y="271"/>
                </a:lnTo>
                <a:cubicBezTo>
                  <a:pt x="27" y="271"/>
                  <a:pt x="18" y="271"/>
                  <a:pt x="18" y="26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27" y="0"/>
                  <a:pt x="36" y="0"/>
                  <a:pt x="36" y="18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54" y="261"/>
                  <a:pt x="45" y="271"/>
                  <a:pt x="36" y="2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39">
            <a:extLst>
              <a:ext uri="{FF2B5EF4-FFF2-40B4-BE49-F238E27FC236}">
                <a16:creationId xmlns:a16="http://schemas.microsoft.com/office/drawing/2014/main" id="{32006965-C88E-6845-828B-02503254D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174" y="4961063"/>
            <a:ext cx="55527" cy="286887"/>
          </a:xfrm>
          <a:custGeom>
            <a:avLst/>
            <a:gdLst>
              <a:gd name="T0" fmla="*/ 18 w 55"/>
              <a:gd name="T1" fmla="*/ 271 h 272"/>
              <a:gd name="T2" fmla="*/ 18 w 55"/>
              <a:gd name="T3" fmla="*/ 271 h 272"/>
              <a:gd name="T4" fmla="*/ 18 w 55"/>
              <a:gd name="T5" fmla="*/ 271 h 272"/>
              <a:gd name="T6" fmla="*/ 0 w 55"/>
              <a:gd name="T7" fmla="*/ 253 h 272"/>
              <a:gd name="T8" fmla="*/ 18 w 55"/>
              <a:gd name="T9" fmla="*/ 18 h 272"/>
              <a:gd name="T10" fmla="*/ 36 w 55"/>
              <a:gd name="T11" fmla="*/ 0 h 272"/>
              <a:gd name="T12" fmla="*/ 54 w 55"/>
              <a:gd name="T13" fmla="*/ 18 h 272"/>
              <a:gd name="T14" fmla="*/ 36 w 55"/>
              <a:gd name="T15" fmla="*/ 261 h 272"/>
              <a:gd name="T16" fmla="*/ 18 w 55"/>
              <a:gd name="T1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272">
                <a:moveTo>
                  <a:pt x="18" y="271"/>
                </a:moveTo>
                <a:lnTo>
                  <a:pt x="18" y="271"/>
                </a:lnTo>
                <a:lnTo>
                  <a:pt x="18" y="271"/>
                </a:lnTo>
                <a:cubicBezTo>
                  <a:pt x="9" y="271"/>
                  <a:pt x="0" y="261"/>
                  <a:pt x="0" y="25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0"/>
                  <a:pt x="27" y="0"/>
                  <a:pt x="36" y="0"/>
                </a:cubicBezTo>
                <a:cubicBezTo>
                  <a:pt x="45" y="0"/>
                  <a:pt x="54" y="8"/>
                  <a:pt x="54" y="18"/>
                </a:cubicBezTo>
                <a:cubicBezTo>
                  <a:pt x="36" y="261"/>
                  <a:pt x="36" y="261"/>
                  <a:pt x="36" y="261"/>
                </a:cubicBezTo>
                <a:cubicBezTo>
                  <a:pt x="36" y="271"/>
                  <a:pt x="27" y="271"/>
                  <a:pt x="18" y="2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40">
            <a:extLst>
              <a:ext uri="{FF2B5EF4-FFF2-40B4-BE49-F238E27FC236}">
                <a16:creationId xmlns:a16="http://schemas.microsoft.com/office/drawing/2014/main" id="{EE675BA0-B121-0040-810F-89C8B2B63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061" y="4961063"/>
            <a:ext cx="180460" cy="1045750"/>
          </a:xfrm>
          <a:custGeom>
            <a:avLst/>
            <a:gdLst>
              <a:gd name="T0" fmla="*/ 109 w 173"/>
              <a:gd name="T1" fmla="*/ 994 h 995"/>
              <a:gd name="T2" fmla="*/ 109 w 173"/>
              <a:gd name="T3" fmla="*/ 994 h 995"/>
              <a:gd name="T4" fmla="*/ 73 w 173"/>
              <a:gd name="T5" fmla="*/ 984 h 995"/>
              <a:gd name="T6" fmla="*/ 55 w 173"/>
              <a:gd name="T7" fmla="*/ 939 h 995"/>
              <a:gd name="T8" fmla="*/ 55 w 173"/>
              <a:gd name="T9" fmla="*/ 641 h 995"/>
              <a:gd name="T10" fmla="*/ 55 w 173"/>
              <a:gd name="T11" fmla="*/ 632 h 995"/>
              <a:gd name="T12" fmla="*/ 55 w 173"/>
              <a:gd name="T13" fmla="*/ 632 h 995"/>
              <a:gd name="T14" fmla="*/ 45 w 173"/>
              <a:gd name="T15" fmla="*/ 632 h 995"/>
              <a:gd name="T16" fmla="*/ 9 w 173"/>
              <a:gd name="T17" fmla="*/ 623 h 995"/>
              <a:gd name="T18" fmla="*/ 0 w 173"/>
              <a:gd name="T19" fmla="*/ 587 h 995"/>
              <a:gd name="T20" fmla="*/ 64 w 173"/>
              <a:gd name="T21" fmla="*/ 45 h 995"/>
              <a:gd name="T22" fmla="*/ 109 w 173"/>
              <a:gd name="T23" fmla="*/ 0 h 995"/>
              <a:gd name="T24" fmla="*/ 154 w 173"/>
              <a:gd name="T25" fmla="*/ 8 h 995"/>
              <a:gd name="T26" fmla="*/ 172 w 173"/>
              <a:gd name="T27" fmla="*/ 45 h 995"/>
              <a:gd name="T28" fmla="*/ 163 w 173"/>
              <a:gd name="T29" fmla="*/ 614 h 995"/>
              <a:gd name="T30" fmla="*/ 145 w 173"/>
              <a:gd name="T31" fmla="*/ 632 h 995"/>
              <a:gd name="T32" fmla="*/ 127 w 173"/>
              <a:gd name="T33" fmla="*/ 614 h 995"/>
              <a:gd name="T34" fmla="*/ 136 w 173"/>
              <a:gd name="T35" fmla="*/ 45 h 995"/>
              <a:gd name="T36" fmla="*/ 127 w 173"/>
              <a:gd name="T37" fmla="*/ 36 h 995"/>
              <a:gd name="T38" fmla="*/ 118 w 173"/>
              <a:gd name="T39" fmla="*/ 36 h 995"/>
              <a:gd name="T40" fmla="*/ 100 w 173"/>
              <a:gd name="T41" fmla="*/ 45 h 995"/>
              <a:gd name="T42" fmla="*/ 36 w 173"/>
              <a:gd name="T43" fmla="*/ 587 h 995"/>
              <a:gd name="T44" fmla="*/ 36 w 173"/>
              <a:gd name="T45" fmla="*/ 596 h 995"/>
              <a:gd name="T46" fmla="*/ 45 w 173"/>
              <a:gd name="T47" fmla="*/ 596 h 995"/>
              <a:gd name="T48" fmla="*/ 55 w 173"/>
              <a:gd name="T49" fmla="*/ 596 h 995"/>
              <a:gd name="T50" fmla="*/ 81 w 173"/>
              <a:gd name="T51" fmla="*/ 605 h 995"/>
              <a:gd name="T52" fmla="*/ 91 w 173"/>
              <a:gd name="T53" fmla="*/ 641 h 995"/>
              <a:gd name="T54" fmla="*/ 91 w 173"/>
              <a:gd name="T55" fmla="*/ 939 h 995"/>
              <a:gd name="T56" fmla="*/ 100 w 173"/>
              <a:gd name="T57" fmla="*/ 957 h 995"/>
              <a:gd name="T58" fmla="*/ 127 w 173"/>
              <a:gd name="T59" fmla="*/ 957 h 995"/>
              <a:gd name="T60" fmla="*/ 136 w 173"/>
              <a:gd name="T61" fmla="*/ 939 h 995"/>
              <a:gd name="T62" fmla="*/ 127 w 173"/>
              <a:gd name="T63" fmla="*/ 741 h 995"/>
              <a:gd name="T64" fmla="*/ 145 w 173"/>
              <a:gd name="T65" fmla="*/ 722 h 995"/>
              <a:gd name="T66" fmla="*/ 145 w 173"/>
              <a:gd name="T67" fmla="*/ 722 h 995"/>
              <a:gd name="T68" fmla="*/ 163 w 173"/>
              <a:gd name="T69" fmla="*/ 741 h 995"/>
              <a:gd name="T70" fmla="*/ 172 w 173"/>
              <a:gd name="T71" fmla="*/ 939 h 995"/>
              <a:gd name="T72" fmla="*/ 154 w 173"/>
              <a:gd name="T73" fmla="*/ 984 h 995"/>
              <a:gd name="T74" fmla="*/ 109 w 173"/>
              <a:gd name="T75" fmla="*/ 994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3" h="995">
                <a:moveTo>
                  <a:pt x="109" y="994"/>
                </a:moveTo>
                <a:lnTo>
                  <a:pt x="109" y="994"/>
                </a:lnTo>
                <a:cubicBezTo>
                  <a:pt x="100" y="994"/>
                  <a:pt x="81" y="994"/>
                  <a:pt x="73" y="984"/>
                </a:cubicBezTo>
                <a:cubicBezTo>
                  <a:pt x="64" y="966"/>
                  <a:pt x="55" y="957"/>
                  <a:pt x="55" y="939"/>
                </a:cubicBezTo>
                <a:cubicBezTo>
                  <a:pt x="55" y="641"/>
                  <a:pt x="55" y="641"/>
                  <a:pt x="55" y="641"/>
                </a:cubicBezTo>
                <a:cubicBezTo>
                  <a:pt x="55" y="632"/>
                  <a:pt x="55" y="632"/>
                  <a:pt x="55" y="632"/>
                </a:cubicBezTo>
                <a:lnTo>
                  <a:pt x="55" y="632"/>
                </a:lnTo>
                <a:cubicBezTo>
                  <a:pt x="45" y="632"/>
                  <a:pt x="45" y="632"/>
                  <a:pt x="45" y="632"/>
                </a:cubicBezTo>
                <a:cubicBezTo>
                  <a:pt x="27" y="632"/>
                  <a:pt x="18" y="632"/>
                  <a:pt x="9" y="623"/>
                </a:cubicBezTo>
                <a:cubicBezTo>
                  <a:pt x="0" y="605"/>
                  <a:pt x="0" y="596"/>
                  <a:pt x="0" y="587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18"/>
                  <a:pt x="81" y="0"/>
                  <a:pt x="109" y="0"/>
                </a:cubicBezTo>
                <a:cubicBezTo>
                  <a:pt x="127" y="0"/>
                  <a:pt x="136" y="0"/>
                  <a:pt x="154" y="8"/>
                </a:cubicBezTo>
                <a:cubicBezTo>
                  <a:pt x="163" y="18"/>
                  <a:pt x="172" y="36"/>
                  <a:pt x="172" y="45"/>
                </a:cubicBezTo>
                <a:cubicBezTo>
                  <a:pt x="163" y="614"/>
                  <a:pt x="163" y="614"/>
                  <a:pt x="163" y="614"/>
                </a:cubicBezTo>
                <a:cubicBezTo>
                  <a:pt x="163" y="623"/>
                  <a:pt x="163" y="632"/>
                  <a:pt x="145" y="632"/>
                </a:cubicBezTo>
                <a:cubicBezTo>
                  <a:pt x="136" y="632"/>
                  <a:pt x="127" y="623"/>
                  <a:pt x="127" y="614"/>
                </a:cubicBezTo>
                <a:cubicBezTo>
                  <a:pt x="136" y="45"/>
                  <a:pt x="136" y="45"/>
                  <a:pt x="136" y="45"/>
                </a:cubicBezTo>
                <a:lnTo>
                  <a:pt x="127" y="36"/>
                </a:lnTo>
                <a:lnTo>
                  <a:pt x="118" y="36"/>
                </a:lnTo>
                <a:cubicBezTo>
                  <a:pt x="109" y="36"/>
                  <a:pt x="100" y="45"/>
                  <a:pt x="100" y="45"/>
                </a:cubicBezTo>
                <a:cubicBezTo>
                  <a:pt x="36" y="587"/>
                  <a:pt x="36" y="587"/>
                  <a:pt x="36" y="587"/>
                </a:cubicBezTo>
                <a:cubicBezTo>
                  <a:pt x="36" y="596"/>
                  <a:pt x="36" y="596"/>
                  <a:pt x="36" y="596"/>
                </a:cubicBezTo>
                <a:cubicBezTo>
                  <a:pt x="36" y="596"/>
                  <a:pt x="36" y="596"/>
                  <a:pt x="45" y="596"/>
                </a:cubicBezTo>
                <a:cubicBezTo>
                  <a:pt x="55" y="596"/>
                  <a:pt x="55" y="596"/>
                  <a:pt x="55" y="596"/>
                </a:cubicBezTo>
                <a:cubicBezTo>
                  <a:pt x="64" y="596"/>
                  <a:pt x="73" y="605"/>
                  <a:pt x="81" y="605"/>
                </a:cubicBezTo>
                <a:cubicBezTo>
                  <a:pt x="91" y="614"/>
                  <a:pt x="91" y="623"/>
                  <a:pt x="91" y="641"/>
                </a:cubicBezTo>
                <a:cubicBezTo>
                  <a:pt x="91" y="939"/>
                  <a:pt x="91" y="939"/>
                  <a:pt x="91" y="939"/>
                </a:cubicBezTo>
                <a:cubicBezTo>
                  <a:pt x="91" y="948"/>
                  <a:pt x="91" y="948"/>
                  <a:pt x="100" y="957"/>
                </a:cubicBezTo>
                <a:cubicBezTo>
                  <a:pt x="109" y="966"/>
                  <a:pt x="118" y="966"/>
                  <a:pt x="127" y="957"/>
                </a:cubicBezTo>
                <a:cubicBezTo>
                  <a:pt x="127" y="948"/>
                  <a:pt x="136" y="948"/>
                  <a:pt x="136" y="939"/>
                </a:cubicBezTo>
                <a:cubicBezTo>
                  <a:pt x="127" y="741"/>
                  <a:pt x="127" y="741"/>
                  <a:pt x="127" y="741"/>
                </a:cubicBezTo>
                <a:cubicBezTo>
                  <a:pt x="127" y="731"/>
                  <a:pt x="136" y="722"/>
                  <a:pt x="145" y="722"/>
                </a:cubicBezTo>
                <a:lnTo>
                  <a:pt x="145" y="722"/>
                </a:lnTo>
                <a:cubicBezTo>
                  <a:pt x="163" y="722"/>
                  <a:pt x="163" y="731"/>
                  <a:pt x="163" y="741"/>
                </a:cubicBezTo>
                <a:cubicBezTo>
                  <a:pt x="172" y="939"/>
                  <a:pt x="172" y="939"/>
                  <a:pt x="172" y="939"/>
                </a:cubicBezTo>
                <a:cubicBezTo>
                  <a:pt x="172" y="957"/>
                  <a:pt x="163" y="966"/>
                  <a:pt x="154" y="984"/>
                </a:cubicBezTo>
                <a:cubicBezTo>
                  <a:pt x="145" y="994"/>
                  <a:pt x="127" y="994"/>
                  <a:pt x="109" y="9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">
            <a:extLst>
              <a:ext uri="{FF2B5EF4-FFF2-40B4-BE49-F238E27FC236}">
                <a16:creationId xmlns:a16="http://schemas.microsoft.com/office/drawing/2014/main" id="{5D935846-2FC4-7043-87DD-06E9734DC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9286" y="9519902"/>
            <a:ext cx="5451543" cy="1512437"/>
          </a:xfrm>
          <a:custGeom>
            <a:avLst/>
            <a:gdLst>
              <a:gd name="T0" fmla="*/ 4616 w 6388"/>
              <a:gd name="T1" fmla="*/ 1771 h 1772"/>
              <a:gd name="T2" fmla="*/ 4616 w 6388"/>
              <a:gd name="T3" fmla="*/ 1771 h 1772"/>
              <a:gd name="T4" fmla="*/ 1771 w 6388"/>
              <a:gd name="T5" fmla="*/ 1771 h 1772"/>
              <a:gd name="T6" fmla="*/ 0 w 6388"/>
              <a:gd name="T7" fmla="*/ 0 h 1772"/>
              <a:gd name="T8" fmla="*/ 0 w 6388"/>
              <a:gd name="T9" fmla="*/ 0 h 1772"/>
              <a:gd name="T10" fmla="*/ 6387 w 6388"/>
              <a:gd name="T11" fmla="*/ 0 h 1772"/>
              <a:gd name="T12" fmla="*/ 6387 w 6388"/>
              <a:gd name="T13" fmla="*/ 0 h 1772"/>
              <a:gd name="T14" fmla="*/ 4616 w 6388"/>
              <a:gd name="T15" fmla="*/ 1771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88" h="1772">
                <a:moveTo>
                  <a:pt x="4616" y="1771"/>
                </a:moveTo>
                <a:lnTo>
                  <a:pt x="4616" y="1771"/>
                </a:lnTo>
                <a:cubicBezTo>
                  <a:pt x="1771" y="1771"/>
                  <a:pt x="1771" y="1771"/>
                  <a:pt x="1771" y="1771"/>
                </a:cubicBezTo>
                <a:cubicBezTo>
                  <a:pt x="795" y="1771"/>
                  <a:pt x="0" y="976"/>
                  <a:pt x="0" y="0"/>
                </a:cubicBezTo>
                <a:lnTo>
                  <a:pt x="0" y="0"/>
                </a:lnTo>
                <a:cubicBezTo>
                  <a:pt x="6387" y="0"/>
                  <a:pt x="6387" y="0"/>
                  <a:pt x="6387" y="0"/>
                </a:cubicBezTo>
                <a:lnTo>
                  <a:pt x="6387" y="0"/>
                </a:lnTo>
                <a:cubicBezTo>
                  <a:pt x="6387" y="976"/>
                  <a:pt x="5592" y="1771"/>
                  <a:pt x="4616" y="17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3">
            <a:extLst>
              <a:ext uri="{FF2B5EF4-FFF2-40B4-BE49-F238E27FC236}">
                <a16:creationId xmlns:a16="http://schemas.microsoft.com/office/drawing/2014/main" id="{D906B534-3205-9A44-A9E5-BDF5A7754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852" y="6265529"/>
            <a:ext cx="2381522" cy="2674982"/>
          </a:xfrm>
          <a:custGeom>
            <a:avLst/>
            <a:gdLst>
              <a:gd name="T0" fmla="*/ 2376 w 2792"/>
              <a:gd name="T1" fmla="*/ 2357 h 3136"/>
              <a:gd name="T2" fmla="*/ 2376 w 2792"/>
              <a:gd name="T3" fmla="*/ 2357 h 3136"/>
              <a:gd name="T4" fmla="*/ 2376 w 2792"/>
              <a:gd name="T5" fmla="*/ 2357 h 3136"/>
              <a:gd name="T6" fmla="*/ 2403 w 2792"/>
              <a:gd name="T7" fmla="*/ 2285 h 3136"/>
              <a:gd name="T8" fmla="*/ 2466 w 2792"/>
              <a:gd name="T9" fmla="*/ 2159 h 3136"/>
              <a:gd name="T10" fmla="*/ 2313 w 2792"/>
              <a:gd name="T11" fmla="*/ 0 h 3136"/>
              <a:gd name="T12" fmla="*/ 434 w 2792"/>
              <a:gd name="T13" fmla="*/ 1039 h 3136"/>
              <a:gd name="T14" fmla="*/ 353 w 2792"/>
              <a:gd name="T15" fmla="*/ 1157 h 3136"/>
              <a:gd name="T16" fmla="*/ 308 w 2792"/>
              <a:gd name="T17" fmla="*/ 1238 h 3136"/>
              <a:gd name="T18" fmla="*/ 308 w 2792"/>
              <a:gd name="T19" fmla="*/ 1238 h 3136"/>
              <a:gd name="T20" fmla="*/ 308 w 2792"/>
              <a:gd name="T21" fmla="*/ 1238 h 3136"/>
              <a:gd name="T22" fmla="*/ 308 w 2792"/>
              <a:gd name="T23" fmla="*/ 1238 h 3136"/>
              <a:gd name="T24" fmla="*/ 777 w 2792"/>
              <a:gd name="T25" fmla="*/ 2827 h 3136"/>
              <a:gd name="T26" fmla="*/ 2376 w 2792"/>
              <a:gd name="T27" fmla="*/ 2357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92" h="3136">
                <a:moveTo>
                  <a:pt x="2376" y="2357"/>
                </a:moveTo>
                <a:lnTo>
                  <a:pt x="2376" y="2357"/>
                </a:lnTo>
                <a:lnTo>
                  <a:pt x="2376" y="2357"/>
                </a:lnTo>
                <a:cubicBezTo>
                  <a:pt x="2385" y="2330"/>
                  <a:pt x="2394" y="2312"/>
                  <a:pt x="2403" y="2285"/>
                </a:cubicBezTo>
                <a:cubicBezTo>
                  <a:pt x="2430" y="2249"/>
                  <a:pt x="2448" y="2204"/>
                  <a:pt x="2466" y="2159"/>
                </a:cubicBezTo>
                <a:cubicBezTo>
                  <a:pt x="2791" y="1337"/>
                  <a:pt x="2530" y="479"/>
                  <a:pt x="2313" y="0"/>
                </a:cubicBezTo>
                <a:cubicBezTo>
                  <a:pt x="1807" y="81"/>
                  <a:pt x="958" y="317"/>
                  <a:pt x="434" y="1039"/>
                </a:cubicBezTo>
                <a:cubicBezTo>
                  <a:pt x="407" y="1076"/>
                  <a:pt x="380" y="1112"/>
                  <a:pt x="353" y="1157"/>
                </a:cubicBezTo>
                <a:cubicBezTo>
                  <a:pt x="335" y="1184"/>
                  <a:pt x="317" y="1202"/>
                  <a:pt x="308" y="1238"/>
                </a:cubicBezTo>
                <a:lnTo>
                  <a:pt x="308" y="1238"/>
                </a:lnTo>
                <a:lnTo>
                  <a:pt x="308" y="1238"/>
                </a:lnTo>
                <a:lnTo>
                  <a:pt x="308" y="1238"/>
                </a:lnTo>
                <a:cubicBezTo>
                  <a:pt x="0" y="1806"/>
                  <a:pt x="208" y="2520"/>
                  <a:pt x="777" y="2827"/>
                </a:cubicBezTo>
                <a:cubicBezTo>
                  <a:pt x="1346" y="3135"/>
                  <a:pt x="2060" y="2927"/>
                  <a:pt x="2376" y="23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4">
            <a:extLst>
              <a:ext uri="{FF2B5EF4-FFF2-40B4-BE49-F238E27FC236}">
                <a16:creationId xmlns:a16="http://schemas.microsoft.com/office/drawing/2014/main" id="{1C9DDC98-0E06-4E49-B062-CF8968690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400" y="6905117"/>
            <a:ext cx="1403332" cy="2490629"/>
          </a:xfrm>
          <a:custGeom>
            <a:avLst/>
            <a:gdLst>
              <a:gd name="T0" fmla="*/ 36 w 1644"/>
              <a:gd name="T1" fmla="*/ 2908 h 2918"/>
              <a:gd name="T2" fmla="*/ 36 w 1644"/>
              <a:gd name="T3" fmla="*/ 2908 h 2918"/>
              <a:gd name="T4" fmla="*/ 18 w 1644"/>
              <a:gd name="T5" fmla="*/ 2836 h 2918"/>
              <a:gd name="T6" fmla="*/ 1535 w 1644"/>
              <a:gd name="T7" fmla="*/ 36 h 2918"/>
              <a:gd name="T8" fmla="*/ 1607 w 1644"/>
              <a:gd name="T9" fmla="*/ 18 h 2918"/>
              <a:gd name="T10" fmla="*/ 1634 w 1644"/>
              <a:gd name="T11" fmla="*/ 90 h 2918"/>
              <a:gd name="T12" fmla="*/ 108 w 1644"/>
              <a:gd name="T13" fmla="*/ 2881 h 2918"/>
              <a:gd name="T14" fmla="*/ 36 w 1644"/>
              <a:gd name="T15" fmla="*/ 2908 h 2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4" h="2918">
                <a:moveTo>
                  <a:pt x="36" y="2908"/>
                </a:moveTo>
                <a:lnTo>
                  <a:pt x="36" y="2908"/>
                </a:lnTo>
                <a:cubicBezTo>
                  <a:pt x="9" y="2891"/>
                  <a:pt x="0" y="2863"/>
                  <a:pt x="18" y="2836"/>
                </a:cubicBezTo>
                <a:cubicBezTo>
                  <a:pt x="1535" y="36"/>
                  <a:pt x="1535" y="36"/>
                  <a:pt x="1535" y="36"/>
                </a:cubicBezTo>
                <a:cubicBezTo>
                  <a:pt x="1553" y="9"/>
                  <a:pt x="1580" y="0"/>
                  <a:pt x="1607" y="18"/>
                </a:cubicBezTo>
                <a:cubicBezTo>
                  <a:pt x="1634" y="27"/>
                  <a:pt x="1643" y="63"/>
                  <a:pt x="1634" y="90"/>
                </a:cubicBezTo>
                <a:cubicBezTo>
                  <a:pt x="108" y="2881"/>
                  <a:pt x="108" y="2881"/>
                  <a:pt x="108" y="2881"/>
                </a:cubicBezTo>
                <a:cubicBezTo>
                  <a:pt x="99" y="2908"/>
                  <a:pt x="63" y="2917"/>
                  <a:pt x="36" y="2908"/>
                </a:cubicBezTo>
              </a:path>
            </a:pathLst>
          </a:custGeom>
          <a:solidFill>
            <a:srgbClr val="1DD8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5">
            <a:extLst>
              <a:ext uri="{FF2B5EF4-FFF2-40B4-BE49-F238E27FC236}">
                <a16:creationId xmlns:a16="http://schemas.microsoft.com/office/drawing/2014/main" id="{6C123220-5EBA-1844-B28D-3F9A3AAF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938" y="7992417"/>
            <a:ext cx="617014" cy="248310"/>
          </a:xfrm>
          <a:custGeom>
            <a:avLst/>
            <a:gdLst>
              <a:gd name="T0" fmla="*/ 37 w 723"/>
              <a:gd name="T1" fmla="*/ 280 h 290"/>
              <a:gd name="T2" fmla="*/ 37 w 723"/>
              <a:gd name="T3" fmla="*/ 280 h 290"/>
              <a:gd name="T4" fmla="*/ 9 w 723"/>
              <a:gd name="T5" fmla="*/ 253 h 290"/>
              <a:gd name="T6" fmla="*/ 55 w 723"/>
              <a:gd name="T7" fmla="*/ 181 h 290"/>
              <a:gd name="T8" fmla="*/ 641 w 723"/>
              <a:gd name="T9" fmla="*/ 9 h 290"/>
              <a:gd name="T10" fmla="*/ 713 w 723"/>
              <a:gd name="T11" fmla="*/ 45 h 290"/>
              <a:gd name="T12" fmla="*/ 677 w 723"/>
              <a:gd name="T13" fmla="*/ 109 h 290"/>
              <a:gd name="T14" fmla="*/ 82 w 723"/>
              <a:gd name="T15" fmla="*/ 289 h 290"/>
              <a:gd name="T16" fmla="*/ 37 w 723"/>
              <a:gd name="T17" fmla="*/ 28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3" h="290">
                <a:moveTo>
                  <a:pt x="37" y="280"/>
                </a:moveTo>
                <a:lnTo>
                  <a:pt x="37" y="280"/>
                </a:lnTo>
                <a:cubicBezTo>
                  <a:pt x="28" y="280"/>
                  <a:pt x="18" y="262"/>
                  <a:pt x="9" y="253"/>
                </a:cubicBezTo>
                <a:cubicBezTo>
                  <a:pt x="0" y="226"/>
                  <a:pt x="18" y="190"/>
                  <a:pt x="55" y="181"/>
                </a:cubicBezTo>
                <a:cubicBezTo>
                  <a:pt x="641" y="9"/>
                  <a:pt x="641" y="9"/>
                  <a:pt x="641" y="9"/>
                </a:cubicBezTo>
                <a:cubicBezTo>
                  <a:pt x="677" y="0"/>
                  <a:pt x="704" y="18"/>
                  <a:pt x="713" y="45"/>
                </a:cubicBezTo>
                <a:cubicBezTo>
                  <a:pt x="722" y="72"/>
                  <a:pt x="704" y="100"/>
                  <a:pt x="677" y="10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64" y="289"/>
                  <a:pt x="55" y="289"/>
                  <a:pt x="37" y="280"/>
                </a:cubicBezTo>
              </a:path>
            </a:pathLst>
          </a:custGeom>
          <a:solidFill>
            <a:srgbClr val="1DD8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6">
            <a:extLst>
              <a:ext uri="{FF2B5EF4-FFF2-40B4-BE49-F238E27FC236}">
                <a16:creationId xmlns:a16="http://schemas.microsoft.com/office/drawing/2014/main" id="{6C819376-2C83-C14C-8C97-5BC32B74A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242" y="7036798"/>
            <a:ext cx="263360" cy="617014"/>
          </a:xfrm>
          <a:custGeom>
            <a:avLst/>
            <a:gdLst>
              <a:gd name="T0" fmla="*/ 217 w 308"/>
              <a:gd name="T1" fmla="*/ 713 h 723"/>
              <a:gd name="T2" fmla="*/ 217 w 308"/>
              <a:gd name="T3" fmla="*/ 713 h 723"/>
              <a:gd name="T4" fmla="*/ 190 w 308"/>
              <a:gd name="T5" fmla="*/ 676 h 723"/>
              <a:gd name="T6" fmla="*/ 9 w 308"/>
              <a:gd name="T7" fmla="*/ 81 h 723"/>
              <a:gd name="T8" fmla="*/ 46 w 308"/>
              <a:gd name="T9" fmla="*/ 9 h 723"/>
              <a:gd name="T10" fmla="*/ 109 w 308"/>
              <a:gd name="T11" fmla="*/ 45 h 723"/>
              <a:gd name="T12" fmla="*/ 299 w 308"/>
              <a:gd name="T13" fmla="*/ 649 h 723"/>
              <a:gd name="T14" fmla="*/ 262 w 308"/>
              <a:gd name="T15" fmla="*/ 713 h 723"/>
              <a:gd name="T16" fmla="*/ 217 w 308"/>
              <a:gd name="T17" fmla="*/ 71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" h="723">
                <a:moveTo>
                  <a:pt x="217" y="713"/>
                </a:moveTo>
                <a:lnTo>
                  <a:pt x="217" y="713"/>
                </a:lnTo>
                <a:cubicBezTo>
                  <a:pt x="208" y="703"/>
                  <a:pt x="199" y="694"/>
                  <a:pt x="190" y="676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54"/>
                  <a:pt x="9" y="18"/>
                  <a:pt x="46" y="9"/>
                </a:cubicBezTo>
                <a:cubicBezTo>
                  <a:pt x="72" y="0"/>
                  <a:pt x="100" y="18"/>
                  <a:pt x="109" y="45"/>
                </a:cubicBezTo>
                <a:cubicBezTo>
                  <a:pt x="299" y="649"/>
                  <a:pt x="299" y="649"/>
                  <a:pt x="299" y="649"/>
                </a:cubicBezTo>
                <a:cubicBezTo>
                  <a:pt x="307" y="676"/>
                  <a:pt x="289" y="703"/>
                  <a:pt x="262" y="713"/>
                </a:cubicBezTo>
                <a:cubicBezTo>
                  <a:pt x="244" y="722"/>
                  <a:pt x="226" y="713"/>
                  <a:pt x="217" y="713"/>
                </a:cubicBezTo>
              </a:path>
            </a:pathLst>
          </a:custGeom>
          <a:solidFill>
            <a:srgbClr val="1DD8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7">
            <a:extLst>
              <a:ext uri="{FF2B5EF4-FFF2-40B4-BE49-F238E27FC236}">
                <a16:creationId xmlns:a16="http://schemas.microsoft.com/office/drawing/2014/main" id="{327A8D6C-3425-4548-B20F-6BF2444E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615" y="8323497"/>
            <a:ext cx="1109872" cy="1109871"/>
          </a:xfrm>
          <a:custGeom>
            <a:avLst/>
            <a:gdLst>
              <a:gd name="T0" fmla="*/ 651 w 1302"/>
              <a:gd name="T1" fmla="*/ 0 h 1302"/>
              <a:gd name="T2" fmla="*/ 651 w 1302"/>
              <a:gd name="T3" fmla="*/ 0 h 1302"/>
              <a:gd name="T4" fmla="*/ 0 w 1302"/>
              <a:gd name="T5" fmla="*/ 650 h 1302"/>
              <a:gd name="T6" fmla="*/ 651 w 1302"/>
              <a:gd name="T7" fmla="*/ 1301 h 1302"/>
              <a:gd name="T8" fmla="*/ 1301 w 1302"/>
              <a:gd name="T9" fmla="*/ 650 h 1302"/>
              <a:gd name="T10" fmla="*/ 651 w 1302"/>
              <a:gd name="T11" fmla="*/ 0 h 1302"/>
              <a:gd name="T12" fmla="*/ 651 w 1302"/>
              <a:gd name="T13" fmla="*/ 1165 h 1302"/>
              <a:gd name="T14" fmla="*/ 651 w 1302"/>
              <a:gd name="T15" fmla="*/ 1165 h 1302"/>
              <a:gd name="T16" fmla="*/ 136 w 1302"/>
              <a:gd name="T17" fmla="*/ 650 h 1302"/>
              <a:gd name="T18" fmla="*/ 651 w 1302"/>
              <a:gd name="T19" fmla="*/ 135 h 1302"/>
              <a:gd name="T20" fmla="*/ 1166 w 1302"/>
              <a:gd name="T21" fmla="*/ 650 h 1302"/>
              <a:gd name="T22" fmla="*/ 651 w 1302"/>
              <a:gd name="T23" fmla="*/ 1165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2" h="1302">
                <a:moveTo>
                  <a:pt x="651" y="0"/>
                </a:moveTo>
                <a:lnTo>
                  <a:pt x="651" y="0"/>
                </a:lnTo>
                <a:cubicBezTo>
                  <a:pt x="289" y="0"/>
                  <a:pt x="0" y="289"/>
                  <a:pt x="0" y="650"/>
                </a:cubicBezTo>
                <a:cubicBezTo>
                  <a:pt x="0" y="1012"/>
                  <a:pt x="289" y="1301"/>
                  <a:pt x="651" y="1301"/>
                </a:cubicBezTo>
                <a:cubicBezTo>
                  <a:pt x="1012" y="1301"/>
                  <a:pt x="1301" y="1012"/>
                  <a:pt x="1301" y="650"/>
                </a:cubicBezTo>
                <a:cubicBezTo>
                  <a:pt x="1301" y="289"/>
                  <a:pt x="1012" y="0"/>
                  <a:pt x="651" y="0"/>
                </a:cubicBezTo>
                <a:close/>
                <a:moveTo>
                  <a:pt x="651" y="1165"/>
                </a:moveTo>
                <a:lnTo>
                  <a:pt x="651" y="1165"/>
                </a:lnTo>
                <a:cubicBezTo>
                  <a:pt x="362" y="1165"/>
                  <a:pt x="136" y="939"/>
                  <a:pt x="136" y="650"/>
                </a:cubicBezTo>
                <a:cubicBezTo>
                  <a:pt x="136" y="361"/>
                  <a:pt x="362" y="135"/>
                  <a:pt x="651" y="135"/>
                </a:cubicBezTo>
                <a:cubicBezTo>
                  <a:pt x="940" y="135"/>
                  <a:pt x="1166" y="361"/>
                  <a:pt x="1166" y="650"/>
                </a:cubicBezTo>
                <a:cubicBezTo>
                  <a:pt x="1166" y="939"/>
                  <a:pt x="940" y="1165"/>
                  <a:pt x="651" y="1165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8">
            <a:extLst>
              <a:ext uri="{FF2B5EF4-FFF2-40B4-BE49-F238E27FC236}">
                <a16:creationId xmlns:a16="http://schemas.microsoft.com/office/drawing/2014/main" id="{165F7826-CAD1-C144-93B0-282B93272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314" y="8748634"/>
            <a:ext cx="316032" cy="410090"/>
          </a:xfrm>
          <a:custGeom>
            <a:avLst/>
            <a:gdLst>
              <a:gd name="T0" fmla="*/ 253 w 372"/>
              <a:gd name="T1" fmla="*/ 461 h 481"/>
              <a:gd name="T2" fmla="*/ 253 w 372"/>
              <a:gd name="T3" fmla="*/ 461 h 481"/>
              <a:gd name="T4" fmla="*/ 253 w 372"/>
              <a:gd name="T5" fmla="*/ 461 h 481"/>
              <a:gd name="T6" fmla="*/ 73 w 372"/>
              <a:gd name="T7" fmla="*/ 362 h 481"/>
              <a:gd name="T8" fmla="*/ 0 w 372"/>
              <a:gd name="T9" fmla="*/ 73 h 481"/>
              <a:gd name="T10" fmla="*/ 281 w 372"/>
              <a:gd name="T11" fmla="*/ 0 h 481"/>
              <a:gd name="T12" fmla="*/ 353 w 372"/>
              <a:gd name="T13" fmla="*/ 281 h 481"/>
              <a:gd name="T14" fmla="*/ 253 w 372"/>
              <a:gd name="T15" fmla="*/ 461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481">
                <a:moveTo>
                  <a:pt x="253" y="461"/>
                </a:moveTo>
                <a:lnTo>
                  <a:pt x="253" y="461"/>
                </a:lnTo>
                <a:lnTo>
                  <a:pt x="253" y="461"/>
                </a:lnTo>
                <a:cubicBezTo>
                  <a:pt x="172" y="480"/>
                  <a:pt x="91" y="434"/>
                  <a:pt x="73" y="362"/>
                </a:cubicBezTo>
                <a:cubicBezTo>
                  <a:pt x="0" y="73"/>
                  <a:pt x="0" y="73"/>
                  <a:pt x="0" y="73"/>
                </a:cubicBezTo>
                <a:cubicBezTo>
                  <a:pt x="281" y="0"/>
                  <a:pt x="281" y="0"/>
                  <a:pt x="281" y="0"/>
                </a:cubicBezTo>
                <a:cubicBezTo>
                  <a:pt x="353" y="281"/>
                  <a:pt x="353" y="281"/>
                  <a:pt x="353" y="281"/>
                </a:cubicBezTo>
                <a:cubicBezTo>
                  <a:pt x="371" y="362"/>
                  <a:pt x="326" y="443"/>
                  <a:pt x="253" y="461"/>
                </a:cubicBezTo>
              </a:path>
            </a:pathLst>
          </a:custGeom>
          <a:solidFill>
            <a:srgbClr val="8779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9">
            <a:extLst>
              <a:ext uri="{FF2B5EF4-FFF2-40B4-BE49-F238E27FC236}">
                <a16:creationId xmlns:a16="http://schemas.microsoft.com/office/drawing/2014/main" id="{11E71A2C-30D0-AB49-B09B-B6B778EC1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184" y="8353596"/>
            <a:ext cx="925521" cy="624538"/>
          </a:xfrm>
          <a:custGeom>
            <a:avLst/>
            <a:gdLst>
              <a:gd name="T0" fmla="*/ 940 w 1085"/>
              <a:gd name="T1" fmla="*/ 506 h 733"/>
              <a:gd name="T2" fmla="*/ 940 w 1085"/>
              <a:gd name="T3" fmla="*/ 506 h 733"/>
              <a:gd name="T4" fmla="*/ 1021 w 1085"/>
              <a:gd name="T5" fmla="*/ 262 h 733"/>
              <a:gd name="T6" fmla="*/ 434 w 1085"/>
              <a:gd name="T7" fmla="*/ 63 h 733"/>
              <a:gd name="T8" fmla="*/ 18 w 1085"/>
              <a:gd name="T9" fmla="*/ 533 h 733"/>
              <a:gd name="T10" fmla="*/ 208 w 1085"/>
              <a:gd name="T11" fmla="*/ 696 h 733"/>
              <a:gd name="T12" fmla="*/ 940 w 1085"/>
              <a:gd name="T13" fmla="*/ 506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733">
                <a:moveTo>
                  <a:pt x="940" y="506"/>
                </a:moveTo>
                <a:lnTo>
                  <a:pt x="940" y="506"/>
                </a:lnTo>
                <a:cubicBezTo>
                  <a:pt x="1039" y="479"/>
                  <a:pt x="1084" y="352"/>
                  <a:pt x="1021" y="262"/>
                </a:cubicBezTo>
                <a:cubicBezTo>
                  <a:pt x="885" y="90"/>
                  <a:pt x="659" y="0"/>
                  <a:pt x="434" y="63"/>
                </a:cubicBezTo>
                <a:cubicBezTo>
                  <a:pt x="199" y="117"/>
                  <a:pt x="45" y="307"/>
                  <a:pt x="18" y="533"/>
                </a:cubicBezTo>
                <a:cubicBezTo>
                  <a:pt x="0" y="641"/>
                  <a:pt x="99" y="732"/>
                  <a:pt x="208" y="696"/>
                </a:cubicBezTo>
                <a:lnTo>
                  <a:pt x="940" y="506"/>
                </a:lnTo>
              </a:path>
            </a:pathLst>
          </a:custGeom>
          <a:solidFill>
            <a:srgbClr val="896E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0">
            <a:extLst>
              <a:ext uri="{FF2B5EF4-FFF2-40B4-BE49-F238E27FC236}">
                <a16:creationId xmlns:a16="http://schemas.microsoft.com/office/drawing/2014/main" id="{ABC508D0-0551-9740-AC9E-2997D377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102" y="6705717"/>
            <a:ext cx="910472" cy="823938"/>
          </a:xfrm>
          <a:custGeom>
            <a:avLst/>
            <a:gdLst>
              <a:gd name="T0" fmla="*/ 534 w 1068"/>
              <a:gd name="T1" fmla="*/ 966 h 967"/>
              <a:gd name="T2" fmla="*/ 534 w 1068"/>
              <a:gd name="T3" fmla="*/ 966 h 967"/>
              <a:gd name="T4" fmla="*/ 217 w 1068"/>
              <a:gd name="T5" fmla="*/ 651 h 967"/>
              <a:gd name="T6" fmla="*/ 217 w 1068"/>
              <a:gd name="T7" fmla="*/ 651 h 967"/>
              <a:gd name="T8" fmla="*/ 199 w 1068"/>
              <a:gd name="T9" fmla="*/ 624 h 967"/>
              <a:gd name="T10" fmla="*/ 10 w 1068"/>
              <a:gd name="T11" fmla="*/ 316 h 967"/>
              <a:gd name="T12" fmla="*/ 100 w 1068"/>
              <a:gd name="T13" fmla="*/ 100 h 967"/>
              <a:gd name="T14" fmla="*/ 317 w 1068"/>
              <a:gd name="T15" fmla="*/ 9 h 967"/>
              <a:gd name="T16" fmla="*/ 516 w 1068"/>
              <a:gd name="T17" fmla="*/ 63 h 967"/>
              <a:gd name="T18" fmla="*/ 552 w 1068"/>
              <a:gd name="T19" fmla="*/ 63 h 967"/>
              <a:gd name="T20" fmla="*/ 750 w 1068"/>
              <a:gd name="T21" fmla="*/ 9 h 967"/>
              <a:gd name="T22" fmla="*/ 967 w 1068"/>
              <a:gd name="T23" fmla="*/ 100 h 967"/>
              <a:gd name="T24" fmla="*/ 1067 w 1068"/>
              <a:gd name="T25" fmla="*/ 316 h 967"/>
              <a:gd name="T26" fmla="*/ 1067 w 1068"/>
              <a:gd name="T27" fmla="*/ 316 h 967"/>
              <a:gd name="T28" fmla="*/ 877 w 1068"/>
              <a:gd name="T29" fmla="*/ 624 h 967"/>
              <a:gd name="T30" fmla="*/ 859 w 1068"/>
              <a:gd name="T31" fmla="*/ 651 h 967"/>
              <a:gd name="T32" fmla="*/ 859 w 1068"/>
              <a:gd name="T33" fmla="*/ 651 h 967"/>
              <a:gd name="T34" fmla="*/ 534 w 1068"/>
              <a:gd name="T35" fmla="*/ 966 h 967"/>
              <a:gd name="T36" fmla="*/ 326 w 1068"/>
              <a:gd name="T37" fmla="*/ 90 h 967"/>
              <a:gd name="T38" fmla="*/ 326 w 1068"/>
              <a:gd name="T39" fmla="*/ 90 h 967"/>
              <a:gd name="T40" fmla="*/ 326 w 1068"/>
              <a:gd name="T41" fmla="*/ 90 h 967"/>
              <a:gd name="T42" fmla="*/ 163 w 1068"/>
              <a:gd name="T43" fmla="*/ 154 h 967"/>
              <a:gd name="T44" fmla="*/ 91 w 1068"/>
              <a:gd name="T45" fmla="*/ 316 h 967"/>
              <a:gd name="T46" fmla="*/ 226 w 1068"/>
              <a:gd name="T47" fmla="*/ 542 h 967"/>
              <a:gd name="T48" fmla="*/ 299 w 1068"/>
              <a:gd name="T49" fmla="*/ 651 h 967"/>
              <a:gd name="T50" fmla="*/ 299 w 1068"/>
              <a:gd name="T51" fmla="*/ 651 h 967"/>
              <a:gd name="T52" fmla="*/ 534 w 1068"/>
              <a:gd name="T53" fmla="*/ 885 h 967"/>
              <a:gd name="T54" fmla="*/ 778 w 1068"/>
              <a:gd name="T55" fmla="*/ 651 h 967"/>
              <a:gd name="T56" fmla="*/ 778 w 1068"/>
              <a:gd name="T57" fmla="*/ 651 h 967"/>
              <a:gd name="T58" fmla="*/ 841 w 1068"/>
              <a:gd name="T59" fmla="*/ 542 h 967"/>
              <a:gd name="T60" fmla="*/ 985 w 1068"/>
              <a:gd name="T61" fmla="*/ 316 h 967"/>
              <a:gd name="T62" fmla="*/ 913 w 1068"/>
              <a:gd name="T63" fmla="*/ 154 h 967"/>
              <a:gd name="T64" fmla="*/ 750 w 1068"/>
              <a:gd name="T65" fmla="*/ 90 h 967"/>
              <a:gd name="T66" fmla="*/ 606 w 1068"/>
              <a:gd name="T67" fmla="*/ 136 h 967"/>
              <a:gd name="T68" fmla="*/ 470 w 1068"/>
              <a:gd name="T69" fmla="*/ 136 h 967"/>
              <a:gd name="T70" fmla="*/ 326 w 1068"/>
              <a:gd name="T71" fmla="*/ 90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68" h="967">
                <a:moveTo>
                  <a:pt x="534" y="966"/>
                </a:moveTo>
                <a:lnTo>
                  <a:pt x="534" y="966"/>
                </a:lnTo>
                <a:cubicBezTo>
                  <a:pt x="362" y="966"/>
                  <a:pt x="217" y="822"/>
                  <a:pt x="217" y="651"/>
                </a:cubicBezTo>
                <a:lnTo>
                  <a:pt x="217" y="651"/>
                </a:lnTo>
                <a:cubicBezTo>
                  <a:pt x="217" y="633"/>
                  <a:pt x="208" y="624"/>
                  <a:pt x="199" y="624"/>
                </a:cubicBezTo>
                <a:cubicBezTo>
                  <a:pt x="73" y="569"/>
                  <a:pt x="0" y="452"/>
                  <a:pt x="10" y="316"/>
                </a:cubicBezTo>
                <a:cubicBezTo>
                  <a:pt x="10" y="235"/>
                  <a:pt x="46" y="154"/>
                  <a:pt x="100" y="100"/>
                </a:cubicBezTo>
                <a:cubicBezTo>
                  <a:pt x="163" y="36"/>
                  <a:pt x="235" y="9"/>
                  <a:pt x="317" y="9"/>
                </a:cubicBezTo>
                <a:cubicBezTo>
                  <a:pt x="389" y="0"/>
                  <a:pt x="461" y="27"/>
                  <a:pt x="516" y="63"/>
                </a:cubicBezTo>
                <a:cubicBezTo>
                  <a:pt x="525" y="72"/>
                  <a:pt x="543" y="72"/>
                  <a:pt x="552" y="63"/>
                </a:cubicBezTo>
                <a:cubicBezTo>
                  <a:pt x="615" y="27"/>
                  <a:pt x="678" y="0"/>
                  <a:pt x="750" y="9"/>
                </a:cubicBezTo>
                <a:cubicBezTo>
                  <a:pt x="832" y="9"/>
                  <a:pt x="913" y="36"/>
                  <a:pt x="967" y="100"/>
                </a:cubicBezTo>
                <a:cubicBezTo>
                  <a:pt x="1031" y="154"/>
                  <a:pt x="1067" y="235"/>
                  <a:pt x="1067" y="316"/>
                </a:cubicBezTo>
                <a:lnTo>
                  <a:pt x="1067" y="316"/>
                </a:lnTo>
                <a:cubicBezTo>
                  <a:pt x="1067" y="452"/>
                  <a:pt x="994" y="569"/>
                  <a:pt x="877" y="624"/>
                </a:cubicBezTo>
                <a:cubicBezTo>
                  <a:pt x="859" y="624"/>
                  <a:pt x="859" y="633"/>
                  <a:pt x="859" y="651"/>
                </a:cubicBezTo>
                <a:lnTo>
                  <a:pt x="859" y="651"/>
                </a:lnTo>
                <a:cubicBezTo>
                  <a:pt x="859" y="822"/>
                  <a:pt x="714" y="966"/>
                  <a:pt x="534" y="966"/>
                </a:cubicBezTo>
                <a:close/>
                <a:moveTo>
                  <a:pt x="326" y="90"/>
                </a:moveTo>
                <a:lnTo>
                  <a:pt x="326" y="90"/>
                </a:lnTo>
                <a:lnTo>
                  <a:pt x="326" y="90"/>
                </a:lnTo>
                <a:cubicBezTo>
                  <a:pt x="263" y="90"/>
                  <a:pt x="199" y="118"/>
                  <a:pt x="163" y="154"/>
                </a:cubicBezTo>
                <a:cubicBezTo>
                  <a:pt x="118" y="199"/>
                  <a:pt x="91" y="262"/>
                  <a:pt x="91" y="316"/>
                </a:cubicBezTo>
                <a:cubicBezTo>
                  <a:pt x="82" y="416"/>
                  <a:pt x="145" y="506"/>
                  <a:pt x="226" y="542"/>
                </a:cubicBezTo>
                <a:cubicBezTo>
                  <a:pt x="272" y="561"/>
                  <a:pt x="299" y="606"/>
                  <a:pt x="299" y="651"/>
                </a:cubicBezTo>
                <a:lnTo>
                  <a:pt x="299" y="651"/>
                </a:lnTo>
                <a:cubicBezTo>
                  <a:pt x="299" y="777"/>
                  <a:pt x="407" y="885"/>
                  <a:pt x="534" y="885"/>
                </a:cubicBezTo>
                <a:cubicBezTo>
                  <a:pt x="669" y="885"/>
                  <a:pt x="778" y="777"/>
                  <a:pt x="778" y="651"/>
                </a:cubicBezTo>
                <a:lnTo>
                  <a:pt x="778" y="651"/>
                </a:lnTo>
                <a:cubicBezTo>
                  <a:pt x="778" y="606"/>
                  <a:pt x="805" y="561"/>
                  <a:pt x="841" y="542"/>
                </a:cubicBezTo>
                <a:cubicBezTo>
                  <a:pt x="931" y="506"/>
                  <a:pt x="985" y="416"/>
                  <a:pt x="985" y="316"/>
                </a:cubicBezTo>
                <a:cubicBezTo>
                  <a:pt x="985" y="262"/>
                  <a:pt x="958" y="199"/>
                  <a:pt x="913" y="154"/>
                </a:cubicBezTo>
                <a:cubicBezTo>
                  <a:pt x="868" y="118"/>
                  <a:pt x="814" y="90"/>
                  <a:pt x="750" y="90"/>
                </a:cubicBezTo>
                <a:cubicBezTo>
                  <a:pt x="696" y="90"/>
                  <a:pt x="642" y="100"/>
                  <a:pt x="606" y="136"/>
                </a:cubicBezTo>
                <a:cubicBezTo>
                  <a:pt x="561" y="163"/>
                  <a:pt x="506" y="163"/>
                  <a:pt x="470" y="136"/>
                </a:cubicBezTo>
                <a:cubicBezTo>
                  <a:pt x="425" y="100"/>
                  <a:pt x="380" y="90"/>
                  <a:pt x="326" y="90"/>
                </a:cubicBezTo>
                <a:close/>
              </a:path>
            </a:pathLst>
          </a:custGeom>
          <a:solidFill>
            <a:srgbClr val="EFD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1">
            <a:extLst>
              <a:ext uri="{FF2B5EF4-FFF2-40B4-BE49-F238E27FC236}">
                <a16:creationId xmlns:a16="http://schemas.microsoft.com/office/drawing/2014/main" id="{86CF20D9-0F32-EA4A-949C-9D3CD7695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0652" y="6867494"/>
            <a:ext cx="357418" cy="357418"/>
          </a:xfrm>
          <a:custGeom>
            <a:avLst/>
            <a:gdLst>
              <a:gd name="T0" fmla="*/ 416 w 417"/>
              <a:gd name="T1" fmla="*/ 208 h 417"/>
              <a:gd name="T2" fmla="*/ 416 w 417"/>
              <a:gd name="T3" fmla="*/ 208 h 417"/>
              <a:gd name="T4" fmla="*/ 208 w 417"/>
              <a:gd name="T5" fmla="*/ 416 h 417"/>
              <a:gd name="T6" fmla="*/ 0 w 417"/>
              <a:gd name="T7" fmla="*/ 208 h 417"/>
              <a:gd name="T8" fmla="*/ 208 w 417"/>
              <a:gd name="T9" fmla="*/ 0 h 417"/>
              <a:gd name="T10" fmla="*/ 416 w 417"/>
              <a:gd name="T11" fmla="*/ 20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417">
                <a:moveTo>
                  <a:pt x="416" y="208"/>
                </a:moveTo>
                <a:lnTo>
                  <a:pt x="416" y="208"/>
                </a:lnTo>
                <a:cubicBezTo>
                  <a:pt x="416" y="325"/>
                  <a:pt x="326" y="416"/>
                  <a:pt x="208" y="416"/>
                </a:cubicBezTo>
                <a:cubicBezTo>
                  <a:pt x="91" y="416"/>
                  <a:pt x="0" y="325"/>
                  <a:pt x="0" y="208"/>
                </a:cubicBezTo>
                <a:cubicBezTo>
                  <a:pt x="0" y="90"/>
                  <a:pt x="91" y="0"/>
                  <a:pt x="208" y="0"/>
                </a:cubicBezTo>
                <a:cubicBezTo>
                  <a:pt x="326" y="0"/>
                  <a:pt x="416" y="90"/>
                  <a:pt x="416" y="208"/>
                </a:cubicBezTo>
              </a:path>
            </a:pathLst>
          </a:custGeom>
          <a:solidFill>
            <a:srgbClr val="1DD8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2">
            <a:extLst>
              <a:ext uri="{FF2B5EF4-FFF2-40B4-BE49-F238E27FC236}">
                <a16:creationId xmlns:a16="http://schemas.microsoft.com/office/drawing/2014/main" id="{51F44698-E7A6-D748-A7DB-A80D7B2E7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923" y="7755392"/>
            <a:ext cx="248311" cy="248310"/>
          </a:xfrm>
          <a:custGeom>
            <a:avLst/>
            <a:gdLst>
              <a:gd name="T0" fmla="*/ 289 w 290"/>
              <a:gd name="T1" fmla="*/ 145 h 290"/>
              <a:gd name="T2" fmla="*/ 289 w 290"/>
              <a:gd name="T3" fmla="*/ 145 h 290"/>
              <a:gd name="T4" fmla="*/ 144 w 290"/>
              <a:gd name="T5" fmla="*/ 289 h 290"/>
              <a:gd name="T6" fmla="*/ 0 w 290"/>
              <a:gd name="T7" fmla="*/ 145 h 290"/>
              <a:gd name="T8" fmla="*/ 144 w 290"/>
              <a:gd name="T9" fmla="*/ 0 h 290"/>
              <a:gd name="T10" fmla="*/ 289 w 290"/>
              <a:gd name="T11" fmla="*/ 14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" h="290">
                <a:moveTo>
                  <a:pt x="289" y="145"/>
                </a:moveTo>
                <a:lnTo>
                  <a:pt x="289" y="145"/>
                </a:lnTo>
                <a:cubicBezTo>
                  <a:pt x="289" y="217"/>
                  <a:pt x="217" y="289"/>
                  <a:pt x="144" y="289"/>
                </a:cubicBezTo>
                <a:cubicBezTo>
                  <a:pt x="63" y="289"/>
                  <a:pt x="0" y="217"/>
                  <a:pt x="0" y="145"/>
                </a:cubicBezTo>
                <a:cubicBezTo>
                  <a:pt x="0" y="63"/>
                  <a:pt x="63" y="0"/>
                  <a:pt x="144" y="0"/>
                </a:cubicBezTo>
                <a:cubicBezTo>
                  <a:pt x="217" y="0"/>
                  <a:pt x="289" y="63"/>
                  <a:pt x="289" y="145"/>
                </a:cubicBezTo>
              </a:path>
            </a:pathLst>
          </a:custGeom>
          <a:solidFill>
            <a:srgbClr val="1DD8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294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>
            <a:extLst>
              <a:ext uri="{FF2B5EF4-FFF2-40B4-BE49-F238E27FC236}">
                <a16:creationId xmlns:a16="http://schemas.microsoft.com/office/drawing/2014/main" id="{0C7F41DB-3C40-C144-9BAC-D751323EBD12}"/>
              </a:ext>
            </a:extLst>
          </p:cNvPr>
          <p:cNvGrpSpPr/>
          <p:nvPr/>
        </p:nvGrpSpPr>
        <p:grpSpPr>
          <a:xfrm>
            <a:off x="2668308" y="608447"/>
            <a:ext cx="19041035" cy="2561450"/>
            <a:chOff x="2668308" y="861425"/>
            <a:chExt cx="19041035" cy="2561450"/>
          </a:xfrm>
        </p:grpSpPr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15E9C606-A951-AF42-86F6-EF1ABD9DB16F}"/>
                </a:ext>
              </a:extLst>
            </p:cNvPr>
            <p:cNvSpPr txBox="1"/>
            <p:nvPr/>
          </p:nvSpPr>
          <p:spPr>
            <a:xfrm>
              <a:off x="8176360" y="861425"/>
              <a:ext cx="80249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Food Infographic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F265FCFB-9DEB-9A40-A38A-118A4B775A6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720AE5F-F1D2-2742-9D60-8CE871C79127}"/>
              </a:ext>
            </a:extLst>
          </p:cNvPr>
          <p:cNvGrpSpPr/>
          <p:nvPr/>
        </p:nvGrpSpPr>
        <p:grpSpPr>
          <a:xfrm>
            <a:off x="7891598" y="3740497"/>
            <a:ext cx="8594454" cy="5470953"/>
            <a:chOff x="3338513" y="2279650"/>
            <a:chExt cx="2830512" cy="1801813"/>
          </a:xfrm>
        </p:grpSpPr>
        <p:sp>
          <p:nvSpPr>
            <p:cNvPr id="114" name="Freeform 1">
              <a:extLst>
                <a:ext uri="{FF2B5EF4-FFF2-40B4-BE49-F238E27FC236}">
                  <a16:creationId xmlns:a16="http://schemas.microsoft.com/office/drawing/2014/main" id="{04328500-865F-D549-8CF6-A5BD5B9E9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988" y="2332038"/>
              <a:ext cx="1746250" cy="1749425"/>
            </a:xfrm>
            <a:custGeom>
              <a:avLst/>
              <a:gdLst>
                <a:gd name="T0" fmla="*/ 4851 w 4852"/>
                <a:gd name="T1" fmla="*/ 2429 h 4860"/>
                <a:gd name="T2" fmla="*/ 4851 w 4852"/>
                <a:gd name="T3" fmla="*/ 2429 h 4860"/>
                <a:gd name="T4" fmla="*/ 2421 w 4852"/>
                <a:gd name="T5" fmla="*/ 4859 h 4860"/>
                <a:gd name="T6" fmla="*/ 0 w 4852"/>
                <a:gd name="T7" fmla="*/ 2429 h 4860"/>
                <a:gd name="T8" fmla="*/ 2421 w 4852"/>
                <a:gd name="T9" fmla="*/ 0 h 4860"/>
                <a:gd name="T10" fmla="*/ 4851 w 4852"/>
                <a:gd name="T11" fmla="*/ 2429 h 4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2" h="4860">
                  <a:moveTo>
                    <a:pt x="4851" y="2429"/>
                  </a:moveTo>
                  <a:lnTo>
                    <a:pt x="4851" y="2429"/>
                  </a:lnTo>
                  <a:cubicBezTo>
                    <a:pt x="4851" y="3766"/>
                    <a:pt x="3767" y="4859"/>
                    <a:pt x="2421" y="4859"/>
                  </a:cubicBezTo>
                  <a:cubicBezTo>
                    <a:pt x="1084" y="4859"/>
                    <a:pt x="0" y="3766"/>
                    <a:pt x="0" y="2429"/>
                  </a:cubicBezTo>
                  <a:cubicBezTo>
                    <a:pt x="0" y="1093"/>
                    <a:pt x="1084" y="0"/>
                    <a:pt x="2421" y="0"/>
                  </a:cubicBezTo>
                  <a:cubicBezTo>
                    <a:pt x="3767" y="0"/>
                    <a:pt x="4851" y="1093"/>
                    <a:pt x="4851" y="2429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">
              <a:extLst>
                <a:ext uri="{FF2B5EF4-FFF2-40B4-BE49-F238E27FC236}">
                  <a16:creationId xmlns:a16="http://schemas.microsoft.com/office/drawing/2014/main" id="{ED978970-212C-4944-9DD4-0C4324871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2497138"/>
              <a:ext cx="1414462" cy="1417637"/>
            </a:xfrm>
            <a:custGeom>
              <a:avLst/>
              <a:gdLst>
                <a:gd name="T0" fmla="*/ 3929 w 3930"/>
                <a:gd name="T1" fmla="*/ 1969 h 3940"/>
                <a:gd name="T2" fmla="*/ 3929 w 3930"/>
                <a:gd name="T3" fmla="*/ 1969 h 3940"/>
                <a:gd name="T4" fmla="*/ 1960 w 3930"/>
                <a:gd name="T5" fmla="*/ 3939 h 3940"/>
                <a:gd name="T6" fmla="*/ 0 w 3930"/>
                <a:gd name="T7" fmla="*/ 1969 h 3940"/>
                <a:gd name="T8" fmla="*/ 1960 w 3930"/>
                <a:gd name="T9" fmla="*/ 0 h 3940"/>
                <a:gd name="T10" fmla="*/ 3929 w 3930"/>
                <a:gd name="T11" fmla="*/ 1969 h 3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0" h="3940">
                  <a:moveTo>
                    <a:pt x="3929" y="1969"/>
                  </a:moveTo>
                  <a:lnTo>
                    <a:pt x="3929" y="1969"/>
                  </a:lnTo>
                  <a:cubicBezTo>
                    <a:pt x="3929" y="3053"/>
                    <a:pt x="3044" y="3939"/>
                    <a:pt x="1960" y="3939"/>
                  </a:cubicBezTo>
                  <a:cubicBezTo>
                    <a:pt x="876" y="3939"/>
                    <a:pt x="0" y="3053"/>
                    <a:pt x="0" y="1969"/>
                  </a:cubicBezTo>
                  <a:cubicBezTo>
                    <a:pt x="0" y="886"/>
                    <a:pt x="876" y="0"/>
                    <a:pt x="1960" y="0"/>
                  </a:cubicBezTo>
                  <a:cubicBezTo>
                    <a:pt x="3044" y="0"/>
                    <a:pt x="3929" y="886"/>
                    <a:pt x="3929" y="1969"/>
                  </a:cubicBezTo>
                </a:path>
              </a:pathLst>
            </a:custGeom>
            <a:solidFill>
              <a:srgbClr val="CCCC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3">
              <a:extLst>
                <a:ext uri="{FF2B5EF4-FFF2-40B4-BE49-F238E27FC236}">
                  <a16:creationId xmlns:a16="http://schemas.microsoft.com/office/drawing/2014/main" id="{98395F64-1329-0A4B-8E0D-7ACE50B0A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13" y="2786063"/>
              <a:ext cx="136525" cy="1231900"/>
            </a:xfrm>
            <a:custGeom>
              <a:avLst/>
              <a:gdLst>
                <a:gd name="T0" fmla="*/ 190 w 380"/>
                <a:gd name="T1" fmla="*/ 3423 h 3424"/>
                <a:gd name="T2" fmla="*/ 190 w 380"/>
                <a:gd name="T3" fmla="*/ 3423 h 3424"/>
                <a:gd name="T4" fmla="*/ 190 w 380"/>
                <a:gd name="T5" fmla="*/ 3423 h 3424"/>
                <a:gd name="T6" fmla="*/ 0 w 380"/>
                <a:gd name="T7" fmla="*/ 3233 h 3424"/>
                <a:gd name="T8" fmla="*/ 0 w 380"/>
                <a:gd name="T9" fmla="*/ 0 h 3424"/>
                <a:gd name="T10" fmla="*/ 379 w 380"/>
                <a:gd name="T11" fmla="*/ 0 h 3424"/>
                <a:gd name="T12" fmla="*/ 379 w 380"/>
                <a:gd name="T13" fmla="*/ 3233 h 3424"/>
                <a:gd name="T14" fmla="*/ 190 w 380"/>
                <a:gd name="T15" fmla="*/ 3423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3424">
                  <a:moveTo>
                    <a:pt x="190" y="3423"/>
                  </a:moveTo>
                  <a:lnTo>
                    <a:pt x="190" y="3423"/>
                  </a:lnTo>
                  <a:lnTo>
                    <a:pt x="190" y="3423"/>
                  </a:lnTo>
                  <a:cubicBezTo>
                    <a:pt x="81" y="3423"/>
                    <a:pt x="0" y="3332"/>
                    <a:pt x="0" y="32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79" y="3233"/>
                    <a:pt x="379" y="3233"/>
                    <a:pt x="379" y="3233"/>
                  </a:cubicBezTo>
                  <a:cubicBezTo>
                    <a:pt x="379" y="3332"/>
                    <a:pt x="289" y="3423"/>
                    <a:pt x="190" y="3423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4">
              <a:extLst>
                <a:ext uri="{FF2B5EF4-FFF2-40B4-BE49-F238E27FC236}">
                  <a16:creationId xmlns:a16="http://schemas.microsoft.com/office/drawing/2014/main" id="{209C5CD9-9F3A-5F4E-9F19-66EA7560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2279650"/>
              <a:ext cx="495300" cy="595313"/>
            </a:xfrm>
            <a:custGeom>
              <a:avLst/>
              <a:gdLst>
                <a:gd name="T0" fmla="*/ 1374 w 1375"/>
                <a:gd name="T1" fmla="*/ 822 h 1655"/>
                <a:gd name="T2" fmla="*/ 1374 w 1375"/>
                <a:gd name="T3" fmla="*/ 822 h 1655"/>
                <a:gd name="T4" fmla="*/ 687 w 1375"/>
                <a:gd name="T5" fmla="*/ 1654 h 1655"/>
                <a:gd name="T6" fmla="*/ 0 w 1375"/>
                <a:gd name="T7" fmla="*/ 822 h 1655"/>
                <a:gd name="T8" fmla="*/ 687 w 1375"/>
                <a:gd name="T9" fmla="*/ 0 h 1655"/>
                <a:gd name="T10" fmla="*/ 1374 w 1375"/>
                <a:gd name="T11" fmla="*/ 82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1655">
                  <a:moveTo>
                    <a:pt x="1374" y="822"/>
                  </a:moveTo>
                  <a:lnTo>
                    <a:pt x="1374" y="822"/>
                  </a:lnTo>
                  <a:cubicBezTo>
                    <a:pt x="1374" y="1283"/>
                    <a:pt x="1066" y="1654"/>
                    <a:pt x="687" y="1654"/>
                  </a:cubicBezTo>
                  <a:cubicBezTo>
                    <a:pt x="307" y="1654"/>
                    <a:pt x="0" y="1283"/>
                    <a:pt x="0" y="822"/>
                  </a:cubicBezTo>
                  <a:cubicBezTo>
                    <a:pt x="0" y="370"/>
                    <a:pt x="307" y="0"/>
                    <a:pt x="687" y="0"/>
                  </a:cubicBezTo>
                  <a:cubicBezTo>
                    <a:pt x="1066" y="0"/>
                    <a:pt x="1374" y="370"/>
                    <a:pt x="1374" y="822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56E86E2E-351F-6C4E-8BF0-54B99446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938" y="2338388"/>
              <a:ext cx="396875" cy="477837"/>
            </a:xfrm>
            <a:custGeom>
              <a:avLst/>
              <a:gdLst>
                <a:gd name="T0" fmla="*/ 1102 w 1103"/>
                <a:gd name="T1" fmla="*/ 659 h 1329"/>
                <a:gd name="T2" fmla="*/ 1102 w 1103"/>
                <a:gd name="T3" fmla="*/ 659 h 1329"/>
                <a:gd name="T4" fmla="*/ 551 w 1103"/>
                <a:gd name="T5" fmla="*/ 1328 h 1329"/>
                <a:gd name="T6" fmla="*/ 0 w 1103"/>
                <a:gd name="T7" fmla="*/ 659 h 1329"/>
                <a:gd name="T8" fmla="*/ 551 w 1103"/>
                <a:gd name="T9" fmla="*/ 0 h 1329"/>
                <a:gd name="T10" fmla="*/ 1102 w 1103"/>
                <a:gd name="T11" fmla="*/ 65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3" h="1329">
                  <a:moveTo>
                    <a:pt x="1102" y="659"/>
                  </a:moveTo>
                  <a:lnTo>
                    <a:pt x="1102" y="659"/>
                  </a:lnTo>
                  <a:cubicBezTo>
                    <a:pt x="1102" y="1030"/>
                    <a:pt x="858" y="1328"/>
                    <a:pt x="551" y="1328"/>
                  </a:cubicBezTo>
                  <a:cubicBezTo>
                    <a:pt x="244" y="1328"/>
                    <a:pt x="0" y="1030"/>
                    <a:pt x="0" y="659"/>
                  </a:cubicBezTo>
                  <a:cubicBezTo>
                    <a:pt x="0" y="298"/>
                    <a:pt x="244" y="0"/>
                    <a:pt x="551" y="0"/>
                  </a:cubicBezTo>
                  <a:cubicBezTo>
                    <a:pt x="858" y="0"/>
                    <a:pt x="1102" y="298"/>
                    <a:pt x="1102" y="659"/>
                  </a:cubicBezTo>
                </a:path>
              </a:pathLst>
            </a:custGeom>
            <a:solidFill>
              <a:srgbClr val="CCCC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DF066481-E87C-1F46-9EB4-47DF4A56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2279650"/>
              <a:ext cx="71437" cy="384175"/>
            </a:xfrm>
            <a:custGeom>
              <a:avLst/>
              <a:gdLst>
                <a:gd name="T0" fmla="*/ 199 w 200"/>
                <a:gd name="T1" fmla="*/ 1066 h 1067"/>
                <a:gd name="T2" fmla="*/ 199 w 200"/>
                <a:gd name="T3" fmla="*/ 1066 h 1067"/>
                <a:gd name="T4" fmla="*/ 0 w 200"/>
                <a:gd name="T5" fmla="*/ 1066 h 1067"/>
                <a:gd name="T6" fmla="*/ 0 w 200"/>
                <a:gd name="T7" fmla="*/ 99 h 1067"/>
                <a:gd name="T8" fmla="*/ 100 w 200"/>
                <a:gd name="T9" fmla="*/ 0 h 1067"/>
                <a:gd name="T10" fmla="*/ 100 w 200"/>
                <a:gd name="T11" fmla="*/ 0 h 1067"/>
                <a:gd name="T12" fmla="*/ 199 w 200"/>
                <a:gd name="T13" fmla="*/ 99 h 1067"/>
                <a:gd name="T14" fmla="*/ 199 w 200"/>
                <a:gd name="T15" fmla="*/ 106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1067">
                  <a:moveTo>
                    <a:pt x="199" y="1066"/>
                  </a:moveTo>
                  <a:lnTo>
                    <a:pt x="199" y="1066"/>
                  </a:lnTo>
                  <a:cubicBezTo>
                    <a:pt x="0" y="1066"/>
                    <a:pt x="0" y="1066"/>
                    <a:pt x="0" y="1066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45"/>
                    <a:pt x="46" y="0"/>
                    <a:pt x="100" y="0"/>
                  </a:cubicBezTo>
                  <a:lnTo>
                    <a:pt x="100" y="0"/>
                  </a:lnTo>
                  <a:cubicBezTo>
                    <a:pt x="154" y="0"/>
                    <a:pt x="199" y="45"/>
                    <a:pt x="199" y="99"/>
                  </a:cubicBezTo>
                  <a:lnTo>
                    <a:pt x="199" y="1066"/>
                  </a:lnTo>
                </a:path>
              </a:pathLst>
            </a:custGeom>
            <a:solidFill>
              <a:srgbClr val="DB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C569D495-EEC8-2240-A791-93C0E82C3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038" y="2279650"/>
              <a:ext cx="68262" cy="384175"/>
            </a:xfrm>
            <a:custGeom>
              <a:avLst/>
              <a:gdLst>
                <a:gd name="T0" fmla="*/ 190 w 191"/>
                <a:gd name="T1" fmla="*/ 1066 h 1067"/>
                <a:gd name="T2" fmla="*/ 190 w 191"/>
                <a:gd name="T3" fmla="*/ 1066 h 1067"/>
                <a:gd name="T4" fmla="*/ 0 w 191"/>
                <a:gd name="T5" fmla="*/ 1066 h 1067"/>
                <a:gd name="T6" fmla="*/ 0 w 191"/>
                <a:gd name="T7" fmla="*/ 99 h 1067"/>
                <a:gd name="T8" fmla="*/ 99 w 191"/>
                <a:gd name="T9" fmla="*/ 0 h 1067"/>
                <a:gd name="T10" fmla="*/ 99 w 191"/>
                <a:gd name="T11" fmla="*/ 0 h 1067"/>
                <a:gd name="T12" fmla="*/ 190 w 191"/>
                <a:gd name="T13" fmla="*/ 99 h 1067"/>
                <a:gd name="T14" fmla="*/ 190 w 191"/>
                <a:gd name="T15" fmla="*/ 106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1067">
                  <a:moveTo>
                    <a:pt x="190" y="1066"/>
                  </a:moveTo>
                  <a:lnTo>
                    <a:pt x="190" y="1066"/>
                  </a:lnTo>
                  <a:cubicBezTo>
                    <a:pt x="0" y="1066"/>
                    <a:pt x="0" y="1066"/>
                    <a:pt x="0" y="1066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45"/>
                    <a:pt x="45" y="0"/>
                    <a:pt x="99" y="0"/>
                  </a:cubicBezTo>
                  <a:lnTo>
                    <a:pt x="99" y="0"/>
                  </a:lnTo>
                  <a:cubicBezTo>
                    <a:pt x="153" y="0"/>
                    <a:pt x="190" y="45"/>
                    <a:pt x="190" y="99"/>
                  </a:cubicBezTo>
                  <a:lnTo>
                    <a:pt x="190" y="1066"/>
                  </a:lnTo>
                </a:path>
              </a:pathLst>
            </a:custGeom>
            <a:solidFill>
              <a:srgbClr val="DB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402494EB-71DC-5F4D-A98C-DE395A72E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2279650"/>
              <a:ext cx="68262" cy="384175"/>
            </a:xfrm>
            <a:custGeom>
              <a:avLst/>
              <a:gdLst>
                <a:gd name="T0" fmla="*/ 190 w 191"/>
                <a:gd name="T1" fmla="*/ 1066 h 1067"/>
                <a:gd name="T2" fmla="*/ 190 w 191"/>
                <a:gd name="T3" fmla="*/ 1066 h 1067"/>
                <a:gd name="T4" fmla="*/ 0 w 191"/>
                <a:gd name="T5" fmla="*/ 1066 h 1067"/>
                <a:gd name="T6" fmla="*/ 0 w 191"/>
                <a:gd name="T7" fmla="*/ 99 h 1067"/>
                <a:gd name="T8" fmla="*/ 91 w 191"/>
                <a:gd name="T9" fmla="*/ 0 h 1067"/>
                <a:gd name="T10" fmla="*/ 91 w 191"/>
                <a:gd name="T11" fmla="*/ 0 h 1067"/>
                <a:gd name="T12" fmla="*/ 190 w 191"/>
                <a:gd name="T13" fmla="*/ 99 h 1067"/>
                <a:gd name="T14" fmla="*/ 190 w 191"/>
                <a:gd name="T15" fmla="*/ 106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1067">
                  <a:moveTo>
                    <a:pt x="190" y="1066"/>
                  </a:moveTo>
                  <a:lnTo>
                    <a:pt x="190" y="1066"/>
                  </a:lnTo>
                  <a:cubicBezTo>
                    <a:pt x="0" y="1066"/>
                    <a:pt x="0" y="1066"/>
                    <a:pt x="0" y="1066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45"/>
                    <a:pt x="37" y="0"/>
                    <a:pt x="91" y="0"/>
                  </a:cubicBezTo>
                  <a:lnTo>
                    <a:pt x="91" y="0"/>
                  </a:lnTo>
                  <a:cubicBezTo>
                    <a:pt x="145" y="0"/>
                    <a:pt x="190" y="45"/>
                    <a:pt x="190" y="99"/>
                  </a:cubicBezTo>
                  <a:lnTo>
                    <a:pt x="190" y="1066"/>
                  </a:lnTo>
                </a:path>
              </a:pathLst>
            </a:custGeom>
            <a:solidFill>
              <a:srgbClr val="DB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85CEC81F-58D7-A346-8F89-6FEEC896F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2568575"/>
              <a:ext cx="341312" cy="365125"/>
            </a:xfrm>
            <a:custGeom>
              <a:avLst/>
              <a:gdLst>
                <a:gd name="T0" fmla="*/ 479 w 950"/>
                <a:gd name="T1" fmla="*/ 1012 h 1013"/>
                <a:gd name="T2" fmla="*/ 479 w 950"/>
                <a:gd name="T3" fmla="*/ 1012 h 1013"/>
                <a:gd name="T4" fmla="*/ 479 w 950"/>
                <a:gd name="T5" fmla="*/ 1012 h 1013"/>
                <a:gd name="T6" fmla="*/ 0 w 950"/>
                <a:gd name="T7" fmla="*/ 542 h 1013"/>
                <a:gd name="T8" fmla="*/ 0 w 950"/>
                <a:gd name="T9" fmla="*/ 0 h 1013"/>
                <a:gd name="T10" fmla="*/ 949 w 950"/>
                <a:gd name="T11" fmla="*/ 0 h 1013"/>
                <a:gd name="T12" fmla="*/ 949 w 950"/>
                <a:gd name="T13" fmla="*/ 542 h 1013"/>
                <a:gd name="T14" fmla="*/ 479 w 950"/>
                <a:gd name="T15" fmla="*/ 1012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1013">
                  <a:moveTo>
                    <a:pt x="479" y="1012"/>
                  </a:moveTo>
                  <a:lnTo>
                    <a:pt x="479" y="1012"/>
                  </a:lnTo>
                  <a:lnTo>
                    <a:pt x="479" y="1012"/>
                  </a:lnTo>
                  <a:cubicBezTo>
                    <a:pt x="217" y="1012"/>
                    <a:pt x="0" y="804"/>
                    <a:pt x="0" y="5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49" y="0"/>
                    <a:pt x="949" y="0"/>
                    <a:pt x="949" y="0"/>
                  </a:cubicBezTo>
                  <a:cubicBezTo>
                    <a:pt x="949" y="542"/>
                    <a:pt x="949" y="542"/>
                    <a:pt x="949" y="542"/>
                  </a:cubicBezTo>
                  <a:cubicBezTo>
                    <a:pt x="949" y="804"/>
                    <a:pt x="741" y="1012"/>
                    <a:pt x="479" y="1012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52217574-D6E8-3F41-8C3A-8EA158F1E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288" y="2662238"/>
              <a:ext cx="136525" cy="1355725"/>
            </a:xfrm>
            <a:custGeom>
              <a:avLst/>
              <a:gdLst>
                <a:gd name="T0" fmla="*/ 189 w 380"/>
                <a:gd name="T1" fmla="*/ 3767 h 3768"/>
                <a:gd name="T2" fmla="*/ 189 w 380"/>
                <a:gd name="T3" fmla="*/ 3767 h 3768"/>
                <a:gd name="T4" fmla="*/ 189 w 380"/>
                <a:gd name="T5" fmla="*/ 3767 h 3768"/>
                <a:gd name="T6" fmla="*/ 0 w 380"/>
                <a:gd name="T7" fmla="*/ 3577 h 3768"/>
                <a:gd name="T8" fmla="*/ 0 w 380"/>
                <a:gd name="T9" fmla="*/ 0 h 3768"/>
                <a:gd name="T10" fmla="*/ 379 w 380"/>
                <a:gd name="T11" fmla="*/ 0 h 3768"/>
                <a:gd name="T12" fmla="*/ 379 w 380"/>
                <a:gd name="T13" fmla="*/ 3577 h 3768"/>
                <a:gd name="T14" fmla="*/ 189 w 380"/>
                <a:gd name="T15" fmla="*/ 3767 h 3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3768">
                  <a:moveTo>
                    <a:pt x="189" y="3767"/>
                  </a:moveTo>
                  <a:lnTo>
                    <a:pt x="189" y="3767"/>
                  </a:lnTo>
                  <a:lnTo>
                    <a:pt x="189" y="3767"/>
                  </a:lnTo>
                  <a:cubicBezTo>
                    <a:pt x="81" y="3767"/>
                    <a:pt x="0" y="3676"/>
                    <a:pt x="0" y="35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79" y="3577"/>
                    <a:pt x="379" y="3577"/>
                    <a:pt x="379" y="3577"/>
                  </a:cubicBezTo>
                  <a:cubicBezTo>
                    <a:pt x="379" y="3676"/>
                    <a:pt x="289" y="3767"/>
                    <a:pt x="189" y="3767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0" name="Freeform 270">
            <a:extLst>
              <a:ext uri="{FF2B5EF4-FFF2-40B4-BE49-F238E27FC236}">
                <a16:creationId xmlns:a16="http://schemas.microsoft.com/office/drawing/2014/main" id="{FC7B8C18-2B5E-4D42-A1FB-35E17C7C9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824" y="9731874"/>
            <a:ext cx="1234303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82 w 973"/>
              <a:gd name="T5" fmla="*/ 971 h 972"/>
              <a:gd name="T6" fmla="*/ 0 w 973"/>
              <a:gd name="T7" fmla="*/ 482 h 972"/>
              <a:gd name="T8" fmla="*/ 482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0" y="971"/>
                  <a:pt x="482" y="971"/>
                </a:cubicBezTo>
                <a:cubicBezTo>
                  <a:pt x="214" y="971"/>
                  <a:pt x="0" y="750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72" y="214"/>
                  <a:pt x="972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71">
            <a:extLst>
              <a:ext uri="{FF2B5EF4-FFF2-40B4-BE49-F238E27FC236}">
                <a16:creationId xmlns:a16="http://schemas.microsoft.com/office/drawing/2014/main" id="{A6B10FE2-4969-414F-BCFB-F9A6F090C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495" y="9731874"/>
            <a:ext cx="1234300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90 w 973"/>
              <a:gd name="T5" fmla="*/ 971 h 972"/>
              <a:gd name="T6" fmla="*/ 0 w 973"/>
              <a:gd name="T7" fmla="*/ 482 h 972"/>
              <a:gd name="T8" fmla="*/ 490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8" y="971"/>
                  <a:pt x="490" y="971"/>
                </a:cubicBezTo>
                <a:cubicBezTo>
                  <a:pt x="222" y="971"/>
                  <a:pt x="0" y="750"/>
                  <a:pt x="0" y="482"/>
                </a:cubicBezTo>
                <a:cubicBezTo>
                  <a:pt x="0" y="214"/>
                  <a:pt x="222" y="0"/>
                  <a:pt x="490" y="0"/>
                </a:cubicBezTo>
                <a:cubicBezTo>
                  <a:pt x="758" y="0"/>
                  <a:pt x="972" y="214"/>
                  <a:pt x="972" y="4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72">
            <a:extLst>
              <a:ext uri="{FF2B5EF4-FFF2-40B4-BE49-F238E27FC236}">
                <a16:creationId xmlns:a16="http://schemas.microsoft.com/office/drawing/2014/main" id="{915BB59D-A7A8-E34C-BA16-EAF2B1B28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1146" y="9731874"/>
            <a:ext cx="1228717" cy="1228717"/>
          </a:xfrm>
          <a:custGeom>
            <a:avLst/>
            <a:gdLst>
              <a:gd name="T0" fmla="*/ 971 w 972"/>
              <a:gd name="T1" fmla="*/ 482 h 972"/>
              <a:gd name="T2" fmla="*/ 971 w 972"/>
              <a:gd name="T3" fmla="*/ 482 h 972"/>
              <a:gd name="T4" fmla="*/ 481 w 972"/>
              <a:gd name="T5" fmla="*/ 971 h 972"/>
              <a:gd name="T6" fmla="*/ 0 w 972"/>
              <a:gd name="T7" fmla="*/ 482 h 972"/>
              <a:gd name="T8" fmla="*/ 481 w 972"/>
              <a:gd name="T9" fmla="*/ 0 h 972"/>
              <a:gd name="T10" fmla="*/ 971 w 972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971" y="482"/>
                </a:moveTo>
                <a:lnTo>
                  <a:pt x="971" y="482"/>
                </a:lnTo>
                <a:cubicBezTo>
                  <a:pt x="971" y="750"/>
                  <a:pt x="749" y="971"/>
                  <a:pt x="481" y="971"/>
                </a:cubicBezTo>
                <a:cubicBezTo>
                  <a:pt x="214" y="971"/>
                  <a:pt x="0" y="750"/>
                  <a:pt x="0" y="482"/>
                </a:cubicBezTo>
                <a:cubicBezTo>
                  <a:pt x="0" y="214"/>
                  <a:pt x="214" y="0"/>
                  <a:pt x="481" y="0"/>
                </a:cubicBezTo>
                <a:cubicBezTo>
                  <a:pt x="749" y="0"/>
                  <a:pt x="971" y="214"/>
                  <a:pt x="971" y="4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73">
            <a:extLst>
              <a:ext uri="{FF2B5EF4-FFF2-40B4-BE49-F238E27FC236}">
                <a16:creationId xmlns:a16="http://schemas.microsoft.com/office/drawing/2014/main" id="{B74126BC-1CD7-6849-B6DA-4DBCEE91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4527" y="9731874"/>
            <a:ext cx="1234300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90 w 973"/>
              <a:gd name="T5" fmla="*/ 971 h 972"/>
              <a:gd name="T6" fmla="*/ 0 w 973"/>
              <a:gd name="T7" fmla="*/ 482 h 972"/>
              <a:gd name="T8" fmla="*/ 490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8" y="971"/>
                  <a:pt x="490" y="971"/>
                </a:cubicBezTo>
                <a:cubicBezTo>
                  <a:pt x="223" y="971"/>
                  <a:pt x="0" y="750"/>
                  <a:pt x="0" y="482"/>
                </a:cubicBezTo>
                <a:cubicBezTo>
                  <a:pt x="0" y="214"/>
                  <a:pt x="223" y="0"/>
                  <a:pt x="490" y="0"/>
                </a:cubicBezTo>
                <a:cubicBezTo>
                  <a:pt x="758" y="0"/>
                  <a:pt x="972" y="214"/>
                  <a:pt x="972" y="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3080502-7D27-0D4B-85C7-817FC711AA54}"/>
              </a:ext>
            </a:extLst>
          </p:cNvPr>
          <p:cNvGrpSpPr/>
          <p:nvPr/>
        </p:nvGrpSpPr>
        <p:grpSpPr>
          <a:xfrm rot="10800000">
            <a:off x="5769348" y="10010721"/>
            <a:ext cx="721332" cy="655755"/>
            <a:chOff x="6145774" y="9821818"/>
            <a:chExt cx="721332" cy="655755"/>
          </a:xfrm>
        </p:grpSpPr>
        <p:sp>
          <p:nvSpPr>
            <p:cNvPr id="124" name="Freeform 217">
              <a:extLst>
                <a:ext uri="{FF2B5EF4-FFF2-40B4-BE49-F238E27FC236}">
                  <a16:creationId xmlns:a16="http://schemas.microsoft.com/office/drawing/2014/main" id="{7D97C36D-7FE8-5E43-AEAC-FB0889BBD7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716667" y="9821818"/>
              <a:ext cx="150439" cy="497601"/>
            </a:xfrm>
            <a:custGeom>
              <a:avLst/>
              <a:gdLst>
                <a:gd name="T0" fmla="*/ 81 w 173"/>
                <a:gd name="T1" fmla="*/ 569 h 570"/>
                <a:gd name="T2" fmla="*/ 81 w 173"/>
                <a:gd name="T3" fmla="*/ 569 h 570"/>
                <a:gd name="T4" fmla="*/ 54 w 173"/>
                <a:gd name="T5" fmla="*/ 560 h 570"/>
                <a:gd name="T6" fmla="*/ 36 w 173"/>
                <a:gd name="T7" fmla="*/ 524 h 570"/>
                <a:gd name="T8" fmla="*/ 45 w 173"/>
                <a:gd name="T9" fmla="*/ 108 h 570"/>
                <a:gd name="T10" fmla="*/ 9 w 173"/>
                <a:gd name="T11" fmla="*/ 81 h 570"/>
                <a:gd name="T12" fmla="*/ 0 w 173"/>
                <a:gd name="T13" fmla="*/ 45 h 570"/>
                <a:gd name="T14" fmla="*/ 9 w 173"/>
                <a:gd name="T15" fmla="*/ 9 h 570"/>
                <a:gd name="T16" fmla="*/ 18 w 173"/>
                <a:gd name="T17" fmla="*/ 0 h 570"/>
                <a:gd name="T18" fmla="*/ 144 w 173"/>
                <a:gd name="T19" fmla="*/ 0 h 570"/>
                <a:gd name="T20" fmla="*/ 163 w 173"/>
                <a:gd name="T21" fmla="*/ 9 h 570"/>
                <a:gd name="T22" fmla="*/ 172 w 173"/>
                <a:gd name="T23" fmla="*/ 45 h 570"/>
                <a:gd name="T24" fmla="*/ 153 w 173"/>
                <a:gd name="T25" fmla="*/ 81 h 570"/>
                <a:gd name="T26" fmla="*/ 117 w 173"/>
                <a:gd name="T27" fmla="*/ 117 h 570"/>
                <a:gd name="T28" fmla="*/ 99 w 173"/>
                <a:gd name="T29" fmla="*/ 117 h 570"/>
                <a:gd name="T30" fmla="*/ 99 w 173"/>
                <a:gd name="T31" fmla="*/ 99 h 570"/>
                <a:gd name="T32" fmla="*/ 135 w 173"/>
                <a:gd name="T33" fmla="*/ 63 h 570"/>
                <a:gd name="T34" fmla="*/ 135 w 173"/>
                <a:gd name="T35" fmla="*/ 45 h 570"/>
                <a:gd name="T36" fmla="*/ 135 w 173"/>
                <a:gd name="T37" fmla="*/ 27 h 570"/>
                <a:gd name="T38" fmla="*/ 36 w 173"/>
                <a:gd name="T39" fmla="*/ 27 h 570"/>
                <a:gd name="T40" fmla="*/ 27 w 173"/>
                <a:gd name="T41" fmla="*/ 45 h 570"/>
                <a:gd name="T42" fmla="*/ 36 w 173"/>
                <a:gd name="T43" fmla="*/ 63 h 570"/>
                <a:gd name="T44" fmla="*/ 72 w 173"/>
                <a:gd name="T45" fmla="*/ 99 h 570"/>
                <a:gd name="T46" fmla="*/ 72 w 173"/>
                <a:gd name="T47" fmla="*/ 108 h 570"/>
                <a:gd name="T48" fmla="*/ 72 w 173"/>
                <a:gd name="T49" fmla="*/ 524 h 570"/>
                <a:gd name="T50" fmla="*/ 72 w 173"/>
                <a:gd name="T51" fmla="*/ 542 h 570"/>
                <a:gd name="T52" fmla="*/ 90 w 173"/>
                <a:gd name="T53" fmla="*/ 542 h 570"/>
                <a:gd name="T54" fmla="*/ 99 w 173"/>
                <a:gd name="T55" fmla="*/ 524 h 570"/>
                <a:gd name="T56" fmla="*/ 90 w 173"/>
                <a:gd name="T57" fmla="*/ 189 h 570"/>
                <a:gd name="T58" fmla="*/ 108 w 173"/>
                <a:gd name="T59" fmla="*/ 171 h 570"/>
                <a:gd name="T60" fmla="*/ 108 w 173"/>
                <a:gd name="T61" fmla="*/ 171 h 570"/>
                <a:gd name="T62" fmla="*/ 126 w 173"/>
                <a:gd name="T63" fmla="*/ 189 h 570"/>
                <a:gd name="T64" fmla="*/ 126 w 173"/>
                <a:gd name="T65" fmla="*/ 524 h 570"/>
                <a:gd name="T66" fmla="*/ 117 w 173"/>
                <a:gd name="T67" fmla="*/ 560 h 570"/>
                <a:gd name="T68" fmla="*/ 81 w 173"/>
                <a:gd name="T69" fmla="*/ 569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570">
                  <a:moveTo>
                    <a:pt x="81" y="569"/>
                  </a:moveTo>
                  <a:lnTo>
                    <a:pt x="81" y="569"/>
                  </a:lnTo>
                  <a:cubicBezTo>
                    <a:pt x="72" y="569"/>
                    <a:pt x="63" y="569"/>
                    <a:pt x="54" y="560"/>
                  </a:cubicBezTo>
                  <a:cubicBezTo>
                    <a:pt x="45" y="551"/>
                    <a:pt x="36" y="542"/>
                    <a:pt x="36" y="524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0" y="72"/>
                    <a:pt x="0" y="54"/>
                    <a:pt x="0" y="45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0"/>
                    <a:pt x="1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3" y="9"/>
                    <a:pt x="163" y="9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54"/>
                    <a:pt x="163" y="72"/>
                    <a:pt x="153" y="81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17" y="126"/>
                    <a:pt x="99" y="126"/>
                    <a:pt x="99" y="117"/>
                  </a:cubicBezTo>
                  <a:cubicBezTo>
                    <a:pt x="90" y="108"/>
                    <a:pt x="90" y="99"/>
                    <a:pt x="99" y="99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54"/>
                    <a:pt x="135" y="54"/>
                    <a:pt x="135" y="45"/>
                  </a:cubicBezTo>
                  <a:cubicBezTo>
                    <a:pt x="135" y="27"/>
                    <a:pt x="135" y="27"/>
                    <a:pt x="135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54"/>
                    <a:pt x="27" y="54"/>
                    <a:pt x="36" y="63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108"/>
                  </a:cubicBezTo>
                  <a:cubicBezTo>
                    <a:pt x="72" y="524"/>
                    <a:pt x="72" y="524"/>
                    <a:pt x="72" y="524"/>
                  </a:cubicBezTo>
                  <a:cubicBezTo>
                    <a:pt x="72" y="533"/>
                    <a:pt x="72" y="533"/>
                    <a:pt x="72" y="542"/>
                  </a:cubicBezTo>
                  <a:cubicBezTo>
                    <a:pt x="81" y="542"/>
                    <a:pt x="90" y="542"/>
                    <a:pt x="90" y="542"/>
                  </a:cubicBezTo>
                  <a:cubicBezTo>
                    <a:pt x="99" y="533"/>
                    <a:pt x="99" y="533"/>
                    <a:pt x="99" y="524"/>
                  </a:cubicBezTo>
                  <a:cubicBezTo>
                    <a:pt x="90" y="189"/>
                    <a:pt x="90" y="189"/>
                    <a:pt x="90" y="189"/>
                  </a:cubicBezTo>
                  <a:cubicBezTo>
                    <a:pt x="90" y="180"/>
                    <a:pt x="99" y="171"/>
                    <a:pt x="108" y="171"/>
                  </a:cubicBezTo>
                  <a:lnTo>
                    <a:pt x="108" y="171"/>
                  </a:lnTo>
                  <a:cubicBezTo>
                    <a:pt x="117" y="171"/>
                    <a:pt x="126" y="180"/>
                    <a:pt x="126" y="189"/>
                  </a:cubicBezTo>
                  <a:cubicBezTo>
                    <a:pt x="126" y="524"/>
                    <a:pt x="126" y="524"/>
                    <a:pt x="126" y="524"/>
                  </a:cubicBezTo>
                  <a:cubicBezTo>
                    <a:pt x="126" y="542"/>
                    <a:pt x="126" y="551"/>
                    <a:pt x="117" y="560"/>
                  </a:cubicBezTo>
                  <a:cubicBezTo>
                    <a:pt x="108" y="569"/>
                    <a:pt x="99" y="569"/>
                    <a:pt x="81" y="5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18">
              <a:extLst>
                <a:ext uri="{FF2B5EF4-FFF2-40B4-BE49-F238E27FC236}">
                  <a16:creationId xmlns:a16="http://schemas.microsoft.com/office/drawing/2014/main" id="{3AA098B8-DC8B-0744-AF47-FCC6832ABC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778385" y="10296275"/>
              <a:ext cx="23144" cy="181298"/>
            </a:xfrm>
            <a:custGeom>
              <a:avLst/>
              <a:gdLst>
                <a:gd name="T0" fmla="*/ 9 w 28"/>
                <a:gd name="T1" fmla="*/ 208 h 209"/>
                <a:gd name="T2" fmla="*/ 9 w 28"/>
                <a:gd name="T3" fmla="*/ 208 h 209"/>
                <a:gd name="T4" fmla="*/ 0 w 28"/>
                <a:gd name="T5" fmla="*/ 199 h 209"/>
                <a:gd name="T6" fmla="*/ 0 w 28"/>
                <a:gd name="T7" fmla="*/ 18 h 209"/>
                <a:gd name="T8" fmla="*/ 9 w 28"/>
                <a:gd name="T9" fmla="*/ 0 h 209"/>
                <a:gd name="T10" fmla="*/ 27 w 28"/>
                <a:gd name="T11" fmla="*/ 18 h 209"/>
                <a:gd name="T12" fmla="*/ 27 w 28"/>
                <a:gd name="T13" fmla="*/ 199 h 209"/>
                <a:gd name="T14" fmla="*/ 9 w 28"/>
                <a:gd name="T15" fmla="*/ 2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9">
                  <a:moveTo>
                    <a:pt x="9" y="208"/>
                  </a:moveTo>
                  <a:lnTo>
                    <a:pt x="9" y="208"/>
                  </a:lnTo>
                  <a:cubicBezTo>
                    <a:pt x="0" y="208"/>
                    <a:pt x="0" y="208"/>
                    <a:pt x="0" y="19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8" y="0"/>
                    <a:pt x="27" y="9"/>
                    <a:pt x="27" y="18"/>
                  </a:cubicBezTo>
                  <a:cubicBezTo>
                    <a:pt x="27" y="199"/>
                    <a:pt x="27" y="199"/>
                    <a:pt x="27" y="199"/>
                  </a:cubicBezTo>
                  <a:cubicBezTo>
                    <a:pt x="27" y="208"/>
                    <a:pt x="18" y="208"/>
                    <a:pt x="9" y="2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19">
              <a:extLst>
                <a:ext uri="{FF2B5EF4-FFF2-40B4-BE49-F238E27FC236}">
                  <a16:creationId xmlns:a16="http://schemas.microsoft.com/office/drawing/2014/main" id="{F5436C7B-8963-204F-BDD0-7FD1C828A5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816959" y="10296275"/>
              <a:ext cx="42432" cy="181298"/>
            </a:xfrm>
            <a:custGeom>
              <a:avLst/>
              <a:gdLst>
                <a:gd name="T0" fmla="*/ 27 w 47"/>
                <a:gd name="T1" fmla="*/ 208 h 209"/>
                <a:gd name="T2" fmla="*/ 27 w 47"/>
                <a:gd name="T3" fmla="*/ 208 h 209"/>
                <a:gd name="T4" fmla="*/ 18 w 47"/>
                <a:gd name="T5" fmla="*/ 199 h 209"/>
                <a:gd name="T6" fmla="*/ 0 w 47"/>
                <a:gd name="T7" fmla="*/ 18 h 209"/>
                <a:gd name="T8" fmla="*/ 18 w 47"/>
                <a:gd name="T9" fmla="*/ 0 h 209"/>
                <a:gd name="T10" fmla="*/ 27 w 47"/>
                <a:gd name="T11" fmla="*/ 18 h 209"/>
                <a:gd name="T12" fmla="*/ 46 w 47"/>
                <a:gd name="T13" fmla="*/ 199 h 209"/>
                <a:gd name="T14" fmla="*/ 27 w 47"/>
                <a:gd name="T15" fmla="*/ 2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09">
                  <a:moveTo>
                    <a:pt x="27" y="208"/>
                  </a:moveTo>
                  <a:lnTo>
                    <a:pt x="27" y="208"/>
                  </a:lnTo>
                  <a:cubicBezTo>
                    <a:pt x="18" y="208"/>
                    <a:pt x="18" y="208"/>
                    <a:pt x="18" y="19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9"/>
                    <a:pt x="27" y="18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6" y="208"/>
                    <a:pt x="36" y="208"/>
                    <a:pt x="27" y="2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20">
              <a:extLst>
                <a:ext uri="{FF2B5EF4-FFF2-40B4-BE49-F238E27FC236}">
                  <a16:creationId xmlns:a16="http://schemas.microsoft.com/office/drawing/2014/main" id="{1B03ABD7-7DF7-9E4A-AAA3-12BFB6AA23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724381" y="10296275"/>
              <a:ext cx="38574" cy="181298"/>
            </a:xfrm>
            <a:custGeom>
              <a:avLst/>
              <a:gdLst>
                <a:gd name="T0" fmla="*/ 9 w 46"/>
                <a:gd name="T1" fmla="*/ 208 h 209"/>
                <a:gd name="T2" fmla="*/ 9 w 46"/>
                <a:gd name="T3" fmla="*/ 208 h 209"/>
                <a:gd name="T4" fmla="*/ 9 w 46"/>
                <a:gd name="T5" fmla="*/ 208 h 209"/>
                <a:gd name="T6" fmla="*/ 0 w 46"/>
                <a:gd name="T7" fmla="*/ 199 h 209"/>
                <a:gd name="T8" fmla="*/ 9 w 46"/>
                <a:gd name="T9" fmla="*/ 18 h 209"/>
                <a:gd name="T10" fmla="*/ 27 w 46"/>
                <a:gd name="T11" fmla="*/ 0 h 209"/>
                <a:gd name="T12" fmla="*/ 36 w 46"/>
                <a:gd name="T13" fmla="*/ 18 h 209"/>
                <a:gd name="T14" fmla="*/ 27 w 46"/>
                <a:gd name="T15" fmla="*/ 199 h 209"/>
                <a:gd name="T16" fmla="*/ 9 w 46"/>
                <a:gd name="T17" fmla="*/ 2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09">
                  <a:moveTo>
                    <a:pt x="9" y="208"/>
                  </a:moveTo>
                  <a:lnTo>
                    <a:pt x="9" y="208"/>
                  </a:lnTo>
                  <a:lnTo>
                    <a:pt x="9" y="208"/>
                  </a:lnTo>
                  <a:cubicBezTo>
                    <a:pt x="0" y="208"/>
                    <a:pt x="0" y="208"/>
                    <a:pt x="0" y="19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9"/>
                    <a:pt x="18" y="0"/>
                    <a:pt x="27" y="0"/>
                  </a:cubicBezTo>
                  <a:cubicBezTo>
                    <a:pt x="36" y="0"/>
                    <a:pt x="45" y="9"/>
                    <a:pt x="36" y="18"/>
                  </a:cubicBezTo>
                  <a:cubicBezTo>
                    <a:pt x="27" y="199"/>
                    <a:pt x="27" y="199"/>
                    <a:pt x="27" y="199"/>
                  </a:cubicBezTo>
                  <a:cubicBezTo>
                    <a:pt x="27" y="208"/>
                    <a:pt x="18" y="208"/>
                    <a:pt x="9" y="2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21">
              <a:extLst>
                <a:ext uri="{FF2B5EF4-FFF2-40B4-BE49-F238E27FC236}">
                  <a16:creationId xmlns:a16="http://schemas.microsoft.com/office/drawing/2014/main" id="{1C818B7C-850F-924F-9071-2A19B208C1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145774" y="9868107"/>
              <a:ext cx="570893" cy="570893"/>
            </a:xfrm>
            <a:custGeom>
              <a:avLst/>
              <a:gdLst>
                <a:gd name="T0" fmla="*/ 326 w 652"/>
                <a:gd name="T1" fmla="*/ 651 h 652"/>
                <a:gd name="T2" fmla="*/ 326 w 652"/>
                <a:gd name="T3" fmla="*/ 651 h 652"/>
                <a:gd name="T4" fmla="*/ 0 w 652"/>
                <a:gd name="T5" fmla="*/ 325 h 652"/>
                <a:gd name="T6" fmla="*/ 326 w 652"/>
                <a:gd name="T7" fmla="*/ 0 h 652"/>
                <a:gd name="T8" fmla="*/ 651 w 652"/>
                <a:gd name="T9" fmla="*/ 325 h 652"/>
                <a:gd name="T10" fmla="*/ 326 w 652"/>
                <a:gd name="T11" fmla="*/ 651 h 652"/>
                <a:gd name="T12" fmla="*/ 326 w 652"/>
                <a:gd name="T13" fmla="*/ 27 h 652"/>
                <a:gd name="T14" fmla="*/ 326 w 652"/>
                <a:gd name="T15" fmla="*/ 27 h 652"/>
                <a:gd name="T16" fmla="*/ 27 w 652"/>
                <a:gd name="T17" fmla="*/ 325 h 652"/>
                <a:gd name="T18" fmla="*/ 326 w 652"/>
                <a:gd name="T19" fmla="*/ 614 h 652"/>
                <a:gd name="T20" fmla="*/ 615 w 652"/>
                <a:gd name="T21" fmla="*/ 325 h 652"/>
                <a:gd name="T22" fmla="*/ 326 w 652"/>
                <a:gd name="T23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2" h="652">
                  <a:moveTo>
                    <a:pt x="326" y="651"/>
                  </a:moveTo>
                  <a:lnTo>
                    <a:pt x="326" y="651"/>
                  </a:lnTo>
                  <a:cubicBezTo>
                    <a:pt x="145" y="651"/>
                    <a:pt x="0" y="497"/>
                    <a:pt x="0" y="325"/>
                  </a:cubicBezTo>
                  <a:cubicBezTo>
                    <a:pt x="0" y="145"/>
                    <a:pt x="145" y="0"/>
                    <a:pt x="326" y="0"/>
                  </a:cubicBezTo>
                  <a:cubicBezTo>
                    <a:pt x="497" y="0"/>
                    <a:pt x="651" y="145"/>
                    <a:pt x="651" y="325"/>
                  </a:cubicBezTo>
                  <a:cubicBezTo>
                    <a:pt x="651" y="497"/>
                    <a:pt x="497" y="651"/>
                    <a:pt x="326" y="651"/>
                  </a:cubicBezTo>
                  <a:close/>
                  <a:moveTo>
                    <a:pt x="326" y="27"/>
                  </a:moveTo>
                  <a:lnTo>
                    <a:pt x="326" y="27"/>
                  </a:lnTo>
                  <a:cubicBezTo>
                    <a:pt x="163" y="27"/>
                    <a:pt x="27" y="163"/>
                    <a:pt x="27" y="325"/>
                  </a:cubicBezTo>
                  <a:cubicBezTo>
                    <a:pt x="27" y="488"/>
                    <a:pt x="163" y="614"/>
                    <a:pt x="326" y="614"/>
                  </a:cubicBezTo>
                  <a:cubicBezTo>
                    <a:pt x="488" y="614"/>
                    <a:pt x="615" y="488"/>
                    <a:pt x="615" y="325"/>
                  </a:cubicBezTo>
                  <a:cubicBezTo>
                    <a:pt x="615" y="163"/>
                    <a:pt x="488" y="27"/>
                    <a:pt x="32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22">
              <a:extLst>
                <a:ext uri="{FF2B5EF4-FFF2-40B4-BE49-F238E27FC236}">
                  <a16:creationId xmlns:a16="http://schemas.microsoft.com/office/drawing/2014/main" id="{B8624342-60A7-4445-A30E-F9B20B01C47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234495" y="9964540"/>
              <a:ext cx="385738" cy="385738"/>
            </a:xfrm>
            <a:custGeom>
              <a:avLst/>
              <a:gdLst>
                <a:gd name="T0" fmla="*/ 226 w 443"/>
                <a:gd name="T1" fmla="*/ 442 h 443"/>
                <a:gd name="T2" fmla="*/ 226 w 443"/>
                <a:gd name="T3" fmla="*/ 442 h 443"/>
                <a:gd name="T4" fmla="*/ 0 w 443"/>
                <a:gd name="T5" fmla="*/ 225 h 443"/>
                <a:gd name="T6" fmla="*/ 226 w 443"/>
                <a:gd name="T7" fmla="*/ 0 h 443"/>
                <a:gd name="T8" fmla="*/ 442 w 443"/>
                <a:gd name="T9" fmla="*/ 225 h 443"/>
                <a:gd name="T10" fmla="*/ 424 w 443"/>
                <a:gd name="T11" fmla="*/ 234 h 443"/>
                <a:gd name="T12" fmla="*/ 415 w 443"/>
                <a:gd name="T13" fmla="*/ 225 h 443"/>
                <a:gd name="T14" fmla="*/ 226 w 443"/>
                <a:gd name="T15" fmla="*/ 26 h 443"/>
                <a:gd name="T16" fmla="*/ 27 w 443"/>
                <a:gd name="T17" fmla="*/ 225 h 443"/>
                <a:gd name="T18" fmla="*/ 226 w 443"/>
                <a:gd name="T19" fmla="*/ 415 h 443"/>
                <a:gd name="T20" fmla="*/ 388 w 443"/>
                <a:gd name="T21" fmla="*/ 316 h 443"/>
                <a:gd name="T22" fmla="*/ 406 w 443"/>
                <a:gd name="T23" fmla="*/ 307 h 443"/>
                <a:gd name="T24" fmla="*/ 415 w 443"/>
                <a:gd name="T25" fmla="*/ 334 h 443"/>
                <a:gd name="T26" fmla="*/ 226 w 443"/>
                <a:gd name="T27" fmla="*/ 442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3" h="443">
                  <a:moveTo>
                    <a:pt x="226" y="442"/>
                  </a:moveTo>
                  <a:lnTo>
                    <a:pt x="226" y="442"/>
                  </a:lnTo>
                  <a:cubicBezTo>
                    <a:pt x="99" y="442"/>
                    <a:pt x="0" y="343"/>
                    <a:pt x="0" y="225"/>
                  </a:cubicBezTo>
                  <a:cubicBezTo>
                    <a:pt x="0" y="99"/>
                    <a:pt x="99" y="0"/>
                    <a:pt x="226" y="0"/>
                  </a:cubicBezTo>
                  <a:cubicBezTo>
                    <a:pt x="343" y="0"/>
                    <a:pt x="442" y="99"/>
                    <a:pt x="442" y="225"/>
                  </a:cubicBezTo>
                  <a:cubicBezTo>
                    <a:pt x="442" y="234"/>
                    <a:pt x="433" y="234"/>
                    <a:pt x="424" y="234"/>
                  </a:cubicBezTo>
                  <a:cubicBezTo>
                    <a:pt x="415" y="234"/>
                    <a:pt x="415" y="234"/>
                    <a:pt x="415" y="225"/>
                  </a:cubicBezTo>
                  <a:cubicBezTo>
                    <a:pt x="415" y="117"/>
                    <a:pt x="325" y="26"/>
                    <a:pt x="226" y="26"/>
                  </a:cubicBezTo>
                  <a:cubicBezTo>
                    <a:pt x="117" y="26"/>
                    <a:pt x="27" y="117"/>
                    <a:pt x="27" y="225"/>
                  </a:cubicBezTo>
                  <a:cubicBezTo>
                    <a:pt x="27" y="325"/>
                    <a:pt x="117" y="415"/>
                    <a:pt x="226" y="415"/>
                  </a:cubicBezTo>
                  <a:cubicBezTo>
                    <a:pt x="289" y="415"/>
                    <a:pt x="352" y="379"/>
                    <a:pt x="388" y="316"/>
                  </a:cubicBezTo>
                  <a:cubicBezTo>
                    <a:pt x="397" y="307"/>
                    <a:pt x="406" y="307"/>
                    <a:pt x="406" y="307"/>
                  </a:cubicBezTo>
                  <a:cubicBezTo>
                    <a:pt x="415" y="316"/>
                    <a:pt x="415" y="325"/>
                    <a:pt x="415" y="334"/>
                  </a:cubicBezTo>
                  <a:cubicBezTo>
                    <a:pt x="379" y="397"/>
                    <a:pt x="298" y="442"/>
                    <a:pt x="226" y="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FD1116D4-EDB5-3F4C-B435-A9E80B24AFC8}"/>
              </a:ext>
            </a:extLst>
          </p:cNvPr>
          <p:cNvGrpSpPr/>
          <p:nvPr/>
        </p:nvGrpSpPr>
        <p:grpSpPr>
          <a:xfrm rot="10800000">
            <a:off x="9783188" y="9972255"/>
            <a:ext cx="775333" cy="752191"/>
            <a:chOff x="9420693" y="9771671"/>
            <a:chExt cx="775333" cy="752191"/>
          </a:xfrm>
        </p:grpSpPr>
        <p:sp>
          <p:nvSpPr>
            <p:cNvPr id="130" name="Freeform 223">
              <a:extLst>
                <a:ext uri="{FF2B5EF4-FFF2-40B4-BE49-F238E27FC236}">
                  <a16:creationId xmlns:a16="http://schemas.microsoft.com/office/drawing/2014/main" id="{6D3CA385-7C9B-9B4B-9885-BA1F651436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420693" y="9771671"/>
              <a:ext cx="744474" cy="752191"/>
            </a:xfrm>
            <a:custGeom>
              <a:avLst/>
              <a:gdLst>
                <a:gd name="T0" fmla="*/ 425 w 850"/>
                <a:gd name="T1" fmla="*/ 858 h 859"/>
                <a:gd name="T2" fmla="*/ 425 w 850"/>
                <a:gd name="T3" fmla="*/ 858 h 859"/>
                <a:gd name="T4" fmla="*/ 127 w 850"/>
                <a:gd name="T5" fmla="*/ 741 h 859"/>
                <a:gd name="T6" fmla="*/ 127 w 850"/>
                <a:gd name="T7" fmla="*/ 713 h 859"/>
                <a:gd name="T8" fmla="*/ 145 w 850"/>
                <a:gd name="T9" fmla="*/ 713 h 859"/>
                <a:gd name="T10" fmla="*/ 425 w 850"/>
                <a:gd name="T11" fmla="*/ 831 h 859"/>
                <a:gd name="T12" fmla="*/ 822 w 850"/>
                <a:gd name="T13" fmla="*/ 433 h 859"/>
                <a:gd name="T14" fmla="*/ 822 w 850"/>
                <a:gd name="T15" fmla="*/ 397 h 859"/>
                <a:gd name="T16" fmla="*/ 705 w 850"/>
                <a:gd name="T17" fmla="*/ 334 h 859"/>
                <a:gd name="T18" fmla="*/ 651 w 850"/>
                <a:gd name="T19" fmla="*/ 343 h 859"/>
                <a:gd name="T20" fmla="*/ 515 w 850"/>
                <a:gd name="T21" fmla="*/ 208 h 859"/>
                <a:gd name="T22" fmla="*/ 533 w 850"/>
                <a:gd name="T23" fmla="*/ 135 h 859"/>
                <a:gd name="T24" fmla="*/ 461 w 850"/>
                <a:gd name="T25" fmla="*/ 36 h 859"/>
                <a:gd name="T26" fmla="*/ 425 w 850"/>
                <a:gd name="T27" fmla="*/ 36 h 859"/>
                <a:gd name="T28" fmla="*/ 27 w 850"/>
                <a:gd name="T29" fmla="*/ 433 h 859"/>
                <a:gd name="T30" fmla="*/ 73 w 850"/>
                <a:gd name="T31" fmla="*/ 623 h 859"/>
                <a:gd name="T32" fmla="*/ 73 w 850"/>
                <a:gd name="T33" fmla="*/ 641 h 859"/>
                <a:gd name="T34" fmla="*/ 45 w 850"/>
                <a:gd name="T35" fmla="*/ 632 h 859"/>
                <a:gd name="T36" fmla="*/ 0 w 850"/>
                <a:gd name="T37" fmla="*/ 433 h 859"/>
                <a:gd name="T38" fmla="*/ 425 w 850"/>
                <a:gd name="T39" fmla="*/ 0 h 859"/>
                <a:gd name="T40" fmla="*/ 479 w 850"/>
                <a:gd name="T41" fmla="*/ 9 h 859"/>
                <a:gd name="T42" fmla="*/ 497 w 850"/>
                <a:gd name="T43" fmla="*/ 27 h 859"/>
                <a:gd name="T44" fmla="*/ 488 w 850"/>
                <a:gd name="T45" fmla="*/ 36 h 859"/>
                <a:gd name="T46" fmla="*/ 560 w 850"/>
                <a:gd name="T47" fmla="*/ 117 h 859"/>
                <a:gd name="T48" fmla="*/ 569 w 850"/>
                <a:gd name="T49" fmla="*/ 126 h 859"/>
                <a:gd name="T50" fmla="*/ 569 w 850"/>
                <a:gd name="T51" fmla="*/ 144 h 859"/>
                <a:gd name="T52" fmla="*/ 542 w 850"/>
                <a:gd name="T53" fmla="*/ 208 h 859"/>
                <a:gd name="T54" fmla="*/ 651 w 850"/>
                <a:gd name="T55" fmla="*/ 316 h 859"/>
                <a:gd name="T56" fmla="*/ 705 w 850"/>
                <a:gd name="T57" fmla="*/ 298 h 859"/>
                <a:gd name="T58" fmla="*/ 714 w 850"/>
                <a:gd name="T59" fmla="*/ 298 h 859"/>
                <a:gd name="T60" fmla="*/ 723 w 850"/>
                <a:gd name="T61" fmla="*/ 307 h 859"/>
                <a:gd name="T62" fmla="*/ 813 w 850"/>
                <a:gd name="T63" fmla="*/ 361 h 859"/>
                <a:gd name="T64" fmla="*/ 832 w 850"/>
                <a:gd name="T65" fmla="*/ 361 h 859"/>
                <a:gd name="T66" fmla="*/ 840 w 850"/>
                <a:gd name="T67" fmla="*/ 361 h 859"/>
                <a:gd name="T68" fmla="*/ 849 w 850"/>
                <a:gd name="T69" fmla="*/ 370 h 859"/>
                <a:gd name="T70" fmla="*/ 849 w 850"/>
                <a:gd name="T71" fmla="*/ 433 h 859"/>
                <a:gd name="T72" fmla="*/ 425 w 850"/>
                <a:gd name="T73" fmla="*/ 858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0" h="859">
                  <a:moveTo>
                    <a:pt x="425" y="858"/>
                  </a:moveTo>
                  <a:lnTo>
                    <a:pt x="425" y="858"/>
                  </a:lnTo>
                  <a:cubicBezTo>
                    <a:pt x="316" y="858"/>
                    <a:pt x="208" y="813"/>
                    <a:pt x="127" y="741"/>
                  </a:cubicBezTo>
                  <a:cubicBezTo>
                    <a:pt x="118" y="731"/>
                    <a:pt x="118" y="722"/>
                    <a:pt x="127" y="713"/>
                  </a:cubicBezTo>
                  <a:cubicBezTo>
                    <a:pt x="136" y="713"/>
                    <a:pt x="145" y="713"/>
                    <a:pt x="145" y="713"/>
                  </a:cubicBezTo>
                  <a:cubicBezTo>
                    <a:pt x="226" y="786"/>
                    <a:pt x="326" y="831"/>
                    <a:pt x="425" y="831"/>
                  </a:cubicBezTo>
                  <a:cubicBezTo>
                    <a:pt x="642" y="831"/>
                    <a:pt x="822" y="650"/>
                    <a:pt x="822" y="433"/>
                  </a:cubicBezTo>
                  <a:cubicBezTo>
                    <a:pt x="822" y="415"/>
                    <a:pt x="822" y="406"/>
                    <a:pt x="822" y="397"/>
                  </a:cubicBezTo>
                  <a:cubicBezTo>
                    <a:pt x="768" y="397"/>
                    <a:pt x="723" y="370"/>
                    <a:pt x="705" y="334"/>
                  </a:cubicBezTo>
                  <a:cubicBezTo>
                    <a:pt x="687" y="343"/>
                    <a:pt x="669" y="343"/>
                    <a:pt x="651" y="343"/>
                  </a:cubicBezTo>
                  <a:cubicBezTo>
                    <a:pt x="579" y="343"/>
                    <a:pt x="515" y="280"/>
                    <a:pt x="515" y="208"/>
                  </a:cubicBezTo>
                  <a:cubicBezTo>
                    <a:pt x="515" y="180"/>
                    <a:pt x="515" y="162"/>
                    <a:pt x="533" y="135"/>
                  </a:cubicBezTo>
                  <a:cubicBezTo>
                    <a:pt x="488" y="117"/>
                    <a:pt x="461" y="81"/>
                    <a:pt x="461" y="36"/>
                  </a:cubicBezTo>
                  <a:cubicBezTo>
                    <a:pt x="452" y="36"/>
                    <a:pt x="434" y="36"/>
                    <a:pt x="425" y="36"/>
                  </a:cubicBezTo>
                  <a:cubicBezTo>
                    <a:pt x="208" y="36"/>
                    <a:pt x="27" y="216"/>
                    <a:pt x="27" y="433"/>
                  </a:cubicBezTo>
                  <a:cubicBezTo>
                    <a:pt x="27" y="497"/>
                    <a:pt x="45" y="560"/>
                    <a:pt x="73" y="623"/>
                  </a:cubicBezTo>
                  <a:cubicBezTo>
                    <a:pt x="81" y="632"/>
                    <a:pt x="81" y="641"/>
                    <a:pt x="73" y="641"/>
                  </a:cubicBezTo>
                  <a:cubicBezTo>
                    <a:pt x="63" y="641"/>
                    <a:pt x="54" y="641"/>
                    <a:pt x="45" y="632"/>
                  </a:cubicBezTo>
                  <a:cubicBezTo>
                    <a:pt x="18" y="569"/>
                    <a:pt x="0" y="506"/>
                    <a:pt x="0" y="433"/>
                  </a:cubicBezTo>
                  <a:cubicBezTo>
                    <a:pt x="0" y="199"/>
                    <a:pt x="190" y="0"/>
                    <a:pt x="425" y="0"/>
                  </a:cubicBezTo>
                  <a:cubicBezTo>
                    <a:pt x="443" y="0"/>
                    <a:pt x="461" y="9"/>
                    <a:pt x="479" y="9"/>
                  </a:cubicBezTo>
                  <a:cubicBezTo>
                    <a:pt x="488" y="9"/>
                    <a:pt x="497" y="18"/>
                    <a:pt x="497" y="27"/>
                  </a:cubicBezTo>
                  <a:cubicBezTo>
                    <a:pt x="488" y="27"/>
                    <a:pt x="488" y="27"/>
                    <a:pt x="488" y="36"/>
                  </a:cubicBezTo>
                  <a:cubicBezTo>
                    <a:pt x="488" y="72"/>
                    <a:pt x="515" y="108"/>
                    <a:pt x="560" y="117"/>
                  </a:cubicBezTo>
                  <a:cubicBezTo>
                    <a:pt x="560" y="117"/>
                    <a:pt x="569" y="117"/>
                    <a:pt x="569" y="126"/>
                  </a:cubicBezTo>
                  <a:cubicBezTo>
                    <a:pt x="569" y="126"/>
                    <a:pt x="569" y="135"/>
                    <a:pt x="569" y="144"/>
                  </a:cubicBezTo>
                  <a:cubicBezTo>
                    <a:pt x="551" y="162"/>
                    <a:pt x="542" y="180"/>
                    <a:pt x="542" y="208"/>
                  </a:cubicBezTo>
                  <a:cubicBezTo>
                    <a:pt x="542" y="262"/>
                    <a:pt x="596" y="316"/>
                    <a:pt x="651" y="316"/>
                  </a:cubicBezTo>
                  <a:cubicBezTo>
                    <a:pt x="669" y="316"/>
                    <a:pt x="687" y="307"/>
                    <a:pt x="705" y="298"/>
                  </a:cubicBezTo>
                  <a:lnTo>
                    <a:pt x="714" y="298"/>
                  </a:lnTo>
                  <a:cubicBezTo>
                    <a:pt x="723" y="298"/>
                    <a:pt x="723" y="307"/>
                    <a:pt x="723" y="307"/>
                  </a:cubicBezTo>
                  <a:cubicBezTo>
                    <a:pt x="741" y="343"/>
                    <a:pt x="768" y="361"/>
                    <a:pt x="813" y="361"/>
                  </a:cubicBezTo>
                  <a:cubicBezTo>
                    <a:pt x="813" y="361"/>
                    <a:pt x="822" y="361"/>
                    <a:pt x="832" y="361"/>
                  </a:cubicBezTo>
                  <a:lnTo>
                    <a:pt x="840" y="361"/>
                  </a:lnTo>
                  <a:cubicBezTo>
                    <a:pt x="849" y="370"/>
                    <a:pt x="849" y="370"/>
                    <a:pt x="849" y="370"/>
                  </a:cubicBezTo>
                  <a:cubicBezTo>
                    <a:pt x="849" y="397"/>
                    <a:pt x="849" y="415"/>
                    <a:pt x="849" y="433"/>
                  </a:cubicBezTo>
                  <a:cubicBezTo>
                    <a:pt x="849" y="668"/>
                    <a:pt x="660" y="858"/>
                    <a:pt x="425" y="8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24">
              <a:extLst>
                <a:ext uri="{FF2B5EF4-FFF2-40B4-BE49-F238E27FC236}">
                  <a16:creationId xmlns:a16="http://schemas.microsoft.com/office/drawing/2014/main" id="{476DB0B4-44FE-DF41-80FF-D70C18DB43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563415" y="10184412"/>
              <a:ext cx="158154" cy="158152"/>
            </a:xfrm>
            <a:custGeom>
              <a:avLst/>
              <a:gdLst>
                <a:gd name="T0" fmla="*/ 90 w 181"/>
                <a:gd name="T1" fmla="*/ 180 h 181"/>
                <a:gd name="T2" fmla="*/ 90 w 181"/>
                <a:gd name="T3" fmla="*/ 180 h 181"/>
                <a:gd name="T4" fmla="*/ 0 w 181"/>
                <a:gd name="T5" fmla="*/ 90 h 181"/>
                <a:gd name="T6" fmla="*/ 90 w 181"/>
                <a:gd name="T7" fmla="*/ 0 h 181"/>
                <a:gd name="T8" fmla="*/ 180 w 181"/>
                <a:gd name="T9" fmla="*/ 90 h 181"/>
                <a:gd name="T10" fmla="*/ 90 w 181"/>
                <a:gd name="T11" fmla="*/ 180 h 181"/>
                <a:gd name="T12" fmla="*/ 90 w 181"/>
                <a:gd name="T13" fmla="*/ 36 h 181"/>
                <a:gd name="T14" fmla="*/ 90 w 181"/>
                <a:gd name="T15" fmla="*/ 36 h 181"/>
                <a:gd name="T16" fmla="*/ 36 w 181"/>
                <a:gd name="T17" fmla="*/ 90 h 181"/>
                <a:gd name="T18" fmla="*/ 90 w 181"/>
                <a:gd name="T19" fmla="*/ 153 h 181"/>
                <a:gd name="T20" fmla="*/ 153 w 181"/>
                <a:gd name="T21" fmla="*/ 90 h 181"/>
                <a:gd name="T22" fmla="*/ 90 w 181"/>
                <a:gd name="T23" fmla="*/ 3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" h="181">
                  <a:moveTo>
                    <a:pt x="90" y="180"/>
                  </a:moveTo>
                  <a:lnTo>
                    <a:pt x="90" y="180"/>
                  </a:lnTo>
                  <a:cubicBezTo>
                    <a:pt x="45" y="180"/>
                    <a:pt x="0" y="144"/>
                    <a:pt x="0" y="90"/>
                  </a:cubicBezTo>
                  <a:cubicBezTo>
                    <a:pt x="0" y="45"/>
                    <a:pt x="45" y="0"/>
                    <a:pt x="90" y="0"/>
                  </a:cubicBezTo>
                  <a:cubicBezTo>
                    <a:pt x="144" y="0"/>
                    <a:pt x="180" y="45"/>
                    <a:pt x="180" y="90"/>
                  </a:cubicBezTo>
                  <a:cubicBezTo>
                    <a:pt x="180" y="144"/>
                    <a:pt x="144" y="180"/>
                    <a:pt x="90" y="180"/>
                  </a:cubicBezTo>
                  <a:close/>
                  <a:moveTo>
                    <a:pt x="90" y="36"/>
                  </a:moveTo>
                  <a:lnTo>
                    <a:pt x="90" y="36"/>
                  </a:lnTo>
                  <a:cubicBezTo>
                    <a:pt x="63" y="36"/>
                    <a:pt x="36" y="63"/>
                    <a:pt x="36" y="90"/>
                  </a:cubicBezTo>
                  <a:cubicBezTo>
                    <a:pt x="36" y="126"/>
                    <a:pt x="63" y="153"/>
                    <a:pt x="90" y="153"/>
                  </a:cubicBezTo>
                  <a:cubicBezTo>
                    <a:pt x="126" y="153"/>
                    <a:pt x="153" y="126"/>
                    <a:pt x="153" y="90"/>
                  </a:cubicBezTo>
                  <a:cubicBezTo>
                    <a:pt x="153" y="63"/>
                    <a:pt x="126" y="36"/>
                    <a:pt x="9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25">
              <a:extLst>
                <a:ext uri="{FF2B5EF4-FFF2-40B4-BE49-F238E27FC236}">
                  <a16:creationId xmlns:a16="http://schemas.microsoft.com/office/drawing/2014/main" id="{3A5C2DC3-B87B-1046-93AA-3A94302B63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625133" y="9891251"/>
              <a:ext cx="150439" cy="150437"/>
            </a:xfrm>
            <a:custGeom>
              <a:avLst/>
              <a:gdLst>
                <a:gd name="T0" fmla="*/ 91 w 173"/>
                <a:gd name="T1" fmla="*/ 171 h 172"/>
                <a:gd name="T2" fmla="*/ 91 w 173"/>
                <a:gd name="T3" fmla="*/ 171 h 172"/>
                <a:gd name="T4" fmla="*/ 0 w 173"/>
                <a:gd name="T5" fmla="*/ 90 h 172"/>
                <a:gd name="T6" fmla="*/ 91 w 173"/>
                <a:gd name="T7" fmla="*/ 0 h 172"/>
                <a:gd name="T8" fmla="*/ 172 w 173"/>
                <a:gd name="T9" fmla="*/ 90 h 172"/>
                <a:gd name="T10" fmla="*/ 91 w 173"/>
                <a:gd name="T11" fmla="*/ 171 h 172"/>
                <a:gd name="T12" fmla="*/ 91 w 173"/>
                <a:gd name="T13" fmla="*/ 36 h 172"/>
                <a:gd name="T14" fmla="*/ 91 w 173"/>
                <a:gd name="T15" fmla="*/ 36 h 172"/>
                <a:gd name="T16" fmla="*/ 36 w 173"/>
                <a:gd name="T17" fmla="*/ 90 h 172"/>
                <a:gd name="T18" fmla="*/ 91 w 173"/>
                <a:gd name="T19" fmla="*/ 135 h 172"/>
                <a:gd name="T20" fmla="*/ 136 w 173"/>
                <a:gd name="T21" fmla="*/ 90 h 172"/>
                <a:gd name="T22" fmla="*/ 91 w 173"/>
                <a:gd name="T23" fmla="*/ 3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72">
                  <a:moveTo>
                    <a:pt x="91" y="171"/>
                  </a:moveTo>
                  <a:lnTo>
                    <a:pt x="91" y="171"/>
                  </a:lnTo>
                  <a:cubicBezTo>
                    <a:pt x="45" y="171"/>
                    <a:pt x="0" y="135"/>
                    <a:pt x="0" y="90"/>
                  </a:cubicBezTo>
                  <a:cubicBezTo>
                    <a:pt x="0" y="45"/>
                    <a:pt x="45" y="0"/>
                    <a:pt x="91" y="0"/>
                  </a:cubicBezTo>
                  <a:cubicBezTo>
                    <a:pt x="136" y="0"/>
                    <a:pt x="172" y="45"/>
                    <a:pt x="172" y="90"/>
                  </a:cubicBezTo>
                  <a:cubicBezTo>
                    <a:pt x="172" y="135"/>
                    <a:pt x="136" y="171"/>
                    <a:pt x="91" y="171"/>
                  </a:cubicBezTo>
                  <a:close/>
                  <a:moveTo>
                    <a:pt x="91" y="36"/>
                  </a:moveTo>
                  <a:lnTo>
                    <a:pt x="91" y="36"/>
                  </a:lnTo>
                  <a:cubicBezTo>
                    <a:pt x="54" y="36"/>
                    <a:pt x="36" y="54"/>
                    <a:pt x="36" y="90"/>
                  </a:cubicBezTo>
                  <a:cubicBezTo>
                    <a:pt x="36" y="117"/>
                    <a:pt x="54" y="135"/>
                    <a:pt x="91" y="135"/>
                  </a:cubicBezTo>
                  <a:cubicBezTo>
                    <a:pt x="117" y="135"/>
                    <a:pt x="136" y="117"/>
                    <a:pt x="136" y="90"/>
                  </a:cubicBezTo>
                  <a:cubicBezTo>
                    <a:pt x="136" y="54"/>
                    <a:pt x="117" y="36"/>
                    <a:pt x="9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26">
              <a:extLst>
                <a:ext uri="{FF2B5EF4-FFF2-40B4-BE49-F238E27FC236}">
                  <a16:creationId xmlns:a16="http://schemas.microsoft.com/office/drawing/2014/main" id="{B8AEAC03-7AE5-694F-8112-BC4020274C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910579" y="9995399"/>
              <a:ext cx="119580" cy="119580"/>
            </a:xfrm>
            <a:custGeom>
              <a:avLst/>
              <a:gdLst>
                <a:gd name="T0" fmla="*/ 73 w 137"/>
                <a:gd name="T1" fmla="*/ 136 h 137"/>
                <a:gd name="T2" fmla="*/ 73 w 137"/>
                <a:gd name="T3" fmla="*/ 136 h 137"/>
                <a:gd name="T4" fmla="*/ 0 w 137"/>
                <a:gd name="T5" fmla="*/ 64 h 137"/>
                <a:gd name="T6" fmla="*/ 73 w 137"/>
                <a:gd name="T7" fmla="*/ 0 h 137"/>
                <a:gd name="T8" fmla="*/ 136 w 137"/>
                <a:gd name="T9" fmla="*/ 64 h 137"/>
                <a:gd name="T10" fmla="*/ 73 w 137"/>
                <a:gd name="T11" fmla="*/ 136 h 137"/>
                <a:gd name="T12" fmla="*/ 73 w 137"/>
                <a:gd name="T13" fmla="*/ 28 h 137"/>
                <a:gd name="T14" fmla="*/ 73 w 137"/>
                <a:gd name="T15" fmla="*/ 28 h 137"/>
                <a:gd name="T16" fmla="*/ 36 w 137"/>
                <a:gd name="T17" fmla="*/ 64 h 137"/>
                <a:gd name="T18" fmla="*/ 73 w 137"/>
                <a:gd name="T19" fmla="*/ 100 h 137"/>
                <a:gd name="T20" fmla="*/ 109 w 137"/>
                <a:gd name="T21" fmla="*/ 64 h 137"/>
                <a:gd name="T22" fmla="*/ 73 w 137"/>
                <a:gd name="T23" fmla="*/ 2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7" h="137">
                  <a:moveTo>
                    <a:pt x="73" y="136"/>
                  </a:moveTo>
                  <a:lnTo>
                    <a:pt x="73" y="136"/>
                  </a:lnTo>
                  <a:cubicBezTo>
                    <a:pt x="36" y="136"/>
                    <a:pt x="0" y="100"/>
                    <a:pt x="0" y="64"/>
                  </a:cubicBezTo>
                  <a:cubicBezTo>
                    <a:pt x="0" y="28"/>
                    <a:pt x="36" y="0"/>
                    <a:pt x="73" y="0"/>
                  </a:cubicBezTo>
                  <a:cubicBezTo>
                    <a:pt x="109" y="0"/>
                    <a:pt x="136" y="28"/>
                    <a:pt x="136" y="64"/>
                  </a:cubicBezTo>
                  <a:cubicBezTo>
                    <a:pt x="136" y="100"/>
                    <a:pt x="109" y="136"/>
                    <a:pt x="73" y="136"/>
                  </a:cubicBezTo>
                  <a:close/>
                  <a:moveTo>
                    <a:pt x="73" y="28"/>
                  </a:moveTo>
                  <a:lnTo>
                    <a:pt x="73" y="28"/>
                  </a:lnTo>
                  <a:cubicBezTo>
                    <a:pt x="55" y="28"/>
                    <a:pt x="36" y="46"/>
                    <a:pt x="36" y="64"/>
                  </a:cubicBezTo>
                  <a:cubicBezTo>
                    <a:pt x="36" y="82"/>
                    <a:pt x="55" y="100"/>
                    <a:pt x="73" y="100"/>
                  </a:cubicBezTo>
                  <a:cubicBezTo>
                    <a:pt x="91" y="100"/>
                    <a:pt x="109" y="82"/>
                    <a:pt x="109" y="64"/>
                  </a:cubicBezTo>
                  <a:cubicBezTo>
                    <a:pt x="109" y="46"/>
                    <a:pt x="91" y="28"/>
                    <a:pt x="7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27">
              <a:extLst>
                <a:ext uri="{FF2B5EF4-FFF2-40B4-BE49-F238E27FC236}">
                  <a16:creationId xmlns:a16="http://schemas.microsoft.com/office/drawing/2014/main" id="{D5430C3E-D82A-0E49-83E4-74EAB9F7A6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980012" y="10427426"/>
              <a:ext cx="73291" cy="65577"/>
            </a:xfrm>
            <a:custGeom>
              <a:avLst/>
              <a:gdLst>
                <a:gd name="T0" fmla="*/ 45 w 82"/>
                <a:gd name="T1" fmla="*/ 72 h 73"/>
                <a:gd name="T2" fmla="*/ 45 w 82"/>
                <a:gd name="T3" fmla="*/ 72 h 73"/>
                <a:gd name="T4" fmla="*/ 0 w 82"/>
                <a:gd name="T5" fmla="*/ 36 h 73"/>
                <a:gd name="T6" fmla="*/ 45 w 82"/>
                <a:gd name="T7" fmla="*/ 0 h 73"/>
                <a:gd name="T8" fmla="*/ 81 w 82"/>
                <a:gd name="T9" fmla="*/ 36 h 73"/>
                <a:gd name="T10" fmla="*/ 45 w 82"/>
                <a:gd name="T11" fmla="*/ 72 h 73"/>
                <a:gd name="T12" fmla="*/ 45 w 82"/>
                <a:gd name="T13" fmla="*/ 27 h 73"/>
                <a:gd name="T14" fmla="*/ 45 w 82"/>
                <a:gd name="T15" fmla="*/ 27 h 73"/>
                <a:gd name="T16" fmla="*/ 36 w 82"/>
                <a:gd name="T17" fmla="*/ 36 h 73"/>
                <a:gd name="T18" fmla="*/ 45 w 82"/>
                <a:gd name="T19" fmla="*/ 36 h 73"/>
                <a:gd name="T20" fmla="*/ 45 w 82"/>
                <a:gd name="T21" fmla="*/ 36 h 73"/>
                <a:gd name="T22" fmla="*/ 45 w 82"/>
                <a:gd name="T23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73">
                  <a:moveTo>
                    <a:pt x="45" y="72"/>
                  </a:moveTo>
                  <a:lnTo>
                    <a:pt x="45" y="72"/>
                  </a:ln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63" y="0"/>
                    <a:pt x="81" y="18"/>
                    <a:pt x="81" y="36"/>
                  </a:cubicBezTo>
                  <a:cubicBezTo>
                    <a:pt x="81" y="54"/>
                    <a:pt x="63" y="72"/>
                    <a:pt x="45" y="72"/>
                  </a:cubicBezTo>
                  <a:close/>
                  <a:moveTo>
                    <a:pt x="45" y="27"/>
                  </a:moveTo>
                  <a:lnTo>
                    <a:pt x="45" y="27"/>
                  </a:lnTo>
                  <a:cubicBezTo>
                    <a:pt x="36" y="27"/>
                    <a:pt x="36" y="27"/>
                    <a:pt x="36" y="36"/>
                  </a:cubicBezTo>
                  <a:cubicBezTo>
                    <a:pt x="36" y="36"/>
                    <a:pt x="36" y="36"/>
                    <a:pt x="45" y="36"/>
                  </a:cubicBezTo>
                  <a:lnTo>
                    <a:pt x="45" y="36"/>
                  </a:lnTo>
                  <a:cubicBezTo>
                    <a:pt x="45" y="27"/>
                    <a:pt x="45" y="27"/>
                    <a:pt x="4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28">
              <a:extLst>
                <a:ext uri="{FF2B5EF4-FFF2-40B4-BE49-F238E27FC236}">
                  <a16:creationId xmlns:a16="http://schemas.microsoft.com/office/drawing/2014/main" id="{DCD2FD81-918A-0D40-BF4B-CCE2B8CE1F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941438" y="10292419"/>
              <a:ext cx="65577" cy="65574"/>
            </a:xfrm>
            <a:custGeom>
              <a:avLst/>
              <a:gdLst>
                <a:gd name="T0" fmla="*/ 37 w 74"/>
                <a:gd name="T1" fmla="*/ 73 h 74"/>
                <a:gd name="T2" fmla="*/ 37 w 74"/>
                <a:gd name="T3" fmla="*/ 73 h 74"/>
                <a:gd name="T4" fmla="*/ 0 w 74"/>
                <a:gd name="T5" fmla="*/ 36 h 74"/>
                <a:gd name="T6" fmla="*/ 37 w 74"/>
                <a:gd name="T7" fmla="*/ 0 h 74"/>
                <a:gd name="T8" fmla="*/ 73 w 74"/>
                <a:gd name="T9" fmla="*/ 36 h 74"/>
                <a:gd name="T10" fmla="*/ 37 w 74"/>
                <a:gd name="T11" fmla="*/ 73 h 74"/>
                <a:gd name="T12" fmla="*/ 37 w 74"/>
                <a:gd name="T13" fmla="*/ 27 h 74"/>
                <a:gd name="T14" fmla="*/ 37 w 74"/>
                <a:gd name="T15" fmla="*/ 27 h 74"/>
                <a:gd name="T16" fmla="*/ 28 w 74"/>
                <a:gd name="T17" fmla="*/ 36 h 74"/>
                <a:gd name="T18" fmla="*/ 37 w 74"/>
                <a:gd name="T19" fmla="*/ 46 h 74"/>
                <a:gd name="T20" fmla="*/ 46 w 74"/>
                <a:gd name="T21" fmla="*/ 36 h 74"/>
                <a:gd name="T22" fmla="*/ 37 w 74"/>
                <a:gd name="T23" fmla="*/ 2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4">
                  <a:moveTo>
                    <a:pt x="37" y="73"/>
                  </a:moveTo>
                  <a:lnTo>
                    <a:pt x="37" y="73"/>
                  </a:lnTo>
                  <a:cubicBezTo>
                    <a:pt x="9" y="73"/>
                    <a:pt x="0" y="55"/>
                    <a:pt x="0" y="36"/>
                  </a:cubicBezTo>
                  <a:cubicBezTo>
                    <a:pt x="0" y="19"/>
                    <a:pt x="9" y="0"/>
                    <a:pt x="37" y="0"/>
                  </a:cubicBezTo>
                  <a:cubicBezTo>
                    <a:pt x="55" y="0"/>
                    <a:pt x="73" y="19"/>
                    <a:pt x="73" y="36"/>
                  </a:cubicBezTo>
                  <a:cubicBezTo>
                    <a:pt x="73" y="55"/>
                    <a:pt x="55" y="73"/>
                    <a:pt x="37" y="73"/>
                  </a:cubicBezTo>
                  <a:close/>
                  <a:moveTo>
                    <a:pt x="37" y="27"/>
                  </a:moveTo>
                  <a:lnTo>
                    <a:pt x="37" y="27"/>
                  </a:lnTo>
                  <a:cubicBezTo>
                    <a:pt x="28" y="27"/>
                    <a:pt x="28" y="27"/>
                    <a:pt x="28" y="36"/>
                  </a:cubicBezTo>
                  <a:cubicBezTo>
                    <a:pt x="28" y="36"/>
                    <a:pt x="28" y="46"/>
                    <a:pt x="37" y="46"/>
                  </a:cubicBezTo>
                  <a:lnTo>
                    <a:pt x="46" y="36"/>
                  </a:lnTo>
                  <a:cubicBezTo>
                    <a:pt x="46" y="27"/>
                    <a:pt x="37" y="27"/>
                    <a:pt x="37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29">
              <a:extLst>
                <a:ext uri="{FF2B5EF4-FFF2-40B4-BE49-F238E27FC236}">
                  <a16:creationId xmlns:a16="http://schemas.microsoft.com/office/drawing/2014/main" id="{64746CEA-A2BA-1B44-9564-06DB96EB62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115022" y="10284704"/>
              <a:ext cx="81004" cy="81004"/>
            </a:xfrm>
            <a:custGeom>
              <a:avLst/>
              <a:gdLst>
                <a:gd name="T0" fmla="*/ 45 w 92"/>
                <a:gd name="T1" fmla="*/ 91 h 92"/>
                <a:gd name="T2" fmla="*/ 45 w 92"/>
                <a:gd name="T3" fmla="*/ 91 h 92"/>
                <a:gd name="T4" fmla="*/ 0 w 92"/>
                <a:gd name="T5" fmla="*/ 45 h 92"/>
                <a:gd name="T6" fmla="*/ 45 w 92"/>
                <a:gd name="T7" fmla="*/ 0 h 92"/>
                <a:gd name="T8" fmla="*/ 91 w 92"/>
                <a:gd name="T9" fmla="*/ 45 h 92"/>
                <a:gd name="T10" fmla="*/ 45 w 92"/>
                <a:gd name="T11" fmla="*/ 91 h 92"/>
                <a:gd name="T12" fmla="*/ 45 w 92"/>
                <a:gd name="T13" fmla="*/ 28 h 92"/>
                <a:gd name="T14" fmla="*/ 45 w 92"/>
                <a:gd name="T15" fmla="*/ 28 h 92"/>
                <a:gd name="T16" fmla="*/ 27 w 92"/>
                <a:gd name="T17" fmla="*/ 45 h 92"/>
                <a:gd name="T18" fmla="*/ 45 w 92"/>
                <a:gd name="T19" fmla="*/ 55 h 92"/>
                <a:gd name="T20" fmla="*/ 54 w 92"/>
                <a:gd name="T21" fmla="*/ 45 h 92"/>
                <a:gd name="T22" fmla="*/ 45 w 92"/>
                <a:gd name="T23" fmla="*/ 2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92">
                  <a:moveTo>
                    <a:pt x="45" y="91"/>
                  </a:moveTo>
                  <a:lnTo>
                    <a:pt x="45" y="91"/>
                  </a:lnTo>
                  <a:cubicBezTo>
                    <a:pt x="18" y="91"/>
                    <a:pt x="0" y="73"/>
                    <a:pt x="0" y="45"/>
                  </a:cubicBezTo>
                  <a:cubicBezTo>
                    <a:pt x="0" y="19"/>
                    <a:pt x="18" y="0"/>
                    <a:pt x="45" y="0"/>
                  </a:cubicBezTo>
                  <a:cubicBezTo>
                    <a:pt x="63" y="0"/>
                    <a:pt x="91" y="19"/>
                    <a:pt x="91" y="45"/>
                  </a:cubicBezTo>
                  <a:cubicBezTo>
                    <a:pt x="91" y="73"/>
                    <a:pt x="63" y="91"/>
                    <a:pt x="45" y="91"/>
                  </a:cubicBezTo>
                  <a:close/>
                  <a:moveTo>
                    <a:pt x="45" y="28"/>
                  </a:moveTo>
                  <a:lnTo>
                    <a:pt x="45" y="28"/>
                  </a:lnTo>
                  <a:cubicBezTo>
                    <a:pt x="37" y="28"/>
                    <a:pt x="27" y="36"/>
                    <a:pt x="27" y="45"/>
                  </a:cubicBezTo>
                  <a:cubicBezTo>
                    <a:pt x="27" y="55"/>
                    <a:pt x="37" y="55"/>
                    <a:pt x="45" y="55"/>
                  </a:cubicBezTo>
                  <a:cubicBezTo>
                    <a:pt x="54" y="55"/>
                    <a:pt x="54" y="55"/>
                    <a:pt x="54" y="45"/>
                  </a:cubicBezTo>
                  <a:cubicBezTo>
                    <a:pt x="54" y="36"/>
                    <a:pt x="54" y="28"/>
                    <a:pt x="4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899EC821-9C0A-4347-8BF2-AED37C36937C}"/>
              </a:ext>
            </a:extLst>
          </p:cNvPr>
          <p:cNvGrpSpPr/>
          <p:nvPr/>
        </p:nvGrpSpPr>
        <p:grpSpPr>
          <a:xfrm rot="10800000">
            <a:off x="13920124" y="10083931"/>
            <a:ext cx="790761" cy="524605"/>
            <a:chOff x="12676324" y="9883536"/>
            <a:chExt cx="790761" cy="524605"/>
          </a:xfrm>
        </p:grpSpPr>
        <p:sp>
          <p:nvSpPr>
            <p:cNvPr id="137" name="Freeform 230">
              <a:extLst>
                <a:ext uri="{FF2B5EF4-FFF2-40B4-BE49-F238E27FC236}">
                  <a16:creationId xmlns:a16="http://schemas.microsoft.com/office/drawing/2014/main" id="{D3E87697-6082-3F4A-B5FD-07737A2CBF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308934" y="10130409"/>
              <a:ext cx="158151" cy="158152"/>
            </a:xfrm>
            <a:custGeom>
              <a:avLst/>
              <a:gdLst>
                <a:gd name="T0" fmla="*/ 54 w 182"/>
                <a:gd name="T1" fmla="*/ 181 h 182"/>
                <a:gd name="T2" fmla="*/ 54 w 182"/>
                <a:gd name="T3" fmla="*/ 181 h 182"/>
                <a:gd name="T4" fmla="*/ 18 w 182"/>
                <a:gd name="T5" fmla="*/ 181 h 182"/>
                <a:gd name="T6" fmla="*/ 0 w 182"/>
                <a:gd name="T7" fmla="*/ 171 h 182"/>
                <a:gd name="T8" fmla="*/ 0 w 182"/>
                <a:gd name="T9" fmla="*/ 126 h 182"/>
                <a:gd name="T10" fmla="*/ 126 w 182"/>
                <a:gd name="T11" fmla="*/ 0 h 182"/>
                <a:gd name="T12" fmla="*/ 171 w 182"/>
                <a:gd name="T13" fmla="*/ 0 h 182"/>
                <a:gd name="T14" fmla="*/ 181 w 182"/>
                <a:gd name="T15" fmla="*/ 18 h 182"/>
                <a:gd name="T16" fmla="*/ 181 w 182"/>
                <a:gd name="T17" fmla="*/ 54 h 182"/>
                <a:gd name="T18" fmla="*/ 54 w 182"/>
                <a:gd name="T19" fmla="*/ 181 h 182"/>
                <a:gd name="T20" fmla="*/ 36 w 182"/>
                <a:gd name="T21" fmla="*/ 153 h 182"/>
                <a:gd name="T22" fmla="*/ 36 w 182"/>
                <a:gd name="T23" fmla="*/ 153 h 182"/>
                <a:gd name="T24" fmla="*/ 54 w 182"/>
                <a:gd name="T25" fmla="*/ 153 h 182"/>
                <a:gd name="T26" fmla="*/ 153 w 182"/>
                <a:gd name="T27" fmla="*/ 54 h 182"/>
                <a:gd name="T28" fmla="*/ 153 w 182"/>
                <a:gd name="T29" fmla="*/ 36 h 182"/>
                <a:gd name="T30" fmla="*/ 126 w 182"/>
                <a:gd name="T31" fmla="*/ 36 h 182"/>
                <a:gd name="T32" fmla="*/ 36 w 182"/>
                <a:gd name="T33" fmla="*/ 126 h 182"/>
                <a:gd name="T34" fmla="*/ 36 w 182"/>
                <a:gd name="T35" fmla="*/ 15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82">
                  <a:moveTo>
                    <a:pt x="54" y="181"/>
                  </a:moveTo>
                  <a:lnTo>
                    <a:pt x="54" y="181"/>
                  </a:lnTo>
                  <a:cubicBezTo>
                    <a:pt x="18" y="181"/>
                    <a:pt x="18" y="181"/>
                    <a:pt x="18" y="181"/>
                  </a:cubicBezTo>
                  <a:cubicBezTo>
                    <a:pt x="9" y="181"/>
                    <a:pt x="0" y="181"/>
                    <a:pt x="0" y="171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4"/>
                    <a:pt x="54" y="0"/>
                    <a:pt x="126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1" y="0"/>
                    <a:pt x="181" y="9"/>
                    <a:pt x="181" y="18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126"/>
                    <a:pt x="126" y="181"/>
                    <a:pt x="54" y="181"/>
                  </a:cubicBezTo>
                  <a:close/>
                  <a:moveTo>
                    <a:pt x="36" y="153"/>
                  </a:moveTo>
                  <a:lnTo>
                    <a:pt x="36" y="153"/>
                  </a:lnTo>
                  <a:cubicBezTo>
                    <a:pt x="54" y="153"/>
                    <a:pt x="54" y="153"/>
                    <a:pt x="54" y="153"/>
                  </a:cubicBezTo>
                  <a:cubicBezTo>
                    <a:pt x="108" y="153"/>
                    <a:pt x="153" y="108"/>
                    <a:pt x="153" y="54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72" y="36"/>
                    <a:pt x="36" y="72"/>
                    <a:pt x="36" y="126"/>
                  </a:cubicBezTo>
                  <a:lnTo>
                    <a:pt x="36" y="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231">
              <a:extLst>
                <a:ext uri="{FF2B5EF4-FFF2-40B4-BE49-F238E27FC236}">
                  <a16:creationId xmlns:a16="http://schemas.microsoft.com/office/drawing/2014/main" id="{7987A47B-D932-9C4D-A560-44D18C0EBA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308934" y="9995399"/>
              <a:ext cx="158151" cy="158154"/>
            </a:xfrm>
            <a:custGeom>
              <a:avLst/>
              <a:gdLst>
                <a:gd name="T0" fmla="*/ 171 w 182"/>
                <a:gd name="T1" fmla="*/ 181 h 182"/>
                <a:gd name="T2" fmla="*/ 171 w 182"/>
                <a:gd name="T3" fmla="*/ 181 h 182"/>
                <a:gd name="T4" fmla="*/ 126 w 182"/>
                <a:gd name="T5" fmla="*/ 181 h 182"/>
                <a:gd name="T6" fmla="*/ 0 w 182"/>
                <a:gd name="T7" fmla="*/ 54 h 182"/>
                <a:gd name="T8" fmla="*/ 0 w 182"/>
                <a:gd name="T9" fmla="*/ 18 h 182"/>
                <a:gd name="T10" fmla="*/ 18 w 182"/>
                <a:gd name="T11" fmla="*/ 0 h 182"/>
                <a:gd name="T12" fmla="*/ 54 w 182"/>
                <a:gd name="T13" fmla="*/ 0 h 182"/>
                <a:gd name="T14" fmla="*/ 181 w 182"/>
                <a:gd name="T15" fmla="*/ 127 h 182"/>
                <a:gd name="T16" fmla="*/ 181 w 182"/>
                <a:gd name="T17" fmla="*/ 172 h 182"/>
                <a:gd name="T18" fmla="*/ 171 w 182"/>
                <a:gd name="T19" fmla="*/ 181 h 182"/>
                <a:gd name="T20" fmla="*/ 36 w 182"/>
                <a:gd name="T21" fmla="*/ 28 h 182"/>
                <a:gd name="T22" fmla="*/ 36 w 182"/>
                <a:gd name="T23" fmla="*/ 28 h 182"/>
                <a:gd name="T24" fmla="*/ 36 w 182"/>
                <a:gd name="T25" fmla="*/ 54 h 182"/>
                <a:gd name="T26" fmla="*/ 126 w 182"/>
                <a:gd name="T27" fmla="*/ 154 h 182"/>
                <a:gd name="T28" fmla="*/ 153 w 182"/>
                <a:gd name="T29" fmla="*/ 154 h 182"/>
                <a:gd name="T30" fmla="*/ 153 w 182"/>
                <a:gd name="T31" fmla="*/ 127 h 182"/>
                <a:gd name="T32" fmla="*/ 54 w 182"/>
                <a:gd name="T33" fmla="*/ 28 h 182"/>
                <a:gd name="T34" fmla="*/ 36 w 182"/>
                <a:gd name="T35" fmla="*/ 2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82">
                  <a:moveTo>
                    <a:pt x="171" y="181"/>
                  </a:moveTo>
                  <a:lnTo>
                    <a:pt x="171" y="181"/>
                  </a:lnTo>
                  <a:cubicBezTo>
                    <a:pt x="126" y="181"/>
                    <a:pt x="126" y="181"/>
                    <a:pt x="126" y="181"/>
                  </a:cubicBezTo>
                  <a:cubicBezTo>
                    <a:pt x="54" y="181"/>
                    <a:pt x="0" y="127"/>
                    <a:pt x="0" y="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6" y="0"/>
                    <a:pt x="181" y="54"/>
                    <a:pt x="181" y="127"/>
                  </a:cubicBezTo>
                  <a:cubicBezTo>
                    <a:pt x="181" y="172"/>
                    <a:pt x="181" y="172"/>
                    <a:pt x="181" y="172"/>
                  </a:cubicBezTo>
                  <a:cubicBezTo>
                    <a:pt x="181" y="181"/>
                    <a:pt x="181" y="181"/>
                    <a:pt x="171" y="181"/>
                  </a:cubicBezTo>
                  <a:close/>
                  <a:moveTo>
                    <a:pt x="36" y="28"/>
                  </a:moveTo>
                  <a:lnTo>
                    <a:pt x="36" y="28"/>
                  </a:lnTo>
                  <a:cubicBezTo>
                    <a:pt x="36" y="54"/>
                    <a:pt x="36" y="54"/>
                    <a:pt x="36" y="54"/>
                  </a:cubicBezTo>
                  <a:cubicBezTo>
                    <a:pt x="36" y="109"/>
                    <a:pt x="72" y="154"/>
                    <a:pt x="126" y="154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3" y="127"/>
                    <a:pt x="153" y="127"/>
                    <a:pt x="153" y="127"/>
                  </a:cubicBezTo>
                  <a:cubicBezTo>
                    <a:pt x="153" y="73"/>
                    <a:pt x="108" y="28"/>
                    <a:pt x="54" y="28"/>
                  </a:cubicBezTo>
                  <a:lnTo>
                    <a:pt x="3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232">
              <a:extLst>
                <a:ext uri="{FF2B5EF4-FFF2-40B4-BE49-F238E27FC236}">
                  <a16:creationId xmlns:a16="http://schemas.microsoft.com/office/drawing/2014/main" id="{3F969545-684B-6B4A-B0E2-BE7F0A7FEE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015773" y="9883536"/>
              <a:ext cx="135007" cy="111863"/>
            </a:xfrm>
            <a:custGeom>
              <a:avLst/>
              <a:gdLst>
                <a:gd name="T0" fmla="*/ 127 w 155"/>
                <a:gd name="T1" fmla="*/ 126 h 127"/>
                <a:gd name="T2" fmla="*/ 127 w 155"/>
                <a:gd name="T3" fmla="*/ 126 h 127"/>
                <a:gd name="T4" fmla="*/ 100 w 155"/>
                <a:gd name="T5" fmla="*/ 117 h 127"/>
                <a:gd name="T6" fmla="*/ 10 w 155"/>
                <a:gd name="T7" fmla="*/ 54 h 127"/>
                <a:gd name="T8" fmla="*/ 0 w 155"/>
                <a:gd name="T9" fmla="*/ 36 h 127"/>
                <a:gd name="T10" fmla="*/ 10 w 155"/>
                <a:gd name="T11" fmla="*/ 27 h 127"/>
                <a:gd name="T12" fmla="*/ 136 w 155"/>
                <a:gd name="T13" fmla="*/ 0 h 127"/>
                <a:gd name="T14" fmla="*/ 154 w 155"/>
                <a:gd name="T15" fmla="*/ 0 h 127"/>
                <a:gd name="T16" fmla="*/ 154 w 155"/>
                <a:gd name="T17" fmla="*/ 18 h 127"/>
                <a:gd name="T18" fmla="*/ 154 w 155"/>
                <a:gd name="T19" fmla="*/ 90 h 127"/>
                <a:gd name="T20" fmla="*/ 136 w 155"/>
                <a:gd name="T21" fmla="*/ 117 h 127"/>
                <a:gd name="T22" fmla="*/ 127 w 155"/>
                <a:gd name="T23" fmla="*/ 126 h 127"/>
                <a:gd name="T24" fmla="*/ 64 w 155"/>
                <a:gd name="T25" fmla="*/ 54 h 127"/>
                <a:gd name="T26" fmla="*/ 64 w 155"/>
                <a:gd name="T27" fmla="*/ 54 h 127"/>
                <a:gd name="T28" fmla="*/ 118 w 155"/>
                <a:gd name="T29" fmla="*/ 90 h 127"/>
                <a:gd name="T30" fmla="*/ 118 w 155"/>
                <a:gd name="T31" fmla="*/ 90 h 127"/>
                <a:gd name="T32" fmla="*/ 127 w 155"/>
                <a:gd name="T33" fmla="*/ 90 h 127"/>
                <a:gd name="T34" fmla="*/ 127 w 155"/>
                <a:gd name="T35" fmla="*/ 90 h 127"/>
                <a:gd name="T36" fmla="*/ 127 w 155"/>
                <a:gd name="T37" fmla="*/ 36 h 127"/>
                <a:gd name="T38" fmla="*/ 64 w 155"/>
                <a:gd name="T39" fmla="*/ 5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27">
                  <a:moveTo>
                    <a:pt x="127" y="126"/>
                  </a:moveTo>
                  <a:lnTo>
                    <a:pt x="127" y="126"/>
                  </a:lnTo>
                  <a:cubicBezTo>
                    <a:pt x="118" y="126"/>
                    <a:pt x="109" y="117"/>
                    <a:pt x="100" y="11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0" y="54"/>
                    <a:pt x="0" y="45"/>
                    <a:pt x="0" y="36"/>
                  </a:cubicBezTo>
                  <a:cubicBezTo>
                    <a:pt x="0" y="27"/>
                    <a:pt x="10" y="27"/>
                    <a:pt x="10" y="27"/>
                  </a:cubicBezTo>
                  <a:cubicBezTo>
                    <a:pt x="55" y="27"/>
                    <a:pt x="100" y="18"/>
                    <a:pt x="136" y="0"/>
                  </a:cubicBezTo>
                  <a:cubicBezTo>
                    <a:pt x="145" y="0"/>
                    <a:pt x="145" y="0"/>
                    <a:pt x="154" y="0"/>
                  </a:cubicBezTo>
                  <a:cubicBezTo>
                    <a:pt x="154" y="0"/>
                    <a:pt x="154" y="9"/>
                    <a:pt x="154" y="18"/>
                  </a:cubicBezTo>
                  <a:cubicBezTo>
                    <a:pt x="154" y="90"/>
                    <a:pt x="154" y="90"/>
                    <a:pt x="154" y="90"/>
                  </a:cubicBezTo>
                  <a:cubicBezTo>
                    <a:pt x="154" y="100"/>
                    <a:pt x="154" y="117"/>
                    <a:pt x="136" y="117"/>
                  </a:cubicBezTo>
                  <a:cubicBezTo>
                    <a:pt x="136" y="126"/>
                    <a:pt x="127" y="126"/>
                    <a:pt x="127" y="126"/>
                  </a:cubicBezTo>
                  <a:close/>
                  <a:moveTo>
                    <a:pt x="64" y="54"/>
                  </a:moveTo>
                  <a:lnTo>
                    <a:pt x="64" y="54"/>
                  </a:lnTo>
                  <a:cubicBezTo>
                    <a:pt x="118" y="90"/>
                    <a:pt x="118" y="90"/>
                    <a:pt x="118" y="90"/>
                  </a:cubicBezTo>
                  <a:lnTo>
                    <a:pt x="118" y="90"/>
                  </a:lnTo>
                  <a:cubicBezTo>
                    <a:pt x="127" y="90"/>
                    <a:pt x="127" y="90"/>
                    <a:pt x="127" y="90"/>
                  </a:cubicBezTo>
                  <a:lnTo>
                    <a:pt x="127" y="90"/>
                  </a:lnTo>
                  <a:cubicBezTo>
                    <a:pt x="127" y="36"/>
                    <a:pt x="127" y="36"/>
                    <a:pt x="127" y="36"/>
                  </a:cubicBezTo>
                  <a:cubicBezTo>
                    <a:pt x="109" y="45"/>
                    <a:pt x="82" y="45"/>
                    <a:pt x="64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233">
              <a:extLst>
                <a:ext uri="{FF2B5EF4-FFF2-40B4-BE49-F238E27FC236}">
                  <a16:creationId xmlns:a16="http://schemas.microsoft.com/office/drawing/2014/main" id="{A1EF00EE-6BCE-4C48-9E30-7728C79262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857619" y="10280846"/>
              <a:ext cx="208299" cy="127295"/>
            </a:xfrm>
            <a:custGeom>
              <a:avLst/>
              <a:gdLst>
                <a:gd name="T0" fmla="*/ 18 w 236"/>
                <a:gd name="T1" fmla="*/ 145 h 146"/>
                <a:gd name="T2" fmla="*/ 18 w 236"/>
                <a:gd name="T3" fmla="*/ 145 h 146"/>
                <a:gd name="T4" fmla="*/ 0 w 236"/>
                <a:gd name="T5" fmla="*/ 136 h 146"/>
                <a:gd name="T6" fmla="*/ 9 w 236"/>
                <a:gd name="T7" fmla="*/ 118 h 146"/>
                <a:gd name="T8" fmla="*/ 180 w 236"/>
                <a:gd name="T9" fmla="*/ 0 h 146"/>
                <a:gd name="T10" fmla="*/ 216 w 236"/>
                <a:gd name="T11" fmla="*/ 0 h 146"/>
                <a:gd name="T12" fmla="*/ 235 w 236"/>
                <a:gd name="T13" fmla="*/ 36 h 146"/>
                <a:gd name="T14" fmla="*/ 235 w 236"/>
                <a:gd name="T15" fmla="*/ 109 h 146"/>
                <a:gd name="T16" fmla="*/ 226 w 236"/>
                <a:gd name="T17" fmla="*/ 118 h 146"/>
                <a:gd name="T18" fmla="*/ 216 w 236"/>
                <a:gd name="T19" fmla="*/ 118 h 146"/>
                <a:gd name="T20" fmla="*/ 27 w 236"/>
                <a:gd name="T21" fmla="*/ 145 h 146"/>
                <a:gd name="T22" fmla="*/ 18 w 236"/>
                <a:gd name="T23" fmla="*/ 145 h 146"/>
                <a:gd name="T24" fmla="*/ 199 w 236"/>
                <a:gd name="T25" fmla="*/ 27 h 146"/>
                <a:gd name="T26" fmla="*/ 199 w 236"/>
                <a:gd name="T27" fmla="*/ 27 h 146"/>
                <a:gd name="T28" fmla="*/ 199 w 236"/>
                <a:gd name="T29" fmla="*/ 27 h 146"/>
                <a:gd name="T30" fmla="*/ 108 w 236"/>
                <a:gd name="T31" fmla="*/ 90 h 146"/>
                <a:gd name="T32" fmla="*/ 207 w 236"/>
                <a:gd name="T33" fmla="*/ 90 h 146"/>
                <a:gd name="T34" fmla="*/ 207 w 236"/>
                <a:gd name="T35" fmla="*/ 36 h 146"/>
                <a:gd name="T36" fmla="*/ 199 w 236"/>
                <a:gd name="T37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146">
                  <a:moveTo>
                    <a:pt x="18" y="145"/>
                  </a:moveTo>
                  <a:lnTo>
                    <a:pt x="18" y="145"/>
                  </a:lnTo>
                  <a:cubicBezTo>
                    <a:pt x="9" y="145"/>
                    <a:pt x="0" y="145"/>
                    <a:pt x="0" y="136"/>
                  </a:cubicBezTo>
                  <a:cubicBezTo>
                    <a:pt x="0" y="127"/>
                    <a:pt x="0" y="118"/>
                    <a:pt x="9" y="118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0" y="0"/>
                    <a:pt x="207" y="0"/>
                    <a:pt x="216" y="0"/>
                  </a:cubicBezTo>
                  <a:cubicBezTo>
                    <a:pt x="226" y="9"/>
                    <a:pt x="235" y="18"/>
                    <a:pt x="235" y="36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109"/>
                    <a:pt x="235" y="109"/>
                    <a:pt x="226" y="118"/>
                  </a:cubicBezTo>
                  <a:cubicBezTo>
                    <a:pt x="226" y="118"/>
                    <a:pt x="226" y="118"/>
                    <a:pt x="216" y="118"/>
                  </a:cubicBezTo>
                  <a:cubicBezTo>
                    <a:pt x="153" y="109"/>
                    <a:pt x="81" y="118"/>
                    <a:pt x="27" y="145"/>
                  </a:cubicBezTo>
                  <a:cubicBezTo>
                    <a:pt x="18" y="145"/>
                    <a:pt x="18" y="145"/>
                    <a:pt x="18" y="145"/>
                  </a:cubicBezTo>
                  <a:close/>
                  <a:moveTo>
                    <a:pt x="199" y="27"/>
                  </a:moveTo>
                  <a:lnTo>
                    <a:pt x="199" y="27"/>
                  </a:lnTo>
                  <a:lnTo>
                    <a:pt x="199" y="27"/>
                  </a:lnTo>
                  <a:cubicBezTo>
                    <a:pt x="108" y="90"/>
                    <a:pt x="108" y="90"/>
                    <a:pt x="108" y="90"/>
                  </a:cubicBezTo>
                  <a:cubicBezTo>
                    <a:pt x="135" y="81"/>
                    <a:pt x="171" y="81"/>
                    <a:pt x="207" y="90"/>
                  </a:cubicBezTo>
                  <a:cubicBezTo>
                    <a:pt x="207" y="36"/>
                    <a:pt x="207" y="36"/>
                    <a:pt x="207" y="36"/>
                  </a:cubicBezTo>
                  <a:cubicBezTo>
                    <a:pt x="207" y="27"/>
                    <a:pt x="207" y="27"/>
                    <a:pt x="199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34">
              <a:extLst>
                <a:ext uri="{FF2B5EF4-FFF2-40B4-BE49-F238E27FC236}">
                  <a16:creationId xmlns:a16="http://schemas.microsoft.com/office/drawing/2014/main" id="{25AB87C0-0430-FA4B-B1AF-70B3FA684B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857619" y="9949111"/>
              <a:ext cx="181298" cy="362594"/>
            </a:xfrm>
            <a:custGeom>
              <a:avLst/>
              <a:gdLst>
                <a:gd name="T0" fmla="*/ 171 w 208"/>
                <a:gd name="T1" fmla="*/ 415 h 416"/>
                <a:gd name="T2" fmla="*/ 171 w 208"/>
                <a:gd name="T3" fmla="*/ 415 h 416"/>
                <a:gd name="T4" fmla="*/ 9 w 208"/>
                <a:gd name="T5" fmla="*/ 388 h 416"/>
                <a:gd name="T6" fmla="*/ 0 w 208"/>
                <a:gd name="T7" fmla="*/ 379 h 416"/>
                <a:gd name="T8" fmla="*/ 9 w 208"/>
                <a:gd name="T9" fmla="*/ 370 h 416"/>
                <a:gd name="T10" fmla="*/ 54 w 208"/>
                <a:gd name="T11" fmla="*/ 198 h 416"/>
                <a:gd name="T12" fmla="*/ 9 w 208"/>
                <a:gd name="T13" fmla="*/ 27 h 416"/>
                <a:gd name="T14" fmla="*/ 9 w 208"/>
                <a:gd name="T15" fmla="*/ 9 h 416"/>
                <a:gd name="T16" fmla="*/ 36 w 208"/>
                <a:gd name="T17" fmla="*/ 9 h 416"/>
                <a:gd name="T18" fmla="*/ 81 w 208"/>
                <a:gd name="T19" fmla="*/ 198 h 416"/>
                <a:gd name="T20" fmla="*/ 36 w 208"/>
                <a:gd name="T21" fmla="*/ 370 h 416"/>
                <a:gd name="T22" fmla="*/ 190 w 208"/>
                <a:gd name="T23" fmla="*/ 388 h 416"/>
                <a:gd name="T24" fmla="*/ 207 w 208"/>
                <a:gd name="T25" fmla="*/ 406 h 416"/>
                <a:gd name="T26" fmla="*/ 199 w 208"/>
                <a:gd name="T27" fmla="*/ 415 h 416"/>
                <a:gd name="T28" fmla="*/ 171 w 208"/>
                <a:gd name="T2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8" h="416">
                  <a:moveTo>
                    <a:pt x="171" y="415"/>
                  </a:moveTo>
                  <a:lnTo>
                    <a:pt x="171" y="415"/>
                  </a:lnTo>
                  <a:cubicBezTo>
                    <a:pt x="117" y="415"/>
                    <a:pt x="63" y="406"/>
                    <a:pt x="9" y="388"/>
                  </a:cubicBezTo>
                  <a:cubicBezTo>
                    <a:pt x="9" y="388"/>
                    <a:pt x="9" y="388"/>
                    <a:pt x="0" y="379"/>
                  </a:cubicBezTo>
                  <a:cubicBezTo>
                    <a:pt x="0" y="379"/>
                    <a:pt x="0" y="370"/>
                    <a:pt x="9" y="370"/>
                  </a:cubicBezTo>
                  <a:cubicBezTo>
                    <a:pt x="36" y="316"/>
                    <a:pt x="54" y="262"/>
                    <a:pt x="54" y="198"/>
                  </a:cubicBezTo>
                  <a:cubicBezTo>
                    <a:pt x="54" y="135"/>
                    <a:pt x="36" y="81"/>
                    <a:pt x="9" y="27"/>
                  </a:cubicBezTo>
                  <a:cubicBezTo>
                    <a:pt x="0" y="18"/>
                    <a:pt x="0" y="9"/>
                    <a:pt x="9" y="9"/>
                  </a:cubicBezTo>
                  <a:cubicBezTo>
                    <a:pt x="18" y="0"/>
                    <a:pt x="27" y="9"/>
                    <a:pt x="36" y="9"/>
                  </a:cubicBezTo>
                  <a:cubicBezTo>
                    <a:pt x="63" y="72"/>
                    <a:pt x="81" y="135"/>
                    <a:pt x="81" y="198"/>
                  </a:cubicBezTo>
                  <a:cubicBezTo>
                    <a:pt x="81" y="253"/>
                    <a:pt x="63" y="316"/>
                    <a:pt x="36" y="370"/>
                  </a:cubicBezTo>
                  <a:cubicBezTo>
                    <a:pt x="90" y="388"/>
                    <a:pt x="144" y="388"/>
                    <a:pt x="190" y="388"/>
                  </a:cubicBezTo>
                  <a:cubicBezTo>
                    <a:pt x="199" y="388"/>
                    <a:pt x="207" y="397"/>
                    <a:pt x="207" y="406"/>
                  </a:cubicBezTo>
                  <a:cubicBezTo>
                    <a:pt x="207" y="406"/>
                    <a:pt x="207" y="415"/>
                    <a:pt x="199" y="415"/>
                  </a:cubicBezTo>
                  <a:cubicBezTo>
                    <a:pt x="190" y="415"/>
                    <a:pt x="180" y="415"/>
                    <a:pt x="171" y="4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" name="Freeform 235">
              <a:extLst>
                <a:ext uri="{FF2B5EF4-FFF2-40B4-BE49-F238E27FC236}">
                  <a16:creationId xmlns:a16="http://schemas.microsoft.com/office/drawing/2014/main" id="{17EFDD97-7402-DA4F-AE6B-E1664056DA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038918" y="10276989"/>
              <a:ext cx="111863" cy="50145"/>
            </a:xfrm>
            <a:custGeom>
              <a:avLst/>
              <a:gdLst>
                <a:gd name="T0" fmla="*/ 109 w 128"/>
                <a:gd name="T1" fmla="*/ 55 h 56"/>
                <a:gd name="T2" fmla="*/ 109 w 128"/>
                <a:gd name="T3" fmla="*/ 55 h 56"/>
                <a:gd name="T4" fmla="*/ 109 w 128"/>
                <a:gd name="T5" fmla="*/ 55 h 56"/>
                <a:gd name="T6" fmla="*/ 9 w 128"/>
                <a:gd name="T7" fmla="*/ 28 h 56"/>
                <a:gd name="T8" fmla="*/ 0 w 128"/>
                <a:gd name="T9" fmla="*/ 10 h 56"/>
                <a:gd name="T10" fmla="*/ 19 w 128"/>
                <a:gd name="T11" fmla="*/ 0 h 56"/>
                <a:gd name="T12" fmla="*/ 118 w 128"/>
                <a:gd name="T13" fmla="*/ 28 h 56"/>
                <a:gd name="T14" fmla="*/ 127 w 128"/>
                <a:gd name="T15" fmla="*/ 46 h 56"/>
                <a:gd name="T16" fmla="*/ 109 w 128"/>
                <a:gd name="T17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56">
                  <a:moveTo>
                    <a:pt x="109" y="55"/>
                  </a:moveTo>
                  <a:lnTo>
                    <a:pt x="109" y="55"/>
                  </a:lnTo>
                  <a:lnTo>
                    <a:pt x="109" y="55"/>
                  </a:lnTo>
                  <a:cubicBezTo>
                    <a:pt x="73" y="46"/>
                    <a:pt x="46" y="37"/>
                    <a:pt x="9" y="28"/>
                  </a:cubicBezTo>
                  <a:cubicBezTo>
                    <a:pt x="0" y="28"/>
                    <a:pt x="0" y="19"/>
                    <a:pt x="0" y="10"/>
                  </a:cubicBezTo>
                  <a:cubicBezTo>
                    <a:pt x="0" y="0"/>
                    <a:pt x="9" y="0"/>
                    <a:pt x="19" y="0"/>
                  </a:cubicBezTo>
                  <a:cubicBezTo>
                    <a:pt x="55" y="0"/>
                    <a:pt x="82" y="10"/>
                    <a:pt x="118" y="28"/>
                  </a:cubicBezTo>
                  <a:cubicBezTo>
                    <a:pt x="127" y="28"/>
                    <a:pt x="127" y="37"/>
                    <a:pt x="127" y="46"/>
                  </a:cubicBezTo>
                  <a:cubicBezTo>
                    <a:pt x="127" y="55"/>
                    <a:pt x="118" y="55"/>
                    <a:pt x="109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236">
              <a:extLst>
                <a:ext uri="{FF2B5EF4-FFF2-40B4-BE49-F238E27FC236}">
                  <a16:creationId xmlns:a16="http://schemas.microsoft.com/office/drawing/2014/main" id="{23203C98-6AB2-6641-BE7C-37D3E45CDE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123780" y="9972255"/>
              <a:ext cx="216013" cy="277732"/>
            </a:xfrm>
            <a:custGeom>
              <a:avLst/>
              <a:gdLst>
                <a:gd name="T0" fmla="*/ 18 w 245"/>
                <a:gd name="T1" fmla="*/ 316 h 317"/>
                <a:gd name="T2" fmla="*/ 18 w 245"/>
                <a:gd name="T3" fmla="*/ 316 h 317"/>
                <a:gd name="T4" fmla="*/ 0 w 245"/>
                <a:gd name="T5" fmla="*/ 307 h 317"/>
                <a:gd name="T6" fmla="*/ 9 w 245"/>
                <a:gd name="T7" fmla="*/ 289 h 317"/>
                <a:gd name="T8" fmla="*/ 153 w 245"/>
                <a:gd name="T9" fmla="*/ 190 h 317"/>
                <a:gd name="T10" fmla="*/ 199 w 245"/>
                <a:gd name="T11" fmla="*/ 145 h 317"/>
                <a:gd name="T12" fmla="*/ 199 w 245"/>
                <a:gd name="T13" fmla="*/ 108 h 317"/>
                <a:gd name="T14" fmla="*/ 136 w 245"/>
                <a:gd name="T15" fmla="*/ 45 h 317"/>
                <a:gd name="T16" fmla="*/ 117 w 245"/>
                <a:gd name="T17" fmla="*/ 27 h 317"/>
                <a:gd name="T18" fmla="*/ 117 w 245"/>
                <a:gd name="T19" fmla="*/ 9 h 317"/>
                <a:gd name="T20" fmla="*/ 136 w 245"/>
                <a:gd name="T21" fmla="*/ 0 h 317"/>
                <a:gd name="T22" fmla="*/ 153 w 245"/>
                <a:gd name="T23" fmla="*/ 18 h 317"/>
                <a:gd name="T24" fmla="*/ 226 w 245"/>
                <a:gd name="T25" fmla="*/ 81 h 317"/>
                <a:gd name="T26" fmla="*/ 226 w 245"/>
                <a:gd name="T27" fmla="*/ 162 h 317"/>
                <a:gd name="T28" fmla="*/ 181 w 245"/>
                <a:gd name="T29" fmla="*/ 208 h 317"/>
                <a:gd name="T30" fmla="*/ 18 w 245"/>
                <a:gd name="T31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5" h="317">
                  <a:moveTo>
                    <a:pt x="18" y="316"/>
                  </a:moveTo>
                  <a:lnTo>
                    <a:pt x="18" y="316"/>
                  </a:lnTo>
                  <a:cubicBezTo>
                    <a:pt x="9" y="316"/>
                    <a:pt x="0" y="316"/>
                    <a:pt x="0" y="307"/>
                  </a:cubicBezTo>
                  <a:cubicBezTo>
                    <a:pt x="0" y="298"/>
                    <a:pt x="0" y="289"/>
                    <a:pt x="9" y="289"/>
                  </a:cubicBezTo>
                  <a:cubicBezTo>
                    <a:pt x="63" y="271"/>
                    <a:pt x="117" y="235"/>
                    <a:pt x="153" y="190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208" y="136"/>
                    <a:pt x="208" y="117"/>
                    <a:pt x="199" y="108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26" y="36"/>
                    <a:pt x="126" y="36"/>
                    <a:pt x="117" y="27"/>
                  </a:cubicBezTo>
                  <a:cubicBezTo>
                    <a:pt x="108" y="18"/>
                    <a:pt x="108" y="9"/>
                    <a:pt x="117" y="9"/>
                  </a:cubicBezTo>
                  <a:cubicBezTo>
                    <a:pt x="117" y="0"/>
                    <a:pt x="126" y="0"/>
                    <a:pt x="136" y="0"/>
                  </a:cubicBezTo>
                  <a:cubicBezTo>
                    <a:pt x="145" y="9"/>
                    <a:pt x="153" y="18"/>
                    <a:pt x="153" y="18"/>
                  </a:cubicBezTo>
                  <a:cubicBezTo>
                    <a:pt x="226" y="81"/>
                    <a:pt x="226" y="81"/>
                    <a:pt x="226" y="81"/>
                  </a:cubicBezTo>
                  <a:cubicBezTo>
                    <a:pt x="244" y="108"/>
                    <a:pt x="244" y="136"/>
                    <a:pt x="226" y="162"/>
                  </a:cubicBezTo>
                  <a:cubicBezTo>
                    <a:pt x="181" y="208"/>
                    <a:pt x="181" y="208"/>
                    <a:pt x="181" y="208"/>
                  </a:cubicBezTo>
                  <a:cubicBezTo>
                    <a:pt x="136" y="262"/>
                    <a:pt x="81" y="298"/>
                    <a:pt x="18" y="3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237">
              <a:extLst>
                <a:ext uri="{FF2B5EF4-FFF2-40B4-BE49-F238E27FC236}">
                  <a16:creationId xmlns:a16="http://schemas.microsoft.com/office/drawing/2014/main" id="{90766239-9960-1548-8525-84C37DE666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676324" y="9972255"/>
              <a:ext cx="254587" cy="331735"/>
            </a:xfrm>
            <a:custGeom>
              <a:avLst/>
              <a:gdLst>
                <a:gd name="T0" fmla="*/ 226 w 290"/>
                <a:gd name="T1" fmla="*/ 379 h 380"/>
                <a:gd name="T2" fmla="*/ 226 w 290"/>
                <a:gd name="T3" fmla="*/ 379 h 380"/>
                <a:gd name="T4" fmla="*/ 217 w 290"/>
                <a:gd name="T5" fmla="*/ 379 h 380"/>
                <a:gd name="T6" fmla="*/ 81 w 290"/>
                <a:gd name="T7" fmla="*/ 289 h 380"/>
                <a:gd name="T8" fmla="*/ 18 w 290"/>
                <a:gd name="T9" fmla="*/ 235 h 380"/>
                <a:gd name="T10" fmla="*/ 0 w 290"/>
                <a:gd name="T11" fmla="*/ 189 h 380"/>
                <a:gd name="T12" fmla="*/ 18 w 290"/>
                <a:gd name="T13" fmla="*/ 153 h 380"/>
                <a:gd name="T14" fmla="*/ 54 w 290"/>
                <a:gd name="T15" fmla="*/ 108 h 380"/>
                <a:gd name="T16" fmla="*/ 217 w 290"/>
                <a:gd name="T17" fmla="*/ 0 h 380"/>
                <a:gd name="T18" fmla="*/ 217 w 290"/>
                <a:gd name="T19" fmla="*/ 0 h 380"/>
                <a:gd name="T20" fmla="*/ 226 w 290"/>
                <a:gd name="T21" fmla="*/ 0 h 380"/>
                <a:gd name="T22" fmla="*/ 244 w 290"/>
                <a:gd name="T23" fmla="*/ 0 h 380"/>
                <a:gd name="T24" fmla="*/ 289 w 290"/>
                <a:gd name="T25" fmla="*/ 189 h 380"/>
                <a:gd name="T26" fmla="*/ 244 w 290"/>
                <a:gd name="T27" fmla="*/ 370 h 380"/>
                <a:gd name="T28" fmla="*/ 226 w 290"/>
                <a:gd name="T29" fmla="*/ 379 h 380"/>
                <a:gd name="T30" fmla="*/ 217 w 290"/>
                <a:gd name="T31" fmla="*/ 27 h 380"/>
                <a:gd name="T32" fmla="*/ 217 w 290"/>
                <a:gd name="T33" fmla="*/ 27 h 380"/>
                <a:gd name="T34" fmla="*/ 81 w 290"/>
                <a:gd name="T35" fmla="*/ 126 h 380"/>
                <a:gd name="T36" fmla="*/ 36 w 290"/>
                <a:gd name="T37" fmla="*/ 171 h 380"/>
                <a:gd name="T38" fmla="*/ 27 w 290"/>
                <a:gd name="T39" fmla="*/ 189 h 380"/>
                <a:gd name="T40" fmla="*/ 36 w 290"/>
                <a:gd name="T41" fmla="*/ 208 h 380"/>
                <a:gd name="T42" fmla="*/ 99 w 290"/>
                <a:gd name="T43" fmla="*/ 271 h 380"/>
                <a:gd name="T44" fmla="*/ 217 w 290"/>
                <a:gd name="T45" fmla="*/ 343 h 380"/>
                <a:gd name="T46" fmla="*/ 262 w 290"/>
                <a:gd name="T47" fmla="*/ 189 h 380"/>
                <a:gd name="T48" fmla="*/ 217 w 290"/>
                <a:gd name="T49" fmla="*/ 2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0" h="380">
                  <a:moveTo>
                    <a:pt x="226" y="379"/>
                  </a:moveTo>
                  <a:lnTo>
                    <a:pt x="226" y="379"/>
                  </a:lnTo>
                  <a:cubicBezTo>
                    <a:pt x="226" y="379"/>
                    <a:pt x="226" y="379"/>
                    <a:pt x="217" y="379"/>
                  </a:cubicBezTo>
                  <a:cubicBezTo>
                    <a:pt x="171" y="361"/>
                    <a:pt x="126" y="334"/>
                    <a:pt x="81" y="289"/>
                  </a:cubicBezTo>
                  <a:cubicBezTo>
                    <a:pt x="18" y="235"/>
                    <a:pt x="18" y="235"/>
                    <a:pt x="18" y="235"/>
                  </a:cubicBezTo>
                  <a:cubicBezTo>
                    <a:pt x="9" y="225"/>
                    <a:pt x="0" y="208"/>
                    <a:pt x="0" y="189"/>
                  </a:cubicBezTo>
                  <a:cubicBezTo>
                    <a:pt x="0" y="180"/>
                    <a:pt x="0" y="162"/>
                    <a:pt x="18" y="153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99" y="54"/>
                    <a:pt x="154" y="18"/>
                    <a:pt x="217" y="0"/>
                  </a:cubicBezTo>
                  <a:lnTo>
                    <a:pt x="217" y="0"/>
                  </a:lnTo>
                  <a:cubicBezTo>
                    <a:pt x="226" y="0"/>
                    <a:pt x="226" y="0"/>
                    <a:pt x="226" y="0"/>
                  </a:cubicBezTo>
                  <a:cubicBezTo>
                    <a:pt x="235" y="0"/>
                    <a:pt x="235" y="0"/>
                    <a:pt x="244" y="0"/>
                  </a:cubicBezTo>
                  <a:cubicBezTo>
                    <a:pt x="271" y="63"/>
                    <a:pt x="289" y="126"/>
                    <a:pt x="289" y="189"/>
                  </a:cubicBezTo>
                  <a:cubicBezTo>
                    <a:pt x="289" y="253"/>
                    <a:pt x="271" y="316"/>
                    <a:pt x="244" y="370"/>
                  </a:cubicBezTo>
                  <a:cubicBezTo>
                    <a:pt x="235" y="379"/>
                    <a:pt x="235" y="379"/>
                    <a:pt x="226" y="379"/>
                  </a:cubicBezTo>
                  <a:close/>
                  <a:moveTo>
                    <a:pt x="217" y="27"/>
                  </a:moveTo>
                  <a:lnTo>
                    <a:pt x="217" y="27"/>
                  </a:lnTo>
                  <a:cubicBezTo>
                    <a:pt x="162" y="54"/>
                    <a:pt x="117" y="81"/>
                    <a:pt x="81" y="126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6" y="180"/>
                    <a:pt x="27" y="180"/>
                    <a:pt x="27" y="189"/>
                  </a:cubicBezTo>
                  <a:cubicBezTo>
                    <a:pt x="27" y="199"/>
                    <a:pt x="36" y="208"/>
                    <a:pt x="36" y="208"/>
                  </a:cubicBezTo>
                  <a:cubicBezTo>
                    <a:pt x="99" y="271"/>
                    <a:pt x="99" y="271"/>
                    <a:pt x="99" y="271"/>
                  </a:cubicBezTo>
                  <a:cubicBezTo>
                    <a:pt x="135" y="307"/>
                    <a:pt x="181" y="325"/>
                    <a:pt x="217" y="343"/>
                  </a:cubicBezTo>
                  <a:cubicBezTo>
                    <a:pt x="244" y="298"/>
                    <a:pt x="262" y="244"/>
                    <a:pt x="262" y="189"/>
                  </a:cubicBezTo>
                  <a:cubicBezTo>
                    <a:pt x="262" y="135"/>
                    <a:pt x="244" y="81"/>
                    <a:pt x="217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8" name="Freeform 238">
              <a:extLst>
                <a:ext uri="{FF2B5EF4-FFF2-40B4-BE49-F238E27FC236}">
                  <a16:creationId xmlns:a16="http://schemas.microsoft.com/office/drawing/2014/main" id="{1C9E7358-3C20-6D4E-BA77-CF0C0807B0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857619" y="10280846"/>
              <a:ext cx="30859" cy="30859"/>
            </a:xfrm>
            <a:custGeom>
              <a:avLst/>
              <a:gdLst>
                <a:gd name="T0" fmla="*/ 18 w 37"/>
                <a:gd name="T1" fmla="*/ 36 h 37"/>
                <a:gd name="T2" fmla="*/ 18 w 37"/>
                <a:gd name="T3" fmla="*/ 36 h 37"/>
                <a:gd name="T4" fmla="*/ 0 w 37"/>
                <a:gd name="T5" fmla="*/ 27 h 37"/>
                <a:gd name="T6" fmla="*/ 9 w 37"/>
                <a:gd name="T7" fmla="*/ 9 h 37"/>
                <a:gd name="T8" fmla="*/ 9 w 37"/>
                <a:gd name="T9" fmla="*/ 9 h 37"/>
                <a:gd name="T10" fmla="*/ 9 w 37"/>
                <a:gd name="T11" fmla="*/ 9 h 37"/>
                <a:gd name="T12" fmla="*/ 36 w 37"/>
                <a:gd name="T13" fmla="*/ 9 h 37"/>
                <a:gd name="T14" fmla="*/ 36 w 37"/>
                <a:gd name="T15" fmla="*/ 9 h 37"/>
                <a:gd name="T16" fmla="*/ 36 w 37"/>
                <a:gd name="T17" fmla="*/ 27 h 37"/>
                <a:gd name="T18" fmla="*/ 18 w 3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8" y="36"/>
                  </a:moveTo>
                  <a:lnTo>
                    <a:pt x="18" y="36"/>
                  </a:lnTo>
                  <a:cubicBezTo>
                    <a:pt x="9" y="36"/>
                    <a:pt x="0" y="36"/>
                    <a:pt x="0" y="27"/>
                  </a:cubicBezTo>
                  <a:cubicBezTo>
                    <a:pt x="0" y="18"/>
                    <a:pt x="0" y="9"/>
                    <a:pt x="9" y="9"/>
                  </a:cubicBezTo>
                  <a:lnTo>
                    <a:pt x="9" y="9"/>
                  </a:lnTo>
                  <a:lnTo>
                    <a:pt x="9" y="9"/>
                  </a:lnTo>
                  <a:cubicBezTo>
                    <a:pt x="18" y="0"/>
                    <a:pt x="27" y="9"/>
                    <a:pt x="36" y="9"/>
                  </a:cubicBezTo>
                  <a:lnTo>
                    <a:pt x="36" y="9"/>
                  </a:lnTo>
                  <a:cubicBezTo>
                    <a:pt x="36" y="18"/>
                    <a:pt x="36" y="27"/>
                    <a:pt x="36" y="27"/>
                  </a:cubicBezTo>
                  <a:cubicBezTo>
                    <a:pt x="27" y="36"/>
                    <a:pt x="27" y="36"/>
                    <a:pt x="18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9" name="Freeform 239">
              <a:extLst>
                <a:ext uri="{FF2B5EF4-FFF2-40B4-BE49-F238E27FC236}">
                  <a16:creationId xmlns:a16="http://schemas.microsoft.com/office/drawing/2014/main" id="{96C8A4E2-451E-2B41-AE0E-A33089182D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957911" y="10033973"/>
              <a:ext cx="38574" cy="208299"/>
            </a:xfrm>
            <a:custGeom>
              <a:avLst/>
              <a:gdLst>
                <a:gd name="T0" fmla="*/ 18 w 46"/>
                <a:gd name="T1" fmla="*/ 235 h 236"/>
                <a:gd name="T2" fmla="*/ 18 w 46"/>
                <a:gd name="T3" fmla="*/ 235 h 236"/>
                <a:gd name="T4" fmla="*/ 9 w 46"/>
                <a:gd name="T5" fmla="*/ 235 h 236"/>
                <a:gd name="T6" fmla="*/ 0 w 46"/>
                <a:gd name="T7" fmla="*/ 217 h 236"/>
                <a:gd name="T8" fmla="*/ 18 w 46"/>
                <a:gd name="T9" fmla="*/ 117 h 236"/>
                <a:gd name="T10" fmla="*/ 0 w 46"/>
                <a:gd name="T11" fmla="*/ 18 h 236"/>
                <a:gd name="T12" fmla="*/ 9 w 46"/>
                <a:gd name="T13" fmla="*/ 0 h 236"/>
                <a:gd name="T14" fmla="*/ 27 w 46"/>
                <a:gd name="T15" fmla="*/ 9 h 236"/>
                <a:gd name="T16" fmla="*/ 45 w 46"/>
                <a:gd name="T17" fmla="*/ 117 h 236"/>
                <a:gd name="T18" fmla="*/ 27 w 46"/>
                <a:gd name="T19" fmla="*/ 226 h 236"/>
                <a:gd name="T20" fmla="*/ 18 w 46"/>
                <a:gd name="T2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236">
                  <a:moveTo>
                    <a:pt x="18" y="235"/>
                  </a:moveTo>
                  <a:lnTo>
                    <a:pt x="18" y="235"/>
                  </a:lnTo>
                  <a:cubicBezTo>
                    <a:pt x="9" y="235"/>
                    <a:pt x="9" y="235"/>
                    <a:pt x="9" y="235"/>
                  </a:cubicBezTo>
                  <a:cubicBezTo>
                    <a:pt x="0" y="235"/>
                    <a:pt x="0" y="226"/>
                    <a:pt x="0" y="217"/>
                  </a:cubicBezTo>
                  <a:cubicBezTo>
                    <a:pt x="9" y="181"/>
                    <a:pt x="18" y="153"/>
                    <a:pt x="18" y="117"/>
                  </a:cubicBezTo>
                  <a:cubicBezTo>
                    <a:pt x="18" y="81"/>
                    <a:pt x="9" y="54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8" y="0"/>
                    <a:pt x="27" y="0"/>
                    <a:pt x="27" y="9"/>
                  </a:cubicBezTo>
                  <a:cubicBezTo>
                    <a:pt x="36" y="45"/>
                    <a:pt x="45" y="81"/>
                    <a:pt x="45" y="117"/>
                  </a:cubicBezTo>
                  <a:cubicBezTo>
                    <a:pt x="45" y="153"/>
                    <a:pt x="36" y="190"/>
                    <a:pt x="27" y="226"/>
                  </a:cubicBezTo>
                  <a:cubicBezTo>
                    <a:pt x="27" y="235"/>
                    <a:pt x="18" y="235"/>
                    <a:pt x="18" y="2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Freeform 240">
              <a:extLst>
                <a:ext uri="{FF2B5EF4-FFF2-40B4-BE49-F238E27FC236}">
                  <a16:creationId xmlns:a16="http://schemas.microsoft.com/office/drawing/2014/main" id="{2C9571D4-711C-924D-AF15-5C6826DE2E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76616" y="10103406"/>
              <a:ext cx="73289" cy="65577"/>
            </a:xfrm>
            <a:custGeom>
              <a:avLst/>
              <a:gdLst>
                <a:gd name="T0" fmla="*/ 45 w 83"/>
                <a:gd name="T1" fmla="*/ 72 h 73"/>
                <a:gd name="T2" fmla="*/ 45 w 83"/>
                <a:gd name="T3" fmla="*/ 72 h 73"/>
                <a:gd name="T4" fmla="*/ 0 w 83"/>
                <a:gd name="T5" fmla="*/ 36 h 73"/>
                <a:gd name="T6" fmla="*/ 45 w 83"/>
                <a:gd name="T7" fmla="*/ 0 h 73"/>
                <a:gd name="T8" fmla="*/ 82 w 83"/>
                <a:gd name="T9" fmla="*/ 36 h 73"/>
                <a:gd name="T10" fmla="*/ 45 w 83"/>
                <a:gd name="T11" fmla="*/ 72 h 73"/>
                <a:gd name="T12" fmla="*/ 45 w 83"/>
                <a:gd name="T13" fmla="*/ 27 h 73"/>
                <a:gd name="T14" fmla="*/ 45 w 83"/>
                <a:gd name="T15" fmla="*/ 27 h 73"/>
                <a:gd name="T16" fmla="*/ 37 w 83"/>
                <a:gd name="T17" fmla="*/ 36 h 73"/>
                <a:gd name="T18" fmla="*/ 45 w 83"/>
                <a:gd name="T19" fmla="*/ 46 h 73"/>
                <a:gd name="T20" fmla="*/ 45 w 83"/>
                <a:gd name="T21" fmla="*/ 36 h 73"/>
                <a:gd name="T22" fmla="*/ 45 w 83"/>
                <a:gd name="T23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3">
                  <a:moveTo>
                    <a:pt x="45" y="72"/>
                  </a:moveTo>
                  <a:lnTo>
                    <a:pt x="45" y="72"/>
                  </a:lnTo>
                  <a:cubicBezTo>
                    <a:pt x="18" y="72"/>
                    <a:pt x="0" y="55"/>
                    <a:pt x="0" y="36"/>
                  </a:cubicBezTo>
                  <a:cubicBezTo>
                    <a:pt x="0" y="9"/>
                    <a:pt x="18" y="0"/>
                    <a:pt x="45" y="0"/>
                  </a:cubicBezTo>
                  <a:cubicBezTo>
                    <a:pt x="64" y="0"/>
                    <a:pt x="82" y="9"/>
                    <a:pt x="82" y="36"/>
                  </a:cubicBezTo>
                  <a:cubicBezTo>
                    <a:pt x="82" y="55"/>
                    <a:pt x="64" y="72"/>
                    <a:pt x="45" y="72"/>
                  </a:cubicBezTo>
                  <a:close/>
                  <a:moveTo>
                    <a:pt x="45" y="27"/>
                  </a:moveTo>
                  <a:lnTo>
                    <a:pt x="45" y="27"/>
                  </a:lnTo>
                  <a:cubicBezTo>
                    <a:pt x="37" y="27"/>
                    <a:pt x="37" y="27"/>
                    <a:pt x="37" y="36"/>
                  </a:cubicBezTo>
                  <a:cubicBezTo>
                    <a:pt x="37" y="36"/>
                    <a:pt x="37" y="46"/>
                    <a:pt x="45" y="46"/>
                  </a:cubicBezTo>
                  <a:lnTo>
                    <a:pt x="45" y="36"/>
                  </a:lnTo>
                  <a:cubicBezTo>
                    <a:pt x="45" y="27"/>
                    <a:pt x="45" y="27"/>
                    <a:pt x="4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D5749CC-A406-1B40-920D-58431D2868B4}"/>
              </a:ext>
            </a:extLst>
          </p:cNvPr>
          <p:cNvGrpSpPr/>
          <p:nvPr/>
        </p:nvGrpSpPr>
        <p:grpSpPr>
          <a:xfrm rot="10800000">
            <a:off x="17943798" y="10095880"/>
            <a:ext cx="655755" cy="466745"/>
            <a:chOff x="16009102" y="9918252"/>
            <a:chExt cx="655755" cy="466745"/>
          </a:xfrm>
        </p:grpSpPr>
        <p:sp>
          <p:nvSpPr>
            <p:cNvPr id="205" name="Freeform 241">
              <a:extLst>
                <a:ext uri="{FF2B5EF4-FFF2-40B4-BE49-F238E27FC236}">
                  <a16:creationId xmlns:a16="http://schemas.microsoft.com/office/drawing/2014/main" id="{4FC23005-4E39-DB47-A1E3-9E9E4C30D3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009102" y="10249987"/>
              <a:ext cx="655755" cy="135010"/>
            </a:xfrm>
            <a:custGeom>
              <a:avLst/>
              <a:gdLst>
                <a:gd name="T0" fmla="*/ 741 w 751"/>
                <a:gd name="T1" fmla="*/ 154 h 155"/>
                <a:gd name="T2" fmla="*/ 741 w 751"/>
                <a:gd name="T3" fmla="*/ 154 h 155"/>
                <a:gd name="T4" fmla="*/ 732 w 751"/>
                <a:gd name="T5" fmla="*/ 154 h 155"/>
                <a:gd name="T6" fmla="*/ 145 w 751"/>
                <a:gd name="T7" fmla="*/ 37 h 155"/>
                <a:gd name="T8" fmla="*/ 27 w 751"/>
                <a:gd name="T9" fmla="*/ 145 h 155"/>
                <a:gd name="T10" fmla="*/ 0 w 751"/>
                <a:gd name="T11" fmla="*/ 145 h 155"/>
                <a:gd name="T12" fmla="*/ 0 w 751"/>
                <a:gd name="T13" fmla="*/ 127 h 155"/>
                <a:gd name="T14" fmla="*/ 127 w 751"/>
                <a:gd name="T15" fmla="*/ 9 h 155"/>
                <a:gd name="T16" fmla="*/ 136 w 751"/>
                <a:gd name="T17" fmla="*/ 0 h 155"/>
                <a:gd name="T18" fmla="*/ 741 w 751"/>
                <a:gd name="T19" fmla="*/ 127 h 155"/>
                <a:gd name="T20" fmla="*/ 750 w 751"/>
                <a:gd name="T21" fmla="*/ 145 h 155"/>
                <a:gd name="T22" fmla="*/ 741 w 751"/>
                <a:gd name="T23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1" h="155">
                  <a:moveTo>
                    <a:pt x="741" y="154"/>
                  </a:moveTo>
                  <a:lnTo>
                    <a:pt x="741" y="154"/>
                  </a:lnTo>
                  <a:cubicBezTo>
                    <a:pt x="732" y="154"/>
                    <a:pt x="732" y="154"/>
                    <a:pt x="732" y="154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18" y="154"/>
                    <a:pt x="9" y="154"/>
                    <a:pt x="0" y="145"/>
                  </a:cubicBezTo>
                  <a:cubicBezTo>
                    <a:pt x="0" y="145"/>
                    <a:pt x="0" y="136"/>
                    <a:pt x="0" y="127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7" y="0"/>
                    <a:pt x="136" y="0"/>
                    <a:pt x="136" y="0"/>
                  </a:cubicBezTo>
                  <a:cubicBezTo>
                    <a:pt x="741" y="127"/>
                    <a:pt x="741" y="127"/>
                    <a:pt x="741" y="127"/>
                  </a:cubicBezTo>
                  <a:cubicBezTo>
                    <a:pt x="750" y="127"/>
                    <a:pt x="750" y="136"/>
                    <a:pt x="750" y="145"/>
                  </a:cubicBezTo>
                  <a:lnTo>
                    <a:pt x="741" y="1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Freeform 242">
              <a:extLst>
                <a:ext uri="{FF2B5EF4-FFF2-40B4-BE49-F238E27FC236}">
                  <a16:creationId xmlns:a16="http://schemas.microsoft.com/office/drawing/2014/main" id="{8B5CFAD7-98A1-3040-B00A-59D9EBD872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009102" y="9918252"/>
              <a:ext cx="655755" cy="354879"/>
            </a:xfrm>
            <a:custGeom>
              <a:avLst/>
              <a:gdLst>
                <a:gd name="T0" fmla="*/ 741 w 751"/>
                <a:gd name="T1" fmla="*/ 406 h 407"/>
                <a:gd name="T2" fmla="*/ 741 w 751"/>
                <a:gd name="T3" fmla="*/ 406 h 407"/>
                <a:gd name="T4" fmla="*/ 18 w 751"/>
                <a:gd name="T5" fmla="*/ 406 h 407"/>
                <a:gd name="T6" fmla="*/ 0 w 751"/>
                <a:gd name="T7" fmla="*/ 397 h 407"/>
                <a:gd name="T8" fmla="*/ 0 w 751"/>
                <a:gd name="T9" fmla="*/ 379 h 407"/>
                <a:gd name="T10" fmla="*/ 18 w 751"/>
                <a:gd name="T11" fmla="*/ 361 h 407"/>
                <a:gd name="T12" fmla="*/ 27 w 751"/>
                <a:gd name="T13" fmla="*/ 379 h 407"/>
                <a:gd name="T14" fmla="*/ 27 w 751"/>
                <a:gd name="T15" fmla="*/ 379 h 407"/>
                <a:gd name="T16" fmla="*/ 723 w 751"/>
                <a:gd name="T17" fmla="*/ 379 h 407"/>
                <a:gd name="T18" fmla="*/ 723 w 751"/>
                <a:gd name="T19" fmla="*/ 325 h 407"/>
                <a:gd name="T20" fmla="*/ 605 w 751"/>
                <a:gd name="T21" fmla="*/ 189 h 407"/>
                <a:gd name="T22" fmla="*/ 723 w 751"/>
                <a:gd name="T23" fmla="*/ 54 h 407"/>
                <a:gd name="T24" fmla="*/ 723 w 751"/>
                <a:gd name="T25" fmla="*/ 27 h 407"/>
                <a:gd name="T26" fmla="*/ 27 w 751"/>
                <a:gd name="T27" fmla="*/ 27 h 407"/>
                <a:gd name="T28" fmla="*/ 27 w 751"/>
                <a:gd name="T29" fmla="*/ 253 h 407"/>
                <a:gd name="T30" fmla="*/ 18 w 751"/>
                <a:gd name="T31" fmla="*/ 271 h 407"/>
                <a:gd name="T32" fmla="*/ 0 w 751"/>
                <a:gd name="T33" fmla="*/ 253 h 407"/>
                <a:gd name="T34" fmla="*/ 0 w 751"/>
                <a:gd name="T35" fmla="*/ 9 h 407"/>
                <a:gd name="T36" fmla="*/ 18 w 751"/>
                <a:gd name="T37" fmla="*/ 0 h 407"/>
                <a:gd name="T38" fmla="*/ 741 w 751"/>
                <a:gd name="T39" fmla="*/ 0 h 407"/>
                <a:gd name="T40" fmla="*/ 750 w 751"/>
                <a:gd name="T41" fmla="*/ 9 h 407"/>
                <a:gd name="T42" fmla="*/ 750 w 751"/>
                <a:gd name="T43" fmla="*/ 72 h 407"/>
                <a:gd name="T44" fmla="*/ 741 w 751"/>
                <a:gd name="T45" fmla="*/ 90 h 407"/>
                <a:gd name="T46" fmla="*/ 633 w 751"/>
                <a:gd name="T47" fmla="*/ 189 h 407"/>
                <a:gd name="T48" fmla="*/ 741 w 751"/>
                <a:gd name="T49" fmla="*/ 298 h 407"/>
                <a:gd name="T50" fmla="*/ 750 w 751"/>
                <a:gd name="T51" fmla="*/ 316 h 407"/>
                <a:gd name="T52" fmla="*/ 750 w 751"/>
                <a:gd name="T53" fmla="*/ 397 h 407"/>
                <a:gd name="T54" fmla="*/ 741 w 751"/>
                <a:gd name="T55" fmla="*/ 40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51" h="407">
                  <a:moveTo>
                    <a:pt x="741" y="406"/>
                  </a:moveTo>
                  <a:lnTo>
                    <a:pt x="741" y="406"/>
                  </a:lnTo>
                  <a:cubicBezTo>
                    <a:pt x="18" y="406"/>
                    <a:pt x="18" y="406"/>
                    <a:pt x="18" y="406"/>
                  </a:cubicBezTo>
                  <a:cubicBezTo>
                    <a:pt x="9" y="406"/>
                    <a:pt x="0" y="397"/>
                    <a:pt x="0" y="397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0" y="370"/>
                    <a:pt x="9" y="361"/>
                    <a:pt x="18" y="361"/>
                  </a:cubicBezTo>
                  <a:cubicBezTo>
                    <a:pt x="27" y="361"/>
                    <a:pt x="27" y="370"/>
                    <a:pt x="27" y="379"/>
                  </a:cubicBezTo>
                  <a:lnTo>
                    <a:pt x="27" y="379"/>
                  </a:lnTo>
                  <a:cubicBezTo>
                    <a:pt x="723" y="379"/>
                    <a:pt x="723" y="379"/>
                    <a:pt x="723" y="379"/>
                  </a:cubicBezTo>
                  <a:cubicBezTo>
                    <a:pt x="723" y="325"/>
                    <a:pt x="723" y="325"/>
                    <a:pt x="723" y="325"/>
                  </a:cubicBezTo>
                  <a:cubicBezTo>
                    <a:pt x="651" y="316"/>
                    <a:pt x="605" y="262"/>
                    <a:pt x="605" y="189"/>
                  </a:cubicBezTo>
                  <a:cubicBezTo>
                    <a:pt x="605" y="126"/>
                    <a:pt x="651" y="63"/>
                    <a:pt x="723" y="54"/>
                  </a:cubicBezTo>
                  <a:cubicBezTo>
                    <a:pt x="723" y="27"/>
                    <a:pt x="723" y="27"/>
                    <a:pt x="7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62"/>
                    <a:pt x="27" y="271"/>
                    <a:pt x="18" y="271"/>
                  </a:cubicBezTo>
                  <a:cubicBezTo>
                    <a:pt x="9" y="271"/>
                    <a:pt x="0" y="262"/>
                    <a:pt x="0" y="25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741" y="0"/>
                    <a:pt x="741" y="0"/>
                    <a:pt x="741" y="0"/>
                  </a:cubicBezTo>
                  <a:cubicBezTo>
                    <a:pt x="750" y="0"/>
                    <a:pt x="750" y="0"/>
                    <a:pt x="750" y="9"/>
                  </a:cubicBezTo>
                  <a:cubicBezTo>
                    <a:pt x="750" y="72"/>
                    <a:pt x="750" y="72"/>
                    <a:pt x="750" y="72"/>
                  </a:cubicBezTo>
                  <a:cubicBezTo>
                    <a:pt x="750" y="81"/>
                    <a:pt x="750" y="90"/>
                    <a:pt x="741" y="90"/>
                  </a:cubicBezTo>
                  <a:cubicBezTo>
                    <a:pt x="678" y="90"/>
                    <a:pt x="633" y="135"/>
                    <a:pt x="633" y="189"/>
                  </a:cubicBezTo>
                  <a:cubicBezTo>
                    <a:pt x="633" y="253"/>
                    <a:pt x="678" y="298"/>
                    <a:pt x="741" y="298"/>
                  </a:cubicBezTo>
                  <a:cubicBezTo>
                    <a:pt x="750" y="298"/>
                    <a:pt x="750" y="307"/>
                    <a:pt x="750" y="316"/>
                  </a:cubicBezTo>
                  <a:cubicBezTo>
                    <a:pt x="750" y="397"/>
                    <a:pt x="750" y="397"/>
                    <a:pt x="750" y="397"/>
                  </a:cubicBezTo>
                  <a:cubicBezTo>
                    <a:pt x="750" y="397"/>
                    <a:pt x="750" y="406"/>
                    <a:pt x="741" y="4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7" name="Freeform 243">
              <a:extLst>
                <a:ext uri="{FF2B5EF4-FFF2-40B4-BE49-F238E27FC236}">
                  <a16:creationId xmlns:a16="http://schemas.microsoft.com/office/drawing/2014/main" id="{5C2142A3-ABBB-594B-9154-B606370201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066962" y="10091835"/>
              <a:ext cx="127295" cy="135007"/>
            </a:xfrm>
            <a:custGeom>
              <a:avLst/>
              <a:gdLst>
                <a:gd name="T0" fmla="*/ 73 w 146"/>
                <a:gd name="T1" fmla="*/ 154 h 155"/>
                <a:gd name="T2" fmla="*/ 73 w 146"/>
                <a:gd name="T3" fmla="*/ 154 h 155"/>
                <a:gd name="T4" fmla="*/ 0 w 146"/>
                <a:gd name="T5" fmla="*/ 81 h 155"/>
                <a:gd name="T6" fmla="*/ 73 w 146"/>
                <a:gd name="T7" fmla="*/ 0 h 155"/>
                <a:gd name="T8" fmla="*/ 145 w 146"/>
                <a:gd name="T9" fmla="*/ 81 h 155"/>
                <a:gd name="T10" fmla="*/ 73 w 146"/>
                <a:gd name="T11" fmla="*/ 154 h 155"/>
                <a:gd name="T12" fmla="*/ 73 w 146"/>
                <a:gd name="T13" fmla="*/ 36 h 155"/>
                <a:gd name="T14" fmla="*/ 73 w 146"/>
                <a:gd name="T15" fmla="*/ 36 h 155"/>
                <a:gd name="T16" fmla="*/ 27 w 146"/>
                <a:gd name="T17" fmla="*/ 81 h 155"/>
                <a:gd name="T18" fmla="*/ 73 w 146"/>
                <a:gd name="T19" fmla="*/ 118 h 155"/>
                <a:gd name="T20" fmla="*/ 118 w 146"/>
                <a:gd name="T21" fmla="*/ 81 h 155"/>
                <a:gd name="T22" fmla="*/ 73 w 146"/>
                <a:gd name="T23" fmla="*/ 3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55">
                  <a:moveTo>
                    <a:pt x="73" y="154"/>
                  </a:moveTo>
                  <a:lnTo>
                    <a:pt x="73" y="154"/>
                  </a:lnTo>
                  <a:cubicBezTo>
                    <a:pt x="27" y="154"/>
                    <a:pt x="0" y="118"/>
                    <a:pt x="0" y="81"/>
                  </a:cubicBezTo>
                  <a:cubicBezTo>
                    <a:pt x="0" y="36"/>
                    <a:pt x="27" y="0"/>
                    <a:pt x="73" y="0"/>
                  </a:cubicBezTo>
                  <a:cubicBezTo>
                    <a:pt x="118" y="0"/>
                    <a:pt x="145" y="36"/>
                    <a:pt x="145" y="81"/>
                  </a:cubicBezTo>
                  <a:cubicBezTo>
                    <a:pt x="145" y="118"/>
                    <a:pt x="118" y="154"/>
                    <a:pt x="73" y="154"/>
                  </a:cubicBezTo>
                  <a:close/>
                  <a:moveTo>
                    <a:pt x="73" y="36"/>
                  </a:moveTo>
                  <a:lnTo>
                    <a:pt x="73" y="36"/>
                  </a:lnTo>
                  <a:cubicBezTo>
                    <a:pt x="45" y="36"/>
                    <a:pt x="27" y="54"/>
                    <a:pt x="27" y="81"/>
                  </a:cubicBezTo>
                  <a:cubicBezTo>
                    <a:pt x="27" y="99"/>
                    <a:pt x="45" y="118"/>
                    <a:pt x="73" y="118"/>
                  </a:cubicBezTo>
                  <a:cubicBezTo>
                    <a:pt x="100" y="118"/>
                    <a:pt x="118" y="99"/>
                    <a:pt x="118" y="81"/>
                  </a:cubicBezTo>
                  <a:cubicBezTo>
                    <a:pt x="118" y="54"/>
                    <a:pt x="100" y="36"/>
                    <a:pt x="7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8" name="Freeform 244">
              <a:extLst>
                <a:ext uri="{FF2B5EF4-FFF2-40B4-BE49-F238E27FC236}">
                  <a16:creationId xmlns:a16="http://schemas.microsoft.com/office/drawing/2014/main" id="{85EF728B-57E7-2847-8384-162A58FCF8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225115" y="9979970"/>
              <a:ext cx="104148" cy="104151"/>
            </a:xfrm>
            <a:custGeom>
              <a:avLst/>
              <a:gdLst>
                <a:gd name="T0" fmla="*/ 54 w 118"/>
                <a:gd name="T1" fmla="*/ 117 h 118"/>
                <a:gd name="T2" fmla="*/ 54 w 118"/>
                <a:gd name="T3" fmla="*/ 117 h 118"/>
                <a:gd name="T4" fmla="*/ 0 w 118"/>
                <a:gd name="T5" fmla="*/ 63 h 118"/>
                <a:gd name="T6" fmla="*/ 54 w 118"/>
                <a:gd name="T7" fmla="*/ 0 h 118"/>
                <a:gd name="T8" fmla="*/ 117 w 118"/>
                <a:gd name="T9" fmla="*/ 63 h 118"/>
                <a:gd name="T10" fmla="*/ 54 w 118"/>
                <a:gd name="T11" fmla="*/ 117 h 118"/>
                <a:gd name="T12" fmla="*/ 54 w 118"/>
                <a:gd name="T13" fmla="*/ 27 h 118"/>
                <a:gd name="T14" fmla="*/ 54 w 118"/>
                <a:gd name="T15" fmla="*/ 27 h 118"/>
                <a:gd name="T16" fmla="*/ 27 w 118"/>
                <a:gd name="T17" fmla="*/ 63 h 118"/>
                <a:gd name="T18" fmla="*/ 54 w 118"/>
                <a:gd name="T19" fmla="*/ 90 h 118"/>
                <a:gd name="T20" fmla="*/ 81 w 118"/>
                <a:gd name="T21" fmla="*/ 63 h 118"/>
                <a:gd name="T22" fmla="*/ 54 w 118"/>
                <a:gd name="T23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18">
                  <a:moveTo>
                    <a:pt x="54" y="117"/>
                  </a:moveTo>
                  <a:lnTo>
                    <a:pt x="54" y="117"/>
                  </a:lnTo>
                  <a:cubicBezTo>
                    <a:pt x="27" y="117"/>
                    <a:pt x="0" y="90"/>
                    <a:pt x="0" y="63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90" y="0"/>
                    <a:pt x="117" y="27"/>
                    <a:pt x="117" y="63"/>
                  </a:cubicBezTo>
                  <a:cubicBezTo>
                    <a:pt x="117" y="90"/>
                    <a:pt x="90" y="117"/>
                    <a:pt x="54" y="117"/>
                  </a:cubicBezTo>
                  <a:close/>
                  <a:moveTo>
                    <a:pt x="54" y="27"/>
                  </a:moveTo>
                  <a:lnTo>
                    <a:pt x="54" y="27"/>
                  </a:lnTo>
                  <a:cubicBezTo>
                    <a:pt x="36" y="27"/>
                    <a:pt x="27" y="45"/>
                    <a:pt x="27" y="63"/>
                  </a:cubicBezTo>
                  <a:cubicBezTo>
                    <a:pt x="27" y="72"/>
                    <a:pt x="36" y="90"/>
                    <a:pt x="54" y="90"/>
                  </a:cubicBezTo>
                  <a:cubicBezTo>
                    <a:pt x="72" y="90"/>
                    <a:pt x="81" y="72"/>
                    <a:pt x="81" y="63"/>
                  </a:cubicBezTo>
                  <a:cubicBezTo>
                    <a:pt x="81" y="45"/>
                    <a:pt x="72" y="27"/>
                    <a:pt x="5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Freeform 245">
              <a:extLst>
                <a:ext uri="{FF2B5EF4-FFF2-40B4-BE49-F238E27FC236}">
                  <a16:creationId xmlns:a16="http://schemas.microsoft.com/office/drawing/2014/main" id="{0C0A9324-D9DA-5543-9519-139036FF79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398696" y="10111121"/>
              <a:ext cx="88721" cy="88721"/>
            </a:xfrm>
            <a:custGeom>
              <a:avLst/>
              <a:gdLst>
                <a:gd name="T0" fmla="*/ 54 w 100"/>
                <a:gd name="T1" fmla="*/ 99 h 100"/>
                <a:gd name="T2" fmla="*/ 54 w 100"/>
                <a:gd name="T3" fmla="*/ 99 h 100"/>
                <a:gd name="T4" fmla="*/ 0 w 100"/>
                <a:gd name="T5" fmla="*/ 54 h 100"/>
                <a:gd name="T6" fmla="*/ 54 w 100"/>
                <a:gd name="T7" fmla="*/ 0 h 100"/>
                <a:gd name="T8" fmla="*/ 99 w 100"/>
                <a:gd name="T9" fmla="*/ 54 h 100"/>
                <a:gd name="T10" fmla="*/ 54 w 100"/>
                <a:gd name="T11" fmla="*/ 99 h 100"/>
                <a:gd name="T12" fmla="*/ 54 w 100"/>
                <a:gd name="T13" fmla="*/ 27 h 100"/>
                <a:gd name="T14" fmla="*/ 54 w 100"/>
                <a:gd name="T15" fmla="*/ 27 h 100"/>
                <a:gd name="T16" fmla="*/ 36 w 100"/>
                <a:gd name="T17" fmla="*/ 54 h 100"/>
                <a:gd name="T18" fmla="*/ 54 w 100"/>
                <a:gd name="T19" fmla="*/ 72 h 100"/>
                <a:gd name="T20" fmla="*/ 72 w 100"/>
                <a:gd name="T21" fmla="*/ 54 h 100"/>
                <a:gd name="T22" fmla="*/ 54 w 100"/>
                <a:gd name="T23" fmla="*/ 2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00">
                  <a:moveTo>
                    <a:pt x="54" y="99"/>
                  </a:moveTo>
                  <a:lnTo>
                    <a:pt x="54" y="99"/>
                  </a:lnTo>
                  <a:cubicBezTo>
                    <a:pt x="27" y="99"/>
                    <a:pt x="0" y="82"/>
                    <a:pt x="0" y="54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81" y="0"/>
                    <a:pt x="99" y="27"/>
                    <a:pt x="99" y="54"/>
                  </a:cubicBezTo>
                  <a:cubicBezTo>
                    <a:pt x="99" y="82"/>
                    <a:pt x="81" y="99"/>
                    <a:pt x="54" y="99"/>
                  </a:cubicBezTo>
                  <a:close/>
                  <a:moveTo>
                    <a:pt x="54" y="27"/>
                  </a:moveTo>
                  <a:lnTo>
                    <a:pt x="54" y="27"/>
                  </a:lnTo>
                  <a:cubicBezTo>
                    <a:pt x="45" y="27"/>
                    <a:pt x="36" y="36"/>
                    <a:pt x="36" y="54"/>
                  </a:cubicBezTo>
                  <a:cubicBezTo>
                    <a:pt x="36" y="63"/>
                    <a:pt x="45" y="72"/>
                    <a:pt x="54" y="72"/>
                  </a:cubicBezTo>
                  <a:cubicBezTo>
                    <a:pt x="63" y="72"/>
                    <a:pt x="72" y="63"/>
                    <a:pt x="72" y="54"/>
                  </a:cubicBezTo>
                  <a:cubicBezTo>
                    <a:pt x="72" y="36"/>
                    <a:pt x="63" y="27"/>
                    <a:pt x="5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" name="Freeform 246">
              <a:extLst>
                <a:ext uri="{FF2B5EF4-FFF2-40B4-BE49-F238E27FC236}">
                  <a16:creationId xmlns:a16="http://schemas.microsoft.com/office/drawing/2014/main" id="{6B9A0139-5E7C-4544-B42B-F1C0DBF439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452700" y="9952969"/>
              <a:ext cx="88721" cy="88719"/>
            </a:xfrm>
            <a:custGeom>
              <a:avLst/>
              <a:gdLst>
                <a:gd name="T0" fmla="*/ 45 w 100"/>
                <a:gd name="T1" fmla="*/ 99 h 100"/>
                <a:gd name="T2" fmla="*/ 45 w 100"/>
                <a:gd name="T3" fmla="*/ 99 h 100"/>
                <a:gd name="T4" fmla="*/ 0 w 100"/>
                <a:gd name="T5" fmla="*/ 45 h 100"/>
                <a:gd name="T6" fmla="*/ 45 w 100"/>
                <a:gd name="T7" fmla="*/ 0 h 100"/>
                <a:gd name="T8" fmla="*/ 99 w 100"/>
                <a:gd name="T9" fmla="*/ 45 h 100"/>
                <a:gd name="T10" fmla="*/ 45 w 100"/>
                <a:gd name="T11" fmla="*/ 99 h 100"/>
                <a:gd name="T12" fmla="*/ 45 w 100"/>
                <a:gd name="T13" fmla="*/ 27 h 100"/>
                <a:gd name="T14" fmla="*/ 45 w 100"/>
                <a:gd name="T15" fmla="*/ 27 h 100"/>
                <a:gd name="T16" fmla="*/ 27 w 100"/>
                <a:gd name="T17" fmla="*/ 45 h 100"/>
                <a:gd name="T18" fmla="*/ 45 w 100"/>
                <a:gd name="T19" fmla="*/ 63 h 100"/>
                <a:gd name="T20" fmla="*/ 63 w 100"/>
                <a:gd name="T21" fmla="*/ 45 h 100"/>
                <a:gd name="T22" fmla="*/ 45 w 100"/>
                <a:gd name="T23" fmla="*/ 2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00">
                  <a:moveTo>
                    <a:pt x="45" y="99"/>
                  </a:moveTo>
                  <a:lnTo>
                    <a:pt x="45" y="99"/>
                  </a:lnTo>
                  <a:cubicBezTo>
                    <a:pt x="18" y="99"/>
                    <a:pt x="0" y="72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72" y="0"/>
                    <a:pt x="99" y="18"/>
                    <a:pt x="99" y="45"/>
                  </a:cubicBezTo>
                  <a:cubicBezTo>
                    <a:pt x="99" y="72"/>
                    <a:pt x="72" y="99"/>
                    <a:pt x="45" y="99"/>
                  </a:cubicBezTo>
                  <a:close/>
                  <a:moveTo>
                    <a:pt x="45" y="27"/>
                  </a:moveTo>
                  <a:lnTo>
                    <a:pt x="45" y="27"/>
                  </a:lnTo>
                  <a:cubicBezTo>
                    <a:pt x="36" y="27"/>
                    <a:pt x="27" y="36"/>
                    <a:pt x="27" y="45"/>
                  </a:cubicBezTo>
                  <a:cubicBezTo>
                    <a:pt x="27" y="54"/>
                    <a:pt x="36" y="63"/>
                    <a:pt x="45" y="63"/>
                  </a:cubicBezTo>
                  <a:cubicBezTo>
                    <a:pt x="54" y="63"/>
                    <a:pt x="63" y="54"/>
                    <a:pt x="63" y="45"/>
                  </a:cubicBezTo>
                  <a:cubicBezTo>
                    <a:pt x="63" y="36"/>
                    <a:pt x="54" y="27"/>
                    <a:pt x="4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6" name="Grupo 322">
            <a:extLst>
              <a:ext uri="{FF2B5EF4-FFF2-40B4-BE49-F238E27FC236}">
                <a16:creationId xmlns:a16="http://schemas.microsoft.com/office/drawing/2014/main" id="{DFAD3AE7-C012-DB43-8F67-37CB1FBEB154}"/>
              </a:ext>
            </a:extLst>
          </p:cNvPr>
          <p:cNvGrpSpPr/>
          <p:nvPr/>
        </p:nvGrpSpPr>
        <p:grpSpPr>
          <a:xfrm>
            <a:off x="3779633" y="11165828"/>
            <a:ext cx="4652683" cy="1647989"/>
            <a:chOff x="4263265" y="1876044"/>
            <a:chExt cx="4236804" cy="1647989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01EA9BFC-D89D-6541-881E-E1F8735F9E8D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5" name="Rectangle 40">
              <a:extLst>
                <a:ext uri="{FF2B5EF4-FFF2-40B4-BE49-F238E27FC236}">
                  <a16:creationId xmlns:a16="http://schemas.microsoft.com/office/drawing/2014/main" id="{ECBDB968-014E-4F4C-87A3-A9148B49C141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upo 322">
            <a:extLst>
              <a:ext uri="{FF2B5EF4-FFF2-40B4-BE49-F238E27FC236}">
                <a16:creationId xmlns:a16="http://schemas.microsoft.com/office/drawing/2014/main" id="{AD942C7C-2951-4949-8F6F-63C8D5BE532F}"/>
              </a:ext>
            </a:extLst>
          </p:cNvPr>
          <p:cNvGrpSpPr/>
          <p:nvPr/>
        </p:nvGrpSpPr>
        <p:grpSpPr>
          <a:xfrm>
            <a:off x="7882051" y="11165828"/>
            <a:ext cx="4652683" cy="1647989"/>
            <a:chOff x="4263265" y="1876044"/>
            <a:chExt cx="4236804" cy="1647989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C5BA73B6-DA19-F74E-BC7C-EFD6B620BDBE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6921454F-CE11-3C4D-9CFA-2975D2AFC972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" name="Grupo 322">
            <a:extLst>
              <a:ext uri="{FF2B5EF4-FFF2-40B4-BE49-F238E27FC236}">
                <a16:creationId xmlns:a16="http://schemas.microsoft.com/office/drawing/2014/main" id="{C046C6CA-EC3B-1D4B-BF3D-196739228599}"/>
              </a:ext>
            </a:extLst>
          </p:cNvPr>
          <p:cNvGrpSpPr/>
          <p:nvPr/>
        </p:nvGrpSpPr>
        <p:grpSpPr>
          <a:xfrm>
            <a:off x="11968358" y="11165828"/>
            <a:ext cx="4652683" cy="1647989"/>
            <a:chOff x="4263265" y="1876044"/>
            <a:chExt cx="4236804" cy="1647989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1AA1F537-83BB-4D4D-A1BC-9A62E9450119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75B87C0A-15DF-3643-82A1-26271CF7AF3F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upo 322">
            <a:extLst>
              <a:ext uri="{FF2B5EF4-FFF2-40B4-BE49-F238E27FC236}">
                <a16:creationId xmlns:a16="http://schemas.microsoft.com/office/drawing/2014/main" id="{5779FF4A-CD3C-CB4E-AFE1-7DE42EFF3F53}"/>
              </a:ext>
            </a:extLst>
          </p:cNvPr>
          <p:cNvGrpSpPr/>
          <p:nvPr/>
        </p:nvGrpSpPr>
        <p:grpSpPr>
          <a:xfrm>
            <a:off x="15945333" y="11165828"/>
            <a:ext cx="4652683" cy="1647989"/>
            <a:chOff x="4263265" y="1876044"/>
            <a:chExt cx="4236804" cy="1647989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21A0E0C5-00C5-0D4C-AB45-DCFA52181C90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B2964BE5-0396-0944-ACE6-42C8FABA0137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794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>
            <a:extLst>
              <a:ext uri="{FF2B5EF4-FFF2-40B4-BE49-F238E27FC236}">
                <a16:creationId xmlns:a16="http://schemas.microsoft.com/office/drawing/2014/main" id="{FA250108-C7E8-3E44-B755-F0EF2C58B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302" y="5363297"/>
            <a:ext cx="3099943" cy="3556525"/>
          </a:xfrm>
          <a:custGeom>
            <a:avLst/>
            <a:gdLst>
              <a:gd name="T0" fmla="*/ 2604 w 2844"/>
              <a:gd name="T1" fmla="*/ 3260 h 3261"/>
              <a:gd name="T2" fmla="*/ 2604 w 2844"/>
              <a:gd name="T3" fmla="*/ 3260 h 3261"/>
              <a:gd name="T4" fmla="*/ 247 w 2844"/>
              <a:gd name="T5" fmla="*/ 3260 h 3261"/>
              <a:gd name="T6" fmla="*/ 68 w 2844"/>
              <a:gd name="T7" fmla="*/ 3081 h 3261"/>
              <a:gd name="T8" fmla="*/ 0 w 2844"/>
              <a:gd name="T9" fmla="*/ 0 h 3261"/>
              <a:gd name="T10" fmla="*/ 2843 w 2844"/>
              <a:gd name="T11" fmla="*/ 0 h 3261"/>
              <a:gd name="T12" fmla="*/ 2791 w 2844"/>
              <a:gd name="T13" fmla="*/ 3081 h 3261"/>
              <a:gd name="T14" fmla="*/ 2604 w 2844"/>
              <a:gd name="T15" fmla="*/ 3260 h 3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4" h="3261">
                <a:moveTo>
                  <a:pt x="2604" y="3260"/>
                </a:moveTo>
                <a:lnTo>
                  <a:pt x="2604" y="3260"/>
                </a:lnTo>
                <a:cubicBezTo>
                  <a:pt x="247" y="3260"/>
                  <a:pt x="247" y="3260"/>
                  <a:pt x="247" y="3260"/>
                </a:cubicBezTo>
                <a:cubicBezTo>
                  <a:pt x="145" y="3260"/>
                  <a:pt x="68" y="3183"/>
                  <a:pt x="68" y="3081"/>
                </a:cubicBezTo>
                <a:cubicBezTo>
                  <a:pt x="0" y="0"/>
                  <a:pt x="0" y="0"/>
                  <a:pt x="0" y="0"/>
                </a:cubicBezTo>
                <a:cubicBezTo>
                  <a:pt x="2843" y="0"/>
                  <a:pt x="2843" y="0"/>
                  <a:pt x="2843" y="0"/>
                </a:cubicBezTo>
                <a:cubicBezTo>
                  <a:pt x="2791" y="3081"/>
                  <a:pt x="2791" y="3081"/>
                  <a:pt x="2791" y="3081"/>
                </a:cubicBezTo>
                <a:cubicBezTo>
                  <a:pt x="2791" y="3183"/>
                  <a:pt x="2706" y="3260"/>
                  <a:pt x="2604" y="3260"/>
                </a:cubicBezTo>
              </a:path>
            </a:pathLst>
          </a:custGeom>
          <a:solidFill>
            <a:srgbClr val="358B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68">
            <a:extLst>
              <a:ext uri="{FF2B5EF4-FFF2-40B4-BE49-F238E27FC236}">
                <a16:creationId xmlns:a16="http://schemas.microsoft.com/office/drawing/2014/main" id="{C24C8F5E-E5D2-D644-8580-7AD610B9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7372" y="3311087"/>
            <a:ext cx="3292190" cy="5671215"/>
          </a:xfrm>
          <a:custGeom>
            <a:avLst/>
            <a:gdLst>
              <a:gd name="T0" fmla="*/ 340 w 3022"/>
              <a:gd name="T1" fmla="*/ 5141 h 5202"/>
              <a:gd name="T2" fmla="*/ 340 w 3022"/>
              <a:gd name="T3" fmla="*/ 5141 h 5202"/>
              <a:gd name="T4" fmla="*/ 161 w 3022"/>
              <a:gd name="T5" fmla="*/ 4962 h 5202"/>
              <a:gd name="T6" fmla="*/ 93 w 3022"/>
              <a:gd name="T7" fmla="*/ 1881 h 5202"/>
              <a:gd name="T8" fmla="*/ 2936 w 3022"/>
              <a:gd name="T9" fmla="*/ 1881 h 5202"/>
              <a:gd name="T10" fmla="*/ 2884 w 3022"/>
              <a:gd name="T11" fmla="*/ 4962 h 5202"/>
              <a:gd name="T12" fmla="*/ 2697 w 3022"/>
              <a:gd name="T13" fmla="*/ 5141 h 5202"/>
              <a:gd name="T14" fmla="*/ 340 w 3022"/>
              <a:gd name="T15" fmla="*/ 5141 h 5202"/>
              <a:gd name="T16" fmla="*/ 3021 w 3022"/>
              <a:gd name="T17" fmla="*/ 0 h 5202"/>
              <a:gd name="T18" fmla="*/ 3021 w 3022"/>
              <a:gd name="T19" fmla="*/ 0 h 5202"/>
              <a:gd name="T20" fmla="*/ 0 w 3022"/>
              <a:gd name="T21" fmla="*/ 0 h 5202"/>
              <a:gd name="T22" fmla="*/ 110 w 3022"/>
              <a:gd name="T23" fmla="*/ 5013 h 5202"/>
              <a:gd name="T24" fmla="*/ 306 w 3022"/>
              <a:gd name="T25" fmla="*/ 5201 h 5202"/>
              <a:gd name="T26" fmla="*/ 2740 w 3022"/>
              <a:gd name="T27" fmla="*/ 5201 h 5202"/>
              <a:gd name="T28" fmla="*/ 2927 w 3022"/>
              <a:gd name="T29" fmla="*/ 5013 h 5202"/>
              <a:gd name="T30" fmla="*/ 3021 w 3022"/>
              <a:gd name="T31" fmla="*/ 0 h 5202"/>
              <a:gd name="T32" fmla="*/ 340 w 3022"/>
              <a:gd name="T33" fmla="*/ 5141 h 5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22" h="5202">
                <a:moveTo>
                  <a:pt x="340" y="5141"/>
                </a:moveTo>
                <a:lnTo>
                  <a:pt x="340" y="5141"/>
                </a:lnTo>
                <a:cubicBezTo>
                  <a:pt x="238" y="5141"/>
                  <a:pt x="161" y="5064"/>
                  <a:pt x="161" y="4962"/>
                </a:cubicBezTo>
                <a:cubicBezTo>
                  <a:pt x="93" y="1881"/>
                  <a:pt x="93" y="1881"/>
                  <a:pt x="93" y="1881"/>
                </a:cubicBezTo>
                <a:cubicBezTo>
                  <a:pt x="2936" y="1881"/>
                  <a:pt x="2936" y="1881"/>
                  <a:pt x="2936" y="1881"/>
                </a:cubicBezTo>
                <a:cubicBezTo>
                  <a:pt x="2884" y="4962"/>
                  <a:pt x="2884" y="4962"/>
                  <a:pt x="2884" y="4962"/>
                </a:cubicBezTo>
                <a:cubicBezTo>
                  <a:pt x="2884" y="5064"/>
                  <a:pt x="2799" y="5141"/>
                  <a:pt x="2697" y="5141"/>
                </a:cubicBezTo>
                <a:cubicBezTo>
                  <a:pt x="340" y="5141"/>
                  <a:pt x="340" y="5141"/>
                  <a:pt x="340" y="5141"/>
                </a:cubicBezTo>
                <a:lnTo>
                  <a:pt x="3021" y="0"/>
                </a:lnTo>
                <a:lnTo>
                  <a:pt x="3021" y="0"/>
                </a:lnTo>
                <a:cubicBezTo>
                  <a:pt x="0" y="0"/>
                  <a:pt x="0" y="0"/>
                  <a:pt x="0" y="0"/>
                </a:cubicBezTo>
                <a:cubicBezTo>
                  <a:pt x="110" y="5013"/>
                  <a:pt x="110" y="5013"/>
                  <a:pt x="110" y="5013"/>
                </a:cubicBezTo>
                <a:cubicBezTo>
                  <a:pt x="110" y="5115"/>
                  <a:pt x="195" y="5201"/>
                  <a:pt x="306" y="5201"/>
                </a:cubicBezTo>
                <a:cubicBezTo>
                  <a:pt x="2740" y="5201"/>
                  <a:pt x="2740" y="5201"/>
                  <a:pt x="2740" y="5201"/>
                </a:cubicBezTo>
                <a:cubicBezTo>
                  <a:pt x="2842" y="5201"/>
                  <a:pt x="2927" y="5115"/>
                  <a:pt x="2927" y="5013"/>
                </a:cubicBezTo>
                <a:cubicBezTo>
                  <a:pt x="3021" y="0"/>
                  <a:pt x="3021" y="0"/>
                  <a:pt x="3021" y="0"/>
                </a:cubicBezTo>
                <a:lnTo>
                  <a:pt x="340" y="514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69">
            <a:extLst>
              <a:ext uri="{FF2B5EF4-FFF2-40B4-BE49-F238E27FC236}">
                <a16:creationId xmlns:a16="http://schemas.microsoft.com/office/drawing/2014/main" id="{C860C948-2BC1-444D-B03B-31373884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302" y="5363297"/>
            <a:ext cx="3099943" cy="3556525"/>
          </a:xfrm>
          <a:custGeom>
            <a:avLst/>
            <a:gdLst>
              <a:gd name="T0" fmla="*/ 2843 w 2844"/>
              <a:gd name="T1" fmla="*/ 0 h 3261"/>
              <a:gd name="T2" fmla="*/ 2843 w 2844"/>
              <a:gd name="T3" fmla="*/ 0 h 3261"/>
              <a:gd name="T4" fmla="*/ 0 w 2844"/>
              <a:gd name="T5" fmla="*/ 0 h 3261"/>
              <a:gd name="T6" fmla="*/ 68 w 2844"/>
              <a:gd name="T7" fmla="*/ 3081 h 3261"/>
              <a:gd name="T8" fmla="*/ 247 w 2844"/>
              <a:gd name="T9" fmla="*/ 3260 h 3261"/>
              <a:gd name="T10" fmla="*/ 2604 w 2844"/>
              <a:gd name="T11" fmla="*/ 3260 h 3261"/>
              <a:gd name="T12" fmla="*/ 2791 w 2844"/>
              <a:gd name="T13" fmla="*/ 3081 h 3261"/>
              <a:gd name="T14" fmla="*/ 2843 w 2844"/>
              <a:gd name="T15" fmla="*/ 0 h 3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4" h="3261">
                <a:moveTo>
                  <a:pt x="2843" y="0"/>
                </a:moveTo>
                <a:lnTo>
                  <a:pt x="2843" y="0"/>
                </a:lnTo>
                <a:cubicBezTo>
                  <a:pt x="0" y="0"/>
                  <a:pt x="0" y="0"/>
                  <a:pt x="0" y="0"/>
                </a:cubicBezTo>
                <a:cubicBezTo>
                  <a:pt x="68" y="3081"/>
                  <a:pt x="68" y="3081"/>
                  <a:pt x="68" y="3081"/>
                </a:cubicBezTo>
                <a:cubicBezTo>
                  <a:pt x="68" y="3183"/>
                  <a:pt x="145" y="3260"/>
                  <a:pt x="247" y="3260"/>
                </a:cubicBezTo>
                <a:cubicBezTo>
                  <a:pt x="2604" y="3260"/>
                  <a:pt x="2604" y="3260"/>
                  <a:pt x="2604" y="3260"/>
                </a:cubicBezTo>
                <a:cubicBezTo>
                  <a:pt x="2706" y="3260"/>
                  <a:pt x="2791" y="3183"/>
                  <a:pt x="2791" y="3081"/>
                </a:cubicBezTo>
                <a:cubicBezTo>
                  <a:pt x="2843" y="0"/>
                  <a:pt x="2843" y="0"/>
                  <a:pt x="2843" y="0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70">
            <a:extLst>
              <a:ext uri="{FF2B5EF4-FFF2-40B4-BE49-F238E27FC236}">
                <a16:creationId xmlns:a16="http://schemas.microsoft.com/office/drawing/2014/main" id="{FC8A019B-4BDA-5B42-B3EB-77233ED15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295" y="4128127"/>
            <a:ext cx="3119167" cy="4786890"/>
          </a:xfrm>
          <a:custGeom>
            <a:avLst/>
            <a:gdLst>
              <a:gd name="T0" fmla="*/ 2605 w 2861"/>
              <a:gd name="T1" fmla="*/ 4392 h 4393"/>
              <a:gd name="T2" fmla="*/ 2605 w 2861"/>
              <a:gd name="T3" fmla="*/ 4392 h 4393"/>
              <a:gd name="T4" fmla="*/ 255 w 2861"/>
              <a:gd name="T5" fmla="*/ 4392 h 4393"/>
              <a:gd name="T6" fmla="*/ 76 w 2861"/>
              <a:gd name="T7" fmla="*/ 4213 h 4393"/>
              <a:gd name="T8" fmla="*/ 0 w 2861"/>
              <a:gd name="T9" fmla="*/ 0 h 4393"/>
              <a:gd name="T10" fmla="*/ 2860 w 2861"/>
              <a:gd name="T11" fmla="*/ 0 h 4393"/>
              <a:gd name="T12" fmla="*/ 2784 w 2861"/>
              <a:gd name="T13" fmla="*/ 4213 h 4393"/>
              <a:gd name="T14" fmla="*/ 2605 w 2861"/>
              <a:gd name="T15" fmla="*/ 4392 h 4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1" h="4393">
                <a:moveTo>
                  <a:pt x="2605" y="4392"/>
                </a:moveTo>
                <a:lnTo>
                  <a:pt x="2605" y="4392"/>
                </a:lnTo>
                <a:cubicBezTo>
                  <a:pt x="255" y="4392"/>
                  <a:pt x="255" y="4392"/>
                  <a:pt x="255" y="4392"/>
                </a:cubicBezTo>
                <a:cubicBezTo>
                  <a:pt x="153" y="4392"/>
                  <a:pt x="76" y="4315"/>
                  <a:pt x="76" y="4213"/>
                </a:cubicBezTo>
                <a:cubicBezTo>
                  <a:pt x="0" y="0"/>
                  <a:pt x="0" y="0"/>
                  <a:pt x="0" y="0"/>
                </a:cubicBezTo>
                <a:cubicBezTo>
                  <a:pt x="2860" y="0"/>
                  <a:pt x="2860" y="0"/>
                  <a:pt x="2860" y="0"/>
                </a:cubicBezTo>
                <a:cubicBezTo>
                  <a:pt x="2784" y="4213"/>
                  <a:pt x="2784" y="4213"/>
                  <a:pt x="2784" y="4213"/>
                </a:cubicBezTo>
                <a:cubicBezTo>
                  <a:pt x="2784" y="4315"/>
                  <a:pt x="2707" y="4392"/>
                  <a:pt x="2605" y="4392"/>
                </a:cubicBezTo>
              </a:path>
            </a:pathLst>
          </a:custGeom>
          <a:solidFill>
            <a:srgbClr val="21B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71">
            <a:extLst>
              <a:ext uri="{FF2B5EF4-FFF2-40B4-BE49-F238E27FC236}">
                <a16:creationId xmlns:a16="http://schemas.microsoft.com/office/drawing/2014/main" id="{FBB4FF10-CDA5-844F-B8B8-29994E243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978" y="3311087"/>
            <a:ext cx="3301803" cy="5671215"/>
          </a:xfrm>
          <a:custGeom>
            <a:avLst/>
            <a:gdLst>
              <a:gd name="T0" fmla="*/ 340 w 3031"/>
              <a:gd name="T1" fmla="*/ 5141 h 5202"/>
              <a:gd name="T2" fmla="*/ 340 w 3031"/>
              <a:gd name="T3" fmla="*/ 5141 h 5202"/>
              <a:gd name="T4" fmla="*/ 161 w 3031"/>
              <a:gd name="T5" fmla="*/ 4962 h 5202"/>
              <a:gd name="T6" fmla="*/ 85 w 3031"/>
              <a:gd name="T7" fmla="*/ 749 h 5202"/>
              <a:gd name="T8" fmla="*/ 2945 w 3031"/>
              <a:gd name="T9" fmla="*/ 749 h 5202"/>
              <a:gd name="T10" fmla="*/ 2869 w 3031"/>
              <a:gd name="T11" fmla="*/ 4962 h 5202"/>
              <a:gd name="T12" fmla="*/ 2690 w 3031"/>
              <a:gd name="T13" fmla="*/ 5141 h 5202"/>
              <a:gd name="T14" fmla="*/ 340 w 3031"/>
              <a:gd name="T15" fmla="*/ 5141 h 5202"/>
              <a:gd name="T16" fmla="*/ 3030 w 3031"/>
              <a:gd name="T17" fmla="*/ 0 h 5202"/>
              <a:gd name="T18" fmla="*/ 3030 w 3031"/>
              <a:gd name="T19" fmla="*/ 0 h 5202"/>
              <a:gd name="T20" fmla="*/ 0 w 3031"/>
              <a:gd name="T21" fmla="*/ 0 h 5202"/>
              <a:gd name="T22" fmla="*/ 93 w 3031"/>
              <a:gd name="T23" fmla="*/ 5013 h 5202"/>
              <a:gd name="T24" fmla="*/ 280 w 3031"/>
              <a:gd name="T25" fmla="*/ 5201 h 5202"/>
              <a:gd name="T26" fmla="*/ 2741 w 3031"/>
              <a:gd name="T27" fmla="*/ 5201 h 5202"/>
              <a:gd name="T28" fmla="*/ 2937 w 3031"/>
              <a:gd name="T29" fmla="*/ 5013 h 5202"/>
              <a:gd name="T30" fmla="*/ 3030 w 3031"/>
              <a:gd name="T31" fmla="*/ 0 h 5202"/>
              <a:gd name="T32" fmla="*/ 340 w 3031"/>
              <a:gd name="T33" fmla="*/ 5141 h 5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31" h="5202">
                <a:moveTo>
                  <a:pt x="340" y="5141"/>
                </a:moveTo>
                <a:lnTo>
                  <a:pt x="340" y="5141"/>
                </a:lnTo>
                <a:cubicBezTo>
                  <a:pt x="238" y="5141"/>
                  <a:pt x="161" y="5064"/>
                  <a:pt x="161" y="4962"/>
                </a:cubicBezTo>
                <a:cubicBezTo>
                  <a:pt x="85" y="749"/>
                  <a:pt x="85" y="749"/>
                  <a:pt x="85" y="749"/>
                </a:cubicBezTo>
                <a:cubicBezTo>
                  <a:pt x="2945" y="749"/>
                  <a:pt x="2945" y="749"/>
                  <a:pt x="2945" y="749"/>
                </a:cubicBezTo>
                <a:cubicBezTo>
                  <a:pt x="2869" y="4962"/>
                  <a:pt x="2869" y="4962"/>
                  <a:pt x="2869" y="4962"/>
                </a:cubicBezTo>
                <a:cubicBezTo>
                  <a:pt x="2869" y="5064"/>
                  <a:pt x="2792" y="5141"/>
                  <a:pt x="2690" y="5141"/>
                </a:cubicBezTo>
                <a:cubicBezTo>
                  <a:pt x="340" y="5141"/>
                  <a:pt x="340" y="5141"/>
                  <a:pt x="340" y="5141"/>
                </a:cubicBezTo>
                <a:lnTo>
                  <a:pt x="3030" y="0"/>
                </a:lnTo>
                <a:lnTo>
                  <a:pt x="3030" y="0"/>
                </a:lnTo>
                <a:cubicBezTo>
                  <a:pt x="0" y="0"/>
                  <a:pt x="0" y="0"/>
                  <a:pt x="0" y="0"/>
                </a:cubicBezTo>
                <a:cubicBezTo>
                  <a:pt x="93" y="5013"/>
                  <a:pt x="93" y="5013"/>
                  <a:pt x="93" y="5013"/>
                </a:cubicBezTo>
                <a:cubicBezTo>
                  <a:pt x="93" y="5115"/>
                  <a:pt x="178" y="5201"/>
                  <a:pt x="280" y="5201"/>
                </a:cubicBezTo>
                <a:cubicBezTo>
                  <a:pt x="2741" y="5201"/>
                  <a:pt x="2741" y="5201"/>
                  <a:pt x="2741" y="5201"/>
                </a:cubicBezTo>
                <a:cubicBezTo>
                  <a:pt x="2852" y="5201"/>
                  <a:pt x="2937" y="5115"/>
                  <a:pt x="2937" y="5013"/>
                </a:cubicBezTo>
                <a:cubicBezTo>
                  <a:pt x="3030" y="0"/>
                  <a:pt x="3030" y="0"/>
                  <a:pt x="3030" y="0"/>
                </a:cubicBezTo>
                <a:lnTo>
                  <a:pt x="340" y="514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72">
            <a:extLst>
              <a:ext uri="{FF2B5EF4-FFF2-40B4-BE49-F238E27FC236}">
                <a16:creationId xmlns:a16="http://schemas.microsoft.com/office/drawing/2014/main" id="{8AA755E8-894B-F84E-A753-088B9AEC4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295" y="4128127"/>
            <a:ext cx="3119167" cy="4786890"/>
          </a:xfrm>
          <a:custGeom>
            <a:avLst/>
            <a:gdLst>
              <a:gd name="T0" fmla="*/ 2860 w 2861"/>
              <a:gd name="T1" fmla="*/ 0 h 4393"/>
              <a:gd name="T2" fmla="*/ 2860 w 2861"/>
              <a:gd name="T3" fmla="*/ 0 h 4393"/>
              <a:gd name="T4" fmla="*/ 0 w 2861"/>
              <a:gd name="T5" fmla="*/ 0 h 4393"/>
              <a:gd name="T6" fmla="*/ 76 w 2861"/>
              <a:gd name="T7" fmla="*/ 4213 h 4393"/>
              <a:gd name="T8" fmla="*/ 255 w 2861"/>
              <a:gd name="T9" fmla="*/ 4392 h 4393"/>
              <a:gd name="T10" fmla="*/ 2605 w 2861"/>
              <a:gd name="T11" fmla="*/ 4392 h 4393"/>
              <a:gd name="T12" fmla="*/ 2784 w 2861"/>
              <a:gd name="T13" fmla="*/ 4213 h 4393"/>
              <a:gd name="T14" fmla="*/ 2860 w 2861"/>
              <a:gd name="T15" fmla="*/ 0 h 4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1" h="4393">
                <a:moveTo>
                  <a:pt x="2860" y="0"/>
                </a:moveTo>
                <a:lnTo>
                  <a:pt x="2860" y="0"/>
                </a:lnTo>
                <a:cubicBezTo>
                  <a:pt x="0" y="0"/>
                  <a:pt x="0" y="0"/>
                  <a:pt x="0" y="0"/>
                </a:cubicBezTo>
                <a:cubicBezTo>
                  <a:pt x="76" y="4213"/>
                  <a:pt x="76" y="4213"/>
                  <a:pt x="76" y="4213"/>
                </a:cubicBezTo>
                <a:cubicBezTo>
                  <a:pt x="76" y="4315"/>
                  <a:pt x="153" y="4392"/>
                  <a:pt x="255" y="4392"/>
                </a:cubicBezTo>
                <a:cubicBezTo>
                  <a:pt x="2605" y="4392"/>
                  <a:pt x="2605" y="4392"/>
                  <a:pt x="2605" y="4392"/>
                </a:cubicBezTo>
                <a:cubicBezTo>
                  <a:pt x="2707" y="4392"/>
                  <a:pt x="2784" y="4315"/>
                  <a:pt x="2784" y="4213"/>
                </a:cubicBezTo>
                <a:cubicBezTo>
                  <a:pt x="2860" y="0"/>
                  <a:pt x="2860" y="0"/>
                  <a:pt x="2860" y="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73">
            <a:extLst>
              <a:ext uri="{FF2B5EF4-FFF2-40B4-BE49-F238E27FC236}">
                <a16:creationId xmlns:a16="http://schemas.microsoft.com/office/drawing/2014/main" id="{27695186-4322-8A42-8215-89CDABFE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7992" y="7189620"/>
            <a:ext cx="2979791" cy="1725397"/>
          </a:xfrm>
          <a:custGeom>
            <a:avLst/>
            <a:gdLst>
              <a:gd name="T0" fmla="*/ 2537 w 2734"/>
              <a:gd name="T1" fmla="*/ 1584 h 1585"/>
              <a:gd name="T2" fmla="*/ 2537 w 2734"/>
              <a:gd name="T3" fmla="*/ 1584 h 1585"/>
              <a:gd name="T4" fmla="*/ 204 w 2734"/>
              <a:gd name="T5" fmla="*/ 1584 h 1585"/>
              <a:gd name="T6" fmla="*/ 26 w 2734"/>
              <a:gd name="T7" fmla="*/ 1414 h 1585"/>
              <a:gd name="T8" fmla="*/ 0 w 2734"/>
              <a:gd name="T9" fmla="*/ 0 h 1585"/>
              <a:gd name="T10" fmla="*/ 2733 w 2734"/>
              <a:gd name="T11" fmla="*/ 0 h 1585"/>
              <a:gd name="T12" fmla="*/ 2707 w 2734"/>
              <a:gd name="T13" fmla="*/ 1414 h 1585"/>
              <a:gd name="T14" fmla="*/ 2537 w 2734"/>
              <a:gd name="T15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34" h="1585">
                <a:moveTo>
                  <a:pt x="2537" y="1584"/>
                </a:moveTo>
                <a:lnTo>
                  <a:pt x="2537" y="1584"/>
                </a:lnTo>
                <a:cubicBezTo>
                  <a:pt x="204" y="1584"/>
                  <a:pt x="204" y="1584"/>
                  <a:pt x="204" y="1584"/>
                </a:cubicBezTo>
                <a:cubicBezTo>
                  <a:pt x="102" y="1584"/>
                  <a:pt x="26" y="1507"/>
                  <a:pt x="26" y="1414"/>
                </a:cubicBezTo>
                <a:cubicBezTo>
                  <a:pt x="0" y="0"/>
                  <a:pt x="0" y="0"/>
                  <a:pt x="0" y="0"/>
                </a:cubicBezTo>
                <a:cubicBezTo>
                  <a:pt x="2733" y="0"/>
                  <a:pt x="2733" y="0"/>
                  <a:pt x="2733" y="0"/>
                </a:cubicBezTo>
                <a:cubicBezTo>
                  <a:pt x="2707" y="1414"/>
                  <a:pt x="2707" y="1414"/>
                  <a:pt x="2707" y="1414"/>
                </a:cubicBezTo>
                <a:cubicBezTo>
                  <a:pt x="2707" y="1507"/>
                  <a:pt x="2631" y="1584"/>
                  <a:pt x="2537" y="1584"/>
                </a:cubicBezTo>
              </a:path>
            </a:pathLst>
          </a:custGeom>
          <a:solidFill>
            <a:srgbClr val="2DFE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74">
            <a:extLst>
              <a:ext uri="{FF2B5EF4-FFF2-40B4-BE49-F238E27FC236}">
                <a16:creationId xmlns:a16="http://schemas.microsoft.com/office/drawing/2014/main" id="{A6997975-15CA-3341-BBB5-266E4F7A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196" y="3311087"/>
            <a:ext cx="3296995" cy="5671215"/>
          </a:xfrm>
          <a:custGeom>
            <a:avLst/>
            <a:gdLst>
              <a:gd name="T0" fmla="*/ 349 w 3024"/>
              <a:gd name="T1" fmla="*/ 5141 h 5202"/>
              <a:gd name="T2" fmla="*/ 349 w 3024"/>
              <a:gd name="T3" fmla="*/ 5141 h 5202"/>
              <a:gd name="T4" fmla="*/ 171 w 3024"/>
              <a:gd name="T5" fmla="*/ 4971 h 5202"/>
              <a:gd name="T6" fmla="*/ 145 w 3024"/>
              <a:gd name="T7" fmla="*/ 3557 h 5202"/>
              <a:gd name="T8" fmla="*/ 2878 w 3024"/>
              <a:gd name="T9" fmla="*/ 3557 h 5202"/>
              <a:gd name="T10" fmla="*/ 2852 w 3024"/>
              <a:gd name="T11" fmla="*/ 4971 h 5202"/>
              <a:gd name="T12" fmla="*/ 2682 w 3024"/>
              <a:gd name="T13" fmla="*/ 5141 h 5202"/>
              <a:gd name="T14" fmla="*/ 349 w 3024"/>
              <a:gd name="T15" fmla="*/ 5141 h 5202"/>
              <a:gd name="T16" fmla="*/ 3023 w 3024"/>
              <a:gd name="T17" fmla="*/ 0 h 5202"/>
              <a:gd name="T18" fmla="*/ 3023 w 3024"/>
              <a:gd name="T19" fmla="*/ 0 h 5202"/>
              <a:gd name="T20" fmla="*/ 0 w 3024"/>
              <a:gd name="T21" fmla="*/ 0 h 5202"/>
              <a:gd name="T22" fmla="*/ 94 w 3024"/>
              <a:gd name="T23" fmla="*/ 5013 h 5202"/>
              <a:gd name="T24" fmla="*/ 281 w 3024"/>
              <a:gd name="T25" fmla="*/ 5201 h 5202"/>
              <a:gd name="T26" fmla="*/ 2742 w 3024"/>
              <a:gd name="T27" fmla="*/ 5201 h 5202"/>
              <a:gd name="T28" fmla="*/ 2937 w 3024"/>
              <a:gd name="T29" fmla="*/ 5013 h 5202"/>
              <a:gd name="T30" fmla="*/ 3023 w 3024"/>
              <a:gd name="T31" fmla="*/ 0 h 5202"/>
              <a:gd name="T32" fmla="*/ 349 w 3024"/>
              <a:gd name="T33" fmla="*/ 5141 h 5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24" h="5202">
                <a:moveTo>
                  <a:pt x="349" y="5141"/>
                </a:moveTo>
                <a:lnTo>
                  <a:pt x="349" y="5141"/>
                </a:lnTo>
                <a:cubicBezTo>
                  <a:pt x="247" y="5141"/>
                  <a:pt x="171" y="5064"/>
                  <a:pt x="171" y="4971"/>
                </a:cubicBezTo>
                <a:cubicBezTo>
                  <a:pt x="145" y="3557"/>
                  <a:pt x="145" y="3557"/>
                  <a:pt x="145" y="3557"/>
                </a:cubicBezTo>
                <a:cubicBezTo>
                  <a:pt x="2878" y="3557"/>
                  <a:pt x="2878" y="3557"/>
                  <a:pt x="2878" y="3557"/>
                </a:cubicBezTo>
                <a:cubicBezTo>
                  <a:pt x="2852" y="4971"/>
                  <a:pt x="2852" y="4971"/>
                  <a:pt x="2852" y="4971"/>
                </a:cubicBezTo>
                <a:cubicBezTo>
                  <a:pt x="2852" y="5064"/>
                  <a:pt x="2776" y="5141"/>
                  <a:pt x="2682" y="5141"/>
                </a:cubicBezTo>
                <a:cubicBezTo>
                  <a:pt x="349" y="5141"/>
                  <a:pt x="349" y="5141"/>
                  <a:pt x="349" y="5141"/>
                </a:cubicBezTo>
                <a:lnTo>
                  <a:pt x="3023" y="0"/>
                </a:lnTo>
                <a:lnTo>
                  <a:pt x="3023" y="0"/>
                </a:lnTo>
                <a:cubicBezTo>
                  <a:pt x="0" y="0"/>
                  <a:pt x="0" y="0"/>
                  <a:pt x="0" y="0"/>
                </a:cubicBezTo>
                <a:cubicBezTo>
                  <a:pt x="94" y="5013"/>
                  <a:pt x="94" y="5013"/>
                  <a:pt x="94" y="5013"/>
                </a:cubicBezTo>
                <a:cubicBezTo>
                  <a:pt x="94" y="5115"/>
                  <a:pt x="179" y="5201"/>
                  <a:pt x="281" y="5201"/>
                </a:cubicBezTo>
                <a:cubicBezTo>
                  <a:pt x="2742" y="5201"/>
                  <a:pt x="2742" y="5201"/>
                  <a:pt x="2742" y="5201"/>
                </a:cubicBezTo>
                <a:cubicBezTo>
                  <a:pt x="2852" y="5201"/>
                  <a:pt x="2937" y="5115"/>
                  <a:pt x="2937" y="5013"/>
                </a:cubicBezTo>
                <a:cubicBezTo>
                  <a:pt x="3023" y="0"/>
                  <a:pt x="3023" y="0"/>
                  <a:pt x="3023" y="0"/>
                </a:cubicBezTo>
                <a:lnTo>
                  <a:pt x="349" y="514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75">
            <a:extLst>
              <a:ext uri="{FF2B5EF4-FFF2-40B4-BE49-F238E27FC236}">
                <a16:creationId xmlns:a16="http://schemas.microsoft.com/office/drawing/2014/main" id="{1AA473E9-8305-C345-96B5-9CDBE01E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7992" y="7189620"/>
            <a:ext cx="2979791" cy="1725397"/>
          </a:xfrm>
          <a:custGeom>
            <a:avLst/>
            <a:gdLst>
              <a:gd name="T0" fmla="*/ 2733 w 2734"/>
              <a:gd name="T1" fmla="*/ 0 h 1585"/>
              <a:gd name="T2" fmla="*/ 2733 w 2734"/>
              <a:gd name="T3" fmla="*/ 0 h 1585"/>
              <a:gd name="T4" fmla="*/ 0 w 2734"/>
              <a:gd name="T5" fmla="*/ 0 h 1585"/>
              <a:gd name="T6" fmla="*/ 26 w 2734"/>
              <a:gd name="T7" fmla="*/ 1414 h 1585"/>
              <a:gd name="T8" fmla="*/ 204 w 2734"/>
              <a:gd name="T9" fmla="*/ 1584 h 1585"/>
              <a:gd name="T10" fmla="*/ 2537 w 2734"/>
              <a:gd name="T11" fmla="*/ 1584 h 1585"/>
              <a:gd name="T12" fmla="*/ 2707 w 2734"/>
              <a:gd name="T13" fmla="*/ 1414 h 1585"/>
              <a:gd name="T14" fmla="*/ 2733 w 2734"/>
              <a:gd name="T15" fmla="*/ 0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34" h="1585">
                <a:moveTo>
                  <a:pt x="2733" y="0"/>
                </a:moveTo>
                <a:lnTo>
                  <a:pt x="2733" y="0"/>
                </a:lnTo>
                <a:cubicBezTo>
                  <a:pt x="0" y="0"/>
                  <a:pt x="0" y="0"/>
                  <a:pt x="0" y="0"/>
                </a:cubicBezTo>
                <a:cubicBezTo>
                  <a:pt x="26" y="1414"/>
                  <a:pt x="26" y="1414"/>
                  <a:pt x="26" y="1414"/>
                </a:cubicBezTo>
                <a:cubicBezTo>
                  <a:pt x="26" y="1507"/>
                  <a:pt x="102" y="1584"/>
                  <a:pt x="204" y="1584"/>
                </a:cubicBezTo>
                <a:cubicBezTo>
                  <a:pt x="2537" y="1584"/>
                  <a:pt x="2537" y="1584"/>
                  <a:pt x="2537" y="1584"/>
                </a:cubicBezTo>
                <a:cubicBezTo>
                  <a:pt x="2631" y="1584"/>
                  <a:pt x="2707" y="1507"/>
                  <a:pt x="2707" y="1414"/>
                </a:cubicBezTo>
                <a:cubicBezTo>
                  <a:pt x="2733" y="0"/>
                  <a:pt x="2733" y="0"/>
                  <a:pt x="2733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76">
            <a:extLst>
              <a:ext uri="{FF2B5EF4-FFF2-40B4-BE49-F238E27FC236}">
                <a16:creationId xmlns:a16="http://schemas.microsoft.com/office/drawing/2014/main" id="{A864CBA1-AC81-9246-B085-8570937A4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7901" y="5233533"/>
            <a:ext cx="1826324" cy="1826324"/>
          </a:xfrm>
          <a:custGeom>
            <a:avLst/>
            <a:gdLst>
              <a:gd name="T0" fmla="*/ 1676 w 1677"/>
              <a:gd name="T1" fmla="*/ 834 h 1677"/>
              <a:gd name="T2" fmla="*/ 1676 w 1677"/>
              <a:gd name="T3" fmla="*/ 834 h 1677"/>
              <a:gd name="T4" fmla="*/ 833 w 1677"/>
              <a:gd name="T5" fmla="*/ 1676 h 1677"/>
              <a:gd name="T6" fmla="*/ 0 w 1677"/>
              <a:gd name="T7" fmla="*/ 834 h 1677"/>
              <a:gd name="T8" fmla="*/ 833 w 1677"/>
              <a:gd name="T9" fmla="*/ 0 h 1677"/>
              <a:gd name="T10" fmla="*/ 1676 w 1677"/>
              <a:gd name="T11" fmla="*/ 834 h 1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7" h="1677">
                <a:moveTo>
                  <a:pt x="1676" y="834"/>
                </a:moveTo>
                <a:lnTo>
                  <a:pt x="1676" y="834"/>
                </a:lnTo>
                <a:cubicBezTo>
                  <a:pt x="1676" y="1303"/>
                  <a:pt x="1302" y="1676"/>
                  <a:pt x="833" y="1676"/>
                </a:cubicBezTo>
                <a:cubicBezTo>
                  <a:pt x="374" y="1676"/>
                  <a:pt x="0" y="1303"/>
                  <a:pt x="0" y="834"/>
                </a:cubicBezTo>
                <a:cubicBezTo>
                  <a:pt x="0" y="375"/>
                  <a:pt x="374" y="0"/>
                  <a:pt x="833" y="0"/>
                </a:cubicBezTo>
                <a:cubicBezTo>
                  <a:pt x="1302" y="0"/>
                  <a:pt x="1676" y="375"/>
                  <a:pt x="1676" y="8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77">
            <a:extLst>
              <a:ext uri="{FF2B5EF4-FFF2-40B4-BE49-F238E27FC236}">
                <a16:creationId xmlns:a16="http://schemas.microsoft.com/office/drawing/2014/main" id="{BDCBDFC2-B14A-594B-8158-480D5822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507" y="5233533"/>
            <a:ext cx="1840744" cy="1826324"/>
          </a:xfrm>
          <a:custGeom>
            <a:avLst/>
            <a:gdLst>
              <a:gd name="T0" fmla="*/ 1686 w 1687"/>
              <a:gd name="T1" fmla="*/ 834 h 1677"/>
              <a:gd name="T2" fmla="*/ 1686 w 1687"/>
              <a:gd name="T3" fmla="*/ 834 h 1677"/>
              <a:gd name="T4" fmla="*/ 843 w 1687"/>
              <a:gd name="T5" fmla="*/ 1676 h 1677"/>
              <a:gd name="T6" fmla="*/ 0 w 1687"/>
              <a:gd name="T7" fmla="*/ 834 h 1677"/>
              <a:gd name="T8" fmla="*/ 843 w 1687"/>
              <a:gd name="T9" fmla="*/ 0 h 1677"/>
              <a:gd name="T10" fmla="*/ 1686 w 1687"/>
              <a:gd name="T11" fmla="*/ 834 h 1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7" h="1677">
                <a:moveTo>
                  <a:pt x="1686" y="834"/>
                </a:moveTo>
                <a:lnTo>
                  <a:pt x="1686" y="834"/>
                </a:lnTo>
                <a:cubicBezTo>
                  <a:pt x="1686" y="1303"/>
                  <a:pt x="1311" y="1676"/>
                  <a:pt x="843" y="1676"/>
                </a:cubicBezTo>
                <a:cubicBezTo>
                  <a:pt x="375" y="1676"/>
                  <a:pt x="0" y="1303"/>
                  <a:pt x="0" y="834"/>
                </a:cubicBezTo>
                <a:cubicBezTo>
                  <a:pt x="0" y="375"/>
                  <a:pt x="375" y="0"/>
                  <a:pt x="843" y="0"/>
                </a:cubicBezTo>
                <a:cubicBezTo>
                  <a:pt x="1311" y="0"/>
                  <a:pt x="1686" y="375"/>
                  <a:pt x="1686" y="8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78">
            <a:extLst>
              <a:ext uri="{FF2B5EF4-FFF2-40B4-BE49-F238E27FC236}">
                <a16:creationId xmlns:a16="http://schemas.microsoft.com/office/drawing/2014/main" id="{ABF91EC9-95AF-3540-A60A-E4D8EBBF7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4725" y="5233533"/>
            <a:ext cx="1831131" cy="1826324"/>
          </a:xfrm>
          <a:custGeom>
            <a:avLst/>
            <a:gdLst>
              <a:gd name="T0" fmla="*/ 1677 w 1678"/>
              <a:gd name="T1" fmla="*/ 834 h 1677"/>
              <a:gd name="T2" fmla="*/ 1677 w 1678"/>
              <a:gd name="T3" fmla="*/ 834 h 1677"/>
              <a:gd name="T4" fmla="*/ 843 w 1678"/>
              <a:gd name="T5" fmla="*/ 1676 h 1677"/>
              <a:gd name="T6" fmla="*/ 0 w 1678"/>
              <a:gd name="T7" fmla="*/ 834 h 1677"/>
              <a:gd name="T8" fmla="*/ 843 w 1678"/>
              <a:gd name="T9" fmla="*/ 0 h 1677"/>
              <a:gd name="T10" fmla="*/ 1677 w 1678"/>
              <a:gd name="T11" fmla="*/ 834 h 1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8" h="1677">
                <a:moveTo>
                  <a:pt x="1677" y="834"/>
                </a:moveTo>
                <a:lnTo>
                  <a:pt x="1677" y="834"/>
                </a:lnTo>
                <a:cubicBezTo>
                  <a:pt x="1677" y="1303"/>
                  <a:pt x="1303" y="1676"/>
                  <a:pt x="843" y="1676"/>
                </a:cubicBezTo>
                <a:cubicBezTo>
                  <a:pt x="375" y="1676"/>
                  <a:pt x="0" y="1303"/>
                  <a:pt x="0" y="834"/>
                </a:cubicBezTo>
                <a:cubicBezTo>
                  <a:pt x="0" y="375"/>
                  <a:pt x="375" y="0"/>
                  <a:pt x="843" y="0"/>
                </a:cubicBezTo>
                <a:cubicBezTo>
                  <a:pt x="1303" y="0"/>
                  <a:pt x="1677" y="375"/>
                  <a:pt x="1677" y="8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74">
            <a:extLst>
              <a:ext uri="{FF2B5EF4-FFF2-40B4-BE49-F238E27FC236}">
                <a16:creationId xmlns:a16="http://schemas.microsoft.com/office/drawing/2014/main" id="{17BCDAEA-8A92-5541-ABEC-802B815E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810" y="5853521"/>
            <a:ext cx="1033313" cy="528673"/>
          </a:xfrm>
          <a:custGeom>
            <a:avLst/>
            <a:gdLst>
              <a:gd name="T0" fmla="*/ 928 w 946"/>
              <a:gd name="T1" fmla="*/ 485 h 486"/>
              <a:gd name="T2" fmla="*/ 928 w 946"/>
              <a:gd name="T3" fmla="*/ 485 h 486"/>
              <a:gd name="T4" fmla="*/ 911 w 946"/>
              <a:gd name="T5" fmla="*/ 468 h 486"/>
              <a:gd name="T6" fmla="*/ 468 w 946"/>
              <a:gd name="T7" fmla="*/ 34 h 486"/>
              <a:gd name="T8" fmla="*/ 34 w 946"/>
              <a:gd name="T9" fmla="*/ 451 h 486"/>
              <a:gd name="T10" fmla="*/ 809 w 946"/>
              <a:gd name="T11" fmla="*/ 451 h 486"/>
              <a:gd name="T12" fmla="*/ 826 w 946"/>
              <a:gd name="T13" fmla="*/ 468 h 486"/>
              <a:gd name="T14" fmla="*/ 809 w 946"/>
              <a:gd name="T15" fmla="*/ 485 h 486"/>
              <a:gd name="T16" fmla="*/ 17 w 946"/>
              <a:gd name="T17" fmla="*/ 485 h 486"/>
              <a:gd name="T18" fmla="*/ 0 w 946"/>
              <a:gd name="T19" fmla="*/ 468 h 486"/>
              <a:gd name="T20" fmla="*/ 468 w 946"/>
              <a:gd name="T21" fmla="*/ 0 h 486"/>
              <a:gd name="T22" fmla="*/ 945 w 946"/>
              <a:gd name="T23" fmla="*/ 468 h 486"/>
              <a:gd name="T24" fmla="*/ 928 w 946"/>
              <a:gd name="T25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6" h="486">
                <a:moveTo>
                  <a:pt x="928" y="485"/>
                </a:moveTo>
                <a:lnTo>
                  <a:pt x="928" y="485"/>
                </a:lnTo>
                <a:cubicBezTo>
                  <a:pt x="920" y="485"/>
                  <a:pt x="911" y="476"/>
                  <a:pt x="911" y="468"/>
                </a:cubicBezTo>
                <a:cubicBezTo>
                  <a:pt x="911" y="229"/>
                  <a:pt x="715" y="34"/>
                  <a:pt x="468" y="34"/>
                </a:cubicBezTo>
                <a:cubicBezTo>
                  <a:pt x="238" y="34"/>
                  <a:pt x="43" y="213"/>
                  <a:pt x="34" y="451"/>
                </a:cubicBezTo>
                <a:cubicBezTo>
                  <a:pt x="809" y="451"/>
                  <a:pt x="809" y="451"/>
                  <a:pt x="809" y="451"/>
                </a:cubicBezTo>
                <a:cubicBezTo>
                  <a:pt x="817" y="451"/>
                  <a:pt x="826" y="459"/>
                  <a:pt x="826" y="468"/>
                </a:cubicBezTo>
                <a:cubicBezTo>
                  <a:pt x="826" y="476"/>
                  <a:pt x="817" y="485"/>
                  <a:pt x="809" y="485"/>
                </a:cubicBezTo>
                <a:cubicBezTo>
                  <a:pt x="17" y="485"/>
                  <a:pt x="17" y="485"/>
                  <a:pt x="17" y="485"/>
                </a:cubicBezTo>
                <a:cubicBezTo>
                  <a:pt x="9" y="485"/>
                  <a:pt x="0" y="476"/>
                  <a:pt x="0" y="468"/>
                </a:cubicBezTo>
                <a:cubicBezTo>
                  <a:pt x="0" y="204"/>
                  <a:pt x="213" y="0"/>
                  <a:pt x="468" y="0"/>
                </a:cubicBezTo>
                <a:cubicBezTo>
                  <a:pt x="732" y="0"/>
                  <a:pt x="945" y="204"/>
                  <a:pt x="945" y="468"/>
                </a:cubicBezTo>
                <a:cubicBezTo>
                  <a:pt x="945" y="476"/>
                  <a:pt x="937" y="485"/>
                  <a:pt x="928" y="48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75">
            <a:extLst>
              <a:ext uri="{FF2B5EF4-FFF2-40B4-BE49-F238E27FC236}">
                <a16:creationId xmlns:a16="http://schemas.microsoft.com/office/drawing/2014/main" id="{4B7D3937-9795-DB45-8640-2B5F775F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7034" y="5949643"/>
            <a:ext cx="355653" cy="187440"/>
          </a:xfrm>
          <a:custGeom>
            <a:avLst/>
            <a:gdLst>
              <a:gd name="T0" fmla="*/ 307 w 325"/>
              <a:gd name="T1" fmla="*/ 170 h 171"/>
              <a:gd name="T2" fmla="*/ 307 w 325"/>
              <a:gd name="T3" fmla="*/ 170 h 171"/>
              <a:gd name="T4" fmla="*/ 290 w 325"/>
              <a:gd name="T5" fmla="*/ 162 h 171"/>
              <a:gd name="T6" fmla="*/ 17 w 325"/>
              <a:gd name="T7" fmla="*/ 34 h 171"/>
              <a:gd name="T8" fmla="*/ 0 w 325"/>
              <a:gd name="T9" fmla="*/ 17 h 171"/>
              <a:gd name="T10" fmla="*/ 17 w 325"/>
              <a:gd name="T11" fmla="*/ 0 h 171"/>
              <a:gd name="T12" fmla="*/ 324 w 325"/>
              <a:gd name="T13" fmla="*/ 144 h 171"/>
              <a:gd name="T14" fmla="*/ 315 w 325"/>
              <a:gd name="T15" fmla="*/ 162 h 171"/>
              <a:gd name="T16" fmla="*/ 307 w 325"/>
              <a:gd name="T1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" h="171">
                <a:moveTo>
                  <a:pt x="307" y="170"/>
                </a:moveTo>
                <a:lnTo>
                  <a:pt x="307" y="170"/>
                </a:lnTo>
                <a:cubicBezTo>
                  <a:pt x="298" y="170"/>
                  <a:pt x="298" y="170"/>
                  <a:pt x="290" y="162"/>
                </a:cubicBezTo>
                <a:cubicBezTo>
                  <a:pt x="222" y="76"/>
                  <a:pt x="128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0"/>
                  <a:pt x="9" y="0"/>
                  <a:pt x="17" y="0"/>
                </a:cubicBezTo>
                <a:cubicBezTo>
                  <a:pt x="136" y="0"/>
                  <a:pt x="239" y="51"/>
                  <a:pt x="324" y="144"/>
                </a:cubicBezTo>
                <a:cubicBezTo>
                  <a:pt x="324" y="144"/>
                  <a:pt x="324" y="162"/>
                  <a:pt x="315" y="162"/>
                </a:cubicBezTo>
                <a:cubicBezTo>
                  <a:pt x="315" y="170"/>
                  <a:pt x="307" y="170"/>
                  <a:pt x="307" y="1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76">
            <a:extLst>
              <a:ext uri="{FF2B5EF4-FFF2-40B4-BE49-F238E27FC236}">
                <a16:creationId xmlns:a16="http://schemas.microsoft.com/office/drawing/2014/main" id="{B06CC23F-17F2-3844-BD25-EE66D5BF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553" y="5791043"/>
            <a:ext cx="168216" cy="105735"/>
          </a:xfrm>
          <a:custGeom>
            <a:avLst/>
            <a:gdLst>
              <a:gd name="T0" fmla="*/ 136 w 154"/>
              <a:gd name="T1" fmla="*/ 94 h 95"/>
              <a:gd name="T2" fmla="*/ 136 w 154"/>
              <a:gd name="T3" fmla="*/ 94 h 95"/>
              <a:gd name="T4" fmla="*/ 119 w 154"/>
              <a:gd name="T5" fmla="*/ 77 h 95"/>
              <a:gd name="T6" fmla="*/ 76 w 154"/>
              <a:gd name="T7" fmla="*/ 34 h 95"/>
              <a:gd name="T8" fmla="*/ 34 w 154"/>
              <a:gd name="T9" fmla="*/ 77 h 95"/>
              <a:gd name="T10" fmla="*/ 17 w 154"/>
              <a:gd name="T11" fmla="*/ 94 h 95"/>
              <a:gd name="T12" fmla="*/ 0 w 154"/>
              <a:gd name="T13" fmla="*/ 77 h 95"/>
              <a:gd name="T14" fmla="*/ 76 w 154"/>
              <a:gd name="T15" fmla="*/ 0 h 95"/>
              <a:gd name="T16" fmla="*/ 153 w 154"/>
              <a:gd name="T17" fmla="*/ 77 h 95"/>
              <a:gd name="T18" fmla="*/ 136 w 154"/>
              <a:gd name="T1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95">
                <a:moveTo>
                  <a:pt x="136" y="94"/>
                </a:moveTo>
                <a:lnTo>
                  <a:pt x="136" y="94"/>
                </a:lnTo>
                <a:cubicBezTo>
                  <a:pt x="127" y="94"/>
                  <a:pt x="119" y="85"/>
                  <a:pt x="119" y="77"/>
                </a:cubicBezTo>
                <a:cubicBezTo>
                  <a:pt x="119" y="51"/>
                  <a:pt x="102" y="34"/>
                  <a:pt x="76" y="34"/>
                </a:cubicBezTo>
                <a:cubicBezTo>
                  <a:pt x="51" y="34"/>
                  <a:pt x="34" y="51"/>
                  <a:pt x="34" y="77"/>
                </a:cubicBezTo>
                <a:cubicBezTo>
                  <a:pt x="34" y="85"/>
                  <a:pt x="25" y="94"/>
                  <a:pt x="17" y="94"/>
                </a:cubicBezTo>
                <a:cubicBezTo>
                  <a:pt x="8" y="94"/>
                  <a:pt x="0" y="85"/>
                  <a:pt x="0" y="77"/>
                </a:cubicBezTo>
                <a:cubicBezTo>
                  <a:pt x="0" y="34"/>
                  <a:pt x="34" y="0"/>
                  <a:pt x="76" y="0"/>
                </a:cubicBezTo>
                <a:cubicBezTo>
                  <a:pt x="119" y="0"/>
                  <a:pt x="153" y="34"/>
                  <a:pt x="153" y="77"/>
                </a:cubicBezTo>
                <a:cubicBezTo>
                  <a:pt x="153" y="85"/>
                  <a:pt x="145" y="94"/>
                  <a:pt x="136" y="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77">
            <a:extLst>
              <a:ext uri="{FF2B5EF4-FFF2-40B4-BE49-F238E27FC236}">
                <a16:creationId xmlns:a16="http://schemas.microsoft.com/office/drawing/2014/main" id="{2BBC29F0-6137-C342-AC67-9508F6110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9525" y="6411030"/>
            <a:ext cx="1163080" cy="96122"/>
          </a:xfrm>
          <a:custGeom>
            <a:avLst/>
            <a:gdLst>
              <a:gd name="T0" fmla="*/ 987 w 1065"/>
              <a:gd name="T1" fmla="*/ 86 h 87"/>
              <a:gd name="T2" fmla="*/ 987 w 1065"/>
              <a:gd name="T3" fmla="*/ 86 h 87"/>
              <a:gd name="T4" fmla="*/ 76 w 1065"/>
              <a:gd name="T5" fmla="*/ 86 h 87"/>
              <a:gd name="T6" fmla="*/ 68 w 1065"/>
              <a:gd name="T7" fmla="*/ 86 h 87"/>
              <a:gd name="T8" fmla="*/ 9 w 1065"/>
              <a:gd name="T9" fmla="*/ 26 h 87"/>
              <a:gd name="T10" fmla="*/ 0 w 1065"/>
              <a:gd name="T11" fmla="*/ 9 h 87"/>
              <a:gd name="T12" fmla="*/ 18 w 1065"/>
              <a:gd name="T13" fmla="*/ 0 h 87"/>
              <a:gd name="T14" fmla="*/ 1038 w 1065"/>
              <a:gd name="T15" fmla="*/ 0 h 87"/>
              <a:gd name="T16" fmla="*/ 1055 w 1065"/>
              <a:gd name="T17" fmla="*/ 9 h 87"/>
              <a:gd name="T18" fmla="*/ 1055 w 1065"/>
              <a:gd name="T19" fmla="*/ 26 h 87"/>
              <a:gd name="T20" fmla="*/ 996 w 1065"/>
              <a:gd name="T21" fmla="*/ 86 h 87"/>
              <a:gd name="T22" fmla="*/ 987 w 1065"/>
              <a:gd name="T23" fmla="*/ 86 h 87"/>
              <a:gd name="T24" fmla="*/ 85 w 1065"/>
              <a:gd name="T25" fmla="*/ 52 h 87"/>
              <a:gd name="T26" fmla="*/ 85 w 1065"/>
              <a:gd name="T27" fmla="*/ 52 h 87"/>
              <a:gd name="T28" fmla="*/ 979 w 1065"/>
              <a:gd name="T29" fmla="*/ 52 h 87"/>
              <a:gd name="T30" fmla="*/ 1004 w 1065"/>
              <a:gd name="T31" fmla="*/ 34 h 87"/>
              <a:gd name="T32" fmla="*/ 59 w 1065"/>
              <a:gd name="T33" fmla="*/ 34 h 87"/>
              <a:gd name="T34" fmla="*/ 85 w 1065"/>
              <a:gd name="T35" fmla="*/ 5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5" h="87">
                <a:moveTo>
                  <a:pt x="987" y="86"/>
                </a:moveTo>
                <a:lnTo>
                  <a:pt x="987" y="86"/>
                </a:lnTo>
                <a:cubicBezTo>
                  <a:pt x="76" y="86"/>
                  <a:pt x="76" y="86"/>
                  <a:pt x="76" y="86"/>
                </a:cubicBezTo>
                <a:cubicBezTo>
                  <a:pt x="68" y="86"/>
                  <a:pt x="68" y="86"/>
                  <a:pt x="68" y="86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17"/>
                  <a:pt x="0" y="17"/>
                  <a:pt x="0" y="9"/>
                </a:cubicBezTo>
                <a:cubicBezTo>
                  <a:pt x="9" y="0"/>
                  <a:pt x="18" y="0"/>
                  <a:pt x="18" y="0"/>
                </a:cubicBezTo>
                <a:cubicBezTo>
                  <a:pt x="1038" y="0"/>
                  <a:pt x="1038" y="0"/>
                  <a:pt x="1038" y="0"/>
                </a:cubicBezTo>
                <a:cubicBezTo>
                  <a:pt x="1047" y="0"/>
                  <a:pt x="1055" y="0"/>
                  <a:pt x="1055" y="9"/>
                </a:cubicBezTo>
                <a:cubicBezTo>
                  <a:pt x="1064" y="17"/>
                  <a:pt x="1055" y="17"/>
                  <a:pt x="1055" y="26"/>
                </a:cubicBezTo>
                <a:cubicBezTo>
                  <a:pt x="996" y="86"/>
                  <a:pt x="996" y="86"/>
                  <a:pt x="996" y="86"/>
                </a:cubicBezTo>
                <a:lnTo>
                  <a:pt x="987" y="86"/>
                </a:lnTo>
                <a:close/>
                <a:moveTo>
                  <a:pt x="85" y="52"/>
                </a:moveTo>
                <a:lnTo>
                  <a:pt x="85" y="52"/>
                </a:lnTo>
                <a:cubicBezTo>
                  <a:pt x="979" y="52"/>
                  <a:pt x="979" y="52"/>
                  <a:pt x="979" y="52"/>
                </a:cubicBezTo>
                <a:cubicBezTo>
                  <a:pt x="1004" y="34"/>
                  <a:pt x="1004" y="34"/>
                  <a:pt x="1004" y="34"/>
                </a:cubicBezTo>
                <a:cubicBezTo>
                  <a:pt x="59" y="34"/>
                  <a:pt x="59" y="34"/>
                  <a:pt x="59" y="34"/>
                </a:cubicBezTo>
                <a:lnTo>
                  <a:pt x="85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178">
            <a:extLst>
              <a:ext uri="{FF2B5EF4-FFF2-40B4-BE49-F238E27FC236}">
                <a16:creationId xmlns:a16="http://schemas.microsoft.com/office/drawing/2014/main" id="{127596F6-EEF4-6B4F-8E7D-0BEAB557A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2687" y="6141887"/>
            <a:ext cx="38449" cy="38449"/>
          </a:xfrm>
          <a:custGeom>
            <a:avLst/>
            <a:gdLst>
              <a:gd name="T0" fmla="*/ 34 w 35"/>
              <a:gd name="T1" fmla="*/ 18 h 36"/>
              <a:gd name="T2" fmla="*/ 34 w 35"/>
              <a:gd name="T3" fmla="*/ 18 h 36"/>
              <a:gd name="T4" fmla="*/ 17 w 35"/>
              <a:gd name="T5" fmla="*/ 35 h 36"/>
              <a:gd name="T6" fmla="*/ 0 w 35"/>
              <a:gd name="T7" fmla="*/ 18 h 36"/>
              <a:gd name="T8" fmla="*/ 17 w 35"/>
              <a:gd name="T9" fmla="*/ 0 h 36"/>
              <a:gd name="T10" fmla="*/ 34 w 35"/>
              <a:gd name="T11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36">
                <a:moveTo>
                  <a:pt x="34" y="18"/>
                </a:moveTo>
                <a:lnTo>
                  <a:pt x="34" y="18"/>
                </a:lnTo>
                <a:cubicBezTo>
                  <a:pt x="34" y="26"/>
                  <a:pt x="25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179">
            <a:extLst>
              <a:ext uri="{FF2B5EF4-FFF2-40B4-BE49-F238E27FC236}">
                <a16:creationId xmlns:a16="http://schemas.microsoft.com/office/drawing/2014/main" id="{14FB958E-0C1D-4444-81B8-3225469E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180" y="5853521"/>
            <a:ext cx="605571" cy="807427"/>
          </a:xfrm>
          <a:custGeom>
            <a:avLst/>
            <a:gdLst>
              <a:gd name="T0" fmla="*/ 43 w 555"/>
              <a:gd name="T1" fmla="*/ 740 h 741"/>
              <a:gd name="T2" fmla="*/ 43 w 555"/>
              <a:gd name="T3" fmla="*/ 740 h 741"/>
              <a:gd name="T4" fmla="*/ 26 w 555"/>
              <a:gd name="T5" fmla="*/ 740 h 741"/>
              <a:gd name="T6" fmla="*/ 9 w 555"/>
              <a:gd name="T7" fmla="*/ 689 h 741"/>
              <a:gd name="T8" fmla="*/ 69 w 555"/>
              <a:gd name="T9" fmla="*/ 468 h 741"/>
              <a:gd name="T10" fmla="*/ 94 w 555"/>
              <a:gd name="T11" fmla="*/ 459 h 741"/>
              <a:gd name="T12" fmla="*/ 103 w 555"/>
              <a:gd name="T13" fmla="*/ 476 h 741"/>
              <a:gd name="T14" fmla="*/ 43 w 555"/>
              <a:gd name="T15" fmla="*/ 698 h 741"/>
              <a:gd name="T16" fmla="*/ 43 w 555"/>
              <a:gd name="T17" fmla="*/ 706 h 741"/>
              <a:gd name="T18" fmla="*/ 52 w 555"/>
              <a:gd name="T19" fmla="*/ 706 h 741"/>
              <a:gd name="T20" fmla="*/ 460 w 555"/>
              <a:gd name="T21" fmla="*/ 323 h 741"/>
              <a:gd name="T22" fmla="*/ 520 w 555"/>
              <a:gd name="T23" fmla="*/ 187 h 741"/>
              <a:gd name="T24" fmla="*/ 452 w 555"/>
              <a:gd name="T25" fmla="*/ 68 h 741"/>
              <a:gd name="T26" fmla="*/ 443 w 555"/>
              <a:gd name="T27" fmla="*/ 59 h 741"/>
              <a:gd name="T28" fmla="*/ 435 w 555"/>
              <a:gd name="T29" fmla="*/ 59 h 741"/>
              <a:gd name="T30" fmla="*/ 298 w 555"/>
              <a:gd name="T31" fmla="*/ 51 h 741"/>
              <a:gd name="T32" fmla="*/ 196 w 555"/>
              <a:gd name="T33" fmla="*/ 161 h 741"/>
              <a:gd name="T34" fmla="*/ 145 w 555"/>
              <a:gd name="T35" fmla="*/ 357 h 741"/>
              <a:gd name="T36" fmla="*/ 120 w 555"/>
              <a:gd name="T37" fmla="*/ 366 h 741"/>
              <a:gd name="T38" fmla="*/ 111 w 555"/>
              <a:gd name="T39" fmla="*/ 349 h 741"/>
              <a:gd name="T40" fmla="*/ 171 w 555"/>
              <a:gd name="T41" fmla="*/ 153 h 741"/>
              <a:gd name="T42" fmla="*/ 281 w 555"/>
              <a:gd name="T43" fmla="*/ 17 h 741"/>
              <a:gd name="T44" fmla="*/ 452 w 555"/>
              <a:gd name="T45" fmla="*/ 25 h 741"/>
              <a:gd name="T46" fmla="*/ 460 w 555"/>
              <a:gd name="T47" fmla="*/ 34 h 741"/>
              <a:gd name="T48" fmla="*/ 469 w 555"/>
              <a:gd name="T49" fmla="*/ 42 h 741"/>
              <a:gd name="T50" fmla="*/ 554 w 555"/>
              <a:gd name="T51" fmla="*/ 187 h 741"/>
              <a:gd name="T52" fmla="*/ 486 w 555"/>
              <a:gd name="T53" fmla="*/ 349 h 741"/>
              <a:gd name="T54" fmla="*/ 77 w 555"/>
              <a:gd name="T55" fmla="*/ 732 h 741"/>
              <a:gd name="T56" fmla="*/ 43 w 555"/>
              <a:gd name="T57" fmla="*/ 74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5" h="741">
                <a:moveTo>
                  <a:pt x="43" y="740"/>
                </a:moveTo>
                <a:lnTo>
                  <a:pt x="43" y="740"/>
                </a:lnTo>
                <a:cubicBezTo>
                  <a:pt x="35" y="740"/>
                  <a:pt x="35" y="740"/>
                  <a:pt x="26" y="740"/>
                </a:cubicBezTo>
                <a:cubicBezTo>
                  <a:pt x="9" y="723"/>
                  <a:pt x="0" y="706"/>
                  <a:pt x="9" y="689"/>
                </a:cubicBezTo>
                <a:cubicBezTo>
                  <a:pt x="69" y="468"/>
                  <a:pt x="69" y="468"/>
                  <a:pt x="69" y="468"/>
                </a:cubicBezTo>
                <a:cubicBezTo>
                  <a:pt x="77" y="459"/>
                  <a:pt x="85" y="451"/>
                  <a:pt x="94" y="459"/>
                </a:cubicBezTo>
                <a:cubicBezTo>
                  <a:pt x="103" y="459"/>
                  <a:pt x="111" y="468"/>
                  <a:pt x="103" y="476"/>
                </a:cubicBezTo>
                <a:cubicBezTo>
                  <a:pt x="43" y="698"/>
                  <a:pt x="43" y="698"/>
                  <a:pt x="43" y="698"/>
                </a:cubicBezTo>
                <a:cubicBezTo>
                  <a:pt x="35" y="706"/>
                  <a:pt x="43" y="706"/>
                  <a:pt x="43" y="706"/>
                </a:cubicBezTo>
                <a:cubicBezTo>
                  <a:pt x="43" y="706"/>
                  <a:pt x="43" y="706"/>
                  <a:pt x="52" y="706"/>
                </a:cubicBezTo>
                <a:cubicBezTo>
                  <a:pt x="460" y="323"/>
                  <a:pt x="460" y="323"/>
                  <a:pt x="460" y="323"/>
                </a:cubicBezTo>
                <a:cubicBezTo>
                  <a:pt x="503" y="289"/>
                  <a:pt x="520" y="238"/>
                  <a:pt x="520" y="187"/>
                </a:cubicBezTo>
                <a:cubicBezTo>
                  <a:pt x="511" y="136"/>
                  <a:pt x="494" y="93"/>
                  <a:pt x="452" y="68"/>
                </a:cubicBezTo>
                <a:cubicBezTo>
                  <a:pt x="452" y="68"/>
                  <a:pt x="443" y="68"/>
                  <a:pt x="443" y="59"/>
                </a:cubicBezTo>
                <a:lnTo>
                  <a:pt x="435" y="59"/>
                </a:lnTo>
                <a:cubicBezTo>
                  <a:pt x="392" y="34"/>
                  <a:pt x="341" y="34"/>
                  <a:pt x="298" y="51"/>
                </a:cubicBezTo>
                <a:cubicBezTo>
                  <a:pt x="247" y="68"/>
                  <a:pt x="213" y="110"/>
                  <a:pt x="196" y="161"/>
                </a:cubicBezTo>
                <a:cubicBezTo>
                  <a:pt x="145" y="357"/>
                  <a:pt x="145" y="357"/>
                  <a:pt x="145" y="357"/>
                </a:cubicBezTo>
                <a:cubicBezTo>
                  <a:pt x="137" y="366"/>
                  <a:pt x="128" y="366"/>
                  <a:pt x="120" y="366"/>
                </a:cubicBezTo>
                <a:cubicBezTo>
                  <a:pt x="111" y="366"/>
                  <a:pt x="103" y="357"/>
                  <a:pt x="111" y="349"/>
                </a:cubicBezTo>
                <a:cubicBezTo>
                  <a:pt x="171" y="153"/>
                  <a:pt x="171" y="153"/>
                  <a:pt x="171" y="153"/>
                </a:cubicBezTo>
                <a:cubicBezTo>
                  <a:pt x="188" y="93"/>
                  <a:pt x="230" y="42"/>
                  <a:pt x="281" y="17"/>
                </a:cubicBezTo>
                <a:cubicBezTo>
                  <a:pt x="341" y="0"/>
                  <a:pt x="401" y="0"/>
                  <a:pt x="452" y="25"/>
                </a:cubicBezTo>
                <a:lnTo>
                  <a:pt x="460" y="34"/>
                </a:lnTo>
                <a:cubicBezTo>
                  <a:pt x="469" y="34"/>
                  <a:pt x="469" y="42"/>
                  <a:pt x="469" y="42"/>
                </a:cubicBezTo>
                <a:cubicBezTo>
                  <a:pt x="520" y="76"/>
                  <a:pt x="545" y="127"/>
                  <a:pt x="554" y="187"/>
                </a:cubicBezTo>
                <a:cubicBezTo>
                  <a:pt x="554" y="247"/>
                  <a:pt x="528" y="306"/>
                  <a:pt x="486" y="349"/>
                </a:cubicBezTo>
                <a:cubicBezTo>
                  <a:pt x="77" y="732"/>
                  <a:pt x="77" y="732"/>
                  <a:pt x="77" y="732"/>
                </a:cubicBezTo>
                <a:cubicBezTo>
                  <a:pt x="69" y="740"/>
                  <a:pt x="52" y="740"/>
                  <a:pt x="43" y="7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80">
            <a:extLst>
              <a:ext uri="{FF2B5EF4-FFF2-40B4-BE49-F238E27FC236}">
                <a16:creationId xmlns:a16="http://schemas.microsoft.com/office/drawing/2014/main" id="{CA42135D-8B73-0042-9CE7-2695C7545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0987" y="5651664"/>
            <a:ext cx="216274" cy="278755"/>
          </a:xfrm>
          <a:custGeom>
            <a:avLst/>
            <a:gdLst>
              <a:gd name="T0" fmla="*/ 17 w 197"/>
              <a:gd name="T1" fmla="*/ 256 h 257"/>
              <a:gd name="T2" fmla="*/ 17 w 197"/>
              <a:gd name="T3" fmla="*/ 256 h 257"/>
              <a:gd name="T4" fmla="*/ 8 w 197"/>
              <a:gd name="T5" fmla="*/ 247 h 257"/>
              <a:gd name="T6" fmla="*/ 0 w 197"/>
              <a:gd name="T7" fmla="*/ 230 h 257"/>
              <a:gd name="T8" fmla="*/ 51 w 197"/>
              <a:gd name="T9" fmla="*/ 51 h 257"/>
              <a:gd name="T10" fmla="*/ 119 w 197"/>
              <a:gd name="T11" fmla="*/ 0 h 257"/>
              <a:gd name="T12" fmla="*/ 153 w 197"/>
              <a:gd name="T13" fmla="*/ 9 h 257"/>
              <a:gd name="T14" fmla="*/ 153 w 197"/>
              <a:gd name="T15" fmla="*/ 9 h 257"/>
              <a:gd name="T16" fmla="*/ 178 w 197"/>
              <a:gd name="T17" fmla="*/ 43 h 257"/>
              <a:gd name="T18" fmla="*/ 162 w 197"/>
              <a:gd name="T19" fmla="*/ 119 h 257"/>
              <a:gd name="T20" fmla="*/ 25 w 197"/>
              <a:gd name="T21" fmla="*/ 247 h 257"/>
              <a:gd name="T22" fmla="*/ 17 w 197"/>
              <a:gd name="T23" fmla="*/ 256 h 257"/>
              <a:gd name="T24" fmla="*/ 119 w 197"/>
              <a:gd name="T25" fmla="*/ 34 h 257"/>
              <a:gd name="T26" fmla="*/ 119 w 197"/>
              <a:gd name="T27" fmla="*/ 34 h 257"/>
              <a:gd name="T28" fmla="*/ 119 w 197"/>
              <a:gd name="T29" fmla="*/ 34 h 257"/>
              <a:gd name="T30" fmla="*/ 85 w 197"/>
              <a:gd name="T31" fmla="*/ 60 h 257"/>
              <a:gd name="T32" fmla="*/ 51 w 197"/>
              <a:gd name="T33" fmla="*/ 179 h 257"/>
              <a:gd name="T34" fmla="*/ 144 w 197"/>
              <a:gd name="T35" fmla="*/ 94 h 257"/>
              <a:gd name="T36" fmla="*/ 153 w 197"/>
              <a:gd name="T37" fmla="*/ 60 h 257"/>
              <a:gd name="T38" fmla="*/ 136 w 197"/>
              <a:gd name="T39" fmla="*/ 43 h 257"/>
              <a:gd name="T40" fmla="*/ 119 w 197"/>
              <a:gd name="T41" fmla="*/ 34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7" h="257">
                <a:moveTo>
                  <a:pt x="17" y="256"/>
                </a:moveTo>
                <a:lnTo>
                  <a:pt x="17" y="256"/>
                </a:lnTo>
                <a:cubicBezTo>
                  <a:pt x="17" y="256"/>
                  <a:pt x="8" y="256"/>
                  <a:pt x="8" y="247"/>
                </a:cubicBezTo>
                <a:cubicBezTo>
                  <a:pt x="0" y="247"/>
                  <a:pt x="0" y="239"/>
                  <a:pt x="0" y="230"/>
                </a:cubicBezTo>
                <a:cubicBezTo>
                  <a:pt x="51" y="51"/>
                  <a:pt x="51" y="51"/>
                  <a:pt x="51" y="51"/>
                </a:cubicBezTo>
                <a:cubicBezTo>
                  <a:pt x="59" y="26"/>
                  <a:pt x="85" y="0"/>
                  <a:pt x="119" y="0"/>
                </a:cubicBezTo>
                <a:cubicBezTo>
                  <a:pt x="127" y="0"/>
                  <a:pt x="144" y="9"/>
                  <a:pt x="153" y="9"/>
                </a:cubicBezTo>
                <a:lnTo>
                  <a:pt x="153" y="9"/>
                </a:lnTo>
                <a:cubicBezTo>
                  <a:pt x="170" y="17"/>
                  <a:pt x="178" y="26"/>
                  <a:pt x="178" y="43"/>
                </a:cubicBezTo>
                <a:cubicBezTo>
                  <a:pt x="196" y="68"/>
                  <a:pt x="187" y="103"/>
                  <a:pt x="162" y="119"/>
                </a:cubicBezTo>
                <a:cubicBezTo>
                  <a:pt x="25" y="247"/>
                  <a:pt x="25" y="247"/>
                  <a:pt x="25" y="247"/>
                </a:cubicBezTo>
                <a:lnTo>
                  <a:pt x="17" y="256"/>
                </a:lnTo>
                <a:close/>
                <a:moveTo>
                  <a:pt x="119" y="34"/>
                </a:moveTo>
                <a:lnTo>
                  <a:pt x="119" y="34"/>
                </a:lnTo>
                <a:lnTo>
                  <a:pt x="119" y="34"/>
                </a:lnTo>
                <a:cubicBezTo>
                  <a:pt x="102" y="34"/>
                  <a:pt x="93" y="43"/>
                  <a:pt x="85" y="60"/>
                </a:cubicBezTo>
                <a:cubicBezTo>
                  <a:pt x="51" y="179"/>
                  <a:pt x="51" y="179"/>
                  <a:pt x="51" y="179"/>
                </a:cubicBezTo>
                <a:cubicBezTo>
                  <a:pt x="144" y="94"/>
                  <a:pt x="144" y="94"/>
                  <a:pt x="144" y="94"/>
                </a:cubicBezTo>
                <a:cubicBezTo>
                  <a:pt x="153" y="85"/>
                  <a:pt x="153" y="68"/>
                  <a:pt x="153" y="60"/>
                </a:cubicBezTo>
                <a:cubicBezTo>
                  <a:pt x="144" y="51"/>
                  <a:pt x="144" y="43"/>
                  <a:pt x="136" y="43"/>
                </a:cubicBezTo>
                <a:cubicBezTo>
                  <a:pt x="136" y="34"/>
                  <a:pt x="127" y="34"/>
                  <a:pt x="119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81">
            <a:extLst>
              <a:ext uri="{FF2B5EF4-FFF2-40B4-BE49-F238E27FC236}">
                <a16:creationId xmlns:a16="http://schemas.microsoft.com/office/drawing/2014/main" id="{748529B9-233E-544F-8F81-36F87B74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0987" y="5791043"/>
            <a:ext cx="307591" cy="148988"/>
          </a:xfrm>
          <a:custGeom>
            <a:avLst/>
            <a:gdLst>
              <a:gd name="T0" fmla="*/ 204 w 282"/>
              <a:gd name="T1" fmla="*/ 136 h 137"/>
              <a:gd name="T2" fmla="*/ 204 w 282"/>
              <a:gd name="T3" fmla="*/ 136 h 137"/>
              <a:gd name="T4" fmla="*/ 204 w 282"/>
              <a:gd name="T5" fmla="*/ 136 h 137"/>
              <a:gd name="T6" fmla="*/ 17 w 282"/>
              <a:gd name="T7" fmla="*/ 128 h 137"/>
              <a:gd name="T8" fmla="*/ 0 w 282"/>
              <a:gd name="T9" fmla="*/ 111 h 137"/>
              <a:gd name="T10" fmla="*/ 8 w 282"/>
              <a:gd name="T11" fmla="*/ 94 h 137"/>
              <a:gd name="T12" fmla="*/ 178 w 282"/>
              <a:gd name="T13" fmla="*/ 9 h 137"/>
              <a:gd name="T14" fmla="*/ 255 w 282"/>
              <a:gd name="T15" fmla="*/ 25 h 137"/>
              <a:gd name="T16" fmla="*/ 272 w 282"/>
              <a:gd name="T17" fmla="*/ 60 h 137"/>
              <a:gd name="T18" fmla="*/ 272 w 282"/>
              <a:gd name="T19" fmla="*/ 60 h 137"/>
              <a:gd name="T20" fmla="*/ 272 w 282"/>
              <a:gd name="T21" fmla="*/ 102 h 137"/>
              <a:gd name="T22" fmla="*/ 204 w 282"/>
              <a:gd name="T23" fmla="*/ 136 h 137"/>
              <a:gd name="T24" fmla="*/ 76 w 282"/>
              <a:gd name="T25" fmla="*/ 94 h 137"/>
              <a:gd name="T26" fmla="*/ 76 w 282"/>
              <a:gd name="T27" fmla="*/ 94 h 137"/>
              <a:gd name="T28" fmla="*/ 204 w 282"/>
              <a:gd name="T29" fmla="*/ 102 h 137"/>
              <a:gd name="T30" fmla="*/ 238 w 282"/>
              <a:gd name="T31" fmla="*/ 85 h 137"/>
              <a:gd name="T32" fmla="*/ 238 w 282"/>
              <a:gd name="T33" fmla="*/ 68 h 137"/>
              <a:gd name="T34" fmla="*/ 230 w 282"/>
              <a:gd name="T35" fmla="*/ 51 h 137"/>
              <a:gd name="T36" fmla="*/ 196 w 282"/>
              <a:gd name="T37" fmla="*/ 43 h 137"/>
              <a:gd name="T38" fmla="*/ 76 w 282"/>
              <a:gd name="T39" fmla="*/ 9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2" h="137">
                <a:moveTo>
                  <a:pt x="204" y="136"/>
                </a:moveTo>
                <a:lnTo>
                  <a:pt x="204" y="136"/>
                </a:lnTo>
                <a:lnTo>
                  <a:pt x="204" y="136"/>
                </a:lnTo>
                <a:cubicBezTo>
                  <a:pt x="17" y="128"/>
                  <a:pt x="17" y="128"/>
                  <a:pt x="17" y="128"/>
                </a:cubicBezTo>
                <a:cubicBezTo>
                  <a:pt x="8" y="128"/>
                  <a:pt x="0" y="119"/>
                  <a:pt x="0" y="111"/>
                </a:cubicBezTo>
                <a:cubicBezTo>
                  <a:pt x="0" y="102"/>
                  <a:pt x="0" y="94"/>
                  <a:pt x="8" y="94"/>
                </a:cubicBezTo>
                <a:cubicBezTo>
                  <a:pt x="178" y="9"/>
                  <a:pt x="178" y="9"/>
                  <a:pt x="178" y="9"/>
                </a:cubicBezTo>
                <a:cubicBezTo>
                  <a:pt x="204" y="0"/>
                  <a:pt x="238" y="0"/>
                  <a:pt x="255" y="25"/>
                </a:cubicBezTo>
                <a:cubicBezTo>
                  <a:pt x="264" y="34"/>
                  <a:pt x="272" y="43"/>
                  <a:pt x="272" y="60"/>
                </a:cubicBezTo>
                <a:lnTo>
                  <a:pt x="272" y="60"/>
                </a:lnTo>
                <a:cubicBezTo>
                  <a:pt x="281" y="77"/>
                  <a:pt x="272" y="85"/>
                  <a:pt x="272" y="102"/>
                </a:cubicBezTo>
                <a:cubicBezTo>
                  <a:pt x="264" y="128"/>
                  <a:pt x="238" y="136"/>
                  <a:pt x="204" y="136"/>
                </a:cubicBezTo>
                <a:close/>
                <a:moveTo>
                  <a:pt x="76" y="94"/>
                </a:moveTo>
                <a:lnTo>
                  <a:pt x="76" y="94"/>
                </a:lnTo>
                <a:cubicBezTo>
                  <a:pt x="204" y="102"/>
                  <a:pt x="204" y="102"/>
                  <a:pt x="204" y="102"/>
                </a:cubicBezTo>
                <a:cubicBezTo>
                  <a:pt x="221" y="111"/>
                  <a:pt x="238" y="102"/>
                  <a:pt x="238" y="85"/>
                </a:cubicBezTo>
                <a:cubicBezTo>
                  <a:pt x="247" y="77"/>
                  <a:pt x="247" y="77"/>
                  <a:pt x="238" y="68"/>
                </a:cubicBezTo>
                <a:cubicBezTo>
                  <a:pt x="238" y="60"/>
                  <a:pt x="238" y="51"/>
                  <a:pt x="230" y="51"/>
                </a:cubicBezTo>
                <a:cubicBezTo>
                  <a:pt x="221" y="34"/>
                  <a:pt x="204" y="34"/>
                  <a:pt x="196" y="43"/>
                </a:cubicBezTo>
                <a:lnTo>
                  <a:pt x="76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82">
            <a:extLst>
              <a:ext uri="{FF2B5EF4-FFF2-40B4-BE49-F238E27FC236}">
                <a16:creationId xmlns:a16="http://schemas.microsoft.com/office/drawing/2014/main" id="{CDFA6EDE-7CCB-D848-994D-C62557243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028" y="5632439"/>
            <a:ext cx="158600" cy="297979"/>
          </a:xfrm>
          <a:custGeom>
            <a:avLst/>
            <a:gdLst>
              <a:gd name="T0" fmla="*/ 128 w 146"/>
              <a:gd name="T1" fmla="*/ 273 h 274"/>
              <a:gd name="T2" fmla="*/ 128 w 146"/>
              <a:gd name="T3" fmla="*/ 273 h 274"/>
              <a:gd name="T4" fmla="*/ 111 w 146"/>
              <a:gd name="T5" fmla="*/ 264 h 274"/>
              <a:gd name="T6" fmla="*/ 17 w 146"/>
              <a:gd name="T7" fmla="*/ 102 h 274"/>
              <a:gd name="T8" fmla="*/ 25 w 146"/>
              <a:gd name="T9" fmla="*/ 17 h 274"/>
              <a:gd name="T10" fmla="*/ 59 w 146"/>
              <a:gd name="T11" fmla="*/ 0 h 274"/>
              <a:gd name="T12" fmla="*/ 94 w 146"/>
              <a:gd name="T13" fmla="*/ 0 h 274"/>
              <a:gd name="T14" fmla="*/ 145 w 146"/>
              <a:gd name="T15" fmla="*/ 68 h 274"/>
              <a:gd name="T16" fmla="*/ 145 w 146"/>
              <a:gd name="T17" fmla="*/ 77 h 274"/>
              <a:gd name="T18" fmla="*/ 145 w 146"/>
              <a:gd name="T19" fmla="*/ 256 h 274"/>
              <a:gd name="T20" fmla="*/ 136 w 146"/>
              <a:gd name="T21" fmla="*/ 273 h 274"/>
              <a:gd name="T22" fmla="*/ 128 w 146"/>
              <a:gd name="T23" fmla="*/ 273 h 274"/>
              <a:gd name="T24" fmla="*/ 77 w 146"/>
              <a:gd name="T25" fmla="*/ 34 h 274"/>
              <a:gd name="T26" fmla="*/ 77 w 146"/>
              <a:gd name="T27" fmla="*/ 34 h 274"/>
              <a:gd name="T28" fmla="*/ 68 w 146"/>
              <a:gd name="T29" fmla="*/ 34 h 274"/>
              <a:gd name="T30" fmla="*/ 51 w 146"/>
              <a:gd name="T31" fmla="*/ 43 h 274"/>
              <a:gd name="T32" fmla="*/ 43 w 146"/>
              <a:gd name="T33" fmla="*/ 85 h 274"/>
              <a:gd name="T34" fmla="*/ 111 w 146"/>
              <a:gd name="T35" fmla="*/ 188 h 274"/>
              <a:gd name="T36" fmla="*/ 111 w 146"/>
              <a:gd name="T37" fmla="*/ 68 h 274"/>
              <a:gd name="T38" fmla="*/ 85 w 146"/>
              <a:gd name="T39" fmla="*/ 34 h 274"/>
              <a:gd name="T40" fmla="*/ 77 w 146"/>
              <a:gd name="T41" fmla="*/ 3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6" h="274">
                <a:moveTo>
                  <a:pt x="128" y="273"/>
                </a:moveTo>
                <a:lnTo>
                  <a:pt x="128" y="273"/>
                </a:lnTo>
                <a:cubicBezTo>
                  <a:pt x="119" y="273"/>
                  <a:pt x="119" y="264"/>
                  <a:pt x="111" y="264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0" y="77"/>
                  <a:pt x="0" y="43"/>
                  <a:pt x="25" y="17"/>
                </a:cubicBezTo>
                <a:cubicBezTo>
                  <a:pt x="34" y="9"/>
                  <a:pt x="43" y="0"/>
                  <a:pt x="59" y="0"/>
                </a:cubicBezTo>
                <a:cubicBezTo>
                  <a:pt x="68" y="0"/>
                  <a:pt x="85" y="0"/>
                  <a:pt x="94" y="0"/>
                </a:cubicBezTo>
                <a:cubicBezTo>
                  <a:pt x="119" y="9"/>
                  <a:pt x="145" y="34"/>
                  <a:pt x="145" y="68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5" y="256"/>
                  <a:pt x="145" y="256"/>
                  <a:pt x="145" y="256"/>
                </a:cubicBezTo>
                <a:cubicBezTo>
                  <a:pt x="145" y="264"/>
                  <a:pt x="136" y="264"/>
                  <a:pt x="136" y="273"/>
                </a:cubicBezTo>
                <a:cubicBezTo>
                  <a:pt x="128" y="273"/>
                  <a:pt x="128" y="273"/>
                  <a:pt x="128" y="273"/>
                </a:cubicBezTo>
                <a:close/>
                <a:moveTo>
                  <a:pt x="77" y="34"/>
                </a:moveTo>
                <a:lnTo>
                  <a:pt x="77" y="34"/>
                </a:lnTo>
                <a:cubicBezTo>
                  <a:pt x="68" y="34"/>
                  <a:pt x="68" y="34"/>
                  <a:pt x="68" y="34"/>
                </a:cubicBezTo>
                <a:cubicBezTo>
                  <a:pt x="59" y="34"/>
                  <a:pt x="51" y="34"/>
                  <a:pt x="51" y="43"/>
                </a:cubicBezTo>
                <a:cubicBezTo>
                  <a:pt x="43" y="51"/>
                  <a:pt x="43" y="68"/>
                  <a:pt x="43" y="85"/>
                </a:cubicBezTo>
                <a:cubicBezTo>
                  <a:pt x="111" y="188"/>
                  <a:pt x="111" y="188"/>
                  <a:pt x="111" y="18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1" y="51"/>
                  <a:pt x="102" y="34"/>
                  <a:pt x="85" y="34"/>
                </a:cubicBezTo>
                <a:lnTo>
                  <a:pt x="77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83">
            <a:extLst>
              <a:ext uri="{FF2B5EF4-FFF2-40B4-BE49-F238E27FC236}">
                <a16:creationId xmlns:a16="http://schemas.microsoft.com/office/drawing/2014/main" id="{3E72B717-C8F1-494D-81B1-5CAC1E7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547" y="6180336"/>
            <a:ext cx="187440" cy="120154"/>
          </a:xfrm>
          <a:custGeom>
            <a:avLst/>
            <a:gdLst>
              <a:gd name="T0" fmla="*/ 145 w 172"/>
              <a:gd name="T1" fmla="*/ 110 h 111"/>
              <a:gd name="T2" fmla="*/ 145 w 172"/>
              <a:gd name="T3" fmla="*/ 110 h 111"/>
              <a:gd name="T4" fmla="*/ 137 w 172"/>
              <a:gd name="T5" fmla="*/ 110 h 111"/>
              <a:gd name="T6" fmla="*/ 9 w 172"/>
              <a:gd name="T7" fmla="*/ 34 h 111"/>
              <a:gd name="T8" fmla="*/ 9 w 172"/>
              <a:gd name="T9" fmla="*/ 8 h 111"/>
              <a:gd name="T10" fmla="*/ 34 w 172"/>
              <a:gd name="T11" fmla="*/ 0 h 111"/>
              <a:gd name="T12" fmla="*/ 154 w 172"/>
              <a:gd name="T13" fmla="*/ 85 h 111"/>
              <a:gd name="T14" fmla="*/ 162 w 172"/>
              <a:gd name="T15" fmla="*/ 102 h 111"/>
              <a:gd name="T16" fmla="*/ 145 w 172"/>
              <a:gd name="T17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111">
                <a:moveTo>
                  <a:pt x="145" y="110"/>
                </a:moveTo>
                <a:lnTo>
                  <a:pt x="145" y="110"/>
                </a:lnTo>
                <a:cubicBezTo>
                  <a:pt x="145" y="110"/>
                  <a:pt x="145" y="110"/>
                  <a:pt x="137" y="110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25"/>
                  <a:pt x="0" y="17"/>
                  <a:pt x="9" y="8"/>
                </a:cubicBezTo>
                <a:cubicBezTo>
                  <a:pt x="9" y="0"/>
                  <a:pt x="26" y="0"/>
                  <a:pt x="34" y="0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62" y="85"/>
                  <a:pt x="171" y="93"/>
                  <a:pt x="162" y="102"/>
                </a:cubicBezTo>
                <a:cubicBezTo>
                  <a:pt x="162" y="110"/>
                  <a:pt x="154" y="110"/>
                  <a:pt x="145" y="1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184">
            <a:extLst>
              <a:ext uri="{FF2B5EF4-FFF2-40B4-BE49-F238E27FC236}">
                <a16:creationId xmlns:a16="http://schemas.microsoft.com/office/drawing/2014/main" id="{C36382D9-1404-7F46-AED1-D8EBD3A4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486" y="6372581"/>
            <a:ext cx="81705" cy="67286"/>
          </a:xfrm>
          <a:custGeom>
            <a:avLst/>
            <a:gdLst>
              <a:gd name="T0" fmla="*/ 51 w 77"/>
              <a:gd name="T1" fmla="*/ 60 h 61"/>
              <a:gd name="T2" fmla="*/ 51 w 77"/>
              <a:gd name="T3" fmla="*/ 60 h 61"/>
              <a:gd name="T4" fmla="*/ 42 w 77"/>
              <a:gd name="T5" fmla="*/ 51 h 61"/>
              <a:gd name="T6" fmla="*/ 17 w 77"/>
              <a:gd name="T7" fmla="*/ 34 h 61"/>
              <a:gd name="T8" fmla="*/ 8 w 77"/>
              <a:gd name="T9" fmla="*/ 9 h 61"/>
              <a:gd name="T10" fmla="*/ 34 w 77"/>
              <a:gd name="T11" fmla="*/ 9 h 61"/>
              <a:gd name="T12" fmla="*/ 59 w 77"/>
              <a:gd name="T13" fmla="*/ 26 h 61"/>
              <a:gd name="T14" fmla="*/ 68 w 77"/>
              <a:gd name="T15" fmla="*/ 51 h 61"/>
              <a:gd name="T16" fmla="*/ 51 w 77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61">
                <a:moveTo>
                  <a:pt x="51" y="60"/>
                </a:moveTo>
                <a:lnTo>
                  <a:pt x="51" y="60"/>
                </a:lnTo>
                <a:cubicBezTo>
                  <a:pt x="51" y="60"/>
                  <a:pt x="51" y="60"/>
                  <a:pt x="42" y="51"/>
                </a:cubicBez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17"/>
                  <a:pt x="8" y="9"/>
                </a:cubicBezTo>
                <a:cubicBezTo>
                  <a:pt x="17" y="9"/>
                  <a:pt x="25" y="0"/>
                  <a:pt x="34" y="9"/>
                </a:cubicBezTo>
                <a:cubicBezTo>
                  <a:pt x="59" y="26"/>
                  <a:pt x="59" y="26"/>
                  <a:pt x="59" y="26"/>
                </a:cubicBezTo>
                <a:cubicBezTo>
                  <a:pt x="68" y="34"/>
                  <a:pt x="76" y="43"/>
                  <a:pt x="68" y="51"/>
                </a:cubicBezTo>
                <a:cubicBezTo>
                  <a:pt x="68" y="51"/>
                  <a:pt x="59" y="60"/>
                  <a:pt x="51" y="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185">
            <a:extLst>
              <a:ext uri="{FF2B5EF4-FFF2-40B4-BE49-F238E27FC236}">
                <a16:creationId xmlns:a16="http://schemas.microsoft.com/office/drawing/2014/main" id="{D239C5E1-C98C-A547-BBFC-1C49E82F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5722" y="6459091"/>
            <a:ext cx="100927" cy="86510"/>
          </a:xfrm>
          <a:custGeom>
            <a:avLst/>
            <a:gdLst>
              <a:gd name="T0" fmla="*/ 76 w 94"/>
              <a:gd name="T1" fmla="*/ 77 h 78"/>
              <a:gd name="T2" fmla="*/ 76 w 94"/>
              <a:gd name="T3" fmla="*/ 77 h 78"/>
              <a:gd name="T4" fmla="*/ 68 w 94"/>
              <a:gd name="T5" fmla="*/ 68 h 78"/>
              <a:gd name="T6" fmla="*/ 17 w 94"/>
              <a:gd name="T7" fmla="*/ 34 h 78"/>
              <a:gd name="T8" fmla="*/ 8 w 94"/>
              <a:gd name="T9" fmla="*/ 9 h 78"/>
              <a:gd name="T10" fmla="*/ 34 w 94"/>
              <a:gd name="T11" fmla="*/ 9 h 78"/>
              <a:gd name="T12" fmla="*/ 85 w 94"/>
              <a:gd name="T13" fmla="*/ 43 h 78"/>
              <a:gd name="T14" fmla="*/ 93 w 94"/>
              <a:gd name="T15" fmla="*/ 68 h 78"/>
              <a:gd name="T16" fmla="*/ 76 w 94"/>
              <a:gd name="T1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78">
                <a:moveTo>
                  <a:pt x="76" y="77"/>
                </a:moveTo>
                <a:lnTo>
                  <a:pt x="76" y="77"/>
                </a:lnTo>
                <a:lnTo>
                  <a:pt x="68" y="68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17"/>
                  <a:pt x="8" y="9"/>
                </a:cubicBezTo>
                <a:cubicBezTo>
                  <a:pt x="8" y="0"/>
                  <a:pt x="25" y="0"/>
                  <a:pt x="34" y="9"/>
                </a:cubicBezTo>
                <a:cubicBezTo>
                  <a:pt x="85" y="43"/>
                  <a:pt x="85" y="43"/>
                  <a:pt x="85" y="43"/>
                </a:cubicBezTo>
                <a:cubicBezTo>
                  <a:pt x="93" y="43"/>
                  <a:pt x="93" y="59"/>
                  <a:pt x="93" y="68"/>
                </a:cubicBezTo>
                <a:cubicBezTo>
                  <a:pt x="85" y="68"/>
                  <a:pt x="85" y="77"/>
                  <a:pt x="76" y="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186">
            <a:extLst>
              <a:ext uri="{FF2B5EF4-FFF2-40B4-BE49-F238E27FC236}">
                <a16:creationId xmlns:a16="http://schemas.microsoft.com/office/drawing/2014/main" id="{6CD714D8-625C-1C4D-AD64-E2C729505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4949" y="5762206"/>
            <a:ext cx="845876" cy="898742"/>
          </a:xfrm>
          <a:custGeom>
            <a:avLst/>
            <a:gdLst>
              <a:gd name="T0" fmla="*/ 392 w 776"/>
              <a:gd name="T1" fmla="*/ 825 h 826"/>
              <a:gd name="T2" fmla="*/ 392 w 776"/>
              <a:gd name="T3" fmla="*/ 825 h 826"/>
              <a:gd name="T4" fmla="*/ 375 w 776"/>
              <a:gd name="T5" fmla="*/ 817 h 826"/>
              <a:gd name="T6" fmla="*/ 0 w 776"/>
              <a:gd name="T7" fmla="*/ 76 h 826"/>
              <a:gd name="T8" fmla="*/ 0 w 776"/>
              <a:gd name="T9" fmla="*/ 59 h 826"/>
              <a:gd name="T10" fmla="*/ 9 w 776"/>
              <a:gd name="T11" fmla="*/ 50 h 826"/>
              <a:gd name="T12" fmla="*/ 392 w 776"/>
              <a:gd name="T13" fmla="*/ 0 h 826"/>
              <a:gd name="T14" fmla="*/ 766 w 776"/>
              <a:gd name="T15" fmla="*/ 50 h 826"/>
              <a:gd name="T16" fmla="*/ 775 w 776"/>
              <a:gd name="T17" fmla="*/ 59 h 826"/>
              <a:gd name="T18" fmla="*/ 775 w 776"/>
              <a:gd name="T19" fmla="*/ 76 h 826"/>
              <a:gd name="T20" fmla="*/ 707 w 776"/>
              <a:gd name="T21" fmla="*/ 212 h 826"/>
              <a:gd name="T22" fmla="*/ 681 w 776"/>
              <a:gd name="T23" fmla="*/ 221 h 826"/>
              <a:gd name="T24" fmla="*/ 673 w 776"/>
              <a:gd name="T25" fmla="*/ 195 h 826"/>
              <a:gd name="T26" fmla="*/ 732 w 776"/>
              <a:gd name="T27" fmla="*/ 76 h 826"/>
              <a:gd name="T28" fmla="*/ 392 w 776"/>
              <a:gd name="T29" fmla="*/ 34 h 826"/>
              <a:gd name="T30" fmla="*/ 43 w 776"/>
              <a:gd name="T31" fmla="*/ 76 h 826"/>
              <a:gd name="T32" fmla="*/ 392 w 776"/>
              <a:gd name="T33" fmla="*/ 766 h 826"/>
              <a:gd name="T34" fmla="*/ 613 w 776"/>
              <a:gd name="T35" fmla="*/ 314 h 826"/>
              <a:gd name="T36" fmla="*/ 639 w 776"/>
              <a:gd name="T37" fmla="*/ 306 h 826"/>
              <a:gd name="T38" fmla="*/ 647 w 776"/>
              <a:gd name="T39" fmla="*/ 332 h 826"/>
              <a:gd name="T40" fmla="*/ 400 w 776"/>
              <a:gd name="T41" fmla="*/ 817 h 826"/>
              <a:gd name="T42" fmla="*/ 392 w 776"/>
              <a:gd name="T43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6" h="826">
                <a:moveTo>
                  <a:pt x="392" y="825"/>
                </a:moveTo>
                <a:lnTo>
                  <a:pt x="392" y="825"/>
                </a:lnTo>
                <a:cubicBezTo>
                  <a:pt x="383" y="825"/>
                  <a:pt x="375" y="817"/>
                  <a:pt x="375" y="817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68"/>
                  <a:pt x="0" y="68"/>
                  <a:pt x="0" y="59"/>
                </a:cubicBezTo>
                <a:lnTo>
                  <a:pt x="9" y="50"/>
                </a:lnTo>
                <a:cubicBezTo>
                  <a:pt x="94" y="16"/>
                  <a:pt x="230" y="0"/>
                  <a:pt x="392" y="0"/>
                </a:cubicBezTo>
                <a:cubicBezTo>
                  <a:pt x="545" y="0"/>
                  <a:pt x="690" y="16"/>
                  <a:pt x="766" y="50"/>
                </a:cubicBezTo>
                <a:lnTo>
                  <a:pt x="775" y="59"/>
                </a:lnTo>
                <a:cubicBezTo>
                  <a:pt x="775" y="68"/>
                  <a:pt x="775" y="68"/>
                  <a:pt x="775" y="76"/>
                </a:cubicBezTo>
                <a:cubicBezTo>
                  <a:pt x="707" y="212"/>
                  <a:pt x="707" y="212"/>
                  <a:pt x="707" y="212"/>
                </a:cubicBezTo>
                <a:cubicBezTo>
                  <a:pt x="698" y="221"/>
                  <a:pt x="690" y="229"/>
                  <a:pt x="681" y="221"/>
                </a:cubicBezTo>
                <a:cubicBezTo>
                  <a:pt x="673" y="221"/>
                  <a:pt x="673" y="204"/>
                  <a:pt x="673" y="195"/>
                </a:cubicBezTo>
                <a:cubicBezTo>
                  <a:pt x="732" y="76"/>
                  <a:pt x="732" y="76"/>
                  <a:pt x="732" y="76"/>
                </a:cubicBezTo>
                <a:cubicBezTo>
                  <a:pt x="656" y="50"/>
                  <a:pt x="528" y="34"/>
                  <a:pt x="392" y="34"/>
                </a:cubicBezTo>
                <a:cubicBezTo>
                  <a:pt x="247" y="34"/>
                  <a:pt x="119" y="50"/>
                  <a:pt x="43" y="76"/>
                </a:cubicBezTo>
                <a:cubicBezTo>
                  <a:pt x="392" y="766"/>
                  <a:pt x="392" y="766"/>
                  <a:pt x="392" y="766"/>
                </a:cubicBezTo>
                <a:cubicBezTo>
                  <a:pt x="613" y="314"/>
                  <a:pt x="613" y="314"/>
                  <a:pt x="613" y="314"/>
                </a:cubicBezTo>
                <a:cubicBezTo>
                  <a:pt x="622" y="306"/>
                  <a:pt x="630" y="306"/>
                  <a:pt x="639" y="306"/>
                </a:cubicBezTo>
                <a:cubicBezTo>
                  <a:pt x="647" y="314"/>
                  <a:pt x="647" y="323"/>
                  <a:pt x="647" y="332"/>
                </a:cubicBezTo>
                <a:cubicBezTo>
                  <a:pt x="400" y="817"/>
                  <a:pt x="400" y="817"/>
                  <a:pt x="400" y="817"/>
                </a:cubicBezTo>
                <a:lnTo>
                  <a:pt x="392" y="8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187">
            <a:extLst>
              <a:ext uri="{FF2B5EF4-FFF2-40B4-BE49-F238E27FC236}">
                <a16:creationId xmlns:a16="http://schemas.microsoft.com/office/drawing/2014/main" id="{90012637-BC52-A942-BE52-1376CF61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2083" y="5613215"/>
            <a:ext cx="956415" cy="245113"/>
          </a:xfrm>
          <a:custGeom>
            <a:avLst/>
            <a:gdLst>
              <a:gd name="T0" fmla="*/ 800 w 878"/>
              <a:gd name="T1" fmla="*/ 222 h 223"/>
              <a:gd name="T2" fmla="*/ 800 w 878"/>
              <a:gd name="T3" fmla="*/ 222 h 223"/>
              <a:gd name="T4" fmla="*/ 783 w 878"/>
              <a:gd name="T5" fmla="*/ 213 h 223"/>
              <a:gd name="T6" fmla="*/ 94 w 878"/>
              <a:gd name="T7" fmla="*/ 213 h 223"/>
              <a:gd name="T8" fmla="*/ 34 w 878"/>
              <a:gd name="T9" fmla="*/ 205 h 223"/>
              <a:gd name="T10" fmla="*/ 0 w 878"/>
              <a:gd name="T11" fmla="*/ 145 h 223"/>
              <a:gd name="T12" fmla="*/ 60 w 878"/>
              <a:gd name="T13" fmla="*/ 77 h 223"/>
              <a:gd name="T14" fmla="*/ 826 w 878"/>
              <a:gd name="T15" fmla="*/ 77 h 223"/>
              <a:gd name="T16" fmla="*/ 877 w 878"/>
              <a:gd name="T17" fmla="*/ 145 h 223"/>
              <a:gd name="T18" fmla="*/ 851 w 878"/>
              <a:gd name="T19" fmla="*/ 205 h 223"/>
              <a:gd name="T20" fmla="*/ 800 w 878"/>
              <a:gd name="T21" fmla="*/ 222 h 223"/>
              <a:gd name="T22" fmla="*/ 443 w 878"/>
              <a:gd name="T23" fmla="*/ 137 h 223"/>
              <a:gd name="T24" fmla="*/ 443 w 878"/>
              <a:gd name="T25" fmla="*/ 137 h 223"/>
              <a:gd name="T26" fmla="*/ 792 w 878"/>
              <a:gd name="T27" fmla="*/ 187 h 223"/>
              <a:gd name="T28" fmla="*/ 826 w 878"/>
              <a:gd name="T29" fmla="*/ 179 h 223"/>
              <a:gd name="T30" fmla="*/ 843 w 878"/>
              <a:gd name="T31" fmla="*/ 145 h 223"/>
              <a:gd name="T32" fmla="*/ 817 w 878"/>
              <a:gd name="T33" fmla="*/ 102 h 223"/>
              <a:gd name="T34" fmla="*/ 68 w 878"/>
              <a:gd name="T35" fmla="*/ 102 h 223"/>
              <a:gd name="T36" fmla="*/ 34 w 878"/>
              <a:gd name="T37" fmla="*/ 145 h 223"/>
              <a:gd name="T38" fmla="*/ 51 w 878"/>
              <a:gd name="T39" fmla="*/ 179 h 223"/>
              <a:gd name="T40" fmla="*/ 85 w 878"/>
              <a:gd name="T41" fmla="*/ 187 h 223"/>
              <a:gd name="T42" fmla="*/ 443 w 878"/>
              <a:gd name="T43" fmla="*/ 137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78" h="223">
                <a:moveTo>
                  <a:pt x="800" y="222"/>
                </a:moveTo>
                <a:lnTo>
                  <a:pt x="800" y="222"/>
                </a:lnTo>
                <a:cubicBezTo>
                  <a:pt x="792" y="222"/>
                  <a:pt x="792" y="222"/>
                  <a:pt x="783" y="213"/>
                </a:cubicBezTo>
                <a:cubicBezTo>
                  <a:pt x="562" y="153"/>
                  <a:pt x="324" y="153"/>
                  <a:pt x="94" y="213"/>
                </a:cubicBezTo>
                <a:cubicBezTo>
                  <a:pt x="77" y="222"/>
                  <a:pt x="51" y="222"/>
                  <a:pt x="34" y="205"/>
                </a:cubicBezTo>
                <a:cubicBezTo>
                  <a:pt x="17" y="187"/>
                  <a:pt x="0" y="171"/>
                  <a:pt x="0" y="145"/>
                </a:cubicBezTo>
                <a:cubicBezTo>
                  <a:pt x="0" y="111"/>
                  <a:pt x="26" y="85"/>
                  <a:pt x="60" y="77"/>
                </a:cubicBezTo>
                <a:cubicBezTo>
                  <a:pt x="306" y="0"/>
                  <a:pt x="570" y="0"/>
                  <a:pt x="826" y="77"/>
                </a:cubicBezTo>
                <a:cubicBezTo>
                  <a:pt x="851" y="85"/>
                  <a:pt x="877" y="111"/>
                  <a:pt x="877" y="145"/>
                </a:cubicBezTo>
                <a:cubicBezTo>
                  <a:pt x="877" y="171"/>
                  <a:pt x="868" y="187"/>
                  <a:pt x="851" y="205"/>
                </a:cubicBezTo>
                <a:cubicBezTo>
                  <a:pt x="834" y="213"/>
                  <a:pt x="817" y="222"/>
                  <a:pt x="800" y="222"/>
                </a:cubicBezTo>
                <a:close/>
                <a:moveTo>
                  <a:pt x="443" y="137"/>
                </a:moveTo>
                <a:lnTo>
                  <a:pt x="443" y="137"/>
                </a:lnTo>
                <a:cubicBezTo>
                  <a:pt x="562" y="137"/>
                  <a:pt x="673" y="153"/>
                  <a:pt x="792" y="187"/>
                </a:cubicBezTo>
                <a:cubicBezTo>
                  <a:pt x="800" y="187"/>
                  <a:pt x="817" y="187"/>
                  <a:pt x="826" y="179"/>
                </a:cubicBezTo>
                <a:cubicBezTo>
                  <a:pt x="834" y="171"/>
                  <a:pt x="843" y="162"/>
                  <a:pt x="843" y="145"/>
                </a:cubicBezTo>
                <a:cubicBezTo>
                  <a:pt x="843" y="128"/>
                  <a:pt x="834" y="111"/>
                  <a:pt x="817" y="102"/>
                </a:cubicBezTo>
                <a:cubicBezTo>
                  <a:pt x="570" y="34"/>
                  <a:pt x="306" y="34"/>
                  <a:pt x="68" y="102"/>
                </a:cubicBezTo>
                <a:cubicBezTo>
                  <a:pt x="51" y="111"/>
                  <a:pt x="34" y="128"/>
                  <a:pt x="34" y="145"/>
                </a:cubicBezTo>
                <a:cubicBezTo>
                  <a:pt x="34" y="162"/>
                  <a:pt x="43" y="171"/>
                  <a:pt x="51" y="179"/>
                </a:cubicBezTo>
                <a:cubicBezTo>
                  <a:pt x="60" y="187"/>
                  <a:pt x="77" y="187"/>
                  <a:pt x="85" y="187"/>
                </a:cubicBezTo>
                <a:cubicBezTo>
                  <a:pt x="204" y="153"/>
                  <a:pt x="324" y="137"/>
                  <a:pt x="443" y="1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188">
            <a:extLst>
              <a:ext uri="{FF2B5EF4-FFF2-40B4-BE49-F238E27FC236}">
                <a16:creationId xmlns:a16="http://schemas.microsoft.com/office/drawing/2014/main" id="{43F13B04-A70F-D842-9C03-A28141DD2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2389" y="5872745"/>
            <a:ext cx="216274" cy="221081"/>
          </a:xfrm>
          <a:custGeom>
            <a:avLst/>
            <a:gdLst>
              <a:gd name="T0" fmla="*/ 103 w 197"/>
              <a:gd name="T1" fmla="*/ 204 h 205"/>
              <a:gd name="T2" fmla="*/ 103 w 197"/>
              <a:gd name="T3" fmla="*/ 204 h 205"/>
              <a:gd name="T4" fmla="*/ 0 w 197"/>
              <a:gd name="T5" fmla="*/ 102 h 205"/>
              <a:gd name="T6" fmla="*/ 103 w 197"/>
              <a:gd name="T7" fmla="*/ 0 h 205"/>
              <a:gd name="T8" fmla="*/ 196 w 197"/>
              <a:gd name="T9" fmla="*/ 102 h 205"/>
              <a:gd name="T10" fmla="*/ 103 w 197"/>
              <a:gd name="T11" fmla="*/ 204 h 205"/>
              <a:gd name="T12" fmla="*/ 103 w 197"/>
              <a:gd name="T13" fmla="*/ 34 h 205"/>
              <a:gd name="T14" fmla="*/ 103 w 197"/>
              <a:gd name="T15" fmla="*/ 34 h 205"/>
              <a:gd name="T16" fmla="*/ 34 w 197"/>
              <a:gd name="T17" fmla="*/ 102 h 205"/>
              <a:gd name="T18" fmla="*/ 103 w 197"/>
              <a:gd name="T19" fmla="*/ 170 h 205"/>
              <a:gd name="T20" fmla="*/ 162 w 197"/>
              <a:gd name="T21" fmla="*/ 102 h 205"/>
              <a:gd name="T22" fmla="*/ 103 w 197"/>
              <a:gd name="T23" fmla="*/ 3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7" h="205">
                <a:moveTo>
                  <a:pt x="103" y="204"/>
                </a:moveTo>
                <a:lnTo>
                  <a:pt x="103" y="204"/>
                </a:lnTo>
                <a:cubicBezTo>
                  <a:pt x="43" y="204"/>
                  <a:pt x="0" y="162"/>
                  <a:pt x="0" y="102"/>
                </a:cubicBezTo>
                <a:cubicBezTo>
                  <a:pt x="0" y="51"/>
                  <a:pt x="43" y="0"/>
                  <a:pt x="103" y="0"/>
                </a:cubicBezTo>
                <a:cubicBezTo>
                  <a:pt x="154" y="0"/>
                  <a:pt x="196" y="51"/>
                  <a:pt x="196" y="102"/>
                </a:cubicBezTo>
                <a:cubicBezTo>
                  <a:pt x="196" y="162"/>
                  <a:pt x="154" y="204"/>
                  <a:pt x="103" y="204"/>
                </a:cubicBezTo>
                <a:close/>
                <a:moveTo>
                  <a:pt x="103" y="34"/>
                </a:moveTo>
                <a:lnTo>
                  <a:pt x="103" y="34"/>
                </a:lnTo>
                <a:cubicBezTo>
                  <a:pt x="60" y="34"/>
                  <a:pt x="34" y="68"/>
                  <a:pt x="34" y="102"/>
                </a:cubicBezTo>
                <a:cubicBezTo>
                  <a:pt x="34" y="144"/>
                  <a:pt x="60" y="170"/>
                  <a:pt x="103" y="170"/>
                </a:cubicBezTo>
                <a:cubicBezTo>
                  <a:pt x="137" y="170"/>
                  <a:pt x="162" y="144"/>
                  <a:pt x="162" y="102"/>
                </a:cubicBezTo>
                <a:cubicBezTo>
                  <a:pt x="162" y="68"/>
                  <a:pt x="137" y="34"/>
                  <a:pt x="10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189">
            <a:extLst>
              <a:ext uri="{FF2B5EF4-FFF2-40B4-BE49-F238E27FC236}">
                <a16:creationId xmlns:a16="http://schemas.microsoft.com/office/drawing/2014/main" id="{96AFB052-2303-DA46-9299-149C8AB36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0989" y="6228397"/>
            <a:ext cx="168216" cy="177828"/>
          </a:xfrm>
          <a:custGeom>
            <a:avLst/>
            <a:gdLst>
              <a:gd name="T0" fmla="*/ 77 w 154"/>
              <a:gd name="T1" fmla="*/ 162 h 163"/>
              <a:gd name="T2" fmla="*/ 77 w 154"/>
              <a:gd name="T3" fmla="*/ 162 h 163"/>
              <a:gd name="T4" fmla="*/ 0 w 154"/>
              <a:gd name="T5" fmla="*/ 85 h 163"/>
              <a:gd name="T6" fmla="*/ 77 w 154"/>
              <a:gd name="T7" fmla="*/ 0 h 163"/>
              <a:gd name="T8" fmla="*/ 153 w 154"/>
              <a:gd name="T9" fmla="*/ 85 h 163"/>
              <a:gd name="T10" fmla="*/ 77 w 154"/>
              <a:gd name="T11" fmla="*/ 162 h 163"/>
              <a:gd name="T12" fmla="*/ 77 w 154"/>
              <a:gd name="T13" fmla="*/ 34 h 163"/>
              <a:gd name="T14" fmla="*/ 77 w 154"/>
              <a:gd name="T15" fmla="*/ 34 h 163"/>
              <a:gd name="T16" fmla="*/ 34 w 154"/>
              <a:gd name="T17" fmla="*/ 85 h 163"/>
              <a:gd name="T18" fmla="*/ 77 w 154"/>
              <a:gd name="T19" fmla="*/ 128 h 163"/>
              <a:gd name="T20" fmla="*/ 119 w 154"/>
              <a:gd name="T21" fmla="*/ 85 h 163"/>
              <a:gd name="T22" fmla="*/ 77 w 154"/>
              <a:gd name="T23" fmla="*/ 3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63">
                <a:moveTo>
                  <a:pt x="77" y="162"/>
                </a:moveTo>
                <a:lnTo>
                  <a:pt x="77" y="162"/>
                </a:lnTo>
                <a:cubicBezTo>
                  <a:pt x="34" y="162"/>
                  <a:pt x="0" y="128"/>
                  <a:pt x="0" y="85"/>
                </a:cubicBezTo>
                <a:cubicBezTo>
                  <a:pt x="0" y="43"/>
                  <a:pt x="34" y="0"/>
                  <a:pt x="77" y="0"/>
                </a:cubicBezTo>
                <a:cubicBezTo>
                  <a:pt x="119" y="0"/>
                  <a:pt x="153" y="43"/>
                  <a:pt x="153" y="85"/>
                </a:cubicBezTo>
                <a:cubicBezTo>
                  <a:pt x="153" y="128"/>
                  <a:pt x="119" y="162"/>
                  <a:pt x="77" y="162"/>
                </a:cubicBezTo>
                <a:close/>
                <a:moveTo>
                  <a:pt x="77" y="34"/>
                </a:moveTo>
                <a:lnTo>
                  <a:pt x="77" y="34"/>
                </a:lnTo>
                <a:cubicBezTo>
                  <a:pt x="51" y="34"/>
                  <a:pt x="34" y="60"/>
                  <a:pt x="34" y="85"/>
                </a:cubicBezTo>
                <a:cubicBezTo>
                  <a:pt x="34" y="102"/>
                  <a:pt x="51" y="128"/>
                  <a:pt x="77" y="128"/>
                </a:cubicBezTo>
                <a:cubicBezTo>
                  <a:pt x="94" y="128"/>
                  <a:pt x="119" y="102"/>
                  <a:pt x="119" y="85"/>
                </a:cubicBezTo>
                <a:cubicBezTo>
                  <a:pt x="119" y="60"/>
                  <a:pt x="94" y="34"/>
                  <a:pt x="77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190">
            <a:extLst>
              <a:ext uri="{FF2B5EF4-FFF2-40B4-BE49-F238E27FC236}">
                <a16:creationId xmlns:a16="http://schemas.microsoft.com/office/drawing/2014/main" id="{951B5730-6FA1-AD44-B516-7C202FAB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0756" y="5968867"/>
            <a:ext cx="168213" cy="168216"/>
          </a:xfrm>
          <a:custGeom>
            <a:avLst/>
            <a:gdLst>
              <a:gd name="T0" fmla="*/ 77 w 155"/>
              <a:gd name="T1" fmla="*/ 153 h 154"/>
              <a:gd name="T2" fmla="*/ 77 w 155"/>
              <a:gd name="T3" fmla="*/ 153 h 154"/>
              <a:gd name="T4" fmla="*/ 0 w 155"/>
              <a:gd name="T5" fmla="*/ 77 h 154"/>
              <a:gd name="T6" fmla="*/ 77 w 155"/>
              <a:gd name="T7" fmla="*/ 0 h 154"/>
              <a:gd name="T8" fmla="*/ 154 w 155"/>
              <a:gd name="T9" fmla="*/ 77 h 154"/>
              <a:gd name="T10" fmla="*/ 77 w 155"/>
              <a:gd name="T11" fmla="*/ 153 h 154"/>
              <a:gd name="T12" fmla="*/ 77 w 155"/>
              <a:gd name="T13" fmla="*/ 34 h 154"/>
              <a:gd name="T14" fmla="*/ 77 w 155"/>
              <a:gd name="T15" fmla="*/ 34 h 154"/>
              <a:gd name="T16" fmla="*/ 34 w 155"/>
              <a:gd name="T17" fmla="*/ 77 h 154"/>
              <a:gd name="T18" fmla="*/ 77 w 155"/>
              <a:gd name="T19" fmla="*/ 119 h 154"/>
              <a:gd name="T20" fmla="*/ 119 w 155"/>
              <a:gd name="T21" fmla="*/ 77 h 154"/>
              <a:gd name="T22" fmla="*/ 77 w 155"/>
              <a:gd name="T23" fmla="*/ 3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4">
                <a:moveTo>
                  <a:pt x="77" y="153"/>
                </a:moveTo>
                <a:lnTo>
                  <a:pt x="77" y="153"/>
                </a:lnTo>
                <a:cubicBezTo>
                  <a:pt x="34" y="153"/>
                  <a:pt x="0" y="119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119"/>
                  <a:pt x="119" y="153"/>
                  <a:pt x="77" y="153"/>
                </a:cubicBezTo>
                <a:close/>
                <a:moveTo>
                  <a:pt x="77" y="34"/>
                </a:moveTo>
                <a:lnTo>
                  <a:pt x="77" y="34"/>
                </a:lnTo>
                <a:cubicBezTo>
                  <a:pt x="51" y="34"/>
                  <a:pt x="34" y="59"/>
                  <a:pt x="34" y="77"/>
                </a:cubicBezTo>
                <a:cubicBezTo>
                  <a:pt x="34" y="102"/>
                  <a:pt x="51" y="119"/>
                  <a:pt x="77" y="119"/>
                </a:cubicBezTo>
                <a:cubicBezTo>
                  <a:pt x="103" y="119"/>
                  <a:pt x="119" y="102"/>
                  <a:pt x="119" y="77"/>
                </a:cubicBezTo>
                <a:cubicBezTo>
                  <a:pt x="119" y="59"/>
                  <a:pt x="103" y="34"/>
                  <a:pt x="77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191">
            <a:extLst>
              <a:ext uri="{FF2B5EF4-FFF2-40B4-BE49-F238E27FC236}">
                <a16:creationId xmlns:a16="http://schemas.microsoft.com/office/drawing/2014/main" id="{6F4ADE3A-C374-7742-BBF5-423870A25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3622" y="5882357"/>
            <a:ext cx="158603" cy="38449"/>
          </a:xfrm>
          <a:custGeom>
            <a:avLst/>
            <a:gdLst>
              <a:gd name="T0" fmla="*/ 128 w 146"/>
              <a:gd name="T1" fmla="*/ 34 h 35"/>
              <a:gd name="T2" fmla="*/ 128 w 146"/>
              <a:gd name="T3" fmla="*/ 34 h 35"/>
              <a:gd name="T4" fmla="*/ 18 w 146"/>
              <a:gd name="T5" fmla="*/ 34 h 35"/>
              <a:gd name="T6" fmla="*/ 0 w 146"/>
              <a:gd name="T7" fmla="*/ 17 h 35"/>
              <a:gd name="T8" fmla="*/ 18 w 146"/>
              <a:gd name="T9" fmla="*/ 0 h 35"/>
              <a:gd name="T10" fmla="*/ 128 w 146"/>
              <a:gd name="T11" fmla="*/ 0 h 35"/>
              <a:gd name="T12" fmla="*/ 145 w 146"/>
              <a:gd name="T13" fmla="*/ 17 h 35"/>
              <a:gd name="T14" fmla="*/ 128 w 146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5">
                <a:moveTo>
                  <a:pt x="128" y="34"/>
                </a:moveTo>
                <a:lnTo>
                  <a:pt x="128" y="34"/>
                </a:lnTo>
                <a:cubicBezTo>
                  <a:pt x="18" y="34"/>
                  <a:pt x="18" y="34"/>
                  <a:pt x="18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5" y="9"/>
                  <a:pt x="145" y="17"/>
                </a:cubicBezTo>
                <a:cubicBezTo>
                  <a:pt x="145" y="26"/>
                  <a:pt x="137" y="34"/>
                  <a:pt x="128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92">
            <a:extLst>
              <a:ext uri="{FF2B5EF4-FFF2-40B4-BE49-F238E27FC236}">
                <a16:creationId xmlns:a16="http://schemas.microsoft.com/office/drawing/2014/main" id="{EDDFC3B4-9A48-514F-9604-F1C1C2DB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3704" y="6122663"/>
            <a:ext cx="105735" cy="100930"/>
          </a:xfrm>
          <a:custGeom>
            <a:avLst/>
            <a:gdLst>
              <a:gd name="T0" fmla="*/ 77 w 95"/>
              <a:gd name="T1" fmla="*/ 93 h 94"/>
              <a:gd name="T2" fmla="*/ 77 w 95"/>
              <a:gd name="T3" fmla="*/ 93 h 94"/>
              <a:gd name="T4" fmla="*/ 69 w 95"/>
              <a:gd name="T5" fmla="*/ 85 h 94"/>
              <a:gd name="T6" fmla="*/ 9 w 95"/>
              <a:gd name="T7" fmla="*/ 34 h 94"/>
              <a:gd name="T8" fmla="*/ 9 w 95"/>
              <a:gd name="T9" fmla="*/ 8 h 94"/>
              <a:gd name="T10" fmla="*/ 34 w 95"/>
              <a:gd name="T11" fmla="*/ 8 h 94"/>
              <a:gd name="T12" fmla="*/ 86 w 95"/>
              <a:gd name="T13" fmla="*/ 68 h 94"/>
              <a:gd name="T14" fmla="*/ 86 w 95"/>
              <a:gd name="T15" fmla="*/ 85 h 94"/>
              <a:gd name="T16" fmla="*/ 77 w 95"/>
              <a:gd name="T17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94">
                <a:moveTo>
                  <a:pt x="77" y="93"/>
                </a:moveTo>
                <a:lnTo>
                  <a:pt x="77" y="93"/>
                </a:lnTo>
                <a:cubicBezTo>
                  <a:pt x="69" y="93"/>
                  <a:pt x="69" y="93"/>
                  <a:pt x="69" y="85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25"/>
                  <a:pt x="0" y="16"/>
                  <a:pt x="9" y="8"/>
                </a:cubicBezTo>
                <a:cubicBezTo>
                  <a:pt x="18" y="0"/>
                  <a:pt x="26" y="0"/>
                  <a:pt x="34" y="8"/>
                </a:cubicBezTo>
                <a:cubicBezTo>
                  <a:pt x="86" y="68"/>
                  <a:pt x="86" y="68"/>
                  <a:pt x="86" y="68"/>
                </a:cubicBezTo>
                <a:cubicBezTo>
                  <a:pt x="94" y="68"/>
                  <a:pt x="94" y="85"/>
                  <a:pt x="86" y="85"/>
                </a:cubicBezTo>
                <a:cubicBezTo>
                  <a:pt x="86" y="93"/>
                  <a:pt x="77" y="93"/>
                  <a:pt x="77" y="9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193">
            <a:extLst>
              <a:ext uri="{FF2B5EF4-FFF2-40B4-BE49-F238E27FC236}">
                <a16:creationId xmlns:a16="http://schemas.microsoft.com/office/drawing/2014/main" id="{361D97CE-B8A6-2842-9839-03F28608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7375" y="3166904"/>
            <a:ext cx="3292190" cy="288367"/>
          </a:xfrm>
          <a:custGeom>
            <a:avLst/>
            <a:gdLst>
              <a:gd name="T0" fmla="*/ 3021 w 3022"/>
              <a:gd name="T1" fmla="*/ 136 h 265"/>
              <a:gd name="T2" fmla="*/ 3021 w 3022"/>
              <a:gd name="T3" fmla="*/ 136 h 265"/>
              <a:gd name="T4" fmla="*/ 1505 w 3022"/>
              <a:gd name="T5" fmla="*/ 264 h 265"/>
              <a:gd name="T6" fmla="*/ 0 w 3022"/>
              <a:gd name="T7" fmla="*/ 136 h 265"/>
              <a:gd name="T8" fmla="*/ 1505 w 3022"/>
              <a:gd name="T9" fmla="*/ 0 h 265"/>
              <a:gd name="T10" fmla="*/ 3021 w 3022"/>
              <a:gd name="T11" fmla="*/ 136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2" h="265">
                <a:moveTo>
                  <a:pt x="3021" y="136"/>
                </a:moveTo>
                <a:lnTo>
                  <a:pt x="3021" y="136"/>
                </a:lnTo>
                <a:cubicBezTo>
                  <a:pt x="3021" y="204"/>
                  <a:pt x="2340" y="264"/>
                  <a:pt x="1505" y="264"/>
                </a:cubicBezTo>
                <a:cubicBezTo>
                  <a:pt x="672" y="264"/>
                  <a:pt x="0" y="204"/>
                  <a:pt x="0" y="136"/>
                </a:cubicBezTo>
                <a:cubicBezTo>
                  <a:pt x="0" y="60"/>
                  <a:pt x="672" y="0"/>
                  <a:pt x="1505" y="0"/>
                </a:cubicBezTo>
                <a:cubicBezTo>
                  <a:pt x="2340" y="0"/>
                  <a:pt x="3021" y="60"/>
                  <a:pt x="3021" y="136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194">
            <a:extLst>
              <a:ext uri="{FF2B5EF4-FFF2-40B4-BE49-F238E27FC236}">
                <a16:creationId xmlns:a16="http://schemas.microsoft.com/office/drawing/2014/main" id="{58DC9F03-076D-E148-8A21-0B94F4BF7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690" y="3200545"/>
            <a:ext cx="3109555" cy="221081"/>
          </a:xfrm>
          <a:custGeom>
            <a:avLst/>
            <a:gdLst>
              <a:gd name="T0" fmla="*/ 2851 w 2852"/>
              <a:gd name="T1" fmla="*/ 102 h 205"/>
              <a:gd name="T2" fmla="*/ 2851 w 2852"/>
              <a:gd name="T3" fmla="*/ 102 h 205"/>
              <a:gd name="T4" fmla="*/ 1420 w 2852"/>
              <a:gd name="T5" fmla="*/ 204 h 205"/>
              <a:gd name="T6" fmla="*/ 0 w 2852"/>
              <a:gd name="T7" fmla="*/ 102 h 205"/>
              <a:gd name="T8" fmla="*/ 1420 w 2852"/>
              <a:gd name="T9" fmla="*/ 0 h 205"/>
              <a:gd name="T10" fmla="*/ 2851 w 2852"/>
              <a:gd name="T11" fmla="*/ 10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2" h="205">
                <a:moveTo>
                  <a:pt x="2851" y="102"/>
                </a:moveTo>
                <a:lnTo>
                  <a:pt x="2851" y="102"/>
                </a:lnTo>
                <a:cubicBezTo>
                  <a:pt x="2851" y="153"/>
                  <a:pt x="2212" y="204"/>
                  <a:pt x="1420" y="204"/>
                </a:cubicBezTo>
                <a:cubicBezTo>
                  <a:pt x="638" y="204"/>
                  <a:pt x="0" y="153"/>
                  <a:pt x="0" y="102"/>
                </a:cubicBezTo>
                <a:cubicBezTo>
                  <a:pt x="0" y="43"/>
                  <a:pt x="638" y="0"/>
                  <a:pt x="1420" y="0"/>
                </a:cubicBezTo>
                <a:cubicBezTo>
                  <a:pt x="2212" y="0"/>
                  <a:pt x="2851" y="43"/>
                  <a:pt x="2851" y="10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195">
            <a:extLst>
              <a:ext uri="{FF2B5EF4-FFF2-40B4-BE49-F238E27FC236}">
                <a16:creationId xmlns:a16="http://schemas.microsoft.com/office/drawing/2014/main" id="{4DF9287B-AC09-C447-947B-CF844E6B9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981" y="3166901"/>
            <a:ext cx="3301803" cy="288367"/>
          </a:xfrm>
          <a:custGeom>
            <a:avLst/>
            <a:gdLst>
              <a:gd name="T0" fmla="*/ 3030 w 3031"/>
              <a:gd name="T1" fmla="*/ 136 h 265"/>
              <a:gd name="T2" fmla="*/ 3030 w 3031"/>
              <a:gd name="T3" fmla="*/ 136 h 265"/>
              <a:gd name="T4" fmla="*/ 1515 w 3031"/>
              <a:gd name="T5" fmla="*/ 264 h 265"/>
              <a:gd name="T6" fmla="*/ 0 w 3031"/>
              <a:gd name="T7" fmla="*/ 136 h 265"/>
              <a:gd name="T8" fmla="*/ 1515 w 3031"/>
              <a:gd name="T9" fmla="*/ 0 h 265"/>
              <a:gd name="T10" fmla="*/ 3030 w 3031"/>
              <a:gd name="T11" fmla="*/ 136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1" h="265">
                <a:moveTo>
                  <a:pt x="3030" y="136"/>
                </a:moveTo>
                <a:lnTo>
                  <a:pt x="3030" y="136"/>
                </a:lnTo>
                <a:cubicBezTo>
                  <a:pt x="3030" y="204"/>
                  <a:pt x="2349" y="264"/>
                  <a:pt x="1515" y="264"/>
                </a:cubicBezTo>
                <a:cubicBezTo>
                  <a:pt x="681" y="264"/>
                  <a:pt x="0" y="204"/>
                  <a:pt x="0" y="136"/>
                </a:cubicBezTo>
                <a:cubicBezTo>
                  <a:pt x="0" y="60"/>
                  <a:pt x="681" y="0"/>
                  <a:pt x="1515" y="0"/>
                </a:cubicBezTo>
                <a:cubicBezTo>
                  <a:pt x="2349" y="0"/>
                  <a:pt x="3030" y="60"/>
                  <a:pt x="3030" y="136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196">
            <a:extLst>
              <a:ext uri="{FF2B5EF4-FFF2-40B4-BE49-F238E27FC236}">
                <a16:creationId xmlns:a16="http://schemas.microsoft.com/office/drawing/2014/main" id="{2CB3F85C-1042-6F4C-A46B-2FA370F07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295" y="3200542"/>
            <a:ext cx="3119167" cy="221081"/>
          </a:xfrm>
          <a:custGeom>
            <a:avLst/>
            <a:gdLst>
              <a:gd name="T0" fmla="*/ 2860 w 2861"/>
              <a:gd name="T1" fmla="*/ 102 h 205"/>
              <a:gd name="T2" fmla="*/ 2860 w 2861"/>
              <a:gd name="T3" fmla="*/ 102 h 205"/>
              <a:gd name="T4" fmla="*/ 1430 w 2861"/>
              <a:gd name="T5" fmla="*/ 204 h 205"/>
              <a:gd name="T6" fmla="*/ 0 w 2861"/>
              <a:gd name="T7" fmla="*/ 102 h 205"/>
              <a:gd name="T8" fmla="*/ 1430 w 2861"/>
              <a:gd name="T9" fmla="*/ 0 h 205"/>
              <a:gd name="T10" fmla="*/ 2860 w 2861"/>
              <a:gd name="T11" fmla="*/ 10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1" h="205">
                <a:moveTo>
                  <a:pt x="2860" y="102"/>
                </a:moveTo>
                <a:lnTo>
                  <a:pt x="2860" y="102"/>
                </a:lnTo>
                <a:cubicBezTo>
                  <a:pt x="2860" y="153"/>
                  <a:pt x="2222" y="204"/>
                  <a:pt x="1430" y="204"/>
                </a:cubicBezTo>
                <a:cubicBezTo>
                  <a:pt x="638" y="204"/>
                  <a:pt x="0" y="153"/>
                  <a:pt x="0" y="102"/>
                </a:cubicBezTo>
                <a:cubicBezTo>
                  <a:pt x="0" y="43"/>
                  <a:pt x="638" y="0"/>
                  <a:pt x="1430" y="0"/>
                </a:cubicBezTo>
                <a:cubicBezTo>
                  <a:pt x="2222" y="0"/>
                  <a:pt x="2860" y="43"/>
                  <a:pt x="2860" y="10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197">
            <a:extLst>
              <a:ext uri="{FF2B5EF4-FFF2-40B4-BE49-F238E27FC236}">
                <a16:creationId xmlns:a16="http://schemas.microsoft.com/office/drawing/2014/main" id="{D7C38E1C-EA2D-2147-B493-B1FCAEFC5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196" y="3166910"/>
            <a:ext cx="3296995" cy="288367"/>
          </a:xfrm>
          <a:custGeom>
            <a:avLst/>
            <a:gdLst>
              <a:gd name="T0" fmla="*/ 3023 w 3024"/>
              <a:gd name="T1" fmla="*/ 136 h 265"/>
              <a:gd name="T2" fmla="*/ 3023 w 3024"/>
              <a:gd name="T3" fmla="*/ 136 h 265"/>
              <a:gd name="T4" fmla="*/ 1516 w 3024"/>
              <a:gd name="T5" fmla="*/ 264 h 265"/>
              <a:gd name="T6" fmla="*/ 0 w 3024"/>
              <a:gd name="T7" fmla="*/ 136 h 265"/>
              <a:gd name="T8" fmla="*/ 1516 w 3024"/>
              <a:gd name="T9" fmla="*/ 0 h 265"/>
              <a:gd name="T10" fmla="*/ 3023 w 3024"/>
              <a:gd name="T11" fmla="*/ 136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4" h="265">
                <a:moveTo>
                  <a:pt x="3023" y="136"/>
                </a:moveTo>
                <a:lnTo>
                  <a:pt x="3023" y="136"/>
                </a:lnTo>
                <a:cubicBezTo>
                  <a:pt x="3023" y="204"/>
                  <a:pt x="2350" y="264"/>
                  <a:pt x="1516" y="264"/>
                </a:cubicBezTo>
                <a:cubicBezTo>
                  <a:pt x="681" y="264"/>
                  <a:pt x="0" y="204"/>
                  <a:pt x="0" y="136"/>
                </a:cubicBezTo>
                <a:cubicBezTo>
                  <a:pt x="0" y="60"/>
                  <a:pt x="681" y="0"/>
                  <a:pt x="1516" y="0"/>
                </a:cubicBezTo>
                <a:cubicBezTo>
                  <a:pt x="2350" y="0"/>
                  <a:pt x="3023" y="60"/>
                  <a:pt x="3023" y="136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198">
            <a:extLst>
              <a:ext uri="{FF2B5EF4-FFF2-40B4-BE49-F238E27FC236}">
                <a16:creationId xmlns:a16="http://schemas.microsoft.com/office/drawing/2014/main" id="{F23AF474-ED00-F14F-A476-0C94F5BA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517" y="3200545"/>
            <a:ext cx="3109555" cy="221081"/>
          </a:xfrm>
          <a:custGeom>
            <a:avLst/>
            <a:gdLst>
              <a:gd name="T0" fmla="*/ 2852 w 2853"/>
              <a:gd name="T1" fmla="*/ 102 h 205"/>
              <a:gd name="T2" fmla="*/ 2852 w 2853"/>
              <a:gd name="T3" fmla="*/ 102 h 205"/>
              <a:gd name="T4" fmla="*/ 1431 w 2853"/>
              <a:gd name="T5" fmla="*/ 204 h 205"/>
              <a:gd name="T6" fmla="*/ 0 w 2853"/>
              <a:gd name="T7" fmla="*/ 102 h 205"/>
              <a:gd name="T8" fmla="*/ 1431 w 2853"/>
              <a:gd name="T9" fmla="*/ 0 h 205"/>
              <a:gd name="T10" fmla="*/ 2852 w 2853"/>
              <a:gd name="T11" fmla="*/ 10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3" h="205">
                <a:moveTo>
                  <a:pt x="2852" y="102"/>
                </a:moveTo>
                <a:lnTo>
                  <a:pt x="2852" y="102"/>
                </a:lnTo>
                <a:cubicBezTo>
                  <a:pt x="2852" y="153"/>
                  <a:pt x="2214" y="204"/>
                  <a:pt x="1431" y="204"/>
                </a:cubicBezTo>
                <a:cubicBezTo>
                  <a:pt x="639" y="204"/>
                  <a:pt x="0" y="153"/>
                  <a:pt x="0" y="102"/>
                </a:cubicBezTo>
                <a:cubicBezTo>
                  <a:pt x="0" y="43"/>
                  <a:pt x="639" y="0"/>
                  <a:pt x="1431" y="0"/>
                </a:cubicBezTo>
                <a:cubicBezTo>
                  <a:pt x="2214" y="0"/>
                  <a:pt x="2852" y="43"/>
                  <a:pt x="2852" y="10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4C81BB6F-AB12-B54B-99D8-13D5C92BA521}"/>
              </a:ext>
            </a:extLst>
          </p:cNvPr>
          <p:cNvGrpSpPr/>
          <p:nvPr/>
        </p:nvGrpSpPr>
        <p:grpSpPr>
          <a:xfrm>
            <a:off x="10340692" y="9456737"/>
            <a:ext cx="4652683" cy="1647989"/>
            <a:chOff x="4263265" y="1876044"/>
            <a:chExt cx="4236804" cy="1647989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99C7F676-74E0-6345-BF46-5110445CA667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5" name="Rectangle 40">
              <a:extLst>
                <a:ext uri="{FF2B5EF4-FFF2-40B4-BE49-F238E27FC236}">
                  <a16:creationId xmlns:a16="http://schemas.microsoft.com/office/drawing/2014/main" id="{F15F86A8-46DB-7840-9963-3CDE44B89A7C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63027517-2D11-4C42-BC3B-EE9D552685CD}"/>
              </a:ext>
            </a:extLst>
          </p:cNvPr>
          <p:cNvGrpSpPr/>
          <p:nvPr/>
        </p:nvGrpSpPr>
        <p:grpSpPr>
          <a:xfrm>
            <a:off x="14620536" y="9461122"/>
            <a:ext cx="4652683" cy="1647989"/>
            <a:chOff x="4263265" y="1876044"/>
            <a:chExt cx="4236804" cy="1647989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741B4B4E-D79C-324F-B81A-325FD2F3FBD1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FEA565D2-4E71-C142-AD22-358FEBADA5EC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CBF9C9F0-1160-0945-A442-2BACD39AA37C}"/>
              </a:ext>
            </a:extLst>
          </p:cNvPr>
          <p:cNvGrpSpPr/>
          <p:nvPr/>
        </p:nvGrpSpPr>
        <p:grpSpPr>
          <a:xfrm>
            <a:off x="18878755" y="9460763"/>
            <a:ext cx="4652683" cy="1647989"/>
            <a:chOff x="4263265" y="1948233"/>
            <a:chExt cx="4236804" cy="1647989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02497143-321B-E548-AC2C-A7B51B5034F7}"/>
                </a:ext>
              </a:extLst>
            </p:cNvPr>
            <p:cNvSpPr txBox="1"/>
            <p:nvPr/>
          </p:nvSpPr>
          <p:spPr>
            <a:xfrm flipH="1">
              <a:off x="5179663" y="194823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2011AE31-7C90-A342-8FD0-014AB3EB57E7}"/>
                </a:ext>
              </a:extLst>
            </p:cNvPr>
            <p:cNvSpPr/>
            <p:nvPr/>
          </p:nvSpPr>
          <p:spPr>
            <a:xfrm>
              <a:off x="4263265" y="2395893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2" name="Group 71">
            <a:extLst>
              <a:ext uri="{FF2B5EF4-FFF2-40B4-BE49-F238E27FC236}">
                <a16:creationId xmlns:a16="http://schemas.microsoft.com/office/drawing/2014/main" id="{0AB91E18-596A-BF47-AD2A-9D0EB5CFAFD8}"/>
              </a:ext>
            </a:extLst>
          </p:cNvPr>
          <p:cNvGrpSpPr/>
          <p:nvPr/>
        </p:nvGrpSpPr>
        <p:grpSpPr>
          <a:xfrm>
            <a:off x="1020623" y="5429534"/>
            <a:ext cx="8909115" cy="2500601"/>
            <a:chOff x="2232442" y="3643574"/>
            <a:chExt cx="8954788" cy="2500601"/>
          </a:xfrm>
        </p:grpSpPr>
        <p:sp>
          <p:nvSpPr>
            <p:cNvPr id="333" name="CuadroTexto 598">
              <a:extLst>
                <a:ext uri="{FF2B5EF4-FFF2-40B4-BE49-F238E27FC236}">
                  <a16:creationId xmlns:a16="http://schemas.microsoft.com/office/drawing/2014/main" id="{4A6853AE-8804-8543-BD12-F97AF71CCF79}"/>
                </a:ext>
              </a:extLst>
            </p:cNvPr>
            <p:cNvSpPr txBox="1"/>
            <p:nvPr/>
          </p:nvSpPr>
          <p:spPr>
            <a:xfrm>
              <a:off x="2232442" y="3643574"/>
              <a:ext cx="852206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Food Infographics</a:t>
              </a:r>
            </a:p>
          </p:txBody>
        </p:sp>
        <p:sp>
          <p:nvSpPr>
            <p:cNvPr id="334" name="CuadroTexto 599">
              <a:extLst>
                <a:ext uri="{FF2B5EF4-FFF2-40B4-BE49-F238E27FC236}">
                  <a16:creationId xmlns:a16="http://schemas.microsoft.com/office/drawing/2014/main" id="{26120210-3871-F747-B51A-C073247DF03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5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">
            <a:extLst>
              <a:ext uri="{FF2B5EF4-FFF2-40B4-BE49-F238E27FC236}">
                <a16:creationId xmlns:a16="http://schemas.microsoft.com/office/drawing/2014/main" id="{225EA4FB-9D5A-D64A-B623-7C477DDD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861" y="9141249"/>
            <a:ext cx="2915672" cy="344115"/>
          </a:xfrm>
          <a:custGeom>
            <a:avLst/>
            <a:gdLst>
              <a:gd name="T0" fmla="*/ 2556 w 2765"/>
              <a:gd name="T1" fmla="*/ 325 h 326"/>
              <a:gd name="T2" fmla="*/ 2556 w 2765"/>
              <a:gd name="T3" fmla="*/ 325 h 326"/>
              <a:gd name="T4" fmla="*/ 208 w 2765"/>
              <a:gd name="T5" fmla="*/ 325 h 326"/>
              <a:gd name="T6" fmla="*/ 91 w 2765"/>
              <a:gd name="T7" fmla="*/ 243 h 326"/>
              <a:gd name="T8" fmla="*/ 0 w 2765"/>
              <a:gd name="T9" fmla="*/ 0 h 326"/>
              <a:gd name="T10" fmla="*/ 2764 w 2765"/>
              <a:gd name="T11" fmla="*/ 0 h 326"/>
              <a:gd name="T12" fmla="*/ 2674 w 2765"/>
              <a:gd name="T13" fmla="*/ 243 h 326"/>
              <a:gd name="T14" fmla="*/ 2556 w 2765"/>
              <a:gd name="T15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65" h="326">
                <a:moveTo>
                  <a:pt x="2556" y="325"/>
                </a:moveTo>
                <a:lnTo>
                  <a:pt x="2556" y="325"/>
                </a:lnTo>
                <a:cubicBezTo>
                  <a:pt x="208" y="325"/>
                  <a:pt x="208" y="325"/>
                  <a:pt x="208" y="325"/>
                </a:cubicBezTo>
                <a:cubicBezTo>
                  <a:pt x="154" y="325"/>
                  <a:pt x="109" y="289"/>
                  <a:pt x="91" y="243"/>
                </a:cubicBezTo>
                <a:cubicBezTo>
                  <a:pt x="0" y="0"/>
                  <a:pt x="0" y="0"/>
                  <a:pt x="0" y="0"/>
                </a:cubicBezTo>
                <a:cubicBezTo>
                  <a:pt x="2764" y="0"/>
                  <a:pt x="2764" y="0"/>
                  <a:pt x="2764" y="0"/>
                </a:cubicBezTo>
                <a:cubicBezTo>
                  <a:pt x="2674" y="243"/>
                  <a:pt x="2674" y="243"/>
                  <a:pt x="2674" y="243"/>
                </a:cubicBezTo>
                <a:cubicBezTo>
                  <a:pt x="2656" y="289"/>
                  <a:pt x="2611" y="325"/>
                  <a:pt x="2556" y="32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96342C2A-6368-5541-B737-E79C9BEBA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544" y="8815735"/>
            <a:ext cx="3678305" cy="544072"/>
          </a:xfrm>
          <a:custGeom>
            <a:avLst/>
            <a:gdLst>
              <a:gd name="T0" fmla="*/ 3487 w 3488"/>
              <a:gd name="T1" fmla="*/ 262 h 516"/>
              <a:gd name="T2" fmla="*/ 3487 w 3488"/>
              <a:gd name="T3" fmla="*/ 262 h 516"/>
              <a:gd name="T4" fmla="*/ 1744 w 3488"/>
              <a:gd name="T5" fmla="*/ 515 h 516"/>
              <a:gd name="T6" fmla="*/ 0 w 3488"/>
              <a:gd name="T7" fmla="*/ 262 h 516"/>
              <a:gd name="T8" fmla="*/ 1744 w 3488"/>
              <a:gd name="T9" fmla="*/ 0 h 516"/>
              <a:gd name="T10" fmla="*/ 3487 w 3488"/>
              <a:gd name="T11" fmla="*/ 26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88" h="516">
                <a:moveTo>
                  <a:pt x="3487" y="262"/>
                </a:moveTo>
                <a:lnTo>
                  <a:pt x="3487" y="262"/>
                </a:lnTo>
                <a:cubicBezTo>
                  <a:pt x="3487" y="398"/>
                  <a:pt x="2710" y="515"/>
                  <a:pt x="1744" y="515"/>
                </a:cubicBezTo>
                <a:cubicBezTo>
                  <a:pt x="777" y="515"/>
                  <a:pt x="0" y="398"/>
                  <a:pt x="0" y="262"/>
                </a:cubicBezTo>
                <a:cubicBezTo>
                  <a:pt x="0" y="118"/>
                  <a:pt x="777" y="0"/>
                  <a:pt x="1744" y="0"/>
                </a:cubicBezTo>
                <a:cubicBezTo>
                  <a:pt x="2710" y="0"/>
                  <a:pt x="3487" y="118"/>
                  <a:pt x="3487" y="26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">
            <a:extLst>
              <a:ext uri="{FF2B5EF4-FFF2-40B4-BE49-F238E27FC236}">
                <a16:creationId xmlns:a16="http://schemas.microsoft.com/office/drawing/2014/main" id="{B1E7B0C7-B437-1641-AF6A-9D1070AD5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897" y="7443925"/>
            <a:ext cx="1334608" cy="1334608"/>
          </a:xfrm>
          <a:custGeom>
            <a:avLst/>
            <a:gdLst>
              <a:gd name="T0" fmla="*/ 632 w 1266"/>
              <a:gd name="T1" fmla="*/ 1265 h 1266"/>
              <a:gd name="T2" fmla="*/ 632 w 1266"/>
              <a:gd name="T3" fmla="*/ 1265 h 1266"/>
              <a:gd name="T4" fmla="*/ 0 w 1266"/>
              <a:gd name="T5" fmla="*/ 632 h 1266"/>
              <a:gd name="T6" fmla="*/ 632 w 1266"/>
              <a:gd name="T7" fmla="*/ 0 h 1266"/>
              <a:gd name="T8" fmla="*/ 1265 w 1266"/>
              <a:gd name="T9" fmla="*/ 632 h 1266"/>
              <a:gd name="T10" fmla="*/ 632 w 1266"/>
              <a:gd name="T11" fmla="*/ 1265 h 1266"/>
              <a:gd name="T12" fmla="*/ 632 w 1266"/>
              <a:gd name="T13" fmla="*/ 117 h 1266"/>
              <a:gd name="T14" fmla="*/ 632 w 1266"/>
              <a:gd name="T15" fmla="*/ 117 h 1266"/>
              <a:gd name="T16" fmla="*/ 117 w 1266"/>
              <a:gd name="T17" fmla="*/ 632 h 1266"/>
              <a:gd name="T18" fmla="*/ 632 w 1266"/>
              <a:gd name="T19" fmla="*/ 1157 h 1266"/>
              <a:gd name="T20" fmla="*/ 1157 w 1266"/>
              <a:gd name="T21" fmla="*/ 632 h 1266"/>
              <a:gd name="T22" fmla="*/ 632 w 1266"/>
              <a:gd name="T23" fmla="*/ 117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6" h="1266">
                <a:moveTo>
                  <a:pt x="632" y="1265"/>
                </a:moveTo>
                <a:lnTo>
                  <a:pt x="632" y="1265"/>
                </a:lnTo>
                <a:cubicBezTo>
                  <a:pt x="289" y="1265"/>
                  <a:pt x="0" y="985"/>
                  <a:pt x="0" y="632"/>
                </a:cubicBezTo>
                <a:cubicBezTo>
                  <a:pt x="0" y="289"/>
                  <a:pt x="289" y="0"/>
                  <a:pt x="632" y="0"/>
                </a:cubicBezTo>
                <a:cubicBezTo>
                  <a:pt x="985" y="0"/>
                  <a:pt x="1265" y="289"/>
                  <a:pt x="1265" y="632"/>
                </a:cubicBezTo>
                <a:cubicBezTo>
                  <a:pt x="1265" y="985"/>
                  <a:pt x="985" y="1265"/>
                  <a:pt x="632" y="1265"/>
                </a:cubicBezTo>
                <a:close/>
                <a:moveTo>
                  <a:pt x="632" y="117"/>
                </a:moveTo>
                <a:lnTo>
                  <a:pt x="632" y="117"/>
                </a:lnTo>
                <a:cubicBezTo>
                  <a:pt x="352" y="117"/>
                  <a:pt x="117" y="353"/>
                  <a:pt x="117" y="632"/>
                </a:cubicBezTo>
                <a:cubicBezTo>
                  <a:pt x="117" y="922"/>
                  <a:pt x="352" y="1157"/>
                  <a:pt x="632" y="1157"/>
                </a:cubicBezTo>
                <a:cubicBezTo>
                  <a:pt x="922" y="1157"/>
                  <a:pt x="1157" y="922"/>
                  <a:pt x="1157" y="632"/>
                </a:cubicBezTo>
                <a:cubicBezTo>
                  <a:pt x="1157" y="353"/>
                  <a:pt x="922" y="117"/>
                  <a:pt x="632" y="117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4">
            <a:extLst>
              <a:ext uri="{FF2B5EF4-FFF2-40B4-BE49-F238E27FC236}">
                <a16:creationId xmlns:a16="http://schemas.microsoft.com/office/drawing/2014/main" id="{AA74FEE9-EDF8-3B4D-A6D3-342F5890C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913" y="7123063"/>
            <a:ext cx="2762217" cy="2032135"/>
          </a:xfrm>
          <a:custGeom>
            <a:avLst/>
            <a:gdLst>
              <a:gd name="T0" fmla="*/ 2393 w 2620"/>
              <a:gd name="T1" fmla="*/ 1798 h 1926"/>
              <a:gd name="T2" fmla="*/ 2393 w 2620"/>
              <a:gd name="T3" fmla="*/ 1798 h 1926"/>
              <a:gd name="T4" fmla="*/ 2312 w 2620"/>
              <a:gd name="T5" fmla="*/ 1879 h 1926"/>
              <a:gd name="T6" fmla="*/ 1328 w 2620"/>
              <a:gd name="T7" fmla="*/ 1925 h 1926"/>
              <a:gd name="T8" fmla="*/ 307 w 2620"/>
              <a:gd name="T9" fmla="*/ 1879 h 1926"/>
              <a:gd name="T10" fmla="*/ 225 w 2620"/>
              <a:gd name="T11" fmla="*/ 1798 h 1926"/>
              <a:gd name="T12" fmla="*/ 0 w 2620"/>
              <a:gd name="T13" fmla="*/ 0 h 1926"/>
              <a:gd name="T14" fmla="*/ 2619 w 2620"/>
              <a:gd name="T15" fmla="*/ 0 h 1926"/>
              <a:gd name="T16" fmla="*/ 2393 w 2620"/>
              <a:gd name="T17" fmla="*/ 1798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0" h="1926">
                <a:moveTo>
                  <a:pt x="2393" y="1798"/>
                </a:moveTo>
                <a:lnTo>
                  <a:pt x="2393" y="1798"/>
                </a:lnTo>
                <a:cubicBezTo>
                  <a:pt x="2384" y="1843"/>
                  <a:pt x="2357" y="1870"/>
                  <a:pt x="2312" y="1879"/>
                </a:cubicBezTo>
                <a:cubicBezTo>
                  <a:pt x="2013" y="1906"/>
                  <a:pt x="1688" y="1925"/>
                  <a:pt x="1328" y="1925"/>
                </a:cubicBezTo>
                <a:cubicBezTo>
                  <a:pt x="957" y="1925"/>
                  <a:pt x="614" y="1906"/>
                  <a:pt x="307" y="1879"/>
                </a:cubicBezTo>
                <a:cubicBezTo>
                  <a:pt x="262" y="1870"/>
                  <a:pt x="234" y="1843"/>
                  <a:pt x="225" y="1798"/>
                </a:cubicBezTo>
                <a:cubicBezTo>
                  <a:pt x="153" y="1202"/>
                  <a:pt x="72" y="605"/>
                  <a:pt x="0" y="0"/>
                </a:cubicBezTo>
                <a:cubicBezTo>
                  <a:pt x="2619" y="0"/>
                  <a:pt x="2619" y="0"/>
                  <a:pt x="2619" y="0"/>
                </a:cubicBezTo>
                <a:lnTo>
                  <a:pt x="2393" y="179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873FDAD1-EEE1-1D4D-8062-369D77497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913" y="6885902"/>
            <a:ext cx="2762217" cy="488272"/>
          </a:xfrm>
          <a:custGeom>
            <a:avLst/>
            <a:gdLst>
              <a:gd name="T0" fmla="*/ 2619 w 2620"/>
              <a:gd name="T1" fmla="*/ 226 h 462"/>
              <a:gd name="T2" fmla="*/ 2619 w 2620"/>
              <a:gd name="T3" fmla="*/ 226 h 462"/>
              <a:gd name="T4" fmla="*/ 1310 w 2620"/>
              <a:gd name="T5" fmla="*/ 461 h 462"/>
              <a:gd name="T6" fmla="*/ 0 w 2620"/>
              <a:gd name="T7" fmla="*/ 226 h 462"/>
              <a:gd name="T8" fmla="*/ 1310 w 2620"/>
              <a:gd name="T9" fmla="*/ 0 h 462"/>
              <a:gd name="T10" fmla="*/ 2619 w 2620"/>
              <a:gd name="T11" fmla="*/ 226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0" h="462">
                <a:moveTo>
                  <a:pt x="2619" y="226"/>
                </a:moveTo>
                <a:lnTo>
                  <a:pt x="2619" y="226"/>
                </a:lnTo>
                <a:cubicBezTo>
                  <a:pt x="2619" y="361"/>
                  <a:pt x="2032" y="461"/>
                  <a:pt x="1310" y="461"/>
                </a:cubicBezTo>
                <a:cubicBezTo>
                  <a:pt x="587" y="461"/>
                  <a:pt x="0" y="361"/>
                  <a:pt x="0" y="226"/>
                </a:cubicBezTo>
                <a:cubicBezTo>
                  <a:pt x="0" y="99"/>
                  <a:pt x="587" y="0"/>
                  <a:pt x="1310" y="0"/>
                </a:cubicBezTo>
                <a:cubicBezTo>
                  <a:pt x="2032" y="0"/>
                  <a:pt x="2619" y="99"/>
                  <a:pt x="2619" y="226"/>
                </a:cubicBezTo>
              </a:path>
            </a:pathLst>
          </a:custGeom>
          <a:solidFill>
            <a:srgbClr val="C6C6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E75279D1-5232-0342-86E1-16E72659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3517" y="6960305"/>
            <a:ext cx="2534359" cy="409217"/>
          </a:xfrm>
          <a:custGeom>
            <a:avLst/>
            <a:gdLst>
              <a:gd name="T0" fmla="*/ 2402 w 2403"/>
              <a:gd name="T1" fmla="*/ 199 h 390"/>
              <a:gd name="T2" fmla="*/ 2402 w 2403"/>
              <a:gd name="T3" fmla="*/ 199 h 390"/>
              <a:gd name="T4" fmla="*/ 1202 w 2403"/>
              <a:gd name="T5" fmla="*/ 389 h 390"/>
              <a:gd name="T6" fmla="*/ 0 w 2403"/>
              <a:gd name="T7" fmla="*/ 199 h 390"/>
              <a:gd name="T8" fmla="*/ 1202 w 2403"/>
              <a:gd name="T9" fmla="*/ 0 h 390"/>
              <a:gd name="T10" fmla="*/ 2402 w 2403"/>
              <a:gd name="T11" fmla="*/ 19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3" h="390">
                <a:moveTo>
                  <a:pt x="2402" y="199"/>
                </a:moveTo>
                <a:lnTo>
                  <a:pt x="2402" y="199"/>
                </a:lnTo>
                <a:cubicBezTo>
                  <a:pt x="2402" y="299"/>
                  <a:pt x="1869" y="389"/>
                  <a:pt x="1202" y="389"/>
                </a:cubicBezTo>
                <a:cubicBezTo>
                  <a:pt x="533" y="389"/>
                  <a:pt x="0" y="299"/>
                  <a:pt x="0" y="199"/>
                </a:cubicBezTo>
                <a:cubicBezTo>
                  <a:pt x="0" y="91"/>
                  <a:pt x="533" y="0"/>
                  <a:pt x="1202" y="0"/>
                </a:cubicBezTo>
                <a:cubicBezTo>
                  <a:pt x="1869" y="0"/>
                  <a:pt x="2402" y="91"/>
                  <a:pt x="2402" y="199"/>
                </a:cubicBezTo>
              </a:path>
            </a:pathLst>
          </a:custGeom>
          <a:solidFill>
            <a:srgbClr val="894D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BD3D9882-2D0B-0145-AD4C-A73CCE663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2612" y="4179487"/>
            <a:ext cx="990491" cy="678929"/>
          </a:xfrm>
          <a:custGeom>
            <a:avLst/>
            <a:gdLst>
              <a:gd name="T0" fmla="*/ 90 w 939"/>
              <a:gd name="T1" fmla="*/ 271 h 642"/>
              <a:gd name="T2" fmla="*/ 90 w 939"/>
              <a:gd name="T3" fmla="*/ 271 h 642"/>
              <a:gd name="T4" fmla="*/ 9 w 939"/>
              <a:gd name="T5" fmla="*/ 397 h 642"/>
              <a:gd name="T6" fmla="*/ 36 w 939"/>
              <a:gd name="T7" fmla="*/ 433 h 642"/>
              <a:gd name="T8" fmla="*/ 45 w 939"/>
              <a:gd name="T9" fmla="*/ 416 h 642"/>
              <a:gd name="T10" fmla="*/ 36 w 939"/>
              <a:gd name="T11" fmla="*/ 407 h 642"/>
              <a:gd name="T12" fmla="*/ 36 w 939"/>
              <a:gd name="T13" fmla="*/ 397 h 642"/>
              <a:gd name="T14" fmla="*/ 54 w 939"/>
              <a:gd name="T15" fmla="*/ 325 h 642"/>
              <a:gd name="T16" fmla="*/ 315 w 939"/>
              <a:gd name="T17" fmla="*/ 163 h 642"/>
              <a:gd name="T18" fmla="*/ 235 w 939"/>
              <a:gd name="T19" fmla="*/ 180 h 642"/>
              <a:gd name="T20" fmla="*/ 297 w 939"/>
              <a:gd name="T21" fmla="*/ 190 h 642"/>
              <a:gd name="T22" fmla="*/ 297 w 939"/>
              <a:gd name="T23" fmla="*/ 190 h 642"/>
              <a:gd name="T24" fmla="*/ 297 w 939"/>
              <a:gd name="T25" fmla="*/ 190 h 642"/>
              <a:gd name="T26" fmla="*/ 315 w 939"/>
              <a:gd name="T27" fmla="*/ 190 h 642"/>
              <a:gd name="T28" fmla="*/ 315 w 939"/>
              <a:gd name="T29" fmla="*/ 190 h 642"/>
              <a:gd name="T30" fmla="*/ 315 w 939"/>
              <a:gd name="T31" fmla="*/ 190 h 642"/>
              <a:gd name="T32" fmla="*/ 315 w 939"/>
              <a:gd name="T33" fmla="*/ 190 h 642"/>
              <a:gd name="T34" fmla="*/ 360 w 939"/>
              <a:gd name="T35" fmla="*/ 171 h 642"/>
              <a:gd name="T36" fmla="*/ 315 w 939"/>
              <a:gd name="T37" fmla="*/ 163 h 642"/>
              <a:gd name="T38" fmla="*/ 396 w 939"/>
              <a:gd name="T39" fmla="*/ 135 h 642"/>
              <a:gd name="T40" fmla="*/ 396 w 939"/>
              <a:gd name="T41" fmla="*/ 135 h 642"/>
              <a:gd name="T42" fmla="*/ 396 w 939"/>
              <a:gd name="T43" fmla="*/ 135 h 642"/>
              <a:gd name="T44" fmla="*/ 396 w 939"/>
              <a:gd name="T45" fmla="*/ 135 h 642"/>
              <a:gd name="T46" fmla="*/ 396 w 939"/>
              <a:gd name="T47" fmla="*/ 135 h 642"/>
              <a:gd name="T48" fmla="*/ 396 w 939"/>
              <a:gd name="T49" fmla="*/ 135 h 642"/>
              <a:gd name="T50" fmla="*/ 396 w 939"/>
              <a:gd name="T51" fmla="*/ 135 h 642"/>
              <a:gd name="T52" fmla="*/ 396 w 939"/>
              <a:gd name="T53" fmla="*/ 135 h 642"/>
              <a:gd name="T54" fmla="*/ 423 w 939"/>
              <a:gd name="T55" fmla="*/ 126 h 642"/>
              <a:gd name="T56" fmla="*/ 423 w 939"/>
              <a:gd name="T57" fmla="*/ 126 h 642"/>
              <a:gd name="T58" fmla="*/ 423 w 939"/>
              <a:gd name="T59" fmla="*/ 126 h 642"/>
              <a:gd name="T60" fmla="*/ 423 w 939"/>
              <a:gd name="T61" fmla="*/ 126 h 642"/>
              <a:gd name="T62" fmla="*/ 405 w 939"/>
              <a:gd name="T63" fmla="*/ 0 h 642"/>
              <a:gd name="T64" fmla="*/ 378 w 939"/>
              <a:gd name="T65" fmla="*/ 0 h 642"/>
              <a:gd name="T66" fmla="*/ 235 w 939"/>
              <a:gd name="T67" fmla="*/ 27 h 642"/>
              <a:gd name="T68" fmla="*/ 45 w 939"/>
              <a:gd name="T69" fmla="*/ 117 h 642"/>
              <a:gd name="T70" fmla="*/ 126 w 939"/>
              <a:gd name="T71" fmla="*/ 90 h 642"/>
              <a:gd name="T72" fmla="*/ 315 w 939"/>
              <a:gd name="T73" fmla="*/ 18 h 642"/>
              <a:gd name="T74" fmla="*/ 369 w 939"/>
              <a:gd name="T75" fmla="*/ 9 h 642"/>
              <a:gd name="T76" fmla="*/ 505 w 939"/>
              <a:gd name="T77" fmla="*/ 27 h 642"/>
              <a:gd name="T78" fmla="*/ 541 w 939"/>
              <a:gd name="T79" fmla="*/ 36 h 642"/>
              <a:gd name="T80" fmla="*/ 640 w 939"/>
              <a:gd name="T81" fmla="*/ 72 h 642"/>
              <a:gd name="T82" fmla="*/ 830 w 939"/>
              <a:gd name="T83" fmla="*/ 235 h 642"/>
              <a:gd name="T84" fmla="*/ 902 w 939"/>
              <a:gd name="T85" fmla="*/ 325 h 642"/>
              <a:gd name="T86" fmla="*/ 938 w 939"/>
              <a:gd name="T87" fmla="*/ 542 h 642"/>
              <a:gd name="T88" fmla="*/ 929 w 939"/>
              <a:gd name="T89" fmla="*/ 641 h 642"/>
              <a:gd name="T90" fmla="*/ 929 w 939"/>
              <a:gd name="T91" fmla="*/ 641 h 642"/>
              <a:gd name="T92" fmla="*/ 929 w 939"/>
              <a:gd name="T93" fmla="*/ 641 h 642"/>
              <a:gd name="T94" fmla="*/ 938 w 939"/>
              <a:gd name="T95" fmla="*/ 614 h 642"/>
              <a:gd name="T96" fmla="*/ 938 w 939"/>
              <a:gd name="T97" fmla="*/ 515 h 642"/>
              <a:gd name="T98" fmla="*/ 893 w 939"/>
              <a:gd name="T99" fmla="*/ 307 h 642"/>
              <a:gd name="T100" fmla="*/ 857 w 939"/>
              <a:gd name="T101" fmla="*/ 244 h 642"/>
              <a:gd name="T102" fmla="*/ 830 w 939"/>
              <a:gd name="T103" fmla="*/ 199 h 642"/>
              <a:gd name="T104" fmla="*/ 713 w 939"/>
              <a:gd name="T105" fmla="*/ 81 h 642"/>
              <a:gd name="T106" fmla="*/ 505 w 939"/>
              <a:gd name="T107" fmla="*/ 9 h 642"/>
              <a:gd name="T108" fmla="*/ 405 w 939"/>
              <a:gd name="T10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39" h="642">
                <a:moveTo>
                  <a:pt x="90" y="271"/>
                </a:moveTo>
                <a:lnTo>
                  <a:pt x="90" y="271"/>
                </a:lnTo>
                <a:lnTo>
                  <a:pt x="90" y="271"/>
                </a:lnTo>
                <a:lnTo>
                  <a:pt x="90" y="271"/>
                </a:lnTo>
                <a:cubicBezTo>
                  <a:pt x="63" y="289"/>
                  <a:pt x="36" y="316"/>
                  <a:pt x="27" y="343"/>
                </a:cubicBezTo>
                <a:cubicBezTo>
                  <a:pt x="18" y="361"/>
                  <a:pt x="9" y="379"/>
                  <a:pt x="9" y="397"/>
                </a:cubicBezTo>
                <a:cubicBezTo>
                  <a:pt x="0" y="416"/>
                  <a:pt x="0" y="433"/>
                  <a:pt x="0" y="452"/>
                </a:cubicBezTo>
                <a:cubicBezTo>
                  <a:pt x="9" y="443"/>
                  <a:pt x="27" y="433"/>
                  <a:pt x="36" y="433"/>
                </a:cubicBezTo>
                <a:cubicBezTo>
                  <a:pt x="36" y="424"/>
                  <a:pt x="36" y="416"/>
                  <a:pt x="36" y="407"/>
                </a:cubicBezTo>
                <a:cubicBezTo>
                  <a:pt x="45" y="416"/>
                  <a:pt x="45" y="416"/>
                  <a:pt x="45" y="416"/>
                </a:cubicBezTo>
                <a:lnTo>
                  <a:pt x="45" y="416"/>
                </a:lnTo>
                <a:cubicBezTo>
                  <a:pt x="45" y="416"/>
                  <a:pt x="45" y="416"/>
                  <a:pt x="36" y="407"/>
                </a:cubicBezTo>
                <a:cubicBezTo>
                  <a:pt x="45" y="407"/>
                  <a:pt x="45" y="407"/>
                  <a:pt x="45" y="407"/>
                </a:cubicBezTo>
                <a:cubicBezTo>
                  <a:pt x="36" y="407"/>
                  <a:pt x="36" y="397"/>
                  <a:pt x="36" y="397"/>
                </a:cubicBezTo>
                <a:cubicBezTo>
                  <a:pt x="36" y="388"/>
                  <a:pt x="36" y="388"/>
                  <a:pt x="45" y="379"/>
                </a:cubicBezTo>
                <a:cubicBezTo>
                  <a:pt x="45" y="361"/>
                  <a:pt x="45" y="343"/>
                  <a:pt x="54" y="325"/>
                </a:cubicBezTo>
                <a:cubicBezTo>
                  <a:pt x="63" y="307"/>
                  <a:pt x="72" y="289"/>
                  <a:pt x="90" y="271"/>
                </a:cubicBezTo>
                <a:lnTo>
                  <a:pt x="315" y="163"/>
                </a:lnTo>
                <a:lnTo>
                  <a:pt x="315" y="163"/>
                </a:lnTo>
                <a:cubicBezTo>
                  <a:pt x="289" y="163"/>
                  <a:pt x="262" y="171"/>
                  <a:pt x="235" y="180"/>
                </a:cubicBezTo>
                <a:lnTo>
                  <a:pt x="244" y="190"/>
                </a:lnTo>
                <a:cubicBezTo>
                  <a:pt x="262" y="190"/>
                  <a:pt x="280" y="190"/>
                  <a:pt x="297" y="190"/>
                </a:cubicBezTo>
                <a:lnTo>
                  <a:pt x="297" y="190"/>
                </a:lnTo>
                <a:lnTo>
                  <a:pt x="297" y="190"/>
                </a:lnTo>
                <a:lnTo>
                  <a:pt x="297" y="190"/>
                </a:lnTo>
                <a:lnTo>
                  <a:pt x="297" y="190"/>
                </a:lnTo>
                <a:cubicBezTo>
                  <a:pt x="306" y="190"/>
                  <a:pt x="306" y="190"/>
                  <a:pt x="306" y="190"/>
                </a:cubicBezTo>
                <a:cubicBezTo>
                  <a:pt x="315" y="190"/>
                  <a:pt x="315" y="190"/>
                  <a:pt x="315" y="190"/>
                </a:cubicBezTo>
                <a:lnTo>
                  <a:pt x="315" y="190"/>
                </a:lnTo>
                <a:lnTo>
                  <a:pt x="315" y="190"/>
                </a:lnTo>
                <a:lnTo>
                  <a:pt x="315" y="190"/>
                </a:lnTo>
                <a:lnTo>
                  <a:pt x="315" y="190"/>
                </a:lnTo>
                <a:lnTo>
                  <a:pt x="315" y="190"/>
                </a:lnTo>
                <a:lnTo>
                  <a:pt x="315" y="190"/>
                </a:lnTo>
                <a:cubicBezTo>
                  <a:pt x="333" y="190"/>
                  <a:pt x="342" y="180"/>
                  <a:pt x="360" y="171"/>
                </a:cubicBezTo>
                <a:lnTo>
                  <a:pt x="360" y="171"/>
                </a:lnTo>
                <a:lnTo>
                  <a:pt x="360" y="171"/>
                </a:lnTo>
                <a:cubicBezTo>
                  <a:pt x="342" y="163"/>
                  <a:pt x="333" y="163"/>
                  <a:pt x="315" y="163"/>
                </a:cubicBez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396" y="135"/>
                </a:lnTo>
                <a:lnTo>
                  <a:pt x="423" y="126"/>
                </a:lnTo>
                <a:lnTo>
                  <a:pt x="423" y="126"/>
                </a:lnTo>
                <a:lnTo>
                  <a:pt x="423" y="126"/>
                </a:lnTo>
                <a:lnTo>
                  <a:pt x="423" y="126"/>
                </a:lnTo>
                <a:lnTo>
                  <a:pt x="423" y="126"/>
                </a:lnTo>
                <a:lnTo>
                  <a:pt x="423" y="126"/>
                </a:lnTo>
                <a:lnTo>
                  <a:pt x="423" y="126"/>
                </a:lnTo>
                <a:lnTo>
                  <a:pt x="423" y="126"/>
                </a:lnTo>
                <a:lnTo>
                  <a:pt x="423" y="126"/>
                </a:lnTo>
                <a:lnTo>
                  <a:pt x="405" y="0"/>
                </a:lnTo>
                <a:lnTo>
                  <a:pt x="405" y="0"/>
                </a:lnTo>
                <a:cubicBezTo>
                  <a:pt x="378" y="0"/>
                  <a:pt x="378" y="0"/>
                  <a:pt x="378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24" y="0"/>
                  <a:pt x="280" y="9"/>
                  <a:pt x="235" y="27"/>
                </a:cubicBezTo>
                <a:cubicBezTo>
                  <a:pt x="180" y="45"/>
                  <a:pt x="126" y="63"/>
                  <a:pt x="72" y="99"/>
                </a:cubicBezTo>
                <a:cubicBezTo>
                  <a:pt x="63" y="108"/>
                  <a:pt x="54" y="108"/>
                  <a:pt x="45" y="117"/>
                </a:cubicBezTo>
                <a:cubicBezTo>
                  <a:pt x="63" y="108"/>
                  <a:pt x="81" y="108"/>
                  <a:pt x="90" y="99"/>
                </a:cubicBezTo>
                <a:cubicBezTo>
                  <a:pt x="99" y="99"/>
                  <a:pt x="117" y="90"/>
                  <a:pt x="126" y="90"/>
                </a:cubicBezTo>
                <a:cubicBezTo>
                  <a:pt x="171" y="81"/>
                  <a:pt x="199" y="63"/>
                  <a:pt x="235" y="45"/>
                </a:cubicBezTo>
                <a:cubicBezTo>
                  <a:pt x="262" y="36"/>
                  <a:pt x="289" y="18"/>
                  <a:pt x="315" y="18"/>
                </a:cubicBezTo>
                <a:cubicBezTo>
                  <a:pt x="333" y="9"/>
                  <a:pt x="351" y="9"/>
                  <a:pt x="369" y="9"/>
                </a:cubicBezTo>
                <a:lnTo>
                  <a:pt x="369" y="9"/>
                </a:lnTo>
                <a:cubicBezTo>
                  <a:pt x="387" y="9"/>
                  <a:pt x="396" y="9"/>
                  <a:pt x="405" y="9"/>
                </a:cubicBezTo>
                <a:cubicBezTo>
                  <a:pt x="432" y="18"/>
                  <a:pt x="469" y="18"/>
                  <a:pt x="505" y="27"/>
                </a:cubicBezTo>
                <a:cubicBezTo>
                  <a:pt x="523" y="27"/>
                  <a:pt x="523" y="27"/>
                  <a:pt x="523" y="27"/>
                </a:cubicBezTo>
                <a:cubicBezTo>
                  <a:pt x="523" y="36"/>
                  <a:pt x="532" y="36"/>
                  <a:pt x="541" y="36"/>
                </a:cubicBezTo>
                <a:cubicBezTo>
                  <a:pt x="550" y="36"/>
                  <a:pt x="559" y="45"/>
                  <a:pt x="577" y="45"/>
                </a:cubicBezTo>
                <a:cubicBezTo>
                  <a:pt x="595" y="54"/>
                  <a:pt x="613" y="63"/>
                  <a:pt x="640" y="72"/>
                </a:cubicBezTo>
                <a:cubicBezTo>
                  <a:pt x="685" y="90"/>
                  <a:pt x="722" y="117"/>
                  <a:pt x="767" y="144"/>
                </a:cubicBezTo>
                <a:cubicBezTo>
                  <a:pt x="794" y="171"/>
                  <a:pt x="812" y="208"/>
                  <a:pt x="830" y="235"/>
                </a:cubicBezTo>
                <a:cubicBezTo>
                  <a:pt x="839" y="271"/>
                  <a:pt x="857" y="298"/>
                  <a:pt x="884" y="316"/>
                </a:cubicBezTo>
                <a:cubicBezTo>
                  <a:pt x="893" y="316"/>
                  <a:pt x="893" y="325"/>
                  <a:pt x="902" y="325"/>
                </a:cubicBezTo>
                <a:cubicBezTo>
                  <a:pt x="921" y="379"/>
                  <a:pt x="929" y="424"/>
                  <a:pt x="938" y="470"/>
                </a:cubicBezTo>
                <a:cubicBezTo>
                  <a:pt x="938" y="497"/>
                  <a:pt x="938" y="524"/>
                  <a:pt x="938" y="542"/>
                </a:cubicBezTo>
                <a:cubicBezTo>
                  <a:pt x="938" y="560"/>
                  <a:pt x="938" y="587"/>
                  <a:pt x="938" y="605"/>
                </a:cubicBezTo>
                <a:cubicBezTo>
                  <a:pt x="938" y="623"/>
                  <a:pt x="929" y="632"/>
                  <a:pt x="929" y="641"/>
                </a:cubicBezTo>
                <a:lnTo>
                  <a:pt x="929" y="641"/>
                </a:lnTo>
                <a:lnTo>
                  <a:pt x="929" y="641"/>
                </a:lnTo>
                <a:lnTo>
                  <a:pt x="929" y="641"/>
                </a:lnTo>
                <a:lnTo>
                  <a:pt x="929" y="641"/>
                </a:lnTo>
                <a:lnTo>
                  <a:pt x="929" y="641"/>
                </a:lnTo>
                <a:cubicBezTo>
                  <a:pt x="929" y="632"/>
                  <a:pt x="938" y="623"/>
                  <a:pt x="938" y="614"/>
                </a:cubicBezTo>
                <a:cubicBezTo>
                  <a:pt x="938" y="596"/>
                  <a:pt x="938" y="578"/>
                  <a:pt x="938" y="560"/>
                </a:cubicBezTo>
                <a:cubicBezTo>
                  <a:pt x="938" y="551"/>
                  <a:pt x="938" y="533"/>
                  <a:pt x="938" y="515"/>
                </a:cubicBezTo>
                <a:cubicBezTo>
                  <a:pt x="938" y="488"/>
                  <a:pt x="929" y="452"/>
                  <a:pt x="929" y="416"/>
                </a:cubicBezTo>
                <a:cubicBezTo>
                  <a:pt x="921" y="379"/>
                  <a:pt x="902" y="343"/>
                  <a:pt x="893" y="307"/>
                </a:cubicBezTo>
                <a:cubicBezTo>
                  <a:pt x="884" y="298"/>
                  <a:pt x="884" y="289"/>
                  <a:pt x="875" y="280"/>
                </a:cubicBezTo>
                <a:cubicBezTo>
                  <a:pt x="875" y="262"/>
                  <a:pt x="866" y="253"/>
                  <a:pt x="857" y="244"/>
                </a:cubicBezTo>
                <a:cubicBezTo>
                  <a:pt x="857" y="235"/>
                  <a:pt x="848" y="226"/>
                  <a:pt x="839" y="217"/>
                </a:cubicBezTo>
                <a:cubicBezTo>
                  <a:pt x="830" y="199"/>
                  <a:pt x="830" y="199"/>
                  <a:pt x="830" y="199"/>
                </a:cubicBezTo>
                <a:lnTo>
                  <a:pt x="821" y="190"/>
                </a:lnTo>
                <a:cubicBezTo>
                  <a:pt x="785" y="144"/>
                  <a:pt x="749" y="117"/>
                  <a:pt x="713" y="81"/>
                </a:cubicBezTo>
                <a:cubicBezTo>
                  <a:pt x="668" y="54"/>
                  <a:pt x="622" y="36"/>
                  <a:pt x="568" y="18"/>
                </a:cubicBezTo>
                <a:cubicBezTo>
                  <a:pt x="550" y="9"/>
                  <a:pt x="523" y="9"/>
                  <a:pt x="505" y="9"/>
                </a:cubicBezTo>
                <a:cubicBezTo>
                  <a:pt x="478" y="0"/>
                  <a:pt x="460" y="0"/>
                  <a:pt x="451" y="0"/>
                </a:cubicBezTo>
                <a:cubicBezTo>
                  <a:pt x="432" y="0"/>
                  <a:pt x="415" y="0"/>
                  <a:pt x="405" y="0"/>
                </a:cubicBezTo>
                <a:lnTo>
                  <a:pt x="90" y="2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8">
            <a:extLst>
              <a:ext uri="{FF2B5EF4-FFF2-40B4-BE49-F238E27FC236}">
                <a16:creationId xmlns:a16="http://schemas.microsoft.com/office/drawing/2014/main" id="{41B87757-9A78-CA4C-9BD1-9FA13DE2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462" y="4607305"/>
            <a:ext cx="9300" cy="27901"/>
          </a:xfrm>
          <a:custGeom>
            <a:avLst/>
            <a:gdLst>
              <a:gd name="T0" fmla="*/ 0 w 10"/>
              <a:gd name="T1" fmla="*/ 0 h 27"/>
              <a:gd name="T2" fmla="*/ 0 w 10"/>
              <a:gd name="T3" fmla="*/ 0 h 27"/>
              <a:gd name="T4" fmla="*/ 0 w 10"/>
              <a:gd name="T5" fmla="*/ 26 h 27"/>
              <a:gd name="T6" fmla="*/ 0 w 10"/>
              <a:gd name="T7" fmla="*/ 26 h 27"/>
              <a:gd name="T8" fmla="*/ 9 w 10"/>
              <a:gd name="T9" fmla="*/ 26 h 27"/>
              <a:gd name="T10" fmla="*/ 9 w 10"/>
              <a:gd name="T11" fmla="*/ 9 h 27"/>
              <a:gd name="T12" fmla="*/ 9 w 10"/>
              <a:gd name="T13" fmla="*/ 9 h 27"/>
              <a:gd name="T14" fmla="*/ 9 w 10"/>
              <a:gd name="T15" fmla="*/ 9 h 27"/>
              <a:gd name="T16" fmla="*/ 0 w 10"/>
              <a:gd name="T1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27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17"/>
                  <a:pt x="0" y="26"/>
                </a:cubicBezTo>
                <a:lnTo>
                  <a:pt x="0" y="26"/>
                </a:lnTo>
                <a:lnTo>
                  <a:pt x="9" y="26"/>
                </a:lnTo>
                <a:cubicBezTo>
                  <a:pt x="9" y="17"/>
                  <a:pt x="9" y="17"/>
                  <a:pt x="9" y="9"/>
                </a:cubicBezTo>
                <a:lnTo>
                  <a:pt x="9" y="9"/>
                </a:lnTo>
                <a:lnTo>
                  <a:pt x="9" y="9"/>
                </a:lnTo>
                <a:cubicBezTo>
                  <a:pt x="9" y="9"/>
                  <a:pt x="9" y="9"/>
                  <a:pt x="0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49A6F767-CAEC-C840-80A3-677E64BCB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1706" y="4188787"/>
            <a:ext cx="1116047" cy="669628"/>
          </a:xfrm>
          <a:custGeom>
            <a:avLst/>
            <a:gdLst>
              <a:gd name="T0" fmla="*/ 487 w 1057"/>
              <a:gd name="T1" fmla="*/ 0 h 633"/>
              <a:gd name="T2" fmla="*/ 433 w 1057"/>
              <a:gd name="T3" fmla="*/ 9 h 633"/>
              <a:gd name="T4" fmla="*/ 244 w 1057"/>
              <a:gd name="T5" fmla="*/ 81 h 633"/>
              <a:gd name="T6" fmla="*/ 163 w 1057"/>
              <a:gd name="T7" fmla="*/ 108 h 633"/>
              <a:gd name="T8" fmla="*/ 91 w 1057"/>
              <a:gd name="T9" fmla="*/ 181 h 633"/>
              <a:gd name="T10" fmla="*/ 9 w 1057"/>
              <a:gd name="T11" fmla="*/ 352 h 633"/>
              <a:gd name="T12" fmla="*/ 36 w 1057"/>
              <a:gd name="T13" fmla="*/ 497 h 633"/>
              <a:gd name="T14" fmla="*/ 82 w 1057"/>
              <a:gd name="T15" fmla="*/ 497 h 633"/>
              <a:gd name="T16" fmla="*/ 118 w 1057"/>
              <a:gd name="T17" fmla="*/ 443 h 633"/>
              <a:gd name="T18" fmla="*/ 145 w 1057"/>
              <a:gd name="T19" fmla="*/ 334 h 633"/>
              <a:gd name="T20" fmla="*/ 208 w 1057"/>
              <a:gd name="T21" fmla="*/ 262 h 633"/>
              <a:gd name="T22" fmla="*/ 226 w 1057"/>
              <a:gd name="T23" fmla="*/ 244 h 633"/>
              <a:gd name="T24" fmla="*/ 362 w 1057"/>
              <a:gd name="T25" fmla="*/ 181 h 633"/>
              <a:gd name="T26" fmla="*/ 433 w 1057"/>
              <a:gd name="T27" fmla="*/ 154 h 633"/>
              <a:gd name="T28" fmla="*/ 478 w 1057"/>
              <a:gd name="T29" fmla="*/ 162 h 633"/>
              <a:gd name="T30" fmla="*/ 514 w 1057"/>
              <a:gd name="T31" fmla="*/ 126 h 633"/>
              <a:gd name="T32" fmla="*/ 514 w 1057"/>
              <a:gd name="T33" fmla="*/ 126 h 633"/>
              <a:gd name="T34" fmla="*/ 514 w 1057"/>
              <a:gd name="T35" fmla="*/ 126 h 633"/>
              <a:gd name="T36" fmla="*/ 514 w 1057"/>
              <a:gd name="T37" fmla="*/ 126 h 633"/>
              <a:gd name="T38" fmla="*/ 514 w 1057"/>
              <a:gd name="T39" fmla="*/ 126 h 633"/>
              <a:gd name="T40" fmla="*/ 541 w 1057"/>
              <a:gd name="T41" fmla="*/ 117 h 633"/>
              <a:gd name="T42" fmla="*/ 541 w 1057"/>
              <a:gd name="T43" fmla="*/ 117 h 633"/>
              <a:gd name="T44" fmla="*/ 541 w 1057"/>
              <a:gd name="T45" fmla="*/ 117 h 633"/>
              <a:gd name="T46" fmla="*/ 541 w 1057"/>
              <a:gd name="T47" fmla="*/ 117 h 633"/>
              <a:gd name="T48" fmla="*/ 605 w 1057"/>
              <a:gd name="T49" fmla="*/ 126 h 633"/>
              <a:gd name="T50" fmla="*/ 632 w 1057"/>
              <a:gd name="T51" fmla="*/ 126 h 633"/>
              <a:gd name="T52" fmla="*/ 849 w 1057"/>
              <a:gd name="T53" fmla="*/ 316 h 633"/>
              <a:gd name="T54" fmla="*/ 957 w 1057"/>
              <a:gd name="T55" fmla="*/ 524 h 633"/>
              <a:gd name="T56" fmla="*/ 1047 w 1057"/>
              <a:gd name="T57" fmla="*/ 632 h 633"/>
              <a:gd name="T58" fmla="*/ 1047 w 1057"/>
              <a:gd name="T59" fmla="*/ 632 h 633"/>
              <a:gd name="T60" fmla="*/ 1056 w 1057"/>
              <a:gd name="T61" fmla="*/ 533 h 633"/>
              <a:gd name="T62" fmla="*/ 1020 w 1057"/>
              <a:gd name="T63" fmla="*/ 316 h 633"/>
              <a:gd name="T64" fmla="*/ 948 w 1057"/>
              <a:gd name="T65" fmla="*/ 226 h 633"/>
              <a:gd name="T66" fmla="*/ 758 w 1057"/>
              <a:gd name="T67" fmla="*/ 63 h 633"/>
              <a:gd name="T68" fmla="*/ 659 w 1057"/>
              <a:gd name="T69" fmla="*/ 27 h 633"/>
              <a:gd name="T70" fmla="*/ 623 w 1057"/>
              <a:gd name="T71" fmla="*/ 18 h 633"/>
              <a:gd name="T72" fmla="*/ 487 w 1057"/>
              <a:gd name="T73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7" h="633">
                <a:moveTo>
                  <a:pt x="487" y="0"/>
                </a:moveTo>
                <a:lnTo>
                  <a:pt x="487" y="0"/>
                </a:lnTo>
                <a:lnTo>
                  <a:pt x="487" y="0"/>
                </a:lnTo>
                <a:cubicBezTo>
                  <a:pt x="469" y="0"/>
                  <a:pt x="451" y="0"/>
                  <a:pt x="433" y="9"/>
                </a:cubicBezTo>
                <a:cubicBezTo>
                  <a:pt x="407" y="9"/>
                  <a:pt x="380" y="27"/>
                  <a:pt x="353" y="36"/>
                </a:cubicBezTo>
                <a:cubicBezTo>
                  <a:pt x="317" y="54"/>
                  <a:pt x="289" y="72"/>
                  <a:pt x="244" y="81"/>
                </a:cubicBezTo>
                <a:cubicBezTo>
                  <a:pt x="235" y="81"/>
                  <a:pt x="217" y="90"/>
                  <a:pt x="208" y="90"/>
                </a:cubicBezTo>
                <a:cubicBezTo>
                  <a:pt x="199" y="99"/>
                  <a:pt x="181" y="99"/>
                  <a:pt x="163" y="108"/>
                </a:cubicBezTo>
                <a:lnTo>
                  <a:pt x="163" y="108"/>
                </a:lnTo>
                <a:cubicBezTo>
                  <a:pt x="136" y="126"/>
                  <a:pt x="118" y="154"/>
                  <a:pt x="91" y="181"/>
                </a:cubicBezTo>
                <a:cubicBezTo>
                  <a:pt x="73" y="199"/>
                  <a:pt x="54" y="226"/>
                  <a:pt x="45" y="253"/>
                </a:cubicBezTo>
                <a:cubicBezTo>
                  <a:pt x="27" y="289"/>
                  <a:pt x="18" y="316"/>
                  <a:pt x="9" y="352"/>
                </a:cubicBezTo>
                <a:cubicBezTo>
                  <a:pt x="0" y="388"/>
                  <a:pt x="0" y="434"/>
                  <a:pt x="9" y="470"/>
                </a:cubicBezTo>
                <a:cubicBezTo>
                  <a:pt x="9" y="488"/>
                  <a:pt x="27" y="497"/>
                  <a:pt x="36" y="497"/>
                </a:cubicBezTo>
                <a:cubicBezTo>
                  <a:pt x="45" y="497"/>
                  <a:pt x="45" y="497"/>
                  <a:pt x="45" y="497"/>
                </a:cubicBezTo>
                <a:cubicBezTo>
                  <a:pt x="54" y="497"/>
                  <a:pt x="73" y="497"/>
                  <a:pt x="82" y="497"/>
                </a:cubicBezTo>
                <a:cubicBezTo>
                  <a:pt x="91" y="479"/>
                  <a:pt x="100" y="461"/>
                  <a:pt x="118" y="443"/>
                </a:cubicBezTo>
                <a:lnTo>
                  <a:pt x="118" y="443"/>
                </a:lnTo>
                <a:cubicBezTo>
                  <a:pt x="118" y="424"/>
                  <a:pt x="118" y="407"/>
                  <a:pt x="127" y="388"/>
                </a:cubicBezTo>
                <a:cubicBezTo>
                  <a:pt x="127" y="370"/>
                  <a:pt x="136" y="352"/>
                  <a:pt x="145" y="334"/>
                </a:cubicBezTo>
                <a:cubicBezTo>
                  <a:pt x="154" y="307"/>
                  <a:pt x="181" y="280"/>
                  <a:pt x="208" y="262"/>
                </a:cubicBezTo>
                <a:lnTo>
                  <a:pt x="208" y="262"/>
                </a:lnTo>
                <a:lnTo>
                  <a:pt x="208" y="262"/>
                </a:lnTo>
                <a:cubicBezTo>
                  <a:pt x="208" y="253"/>
                  <a:pt x="217" y="253"/>
                  <a:pt x="226" y="244"/>
                </a:cubicBezTo>
                <a:lnTo>
                  <a:pt x="235" y="235"/>
                </a:lnTo>
                <a:cubicBezTo>
                  <a:pt x="271" y="208"/>
                  <a:pt x="317" y="190"/>
                  <a:pt x="362" y="181"/>
                </a:cubicBezTo>
                <a:lnTo>
                  <a:pt x="353" y="171"/>
                </a:lnTo>
                <a:cubicBezTo>
                  <a:pt x="380" y="162"/>
                  <a:pt x="407" y="154"/>
                  <a:pt x="433" y="154"/>
                </a:cubicBezTo>
                <a:cubicBezTo>
                  <a:pt x="451" y="154"/>
                  <a:pt x="460" y="154"/>
                  <a:pt x="478" y="162"/>
                </a:cubicBezTo>
                <a:lnTo>
                  <a:pt x="478" y="162"/>
                </a:lnTo>
                <a:lnTo>
                  <a:pt x="478" y="162"/>
                </a:lnTo>
                <a:cubicBezTo>
                  <a:pt x="487" y="154"/>
                  <a:pt x="505" y="135"/>
                  <a:pt x="514" y="126"/>
                </a:cubicBezTo>
                <a:lnTo>
                  <a:pt x="514" y="126"/>
                </a:lnTo>
                <a:lnTo>
                  <a:pt x="514" y="126"/>
                </a:lnTo>
                <a:lnTo>
                  <a:pt x="514" y="126"/>
                </a:lnTo>
                <a:lnTo>
                  <a:pt x="514" y="126"/>
                </a:lnTo>
                <a:lnTo>
                  <a:pt x="514" y="126"/>
                </a:lnTo>
                <a:lnTo>
                  <a:pt x="514" y="126"/>
                </a:lnTo>
                <a:lnTo>
                  <a:pt x="514" y="126"/>
                </a:lnTo>
                <a:lnTo>
                  <a:pt x="514" y="126"/>
                </a:lnTo>
                <a:cubicBezTo>
                  <a:pt x="523" y="126"/>
                  <a:pt x="523" y="117"/>
                  <a:pt x="533" y="117"/>
                </a:cubicBezTo>
                <a:lnTo>
                  <a:pt x="541" y="117"/>
                </a:lnTo>
                <a:lnTo>
                  <a:pt x="541" y="117"/>
                </a:lnTo>
                <a:lnTo>
                  <a:pt x="541" y="117"/>
                </a:lnTo>
                <a:lnTo>
                  <a:pt x="541" y="117"/>
                </a:lnTo>
                <a:lnTo>
                  <a:pt x="541" y="117"/>
                </a:lnTo>
                <a:lnTo>
                  <a:pt x="541" y="117"/>
                </a:lnTo>
                <a:lnTo>
                  <a:pt x="541" y="117"/>
                </a:lnTo>
                <a:cubicBezTo>
                  <a:pt x="559" y="117"/>
                  <a:pt x="569" y="117"/>
                  <a:pt x="587" y="117"/>
                </a:cubicBezTo>
                <a:cubicBezTo>
                  <a:pt x="596" y="117"/>
                  <a:pt x="596" y="126"/>
                  <a:pt x="605" y="126"/>
                </a:cubicBezTo>
                <a:cubicBezTo>
                  <a:pt x="614" y="126"/>
                  <a:pt x="614" y="126"/>
                  <a:pt x="614" y="126"/>
                </a:cubicBezTo>
                <a:cubicBezTo>
                  <a:pt x="623" y="126"/>
                  <a:pt x="623" y="126"/>
                  <a:pt x="632" y="126"/>
                </a:cubicBezTo>
                <a:cubicBezTo>
                  <a:pt x="659" y="135"/>
                  <a:pt x="695" y="154"/>
                  <a:pt x="722" y="171"/>
                </a:cubicBezTo>
                <a:cubicBezTo>
                  <a:pt x="776" y="208"/>
                  <a:pt x="822" y="262"/>
                  <a:pt x="849" y="316"/>
                </a:cubicBezTo>
                <a:cubicBezTo>
                  <a:pt x="885" y="361"/>
                  <a:pt x="903" y="415"/>
                  <a:pt x="921" y="461"/>
                </a:cubicBezTo>
                <a:cubicBezTo>
                  <a:pt x="939" y="479"/>
                  <a:pt x="948" y="497"/>
                  <a:pt x="957" y="524"/>
                </a:cubicBezTo>
                <a:cubicBezTo>
                  <a:pt x="975" y="542"/>
                  <a:pt x="984" y="560"/>
                  <a:pt x="1002" y="578"/>
                </a:cubicBezTo>
                <a:cubicBezTo>
                  <a:pt x="1020" y="596"/>
                  <a:pt x="1039" y="614"/>
                  <a:pt x="1047" y="632"/>
                </a:cubicBezTo>
                <a:lnTo>
                  <a:pt x="1047" y="632"/>
                </a:lnTo>
                <a:lnTo>
                  <a:pt x="1047" y="632"/>
                </a:lnTo>
                <a:cubicBezTo>
                  <a:pt x="1047" y="623"/>
                  <a:pt x="1056" y="614"/>
                  <a:pt x="1056" y="596"/>
                </a:cubicBezTo>
                <a:cubicBezTo>
                  <a:pt x="1056" y="578"/>
                  <a:pt x="1056" y="551"/>
                  <a:pt x="1056" y="533"/>
                </a:cubicBezTo>
                <a:cubicBezTo>
                  <a:pt x="1056" y="515"/>
                  <a:pt x="1056" y="488"/>
                  <a:pt x="1056" y="461"/>
                </a:cubicBezTo>
                <a:cubicBezTo>
                  <a:pt x="1047" y="415"/>
                  <a:pt x="1039" y="370"/>
                  <a:pt x="1020" y="316"/>
                </a:cubicBezTo>
                <a:cubicBezTo>
                  <a:pt x="1011" y="316"/>
                  <a:pt x="1011" y="307"/>
                  <a:pt x="1002" y="307"/>
                </a:cubicBezTo>
                <a:cubicBezTo>
                  <a:pt x="975" y="289"/>
                  <a:pt x="957" y="262"/>
                  <a:pt x="948" y="226"/>
                </a:cubicBezTo>
                <a:cubicBezTo>
                  <a:pt x="930" y="199"/>
                  <a:pt x="912" y="162"/>
                  <a:pt x="885" y="135"/>
                </a:cubicBezTo>
                <a:cubicBezTo>
                  <a:pt x="840" y="108"/>
                  <a:pt x="803" y="81"/>
                  <a:pt x="758" y="63"/>
                </a:cubicBezTo>
                <a:cubicBezTo>
                  <a:pt x="731" y="54"/>
                  <a:pt x="713" y="45"/>
                  <a:pt x="695" y="36"/>
                </a:cubicBezTo>
                <a:cubicBezTo>
                  <a:pt x="677" y="36"/>
                  <a:pt x="668" y="27"/>
                  <a:pt x="659" y="27"/>
                </a:cubicBezTo>
                <a:cubicBezTo>
                  <a:pt x="650" y="27"/>
                  <a:pt x="641" y="27"/>
                  <a:pt x="641" y="18"/>
                </a:cubicBezTo>
                <a:cubicBezTo>
                  <a:pt x="623" y="18"/>
                  <a:pt x="623" y="18"/>
                  <a:pt x="623" y="18"/>
                </a:cubicBezTo>
                <a:cubicBezTo>
                  <a:pt x="587" y="9"/>
                  <a:pt x="550" y="9"/>
                  <a:pt x="523" y="0"/>
                </a:cubicBezTo>
                <a:cubicBezTo>
                  <a:pt x="514" y="0"/>
                  <a:pt x="505" y="0"/>
                  <a:pt x="487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0">
            <a:extLst>
              <a:ext uri="{FF2B5EF4-FFF2-40B4-BE49-F238E27FC236}">
                <a16:creationId xmlns:a16="http://schemas.microsoft.com/office/drawing/2014/main" id="{833FCEC5-EC76-B348-B351-D20FF14DD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264" y="4444550"/>
            <a:ext cx="18601" cy="18601"/>
          </a:xfrm>
          <a:custGeom>
            <a:avLst/>
            <a:gdLst>
              <a:gd name="T0" fmla="*/ 18 w 19"/>
              <a:gd name="T1" fmla="*/ 0 h 19"/>
              <a:gd name="T2" fmla="*/ 18 w 19"/>
              <a:gd name="T3" fmla="*/ 0 h 19"/>
              <a:gd name="T4" fmla="*/ 0 w 19"/>
              <a:gd name="T5" fmla="*/ 18 h 19"/>
              <a:gd name="T6" fmla="*/ 0 w 19"/>
              <a:gd name="T7" fmla="*/ 18 h 19"/>
              <a:gd name="T8" fmla="*/ 0 w 19"/>
              <a:gd name="T9" fmla="*/ 18 h 19"/>
              <a:gd name="T10" fmla="*/ 18 w 19"/>
              <a:gd name="T1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18" y="0"/>
                </a:lnTo>
                <a:cubicBezTo>
                  <a:pt x="9" y="9"/>
                  <a:pt x="0" y="9"/>
                  <a:pt x="0" y="18"/>
                </a:cubicBezTo>
                <a:lnTo>
                  <a:pt x="0" y="18"/>
                </a:lnTo>
                <a:lnTo>
                  <a:pt x="0" y="18"/>
                </a:lnTo>
                <a:cubicBezTo>
                  <a:pt x="9" y="9"/>
                  <a:pt x="9" y="9"/>
                  <a:pt x="18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47FF0F7E-89B4-3441-9F5A-5956B6C3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09" y="4309692"/>
            <a:ext cx="1036993" cy="2450655"/>
          </a:xfrm>
          <a:custGeom>
            <a:avLst/>
            <a:gdLst>
              <a:gd name="T0" fmla="*/ 144 w 984"/>
              <a:gd name="T1" fmla="*/ 1708 h 2323"/>
              <a:gd name="T2" fmla="*/ 153 w 984"/>
              <a:gd name="T3" fmla="*/ 1536 h 2323"/>
              <a:gd name="T4" fmla="*/ 9 w 984"/>
              <a:gd name="T5" fmla="*/ 1771 h 2323"/>
              <a:gd name="T6" fmla="*/ 271 w 984"/>
              <a:gd name="T7" fmla="*/ 2322 h 2323"/>
              <a:gd name="T8" fmla="*/ 334 w 984"/>
              <a:gd name="T9" fmla="*/ 2314 h 2323"/>
              <a:gd name="T10" fmla="*/ 18 w 984"/>
              <a:gd name="T11" fmla="*/ 1925 h 2323"/>
              <a:gd name="T12" fmla="*/ 108 w 984"/>
              <a:gd name="T13" fmla="*/ 1744 h 2323"/>
              <a:gd name="T14" fmla="*/ 153 w 984"/>
              <a:gd name="T15" fmla="*/ 1536 h 2323"/>
              <a:gd name="T16" fmla="*/ 423 w 984"/>
              <a:gd name="T17" fmla="*/ 1591 h 2323"/>
              <a:gd name="T18" fmla="*/ 298 w 984"/>
              <a:gd name="T19" fmla="*/ 1717 h 2323"/>
              <a:gd name="T20" fmla="*/ 541 w 984"/>
              <a:gd name="T21" fmla="*/ 1482 h 2323"/>
              <a:gd name="T22" fmla="*/ 803 w 984"/>
              <a:gd name="T23" fmla="*/ 1094 h 2323"/>
              <a:gd name="T24" fmla="*/ 316 w 984"/>
              <a:gd name="T25" fmla="*/ 1383 h 2323"/>
              <a:gd name="T26" fmla="*/ 343 w 984"/>
              <a:gd name="T27" fmla="*/ 1374 h 2323"/>
              <a:gd name="T28" fmla="*/ 405 w 984"/>
              <a:gd name="T29" fmla="*/ 1121 h 2323"/>
              <a:gd name="T30" fmla="*/ 776 w 984"/>
              <a:gd name="T31" fmla="*/ 551 h 2323"/>
              <a:gd name="T32" fmla="*/ 649 w 984"/>
              <a:gd name="T33" fmla="*/ 1112 h 2323"/>
              <a:gd name="T34" fmla="*/ 722 w 984"/>
              <a:gd name="T35" fmla="*/ 1085 h 2323"/>
              <a:gd name="T36" fmla="*/ 983 w 984"/>
              <a:gd name="T37" fmla="*/ 515 h 2323"/>
              <a:gd name="T38" fmla="*/ 911 w 984"/>
              <a:gd name="T39" fmla="*/ 461 h 2323"/>
              <a:gd name="T40" fmla="*/ 839 w 984"/>
              <a:gd name="T41" fmla="*/ 452 h 2323"/>
              <a:gd name="T42" fmla="*/ 495 w 984"/>
              <a:gd name="T43" fmla="*/ 407 h 2323"/>
              <a:gd name="T44" fmla="*/ 495 w 984"/>
              <a:gd name="T45" fmla="*/ 407 h 2323"/>
              <a:gd name="T46" fmla="*/ 586 w 984"/>
              <a:gd name="T47" fmla="*/ 750 h 2323"/>
              <a:gd name="T48" fmla="*/ 541 w 984"/>
              <a:gd name="T49" fmla="*/ 913 h 2323"/>
              <a:gd name="T50" fmla="*/ 541 w 984"/>
              <a:gd name="T51" fmla="*/ 949 h 2323"/>
              <a:gd name="T52" fmla="*/ 577 w 984"/>
              <a:gd name="T53" fmla="*/ 543 h 2323"/>
              <a:gd name="T54" fmla="*/ 495 w 984"/>
              <a:gd name="T55" fmla="*/ 407 h 2323"/>
              <a:gd name="T56" fmla="*/ 271 w 984"/>
              <a:gd name="T57" fmla="*/ 317 h 2323"/>
              <a:gd name="T58" fmla="*/ 262 w 984"/>
              <a:gd name="T59" fmla="*/ 307 h 2323"/>
              <a:gd name="T60" fmla="*/ 253 w 984"/>
              <a:gd name="T61" fmla="*/ 307 h 2323"/>
              <a:gd name="T62" fmla="*/ 253 w 984"/>
              <a:gd name="T63" fmla="*/ 307 h 2323"/>
              <a:gd name="T64" fmla="*/ 99 w 984"/>
              <a:gd name="T65" fmla="*/ 290 h 2323"/>
              <a:gd name="T66" fmla="*/ 550 w 984"/>
              <a:gd name="T67" fmla="*/ 208 h 2323"/>
              <a:gd name="T68" fmla="*/ 144 w 984"/>
              <a:gd name="T69" fmla="*/ 290 h 2323"/>
              <a:gd name="T70" fmla="*/ 243 w 984"/>
              <a:gd name="T71" fmla="*/ 244 h 2323"/>
              <a:gd name="T72" fmla="*/ 369 w 984"/>
              <a:gd name="T73" fmla="*/ 235 h 2323"/>
              <a:gd name="T74" fmla="*/ 271 w 984"/>
              <a:gd name="T75" fmla="*/ 208 h 2323"/>
              <a:gd name="T76" fmla="*/ 604 w 984"/>
              <a:gd name="T77" fmla="*/ 100 h 2323"/>
              <a:gd name="T78" fmla="*/ 369 w 984"/>
              <a:gd name="T79" fmla="*/ 64 h 2323"/>
              <a:gd name="T80" fmla="*/ 369 w 984"/>
              <a:gd name="T81" fmla="*/ 64 h 2323"/>
              <a:gd name="T82" fmla="*/ 351 w 984"/>
              <a:gd name="T83" fmla="*/ 64 h 2323"/>
              <a:gd name="T84" fmla="*/ 144 w 984"/>
              <a:gd name="T85" fmla="*/ 145 h 2323"/>
              <a:gd name="T86" fmla="*/ 180 w 984"/>
              <a:gd name="T87" fmla="*/ 181 h 2323"/>
              <a:gd name="T88" fmla="*/ 495 w 984"/>
              <a:gd name="T89" fmla="*/ 199 h 2323"/>
              <a:gd name="T90" fmla="*/ 450 w 984"/>
              <a:gd name="T91" fmla="*/ 172 h 2323"/>
              <a:gd name="T92" fmla="*/ 477 w 984"/>
              <a:gd name="T93" fmla="*/ 109 h 2323"/>
              <a:gd name="T94" fmla="*/ 595 w 984"/>
              <a:gd name="T95" fmla="*/ 127 h 2323"/>
              <a:gd name="T96" fmla="*/ 604 w 984"/>
              <a:gd name="T97" fmla="*/ 100 h 2323"/>
              <a:gd name="T98" fmla="*/ 559 w 984"/>
              <a:gd name="T99" fmla="*/ 28 h 2323"/>
              <a:gd name="T100" fmla="*/ 469 w 984"/>
              <a:gd name="T101" fmla="*/ 0 h 2323"/>
              <a:gd name="T102" fmla="*/ 162 w 984"/>
              <a:gd name="T103" fmla="*/ 1645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84" h="2323">
                <a:moveTo>
                  <a:pt x="162" y="1645"/>
                </a:moveTo>
                <a:lnTo>
                  <a:pt x="162" y="1645"/>
                </a:lnTo>
                <a:cubicBezTo>
                  <a:pt x="153" y="1663"/>
                  <a:pt x="144" y="1672"/>
                  <a:pt x="135" y="1690"/>
                </a:cubicBezTo>
                <a:cubicBezTo>
                  <a:pt x="135" y="1708"/>
                  <a:pt x="135" y="1717"/>
                  <a:pt x="144" y="1735"/>
                </a:cubicBezTo>
                <a:cubicBezTo>
                  <a:pt x="144" y="1726"/>
                  <a:pt x="144" y="1717"/>
                  <a:pt x="144" y="1708"/>
                </a:cubicBezTo>
                <a:cubicBezTo>
                  <a:pt x="153" y="1708"/>
                  <a:pt x="153" y="1699"/>
                  <a:pt x="153" y="1690"/>
                </a:cubicBezTo>
                <a:cubicBezTo>
                  <a:pt x="162" y="1681"/>
                  <a:pt x="162" y="1672"/>
                  <a:pt x="162" y="1672"/>
                </a:cubicBezTo>
                <a:cubicBezTo>
                  <a:pt x="162" y="1663"/>
                  <a:pt x="162" y="1654"/>
                  <a:pt x="162" y="1645"/>
                </a:cubicBezTo>
                <a:lnTo>
                  <a:pt x="153" y="1536"/>
                </a:lnTo>
                <a:lnTo>
                  <a:pt x="153" y="1536"/>
                </a:lnTo>
                <a:cubicBezTo>
                  <a:pt x="135" y="1546"/>
                  <a:pt x="117" y="1563"/>
                  <a:pt x="99" y="1582"/>
                </a:cubicBezTo>
                <a:cubicBezTo>
                  <a:pt x="90" y="1600"/>
                  <a:pt x="81" y="1609"/>
                  <a:pt x="72" y="1627"/>
                </a:cubicBezTo>
                <a:cubicBezTo>
                  <a:pt x="54" y="1636"/>
                  <a:pt x="45" y="1654"/>
                  <a:pt x="45" y="1672"/>
                </a:cubicBezTo>
                <a:cubicBezTo>
                  <a:pt x="36" y="1690"/>
                  <a:pt x="27" y="1699"/>
                  <a:pt x="18" y="1717"/>
                </a:cubicBezTo>
                <a:cubicBezTo>
                  <a:pt x="18" y="1735"/>
                  <a:pt x="9" y="1753"/>
                  <a:pt x="9" y="1771"/>
                </a:cubicBezTo>
                <a:cubicBezTo>
                  <a:pt x="0" y="1835"/>
                  <a:pt x="9" y="1907"/>
                  <a:pt x="27" y="1970"/>
                </a:cubicBezTo>
                <a:cubicBezTo>
                  <a:pt x="45" y="2033"/>
                  <a:pt x="81" y="2097"/>
                  <a:pt x="108" y="2151"/>
                </a:cubicBezTo>
                <a:cubicBezTo>
                  <a:pt x="144" y="2205"/>
                  <a:pt x="180" y="2259"/>
                  <a:pt x="216" y="2305"/>
                </a:cubicBezTo>
                <a:cubicBezTo>
                  <a:pt x="225" y="2322"/>
                  <a:pt x="243" y="2322"/>
                  <a:pt x="271" y="2322"/>
                </a:cubicBezTo>
                <a:lnTo>
                  <a:pt x="271" y="2322"/>
                </a:lnTo>
                <a:cubicBezTo>
                  <a:pt x="289" y="2322"/>
                  <a:pt x="316" y="2322"/>
                  <a:pt x="334" y="2314"/>
                </a:cubicBezTo>
                <a:cubicBezTo>
                  <a:pt x="387" y="2305"/>
                  <a:pt x="423" y="2277"/>
                  <a:pt x="423" y="2268"/>
                </a:cubicBezTo>
                <a:lnTo>
                  <a:pt x="423" y="2268"/>
                </a:lnTo>
                <a:cubicBezTo>
                  <a:pt x="423" y="2277"/>
                  <a:pt x="414" y="2277"/>
                  <a:pt x="396" y="2286"/>
                </a:cubicBezTo>
                <a:cubicBezTo>
                  <a:pt x="378" y="2295"/>
                  <a:pt x="360" y="2305"/>
                  <a:pt x="334" y="2314"/>
                </a:cubicBezTo>
                <a:cubicBezTo>
                  <a:pt x="316" y="2322"/>
                  <a:pt x="289" y="2322"/>
                  <a:pt x="271" y="2322"/>
                </a:cubicBezTo>
                <a:lnTo>
                  <a:pt x="271" y="2322"/>
                </a:lnTo>
                <a:cubicBezTo>
                  <a:pt x="243" y="2322"/>
                  <a:pt x="225" y="2314"/>
                  <a:pt x="216" y="2305"/>
                </a:cubicBezTo>
                <a:cubicBezTo>
                  <a:pt x="180" y="2250"/>
                  <a:pt x="135" y="2196"/>
                  <a:pt x="99" y="2133"/>
                </a:cubicBezTo>
                <a:cubicBezTo>
                  <a:pt x="63" y="2069"/>
                  <a:pt x="36" y="1997"/>
                  <a:pt x="18" y="1925"/>
                </a:cubicBezTo>
                <a:cubicBezTo>
                  <a:pt x="18" y="1925"/>
                  <a:pt x="18" y="1925"/>
                  <a:pt x="18" y="1934"/>
                </a:cubicBezTo>
                <a:cubicBezTo>
                  <a:pt x="45" y="1880"/>
                  <a:pt x="54" y="1835"/>
                  <a:pt x="63" y="1789"/>
                </a:cubicBezTo>
                <a:cubicBezTo>
                  <a:pt x="72" y="1744"/>
                  <a:pt x="90" y="1699"/>
                  <a:pt x="108" y="1645"/>
                </a:cubicBezTo>
                <a:cubicBezTo>
                  <a:pt x="108" y="1699"/>
                  <a:pt x="108" y="1753"/>
                  <a:pt x="90" y="1808"/>
                </a:cubicBezTo>
                <a:cubicBezTo>
                  <a:pt x="99" y="1780"/>
                  <a:pt x="99" y="1762"/>
                  <a:pt x="108" y="1744"/>
                </a:cubicBezTo>
                <a:cubicBezTo>
                  <a:pt x="117" y="1726"/>
                  <a:pt x="126" y="1708"/>
                  <a:pt x="135" y="1690"/>
                </a:cubicBezTo>
                <a:cubicBezTo>
                  <a:pt x="135" y="1681"/>
                  <a:pt x="135" y="1663"/>
                  <a:pt x="135" y="1654"/>
                </a:cubicBezTo>
                <a:cubicBezTo>
                  <a:pt x="135" y="1645"/>
                  <a:pt x="135" y="1636"/>
                  <a:pt x="135" y="1618"/>
                </a:cubicBezTo>
                <a:cubicBezTo>
                  <a:pt x="135" y="1600"/>
                  <a:pt x="135" y="1572"/>
                  <a:pt x="144" y="1555"/>
                </a:cubicBezTo>
                <a:cubicBezTo>
                  <a:pt x="153" y="1546"/>
                  <a:pt x="153" y="1546"/>
                  <a:pt x="153" y="1536"/>
                </a:cubicBezTo>
                <a:lnTo>
                  <a:pt x="541" y="1482"/>
                </a:lnTo>
                <a:lnTo>
                  <a:pt x="541" y="1482"/>
                </a:lnTo>
                <a:lnTo>
                  <a:pt x="541" y="1482"/>
                </a:lnTo>
                <a:cubicBezTo>
                  <a:pt x="514" y="1491"/>
                  <a:pt x="495" y="1509"/>
                  <a:pt x="477" y="1536"/>
                </a:cubicBezTo>
                <a:cubicBezTo>
                  <a:pt x="459" y="1555"/>
                  <a:pt x="450" y="1572"/>
                  <a:pt x="423" y="1591"/>
                </a:cubicBezTo>
                <a:cubicBezTo>
                  <a:pt x="441" y="1618"/>
                  <a:pt x="432" y="1627"/>
                  <a:pt x="414" y="1627"/>
                </a:cubicBezTo>
                <a:lnTo>
                  <a:pt x="414" y="1627"/>
                </a:lnTo>
                <a:cubicBezTo>
                  <a:pt x="396" y="1636"/>
                  <a:pt x="387" y="1654"/>
                  <a:pt x="369" y="1663"/>
                </a:cubicBezTo>
                <a:cubicBezTo>
                  <a:pt x="360" y="1681"/>
                  <a:pt x="351" y="1690"/>
                  <a:pt x="334" y="1699"/>
                </a:cubicBezTo>
                <a:cubicBezTo>
                  <a:pt x="325" y="1708"/>
                  <a:pt x="307" y="1717"/>
                  <a:pt x="298" y="1717"/>
                </a:cubicBezTo>
                <a:cubicBezTo>
                  <a:pt x="316" y="1717"/>
                  <a:pt x="325" y="1708"/>
                  <a:pt x="334" y="1699"/>
                </a:cubicBezTo>
                <a:cubicBezTo>
                  <a:pt x="369" y="1690"/>
                  <a:pt x="405" y="1672"/>
                  <a:pt x="441" y="1672"/>
                </a:cubicBezTo>
                <a:cubicBezTo>
                  <a:pt x="450" y="1654"/>
                  <a:pt x="459" y="1636"/>
                  <a:pt x="469" y="1627"/>
                </a:cubicBezTo>
                <a:cubicBezTo>
                  <a:pt x="495" y="1582"/>
                  <a:pt x="532" y="1536"/>
                  <a:pt x="568" y="1482"/>
                </a:cubicBezTo>
                <a:cubicBezTo>
                  <a:pt x="559" y="1482"/>
                  <a:pt x="550" y="1482"/>
                  <a:pt x="541" y="1482"/>
                </a:cubicBezTo>
                <a:lnTo>
                  <a:pt x="803" y="1094"/>
                </a:lnTo>
                <a:lnTo>
                  <a:pt x="803" y="1094"/>
                </a:lnTo>
                <a:cubicBezTo>
                  <a:pt x="803" y="1103"/>
                  <a:pt x="803" y="1103"/>
                  <a:pt x="794" y="1103"/>
                </a:cubicBezTo>
                <a:cubicBezTo>
                  <a:pt x="803" y="1103"/>
                  <a:pt x="803" y="1103"/>
                  <a:pt x="803" y="1103"/>
                </a:cubicBezTo>
                <a:cubicBezTo>
                  <a:pt x="803" y="1103"/>
                  <a:pt x="803" y="1103"/>
                  <a:pt x="803" y="1094"/>
                </a:cubicBezTo>
                <a:lnTo>
                  <a:pt x="469" y="985"/>
                </a:lnTo>
                <a:lnTo>
                  <a:pt x="469" y="985"/>
                </a:lnTo>
                <a:lnTo>
                  <a:pt x="469" y="985"/>
                </a:lnTo>
                <a:cubicBezTo>
                  <a:pt x="432" y="1030"/>
                  <a:pt x="414" y="1085"/>
                  <a:pt x="387" y="1157"/>
                </a:cubicBezTo>
                <a:cubicBezTo>
                  <a:pt x="369" y="1220"/>
                  <a:pt x="342" y="1302"/>
                  <a:pt x="316" y="1383"/>
                </a:cubicBezTo>
                <a:cubicBezTo>
                  <a:pt x="307" y="1392"/>
                  <a:pt x="307" y="1401"/>
                  <a:pt x="298" y="1419"/>
                </a:cubicBezTo>
                <a:cubicBezTo>
                  <a:pt x="307" y="1401"/>
                  <a:pt x="316" y="1392"/>
                  <a:pt x="316" y="1383"/>
                </a:cubicBezTo>
                <a:cubicBezTo>
                  <a:pt x="334" y="1338"/>
                  <a:pt x="342" y="1302"/>
                  <a:pt x="360" y="1265"/>
                </a:cubicBezTo>
                <a:cubicBezTo>
                  <a:pt x="369" y="1310"/>
                  <a:pt x="360" y="1347"/>
                  <a:pt x="334" y="1383"/>
                </a:cubicBezTo>
                <a:cubicBezTo>
                  <a:pt x="334" y="1383"/>
                  <a:pt x="334" y="1374"/>
                  <a:pt x="343" y="1374"/>
                </a:cubicBezTo>
                <a:cubicBezTo>
                  <a:pt x="343" y="1374"/>
                  <a:pt x="351" y="1383"/>
                  <a:pt x="360" y="1383"/>
                </a:cubicBezTo>
                <a:lnTo>
                  <a:pt x="369" y="1383"/>
                </a:lnTo>
                <a:cubicBezTo>
                  <a:pt x="369" y="1383"/>
                  <a:pt x="369" y="1383"/>
                  <a:pt x="378" y="1383"/>
                </a:cubicBezTo>
                <a:cubicBezTo>
                  <a:pt x="378" y="1319"/>
                  <a:pt x="414" y="1283"/>
                  <a:pt x="432" y="1229"/>
                </a:cubicBezTo>
                <a:cubicBezTo>
                  <a:pt x="450" y="1193"/>
                  <a:pt x="432" y="1157"/>
                  <a:pt x="405" y="1121"/>
                </a:cubicBezTo>
                <a:cubicBezTo>
                  <a:pt x="423" y="1066"/>
                  <a:pt x="441" y="1021"/>
                  <a:pt x="469" y="985"/>
                </a:cubicBezTo>
                <a:lnTo>
                  <a:pt x="812" y="425"/>
                </a:lnTo>
                <a:lnTo>
                  <a:pt x="812" y="425"/>
                </a:lnTo>
                <a:cubicBezTo>
                  <a:pt x="794" y="452"/>
                  <a:pt x="785" y="479"/>
                  <a:pt x="776" y="506"/>
                </a:cubicBezTo>
                <a:cubicBezTo>
                  <a:pt x="776" y="524"/>
                  <a:pt x="776" y="534"/>
                  <a:pt x="776" y="551"/>
                </a:cubicBezTo>
                <a:cubicBezTo>
                  <a:pt x="776" y="560"/>
                  <a:pt x="785" y="570"/>
                  <a:pt x="794" y="588"/>
                </a:cubicBezTo>
                <a:cubicBezTo>
                  <a:pt x="830" y="651"/>
                  <a:pt x="821" y="732"/>
                  <a:pt x="803" y="804"/>
                </a:cubicBezTo>
                <a:cubicBezTo>
                  <a:pt x="785" y="841"/>
                  <a:pt x="776" y="877"/>
                  <a:pt x="758" y="904"/>
                </a:cubicBezTo>
                <a:cubicBezTo>
                  <a:pt x="739" y="940"/>
                  <a:pt x="730" y="967"/>
                  <a:pt x="722" y="994"/>
                </a:cubicBezTo>
                <a:cubicBezTo>
                  <a:pt x="703" y="1040"/>
                  <a:pt x="676" y="1076"/>
                  <a:pt x="649" y="1112"/>
                </a:cubicBezTo>
                <a:cubicBezTo>
                  <a:pt x="640" y="1130"/>
                  <a:pt x="631" y="1139"/>
                  <a:pt x="631" y="1148"/>
                </a:cubicBezTo>
                <a:cubicBezTo>
                  <a:pt x="622" y="1157"/>
                  <a:pt x="613" y="1166"/>
                  <a:pt x="613" y="1175"/>
                </a:cubicBezTo>
                <a:cubicBezTo>
                  <a:pt x="604" y="1202"/>
                  <a:pt x="604" y="1220"/>
                  <a:pt x="613" y="1256"/>
                </a:cubicBezTo>
                <a:cubicBezTo>
                  <a:pt x="631" y="1238"/>
                  <a:pt x="667" y="1247"/>
                  <a:pt x="676" y="1220"/>
                </a:cubicBezTo>
                <a:cubicBezTo>
                  <a:pt x="694" y="1175"/>
                  <a:pt x="712" y="1130"/>
                  <a:pt x="722" y="1085"/>
                </a:cubicBezTo>
                <a:cubicBezTo>
                  <a:pt x="739" y="1040"/>
                  <a:pt x="758" y="1003"/>
                  <a:pt x="785" y="985"/>
                </a:cubicBezTo>
                <a:cubicBezTo>
                  <a:pt x="830" y="958"/>
                  <a:pt x="866" y="922"/>
                  <a:pt x="902" y="877"/>
                </a:cubicBezTo>
                <a:cubicBezTo>
                  <a:pt x="893" y="895"/>
                  <a:pt x="884" y="913"/>
                  <a:pt x="884" y="922"/>
                </a:cubicBezTo>
                <a:cubicBezTo>
                  <a:pt x="929" y="796"/>
                  <a:pt x="965" y="669"/>
                  <a:pt x="983" y="515"/>
                </a:cubicBezTo>
                <a:lnTo>
                  <a:pt x="983" y="515"/>
                </a:lnTo>
                <a:lnTo>
                  <a:pt x="983" y="515"/>
                </a:lnTo>
                <a:cubicBezTo>
                  <a:pt x="975" y="588"/>
                  <a:pt x="965" y="651"/>
                  <a:pt x="947" y="714"/>
                </a:cubicBezTo>
                <a:cubicBezTo>
                  <a:pt x="938" y="723"/>
                  <a:pt x="929" y="732"/>
                  <a:pt x="920" y="741"/>
                </a:cubicBezTo>
                <a:cubicBezTo>
                  <a:pt x="902" y="687"/>
                  <a:pt x="902" y="651"/>
                  <a:pt x="911" y="606"/>
                </a:cubicBezTo>
                <a:cubicBezTo>
                  <a:pt x="911" y="551"/>
                  <a:pt x="920" y="506"/>
                  <a:pt x="911" y="461"/>
                </a:cubicBezTo>
                <a:cubicBezTo>
                  <a:pt x="893" y="543"/>
                  <a:pt x="893" y="624"/>
                  <a:pt x="884" y="696"/>
                </a:cubicBezTo>
                <a:cubicBezTo>
                  <a:pt x="866" y="777"/>
                  <a:pt x="848" y="850"/>
                  <a:pt x="803" y="913"/>
                </a:cubicBezTo>
                <a:cubicBezTo>
                  <a:pt x="821" y="841"/>
                  <a:pt x="830" y="777"/>
                  <a:pt x="839" y="705"/>
                </a:cubicBezTo>
                <a:cubicBezTo>
                  <a:pt x="848" y="633"/>
                  <a:pt x="848" y="560"/>
                  <a:pt x="839" y="488"/>
                </a:cubicBezTo>
                <a:cubicBezTo>
                  <a:pt x="839" y="479"/>
                  <a:pt x="839" y="470"/>
                  <a:pt x="839" y="452"/>
                </a:cubicBezTo>
                <a:cubicBezTo>
                  <a:pt x="830" y="443"/>
                  <a:pt x="821" y="434"/>
                  <a:pt x="812" y="425"/>
                </a:cubicBezTo>
                <a:lnTo>
                  <a:pt x="486" y="398"/>
                </a:lnTo>
                <a:lnTo>
                  <a:pt x="486" y="398"/>
                </a:lnTo>
                <a:lnTo>
                  <a:pt x="486" y="398"/>
                </a:lnTo>
                <a:cubicBezTo>
                  <a:pt x="486" y="398"/>
                  <a:pt x="486" y="398"/>
                  <a:pt x="495" y="407"/>
                </a:cubicBezTo>
                <a:lnTo>
                  <a:pt x="495" y="407"/>
                </a:lnTo>
                <a:lnTo>
                  <a:pt x="495" y="407"/>
                </a:lnTo>
                <a:lnTo>
                  <a:pt x="495" y="407"/>
                </a:lnTo>
                <a:lnTo>
                  <a:pt x="495" y="407"/>
                </a:lnTo>
                <a:lnTo>
                  <a:pt x="495" y="407"/>
                </a:lnTo>
                <a:lnTo>
                  <a:pt x="505" y="407"/>
                </a:lnTo>
                <a:cubicBezTo>
                  <a:pt x="514" y="416"/>
                  <a:pt x="514" y="425"/>
                  <a:pt x="523" y="434"/>
                </a:cubicBezTo>
                <a:cubicBezTo>
                  <a:pt x="541" y="452"/>
                  <a:pt x="550" y="470"/>
                  <a:pt x="559" y="497"/>
                </a:cubicBezTo>
                <a:cubicBezTo>
                  <a:pt x="577" y="551"/>
                  <a:pt x="586" y="606"/>
                  <a:pt x="586" y="669"/>
                </a:cubicBezTo>
                <a:cubicBezTo>
                  <a:pt x="595" y="696"/>
                  <a:pt x="586" y="723"/>
                  <a:pt x="586" y="750"/>
                </a:cubicBezTo>
                <a:cubicBezTo>
                  <a:pt x="577" y="787"/>
                  <a:pt x="568" y="813"/>
                  <a:pt x="559" y="841"/>
                </a:cubicBezTo>
                <a:lnTo>
                  <a:pt x="559" y="850"/>
                </a:lnTo>
                <a:lnTo>
                  <a:pt x="559" y="841"/>
                </a:lnTo>
                <a:cubicBezTo>
                  <a:pt x="559" y="850"/>
                  <a:pt x="559" y="868"/>
                  <a:pt x="559" y="877"/>
                </a:cubicBezTo>
                <a:cubicBezTo>
                  <a:pt x="550" y="886"/>
                  <a:pt x="550" y="904"/>
                  <a:pt x="541" y="913"/>
                </a:cubicBezTo>
                <a:cubicBezTo>
                  <a:pt x="541" y="922"/>
                  <a:pt x="532" y="940"/>
                  <a:pt x="532" y="949"/>
                </a:cubicBezTo>
                <a:cubicBezTo>
                  <a:pt x="532" y="958"/>
                  <a:pt x="523" y="958"/>
                  <a:pt x="523" y="967"/>
                </a:cubicBezTo>
                <a:cubicBezTo>
                  <a:pt x="514" y="985"/>
                  <a:pt x="514" y="985"/>
                  <a:pt x="514" y="985"/>
                </a:cubicBezTo>
                <a:cubicBezTo>
                  <a:pt x="532" y="967"/>
                  <a:pt x="532" y="967"/>
                  <a:pt x="532" y="967"/>
                </a:cubicBezTo>
                <a:cubicBezTo>
                  <a:pt x="532" y="967"/>
                  <a:pt x="541" y="958"/>
                  <a:pt x="541" y="949"/>
                </a:cubicBezTo>
                <a:cubicBezTo>
                  <a:pt x="550" y="940"/>
                  <a:pt x="559" y="931"/>
                  <a:pt x="568" y="922"/>
                </a:cubicBezTo>
                <a:cubicBezTo>
                  <a:pt x="586" y="895"/>
                  <a:pt x="595" y="868"/>
                  <a:pt x="604" y="841"/>
                </a:cubicBezTo>
                <a:cubicBezTo>
                  <a:pt x="622" y="787"/>
                  <a:pt x="622" y="723"/>
                  <a:pt x="595" y="669"/>
                </a:cubicBezTo>
                <a:cubicBezTo>
                  <a:pt x="586" y="642"/>
                  <a:pt x="586" y="615"/>
                  <a:pt x="586" y="588"/>
                </a:cubicBezTo>
                <a:cubicBezTo>
                  <a:pt x="577" y="570"/>
                  <a:pt x="577" y="551"/>
                  <a:pt x="577" y="543"/>
                </a:cubicBezTo>
                <a:cubicBezTo>
                  <a:pt x="568" y="524"/>
                  <a:pt x="568" y="515"/>
                  <a:pt x="559" y="497"/>
                </a:cubicBezTo>
                <a:cubicBezTo>
                  <a:pt x="550" y="470"/>
                  <a:pt x="541" y="452"/>
                  <a:pt x="523" y="434"/>
                </a:cubicBezTo>
                <a:cubicBezTo>
                  <a:pt x="514" y="425"/>
                  <a:pt x="514" y="416"/>
                  <a:pt x="505" y="407"/>
                </a:cubicBezTo>
                <a:lnTo>
                  <a:pt x="505" y="407"/>
                </a:lnTo>
                <a:cubicBezTo>
                  <a:pt x="495" y="407"/>
                  <a:pt x="495" y="407"/>
                  <a:pt x="495" y="407"/>
                </a:cubicBezTo>
                <a:lnTo>
                  <a:pt x="495" y="407"/>
                </a:lnTo>
                <a:cubicBezTo>
                  <a:pt x="486" y="398"/>
                  <a:pt x="486" y="398"/>
                  <a:pt x="486" y="398"/>
                </a:cubicBezTo>
                <a:lnTo>
                  <a:pt x="271" y="317"/>
                </a:lnTo>
                <a:lnTo>
                  <a:pt x="271" y="317"/>
                </a:lnTo>
                <a:lnTo>
                  <a:pt x="271" y="317"/>
                </a:lnTo>
                <a:lnTo>
                  <a:pt x="271" y="317"/>
                </a:lnTo>
                <a:lnTo>
                  <a:pt x="271" y="317"/>
                </a:lnTo>
                <a:lnTo>
                  <a:pt x="271" y="317"/>
                </a:lnTo>
                <a:lnTo>
                  <a:pt x="271" y="317"/>
                </a:lnTo>
                <a:lnTo>
                  <a:pt x="262" y="307"/>
                </a:lnTo>
                <a:lnTo>
                  <a:pt x="262" y="307"/>
                </a:lnTo>
                <a:lnTo>
                  <a:pt x="262" y="307"/>
                </a:lnTo>
                <a:lnTo>
                  <a:pt x="262" y="307"/>
                </a:lnTo>
                <a:lnTo>
                  <a:pt x="253" y="307"/>
                </a:lnTo>
                <a:lnTo>
                  <a:pt x="253" y="307"/>
                </a:lnTo>
                <a:lnTo>
                  <a:pt x="253" y="307"/>
                </a:lnTo>
                <a:cubicBezTo>
                  <a:pt x="262" y="307"/>
                  <a:pt x="262" y="307"/>
                  <a:pt x="262" y="307"/>
                </a:cubicBezTo>
                <a:lnTo>
                  <a:pt x="262" y="307"/>
                </a:lnTo>
                <a:cubicBezTo>
                  <a:pt x="253" y="307"/>
                  <a:pt x="253" y="307"/>
                  <a:pt x="253" y="307"/>
                </a:cubicBezTo>
                <a:lnTo>
                  <a:pt x="253" y="307"/>
                </a:lnTo>
                <a:lnTo>
                  <a:pt x="99" y="290"/>
                </a:lnTo>
                <a:lnTo>
                  <a:pt x="99" y="290"/>
                </a:lnTo>
                <a:lnTo>
                  <a:pt x="99" y="290"/>
                </a:lnTo>
                <a:lnTo>
                  <a:pt x="99" y="290"/>
                </a:lnTo>
                <a:lnTo>
                  <a:pt x="99" y="290"/>
                </a:lnTo>
                <a:lnTo>
                  <a:pt x="99" y="290"/>
                </a:lnTo>
                <a:lnTo>
                  <a:pt x="550" y="208"/>
                </a:lnTo>
                <a:lnTo>
                  <a:pt x="550" y="208"/>
                </a:lnTo>
                <a:cubicBezTo>
                  <a:pt x="559" y="217"/>
                  <a:pt x="568" y="217"/>
                  <a:pt x="586" y="217"/>
                </a:cubicBezTo>
                <a:cubicBezTo>
                  <a:pt x="568" y="217"/>
                  <a:pt x="559" y="208"/>
                  <a:pt x="550" y="208"/>
                </a:cubicBezTo>
                <a:lnTo>
                  <a:pt x="262" y="208"/>
                </a:lnTo>
                <a:lnTo>
                  <a:pt x="262" y="208"/>
                </a:lnTo>
                <a:cubicBezTo>
                  <a:pt x="253" y="208"/>
                  <a:pt x="243" y="208"/>
                  <a:pt x="225" y="208"/>
                </a:cubicBezTo>
                <a:cubicBezTo>
                  <a:pt x="216" y="208"/>
                  <a:pt x="207" y="217"/>
                  <a:pt x="189" y="226"/>
                </a:cubicBezTo>
                <a:cubicBezTo>
                  <a:pt x="171" y="244"/>
                  <a:pt x="153" y="262"/>
                  <a:pt x="144" y="290"/>
                </a:cubicBezTo>
                <a:cubicBezTo>
                  <a:pt x="153" y="290"/>
                  <a:pt x="162" y="290"/>
                  <a:pt x="162" y="290"/>
                </a:cubicBezTo>
                <a:cubicBezTo>
                  <a:pt x="180" y="290"/>
                  <a:pt x="189" y="290"/>
                  <a:pt x="198" y="290"/>
                </a:cubicBezTo>
                <a:cubicBezTo>
                  <a:pt x="207" y="290"/>
                  <a:pt x="216" y="290"/>
                  <a:pt x="216" y="298"/>
                </a:cubicBezTo>
                <a:cubicBezTo>
                  <a:pt x="216" y="290"/>
                  <a:pt x="216" y="262"/>
                  <a:pt x="234" y="253"/>
                </a:cubicBezTo>
                <a:cubicBezTo>
                  <a:pt x="234" y="253"/>
                  <a:pt x="234" y="253"/>
                  <a:pt x="243" y="244"/>
                </a:cubicBezTo>
                <a:lnTo>
                  <a:pt x="243" y="244"/>
                </a:lnTo>
                <a:cubicBezTo>
                  <a:pt x="253" y="244"/>
                  <a:pt x="253" y="244"/>
                  <a:pt x="253" y="244"/>
                </a:cubicBezTo>
                <a:cubicBezTo>
                  <a:pt x="262" y="235"/>
                  <a:pt x="271" y="235"/>
                  <a:pt x="289" y="235"/>
                </a:cubicBezTo>
                <a:cubicBezTo>
                  <a:pt x="289" y="235"/>
                  <a:pt x="298" y="235"/>
                  <a:pt x="307" y="235"/>
                </a:cubicBezTo>
                <a:cubicBezTo>
                  <a:pt x="325" y="235"/>
                  <a:pt x="343" y="235"/>
                  <a:pt x="369" y="235"/>
                </a:cubicBezTo>
                <a:cubicBezTo>
                  <a:pt x="378" y="244"/>
                  <a:pt x="396" y="244"/>
                  <a:pt x="414" y="253"/>
                </a:cubicBezTo>
                <a:cubicBezTo>
                  <a:pt x="432" y="253"/>
                  <a:pt x="450" y="262"/>
                  <a:pt x="459" y="262"/>
                </a:cubicBezTo>
                <a:cubicBezTo>
                  <a:pt x="441" y="253"/>
                  <a:pt x="432" y="253"/>
                  <a:pt x="414" y="244"/>
                </a:cubicBezTo>
                <a:cubicBezTo>
                  <a:pt x="396" y="235"/>
                  <a:pt x="378" y="235"/>
                  <a:pt x="360" y="226"/>
                </a:cubicBezTo>
                <a:cubicBezTo>
                  <a:pt x="334" y="217"/>
                  <a:pt x="298" y="208"/>
                  <a:pt x="271" y="208"/>
                </a:cubicBezTo>
                <a:cubicBezTo>
                  <a:pt x="271" y="208"/>
                  <a:pt x="271" y="208"/>
                  <a:pt x="262" y="208"/>
                </a:cubicBezTo>
                <a:lnTo>
                  <a:pt x="532" y="28"/>
                </a:lnTo>
                <a:lnTo>
                  <a:pt x="532" y="28"/>
                </a:lnTo>
                <a:cubicBezTo>
                  <a:pt x="541" y="37"/>
                  <a:pt x="559" y="54"/>
                  <a:pt x="568" y="64"/>
                </a:cubicBezTo>
                <a:cubicBezTo>
                  <a:pt x="577" y="73"/>
                  <a:pt x="595" y="91"/>
                  <a:pt x="604" y="100"/>
                </a:cubicBezTo>
                <a:cubicBezTo>
                  <a:pt x="568" y="82"/>
                  <a:pt x="532" y="73"/>
                  <a:pt x="505" y="64"/>
                </a:cubicBezTo>
                <a:cubicBezTo>
                  <a:pt x="486" y="54"/>
                  <a:pt x="469" y="54"/>
                  <a:pt x="459" y="54"/>
                </a:cubicBezTo>
                <a:cubicBezTo>
                  <a:pt x="441" y="45"/>
                  <a:pt x="423" y="45"/>
                  <a:pt x="414" y="45"/>
                </a:cubicBezTo>
                <a:cubicBezTo>
                  <a:pt x="396" y="54"/>
                  <a:pt x="387" y="64"/>
                  <a:pt x="369" y="64"/>
                </a:cubicBezTo>
                <a:lnTo>
                  <a:pt x="369" y="64"/>
                </a:lnTo>
                <a:lnTo>
                  <a:pt x="369" y="64"/>
                </a:lnTo>
                <a:lnTo>
                  <a:pt x="369" y="64"/>
                </a:lnTo>
                <a:lnTo>
                  <a:pt x="369" y="64"/>
                </a:lnTo>
                <a:lnTo>
                  <a:pt x="369" y="64"/>
                </a:lnTo>
                <a:lnTo>
                  <a:pt x="369" y="64"/>
                </a:lnTo>
                <a:lnTo>
                  <a:pt x="369" y="64"/>
                </a:lnTo>
                <a:cubicBezTo>
                  <a:pt x="369" y="64"/>
                  <a:pt x="369" y="64"/>
                  <a:pt x="360" y="64"/>
                </a:cubicBezTo>
                <a:cubicBezTo>
                  <a:pt x="360" y="64"/>
                  <a:pt x="360" y="64"/>
                  <a:pt x="351" y="64"/>
                </a:cubicBezTo>
                <a:lnTo>
                  <a:pt x="351" y="64"/>
                </a:lnTo>
                <a:lnTo>
                  <a:pt x="351" y="64"/>
                </a:lnTo>
                <a:lnTo>
                  <a:pt x="351" y="64"/>
                </a:lnTo>
                <a:cubicBezTo>
                  <a:pt x="334" y="64"/>
                  <a:pt x="316" y="64"/>
                  <a:pt x="298" y="64"/>
                </a:cubicBezTo>
                <a:cubicBezTo>
                  <a:pt x="253" y="73"/>
                  <a:pt x="207" y="91"/>
                  <a:pt x="171" y="118"/>
                </a:cubicBezTo>
                <a:lnTo>
                  <a:pt x="162" y="127"/>
                </a:lnTo>
                <a:cubicBezTo>
                  <a:pt x="153" y="136"/>
                  <a:pt x="153" y="136"/>
                  <a:pt x="144" y="145"/>
                </a:cubicBezTo>
                <a:cubicBezTo>
                  <a:pt x="126" y="163"/>
                  <a:pt x="117" y="181"/>
                  <a:pt x="108" y="199"/>
                </a:cubicBezTo>
                <a:cubicBezTo>
                  <a:pt x="99" y="217"/>
                  <a:pt x="99" y="235"/>
                  <a:pt x="99" y="253"/>
                </a:cubicBezTo>
                <a:cubicBezTo>
                  <a:pt x="90" y="262"/>
                  <a:pt x="90" y="262"/>
                  <a:pt x="90" y="271"/>
                </a:cubicBezTo>
                <a:cubicBezTo>
                  <a:pt x="90" y="271"/>
                  <a:pt x="90" y="281"/>
                  <a:pt x="99" y="281"/>
                </a:cubicBezTo>
                <a:cubicBezTo>
                  <a:pt x="108" y="235"/>
                  <a:pt x="144" y="199"/>
                  <a:pt x="180" y="181"/>
                </a:cubicBezTo>
                <a:cubicBezTo>
                  <a:pt x="207" y="172"/>
                  <a:pt x="225" y="172"/>
                  <a:pt x="243" y="163"/>
                </a:cubicBezTo>
                <a:cubicBezTo>
                  <a:pt x="253" y="163"/>
                  <a:pt x="262" y="163"/>
                  <a:pt x="271" y="163"/>
                </a:cubicBezTo>
                <a:cubicBezTo>
                  <a:pt x="280" y="163"/>
                  <a:pt x="298" y="163"/>
                  <a:pt x="307" y="172"/>
                </a:cubicBezTo>
                <a:cubicBezTo>
                  <a:pt x="351" y="172"/>
                  <a:pt x="387" y="181"/>
                  <a:pt x="432" y="190"/>
                </a:cubicBezTo>
                <a:cubicBezTo>
                  <a:pt x="495" y="199"/>
                  <a:pt x="495" y="199"/>
                  <a:pt x="495" y="199"/>
                </a:cubicBezTo>
                <a:cubicBezTo>
                  <a:pt x="514" y="199"/>
                  <a:pt x="514" y="199"/>
                  <a:pt x="514" y="199"/>
                </a:cubicBezTo>
                <a:cubicBezTo>
                  <a:pt x="523" y="208"/>
                  <a:pt x="523" y="208"/>
                  <a:pt x="523" y="208"/>
                </a:cubicBezTo>
                <a:cubicBezTo>
                  <a:pt x="532" y="208"/>
                  <a:pt x="541" y="208"/>
                  <a:pt x="550" y="208"/>
                </a:cubicBezTo>
                <a:cubicBezTo>
                  <a:pt x="532" y="208"/>
                  <a:pt x="523" y="199"/>
                  <a:pt x="505" y="190"/>
                </a:cubicBezTo>
                <a:cubicBezTo>
                  <a:pt x="486" y="181"/>
                  <a:pt x="469" y="172"/>
                  <a:pt x="450" y="172"/>
                </a:cubicBezTo>
                <a:cubicBezTo>
                  <a:pt x="423" y="154"/>
                  <a:pt x="387" y="136"/>
                  <a:pt x="343" y="136"/>
                </a:cubicBezTo>
                <a:cubicBezTo>
                  <a:pt x="360" y="127"/>
                  <a:pt x="387" y="118"/>
                  <a:pt x="414" y="109"/>
                </a:cubicBezTo>
                <a:cubicBezTo>
                  <a:pt x="432" y="109"/>
                  <a:pt x="450" y="100"/>
                  <a:pt x="469" y="100"/>
                </a:cubicBezTo>
                <a:lnTo>
                  <a:pt x="477" y="100"/>
                </a:lnTo>
                <a:cubicBezTo>
                  <a:pt x="477" y="109"/>
                  <a:pt x="477" y="109"/>
                  <a:pt x="477" y="109"/>
                </a:cubicBezTo>
                <a:cubicBezTo>
                  <a:pt x="495" y="109"/>
                  <a:pt x="514" y="109"/>
                  <a:pt x="532" y="118"/>
                </a:cubicBezTo>
                <a:cubicBezTo>
                  <a:pt x="514" y="109"/>
                  <a:pt x="495" y="109"/>
                  <a:pt x="477" y="100"/>
                </a:cubicBezTo>
                <a:cubicBezTo>
                  <a:pt x="495" y="100"/>
                  <a:pt x="505" y="91"/>
                  <a:pt x="523" y="91"/>
                </a:cubicBezTo>
                <a:cubicBezTo>
                  <a:pt x="532" y="91"/>
                  <a:pt x="532" y="91"/>
                  <a:pt x="541" y="91"/>
                </a:cubicBezTo>
                <a:cubicBezTo>
                  <a:pt x="559" y="100"/>
                  <a:pt x="577" y="109"/>
                  <a:pt x="595" y="127"/>
                </a:cubicBezTo>
                <a:cubicBezTo>
                  <a:pt x="613" y="136"/>
                  <a:pt x="622" y="154"/>
                  <a:pt x="640" y="163"/>
                </a:cubicBezTo>
                <a:cubicBezTo>
                  <a:pt x="658" y="181"/>
                  <a:pt x="667" y="190"/>
                  <a:pt x="694" y="199"/>
                </a:cubicBezTo>
                <a:cubicBezTo>
                  <a:pt x="676" y="181"/>
                  <a:pt x="667" y="163"/>
                  <a:pt x="649" y="145"/>
                </a:cubicBezTo>
                <a:cubicBezTo>
                  <a:pt x="640" y="127"/>
                  <a:pt x="622" y="118"/>
                  <a:pt x="604" y="100"/>
                </a:cubicBezTo>
                <a:lnTo>
                  <a:pt x="604" y="100"/>
                </a:lnTo>
                <a:lnTo>
                  <a:pt x="604" y="100"/>
                </a:lnTo>
                <a:cubicBezTo>
                  <a:pt x="640" y="109"/>
                  <a:pt x="667" y="127"/>
                  <a:pt x="703" y="145"/>
                </a:cubicBezTo>
                <a:cubicBezTo>
                  <a:pt x="676" y="127"/>
                  <a:pt x="658" y="100"/>
                  <a:pt x="631" y="73"/>
                </a:cubicBezTo>
                <a:cubicBezTo>
                  <a:pt x="613" y="64"/>
                  <a:pt x="604" y="45"/>
                  <a:pt x="586" y="37"/>
                </a:cubicBezTo>
                <a:cubicBezTo>
                  <a:pt x="577" y="37"/>
                  <a:pt x="568" y="37"/>
                  <a:pt x="559" y="28"/>
                </a:cubicBezTo>
                <a:cubicBezTo>
                  <a:pt x="559" y="28"/>
                  <a:pt x="550" y="28"/>
                  <a:pt x="541" y="28"/>
                </a:cubicBezTo>
                <a:cubicBezTo>
                  <a:pt x="541" y="28"/>
                  <a:pt x="541" y="28"/>
                  <a:pt x="532" y="28"/>
                </a:cubicBezTo>
                <a:lnTo>
                  <a:pt x="477" y="0"/>
                </a:lnTo>
                <a:lnTo>
                  <a:pt x="477" y="0"/>
                </a:lnTo>
                <a:lnTo>
                  <a:pt x="469" y="0"/>
                </a:lnTo>
                <a:lnTo>
                  <a:pt x="477" y="0"/>
                </a:lnTo>
                <a:lnTo>
                  <a:pt x="477" y="0"/>
                </a:lnTo>
                <a:lnTo>
                  <a:pt x="477" y="0"/>
                </a:lnTo>
                <a:lnTo>
                  <a:pt x="477" y="0"/>
                </a:lnTo>
                <a:lnTo>
                  <a:pt x="162" y="16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2">
            <a:extLst>
              <a:ext uri="{FF2B5EF4-FFF2-40B4-BE49-F238E27FC236}">
                <a16:creationId xmlns:a16="http://schemas.microsoft.com/office/drawing/2014/main" id="{066D2CE0-AD11-9C4F-9D93-0DE159F2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121" y="4607305"/>
            <a:ext cx="227858" cy="144158"/>
          </a:xfrm>
          <a:custGeom>
            <a:avLst/>
            <a:gdLst>
              <a:gd name="T0" fmla="*/ 45 w 216"/>
              <a:gd name="T1" fmla="*/ 135 h 136"/>
              <a:gd name="T2" fmla="*/ 45 w 216"/>
              <a:gd name="T3" fmla="*/ 135 h 136"/>
              <a:gd name="T4" fmla="*/ 45 w 216"/>
              <a:gd name="T5" fmla="*/ 135 h 136"/>
              <a:gd name="T6" fmla="*/ 45 w 216"/>
              <a:gd name="T7" fmla="*/ 126 h 136"/>
              <a:gd name="T8" fmla="*/ 215 w 216"/>
              <a:gd name="T9" fmla="*/ 117 h 136"/>
              <a:gd name="T10" fmla="*/ 198 w 216"/>
              <a:gd name="T11" fmla="*/ 126 h 136"/>
              <a:gd name="T12" fmla="*/ 179 w 216"/>
              <a:gd name="T13" fmla="*/ 135 h 136"/>
              <a:gd name="T14" fmla="*/ 63 w 216"/>
              <a:gd name="T15" fmla="*/ 135 h 136"/>
              <a:gd name="T16" fmla="*/ 98 w 216"/>
              <a:gd name="T17" fmla="*/ 135 h 136"/>
              <a:gd name="T18" fmla="*/ 198 w 216"/>
              <a:gd name="T19" fmla="*/ 126 h 136"/>
              <a:gd name="T20" fmla="*/ 215 w 216"/>
              <a:gd name="T21" fmla="*/ 117 h 136"/>
              <a:gd name="T22" fmla="*/ 215 w 216"/>
              <a:gd name="T23" fmla="*/ 117 h 136"/>
              <a:gd name="T24" fmla="*/ 36 w 216"/>
              <a:gd name="T25" fmla="*/ 117 h 136"/>
              <a:gd name="T26" fmla="*/ 36 w 216"/>
              <a:gd name="T27" fmla="*/ 117 h 136"/>
              <a:gd name="T28" fmla="*/ 36 w 216"/>
              <a:gd name="T29" fmla="*/ 108 h 136"/>
              <a:gd name="T30" fmla="*/ 36 w 216"/>
              <a:gd name="T31" fmla="*/ 108 h 136"/>
              <a:gd name="T32" fmla="*/ 36 w 216"/>
              <a:gd name="T33" fmla="*/ 90 h 136"/>
              <a:gd name="T34" fmla="*/ 36 w 216"/>
              <a:gd name="T35" fmla="*/ 90 h 136"/>
              <a:gd name="T36" fmla="*/ 27 w 216"/>
              <a:gd name="T37" fmla="*/ 90 h 136"/>
              <a:gd name="T38" fmla="*/ 27 w 216"/>
              <a:gd name="T39" fmla="*/ 81 h 136"/>
              <a:gd name="T40" fmla="*/ 27 w 216"/>
              <a:gd name="T41" fmla="*/ 81 h 136"/>
              <a:gd name="T42" fmla="*/ 36 w 216"/>
              <a:gd name="T43" fmla="*/ 54 h 136"/>
              <a:gd name="T44" fmla="*/ 18 w 216"/>
              <a:gd name="T45" fmla="*/ 54 h 136"/>
              <a:gd name="T46" fmla="*/ 18 w 216"/>
              <a:gd name="T47" fmla="*/ 54 h 136"/>
              <a:gd name="T48" fmla="*/ 27 w 216"/>
              <a:gd name="T49" fmla="*/ 81 h 136"/>
              <a:gd name="T50" fmla="*/ 27 w 216"/>
              <a:gd name="T51" fmla="*/ 90 h 136"/>
              <a:gd name="T52" fmla="*/ 36 w 216"/>
              <a:gd name="T53" fmla="*/ 90 h 136"/>
              <a:gd name="T54" fmla="*/ 63 w 216"/>
              <a:gd name="T55" fmla="*/ 90 h 136"/>
              <a:gd name="T56" fmla="*/ 134 w 216"/>
              <a:gd name="T57" fmla="*/ 72 h 136"/>
              <a:gd name="T58" fmla="*/ 18 w 216"/>
              <a:gd name="T59" fmla="*/ 45 h 136"/>
              <a:gd name="T60" fmla="*/ 18 w 216"/>
              <a:gd name="T61" fmla="*/ 45 h 136"/>
              <a:gd name="T62" fmla="*/ 18 w 216"/>
              <a:gd name="T63" fmla="*/ 45 h 136"/>
              <a:gd name="T64" fmla="*/ 18 w 216"/>
              <a:gd name="T65" fmla="*/ 45 h 136"/>
              <a:gd name="T66" fmla="*/ 18 w 216"/>
              <a:gd name="T67" fmla="*/ 45 h 136"/>
              <a:gd name="T68" fmla="*/ 18 w 216"/>
              <a:gd name="T69" fmla="*/ 45 h 136"/>
              <a:gd name="T70" fmla="*/ 9 w 216"/>
              <a:gd name="T71" fmla="*/ 36 h 136"/>
              <a:gd name="T72" fmla="*/ 9 w 216"/>
              <a:gd name="T73" fmla="*/ 45 h 136"/>
              <a:gd name="T74" fmla="*/ 9 w 216"/>
              <a:gd name="T75" fmla="*/ 36 h 136"/>
              <a:gd name="T76" fmla="*/ 9 w 216"/>
              <a:gd name="T77" fmla="*/ 36 h 136"/>
              <a:gd name="T78" fmla="*/ 9 w 216"/>
              <a:gd name="T79" fmla="*/ 36 h 136"/>
              <a:gd name="T80" fmla="*/ 9 w 216"/>
              <a:gd name="T81" fmla="*/ 36 h 136"/>
              <a:gd name="T82" fmla="*/ 0 w 216"/>
              <a:gd name="T83" fmla="*/ 36 h 136"/>
              <a:gd name="T84" fmla="*/ 9 w 216"/>
              <a:gd name="T85" fmla="*/ 36 h 136"/>
              <a:gd name="T86" fmla="*/ 0 w 216"/>
              <a:gd name="T87" fmla="*/ 26 h 136"/>
              <a:gd name="T88" fmla="*/ 9 w 216"/>
              <a:gd name="T89" fmla="*/ 45 h 136"/>
              <a:gd name="T90" fmla="*/ 9 w 216"/>
              <a:gd name="T91" fmla="*/ 26 h 136"/>
              <a:gd name="T92" fmla="*/ 0 w 216"/>
              <a:gd name="T93" fmla="*/ 26 h 136"/>
              <a:gd name="T94" fmla="*/ 0 w 216"/>
              <a:gd name="T95" fmla="*/ 26 h 136"/>
              <a:gd name="T96" fmla="*/ 0 w 216"/>
              <a:gd name="T97" fmla="*/ 26 h 136"/>
              <a:gd name="T98" fmla="*/ 0 w 216"/>
              <a:gd name="T99" fmla="*/ 26 h 136"/>
              <a:gd name="T100" fmla="*/ 0 w 216"/>
              <a:gd name="T101" fmla="*/ 26 h 136"/>
              <a:gd name="T102" fmla="*/ 0 w 216"/>
              <a:gd name="T103" fmla="*/ 26 h 136"/>
              <a:gd name="T104" fmla="*/ 0 w 216"/>
              <a:gd name="T105" fmla="*/ 26 h 136"/>
              <a:gd name="T106" fmla="*/ 0 w 216"/>
              <a:gd name="T107" fmla="*/ 26 h 136"/>
              <a:gd name="T108" fmla="*/ 0 w 216"/>
              <a:gd name="T109" fmla="*/ 26 h 136"/>
              <a:gd name="T110" fmla="*/ 18 w 216"/>
              <a:gd name="T111" fmla="*/ 0 h 136"/>
              <a:gd name="T112" fmla="*/ 36 w 216"/>
              <a:gd name="T113" fmla="*/ 0 h 136"/>
              <a:gd name="T114" fmla="*/ 18 w 216"/>
              <a:gd name="T115" fmla="*/ 0 h 136"/>
              <a:gd name="T116" fmla="*/ 18 w 216"/>
              <a:gd name="T11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6" h="136">
                <a:moveTo>
                  <a:pt x="45" y="135"/>
                </a:moveTo>
                <a:lnTo>
                  <a:pt x="45" y="135"/>
                </a:lnTo>
                <a:lnTo>
                  <a:pt x="45" y="135"/>
                </a:lnTo>
                <a:lnTo>
                  <a:pt x="45" y="135"/>
                </a:lnTo>
                <a:lnTo>
                  <a:pt x="45" y="135"/>
                </a:lnTo>
                <a:lnTo>
                  <a:pt x="45" y="135"/>
                </a:lnTo>
                <a:lnTo>
                  <a:pt x="45" y="135"/>
                </a:lnTo>
                <a:lnTo>
                  <a:pt x="45" y="135"/>
                </a:lnTo>
                <a:lnTo>
                  <a:pt x="45" y="135"/>
                </a:lnTo>
                <a:lnTo>
                  <a:pt x="45" y="126"/>
                </a:lnTo>
                <a:lnTo>
                  <a:pt x="45" y="126"/>
                </a:lnTo>
                <a:lnTo>
                  <a:pt x="45" y="126"/>
                </a:lnTo>
                <a:lnTo>
                  <a:pt x="45" y="126"/>
                </a:lnTo>
                <a:lnTo>
                  <a:pt x="45" y="126"/>
                </a:lnTo>
                <a:lnTo>
                  <a:pt x="215" y="117"/>
                </a:lnTo>
                <a:lnTo>
                  <a:pt x="215" y="117"/>
                </a:lnTo>
                <a:cubicBezTo>
                  <a:pt x="206" y="117"/>
                  <a:pt x="206" y="117"/>
                  <a:pt x="206" y="117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8" y="126"/>
                  <a:pt x="198" y="126"/>
                  <a:pt x="188" y="126"/>
                </a:cubicBezTo>
                <a:lnTo>
                  <a:pt x="188" y="126"/>
                </a:lnTo>
                <a:cubicBezTo>
                  <a:pt x="179" y="135"/>
                  <a:pt x="179" y="135"/>
                  <a:pt x="179" y="135"/>
                </a:cubicBezTo>
                <a:cubicBezTo>
                  <a:pt x="170" y="135"/>
                  <a:pt x="170" y="135"/>
                  <a:pt x="161" y="135"/>
                </a:cubicBezTo>
                <a:cubicBezTo>
                  <a:pt x="143" y="135"/>
                  <a:pt x="116" y="135"/>
                  <a:pt x="98" y="135"/>
                </a:cubicBezTo>
                <a:cubicBezTo>
                  <a:pt x="80" y="135"/>
                  <a:pt x="72" y="135"/>
                  <a:pt x="63" y="135"/>
                </a:cubicBezTo>
                <a:cubicBezTo>
                  <a:pt x="54" y="135"/>
                  <a:pt x="45" y="135"/>
                  <a:pt x="45" y="135"/>
                </a:cubicBezTo>
                <a:cubicBezTo>
                  <a:pt x="45" y="135"/>
                  <a:pt x="54" y="135"/>
                  <a:pt x="63" y="135"/>
                </a:cubicBezTo>
                <a:cubicBezTo>
                  <a:pt x="72" y="135"/>
                  <a:pt x="80" y="135"/>
                  <a:pt x="98" y="135"/>
                </a:cubicBezTo>
                <a:cubicBezTo>
                  <a:pt x="125" y="135"/>
                  <a:pt x="125" y="135"/>
                  <a:pt x="125" y="135"/>
                </a:cubicBezTo>
                <a:cubicBezTo>
                  <a:pt x="134" y="135"/>
                  <a:pt x="143" y="135"/>
                  <a:pt x="152" y="135"/>
                </a:cubicBezTo>
                <a:cubicBezTo>
                  <a:pt x="170" y="135"/>
                  <a:pt x="188" y="135"/>
                  <a:pt x="198" y="126"/>
                </a:cubicBezTo>
                <a:cubicBezTo>
                  <a:pt x="198" y="126"/>
                  <a:pt x="198" y="126"/>
                  <a:pt x="206" y="126"/>
                </a:cubicBezTo>
                <a:cubicBezTo>
                  <a:pt x="206" y="117"/>
                  <a:pt x="206" y="117"/>
                  <a:pt x="215" y="117"/>
                </a:cubicBezTo>
                <a:lnTo>
                  <a:pt x="215" y="117"/>
                </a:lnTo>
                <a:lnTo>
                  <a:pt x="215" y="117"/>
                </a:lnTo>
                <a:lnTo>
                  <a:pt x="215" y="117"/>
                </a:lnTo>
                <a:lnTo>
                  <a:pt x="215" y="117"/>
                </a:lnTo>
                <a:lnTo>
                  <a:pt x="215" y="117"/>
                </a:lnTo>
                <a:lnTo>
                  <a:pt x="36" y="117"/>
                </a:lnTo>
                <a:lnTo>
                  <a:pt x="36" y="117"/>
                </a:lnTo>
                <a:lnTo>
                  <a:pt x="36" y="117"/>
                </a:lnTo>
                <a:cubicBezTo>
                  <a:pt x="45" y="126"/>
                  <a:pt x="45" y="126"/>
                  <a:pt x="45" y="126"/>
                </a:cubicBezTo>
                <a:cubicBezTo>
                  <a:pt x="36" y="117"/>
                  <a:pt x="36" y="117"/>
                  <a:pt x="36" y="117"/>
                </a:cubicBezTo>
                <a:lnTo>
                  <a:pt x="36" y="117"/>
                </a:lnTo>
                <a:lnTo>
                  <a:pt x="36" y="108"/>
                </a:lnTo>
                <a:lnTo>
                  <a:pt x="36" y="108"/>
                </a:lnTo>
                <a:lnTo>
                  <a:pt x="36" y="108"/>
                </a:lnTo>
                <a:lnTo>
                  <a:pt x="36" y="108"/>
                </a:lnTo>
                <a:lnTo>
                  <a:pt x="36" y="108"/>
                </a:lnTo>
                <a:lnTo>
                  <a:pt x="36" y="90"/>
                </a:lnTo>
                <a:lnTo>
                  <a:pt x="36" y="90"/>
                </a:lnTo>
                <a:lnTo>
                  <a:pt x="36" y="90"/>
                </a:lnTo>
                <a:cubicBezTo>
                  <a:pt x="36" y="99"/>
                  <a:pt x="36" y="99"/>
                  <a:pt x="36" y="99"/>
                </a:cubicBezTo>
                <a:lnTo>
                  <a:pt x="36" y="99"/>
                </a:lnTo>
                <a:lnTo>
                  <a:pt x="36" y="90"/>
                </a:lnTo>
                <a:lnTo>
                  <a:pt x="27" y="90"/>
                </a:lnTo>
                <a:lnTo>
                  <a:pt x="27" y="90"/>
                </a:lnTo>
                <a:lnTo>
                  <a:pt x="27" y="90"/>
                </a:lnTo>
                <a:lnTo>
                  <a:pt x="27" y="90"/>
                </a:lnTo>
                <a:lnTo>
                  <a:pt x="27" y="90"/>
                </a:lnTo>
                <a:lnTo>
                  <a:pt x="27" y="81"/>
                </a:lnTo>
                <a:lnTo>
                  <a:pt x="27" y="81"/>
                </a:lnTo>
                <a:lnTo>
                  <a:pt x="27" y="81"/>
                </a:lnTo>
                <a:lnTo>
                  <a:pt x="27" y="81"/>
                </a:lnTo>
                <a:lnTo>
                  <a:pt x="27" y="81"/>
                </a:lnTo>
                <a:lnTo>
                  <a:pt x="27" y="81"/>
                </a:lnTo>
                <a:lnTo>
                  <a:pt x="36" y="54"/>
                </a:lnTo>
                <a:lnTo>
                  <a:pt x="36" y="54"/>
                </a:lnTo>
                <a:lnTo>
                  <a:pt x="27" y="54"/>
                </a:lnTo>
                <a:cubicBezTo>
                  <a:pt x="18" y="54"/>
                  <a:pt x="18" y="54"/>
                  <a:pt x="18" y="54"/>
                </a:cubicBezTo>
                <a:lnTo>
                  <a:pt x="18" y="54"/>
                </a:lnTo>
                <a:lnTo>
                  <a:pt x="18" y="54"/>
                </a:lnTo>
                <a:lnTo>
                  <a:pt x="18" y="54"/>
                </a:lnTo>
                <a:cubicBezTo>
                  <a:pt x="18" y="63"/>
                  <a:pt x="18" y="63"/>
                  <a:pt x="18" y="63"/>
                </a:cubicBezTo>
                <a:cubicBezTo>
                  <a:pt x="27" y="81"/>
                  <a:pt x="27" y="81"/>
                  <a:pt x="27" y="81"/>
                </a:cubicBezTo>
                <a:lnTo>
                  <a:pt x="27" y="81"/>
                </a:lnTo>
                <a:lnTo>
                  <a:pt x="27" y="90"/>
                </a:lnTo>
                <a:lnTo>
                  <a:pt x="27" y="90"/>
                </a:lnTo>
                <a:lnTo>
                  <a:pt x="27" y="90"/>
                </a:lnTo>
                <a:lnTo>
                  <a:pt x="27" y="90"/>
                </a:lnTo>
                <a:lnTo>
                  <a:pt x="27" y="90"/>
                </a:lnTo>
                <a:cubicBezTo>
                  <a:pt x="36" y="90"/>
                  <a:pt x="36" y="90"/>
                  <a:pt x="36" y="90"/>
                </a:cubicBezTo>
                <a:lnTo>
                  <a:pt x="36" y="90"/>
                </a:lnTo>
                <a:cubicBezTo>
                  <a:pt x="36" y="90"/>
                  <a:pt x="45" y="90"/>
                  <a:pt x="54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80" y="90"/>
                  <a:pt x="98" y="90"/>
                  <a:pt x="125" y="90"/>
                </a:cubicBezTo>
                <a:cubicBezTo>
                  <a:pt x="152" y="99"/>
                  <a:pt x="179" y="99"/>
                  <a:pt x="188" y="99"/>
                </a:cubicBezTo>
                <a:cubicBezTo>
                  <a:pt x="179" y="90"/>
                  <a:pt x="161" y="81"/>
                  <a:pt x="134" y="72"/>
                </a:cubicBezTo>
                <a:cubicBezTo>
                  <a:pt x="107" y="63"/>
                  <a:pt x="80" y="54"/>
                  <a:pt x="63" y="54"/>
                </a:cubicBezTo>
                <a:cubicBezTo>
                  <a:pt x="54" y="54"/>
                  <a:pt x="45" y="54"/>
                  <a:pt x="36" y="54"/>
                </a:cubicBez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18" y="45"/>
                </a:lnTo>
                <a:lnTo>
                  <a:pt x="9" y="36"/>
                </a:lnTo>
                <a:lnTo>
                  <a:pt x="9" y="36"/>
                </a:lnTo>
                <a:lnTo>
                  <a:pt x="9" y="45"/>
                </a:lnTo>
                <a:lnTo>
                  <a:pt x="9" y="45"/>
                </a:lnTo>
                <a:cubicBezTo>
                  <a:pt x="9" y="45"/>
                  <a:pt x="9" y="45"/>
                  <a:pt x="18" y="45"/>
                </a:cubicBezTo>
                <a:lnTo>
                  <a:pt x="18" y="45"/>
                </a:lnTo>
                <a:cubicBezTo>
                  <a:pt x="18" y="45"/>
                  <a:pt x="9" y="45"/>
                  <a:pt x="9" y="36"/>
                </a:cubicBezTo>
                <a:lnTo>
                  <a:pt x="9" y="36"/>
                </a:lnTo>
                <a:lnTo>
                  <a:pt x="9" y="36"/>
                </a:lnTo>
                <a:lnTo>
                  <a:pt x="9" y="36"/>
                </a:lnTo>
                <a:lnTo>
                  <a:pt x="9" y="36"/>
                </a:lnTo>
                <a:lnTo>
                  <a:pt x="9" y="36"/>
                </a:lnTo>
                <a:lnTo>
                  <a:pt x="9" y="36"/>
                </a:lnTo>
                <a:lnTo>
                  <a:pt x="0" y="36"/>
                </a:lnTo>
                <a:lnTo>
                  <a:pt x="0" y="36"/>
                </a:lnTo>
                <a:lnTo>
                  <a:pt x="9" y="36"/>
                </a:lnTo>
                <a:lnTo>
                  <a:pt x="0" y="36"/>
                </a:lnTo>
                <a:lnTo>
                  <a:pt x="0" y="36"/>
                </a:lnTo>
                <a:lnTo>
                  <a:pt x="0" y="36"/>
                </a:lnTo>
                <a:lnTo>
                  <a:pt x="9" y="26"/>
                </a:lnTo>
                <a:lnTo>
                  <a:pt x="9" y="26"/>
                </a:lnTo>
                <a:cubicBezTo>
                  <a:pt x="9" y="26"/>
                  <a:pt x="9" y="26"/>
                  <a:pt x="9" y="36"/>
                </a:cubicBezTo>
                <a:lnTo>
                  <a:pt x="9" y="36"/>
                </a:lnTo>
                <a:cubicBezTo>
                  <a:pt x="9" y="26"/>
                  <a:pt x="9" y="26"/>
                  <a:pt x="9" y="26"/>
                </a:cubicBezTo>
                <a:lnTo>
                  <a:pt x="0" y="26"/>
                </a:lnTo>
                <a:lnTo>
                  <a:pt x="0" y="26"/>
                </a:lnTo>
                <a:cubicBezTo>
                  <a:pt x="9" y="45"/>
                  <a:pt x="9" y="45"/>
                  <a:pt x="9" y="45"/>
                </a:cubicBezTo>
                <a:lnTo>
                  <a:pt x="9" y="45"/>
                </a:lnTo>
                <a:cubicBezTo>
                  <a:pt x="9" y="36"/>
                  <a:pt x="9" y="36"/>
                  <a:pt x="9" y="36"/>
                </a:cubicBezTo>
                <a:lnTo>
                  <a:pt x="9" y="3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26"/>
                  <a:pt x="0" y="26"/>
                </a:cubicBez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18" y="0"/>
                </a:lnTo>
                <a:lnTo>
                  <a:pt x="18" y="0"/>
                </a:lnTo>
                <a:cubicBezTo>
                  <a:pt x="18" y="0"/>
                  <a:pt x="27" y="0"/>
                  <a:pt x="36" y="0"/>
                </a:cubicBezTo>
                <a:lnTo>
                  <a:pt x="36" y="0"/>
                </a:lnTo>
                <a:cubicBezTo>
                  <a:pt x="27" y="0"/>
                  <a:pt x="18" y="0"/>
                  <a:pt x="18" y="0"/>
                </a:cubicBez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lnTo>
                  <a:pt x="45" y="13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3">
            <a:extLst>
              <a:ext uri="{FF2B5EF4-FFF2-40B4-BE49-F238E27FC236}">
                <a16:creationId xmlns:a16="http://schemas.microsoft.com/office/drawing/2014/main" id="{94D8D0E0-C3AC-9449-BCC6-B75215764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821" y="4607305"/>
            <a:ext cx="255759" cy="144158"/>
          </a:xfrm>
          <a:custGeom>
            <a:avLst/>
            <a:gdLst>
              <a:gd name="T0" fmla="*/ 45 w 244"/>
              <a:gd name="T1" fmla="*/ 90 h 136"/>
              <a:gd name="T2" fmla="*/ 36 w 244"/>
              <a:gd name="T3" fmla="*/ 90 h 136"/>
              <a:gd name="T4" fmla="*/ 36 w 244"/>
              <a:gd name="T5" fmla="*/ 90 h 136"/>
              <a:gd name="T6" fmla="*/ 36 w 244"/>
              <a:gd name="T7" fmla="*/ 90 h 136"/>
              <a:gd name="T8" fmla="*/ 36 w 244"/>
              <a:gd name="T9" fmla="*/ 81 h 136"/>
              <a:gd name="T10" fmla="*/ 36 w 244"/>
              <a:gd name="T11" fmla="*/ 81 h 136"/>
              <a:gd name="T12" fmla="*/ 36 w 244"/>
              <a:gd name="T13" fmla="*/ 81 h 136"/>
              <a:gd name="T14" fmla="*/ 36 w 244"/>
              <a:gd name="T15" fmla="*/ 81 h 136"/>
              <a:gd name="T16" fmla="*/ 27 w 244"/>
              <a:gd name="T17" fmla="*/ 54 h 136"/>
              <a:gd name="T18" fmla="*/ 9 w 244"/>
              <a:gd name="T19" fmla="*/ 26 h 136"/>
              <a:gd name="T20" fmla="*/ 9 w 244"/>
              <a:gd name="T21" fmla="*/ 26 h 136"/>
              <a:gd name="T22" fmla="*/ 9 w 244"/>
              <a:gd name="T23" fmla="*/ 26 h 136"/>
              <a:gd name="T24" fmla="*/ 9 w 244"/>
              <a:gd name="T25" fmla="*/ 26 h 136"/>
              <a:gd name="T26" fmla="*/ 9 w 244"/>
              <a:gd name="T27" fmla="*/ 26 h 136"/>
              <a:gd name="T28" fmla="*/ 27 w 244"/>
              <a:gd name="T29" fmla="*/ 45 h 136"/>
              <a:gd name="T30" fmla="*/ 27 w 244"/>
              <a:gd name="T31" fmla="*/ 45 h 136"/>
              <a:gd name="T32" fmla="*/ 27 w 244"/>
              <a:gd name="T33" fmla="*/ 45 h 136"/>
              <a:gd name="T34" fmla="*/ 18 w 244"/>
              <a:gd name="T35" fmla="*/ 45 h 136"/>
              <a:gd name="T36" fmla="*/ 18 w 244"/>
              <a:gd name="T37" fmla="*/ 45 h 136"/>
              <a:gd name="T38" fmla="*/ 18 w 244"/>
              <a:gd name="T39" fmla="*/ 36 h 136"/>
              <a:gd name="T40" fmla="*/ 18 w 244"/>
              <a:gd name="T41" fmla="*/ 36 h 136"/>
              <a:gd name="T42" fmla="*/ 18 w 244"/>
              <a:gd name="T43" fmla="*/ 36 h 136"/>
              <a:gd name="T44" fmla="*/ 152 w 244"/>
              <a:gd name="T45" fmla="*/ 0 h 136"/>
              <a:gd name="T46" fmla="*/ 89 w 244"/>
              <a:gd name="T47" fmla="*/ 0 h 136"/>
              <a:gd name="T48" fmla="*/ 72 w 244"/>
              <a:gd name="T49" fmla="*/ 0 h 136"/>
              <a:gd name="T50" fmla="*/ 45 w 244"/>
              <a:gd name="T51" fmla="*/ 0 h 136"/>
              <a:gd name="T52" fmla="*/ 45 w 244"/>
              <a:gd name="T53" fmla="*/ 0 h 136"/>
              <a:gd name="T54" fmla="*/ 18 w 244"/>
              <a:gd name="T55" fmla="*/ 0 h 136"/>
              <a:gd name="T56" fmla="*/ 0 w 244"/>
              <a:gd name="T57" fmla="*/ 9 h 136"/>
              <a:gd name="T58" fmla="*/ 9 w 244"/>
              <a:gd name="T59" fmla="*/ 36 h 136"/>
              <a:gd name="T60" fmla="*/ 9 w 244"/>
              <a:gd name="T61" fmla="*/ 36 h 136"/>
              <a:gd name="T62" fmla="*/ 9 w 244"/>
              <a:gd name="T63" fmla="*/ 26 h 136"/>
              <a:gd name="T64" fmla="*/ 9 w 244"/>
              <a:gd name="T65" fmla="*/ 26 h 136"/>
              <a:gd name="T66" fmla="*/ 9 w 244"/>
              <a:gd name="T67" fmla="*/ 26 h 136"/>
              <a:gd name="T68" fmla="*/ 9 w 244"/>
              <a:gd name="T69" fmla="*/ 26 h 136"/>
              <a:gd name="T70" fmla="*/ 9 w 244"/>
              <a:gd name="T71" fmla="*/ 26 h 136"/>
              <a:gd name="T72" fmla="*/ 9 w 244"/>
              <a:gd name="T73" fmla="*/ 26 h 136"/>
              <a:gd name="T74" fmla="*/ 18 w 244"/>
              <a:gd name="T75" fmla="*/ 26 h 136"/>
              <a:gd name="T76" fmla="*/ 18 w 244"/>
              <a:gd name="T77" fmla="*/ 36 h 136"/>
              <a:gd name="T78" fmla="*/ 27 w 244"/>
              <a:gd name="T79" fmla="*/ 54 h 136"/>
              <a:gd name="T80" fmla="*/ 27 w 244"/>
              <a:gd name="T81" fmla="*/ 54 h 136"/>
              <a:gd name="T82" fmla="*/ 143 w 244"/>
              <a:gd name="T83" fmla="*/ 72 h 136"/>
              <a:gd name="T84" fmla="*/ 63 w 244"/>
              <a:gd name="T85" fmla="*/ 90 h 136"/>
              <a:gd name="T86" fmla="*/ 45 w 244"/>
              <a:gd name="T87" fmla="*/ 90 h 136"/>
              <a:gd name="T88" fmla="*/ 45 w 244"/>
              <a:gd name="T89" fmla="*/ 108 h 136"/>
              <a:gd name="T90" fmla="*/ 54 w 244"/>
              <a:gd name="T91" fmla="*/ 126 h 136"/>
              <a:gd name="T92" fmla="*/ 54 w 244"/>
              <a:gd name="T93" fmla="*/ 135 h 136"/>
              <a:gd name="T94" fmla="*/ 54 w 244"/>
              <a:gd name="T95" fmla="*/ 135 h 136"/>
              <a:gd name="T96" fmla="*/ 72 w 244"/>
              <a:gd name="T97" fmla="*/ 135 h 136"/>
              <a:gd name="T98" fmla="*/ 197 w 244"/>
              <a:gd name="T99" fmla="*/ 126 h 136"/>
              <a:gd name="T100" fmla="*/ 224 w 244"/>
              <a:gd name="T101" fmla="*/ 117 h 136"/>
              <a:gd name="T102" fmla="*/ 243 w 244"/>
              <a:gd name="T103" fmla="*/ 54 h 136"/>
              <a:gd name="T104" fmla="*/ 224 w 244"/>
              <a:gd name="T105" fmla="*/ 9 h 136"/>
              <a:gd name="T106" fmla="*/ 179 w 244"/>
              <a:gd name="T10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4" h="136">
                <a:moveTo>
                  <a:pt x="45" y="90"/>
                </a:moveTo>
                <a:lnTo>
                  <a:pt x="45" y="90"/>
                </a:lnTo>
                <a:lnTo>
                  <a:pt x="45" y="90"/>
                </a:lnTo>
                <a:lnTo>
                  <a:pt x="45" y="90"/>
                </a:lnTo>
                <a:lnTo>
                  <a:pt x="45" y="90"/>
                </a:lnTo>
                <a:lnTo>
                  <a:pt x="36" y="90"/>
                </a:lnTo>
                <a:lnTo>
                  <a:pt x="36" y="90"/>
                </a:lnTo>
                <a:lnTo>
                  <a:pt x="36" y="90"/>
                </a:lnTo>
                <a:lnTo>
                  <a:pt x="36" y="90"/>
                </a:lnTo>
                <a:lnTo>
                  <a:pt x="45" y="90"/>
                </a:lnTo>
                <a:cubicBezTo>
                  <a:pt x="36" y="90"/>
                  <a:pt x="36" y="90"/>
                  <a:pt x="36" y="90"/>
                </a:cubicBezTo>
                <a:lnTo>
                  <a:pt x="36" y="90"/>
                </a:lnTo>
                <a:lnTo>
                  <a:pt x="36" y="90"/>
                </a:lnTo>
                <a:lnTo>
                  <a:pt x="36" y="81"/>
                </a:lnTo>
                <a:lnTo>
                  <a:pt x="36" y="81"/>
                </a:lnTo>
                <a:cubicBezTo>
                  <a:pt x="36" y="90"/>
                  <a:pt x="36" y="90"/>
                  <a:pt x="36" y="90"/>
                </a:cubicBezTo>
                <a:lnTo>
                  <a:pt x="36" y="90"/>
                </a:lnTo>
                <a:lnTo>
                  <a:pt x="36" y="90"/>
                </a:lnTo>
                <a:cubicBezTo>
                  <a:pt x="36" y="90"/>
                  <a:pt x="36" y="90"/>
                  <a:pt x="36" y="81"/>
                </a:cubicBezTo>
                <a:lnTo>
                  <a:pt x="36" y="81"/>
                </a:lnTo>
                <a:lnTo>
                  <a:pt x="36" y="81"/>
                </a:lnTo>
                <a:lnTo>
                  <a:pt x="36" y="81"/>
                </a:lnTo>
                <a:lnTo>
                  <a:pt x="36" y="81"/>
                </a:lnTo>
                <a:lnTo>
                  <a:pt x="36" y="81"/>
                </a:lnTo>
                <a:lnTo>
                  <a:pt x="36" y="81"/>
                </a:lnTo>
                <a:lnTo>
                  <a:pt x="36" y="81"/>
                </a:lnTo>
                <a:lnTo>
                  <a:pt x="36" y="81"/>
                </a:lnTo>
                <a:lnTo>
                  <a:pt x="36" y="81"/>
                </a:lnTo>
                <a:lnTo>
                  <a:pt x="18" y="45"/>
                </a:lnTo>
                <a:lnTo>
                  <a:pt x="18" y="45"/>
                </a:lnTo>
                <a:cubicBezTo>
                  <a:pt x="36" y="81"/>
                  <a:pt x="36" y="81"/>
                  <a:pt x="36" y="81"/>
                </a:cubicBezTo>
                <a:lnTo>
                  <a:pt x="36" y="81"/>
                </a:lnTo>
                <a:cubicBezTo>
                  <a:pt x="27" y="63"/>
                  <a:pt x="27" y="63"/>
                  <a:pt x="27" y="63"/>
                </a:cubicBezTo>
                <a:cubicBezTo>
                  <a:pt x="27" y="54"/>
                  <a:pt x="27" y="54"/>
                  <a:pt x="27" y="54"/>
                </a:cubicBezTo>
                <a:lnTo>
                  <a:pt x="27" y="54"/>
                </a:lnTo>
                <a:lnTo>
                  <a:pt x="27" y="54"/>
                </a:lnTo>
                <a:lnTo>
                  <a:pt x="18" y="45"/>
                </a:lnTo>
                <a:lnTo>
                  <a:pt x="18" y="45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lnTo>
                  <a:pt x="18" y="45"/>
                </a:lnTo>
                <a:lnTo>
                  <a:pt x="18" y="45"/>
                </a:lnTo>
                <a:lnTo>
                  <a:pt x="18" y="36"/>
                </a:lnTo>
                <a:cubicBezTo>
                  <a:pt x="18" y="45"/>
                  <a:pt x="27" y="45"/>
                  <a:pt x="27" y="45"/>
                </a:cubicBezTo>
                <a:lnTo>
                  <a:pt x="27" y="45"/>
                </a:lnTo>
                <a:cubicBezTo>
                  <a:pt x="18" y="45"/>
                  <a:pt x="18" y="45"/>
                  <a:pt x="18" y="45"/>
                </a:cubicBezTo>
                <a:lnTo>
                  <a:pt x="18" y="45"/>
                </a:lnTo>
                <a:lnTo>
                  <a:pt x="18" y="36"/>
                </a:lnTo>
                <a:lnTo>
                  <a:pt x="18" y="36"/>
                </a:lnTo>
                <a:lnTo>
                  <a:pt x="18" y="36"/>
                </a:lnTo>
                <a:lnTo>
                  <a:pt x="18" y="36"/>
                </a:lnTo>
                <a:lnTo>
                  <a:pt x="18" y="36"/>
                </a:lnTo>
                <a:lnTo>
                  <a:pt x="18" y="36"/>
                </a:lnTo>
                <a:lnTo>
                  <a:pt x="18" y="36"/>
                </a:lnTo>
                <a:lnTo>
                  <a:pt x="18" y="36"/>
                </a:lnTo>
                <a:cubicBezTo>
                  <a:pt x="18" y="26"/>
                  <a:pt x="18" y="26"/>
                  <a:pt x="18" y="26"/>
                </a:cubicBezTo>
                <a:cubicBezTo>
                  <a:pt x="18" y="36"/>
                  <a:pt x="18" y="36"/>
                  <a:pt x="18" y="36"/>
                </a:cubicBezTo>
                <a:lnTo>
                  <a:pt x="18" y="36"/>
                </a:lnTo>
                <a:lnTo>
                  <a:pt x="179" y="0"/>
                </a:lnTo>
                <a:lnTo>
                  <a:pt x="179" y="0"/>
                </a:lnTo>
                <a:lnTo>
                  <a:pt x="179" y="0"/>
                </a:lnTo>
                <a:cubicBezTo>
                  <a:pt x="170" y="0"/>
                  <a:pt x="161" y="0"/>
                  <a:pt x="152" y="0"/>
                </a:cubicBezTo>
                <a:lnTo>
                  <a:pt x="152" y="0"/>
                </a:lnTo>
                <a:lnTo>
                  <a:pt x="152" y="0"/>
                </a:lnTo>
                <a:lnTo>
                  <a:pt x="152" y="0"/>
                </a:lnTo>
                <a:cubicBezTo>
                  <a:pt x="125" y="0"/>
                  <a:pt x="107" y="0"/>
                  <a:pt x="89" y="0"/>
                </a:cubicBezTo>
                <a:lnTo>
                  <a:pt x="89" y="0"/>
                </a:lnTo>
                <a:cubicBezTo>
                  <a:pt x="81" y="0"/>
                  <a:pt x="81" y="0"/>
                  <a:pt x="72" y="0"/>
                </a:cubicBez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cubicBezTo>
                  <a:pt x="63" y="0"/>
                  <a:pt x="54" y="0"/>
                  <a:pt x="45" y="0"/>
                </a:cubicBezTo>
                <a:lnTo>
                  <a:pt x="45" y="0"/>
                </a:lnTo>
                <a:lnTo>
                  <a:pt x="45" y="0"/>
                </a:lnTo>
                <a:lnTo>
                  <a:pt x="45" y="0"/>
                </a:lnTo>
                <a:lnTo>
                  <a:pt x="45" y="0"/>
                </a:lnTo>
                <a:lnTo>
                  <a:pt x="45" y="0"/>
                </a:lnTo>
                <a:cubicBezTo>
                  <a:pt x="36" y="0"/>
                  <a:pt x="27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18" y="0"/>
                  <a:pt x="18" y="0"/>
                  <a:pt x="18" y="0"/>
                </a:cubicBezTo>
                <a:lnTo>
                  <a:pt x="18" y="0"/>
                </a:lnTo>
                <a:lnTo>
                  <a:pt x="9" y="0"/>
                </a:lnTo>
                <a:cubicBezTo>
                  <a:pt x="9" y="0"/>
                  <a:pt x="9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17"/>
                </a:cubicBezTo>
                <a:lnTo>
                  <a:pt x="0" y="17"/>
                </a:lnTo>
                <a:cubicBezTo>
                  <a:pt x="0" y="26"/>
                  <a:pt x="0" y="26"/>
                  <a:pt x="9" y="26"/>
                </a:cubicBezTo>
                <a:cubicBezTo>
                  <a:pt x="9" y="36"/>
                  <a:pt x="9" y="36"/>
                  <a:pt x="9" y="36"/>
                </a:cubicBezTo>
                <a:lnTo>
                  <a:pt x="9" y="36"/>
                </a:lnTo>
                <a:lnTo>
                  <a:pt x="9" y="36"/>
                </a:lnTo>
                <a:lnTo>
                  <a:pt x="9" y="36"/>
                </a:lnTo>
                <a:lnTo>
                  <a:pt x="9" y="36"/>
                </a:lnTo>
                <a:lnTo>
                  <a:pt x="18" y="36"/>
                </a:lnTo>
                <a:cubicBezTo>
                  <a:pt x="18" y="36"/>
                  <a:pt x="18" y="36"/>
                  <a:pt x="18" y="45"/>
                </a:cubicBezTo>
                <a:lnTo>
                  <a:pt x="18" y="45"/>
                </a:lnTo>
                <a:cubicBezTo>
                  <a:pt x="9" y="26"/>
                  <a:pt x="9" y="26"/>
                  <a:pt x="9" y="26"/>
                </a:cubicBez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lnTo>
                  <a:pt x="9" y="26"/>
                </a:lnTo>
                <a:cubicBezTo>
                  <a:pt x="9" y="26"/>
                  <a:pt x="9" y="26"/>
                  <a:pt x="18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6"/>
                  <a:pt x="18" y="36"/>
                  <a:pt x="18" y="36"/>
                </a:cubicBezTo>
                <a:lnTo>
                  <a:pt x="18" y="36"/>
                </a:lnTo>
                <a:cubicBezTo>
                  <a:pt x="18" y="36"/>
                  <a:pt x="18" y="36"/>
                  <a:pt x="18" y="45"/>
                </a:cubicBezTo>
                <a:lnTo>
                  <a:pt x="18" y="45"/>
                </a:lnTo>
                <a:lnTo>
                  <a:pt x="18" y="45"/>
                </a:lnTo>
                <a:cubicBezTo>
                  <a:pt x="27" y="54"/>
                  <a:pt x="27" y="54"/>
                  <a:pt x="27" y="54"/>
                </a:cubicBezTo>
                <a:lnTo>
                  <a:pt x="27" y="54"/>
                </a:lnTo>
                <a:lnTo>
                  <a:pt x="27" y="54"/>
                </a:lnTo>
                <a:lnTo>
                  <a:pt x="27" y="54"/>
                </a:lnTo>
                <a:lnTo>
                  <a:pt x="27" y="54"/>
                </a:lnTo>
                <a:cubicBezTo>
                  <a:pt x="27" y="54"/>
                  <a:pt x="27" y="54"/>
                  <a:pt x="36" y="54"/>
                </a:cubicBezTo>
                <a:lnTo>
                  <a:pt x="45" y="54"/>
                </a:lnTo>
                <a:cubicBezTo>
                  <a:pt x="54" y="54"/>
                  <a:pt x="63" y="54"/>
                  <a:pt x="72" y="54"/>
                </a:cubicBezTo>
                <a:cubicBezTo>
                  <a:pt x="89" y="54"/>
                  <a:pt x="116" y="63"/>
                  <a:pt x="143" y="72"/>
                </a:cubicBezTo>
                <a:cubicBezTo>
                  <a:pt x="170" y="81"/>
                  <a:pt x="188" y="90"/>
                  <a:pt x="197" y="99"/>
                </a:cubicBezTo>
                <a:cubicBezTo>
                  <a:pt x="188" y="99"/>
                  <a:pt x="161" y="99"/>
                  <a:pt x="134" y="90"/>
                </a:cubicBezTo>
                <a:cubicBezTo>
                  <a:pt x="107" y="90"/>
                  <a:pt x="89" y="90"/>
                  <a:pt x="72" y="90"/>
                </a:cubicBezTo>
                <a:cubicBezTo>
                  <a:pt x="72" y="90"/>
                  <a:pt x="72" y="90"/>
                  <a:pt x="63" y="90"/>
                </a:cubicBezTo>
                <a:cubicBezTo>
                  <a:pt x="54" y="90"/>
                  <a:pt x="45" y="90"/>
                  <a:pt x="45" y="90"/>
                </a:cubicBezTo>
                <a:lnTo>
                  <a:pt x="45" y="90"/>
                </a:lnTo>
                <a:lnTo>
                  <a:pt x="45" y="90"/>
                </a:lnTo>
                <a:lnTo>
                  <a:pt x="45" y="90"/>
                </a:lnTo>
                <a:lnTo>
                  <a:pt x="45" y="99"/>
                </a:lnTo>
                <a:lnTo>
                  <a:pt x="45" y="99"/>
                </a:lnTo>
                <a:cubicBezTo>
                  <a:pt x="45" y="108"/>
                  <a:pt x="45" y="108"/>
                  <a:pt x="45" y="108"/>
                </a:cubicBezTo>
                <a:lnTo>
                  <a:pt x="45" y="108"/>
                </a:lnTo>
                <a:lnTo>
                  <a:pt x="45" y="108"/>
                </a:lnTo>
                <a:lnTo>
                  <a:pt x="45" y="117"/>
                </a:lnTo>
                <a:lnTo>
                  <a:pt x="45" y="117"/>
                </a:lnTo>
                <a:cubicBezTo>
                  <a:pt x="54" y="126"/>
                  <a:pt x="54" y="126"/>
                  <a:pt x="54" y="126"/>
                </a:cubicBez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cubicBezTo>
                  <a:pt x="54" y="135"/>
                  <a:pt x="54" y="135"/>
                  <a:pt x="54" y="135"/>
                </a:cubicBez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cubicBezTo>
                  <a:pt x="54" y="135"/>
                  <a:pt x="63" y="135"/>
                  <a:pt x="72" y="135"/>
                </a:cubicBezTo>
                <a:cubicBezTo>
                  <a:pt x="81" y="135"/>
                  <a:pt x="89" y="135"/>
                  <a:pt x="107" y="135"/>
                </a:cubicBezTo>
                <a:cubicBezTo>
                  <a:pt x="125" y="135"/>
                  <a:pt x="152" y="135"/>
                  <a:pt x="170" y="135"/>
                </a:cubicBezTo>
                <a:cubicBezTo>
                  <a:pt x="179" y="135"/>
                  <a:pt x="179" y="135"/>
                  <a:pt x="188" y="135"/>
                </a:cubicBezTo>
                <a:cubicBezTo>
                  <a:pt x="197" y="126"/>
                  <a:pt x="197" y="126"/>
                  <a:pt x="197" y="126"/>
                </a:cubicBezTo>
                <a:lnTo>
                  <a:pt x="197" y="126"/>
                </a:lnTo>
                <a:cubicBezTo>
                  <a:pt x="207" y="126"/>
                  <a:pt x="207" y="126"/>
                  <a:pt x="207" y="126"/>
                </a:cubicBezTo>
                <a:cubicBezTo>
                  <a:pt x="207" y="126"/>
                  <a:pt x="207" y="126"/>
                  <a:pt x="215" y="117"/>
                </a:cubicBezTo>
                <a:cubicBezTo>
                  <a:pt x="215" y="117"/>
                  <a:pt x="215" y="117"/>
                  <a:pt x="224" y="117"/>
                </a:cubicBezTo>
                <a:lnTo>
                  <a:pt x="224" y="117"/>
                </a:lnTo>
                <a:lnTo>
                  <a:pt x="224" y="117"/>
                </a:lnTo>
                <a:lnTo>
                  <a:pt x="224" y="117"/>
                </a:lnTo>
                <a:cubicBezTo>
                  <a:pt x="243" y="99"/>
                  <a:pt x="243" y="72"/>
                  <a:pt x="243" y="54"/>
                </a:cubicBezTo>
                <a:cubicBezTo>
                  <a:pt x="243" y="45"/>
                  <a:pt x="243" y="26"/>
                  <a:pt x="233" y="17"/>
                </a:cubicBezTo>
                <a:cubicBezTo>
                  <a:pt x="233" y="17"/>
                  <a:pt x="233" y="17"/>
                  <a:pt x="233" y="9"/>
                </a:cubicBezTo>
                <a:lnTo>
                  <a:pt x="233" y="9"/>
                </a:lnTo>
                <a:cubicBezTo>
                  <a:pt x="224" y="9"/>
                  <a:pt x="224" y="9"/>
                  <a:pt x="224" y="9"/>
                </a:cubicBezTo>
                <a:cubicBezTo>
                  <a:pt x="215" y="0"/>
                  <a:pt x="215" y="0"/>
                  <a:pt x="207" y="0"/>
                </a:cubicBezTo>
                <a:lnTo>
                  <a:pt x="207" y="0"/>
                </a:lnTo>
                <a:lnTo>
                  <a:pt x="207" y="0"/>
                </a:lnTo>
                <a:cubicBezTo>
                  <a:pt x="197" y="0"/>
                  <a:pt x="188" y="0"/>
                  <a:pt x="179" y="0"/>
                </a:cubicBezTo>
                <a:lnTo>
                  <a:pt x="179" y="0"/>
                </a:lnTo>
                <a:lnTo>
                  <a:pt x="45" y="9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4">
            <a:extLst>
              <a:ext uri="{FF2B5EF4-FFF2-40B4-BE49-F238E27FC236}">
                <a16:creationId xmlns:a16="http://schemas.microsoft.com/office/drawing/2014/main" id="{72543DF8-EC5F-0245-ACCB-24947E60C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410" y="4309692"/>
            <a:ext cx="1018392" cy="2450655"/>
          </a:xfrm>
          <a:custGeom>
            <a:avLst/>
            <a:gdLst>
              <a:gd name="T0" fmla="*/ 135 w 966"/>
              <a:gd name="T1" fmla="*/ 1690 h 2323"/>
              <a:gd name="T2" fmla="*/ 568 w 966"/>
              <a:gd name="T3" fmla="*/ 217 h 2323"/>
              <a:gd name="T4" fmla="*/ 451 w 966"/>
              <a:gd name="T5" fmla="*/ 0 h 2323"/>
              <a:gd name="T6" fmla="*/ 432 w 966"/>
              <a:gd name="T7" fmla="*/ 9 h 2323"/>
              <a:gd name="T8" fmla="*/ 396 w 966"/>
              <a:gd name="T9" fmla="*/ 45 h 2323"/>
              <a:gd name="T10" fmla="*/ 586 w 966"/>
              <a:gd name="T11" fmla="*/ 100 h 2323"/>
              <a:gd name="T12" fmla="*/ 568 w 966"/>
              <a:gd name="T13" fmla="*/ 37 h 2323"/>
              <a:gd name="T14" fmla="*/ 676 w 966"/>
              <a:gd name="T15" fmla="*/ 199 h 2323"/>
              <a:gd name="T16" fmla="*/ 459 w 966"/>
              <a:gd name="T17" fmla="*/ 100 h 2323"/>
              <a:gd name="T18" fmla="*/ 396 w 966"/>
              <a:gd name="T19" fmla="*/ 109 h 2323"/>
              <a:gd name="T20" fmla="*/ 505 w 966"/>
              <a:gd name="T21" fmla="*/ 208 h 2323"/>
              <a:gd name="T22" fmla="*/ 253 w 966"/>
              <a:gd name="T23" fmla="*/ 163 h 2323"/>
              <a:gd name="T24" fmla="*/ 72 w 966"/>
              <a:gd name="T25" fmla="*/ 281 h 2323"/>
              <a:gd name="T26" fmla="*/ 126 w 966"/>
              <a:gd name="T27" fmla="*/ 290 h 2323"/>
              <a:gd name="T28" fmla="*/ 253 w 966"/>
              <a:gd name="T29" fmla="*/ 208 h 2323"/>
              <a:gd name="T30" fmla="*/ 351 w 966"/>
              <a:gd name="T31" fmla="*/ 235 h 2323"/>
              <a:gd name="T32" fmla="*/ 225 w 966"/>
              <a:gd name="T33" fmla="*/ 244 h 2323"/>
              <a:gd name="T34" fmla="*/ 235 w 966"/>
              <a:gd name="T35" fmla="*/ 307 h 2323"/>
              <a:gd name="T36" fmla="*/ 244 w 966"/>
              <a:gd name="T37" fmla="*/ 307 h 2323"/>
              <a:gd name="T38" fmla="*/ 253 w 966"/>
              <a:gd name="T39" fmla="*/ 317 h 2323"/>
              <a:gd name="T40" fmla="*/ 244 w 966"/>
              <a:gd name="T41" fmla="*/ 290 h 2323"/>
              <a:gd name="T42" fmla="*/ 271 w 966"/>
              <a:gd name="T43" fmla="*/ 281 h 2323"/>
              <a:gd name="T44" fmla="*/ 289 w 966"/>
              <a:gd name="T45" fmla="*/ 281 h 2323"/>
              <a:gd name="T46" fmla="*/ 316 w 966"/>
              <a:gd name="T47" fmla="*/ 281 h 2323"/>
              <a:gd name="T48" fmla="*/ 333 w 966"/>
              <a:gd name="T49" fmla="*/ 281 h 2323"/>
              <a:gd name="T50" fmla="*/ 423 w 966"/>
              <a:gd name="T51" fmla="*/ 281 h 2323"/>
              <a:gd name="T52" fmla="*/ 451 w 966"/>
              <a:gd name="T53" fmla="*/ 281 h 2323"/>
              <a:gd name="T54" fmla="*/ 477 w 966"/>
              <a:gd name="T55" fmla="*/ 298 h 2323"/>
              <a:gd name="T56" fmla="*/ 468 w 966"/>
              <a:gd name="T57" fmla="*/ 398 h 2323"/>
              <a:gd name="T58" fmla="*/ 505 w 966"/>
              <a:gd name="T59" fmla="*/ 434 h 2323"/>
              <a:gd name="T60" fmla="*/ 586 w 966"/>
              <a:gd name="T61" fmla="*/ 841 h 2323"/>
              <a:gd name="T62" fmla="*/ 505 w 966"/>
              <a:gd name="T63" fmla="*/ 967 h 2323"/>
              <a:gd name="T64" fmla="*/ 541 w 966"/>
              <a:gd name="T65" fmla="*/ 850 h 2323"/>
              <a:gd name="T66" fmla="*/ 387 w 966"/>
              <a:gd name="T67" fmla="*/ 1121 h 2323"/>
              <a:gd name="T68" fmla="*/ 325 w 966"/>
              <a:gd name="T69" fmla="*/ 1374 h 2323"/>
              <a:gd name="T70" fmla="*/ 135 w 966"/>
              <a:gd name="T71" fmla="*/ 1536 h 2323"/>
              <a:gd name="T72" fmla="*/ 117 w 966"/>
              <a:gd name="T73" fmla="*/ 1690 h 2323"/>
              <a:gd name="T74" fmla="*/ 0 w 966"/>
              <a:gd name="T75" fmla="*/ 1934 h 2323"/>
              <a:gd name="T76" fmla="*/ 253 w 966"/>
              <a:gd name="T77" fmla="*/ 2322 h 2323"/>
              <a:gd name="T78" fmla="*/ 333 w 966"/>
              <a:gd name="T79" fmla="*/ 2133 h 2323"/>
              <a:gd name="T80" fmla="*/ 316 w 966"/>
              <a:gd name="T81" fmla="*/ 1699 h 2323"/>
              <a:gd name="T82" fmla="*/ 396 w 966"/>
              <a:gd name="T83" fmla="*/ 1627 h 2323"/>
              <a:gd name="T84" fmla="*/ 550 w 966"/>
              <a:gd name="T85" fmla="*/ 1482 h 2323"/>
              <a:gd name="T86" fmla="*/ 776 w 966"/>
              <a:gd name="T87" fmla="*/ 1103 h 2323"/>
              <a:gd name="T88" fmla="*/ 767 w 966"/>
              <a:gd name="T89" fmla="*/ 985 h 2323"/>
              <a:gd name="T90" fmla="*/ 613 w 966"/>
              <a:gd name="T91" fmla="*/ 1148 h 2323"/>
              <a:gd name="T92" fmla="*/ 776 w 966"/>
              <a:gd name="T93" fmla="*/ 588 h 2323"/>
              <a:gd name="T94" fmla="*/ 821 w 966"/>
              <a:gd name="T95" fmla="*/ 488 h 2323"/>
              <a:gd name="T96" fmla="*/ 893 w 966"/>
              <a:gd name="T97" fmla="*/ 606 h 2323"/>
              <a:gd name="T98" fmla="*/ 965 w 966"/>
              <a:gd name="T99" fmla="*/ 515 h 2323"/>
              <a:gd name="T100" fmla="*/ 640 w 966"/>
              <a:gd name="T101" fmla="*/ 54 h 2323"/>
              <a:gd name="T102" fmla="*/ 459 w 966"/>
              <a:gd name="T103" fmla="*/ 0 h 2323"/>
              <a:gd name="T104" fmla="*/ 459 w 966"/>
              <a:gd name="T105" fmla="*/ 0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66" h="2323">
                <a:moveTo>
                  <a:pt x="117" y="1690"/>
                </a:moveTo>
                <a:lnTo>
                  <a:pt x="117" y="1690"/>
                </a:lnTo>
                <a:cubicBezTo>
                  <a:pt x="126" y="1672"/>
                  <a:pt x="135" y="1663"/>
                  <a:pt x="144" y="1645"/>
                </a:cubicBezTo>
                <a:cubicBezTo>
                  <a:pt x="144" y="1654"/>
                  <a:pt x="144" y="1663"/>
                  <a:pt x="144" y="1672"/>
                </a:cubicBezTo>
                <a:cubicBezTo>
                  <a:pt x="144" y="1672"/>
                  <a:pt x="144" y="1681"/>
                  <a:pt x="135" y="1690"/>
                </a:cubicBezTo>
                <a:cubicBezTo>
                  <a:pt x="135" y="1699"/>
                  <a:pt x="135" y="1708"/>
                  <a:pt x="126" y="1708"/>
                </a:cubicBezTo>
                <a:cubicBezTo>
                  <a:pt x="126" y="1717"/>
                  <a:pt x="126" y="1726"/>
                  <a:pt x="126" y="1735"/>
                </a:cubicBezTo>
                <a:cubicBezTo>
                  <a:pt x="117" y="1717"/>
                  <a:pt x="117" y="1708"/>
                  <a:pt x="117" y="1690"/>
                </a:cubicBezTo>
                <a:lnTo>
                  <a:pt x="568" y="217"/>
                </a:lnTo>
                <a:lnTo>
                  <a:pt x="568" y="217"/>
                </a:lnTo>
                <a:cubicBezTo>
                  <a:pt x="550" y="217"/>
                  <a:pt x="541" y="217"/>
                  <a:pt x="532" y="208"/>
                </a:cubicBezTo>
                <a:cubicBezTo>
                  <a:pt x="541" y="208"/>
                  <a:pt x="550" y="217"/>
                  <a:pt x="568" y="217"/>
                </a:cubicBezTo>
                <a:lnTo>
                  <a:pt x="459" y="0"/>
                </a:lnTo>
                <a:lnTo>
                  <a:pt x="459" y="0"/>
                </a:lnTo>
                <a:lnTo>
                  <a:pt x="451" y="0"/>
                </a:lnTo>
                <a:cubicBezTo>
                  <a:pt x="441" y="0"/>
                  <a:pt x="441" y="9"/>
                  <a:pt x="432" y="9"/>
                </a:cubicBezTo>
                <a:lnTo>
                  <a:pt x="432" y="9"/>
                </a:lnTo>
                <a:lnTo>
                  <a:pt x="432" y="9"/>
                </a:lnTo>
                <a:lnTo>
                  <a:pt x="432" y="9"/>
                </a:lnTo>
                <a:lnTo>
                  <a:pt x="432" y="9"/>
                </a:lnTo>
                <a:lnTo>
                  <a:pt x="432" y="9"/>
                </a:lnTo>
                <a:lnTo>
                  <a:pt x="432" y="9"/>
                </a:lnTo>
                <a:lnTo>
                  <a:pt x="432" y="9"/>
                </a:lnTo>
                <a:lnTo>
                  <a:pt x="432" y="9"/>
                </a:lnTo>
                <a:cubicBezTo>
                  <a:pt x="423" y="18"/>
                  <a:pt x="405" y="37"/>
                  <a:pt x="396" y="45"/>
                </a:cubicBezTo>
                <a:lnTo>
                  <a:pt x="396" y="45"/>
                </a:lnTo>
                <a:lnTo>
                  <a:pt x="396" y="45"/>
                </a:lnTo>
                <a:cubicBezTo>
                  <a:pt x="405" y="45"/>
                  <a:pt x="423" y="45"/>
                  <a:pt x="441" y="54"/>
                </a:cubicBezTo>
                <a:cubicBezTo>
                  <a:pt x="451" y="54"/>
                  <a:pt x="468" y="54"/>
                  <a:pt x="487" y="64"/>
                </a:cubicBezTo>
                <a:cubicBezTo>
                  <a:pt x="514" y="73"/>
                  <a:pt x="550" y="82"/>
                  <a:pt x="586" y="100"/>
                </a:cubicBezTo>
                <a:cubicBezTo>
                  <a:pt x="577" y="91"/>
                  <a:pt x="559" y="73"/>
                  <a:pt x="550" y="64"/>
                </a:cubicBezTo>
                <a:cubicBezTo>
                  <a:pt x="541" y="54"/>
                  <a:pt x="523" y="37"/>
                  <a:pt x="514" y="28"/>
                </a:cubicBezTo>
                <a:cubicBezTo>
                  <a:pt x="523" y="28"/>
                  <a:pt x="523" y="28"/>
                  <a:pt x="523" y="28"/>
                </a:cubicBezTo>
                <a:cubicBezTo>
                  <a:pt x="532" y="28"/>
                  <a:pt x="541" y="28"/>
                  <a:pt x="541" y="28"/>
                </a:cubicBezTo>
                <a:cubicBezTo>
                  <a:pt x="550" y="37"/>
                  <a:pt x="559" y="37"/>
                  <a:pt x="568" y="37"/>
                </a:cubicBezTo>
                <a:cubicBezTo>
                  <a:pt x="586" y="45"/>
                  <a:pt x="595" y="64"/>
                  <a:pt x="613" y="73"/>
                </a:cubicBezTo>
                <a:cubicBezTo>
                  <a:pt x="640" y="100"/>
                  <a:pt x="658" y="127"/>
                  <a:pt x="685" y="145"/>
                </a:cubicBezTo>
                <a:cubicBezTo>
                  <a:pt x="649" y="127"/>
                  <a:pt x="622" y="109"/>
                  <a:pt x="586" y="100"/>
                </a:cubicBezTo>
                <a:cubicBezTo>
                  <a:pt x="604" y="118"/>
                  <a:pt x="622" y="127"/>
                  <a:pt x="631" y="145"/>
                </a:cubicBezTo>
                <a:cubicBezTo>
                  <a:pt x="649" y="163"/>
                  <a:pt x="658" y="181"/>
                  <a:pt x="676" y="199"/>
                </a:cubicBezTo>
                <a:cubicBezTo>
                  <a:pt x="649" y="190"/>
                  <a:pt x="640" y="181"/>
                  <a:pt x="622" y="163"/>
                </a:cubicBezTo>
                <a:cubicBezTo>
                  <a:pt x="604" y="154"/>
                  <a:pt x="595" y="136"/>
                  <a:pt x="577" y="127"/>
                </a:cubicBezTo>
                <a:cubicBezTo>
                  <a:pt x="559" y="109"/>
                  <a:pt x="541" y="100"/>
                  <a:pt x="523" y="91"/>
                </a:cubicBezTo>
                <a:cubicBezTo>
                  <a:pt x="514" y="91"/>
                  <a:pt x="514" y="91"/>
                  <a:pt x="505" y="91"/>
                </a:cubicBezTo>
                <a:cubicBezTo>
                  <a:pt x="487" y="91"/>
                  <a:pt x="477" y="100"/>
                  <a:pt x="459" y="100"/>
                </a:cubicBezTo>
                <a:cubicBezTo>
                  <a:pt x="477" y="109"/>
                  <a:pt x="496" y="109"/>
                  <a:pt x="514" y="118"/>
                </a:cubicBezTo>
                <a:cubicBezTo>
                  <a:pt x="496" y="109"/>
                  <a:pt x="477" y="109"/>
                  <a:pt x="459" y="109"/>
                </a:cubicBezTo>
                <a:cubicBezTo>
                  <a:pt x="459" y="100"/>
                  <a:pt x="459" y="100"/>
                  <a:pt x="459" y="100"/>
                </a:cubicBezTo>
                <a:lnTo>
                  <a:pt x="451" y="100"/>
                </a:lnTo>
                <a:cubicBezTo>
                  <a:pt x="432" y="100"/>
                  <a:pt x="414" y="109"/>
                  <a:pt x="396" y="109"/>
                </a:cubicBezTo>
                <a:cubicBezTo>
                  <a:pt x="369" y="118"/>
                  <a:pt x="342" y="127"/>
                  <a:pt x="325" y="136"/>
                </a:cubicBezTo>
                <a:cubicBezTo>
                  <a:pt x="369" y="136"/>
                  <a:pt x="405" y="154"/>
                  <a:pt x="432" y="172"/>
                </a:cubicBezTo>
                <a:cubicBezTo>
                  <a:pt x="451" y="172"/>
                  <a:pt x="468" y="181"/>
                  <a:pt x="487" y="190"/>
                </a:cubicBezTo>
                <a:cubicBezTo>
                  <a:pt x="505" y="199"/>
                  <a:pt x="514" y="208"/>
                  <a:pt x="532" y="208"/>
                </a:cubicBezTo>
                <a:cubicBezTo>
                  <a:pt x="523" y="208"/>
                  <a:pt x="514" y="208"/>
                  <a:pt x="505" y="208"/>
                </a:cubicBezTo>
                <a:cubicBezTo>
                  <a:pt x="496" y="199"/>
                  <a:pt x="496" y="199"/>
                  <a:pt x="496" y="199"/>
                </a:cubicBezTo>
                <a:cubicBezTo>
                  <a:pt x="477" y="199"/>
                  <a:pt x="477" y="199"/>
                  <a:pt x="477" y="199"/>
                </a:cubicBezTo>
                <a:cubicBezTo>
                  <a:pt x="414" y="190"/>
                  <a:pt x="414" y="190"/>
                  <a:pt x="414" y="190"/>
                </a:cubicBezTo>
                <a:cubicBezTo>
                  <a:pt x="369" y="181"/>
                  <a:pt x="333" y="172"/>
                  <a:pt x="289" y="172"/>
                </a:cubicBezTo>
                <a:cubicBezTo>
                  <a:pt x="280" y="163"/>
                  <a:pt x="262" y="163"/>
                  <a:pt x="253" y="163"/>
                </a:cubicBezTo>
                <a:cubicBezTo>
                  <a:pt x="244" y="163"/>
                  <a:pt x="235" y="163"/>
                  <a:pt x="225" y="163"/>
                </a:cubicBezTo>
                <a:cubicBezTo>
                  <a:pt x="207" y="172"/>
                  <a:pt x="189" y="172"/>
                  <a:pt x="162" y="181"/>
                </a:cubicBezTo>
                <a:cubicBezTo>
                  <a:pt x="126" y="199"/>
                  <a:pt x="90" y="235"/>
                  <a:pt x="81" y="281"/>
                </a:cubicBezTo>
                <a:lnTo>
                  <a:pt x="81" y="281"/>
                </a:lnTo>
                <a:cubicBezTo>
                  <a:pt x="81" y="281"/>
                  <a:pt x="81" y="281"/>
                  <a:pt x="72" y="281"/>
                </a:cubicBezTo>
                <a:cubicBezTo>
                  <a:pt x="81" y="290"/>
                  <a:pt x="81" y="290"/>
                  <a:pt x="81" y="290"/>
                </a:cubicBezTo>
                <a:lnTo>
                  <a:pt x="81" y="290"/>
                </a:lnTo>
                <a:lnTo>
                  <a:pt x="81" y="290"/>
                </a:lnTo>
                <a:cubicBezTo>
                  <a:pt x="81" y="298"/>
                  <a:pt x="81" y="298"/>
                  <a:pt x="81" y="307"/>
                </a:cubicBezTo>
                <a:cubicBezTo>
                  <a:pt x="90" y="298"/>
                  <a:pt x="108" y="290"/>
                  <a:pt x="126" y="290"/>
                </a:cubicBezTo>
                <a:lnTo>
                  <a:pt x="126" y="290"/>
                </a:lnTo>
                <a:cubicBezTo>
                  <a:pt x="135" y="262"/>
                  <a:pt x="153" y="244"/>
                  <a:pt x="171" y="226"/>
                </a:cubicBezTo>
                <a:cubicBezTo>
                  <a:pt x="189" y="217"/>
                  <a:pt x="198" y="208"/>
                  <a:pt x="207" y="208"/>
                </a:cubicBezTo>
                <a:cubicBezTo>
                  <a:pt x="225" y="208"/>
                  <a:pt x="235" y="208"/>
                  <a:pt x="244" y="208"/>
                </a:cubicBezTo>
                <a:cubicBezTo>
                  <a:pt x="253" y="208"/>
                  <a:pt x="253" y="208"/>
                  <a:pt x="253" y="208"/>
                </a:cubicBezTo>
                <a:cubicBezTo>
                  <a:pt x="280" y="208"/>
                  <a:pt x="316" y="217"/>
                  <a:pt x="342" y="226"/>
                </a:cubicBezTo>
                <a:cubicBezTo>
                  <a:pt x="360" y="235"/>
                  <a:pt x="378" y="235"/>
                  <a:pt x="396" y="244"/>
                </a:cubicBezTo>
                <a:cubicBezTo>
                  <a:pt x="414" y="253"/>
                  <a:pt x="423" y="253"/>
                  <a:pt x="441" y="262"/>
                </a:cubicBezTo>
                <a:cubicBezTo>
                  <a:pt x="432" y="262"/>
                  <a:pt x="414" y="253"/>
                  <a:pt x="396" y="253"/>
                </a:cubicBezTo>
                <a:cubicBezTo>
                  <a:pt x="378" y="244"/>
                  <a:pt x="360" y="244"/>
                  <a:pt x="351" y="235"/>
                </a:cubicBezTo>
                <a:cubicBezTo>
                  <a:pt x="325" y="235"/>
                  <a:pt x="307" y="235"/>
                  <a:pt x="289" y="235"/>
                </a:cubicBezTo>
                <a:cubicBezTo>
                  <a:pt x="280" y="235"/>
                  <a:pt x="271" y="235"/>
                  <a:pt x="271" y="235"/>
                </a:cubicBezTo>
                <a:cubicBezTo>
                  <a:pt x="253" y="235"/>
                  <a:pt x="244" y="235"/>
                  <a:pt x="235" y="244"/>
                </a:cubicBezTo>
                <a:cubicBezTo>
                  <a:pt x="225" y="244"/>
                  <a:pt x="225" y="244"/>
                  <a:pt x="225" y="244"/>
                </a:cubicBezTo>
                <a:lnTo>
                  <a:pt x="225" y="244"/>
                </a:lnTo>
                <a:cubicBezTo>
                  <a:pt x="216" y="253"/>
                  <a:pt x="216" y="253"/>
                  <a:pt x="216" y="253"/>
                </a:cubicBezTo>
                <a:cubicBezTo>
                  <a:pt x="198" y="262"/>
                  <a:pt x="198" y="290"/>
                  <a:pt x="198" y="298"/>
                </a:cubicBezTo>
                <a:cubicBezTo>
                  <a:pt x="207" y="298"/>
                  <a:pt x="207" y="298"/>
                  <a:pt x="207" y="298"/>
                </a:cubicBezTo>
                <a:cubicBezTo>
                  <a:pt x="207" y="298"/>
                  <a:pt x="216" y="298"/>
                  <a:pt x="225" y="307"/>
                </a:cubicBezTo>
                <a:lnTo>
                  <a:pt x="235" y="307"/>
                </a:lnTo>
                <a:lnTo>
                  <a:pt x="235" y="307"/>
                </a:lnTo>
                <a:cubicBezTo>
                  <a:pt x="244" y="307"/>
                  <a:pt x="244" y="307"/>
                  <a:pt x="244" y="307"/>
                </a:cubicBezTo>
                <a:lnTo>
                  <a:pt x="244" y="307"/>
                </a:lnTo>
                <a:lnTo>
                  <a:pt x="244" y="307"/>
                </a:lnTo>
                <a:lnTo>
                  <a:pt x="244" y="307"/>
                </a:lnTo>
                <a:cubicBezTo>
                  <a:pt x="244" y="317"/>
                  <a:pt x="253" y="317"/>
                  <a:pt x="253" y="317"/>
                </a:cubicBezTo>
                <a:lnTo>
                  <a:pt x="253" y="317"/>
                </a:lnTo>
                <a:lnTo>
                  <a:pt x="253" y="317"/>
                </a:lnTo>
                <a:lnTo>
                  <a:pt x="253" y="317"/>
                </a:lnTo>
                <a:lnTo>
                  <a:pt x="253" y="317"/>
                </a:lnTo>
                <a:lnTo>
                  <a:pt x="253" y="317"/>
                </a:lnTo>
                <a:cubicBezTo>
                  <a:pt x="253" y="317"/>
                  <a:pt x="253" y="317"/>
                  <a:pt x="253" y="307"/>
                </a:cubicBezTo>
                <a:cubicBezTo>
                  <a:pt x="244" y="307"/>
                  <a:pt x="244" y="307"/>
                  <a:pt x="244" y="298"/>
                </a:cubicBezTo>
                <a:lnTo>
                  <a:pt x="244" y="298"/>
                </a:lnTo>
                <a:cubicBezTo>
                  <a:pt x="244" y="290"/>
                  <a:pt x="244" y="290"/>
                  <a:pt x="244" y="290"/>
                </a:cubicBezTo>
                <a:cubicBezTo>
                  <a:pt x="244" y="290"/>
                  <a:pt x="244" y="290"/>
                  <a:pt x="244" y="281"/>
                </a:cubicBezTo>
                <a:cubicBezTo>
                  <a:pt x="253" y="281"/>
                  <a:pt x="253" y="281"/>
                  <a:pt x="253" y="281"/>
                </a:cubicBezTo>
                <a:lnTo>
                  <a:pt x="262" y="281"/>
                </a:lnTo>
                <a:lnTo>
                  <a:pt x="262" y="281"/>
                </a:lnTo>
                <a:cubicBezTo>
                  <a:pt x="262" y="281"/>
                  <a:pt x="262" y="281"/>
                  <a:pt x="271" y="281"/>
                </a:cubicBezTo>
                <a:lnTo>
                  <a:pt x="271" y="281"/>
                </a:lnTo>
                <a:lnTo>
                  <a:pt x="271" y="281"/>
                </a:lnTo>
                <a:lnTo>
                  <a:pt x="271" y="281"/>
                </a:lnTo>
                <a:cubicBezTo>
                  <a:pt x="271" y="281"/>
                  <a:pt x="280" y="281"/>
                  <a:pt x="289" y="281"/>
                </a:cubicBezTo>
                <a:lnTo>
                  <a:pt x="289" y="281"/>
                </a:lnTo>
                <a:lnTo>
                  <a:pt x="289" y="281"/>
                </a:lnTo>
                <a:lnTo>
                  <a:pt x="289" y="281"/>
                </a:lnTo>
                <a:lnTo>
                  <a:pt x="289" y="281"/>
                </a:lnTo>
                <a:lnTo>
                  <a:pt x="289" y="281"/>
                </a:lnTo>
                <a:cubicBezTo>
                  <a:pt x="298" y="281"/>
                  <a:pt x="307" y="281"/>
                  <a:pt x="316" y="281"/>
                </a:cubicBezTo>
                <a:lnTo>
                  <a:pt x="316" y="281"/>
                </a:lnTo>
                <a:lnTo>
                  <a:pt x="316" y="281"/>
                </a:lnTo>
                <a:lnTo>
                  <a:pt x="316" y="281"/>
                </a:lnTo>
                <a:cubicBezTo>
                  <a:pt x="325" y="281"/>
                  <a:pt x="325" y="281"/>
                  <a:pt x="333" y="281"/>
                </a:cubicBezTo>
                <a:lnTo>
                  <a:pt x="333" y="281"/>
                </a:lnTo>
                <a:cubicBezTo>
                  <a:pt x="351" y="281"/>
                  <a:pt x="369" y="281"/>
                  <a:pt x="396" y="281"/>
                </a:cubicBezTo>
                <a:lnTo>
                  <a:pt x="396" y="281"/>
                </a:lnTo>
                <a:lnTo>
                  <a:pt x="396" y="281"/>
                </a:lnTo>
                <a:lnTo>
                  <a:pt x="396" y="281"/>
                </a:lnTo>
                <a:cubicBezTo>
                  <a:pt x="405" y="281"/>
                  <a:pt x="414" y="281"/>
                  <a:pt x="423" y="281"/>
                </a:cubicBezTo>
                <a:lnTo>
                  <a:pt x="423" y="281"/>
                </a:lnTo>
                <a:lnTo>
                  <a:pt x="423" y="281"/>
                </a:lnTo>
                <a:lnTo>
                  <a:pt x="423" y="281"/>
                </a:lnTo>
                <a:cubicBezTo>
                  <a:pt x="432" y="281"/>
                  <a:pt x="441" y="281"/>
                  <a:pt x="451" y="281"/>
                </a:cubicBezTo>
                <a:lnTo>
                  <a:pt x="451" y="281"/>
                </a:lnTo>
                <a:lnTo>
                  <a:pt x="451" y="281"/>
                </a:lnTo>
                <a:cubicBezTo>
                  <a:pt x="459" y="281"/>
                  <a:pt x="459" y="281"/>
                  <a:pt x="468" y="290"/>
                </a:cubicBezTo>
                <a:cubicBezTo>
                  <a:pt x="468" y="290"/>
                  <a:pt x="468" y="290"/>
                  <a:pt x="477" y="290"/>
                </a:cubicBezTo>
                <a:lnTo>
                  <a:pt x="477" y="290"/>
                </a:lnTo>
                <a:cubicBezTo>
                  <a:pt x="477" y="298"/>
                  <a:pt x="477" y="298"/>
                  <a:pt x="477" y="298"/>
                </a:cubicBezTo>
                <a:cubicBezTo>
                  <a:pt x="487" y="307"/>
                  <a:pt x="487" y="326"/>
                  <a:pt x="487" y="335"/>
                </a:cubicBezTo>
                <a:cubicBezTo>
                  <a:pt x="487" y="353"/>
                  <a:pt x="487" y="380"/>
                  <a:pt x="468" y="398"/>
                </a:cubicBezTo>
                <a:lnTo>
                  <a:pt x="468" y="398"/>
                </a:lnTo>
                <a:lnTo>
                  <a:pt x="468" y="398"/>
                </a:lnTo>
                <a:lnTo>
                  <a:pt x="468" y="398"/>
                </a:lnTo>
                <a:cubicBezTo>
                  <a:pt x="468" y="398"/>
                  <a:pt x="468" y="398"/>
                  <a:pt x="477" y="407"/>
                </a:cubicBezTo>
                <a:lnTo>
                  <a:pt x="477" y="407"/>
                </a:lnTo>
                <a:cubicBezTo>
                  <a:pt x="477" y="407"/>
                  <a:pt x="477" y="407"/>
                  <a:pt x="487" y="407"/>
                </a:cubicBezTo>
                <a:lnTo>
                  <a:pt x="487" y="407"/>
                </a:lnTo>
                <a:cubicBezTo>
                  <a:pt x="496" y="416"/>
                  <a:pt x="496" y="425"/>
                  <a:pt x="505" y="434"/>
                </a:cubicBezTo>
                <a:cubicBezTo>
                  <a:pt x="523" y="452"/>
                  <a:pt x="532" y="470"/>
                  <a:pt x="541" y="497"/>
                </a:cubicBezTo>
                <a:cubicBezTo>
                  <a:pt x="550" y="515"/>
                  <a:pt x="550" y="524"/>
                  <a:pt x="559" y="543"/>
                </a:cubicBezTo>
                <a:cubicBezTo>
                  <a:pt x="559" y="551"/>
                  <a:pt x="559" y="570"/>
                  <a:pt x="568" y="588"/>
                </a:cubicBezTo>
                <a:cubicBezTo>
                  <a:pt x="568" y="615"/>
                  <a:pt x="568" y="642"/>
                  <a:pt x="577" y="669"/>
                </a:cubicBezTo>
                <a:cubicBezTo>
                  <a:pt x="604" y="723"/>
                  <a:pt x="604" y="787"/>
                  <a:pt x="586" y="841"/>
                </a:cubicBezTo>
                <a:cubicBezTo>
                  <a:pt x="577" y="868"/>
                  <a:pt x="568" y="895"/>
                  <a:pt x="550" y="922"/>
                </a:cubicBezTo>
                <a:cubicBezTo>
                  <a:pt x="541" y="931"/>
                  <a:pt x="532" y="940"/>
                  <a:pt x="523" y="949"/>
                </a:cubicBezTo>
                <a:cubicBezTo>
                  <a:pt x="523" y="958"/>
                  <a:pt x="514" y="967"/>
                  <a:pt x="514" y="967"/>
                </a:cubicBezTo>
                <a:cubicBezTo>
                  <a:pt x="496" y="985"/>
                  <a:pt x="496" y="985"/>
                  <a:pt x="496" y="985"/>
                </a:cubicBezTo>
                <a:cubicBezTo>
                  <a:pt x="505" y="967"/>
                  <a:pt x="505" y="967"/>
                  <a:pt x="505" y="967"/>
                </a:cubicBezTo>
                <a:cubicBezTo>
                  <a:pt x="505" y="958"/>
                  <a:pt x="514" y="958"/>
                  <a:pt x="514" y="949"/>
                </a:cubicBezTo>
                <a:cubicBezTo>
                  <a:pt x="514" y="940"/>
                  <a:pt x="523" y="922"/>
                  <a:pt x="523" y="913"/>
                </a:cubicBezTo>
                <a:cubicBezTo>
                  <a:pt x="532" y="904"/>
                  <a:pt x="532" y="886"/>
                  <a:pt x="541" y="877"/>
                </a:cubicBezTo>
                <a:cubicBezTo>
                  <a:pt x="541" y="868"/>
                  <a:pt x="541" y="850"/>
                  <a:pt x="541" y="841"/>
                </a:cubicBezTo>
                <a:lnTo>
                  <a:pt x="541" y="850"/>
                </a:lnTo>
                <a:cubicBezTo>
                  <a:pt x="532" y="877"/>
                  <a:pt x="514" y="895"/>
                  <a:pt x="505" y="913"/>
                </a:cubicBezTo>
                <a:cubicBezTo>
                  <a:pt x="496" y="922"/>
                  <a:pt x="487" y="940"/>
                  <a:pt x="487" y="949"/>
                </a:cubicBezTo>
                <a:cubicBezTo>
                  <a:pt x="477" y="958"/>
                  <a:pt x="468" y="967"/>
                  <a:pt x="459" y="976"/>
                </a:cubicBezTo>
                <a:lnTo>
                  <a:pt x="451" y="985"/>
                </a:lnTo>
                <a:cubicBezTo>
                  <a:pt x="423" y="1021"/>
                  <a:pt x="405" y="1066"/>
                  <a:pt x="387" y="1121"/>
                </a:cubicBezTo>
                <a:cubicBezTo>
                  <a:pt x="414" y="1157"/>
                  <a:pt x="432" y="1193"/>
                  <a:pt x="414" y="1229"/>
                </a:cubicBezTo>
                <a:cubicBezTo>
                  <a:pt x="396" y="1283"/>
                  <a:pt x="360" y="1319"/>
                  <a:pt x="360" y="1383"/>
                </a:cubicBezTo>
                <a:cubicBezTo>
                  <a:pt x="351" y="1383"/>
                  <a:pt x="351" y="1383"/>
                  <a:pt x="351" y="1383"/>
                </a:cubicBezTo>
                <a:lnTo>
                  <a:pt x="342" y="1383"/>
                </a:lnTo>
                <a:cubicBezTo>
                  <a:pt x="333" y="1383"/>
                  <a:pt x="325" y="1374"/>
                  <a:pt x="325" y="1374"/>
                </a:cubicBezTo>
                <a:cubicBezTo>
                  <a:pt x="316" y="1374"/>
                  <a:pt x="316" y="1383"/>
                  <a:pt x="316" y="1383"/>
                </a:cubicBezTo>
                <a:cubicBezTo>
                  <a:pt x="342" y="1347"/>
                  <a:pt x="351" y="1310"/>
                  <a:pt x="342" y="1265"/>
                </a:cubicBezTo>
                <a:cubicBezTo>
                  <a:pt x="324" y="1302"/>
                  <a:pt x="316" y="1338"/>
                  <a:pt x="298" y="1383"/>
                </a:cubicBezTo>
                <a:cubicBezTo>
                  <a:pt x="298" y="1392"/>
                  <a:pt x="289" y="1401"/>
                  <a:pt x="280" y="1419"/>
                </a:cubicBezTo>
                <a:cubicBezTo>
                  <a:pt x="244" y="1455"/>
                  <a:pt x="189" y="1491"/>
                  <a:pt x="135" y="1536"/>
                </a:cubicBezTo>
                <a:lnTo>
                  <a:pt x="135" y="1536"/>
                </a:lnTo>
                <a:cubicBezTo>
                  <a:pt x="135" y="1546"/>
                  <a:pt x="135" y="1546"/>
                  <a:pt x="126" y="1555"/>
                </a:cubicBezTo>
                <a:cubicBezTo>
                  <a:pt x="117" y="1572"/>
                  <a:pt x="117" y="1600"/>
                  <a:pt x="117" y="1618"/>
                </a:cubicBezTo>
                <a:cubicBezTo>
                  <a:pt x="117" y="1636"/>
                  <a:pt x="117" y="1645"/>
                  <a:pt x="117" y="1654"/>
                </a:cubicBezTo>
                <a:cubicBezTo>
                  <a:pt x="117" y="1663"/>
                  <a:pt x="117" y="1681"/>
                  <a:pt x="117" y="1690"/>
                </a:cubicBezTo>
                <a:cubicBezTo>
                  <a:pt x="108" y="1708"/>
                  <a:pt x="99" y="1726"/>
                  <a:pt x="90" y="1744"/>
                </a:cubicBezTo>
                <a:cubicBezTo>
                  <a:pt x="81" y="1762"/>
                  <a:pt x="81" y="1780"/>
                  <a:pt x="72" y="1808"/>
                </a:cubicBezTo>
                <a:cubicBezTo>
                  <a:pt x="90" y="1753"/>
                  <a:pt x="90" y="1699"/>
                  <a:pt x="90" y="1645"/>
                </a:cubicBezTo>
                <a:cubicBezTo>
                  <a:pt x="72" y="1699"/>
                  <a:pt x="54" y="1744"/>
                  <a:pt x="45" y="1789"/>
                </a:cubicBezTo>
                <a:cubicBezTo>
                  <a:pt x="36" y="1835"/>
                  <a:pt x="27" y="1880"/>
                  <a:pt x="0" y="1934"/>
                </a:cubicBezTo>
                <a:cubicBezTo>
                  <a:pt x="0" y="1925"/>
                  <a:pt x="0" y="1925"/>
                  <a:pt x="0" y="1925"/>
                </a:cubicBezTo>
                <a:cubicBezTo>
                  <a:pt x="18" y="1997"/>
                  <a:pt x="45" y="2069"/>
                  <a:pt x="81" y="2133"/>
                </a:cubicBezTo>
                <a:cubicBezTo>
                  <a:pt x="117" y="2196"/>
                  <a:pt x="162" y="2250"/>
                  <a:pt x="198" y="2305"/>
                </a:cubicBezTo>
                <a:cubicBezTo>
                  <a:pt x="207" y="2314"/>
                  <a:pt x="225" y="2322"/>
                  <a:pt x="253" y="2322"/>
                </a:cubicBezTo>
                <a:lnTo>
                  <a:pt x="253" y="2322"/>
                </a:lnTo>
                <a:cubicBezTo>
                  <a:pt x="271" y="2322"/>
                  <a:pt x="298" y="2322"/>
                  <a:pt x="316" y="2314"/>
                </a:cubicBezTo>
                <a:cubicBezTo>
                  <a:pt x="342" y="2305"/>
                  <a:pt x="360" y="2295"/>
                  <a:pt x="378" y="2286"/>
                </a:cubicBezTo>
                <a:cubicBezTo>
                  <a:pt x="396" y="2277"/>
                  <a:pt x="405" y="2277"/>
                  <a:pt x="405" y="2268"/>
                </a:cubicBezTo>
                <a:lnTo>
                  <a:pt x="405" y="2268"/>
                </a:lnTo>
                <a:cubicBezTo>
                  <a:pt x="369" y="2232"/>
                  <a:pt x="342" y="2178"/>
                  <a:pt x="333" y="2133"/>
                </a:cubicBezTo>
                <a:cubicBezTo>
                  <a:pt x="316" y="2078"/>
                  <a:pt x="316" y="2024"/>
                  <a:pt x="316" y="1970"/>
                </a:cubicBezTo>
                <a:cubicBezTo>
                  <a:pt x="316" y="1916"/>
                  <a:pt x="333" y="1862"/>
                  <a:pt x="351" y="1816"/>
                </a:cubicBezTo>
                <a:cubicBezTo>
                  <a:pt x="369" y="1762"/>
                  <a:pt x="387" y="1717"/>
                  <a:pt x="423" y="1672"/>
                </a:cubicBezTo>
                <a:lnTo>
                  <a:pt x="423" y="1672"/>
                </a:lnTo>
                <a:cubicBezTo>
                  <a:pt x="387" y="1672"/>
                  <a:pt x="351" y="1690"/>
                  <a:pt x="316" y="1699"/>
                </a:cubicBezTo>
                <a:cubicBezTo>
                  <a:pt x="307" y="1708"/>
                  <a:pt x="298" y="1717"/>
                  <a:pt x="280" y="1717"/>
                </a:cubicBezTo>
                <a:cubicBezTo>
                  <a:pt x="289" y="1717"/>
                  <a:pt x="307" y="1708"/>
                  <a:pt x="316" y="1699"/>
                </a:cubicBezTo>
                <a:cubicBezTo>
                  <a:pt x="333" y="1690"/>
                  <a:pt x="342" y="1681"/>
                  <a:pt x="351" y="1663"/>
                </a:cubicBezTo>
                <a:cubicBezTo>
                  <a:pt x="369" y="1654"/>
                  <a:pt x="378" y="1636"/>
                  <a:pt x="396" y="1627"/>
                </a:cubicBezTo>
                <a:lnTo>
                  <a:pt x="396" y="1627"/>
                </a:lnTo>
                <a:cubicBezTo>
                  <a:pt x="414" y="1627"/>
                  <a:pt x="423" y="1618"/>
                  <a:pt x="405" y="1591"/>
                </a:cubicBezTo>
                <a:cubicBezTo>
                  <a:pt x="432" y="1572"/>
                  <a:pt x="441" y="1555"/>
                  <a:pt x="459" y="1536"/>
                </a:cubicBezTo>
                <a:cubicBezTo>
                  <a:pt x="477" y="1509"/>
                  <a:pt x="496" y="1491"/>
                  <a:pt x="523" y="1482"/>
                </a:cubicBezTo>
                <a:lnTo>
                  <a:pt x="523" y="1482"/>
                </a:lnTo>
                <a:cubicBezTo>
                  <a:pt x="532" y="1482"/>
                  <a:pt x="541" y="1482"/>
                  <a:pt x="550" y="1482"/>
                </a:cubicBezTo>
                <a:lnTo>
                  <a:pt x="550" y="1482"/>
                </a:lnTo>
                <a:cubicBezTo>
                  <a:pt x="559" y="1464"/>
                  <a:pt x="568" y="1455"/>
                  <a:pt x="577" y="1437"/>
                </a:cubicBezTo>
                <a:cubicBezTo>
                  <a:pt x="586" y="1428"/>
                  <a:pt x="595" y="1410"/>
                  <a:pt x="604" y="1401"/>
                </a:cubicBezTo>
                <a:cubicBezTo>
                  <a:pt x="649" y="1319"/>
                  <a:pt x="704" y="1238"/>
                  <a:pt x="758" y="1148"/>
                </a:cubicBezTo>
                <a:cubicBezTo>
                  <a:pt x="767" y="1139"/>
                  <a:pt x="776" y="1121"/>
                  <a:pt x="776" y="1103"/>
                </a:cubicBezTo>
                <a:cubicBezTo>
                  <a:pt x="785" y="1103"/>
                  <a:pt x="785" y="1103"/>
                  <a:pt x="785" y="1094"/>
                </a:cubicBezTo>
                <a:cubicBezTo>
                  <a:pt x="794" y="1076"/>
                  <a:pt x="812" y="1049"/>
                  <a:pt x="821" y="1021"/>
                </a:cubicBezTo>
                <a:cubicBezTo>
                  <a:pt x="839" y="985"/>
                  <a:pt x="848" y="958"/>
                  <a:pt x="866" y="922"/>
                </a:cubicBezTo>
                <a:cubicBezTo>
                  <a:pt x="866" y="913"/>
                  <a:pt x="875" y="895"/>
                  <a:pt x="884" y="877"/>
                </a:cubicBezTo>
                <a:cubicBezTo>
                  <a:pt x="848" y="922"/>
                  <a:pt x="812" y="958"/>
                  <a:pt x="767" y="985"/>
                </a:cubicBezTo>
                <a:cubicBezTo>
                  <a:pt x="740" y="1003"/>
                  <a:pt x="721" y="1040"/>
                  <a:pt x="704" y="1085"/>
                </a:cubicBezTo>
                <a:cubicBezTo>
                  <a:pt x="694" y="1130"/>
                  <a:pt x="676" y="1175"/>
                  <a:pt x="658" y="1220"/>
                </a:cubicBezTo>
                <a:cubicBezTo>
                  <a:pt x="649" y="1247"/>
                  <a:pt x="613" y="1238"/>
                  <a:pt x="595" y="1256"/>
                </a:cubicBezTo>
                <a:cubicBezTo>
                  <a:pt x="586" y="1220"/>
                  <a:pt x="586" y="1202"/>
                  <a:pt x="595" y="1175"/>
                </a:cubicBezTo>
                <a:cubicBezTo>
                  <a:pt x="595" y="1166"/>
                  <a:pt x="604" y="1157"/>
                  <a:pt x="613" y="1148"/>
                </a:cubicBezTo>
                <a:cubicBezTo>
                  <a:pt x="613" y="1139"/>
                  <a:pt x="622" y="1130"/>
                  <a:pt x="631" y="1112"/>
                </a:cubicBezTo>
                <a:cubicBezTo>
                  <a:pt x="658" y="1076"/>
                  <a:pt x="685" y="1040"/>
                  <a:pt x="704" y="994"/>
                </a:cubicBezTo>
                <a:cubicBezTo>
                  <a:pt x="712" y="967"/>
                  <a:pt x="721" y="940"/>
                  <a:pt x="740" y="904"/>
                </a:cubicBezTo>
                <a:cubicBezTo>
                  <a:pt x="758" y="877"/>
                  <a:pt x="767" y="841"/>
                  <a:pt x="785" y="804"/>
                </a:cubicBezTo>
                <a:cubicBezTo>
                  <a:pt x="803" y="732"/>
                  <a:pt x="812" y="651"/>
                  <a:pt x="776" y="588"/>
                </a:cubicBezTo>
                <a:cubicBezTo>
                  <a:pt x="767" y="570"/>
                  <a:pt x="758" y="560"/>
                  <a:pt x="758" y="551"/>
                </a:cubicBezTo>
                <a:cubicBezTo>
                  <a:pt x="758" y="534"/>
                  <a:pt x="758" y="524"/>
                  <a:pt x="758" y="506"/>
                </a:cubicBezTo>
                <a:cubicBezTo>
                  <a:pt x="767" y="479"/>
                  <a:pt x="776" y="452"/>
                  <a:pt x="794" y="425"/>
                </a:cubicBezTo>
                <a:cubicBezTo>
                  <a:pt x="803" y="434"/>
                  <a:pt x="812" y="443"/>
                  <a:pt x="821" y="452"/>
                </a:cubicBezTo>
                <a:cubicBezTo>
                  <a:pt x="821" y="470"/>
                  <a:pt x="821" y="479"/>
                  <a:pt x="821" y="488"/>
                </a:cubicBezTo>
                <a:cubicBezTo>
                  <a:pt x="830" y="560"/>
                  <a:pt x="830" y="633"/>
                  <a:pt x="821" y="705"/>
                </a:cubicBezTo>
                <a:cubicBezTo>
                  <a:pt x="812" y="777"/>
                  <a:pt x="803" y="841"/>
                  <a:pt x="785" y="913"/>
                </a:cubicBezTo>
                <a:cubicBezTo>
                  <a:pt x="830" y="850"/>
                  <a:pt x="848" y="777"/>
                  <a:pt x="866" y="696"/>
                </a:cubicBezTo>
                <a:cubicBezTo>
                  <a:pt x="875" y="624"/>
                  <a:pt x="875" y="543"/>
                  <a:pt x="893" y="461"/>
                </a:cubicBezTo>
                <a:cubicBezTo>
                  <a:pt x="902" y="506"/>
                  <a:pt x="893" y="551"/>
                  <a:pt x="893" y="606"/>
                </a:cubicBezTo>
                <a:cubicBezTo>
                  <a:pt x="884" y="651"/>
                  <a:pt x="884" y="687"/>
                  <a:pt x="902" y="741"/>
                </a:cubicBezTo>
                <a:cubicBezTo>
                  <a:pt x="911" y="732"/>
                  <a:pt x="920" y="723"/>
                  <a:pt x="929" y="714"/>
                </a:cubicBezTo>
                <a:cubicBezTo>
                  <a:pt x="947" y="651"/>
                  <a:pt x="957" y="588"/>
                  <a:pt x="965" y="515"/>
                </a:cubicBezTo>
                <a:lnTo>
                  <a:pt x="965" y="515"/>
                </a:lnTo>
                <a:lnTo>
                  <a:pt x="965" y="515"/>
                </a:lnTo>
                <a:cubicBezTo>
                  <a:pt x="957" y="497"/>
                  <a:pt x="938" y="479"/>
                  <a:pt x="920" y="461"/>
                </a:cubicBezTo>
                <a:cubicBezTo>
                  <a:pt x="902" y="443"/>
                  <a:pt x="893" y="425"/>
                  <a:pt x="875" y="407"/>
                </a:cubicBezTo>
                <a:cubicBezTo>
                  <a:pt x="866" y="380"/>
                  <a:pt x="857" y="362"/>
                  <a:pt x="839" y="344"/>
                </a:cubicBezTo>
                <a:cubicBezTo>
                  <a:pt x="821" y="298"/>
                  <a:pt x="803" y="244"/>
                  <a:pt x="767" y="199"/>
                </a:cubicBezTo>
                <a:cubicBezTo>
                  <a:pt x="740" y="145"/>
                  <a:pt x="694" y="91"/>
                  <a:pt x="640" y="54"/>
                </a:cubicBezTo>
                <a:cubicBezTo>
                  <a:pt x="613" y="37"/>
                  <a:pt x="577" y="18"/>
                  <a:pt x="550" y="9"/>
                </a:cubicBezTo>
                <a:cubicBezTo>
                  <a:pt x="541" y="9"/>
                  <a:pt x="541" y="9"/>
                  <a:pt x="532" y="9"/>
                </a:cubicBezTo>
                <a:cubicBezTo>
                  <a:pt x="532" y="9"/>
                  <a:pt x="532" y="9"/>
                  <a:pt x="523" y="9"/>
                </a:cubicBezTo>
                <a:cubicBezTo>
                  <a:pt x="514" y="9"/>
                  <a:pt x="514" y="0"/>
                  <a:pt x="505" y="0"/>
                </a:cubicBezTo>
                <a:cubicBezTo>
                  <a:pt x="487" y="0"/>
                  <a:pt x="477" y="0"/>
                  <a:pt x="459" y="0"/>
                </a:cubicBezTo>
                <a:lnTo>
                  <a:pt x="459" y="0"/>
                </a:lnTo>
                <a:lnTo>
                  <a:pt x="459" y="0"/>
                </a:lnTo>
                <a:lnTo>
                  <a:pt x="459" y="0"/>
                </a:lnTo>
                <a:lnTo>
                  <a:pt x="459" y="0"/>
                </a:lnTo>
                <a:lnTo>
                  <a:pt x="459" y="0"/>
                </a:lnTo>
                <a:lnTo>
                  <a:pt x="459" y="0"/>
                </a:lnTo>
                <a:lnTo>
                  <a:pt x="117" y="169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5">
            <a:extLst>
              <a:ext uri="{FF2B5EF4-FFF2-40B4-BE49-F238E27FC236}">
                <a16:creationId xmlns:a16="http://schemas.microsoft.com/office/drawing/2014/main" id="{24B60770-5246-C641-A8D8-8FE61788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9145" y="6076767"/>
            <a:ext cx="2362300" cy="3352794"/>
          </a:xfrm>
          <a:custGeom>
            <a:avLst/>
            <a:gdLst>
              <a:gd name="T0" fmla="*/ 1907 w 2242"/>
              <a:gd name="T1" fmla="*/ 3179 h 3180"/>
              <a:gd name="T2" fmla="*/ 1907 w 2242"/>
              <a:gd name="T3" fmla="*/ 3179 h 3180"/>
              <a:gd name="T4" fmla="*/ 335 w 2242"/>
              <a:gd name="T5" fmla="*/ 3179 h 3180"/>
              <a:gd name="T6" fmla="*/ 181 w 2242"/>
              <a:gd name="T7" fmla="*/ 3071 h 3180"/>
              <a:gd name="T8" fmla="*/ 0 w 2242"/>
              <a:gd name="T9" fmla="*/ 81 h 3180"/>
              <a:gd name="T10" fmla="*/ 1120 w 2242"/>
              <a:gd name="T11" fmla="*/ 0 h 3180"/>
              <a:gd name="T12" fmla="*/ 2241 w 2242"/>
              <a:gd name="T13" fmla="*/ 81 h 3180"/>
              <a:gd name="T14" fmla="*/ 2060 w 2242"/>
              <a:gd name="T15" fmla="*/ 3071 h 3180"/>
              <a:gd name="T16" fmla="*/ 1907 w 2242"/>
              <a:gd name="T17" fmla="*/ 3179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2" h="3180">
                <a:moveTo>
                  <a:pt x="1907" y="3179"/>
                </a:moveTo>
                <a:lnTo>
                  <a:pt x="1907" y="3179"/>
                </a:lnTo>
                <a:cubicBezTo>
                  <a:pt x="335" y="3179"/>
                  <a:pt x="335" y="3179"/>
                  <a:pt x="335" y="3179"/>
                </a:cubicBezTo>
                <a:cubicBezTo>
                  <a:pt x="244" y="3179"/>
                  <a:pt x="181" y="3125"/>
                  <a:pt x="181" y="3071"/>
                </a:cubicBezTo>
                <a:cubicBezTo>
                  <a:pt x="0" y="81"/>
                  <a:pt x="0" y="81"/>
                  <a:pt x="0" y="81"/>
                </a:cubicBezTo>
                <a:cubicBezTo>
                  <a:pt x="326" y="36"/>
                  <a:pt x="696" y="0"/>
                  <a:pt x="1120" y="0"/>
                </a:cubicBezTo>
                <a:cubicBezTo>
                  <a:pt x="1536" y="0"/>
                  <a:pt x="1916" y="36"/>
                  <a:pt x="2241" y="81"/>
                </a:cubicBezTo>
                <a:cubicBezTo>
                  <a:pt x="2178" y="1074"/>
                  <a:pt x="2123" y="2068"/>
                  <a:pt x="2060" y="3071"/>
                </a:cubicBezTo>
                <a:cubicBezTo>
                  <a:pt x="2060" y="3125"/>
                  <a:pt x="1988" y="3179"/>
                  <a:pt x="1907" y="3179"/>
                </a:cubicBezTo>
              </a:path>
            </a:pathLst>
          </a:custGeom>
          <a:solidFill>
            <a:srgbClr val="21B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6">
            <a:extLst>
              <a:ext uri="{FF2B5EF4-FFF2-40B4-BE49-F238E27FC236}">
                <a16:creationId xmlns:a16="http://schemas.microsoft.com/office/drawing/2014/main" id="{DF52D06F-3439-1A41-B869-E62F1136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4291" y="4960720"/>
            <a:ext cx="2632012" cy="4524643"/>
          </a:xfrm>
          <a:custGeom>
            <a:avLst/>
            <a:gdLst>
              <a:gd name="T0" fmla="*/ 2494 w 2495"/>
              <a:gd name="T1" fmla="*/ 0 h 4292"/>
              <a:gd name="T2" fmla="*/ 2494 w 2495"/>
              <a:gd name="T3" fmla="*/ 0 h 4292"/>
              <a:gd name="T4" fmla="*/ 2213 w 2495"/>
              <a:gd name="T5" fmla="*/ 0 h 4292"/>
              <a:gd name="T6" fmla="*/ 2105 w 2495"/>
              <a:gd name="T7" fmla="*/ 1102 h 4292"/>
              <a:gd name="T8" fmla="*/ 2367 w 2495"/>
              <a:gd name="T9" fmla="*/ 1138 h 4292"/>
              <a:gd name="T10" fmla="*/ 2186 w 2495"/>
              <a:gd name="T11" fmla="*/ 4128 h 4292"/>
              <a:gd name="T12" fmla="*/ 2033 w 2495"/>
              <a:gd name="T13" fmla="*/ 4236 h 4292"/>
              <a:gd name="T14" fmla="*/ 1789 w 2495"/>
              <a:gd name="T15" fmla="*/ 4236 h 4292"/>
              <a:gd name="T16" fmla="*/ 1780 w 2495"/>
              <a:gd name="T17" fmla="*/ 4291 h 4292"/>
              <a:gd name="T18" fmla="*/ 1129 w 2495"/>
              <a:gd name="T19" fmla="*/ 4291 h 4292"/>
              <a:gd name="T20" fmla="*/ 1138 w 2495"/>
              <a:gd name="T21" fmla="*/ 4236 h 4292"/>
              <a:gd name="T22" fmla="*/ 461 w 2495"/>
              <a:gd name="T23" fmla="*/ 4236 h 4292"/>
              <a:gd name="T24" fmla="*/ 307 w 2495"/>
              <a:gd name="T25" fmla="*/ 4128 h 4292"/>
              <a:gd name="T26" fmla="*/ 126 w 2495"/>
              <a:gd name="T27" fmla="*/ 1138 h 4292"/>
              <a:gd name="T28" fmla="*/ 1246 w 2495"/>
              <a:gd name="T29" fmla="*/ 1057 h 4292"/>
              <a:gd name="T30" fmla="*/ 1246 w 2495"/>
              <a:gd name="T31" fmla="*/ 1057 h 4292"/>
              <a:gd name="T32" fmla="*/ 1418 w 2495"/>
              <a:gd name="T33" fmla="*/ 1057 h 4292"/>
              <a:gd name="T34" fmla="*/ 1518 w 2495"/>
              <a:gd name="T35" fmla="*/ 0 h 4292"/>
              <a:gd name="T36" fmla="*/ 0 w 2495"/>
              <a:gd name="T37" fmla="*/ 0 h 4292"/>
              <a:gd name="T38" fmla="*/ 253 w 2495"/>
              <a:gd name="T39" fmla="*/ 4137 h 4292"/>
              <a:gd name="T40" fmla="*/ 406 w 2495"/>
              <a:gd name="T41" fmla="*/ 4291 h 4292"/>
              <a:gd name="T42" fmla="*/ 2078 w 2495"/>
              <a:gd name="T43" fmla="*/ 4291 h 4292"/>
              <a:gd name="T44" fmla="*/ 2241 w 2495"/>
              <a:gd name="T45" fmla="*/ 4137 h 4292"/>
              <a:gd name="T46" fmla="*/ 2494 w 2495"/>
              <a:gd name="T47" fmla="*/ 0 h 4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95" h="4292">
                <a:moveTo>
                  <a:pt x="2494" y="0"/>
                </a:moveTo>
                <a:lnTo>
                  <a:pt x="2494" y="0"/>
                </a:lnTo>
                <a:cubicBezTo>
                  <a:pt x="2213" y="0"/>
                  <a:pt x="2213" y="0"/>
                  <a:pt x="2213" y="0"/>
                </a:cubicBezTo>
                <a:cubicBezTo>
                  <a:pt x="2105" y="1102"/>
                  <a:pt x="2105" y="1102"/>
                  <a:pt x="2105" y="1102"/>
                </a:cubicBezTo>
                <a:cubicBezTo>
                  <a:pt x="2195" y="1111"/>
                  <a:pt x="2286" y="1120"/>
                  <a:pt x="2367" y="1138"/>
                </a:cubicBezTo>
                <a:cubicBezTo>
                  <a:pt x="2304" y="2131"/>
                  <a:pt x="2249" y="3125"/>
                  <a:pt x="2186" y="4128"/>
                </a:cubicBezTo>
                <a:cubicBezTo>
                  <a:pt x="2186" y="4182"/>
                  <a:pt x="2114" y="4236"/>
                  <a:pt x="2033" y="4236"/>
                </a:cubicBezTo>
                <a:cubicBezTo>
                  <a:pt x="1789" y="4236"/>
                  <a:pt x="1789" y="4236"/>
                  <a:pt x="1789" y="4236"/>
                </a:cubicBezTo>
                <a:cubicBezTo>
                  <a:pt x="1780" y="4291"/>
                  <a:pt x="1780" y="4291"/>
                  <a:pt x="1780" y="4291"/>
                </a:cubicBezTo>
                <a:cubicBezTo>
                  <a:pt x="1129" y="4291"/>
                  <a:pt x="1129" y="4291"/>
                  <a:pt x="1129" y="4291"/>
                </a:cubicBezTo>
                <a:cubicBezTo>
                  <a:pt x="1138" y="4236"/>
                  <a:pt x="1138" y="4236"/>
                  <a:pt x="1138" y="4236"/>
                </a:cubicBezTo>
                <a:cubicBezTo>
                  <a:pt x="461" y="4236"/>
                  <a:pt x="461" y="4236"/>
                  <a:pt x="461" y="4236"/>
                </a:cubicBezTo>
                <a:cubicBezTo>
                  <a:pt x="370" y="4236"/>
                  <a:pt x="307" y="4182"/>
                  <a:pt x="307" y="4128"/>
                </a:cubicBezTo>
                <a:cubicBezTo>
                  <a:pt x="126" y="1138"/>
                  <a:pt x="126" y="1138"/>
                  <a:pt x="126" y="1138"/>
                </a:cubicBezTo>
                <a:cubicBezTo>
                  <a:pt x="452" y="1093"/>
                  <a:pt x="822" y="1057"/>
                  <a:pt x="1246" y="1057"/>
                </a:cubicBezTo>
                <a:lnTo>
                  <a:pt x="1246" y="1057"/>
                </a:lnTo>
                <a:cubicBezTo>
                  <a:pt x="1301" y="1057"/>
                  <a:pt x="1364" y="1057"/>
                  <a:pt x="1418" y="1057"/>
                </a:cubicBezTo>
                <a:cubicBezTo>
                  <a:pt x="1518" y="0"/>
                  <a:pt x="1518" y="0"/>
                  <a:pt x="1518" y="0"/>
                </a:cubicBezTo>
                <a:cubicBezTo>
                  <a:pt x="0" y="0"/>
                  <a:pt x="0" y="0"/>
                  <a:pt x="0" y="0"/>
                </a:cubicBezTo>
                <a:cubicBezTo>
                  <a:pt x="253" y="4137"/>
                  <a:pt x="253" y="4137"/>
                  <a:pt x="253" y="4137"/>
                </a:cubicBezTo>
                <a:cubicBezTo>
                  <a:pt x="253" y="4219"/>
                  <a:pt x="325" y="4291"/>
                  <a:pt x="406" y="4291"/>
                </a:cubicBezTo>
                <a:cubicBezTo>
                  <a:pt x="2078" y="4291"/>
                  <a:pt x="2078" y="4291"/>
                  <a:pt x="2078" y="4291"/>
                </a:cubicBezTo>
                <a:cubicBezTo>
                  <a:pt x="2168" y="4291"/>
                  <a:pt x="2241" y="4219"/>
                  <a:pt x="2241" y="4137"/>
                </a:cubicBezTo>
                <a:cubicBezTo>
                  <a:pt x="2494" y="0"/>
                  <a:pt x="2494" y="0"/>
                  <a:pt x="2494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7">
            <a:extLst>
              <a:ext uri="{FF2B5EF4-FFF2-40B4-BE49-F238E27FC236}">
                <a16:creationId xmlns:a16="http://schemas.microsoft.com/office/drawing/2014/main" id="{84A06C5A-8A76-9742-A3C1-FEFEF3300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9145" y="6076767"/>
            <a:ext cx="2362300" cy="3352794"/>
          </a:xfrm>
          <a:custGeom>
            <a:avLst/>
            <a:gdLst>
              <a:gd name="T0" fmla="*/ 1979 w 2242"/>
              <a:gd name="T1" fmla="*/ 45 h 3180"/>
              <a:gd name="T2" fmla="*/ 1979 w 2242"/>
              <a:gd name="T3" fmla="*/ 45 h 3180"/>
              <a:gd name="T4" fmla="*/ 1663 w 2242"/>
              <a:gd name="T5" fmla="*/ 3179 h 3180"/>
              <a:gd name="T6" fmla="*/ 1907 w 2242"/>
              <a:gd name="T7" fmla="*/ 3179 h 3180"/>
              <a:gd name="T8" fmla="*/ 2060 w 2242"/>
              <a:gd name="T9" fmla="*/ 3071 h 3180"/>
              <a:gd name="T10" fmla="*/ 2241 w 2242"/>
              <a:gd name="T11" fmla="*/ 81 h 3180"/>
              <a:gd name="T12" fmla="*/ 1979 w 2242"/>
              <a:gd name="T13" fmla="*/ 45 h 3180"/>
              <a:gd name="T14" fmla="*/ 1120 w 2242"/>
              <a:gd name="T15" fmla="*/ 0 h 3180"/>
              <a:gd name="T16" fmla="*/ 1120 w 2242"/>
              <a:gd name="T17" fmla="*/ 0 h 3180"/>
              <a:gd name="T18" fmla="*/ 1120 w 2242"/>
              <a:gd name="T19" fmla="*/ 0 h 3180"/>
              <a:gd name="T20" fmla="*/ 0 w 2242"/>
              <a:gd name="T21" fmla="*/ 81 h 3180"/>
              <a:gd name="T22" fmla="*/ 181 w 2242"/>
              <a:gd name="T23" fmla="*/ 3071 h 3180"/>
              <a:gd name="T24" fmla="*/ 335 w 2242"/>
              <a:gd name="T25" fmla="*/ 3179 h 3180"/>
              <a:gd name="T26" fmla="*/ 1012 w 2242"/>
              <a:gd name="T27" fmla="*/ 3179 h 3180"/>
              <a:gd name="T28" fmla="*/ 1292 w 2242"/>
              <a:gd name="T29" fmla="*/ 0 h 3180"/>
              <a:gd name="T30" fmla="*/ 1120 w 2242"/>
              <a:gd name="T31" fmla="*/ 0 h 3180"/>
              <a:gd name="T32" fmla="*/ 1979 w 2242"/>
              <a:gd name="T33" fmla="*/ 45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42" h="3180">
                <a:moveTo>
                  <a:pt x="1979" y="45"/>
                </a:moveTo>
                <a:lnTo>
                  <a:pt x="1979" y="45"/>
                </a:lnTo>
                <a:cubicBezTo>
                  <a:pt x="1663" y="3179"/>
                  <a:pt x="1663" y="3179"/>
                  <a:pt x="1663" y="3179"/>
                </a:cubicBezTo>
                <a:cubicBezTo>
                  <a:pt x="1907" y="3179"/>
                  <a:pt x="1907" y="3179"/>
                  <a:pt x="1907" y="3179"/>
                </a:cubicBezTo>
                <a:cubicBezTo>
                  <a:pt x="1988" y="3179"/>
                  <a:pt x="2060" y="3125"/>
                  <a:pt x="2060" y="3071"/>
                </a:cubicBezTo>
                <a:cubicBezTo>
                  <a:pt x="2123" y="2068"/>
                  <a:pt x="2178" y="1074"/>
                  <a:pt x="2241" y="81"/>
                </a:cubicBezTo>
                <a:cubicBezTo>
                  <a:pt x="2160" y="63"/>
                  <a:pt x="2069" y="54"/>
                  <a:pt x="1979" y="45"/>
                </a:cubicBezTo>
                <a:lnTo>
                  <a:pt x="1120" y="0"/>
                </a:lnTo>
                <a:lnTo>
                  <a:pt x="1120" y="0"/>
                </a:lnTo>
                <a:lnTo>
                  <a:pt x="1120" y="0"/>
                </a:lnTo>
                <a:cubicBezTo>
                  <a:pt x="696" y="0"/>
                  <a:pt x="326" y="36"/>
                  <a:pt x="0" y="81"/>
                </a:cubicBezTo>
                <a:cubicBezTo>
                  <a:pt x="181" y="3071"/>
                  <a:pt x="181" y="3071"/>
                  <a:pt x="181" y="3071"/>
                </a:cubicBezTo>
                <a:cubicBezTo>
                  <a:pt x="181" y="3125"/>
                  <a:pt x="244" y="3179"/>
                  <a:pt x="335" y="3179"/>
                </a:cubicBezTo>
                <a:cubicBezTo>
                  <a:pt x="1012" y="3179"/>
                  <a:pt x="1012" y="3179"/>
                  <a:pt x="1012" y="3179"/>
                </a:cubicBezTo>
                <a:cubicBezTo>
                  <a:pt x="1292" y="0"/>
                  <a:pt x="1292" y="0"/>
                  <a:pt x="1292" y="0"/>
                </a:cubicBezTo>
                <a:cubicBezTo>
                  <a:pt x="1238" y="0"/>
                  <a:pt x="1175" y="0"/>
                  <a:pt x="1120" y="0"/>
                </a:cubicBezTo>
                <a:lnTo>
                  <a:pt x="1979" y="45"/>
                </a:lnTo>
              </a:path>
            </a:pathLst>
          </a:custGeom>
          <a:solidFill>
            <a:srgbClr val="86CE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8">
            <a:extLst>
              <a:ext uri="{FF2B5EF4-FFF2-40B4-BE49-F238E27FC236}">
                <a16:creationId xmlns:a16="http://schemas.microsoft.com/office/drawing/2014/main" id="{8D8160EE-7448-054F-A0B5-B94DB8C5C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742" y="4960720"/>
            <a:ext cx="1143949" cy="4524643"/>
          </a:xfrm>
          <a:custGeom>
            <a:avLst/>
            <a:gdLst>
              <a:gd name="T0" fmla="*/ 660 w 1085"/>
              <a:gd name="T1" fmla="*/ 4236 h 4292"/>
              <a:gd name="T2" fmla="*/ 660 w 1085"/>
              <a:gd name="T3" fmla="*/ 4236 h 4292"/>
              <a:gd name="T4" fmla="*/ 9 w 1085"/>
              <a:gd name="T5" fmla="*/ 4236 h 4292"/>
              <a:gd name="T6" fmla="*/ 0 w 1085"/>
              <a:gd name="T7" fmla="*/ 4291 h 4292"/>
              <a:gd name="T8" fmla="*/ 651 w 1085"/>
              <a:gd name="T9" fmla="*/ 4291 h 4292"/>
              <a:gd name="T10" fmla="*/ 660 w 1085"/>
              <a:gd name="T11" fmla="*/ 4236 h 4292"/>
              <a:gd name="T12" fmla="*/ 1084 w 1085"/>
              <a:gd name="T13" fmla="*/ 0 h 4292"/>
              <a:gd name="T14" fmla="*/ 1084 w 1085"/>
              <a:gd name="T15" fmla="*/ 0 h 4292"/>
              <a:gd name="T16" fmla="*/ 389 w 1085"/>
              <a:gd name="T17" fmla="*/ 0 h 4292"/>
              <a:gd name="T18" fmla="*/ 289 w 1085"/>
              <a:gd name="T19" fmla="*/ 1057 h 4292"/>
              <a:gd name="T20" fmla="*/ 976 w 1085"/>
              <a:gd name="T21" fmla="*/ 1102 h 4292"/>
              <a:gd name="T22" fmla="*/ 1084 w 1085"/>
              <a:gd name="T23" fmla="*/ 0 h 4292"/>
              <a:gd name="T24" fmla="*/ 660 w 1085"/>
              <a:gd name="T25" fmla="*/ 4236 h 4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5" h="4292">
                <a:moveTo>
                  <a:pt x="660" y="4236"/>
                </a:moveTo>
                <a:lnTo>
                  <a:pt x="660" y="4236"/>
                </a:lnTo>
                <a:cubicBezTo>
                  <a:pt x="9" y="4236"/>
                  <a:pt x="9" y="4236"/>
                  <a:pt x="9" y="4236"/>
                </a:cubicBezTo>
                <a:cubicBezTo>
                  <a:pt x="0" y="4291"/>
                  <a:pt x="0" y="4291"/>
                  <a:pt x="0" y="4291"/>
                </a:cubicBezTo>
                <a:cubicBezTo>
                  <a:pt x="651" y="4291"/>
                  <a:pt x="651" y="4291"/>
                  <a:pt x="651" y="4291"/>
                </a:cubicBezTo>
                <a:cubicBezTo>
                  <a:pt x="660" y="4236"/>
                  <a:pt x="660" y="4236"/>
                  <a:pt x="660" y="4236"/>
                </a:cubicBezTo>
                <a:lnTo>
                  <a:pt x="1084" y="0"/>
                </a:lnTo>
                <a:lnTo>
                  <a:pt x="1084" y="0"/>
                </a:lnTo>
                <a:cubicBezTo>
                  <a:pt x="389" y="0"/>
                  <a:pt x="389" y="0"/>
                  <a:pt x="389" y="0"/>
                </a:cubicBezTo>
                <a:cubicBezTo>
                  <a:pt x="289" y="1057"/>
                  <a:pt x="289" y="1057"/>
                  <a:pt x="289" y="1057"/>
                </a:cubicBezTo>
                <a:cubicBezTo>
                  <a:pt x="533" y="1066"/>
                  <a:pt x="759" y="1084"/>
                  <a:pt x="976" y="1102"/>
                </a:cubicBezTo>
                <a:cubicBezTo>
                  <a:pt x="1084" y="0"/>
                  <a:pt x="1084" y="0"/>
                  <a:pt x="1084" y="0"/>
                </a:cubicBezTo>
                <a:lnTo>
                  <a:pt x="660" y="423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C360DFFC-276F-C145-B146-D4026512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042" y="6076767"/>
            <a:ext cx="1023043" cy="3352794"/>
          </a:xfrm>
          <a:custGeom>
            <a:avLst/>
            <a:gdLst>
              <a:gd name="T0" fmla="*/ 280 w 968"/>
              <a:gd name="T1" fmla="*/ 0 h 3180"/>
              <a:gd name="T2" fmla="*/ 280 w 968"/>
              <a:gd name="T3" fmla="*/ 0 h 3180"/>
              <a:gd name="T4" fmla="*/ 0 w 968"/>
              <a:gd name="T5" fmla="*/ 3179 h 3180"/>
              <a:gd name="T6" fmla="*/ 651 w 968"/>
              <a:gd name="T7" fmla="*/ 3179 h 3180"/>
              <a:gd name="T8" fmla="*/ 967 w 968"/>
              <a:gd name="T9" fmla="*/ 45 h 3180"/>
              <a:gd name="T10" fmla="*/ 280 w 968"/>
              <a:gd name="T11" fmla="*/ 0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8" h="3180">
                <a:moveTo>
                  <a:pt x="280" y="0"/>
                </a:moveTo>
                <a:lnTo>
                  <a:pt x="280" y="0"/>
                </a:lnTo>
                <a:cubicBezTo>
                  <a:pt x="0" y="3179"/>
                  <a:pt x="0" y="3179"/>
                  <a:pt x="0" y="3179"/>
                </a:cubicBezTo>
                <a:cubicBezTo>
                  <a:pt x="651" y="3179"/>
                  <a:pt x="651" y="3179"/>
                  <a:pt x="651" y="3179"/>
                </a:cubicBezTo>
                <a:cubicBezTo>
                  <a:pt x="967" y="45"/>
                  <a:pt x="967" y="45"/>
                  <a:pt x="967" y="45"/>
                </a:cubicBezTo>
                <a:cubicBezTo>
                  <a:pt x="750" y="27"/>
                  <a:pt x="524" y="9"/>
                  <a:pt x="280" y="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0">
            <a:extLst>
              <a:ext uri="{FF2B5EF4-FFF2-40B4-BE49-F238E27FC236}">
                <a16:creationId xmlns:a16="http://schemas.microsoft.com/office/drawing/2014/main" id="{1B063494-BA15-C64D-84EE-4010024FA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4291" y="4844467"/>
            <a:ext cx="2632012" cy="227858"/>
          </a:xfrm>
          <a:custGeom>
            <a:avLst/>
            <a:gdLst>
              <a:gd name="T0" fmla="*/ 2494 w 2495"/>
              <a:gd name="T1" fmla="*/ 109 h 218"/>
              <a:gd name="T2" fmla="*/ 2494 w 2495"/>
              <a:gd name="T3" fmla="*/ 109 h 218"/>
              <a:gd name="T4" fmla="*/ 1246 w 2495"/>
              <a:gd name="T5" fmla="*/ 217 h 218"/>
              <a:gd name="T6" fmla="*/ 0 w 2495"/>
              <a:gd name="T7" fmla="*/ 109 h 218"/>
              <a:gd name="T8" fmla="*/ 1246 w 2495"/>
              <a:gd name="T9" fmla="*/ 0 h 218"/>
              <a:gd name="T10" fmla="*/ 2494 w 2495"/>
              <a:gd name="T11" fmla="*/ 10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5" h="218">
                <a:moveTo>
                  <a:pt x="2494" y="109"/>
                </a:moveTo>
                <a:lnTo>
                  <a:pt x="2494" y="109"/>
                </a:lnTo>
                <a:cubicBezTo>
                  <a:pt x="2494" y="172"/>
                  <a:pt x="1933" y="217"/>
                  <a:pt x="1246" y="217"/>
                </a:cubicBezTo>
                <a:cubicBezTo>
                  <a:pt x="560" y="217"/>
                  <a:pt x="0" y="172"/>
                  <a:pt x="0" y="109"/>
                </a:cubicBezTo>
                <a:cubicBezTo>
                  <a:pt x="0" y="54"/>
                  <a:pt x="560" y="0"/>
                  <a:pt x="1246" y="0"/>
                </a:cubicBezTo>
                <a:cubicBezTo>
                  <a:pt x="1933" y="0"/>
                  <a:pt x="2494" y="54"/>
                  <a:pt x="2494" y="10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1">
            <a:extLst>
              <a:ext uri="{FF2B5EF4-FFF2-40B4-BE49-F238E27FC236}">
                <a16:creationId xmlns:a16="http://schemas.microsoft.com/office/drawing/2014/main" id="{B91BF80F-728B-5944-A670-2535C0EDF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8694" y="4877016"/>
            <a:ext cx="2478554" cy="181359"/>
          </a:xfrm>
          <a:custGeom>
            <a:avLst/>
            <a:gdLst>
              <a:gd name="T0" fmla="*/ 2349 w 2350"/>
              <a:gd name="T1" fmla="*/ 81 h 172"/>
              <a:gd name="T2" fmla="*/ 2349 w 2350"/>
              <a:gd name="T3" fmla="*/ 81 h 172"/>
              <a:gd name="T4" fmla="*/ 1174 w 2350"/>
              <a:gd name="T5" fmla="*/ 171 h 172"/>
              <a:gd name="T6" fmla="*/ 0 w 2350"/>
              <a:gd name="T7" fmla="*/ 81 h 172"/>
              <a:gd name="T8" fmla="*/ 1174 w 2350"/>
              <a:gd name="T9" fmla="*/ 0 h 172"/>
              <a:gd name="T10" fmla="*/ 2349 w 2350"/>
              <a:gd name="T11" fmla="*/ 8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0" h="172">
                <a:moveTo>
                  <a:pt x="2349" y="81"/>
                </a:moveTo>
                <a:lnTo>
                  <a:pt x="2349" y="81"/>
                </a:lnTo>
                <a:cubicBezTo>
                  <a:pt x="2349" y="126"/>
                  <a:pt x="1825" y="171"/>
                  <a:pt x="1174" y="171"/>
                </a:cubicBezTo>
                <a:cubicBezTo>
                  <a:pt x="524" y="171"/>
                  <a:pt x="0" y="126"/>
                  <a:pt x="0" y="81"/>
                </a:cubicBezTo>
                <a:cubicBezTo>
                  <a:pt x="0" y="36"/>
                  <a:pt x="524" y="0"/>
                  <a:pt x="1174" y="0"/>
                </a:cubicBezTo>
                <a:cubicBezTo>
                  <a:pt x="1825" y="0"/>
                  <a:pt x="2349" y="36"/>
                  <a:pt x="2349" y="8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2">
            <a:extLst>
              <a:ext uri="{FF2B5EF4-FFF2-40B4-BE49-F238E27FC236}">
                <a16:creationId xmlns:a16="http://schemas.microsoft.com/office/drawing/2014/main" id="{B2FAA72B-FF5B-444E-A0C2-3D57714BB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375" y="9410960"/>
            <a:ext cx="2087937" cy="18601"/>
          </a:xfrm>
          <a:custGeom>
            <a:avLst/>
            <a:gdLst>
              <a:gd name="T0" fmla="*/ 1978 w 1979"/>
              <a:gd name="T1" fmla="*/ 17 h 18"/>
              <a:gd name="T2" fmla="*/ 0 w 1979"/>
              <a:gd name="T3" fmla="*/ 17 h 18"/>
              <a:gd name="T4" fmla="*/ 0 w 1979"/>
              <a:gd name="T5" fmla="*/ 0 h 18"/>
              <a:gd name="T6" fmla="*/ 1978 w 1979"/>
              <a:gd name="T7" fmla="*/ 0 h 18"/>
              <a:gd name="T8" fmla="*/ 1978 w 1979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9" h="18">
                <a:moveTo>
                  <a:pt x="1978" y="17"/>
                </a:moveTo>
                <a:lnTo>
                  <a:pt x="0" y="17"/>
                </a:lnTo>
                <a:lnTo>
                  <a:pt x="0" y="0"/>
                </a:lnTo>
                <a:lnTo>
                  <a:pt x="1978" y="0"/>
                </a:lnTo>
                <a:lnTo>
                  <a:pt x="1978" y="17"/>
                </a:lnTo>
              </a:path>
            </a:pathLst>
          </a:custGeom>
          <a:solidFill>
            <a:srgbClr val="C6C6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3">
            <a:extLst>
              <a:ext uri="{FF2B5EF4-FFF2-40B4-BE49-F238E27FC236}">
                <a16:creationId xmlns:a16="http://schemas.microsoft.com/office/drawing/2014/main" id="{891EA07C-9C7A-964B-9697-41AC3B6A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375" y="9369107"/>
            <a:ext cx="2087937" cy="116256"/>
          </a:xfrm>
          <a:custGeom>
            <a:avLst/>
            <a:gdLst>
              <a:gd name="T0" fmla="*/ 1978 w 1979"/>
              <a:gd name="T1" fmla="*/ 54 h 110"/>
              <a:gd name="T2" fmla="*/ 1978 w 1979"/>
              <a:gd name="T3" fmla="*/ 54 h 110"/>
              <a:gd name="T4" fmla="*/ 994 w 1979"/>
              <a:gd name="T5" fmla="*/ 109 h 110"/>
              <a:gd name="T6" fmla="*/ 0 w 1979"/>
              <a:gd name="T7" fmla="*/ 54 h 110"/>
              <a:gd name="T8" fmla="*/ 994 w 1979"/>
              <a:gd name="T9" fmla="*/ 0 h 110"/>
              <a:gd name="T10" fmla="*/ 1978 w 1979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9" h="110">
                <a:moveTo>
                  <a:pt x="1978" y="54"/>
                </a:moveTo>
                <a:lnTo>
                  <a:pt x="1978" y="54"/>
                </a:lnTo>
                <a:cubicBezTo>
                  <a:pt x="1978" y="82"/>
                  <a:pt x="1536" y="109"/>
                  <a:pt x="994" y="109"/>
                </a:cubicBezTo>
                <a:cubicBezTo>
                  <a:pt x="443" y="109"/>
                  <a:pt x="0" y="82"/>
                  <a:pt x="0" y="54"/>
                </a:cubicBezTo>
                <a:cubicBezTo>
                  <a:pt x="0" y="27"/>
                  <a:pt x="443" y="0"/>
                  <a:pt x="994" y="0"/>
                </a:cubicBezTo>
                <a:cubicBezTo>
                  <a:pt x="1536" y="0"/>
                  <a:pt x="1978" y="27"/>
                  <a:pt x="1978" y="54"/>
                </a:cubicBezTo>
              </a:path>
            </a:pathLst>
          </a:custGeom>
          <a:solidFill>
            <a:srgbClr val="C6C6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4">
            <a:extLst>
              <a:ext uri="{FF2B5EF4-FFF2-40B4-BE49-F238E27FC236}">
                <a16:creationId xmlns:a16="http://schemas.microsoft.com/office/drawing/2014/main" id="{F82837D5-5C98-4341-871D-867D40452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375" y="9359807"/>
            <a:ext cx="2087937" cy="106956"/>
          </a:xfrm>
          <a:custGeom>
            <a:avLst/>
            <a:gdLst>
              <a:gd name="T0" fmla="*/ 1978 w 1979"/>
              <a:gd name="T1" fmla="*/ 46 h 101"/>
              <a:gd name="T2" fmla="*/ 1978 w 1979"/>
              <a:gd name="T3" fmla="*/ 46 h 101"/>
              <a:gd name="T4" fmla="*/ 994 w 1979"/>
              <a:gd name="T5" fmla="*/ 100 h 101"/>
              <a:gd name="T6" fmla="*/ 0 w 1979"/>
              <a:gd name="T7" fmla="*/ 46 h 101"/>
              <a:gd name="T8" fmla="*/ 994 w 1979"/>
              <a:gd name="T9" fmla="*/ 0 h 101"/>
              <a:gd name="T10" fmla="*/ 1978 w 1979"/>
              <a:gd name="T11" fmla="*/ 4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9" h="101">
                <a:moveTo>
                  <a:pt x="1978" y="46"/>
                </a:moveTo>
                <a:lnTo>
                  <a:pt x="1978" y="46"/>
                </a:lnTo>
                <a:cubicBezTo>
                  <a:pt x="1978" y="82"/>
                  <a:pt x="1536" y="100"/>
                  <a:pt x="994" y="100"/>
                </a:cubicBezTo>
                <a:cubicBezTo>
                  <a:pt x="443" y="100"/>
                  <a:pt x="0" y="82"/>
                  <a:pt x="0" y="46"/>
                </a:cubicBezTo>
                <a:cubicBezTo>
                  <a:pt x="0" y="18"/>
                  <a:pt x="443" y="0"/>
                  <a:pt x="994" y="0"/>
                </a:cubicBezTo>
                <a:cubicBezTo>
                  <a:pt x="1536" y="0"/>
                  <a:pt x="1978" y="18"/>
                  <a:pt x="1978" y="46"/>
                </a:cubicBezTo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5">
            <a:extLst>
              <a:ext uri="{FF2B5EF4-FFF2-40B4-BE49-F238E27FC236}">
                <a16:creationId xmlns:a16="http://schemas.microsoft.com/office/drawing/2014/main" id="{9DBA5307-3F87-9D4B-8EF2-A04BCF95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031" y="4123684"/>
            <a:ext cx="1706624" cy="37202"/>
          </a:xfrm>
          <a:custGeom>
            <a:avLst/>
            <a:gdLst>
              <a:gd name="T0" fmla="*/ 0 w 1618"/>
              <a:gd name="T1" fmla="*/ 0 h 37"/>
              <a:gd name="T2" fmla="*/ 0 w 1618"/>
              <a:gd name="T3" fmla="*/ 0 h 37"/>
              <a:gd name="T4" fmla="*/ 0 w 1618"/>
              <a:gd name="T5" fmla="*/ 9 h 37"/>
              <a:gd name="T6" fmla="*/ 804 w 1618"/>
              <a:gd name="T7" fmla="*/ 36 h 37"/>
              <a:gd name="T8" fmla="*/ 813 w 1618"/>
              <a:gd name="T9" fmla="*/ 36 h 37"/>
              <a:gd name="T10" fmla="*/ 921 w 1618"/>
              <a:gd name="T11" fmla="*/ 36 h 37"/>
              <a:gd name="T12" fmla="*/ 921 w 1618"/>
              <a:gd name="T13" fmla="*/ 36 h 37"/>
              <a:gd name="T14" fmla="*/ 813 w 1618"/>
              <a:gd name="T15" fmla="*/ 36 h 37"/>
              <a:gd name="T16" fmla="*/ 804 w 1618"/>
              <a:gd name="T17" fmla="*/ 36 h 37"/>
              <a:gd name="T18" fmla="*/ 0 w 1618"/>
              <a:gd name="T19" fmla="*/ 0 h 37"/>
              <a:gd name="T20" fmla="*/ 1617 w 1618"/>
              <a:gd name="T21" fmla="*/ 0 h 37"/>
              <a:gd name="T22" fmla="*/ 1617 w 1618"/>
              <a:gd name="T23" fmla="*/ 0 h 37"/>
              <a:gd name="T24" fmla="*/ 1617 w 1618"/>
              <a:gd name="T25" fmla="*/ 0 h 37"/>
              <a:gd name="T26" fmla="*/ 1617 w 1618"/>
              <a:gd name="T27" fmla="*/ 0 h 37"/>
              <a:gd name="T28" fmla="*/ 1617 w 1618"/>
              <a:gd name="T29" fmla="*/ 0 h 37"/>
              <a:gd name="T30" fmla="*/ 0 w 1618"/>
              <a:gd name="T3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8" h="37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253" y="27"/>
                  <a:pt x="523" y="36"/>
                  <a:pt x="804" y="36"/>
                </a:cubicBezTo>
                <a:lnTo>
                  <a:pt x="813" y="36"/>
                </a:lnTo>
                <a:cubicBezTo>
                  <a:pt x="849" y="36"/>
                  <a:pt x="885" y="36"/>
                  <a:pt x="921" y="36"/>
                </a:cubicBezTo>
                <a:lnTo>
                  <a:pt x="921" y="36"/>
                </a:lnTo>
                <a:cubicBezTo>
                  <a:pt x="885" y="36"/>
                  <a:pt x="849" y="36"/>
                  <a:pt x="813" y="36"/>
                </a:cubicBezTo>
                <a:cubicBezTo>
                  <a:pt x="813" y="36"/>
                  <a:pt x="813" y="36"/>
                  <a:pt x="804" y="36"/>
                </a:cubicBezTo>
                <a:cubicBezTo>
                  <a:pt x="523" y="36"/>
                  <a:pt x="253" y="18"/>
                  <a:pt x="0" y="0"/>
                </a:cubicBezTo>
                <a:lnTo>
                  <a:pt x="1617" y="0"/>
                </a:lnTo>
                <a:lnTo>
                  <a:pt x="1617" y="0"/>
                </a:lnTo>
                <a:lnTo>
                  <a:pt x="1617" y="0"/>
                </a:lnTo>
                <a:lnTo>
                  <a:pt x="1617" y="0"/>
                </a:lnTo>
                <a:lnTo>
                  <a:pt x="1617" y="0"/>
                </a:lnTo>
                <a:lnTo>
                  <a:pt x="0" y="0"/>
                </a:lnTo>
              </a:path>
            </a:pathLst>
          </a:custGeom>
          <a:solidFill>
            <a:srgbClr val="EB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6">
            <a:extLst>
              <a:ext uri="{FF2B5EF4-FFF2-40B4-BE49-F238E27FC236}">
                <a16:creationId xmlns:a16="http://schemas.microsoft.com/office/drawing/2014/main" id="{9E03FAE8-962A-6848-BF42-254802D5E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031" y="5588498"/>
            <a:ext cx="1706624" cy="1171850"/>
          </a:xfrm>
          <a:custGeom>
            <a:avLst/>
            <a:gdLst>
              <a:gd name="T0" fmla="*/ 813 w 1618"/>
              <a:gd name="T1" fmla="*/ 1111 h 1112"/>
              <a:gd name="T2" fmla="*/ 813 w 1618"/>
              <a:gd name="T3" fmla="*/ 1111 h 1112"/>
              <a:gd name="T4" fmla="*/ 0 w 1618"/>
              <a:gd name="T5" fmla="*/ 298 h 1112"/>
              <a:gd name="T6" fmla="*/ 0 w 1618"/>
              <a:gd name="T7" fmla="*/ 63 h 1112"/>
              <a:gd name="T8" fmla="*/ 388 w 1618"/>
              <a:gd name="T9" fmla="*/ 27 h 1112"/>
              <a:gd name="T10" fmla="*/ 1617 w 1618"/>
              <a:gd name="T11" fmla="*/ 63 h 1112"/>
              <a:gd name="T12" fmla="*/ 1617 w 1618"/>
              <a:gd name="T13" fmla="*/ 298 h 1112"/>
              <a:gd name="T14" fmla="*/ 813 w 1618"/>
              <a:gd name="T15" fmla="*/ 111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8" h="1112">
                <a:moveTo>
                  <a:pt x="813" y="1111"/>
                </a:moveTo>
                <a:lnTo>
                  <a:pt x="813" y="1111"/>
                </a:lnTo>
                <a:cubicBezTo>
                  <a:pt x="361" y="1111"/>
                  <a:pt x="0" y="750"/>
                  <a:pt x="0" y="298"/>
                </a:cubicBezTo>
                <a:cubicBezTo>
                  <a:pt x="0" y="63"/>
                  <a:pt x="0" y="63"/>
                  <a:pt x="0" y="63"/>
                </a:cubicBezTo>
                <a:cubicBezTo>
                  <a:pt x="126" y="45"/>
                  <a:pt x="253" y="36"/>
                  <a:pt x="388" y="27"/>
                </a:cubicBezTo>
                <a:cubicBezTo>
                  <a:pt x="840" y="0"/>
                  <a:pt x="1246" y="18"/>
                  <a:pt x="1617" y="63"/>
                </a:cubicBezTo>
                <a:cubicBezTo>
                  <a:pt x="1617" y="145"/>
                  <a:pt x="1617" y="226"/>
                  <a:pt x="1617" y="298"/>
                </a:cubicBezTo>
                <a:cubicBezTo>
                  <a:pt x="1617" y="750"/>
                  <a:pt x="1255" y="1111"/>
                  <a:pt x="813" y="1111"/>
                </a:cubicBezTo>
              </a:path>
            </a:pathLst>
          </a:custGeom>
          <a:solidFill>
            <a:srgbClr val="ED3D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7">
            <a:extLst>
              <a:ext uri="{FF2B5EF4-FFF2-40B4-BE49-F238E27FC236}">
                <a16:creationId xmlns:a16="http://schemas.microsoft.com/office/drawing/2014/main" id="{92061289-0294-F74C-AA2E-C15FE27AB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881" y="4132985"/>
            <a:ext cx="1804277" cy="2678514"/>
          </a:xfrm>
          <a:custGeom>
            <a:avLst/>
            <a:gdLst>
              <a:gd name="T0" fmla="*/ 615 w 1709"/>
              <a:gd name="T1" fmla="*/ 2502 h 2540"/>
              <a:gd name="T2" fmla="*/ 615 w 1709"/>
              <a:gd name="T3" fmla="*/ 2502 h 2540"/>
              <a:gd name="T4" fmla="*/ 831 w 1709"/>
              <a:gd name="T5" fmla="*/ 2539 h 2540"/>
              <a:gd name="T6" fmla="*/ 615 w 1709"/>
              <a:gd name="T7" fmla="*/ 2502 h 2540"/>
              <a:gd name="T8" fmla="*/ 0 w 1709"/>
              <a:gd name="T9" fmla="*/ 0 h 2540"/>
              <a:gd name="T10" fmla="*/ 0 w 1709"/>
              <a:gd name="T11" fmla="*/ 0 h 2540"/>
              <a:gd name="T12" fmla="*/ 0 w 1709"/>
              <a:gd name="T13" fmla="*/ 1689 h 2540"/>
              <a:gd name="T14" fmla="*/ 569 w 1709"/>
              <a:gd name="T15" fmla="*/ 2493 h 2540"/>
              <a:gd name="T16" fmla="*/ 569 w 1709"/>
              <a:gd name="T17" fmla="*/ 2493 h 2540"/>
              <a:gd name="T18" fmla="*/ 578 w 1709"/>
              <a:gd name="T19" fmla="*/ 2439 h 2540"/>
              <a:gd name="T20" fmla="*/ 46 w 1709"/>
              <a:gd name="T21" fmla="*/ 1680 h 2540"/>
              <a:gd name="T22" fmla="*/ 46 w 1709"/>
              <a:gd name="T23" fmla="*/ 1635 h 2540"/>
              <a:gd name="T24" fmla="*/ 46 w 1709"/>
              <a:gd name="T25" fmla="*/ 1635 h 2540"/>
              <a:gd name="T26" fmla="*/ 46 w 1709"/>
              <a:gd name="T27" fmla="*/ 0 h 2540"/>
              <a:gd name="T28" fmla="*/ 0 w 1709"/>
              <a:gd name="T29" fmla="*/ 0 h 2540"/>
              <a:gd name="T30" fmla="*/ 1708 w 1709"/>
              <a:gd name="T31" fmla="*/ 0 h 2540"/>
              <a:gd name="T32" fmla="*/ 1708 w 1709"/>
              <a:gd name="T33" fmla="*/ 0 h 2540"/>
              <a:gd name="T34" fmla="*/ 1708 w 1709"/>
              <a:gd name="T35" fmla="*/ 0 h 2540"/>
              <a:gd name="T36" fmla="*/ 1663 w 1709"/>
              <a:gd name="T37" fmla="*/ 289 h 2540"/>
              <a:gd name="T38" fmla="*/ 1663 w 1709"/>
              <a:gd name="T39" fmla="*/ 1445 h 2540"/>
              <a:gd name="T40" fmla="*/ 1663 w 1709"/>
              <a:gd name="T41" fmla="*/ 1445 h 2540"/>
              <a:gd name="T42" fmla="*/ 1663 w 1709"/>
              <a:gd name="T43" fmla="*/ 1680 h 2540"/>
              <a:gd name="T44" fmla="*/ 1329 w 1709"/>
              <a:gd name="T45" fmla="*/ 2340 h 2540"/>
              <a:gd name="T46" fmla="*/ 1320 w 1709"/>
              <a:gd name="T47" fmla="*/ 2403 h 2540"/>
              <a:gd name="T48" fmla="*/ 1320 w 1709"/>
              <a:gd name="T49" fmla="*/ 2403 h 2540"/>
              <a:gd name="T50" fmla="*/ 1708 w 1709"/>
              <a:gd name="T51" fmla="*/ 1689 h 2540"/>
              <a:gd name="T52" fmla="*/ 1708 w 1709"/>
              <a:gd name="T53" fmla="*/ 0 h 2540"/>
              <a:gd name="T54" fmla="*/ 615 w 1709"/>
              <a:gd name="T55" fmla="*/ 2502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09" h="2540">
                <a:moveTo>
                  <a:pt x="615" y="2502"/>
                </a:moveTo>
                <a:lnTo>
                  <a:pt x="615" y="2502"/>
                </a:lnTo>
                <a:cubicBezTo>
                  <a:pt x="678" y="2530"/>
                  <a:pt x="750" y="2539"/>
                  <a:pt x="831" y="2539"/>
                </a:cubicBezTo>
                <a:cubicBezTo>
                  <a:pt x="732" y="2539"/>
                  <a:pt x="651" y="2521"/>
                  <a:pt x="615" y="2502"/>
                </a:cubicBezTo>
                <a:lnTo>
                  <a:pt x="0" y="0"/>
                </a:lnTo>
                <a:lnTo>
                  <a:pt x="0" y="0"/>
                </a:lnTo>
                <a:cubicBezTo>
                  <a:pt x="0" y="1689"/>
                  <a:pt x="0" y="1689"/>
                  <a:pt x="0" y="1689"/>
                </a:cubicBezTo>
                <a:cubicBezTo>
                  <a:pt x="0" y="2060"/>
                  <a:pt x="235" y="2376"/>
                  <a:pt x="569" y="2493"/>
                </a:cubicBezTo>
                <a:lnTo>
                  <a:pt x="569" y="2493"/>
                </a:lnTo>
                <a:cubicBezTo>
                  <a:pt x="578" y="2439"/>
                  <a:pt x="578" y="2439"/>
                  <a:pt x="578" y="2439"/>
                </a:cubicBezTo>
                <a:cubicBezTo>
                  <a:pt x="271" y="2331"/>
                  <a:pt x="46" y="2033"/>
                  <a:pt x="46" y="1680"/>
                </a:cubicBezTo>
                <a:cubicBezTo>
                  <a:pt x="46" y="1635"/>
                  <a:pt x="46" y="1635"/>
                  <a:pt x="46" y="1635"/>
                </a:cubicBezTo>
                <a:lnTo>
                  <a:pt x="46" y="1635"/>
                </a:lnTo>
                <a:cubicBezTo>
                  <a:pt x="46" y="0"/>
                  <a:pt x="46" y="0"/>
                  <a:pt x="46" y="0"/>
                </a:cubicBezTo>
                <a:cubicBezTo>
                  <a:pt x="27" y="0"/>
                  <a:pt x="18" y="0"/>
                  <a:pt x="0" y="0"/>
                </a:cubicBezTo>
                <a:lnTo>
                  <a:pt x="1708" y="0"/>
                </a:lnTo>
                <a:lnTo>
                  <a:pt x="1708" y="0"/>
                </a:lnTo>
                <a:lnTo>
                  <a:pt x="1708" y="0"/>
                </a:lnTo>
                <a:cubicBezTo>
                  <a:pt x="1663" y="289"/>
                  <a:pt x="1663" y="289"/>
                  <a:pt x="1663" y="289"/>
                </a:cubicBezTo>
                <a:cubicBezTo>
                  <a:pt x="1663" y="677"/>
                  <a:pt x="1663" y="1057"/>
                  <a:pt x="1663" y="1445"/>
                </a:cubicBezTo>
                <a:lnTo>
                  <a:pt x="1663" y="1445"/>
                </a:lnTo>
                <a:cubicBezTo>
                  <a:pt x="1663" y="1527"/>
                  <a:pt x="1663" y="1608"/>
                  <a:pt x="1663" y="1680"/>
                </a:cubicBezTo>
                <a:cubicBezTo>
                  <a:pt x="1663" y="1951"/>
                  <a:pt x="1536" y="2186"/>
                  <a:pt x="1329" y="2340"/>
                </a:cubicBezTo>
                <a:cubicBezTo>
                  <a:pt x="1320" y="2403"/>
                  <a:pt x="1320" y="2403"/>
                  <a:pt x="1320" y="2403"/>
                </a:cubicBezTo>
                <a:lnTo>
                  <a:pt x="1320" y="2403"/>
                </a:lnTo>
                <a:cubicBezTo>
                  <a:pt x="1554" y="2249"/>
                  <a:pt x="1708" y="1987"/>
                  <a:pt x="1708" y="1689"/>
                </a:cubicBezTo>
                <a:cubicBezTo>
                  <a:pt x="1708" y="1120"/>
                  <a:pt x="1708" y="560"/>
                  <a:pt x="1708" y="0"/>
                </a:cubicBezTo>
                <a:lnTo>
                  <a:pt x="615" y="250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8">
            <a:extLst>
              <a:ext uri="{FF2B5EF4-FFF2-40B4-BE49-F238E27FC236}">
                <a16:creationId xmlns:a16="http://schemas.microsoft.com/office/drawing/2014/main" id="{D74F4FF1-F1A5-CA41-A656-26D78058E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031" y="4132985"/>
            <a:ext cx="1706624" cy="1725225"/>
          </a:xfrm>
          <a:custGeom>
            <a:avLst/>
            <a:gdLst>
              <a:gd name="T0" fmla="*/ 1617 w 1618"/>
              <a:gd name="T1" fmla="*/ 289 h 1636"/>
              <a:gd name="T2" fmla="*/ 1617 w 1618"/>
              <a:gd name="T3" fmla="*/ 289 h 1636"/>
              <a:gd name="T4" fmla="*/ 1436 w 1618"/>
              <a:gd name="T5" fmla="*/ 1427 h 1636"/>
              <a:gd name="T6" fmla="*/ 1617 w 1618"/>
              <a:gd name="T7" fmla="*/ 1445 h 1636"/>
              <a:gd name="T8" fmla="*/ 1617 w 1618"/>
              <a:gd name="T9" fmla="*/ 289 h 1636"/>
              <a:gd name="T10" fmla="*/ 0 w 1618"/>
              <a:gd name="T11" fmla="*/ 0 h 1636"/>
              <a:gd name="T12" fmla="*/ 0 w 1618"/>
              <a:gd name="T13" fmla="*/ 0 h 1636"/>
              <a:gd name="T14" fmla="*/ 0 w 1618"/>
              <a:gd name="T15" fmla="*/ 1635 h 1636"/>
              <a:gd name="T16" fmla="*/ 0 w 1618"/>
              <a:gd name="T17" fmla="*/ 1635 h 1636"/>
              <a:gd name="T18" fmla="*/ 0 w 1618"/>
              <a:gd name="T19" fmla="*/ 1445 h 1636"/>
              <a:gd name="T20" fmla="*/ 388 w 1618"/>
              <a:gd name="T21" fmla="*/ 1409 h 1636"/>
              <a:gd name="T22" fmla="*/ 704 w 1618"/>
              <a:gd name="T23" fmla="*/ 1400 h 1636"/>
              <a:gd name="T24" fmla="*/ 921 w 1618"/>
              <a:gd name="T25" fmla="*/ 27 h 1636"/>
              <a:gd name="T26" fmla="*/ 813 w 1618"/>
              <a:gd name="T27" fmla="*/ 27 h 1636"/>
              <a:gd name="T28" fmla="*/ 804 w 1618"/>
              <a:gd name="T29" fmla="*/ 27 h 1636"/>
              <a:gd name="T30" fmla="*/ 0 w 1618"/>
              <a:gd name="T31" fmla="*/ 0 h 1636"/>
              <a:gd name="T32" fmla="*/ 1617 w 1618"/>
              <a:gd name="T33" fmla="*/ 289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8" h="1636">
                <a:moveTo>
                  <a:pt x="1617" y="289"/>
                </a:moveTo>
                <a:lnTo>
                  <a:pt x="1617" y="289"/>
                </a:lnTo>
                <a:cubicBezTo>
                  <a:pt x="1436" y="1427"/>
                  <a:pt x="1436" y="1427"/>
                  <a:pt x="1436" y="1427"/>
                </a:cubicBezTo>
                <a:cubicBezTo>
                  <a:pt x="1499" y="1427"/>
                  <a:pt x="1554" y="1436"/>
                  <a:pt x="1617" y="1445"/>
                </a:cubicBezTo>
                <a:cubicBezTo>
                  <a:pt x="1617" y="1057"/>
                  <a:pt x="1617" y="677"/>
                  <a:pt x="1617" y="289"/>
                </a:cubicBezTo>
                <a:lnTo>
                  <a:pt x="0" y="0"/>
                </a:lnTo>
                <a:lnTo>
                  <a:pt x="0" y="0"/>
                </a:lnTo>
                <a:cubicBezTo>
                  <a:pt x="0" y="1635"/>
                  <a:pt x="0" y="1635"/>
                  <a:pt x="0" y="1635"/>
                </a:cubicBezTo>
                <a:lnTo>
                  <a:pt x="0" y="1635"/>
                </a:lnTo>
                <a:cubicBezTo>
                  <a:pt x="0" y="1445"/>
                  <a:pt x="0" y="1445"/>
                  <a:pt x="0" y="1445"/>
                </a:cubicBezTo>
                <a:cubicBezTo>
                  <a:pt x="126" y="1427"/>
                  <a:pt x="253" y="1418"/>
                  <a:pt x="388" y="1409"/>
                </a:cubicBezTo>
                <a:cubicBezTo>
                  <a:pt x="496" y="1400"/>
                  <a:pt x="596" y="1400"/>
                  <a:pt x="704" y="1400"/>
                </a:cubicBezTo>
                <a:cubicBezTo>
                  <a:pt x="921" y="27"/>
                  <a:pt x="921" y="27"/>
                  <a:pt x="921" y="27"/>
                </a:cubicBezTo>
                <a:cubicBezTo>
                  <a:pt x="885" y="27"/>
                  <a:pt x="849" y="27"/>
                  <a:pt x="813" y="27"/>
                </a:cubicBezTo>
                <a:lnTo>
                  <a:pt x="804" y="27"/>
                </a:lnTo>
                <a:cubicBezTo>
                  <a:pt x="523" y="27"/>
                  <a:pt x="253" y="18"/>
                  <a:pt x="0" y="0"/>
                </a:cubicBezTo>
                <a:lnTo>
                  <a:pt x="1617" y="28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9">
            <a:extLst>
              <a:ext uri="{FF2B5EF4-FFF2-40B4-BE49-F238E27FC236}">
                <a16:creationId xmlns:a16="http://schemas.microsoft.com/office/drawing/2014/main" id="{01B269CA-BC0A-F947-AC3C-152932C5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031" y="5607099"/>
            <a:ext cx="1706624" cy="1097447"/>
          </a:xfrm>
          <a:custGeom>
            <a:avLst/>
            <a:gdLst>
              <a:gd name="T0" fmla="*/ 1436 w 1618"/>
              <a:gd name="T1" fmla="*/ 27 h 1040"/>
              <a:gd name="T2" fmla="*/ 1436 w 1618"/>
              <a:gd name="T3" fmla="*/ 27 h 1040"/>
              <a:gd name="T4" fmla="*/ 1283 w 1618"/>
              <a:gd name="T5" fmla="*/ 940 h 1040"/>
              <a:gd name="T6" fmla="*/ 1617 w 1618"/>
              <a:gd name="T7" fmla="*/ 280 h 1040"/>
              <a:gd name="T8" fmla="*/ 1617 w 1618"/>
              <a:gd name="T9" fmla="*/ 45 h 1040"/>
              <a:gd name="T10" fmla="*/ 1617 w 1618"/>
              <a:gd name="T11" fmla="*/ 45 h 1040"/>
              <a:gd name="T12" fmla="*/ 1436 w 1618"/>
              <a:gd name="T13" fmla="*/ 27 h 1040"/>
              <a:gd name="T14" fmla="*/ 704 w 1618"/>
              <a:gd name="T15" fmla="*/ 0 h 1040"/>
              <a:gd name="T16" fmla="*/ 704 w 1618"/>
              <a:gd name="T17" fmla="*/ 0 h 1040"/>
              <a:gd name="T18" fmla="*/ 388 w 1618"/>
              <a:gd name="T19" fmla="*/ 9 h 1040"/>
              <a:gd name="T20" fmla="*/ 0 w 1618"/>
              <a:gd name="T21" fmla="*/ 45 h 1040"/>
              <a:gd name="T22" fmla="*/ 0 w 1618"/>
              <a:gd name="T23" fmla="*/ 235 h 1040"/>
              <a:gd name="T24" fmla="*/ 0 w 1618"/>
              <a:gd name="T25" fmla="*/ 280 h 1040"/>
              <a:gd name="T26" fmla="*/ 532 w 1618"/>
              <a:gd name="T27" fmla="*/ 1039 h 1040"/>
              <a:gd name="T28" fmla="*/ 704 w 1618"/>
              <a:gd name="T29" fmla="*/ 0 h 1040"/>
              <a:gd name="T30" fmla="*/ 1436 w 1618"/>
              <a:gd name="T31" fmla="*/ 27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8" h="1040">
                <a:moveTo>
                  <a:pt x="1436" y="27"/>
                </a:moveTo>
                <a:lnTo>
                  <a:pt x="1436" y="27"/>
                </a:lnTo>
                <a:cubicBezTo>
                  <a:pt x="1283" y="940"/>
                  <a:pt x="1283" y="940"/>
                  <a:pt x="1283" y="940"/>
                </a:cubicBezTo>
                <a:cubicBezTo>
                  <a:pt x="1490" y="786"/>
                  <a:pt x="1617" y="551"/>
                  <a:pt x="1617" y="280"/>
                </a:cubicBezTo>
                <a:cubicBezTo>
                  <a:pt x="1617" y="208"/>
                  <a:pt x="1617" y="127"/>
                  <a:pt x="1617" y="45"/>
                </a:cubicBezTo>
                <a:lnTo>
                  <a:pt x="1617" y="45"/>
                </a:lnTo>
                <a:cubicBezTo>
                  <a:pt x="1554" y="36"/>
                  <a:pt x="1499" y="27"/>
                  <a:pt x="1436" y="27"/>
                </a:cubicBezTo>
                <a:lnTo>
                  <a:pt x="704" y="0"/>
                </a:lnTo>
                <a:lnTo>
                  <a:pt x="704" y="0"/>
                </a:lnTo>
                <a:cubicBezTo>
                  <a:pt x="596" y="0"/>
                  <a:pt x="496" y="0"/>
                  <a:pt x="388" y="9"/>
                </a:cubicBezTo>
                <a:cubicBezTo>
                  <a:pt x="253" y="18"/>
                  <a:pt x="126" y="27"/>
                  <a:pt x="0" y="45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633"/>
                  <a:pt x="225" y="931"/>
                  <a:pt x="532" y="1039"/>
                </a:cubicBezTo>
                <a:cubicBezTo>
                  <a:pt x="704" y="0"/>
                  <a:pt x="704" y="0"/>
                  <a:pt x="704" y="0"/>
                </a:cubicBezTo>
                <a:lnTo>
                  <a:pt x="1436" y="2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0">
            <a:extLst>
              <a:ext uri="{FF2B5EF4-FFF2-40B4-BE49-F238E27FC236}">
                <a16:creationId xmlns:a16="http://schemas.microsoft.com/office/drawing/2014/main" id="{3C353FBA-1F6F-2A40-8C97-BC132849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265" y="6806850"/>
            <a:ext cx="144158" cy="2590158"/>
          </a:xfrm>
          <a:custGeom>
            <a:avLst/>
            <a:gdLst>
              <a:gd name="T0" fmla="*/ 136 w 137"/>
              <a:gd name="T1" fmla="*/ 2447 h 2457"/>
              <a:gd name="T2" fmla="*/ 136 w 137"/>
              <a:gd name="T3" fmla="*/ 2447 h 2457"/>
              <a:gd name="T4" fmla="*/ 64 w 137"/>
              <a:gd name="T5" fmla="*/ 2456 h 2457"/>
              <a:gd name="T6" fmla="*/ 0 w 137"/>
              <a:gd name="T7" fmla="*/ 2447 h 2457"/>
              <a:gd name="T8" fmla="*/ 0 w 137"/>
              <a:gd name="T9" fmla="*/ 0 h 2457"/>
              <a:gd name="T10" fmla="*/ 136 w 137"/>
              <a:gd name="T11" fmla="*/ 0 h 2457"/>
              <a:gd name="T12" fmla="*/ 136 w 137"/>
              <a:gd name="T13" fmla="*/ 2447 h 2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2457">
                <a:moveTo>
                  <a:pt x="136" y="2447"/>
                </a:moveTo>
                <a:lnTo>
                  <a:pt x="136" y="2447"/>
                </a:lnTo>
                <a:cubicBezTo>
                  <a:pt x="118" y="2456"/>
                  <a:pt x="91" y="2456"/>
                  <a:pt x="64" y="2456"/>
                </a:cubicBezTo>
                <a:cubicBezTo>
                  <a:pt x="45" y="2456"/>
                  <a:pt x="19" y="2456"/>
                  <a:pt x="0" y="2447"/>
                </a:cubicBezTo>
                <a:cubicBezTo>
                  <a:pt x="0" y="1634"/>
                  <a:pt x="0" y="821"/>
                  <a:pt x="0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2447"/>
                  <a:pt x="136" y="2447"/>
                  <a:pt x="136" y="244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1">
            <a:extLst>
              <a:ext uri="{FF2B5EF4-FFF2-40B4-BE49-F238E27FC236}">
                <a16:creationId xmlns:a16="http://schemas.microsoft.com/office/drawing/2014/main" id="{1A8A9701-F050-7143-B3C4-C79B8A0B9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755" y="4123684"/>
            <a:ext cx="1204403" cy="2687814"/>
          </a:xfrm>
          <a:custGeom>
            <a:avLst/>
            <a:gdLst>
              <a:gd name="T0" fmla="*/ 262 w 1140"/>
              <a:gd name="T1" fmla="*/ 2548 h 2549"/>
              <a:gd name="T2" fmla="*/ 262 w 1140"/>
              <a:gd name="T3" fmla="*/ 2548 h 2549"/>
              <a:gd name="T4" fmla="*/ 272 w 1140"/>
              <a:gd name="T5" fmla="*/ 2548 h 2549"/>
              <a:gd name="T6" fmla="*/ 290 w 1140"/>
              <a:gd name="T7" fmla="*/ 2548 h 2549"/>
              <a:gd name="T8" fmla="*/ 262 w 1140"/>
              <a:gd name="T9" fmla="*/ 2548 h 2549"/>
              <a:gd name="T10" fmla="*/ 0 w 1140"/>
              <a:gd name="T11" fmla="*/ 2502 h 2549"/>
              <a:gd name="T12" fmla="*/ 0 w 1140"/>
              <a:gd name="T13" fmla="*/ 2502 h 2549"/>
              <a:gd name="T14" fmla="*/ 46 w 1140"/>
              <a:gd name="T15" fmla="*/ 2511 h 2549"/>
              <a:gd name="T16" fmla="*/ 0 w 1140"/>
              <a:gd name="T17" fmla="*/ 2502 h 2549"/>
              <a:gd name="T18" fmla="*/ 751 w 1140"/>
              <a:gd name="T19" fmla="*/ 2412 h 2549"/>
              <a:gd name="T20" fmla="*/ 751 w 1140"/>
              <a:gd name="T21" fmla="*/ 2412 h 2549"/>
              <a:gd name="T22" fmla="*/ 290 w 1140"/>
              <a:gd name="T23" fmla="*/ 2548 h 2549"/>
              <a:gd name="T24" fmla="*/ 326 w 1140"/>
              <a:gd name="T25" fmla="*/ 2548 h 2549"/>
              <a:gd name="T26" fmla="*/ 751 w 1140"/>
              <a:gd name="T27" fmla="*/ 2412 h 2549"/>
              <a:gd name="T28" fmla="*/ 1094 w 1140"/>
              <a:gd name="T29" fmla="*/ 0 h 2549"/>
              <a:gd name="T30" fmla="*/ 1094 w 1140"/>
              <a:gd name="T31" fmla="*/ 0 h 2549"/>
              <a:gd name="T32" fmla="*/ 407 w 1140"/>
              <a:gd name="T33" fmla="*/ 9 h 2549"/>
              <a:gd name="T34" fmla="*/ 398 w 1140"/>
              <a:gd name="T35" fmla="*/ 36 h 2549"/>
              <a:gd name="T36" fmla="*/ 1094 w 1140"/>
              <a:gd name="T37" fmla="*/ 0 h 2549"/>
              <a:gd name="T38" fmla="*/ 1139 w 1140"/>
              <a:gd name="T39" fmla="*/ 0 h 2549"/>
              <a:gd name="T40" fmla="*/ 1139 w 1140"/>
              <a:gd name="T41" fmla="*/ 0 h 2549"/>
              <a:gd name="T42" fmla="*/ 1094 w 1140"/>
              <a:gd name="T43" fmla="*/ 0 h 2549"/>
              <a:gd name="T44" fmla="*/ 1094 w 1140"/>
              <a:gd name="T45" fmla="*/ 9 h 2549"/>
              <a:gd name="T46" fmla="*/ 1139 w 1140"/>
              <a:gd name="T47" fmla="*/ 9 h 2549"/>
              <a:gd name="T48" fmla="*/ 1139 w 1140"/>
              <a:gd name="T49" fmla="*/ 0 h 2549"/>
              <a:gd name="T50" fmla="*/ 262 w 1140"/>
              <a:gd name="T51" fmla="*/ 2548 h 2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40" h="2549">
                <a:moveTo>
                  <a:pt x="262" y="2548"/>
                </a:moveTo>
                <a:lnTo>
                  <a:pt x="262" y="2548"/>
                </a:lnTo>
                <a:cubicBezTo>
                  <a:pt x="262" y="2548"/>
                  <a:pt x="262" y="2548"/>
                  <a:pt x="272" y="2548"/>
                </a:cubicBezTo>
                <a:cubicBezTo>
                  <a:pt x="290" y="2548"/>
                  <a:pt x="290" y="2548"/>
                  <a:pt x="290" y="2548"/>
                </a:cubicBezTo>
                <a:cubicBezTo>
                  <a:pt x="281" y="2548"/>
                  <a:pt x="272" y="2548"/>
                  <a:pt x="262" y="2548"/>
                </a:cubicBezTo>
                <a:lnTo>
                  <a:pt x="0" y="2502"/>
                </a:lnTo>
                <a:lnTo>
                  <a:pt x="0" y="2502"/>
                </a:lnTo>
                <a:cubicBezTo>
                  <a:pt x="9" y="2502"/>
                  <a:pt x="19" y="2511"/>
                  <a:pt x="46" y="2511"/>
                </a:cubicBezTo>
                <a:cubicBezTo>
                  <a:pt x="28" y="2511"/>
                  <a:pt x="19" y="2502"/>
                  <a:pt x="0" y="2502"/>
                </a:cubicBezTo>
                <a:lnTo>
                  <a:pt x="751" y="2412"/>
                </a:lnTo>
                <a:lnTo>
                  <a:pt x="751" y="2412"/>
                </a:lnTo>
                <a:cubicBezTo>
                  <a:pt x="615" y="2502"/>
                  <a:pt x="461" y="2548"/>
                  <a:pt x="290" y="2548"/>
                </a:cubicBezTo>
                <a:cubicBezTo>
                  <a:pt x="326" y="2548"/>
                  <a:pt x="326" y="2548"/>
                  <a:pt x="326" y="2548"/>
                </a:cubicBezTo>
                <a:cubicBezTo>
                  <a:pt x="452" y="2548"/>
                  <a:pt x="606" y="2511"/>
                  <a:pt x="751" y="2412"/>
                </a:cubicBezTo>
                <a:lnTo>
                  <a:pt x="1094" y="0"/>
                </a:lnTo>
                <a:lnTo>
                  <a:pt x="1094" y="0"/>
                </a:lnTo>
                <a:cubicBezTo>
                  <a:pt x="407" y="9"/>
                  <a:pt x="407" y="9"/>
                  <a:pt x="407" y="9"/>
                </a:cubicBezTo>
                <a:cubicBezTo>
                  <a:pt x="398" y="36"/>
                  <a:pt x="398" y="36"/>
                  <a:pt x="398" y="36"/>
                </a:cubicBezTo>
                <a:cubicBezTo>
                  <a:pt x="642" y="27"/>
                  <a:pt x="877" y="18"/>
                  <a:pt x="1094" y="0"/>
                </a:cubicBezTo>
                <a:lnTo>
                  <a:pt x="1139" y="0"/>
                </a:lnTo>
                <a:lnTo>
                  <a:pt x="1139" y="0"/>
                </a:lnTo>
                <a:cubicBezTo>
                  <a:pt x="1094" y="0"/>
                  <a:pt x="1094" y="0"/>
                  <a:pt x="1094" y="0"/>
                </a:cubicBezTo>
                <a:lnTo>
                  <a:pt x="1094" y="9"/>
                </a:lnTo>
                <a:cubicBezTo>
                  <a:pt x="1112" y="9"/>
                  <a:pt x="1130" y="9"/>
                  <a:pt x="1139" y="9"/>
                </a:cubicBezTo>
                <a:cubicBezTo>
                  <a:pt x="1139" y="0"/>
                  <a:pt x="1139" y="0"/>
                  <a:pt x="1139" y="0"/>
                </a:cubicBezTo>
                <a:lnTo>
                  <a:pt x="262" y="2548"/>
                </a:lnTo>
              </a:path>
            </a:pathLst>
          </a:custGeom>
          <a:solidFill>
            <a:srgbClr val="F1F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7E1923E5-BB24-6649-84A3-2CDF6640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24" y="4123684"/>
            <a:ext cx="734731" cy="37202"/>
          </a:xfrm>
          <a:custGeom>
            <a:avLst/>
            <a:gdLst>
              <a:gd name="T0" fmla="*/ 696 w 697"/>
              <a:gd name="T1" fmla="*/ 0 h 37"/>
              <a:gd name="T2" fmla="*/ 696 w 697"/>
              <a:gd name="T3" fmla="*/ 0 h 37"/>
              <a:gd name="T4" fmla="*/ 696 w 697"/>
              <a:gd name="T5" fmla="*/ 0 h 37"/>
              <a:gd name="T6" fmla="*/ 0 w 697"/>
              <a:gd name="T7" fmla="*/ 36 h 37"/>
              <a:gd name="T8" fmla="*/ 0 w 697"/>
              <a:gd name="T9" fmla="*/ 36 h 37"/>
              <a:gd name="T10" fmla="*/ 696 w 697"/>
              <a:gd name="T11" fmla="*/ 9 h 37"/>
              <a:gd name="T12" fmla="*/ 696 w 697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7" h="37">
                <a:moveTo>
                  <a:pt x="696" y="0"/>
                </a:moveTo>
                <a:lnTo>
                  <a:pt x="696" y="0"/>
                </a:lnTo>
                <a:lnTo>
                  <a:pt x="696" y="0"/>
                </a:lnTo>
                <a:cubicBezTo>
                  <a:pt x="479" y="18"/>
                  <a:pt x="244" y="27"/>
                  <a:pt x="0" y="36"/>
                </a:cubicBezTo>
                <a:lnTo>
                  <a:pt x="0" y="36"/>
                </a:lnTo>
                <a:cubicBezTo>
                  <a:pt x="244" y="36"/>
                  <a:pt x="479" y="27"/>
                  <a:pt x="696" y="9"/>
                </a:cubicBezTo>
                <a:lnTo>
                  <a:pt x="696" y="0"/>
                </a:lnTo>
              </a:path>
            </a:pathLst>
          </a:custGeom>
          <a:solidFill>
            <a:srgbClr val="DEE2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3">
            <a:extLst>
              <a:ext uri="{FF2B5EF4-FFF2-40B4-BE49-F238E27FC236}">
                <a16:creationId xmlns:a16="http://schemas.microsoft.com/office/drawing/2014/main" id="{491C1CBC-F496-754F-9AC2-BB6A9E21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755" y="4132985"/>
            <a:ext cx="1204403" cy="2678514"/>
          </a:xfrm>
          <a:custGeom>
            <a:avLst/>
            <a:gdLst>
              <a:gd name="T0" fmla="*/ 760 w 1140"/>
              <a:gd name="T1" fmla="*/ 2340 h 2540"/>
              <a:gd name="T2" fmla="*/ 760 w 1140"/>
              <a:gd name="T3" fmla="*/ 2340 h 2540"/>
              <a:gd name="T4" fmla="*/ 290 w 1140"/>
              <a:gd name="T5" fmla="*/ 2493 h 2540"/>
              <a:gd name="T6" fmla="*/ 9 w 1140"/>
              <a:gd name="T7" fmla="*/ 2439 h 2540"/>
              <a:gd name="T8" fmla="*/ 0 w 1140"/>
              <a:gd name="T9" fmla="*/ 2493 h 2540"/>
              <a:gd name="T10" fmla="*/ 0 w 1140"/>
              <a:gd name="T11" fmla="*/ 2493 h 2540"/>
              <a:gd name="T12" fmla="*/ 46 w 1140"/>
              <a:gd name="T13" fmla="*/ 2502 h 2540"/>
              <a:gd name="T14" fmla="*/ 262 w 1140"/>
              <a:gd name="T15" fmla="*/ 2539 h 2540"/>
              <a:gd name="T16" fmla="*/ 290 w 1140"/>
              <a:gd name="T17" fmla="*/ 2539 h 2540"/>
              <a:gd name="T18" fmla="*/ 290 w 1140"/>
              <a:gd name="T19" fmla="*/ 2539 h 2540"/>
              <a:gd name="T20" fmla="*/ 751 w 1140"/>
              <a:gd name="T21" fmla="*/ 2403 h 2540"/>
              <a:gd name="T22" fmla="*/ 751 w 1140"/>
              <a:gd name="T23" fmla="*/ 2403 h 2540"/>
              <a:gd name="T24" fmla="*/ 760 w 1140"/>
              <a:gd name="T25" fmla="*/ 2340 h 2540"/>
              <a:gd name="T26" fmla="*/ 1139 w 1140"/>
              <a:gd name="T27" fmla="*/ 0 h 2540"/>
              <a:gd name="T28" fmla="*/ 1139 w 1140"/>
              <a:gd name="T29" fmla="*/ 0 h 2540"/>
              <a:gd name="T30" fmla="*/ 1094 w 1140"/>
              <a:gd name="T31" fmla="*/ 0 h 2540"/>
              <a:gd name="T32" fmla="*/ 1094 w 1140"/>
              <a:gd name="T33" fmla="*/ 289 h 2540"/>
              <a:gd name="T34" fmla="*/ 1139 w 1140"/>
              <a:gd name="T35" fmla="*/ 0 h 2540"/>
              <a:gd name="T36" fmla="*/ 760 w 1140"/>
              <a:gd name="T37" fmla="*/ 2340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0" h="2540">
                <a:moveTo>
                  <a:pt x="760" y="2340"/>
                </a:moveTo>
                <a:lnTo>
                  <a:pt x="760" y="2340"/>
                </a:lnTo>
                <a:cubicBezTo>
                  <a:pt x="633" y="2430"/>
                  <a:pt x="461" y="2493"/>
                  <a:pt x="290" y="2493"/>
                </a:cubicBezTo>
                <a:cubicBezTo>
                  <a:pt x="190" y="2493"/>
                  <a:pt x="91" y="2476"/>
                  <a:pt x="9" y="2439"/>
                </a:cubicBezTo>
                <a:cubicBezTo>
                  <a:pt x="0" y="2493"/>
                  <a:pt x="0" y="2493"/>
                  <a:pt x="0" y="2493"/>
                </a:cubicBezTo>
                <a:lnTo>
                  <a:pt x="0" y="2493"/>
                </a:lnTo>
                <a:cubicBezTo>
                  <a:pt x="19" y="2493"/>
                  <a:pt x="28" y="2502"/>
                  <a:pt x="46" y="2502"/>
                </a:cubicBezTo>
                <a:cubicBezTo>
                  <a:pt x="82" y="2521"/>
                  <a:pt x="163" y="2539"/>
                  <a:pt x="262" y="2539"/>
                </a:cubicBezTo>
                <a:cubicBezTo>
                  <a:pt x="272" y="2539"/>
                  <a:pt x="281" y="2539"/>
                  <a:pt x="290" y="2539"/>
                </a:cubicBezTo>
                <a:lnTo>
                  <a:pt x="290" y="2539"/>
                </a:lnTo>
                <a:cubicBezTo>
                  <a:pt x="461" y="2539"/>
                  <a:pt x="615" y="2493"/>
                  <a:pt x="751" y="2403"/>
                </a:cubicBezTo>
                <a:lnTo>
                  <a:pt x="751" y="2403"/>
                </a:lnTo>
                <a:cubicBezTo>
                  <a:pt x="760" y="2340"/>
                  <a:pt x="760" y="2340"/>
                  <a:pt x="760" y="2340"/>
                </a:cubicBezTo>
                <a:lnTo>
                  <a:pt x="1139" y="0"/>
                </a:lnTo>
                <a:lnTo>
                  <a:pt x="1139" y="0"/>
                </a:lnTo>
                <a:cubicBezTo>
                  <a:pt x="1130" y="0"/>
                  <a:pt x="1112" y="0"/>
                  <a:pt x="1094" y="0"/>
                </a:cubicBezTo>
                <a:cubicBezTo>
                  <a:pt x="1094" y="99"/>
                  <a:pt x="1094" y="189"/>
                  <a:pt x="1094" y="289"/>
                </a:cubicBezTo>
                <a:cubicBezTo>
                  <a:pt x="1139" y="0"/>
                  <a:pt x="1139" y="0"/>
                  <a:pt x="1139" y="0"/>
                </a:cubicBezTo>
                <a:lnTo>
                  <a:pt x="760" y="234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34">
            <a:extLst>
              <a:ext uri="{FF2B5EF4-FFF2-40B4-BE49-F238E27FC236}">
                <a16:creationId xmlns:a16="http://schemas.microsoft.com/office/drawing/2014/main" id="{5921338E-2605-C847-9770-C68F92648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414" y="4132985"/>
            <a:ext cx="962589" cy="1506664"/>
          </a:xfrm>
          <a:custGeom>
            <a:avLst/>
            <a:gdLst>
              <a:gd name="T0" fmla="*/ 913 w 914"/>
              <a:gd name="T1" fmla="*/ 0 h 1428"/>
              <a:gd name="T2" fmla="*/ 913 w 914"/>
              <a:gd name="T3" fmla="*/ 0 h 1428"/>
              <a:gd name="T4" fmla="*/ 217 w 914"/>
              <a:gd name="T5" fmla="*/ 27 h 1428"/>
              <a:gd name="T6" fmla="*/ 0 w 914"/>
              <a:gd name="T7" fmla="*/ 1400 h 1428"/>
              <a:gd name="T8" fmla="*/ 100 w 914"/>
              <a:gd name="T9" fmla="*/ 1400 h 1428"/>
              <a:gd name="T10" fmla="*/ 732 w 914"/>
              <a:gd name="T11" fmla="*/ 1427 h 1428"/>
              <a:gd name="T12" fmla="*/ 913 w 914"/>
              <a:gd name="T13" fmla="*/ 289 h 1428"/>
              <a:gd name="T14" fmla="*/ 913 w 914"/>
              <a:gd name="T15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1428">
                <a:moveTo>
                  <a:pt x="913" y="0"/>
                </a:moveTo>
                <a:lnTo>
                  <a:pt x="913" y="0"/>
                </a:lnTo>
                <a:cubicBezTo>
                  <a:pt x="696" y="18"/>
                  <a:pt x="461" y="27"/>
                  <a:pt x="217" y="27"/>
                </a:cubicBezTo>
                <a:cubicBezTo>
                  <a:pt x="0" y="1400"/>
                  <a:pt x="0" y="1400"/>
                  <a:pt x="0" y="1400"/>
                </a:cubicBezTo>
                <a:cubicBezTo>
                  <a:pt x="36" y="1400"/>
                  <a:pt x="73" y="1400"/>
                  <a:pt x="100" y="1400"/>
                </a:cubicBezTo>
                <a:cubicBezTo>
                  <a:pt x="326" y="1400"/>
                  <a:pt x="533" y="1409"/>
                  <a:pt x="732" y="1427"/>
                </a:cubicBezTo>
                <a:cubicBezTo>
                  <a:pt x="913" y="289"/>
                  <a:pt x="913" y="289"/>
                  <a:pt x="913" y="289"/>
                </a:cubicBezTo>
                <a:cubicBezTo>
                  <a:pt x="913" y="189"/>
                  <a:pt x="913" y="99"/>
                  <a:pt x="913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35">
            <a:extLst>
              <a:ext uri="{FF2B5EF4-FFF2-40B4-BE49-F238E27FC236}">
                <a16:creationId xmlns:a16="http://schemas.microsoft.com/office/drawing/2014/main" id="{7950C5AB-DEEC-9B45-91F9-645A049A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55" y="5607099"/>
            <a:ext cx="953292" cy="1153249"/>
          </a:xfrm>
          <a:custGeom>
            <a:avLst/>
            <a:gdLst>
              <a:gd name="T0" fmla="*/ 272 w 905"/>
              <a:gd name="T1" fmla="*/ 0 h 1094"/>
              <a:gd name="T2" fmla="*/ 272 w 905"/>
              <a:gd name="T3" fmla="*/ 0 h 1094"/>
              <a:gd name="T4" fmla="*/ 172 w 905"/>
              <a:gd name="T5" fmla="*/ 0 h 1094"/>
              <a:gd name="T6" fmla="*/ 0 w 905"/>
              <a:gd name="T7" fmla="*/ 1039 h 1094"/>
              <a:gd name="T8" fmla="*/ 281 w 905"/>
              <a:gd name="T9" fmla="*/ 1093 h 1094"/>
              <a:gd name="T10" fmla="*/ 751 w 905"/>
              <a:gd name="T11" fmla="*/ 940 h 1094"/>
              <a:gd name="T12" fmla="*/ 904 w 905"/>
              <a:gd name="T13" fmla="*/ 27 h 1094"/>
              <a:gd name="T14" fmla="*/ 272 w 905"/>
              <a:gd name="T15" fmla="*/ 0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5" h="1094">
                <a:moveTo>
                  <a:pt x="272" y="0"/>
                </a:moveTo>
                <a:lnTo>
                  <a:pt x="272" y="0"/>
                </a:lnTo>
                <a:cubicBezTo>
                  <a:pt x="245" y="0"/>
                  <a:pt x="208" y="0"/>
                  <a:pt x="172" y="0"/>
                </a:cubicBezTo>
                <a:cubicBezTo>
                  <a:pt x="0" y="1039"/>
                  <a:pt x="0" y="1039"/>
                  <a:pt x="0" y="1039"/>
                </a:cubicBezTo>
                <a:cubicBezTo>
                  <a:pt x="82" y="1076"/>
                  <a:pt x="181" y="1093"/>
                  <a:pt x="281" y="1093"/>
                </a:cubicBezTo>
                <a:cubicBezTo>
                  <a:pt x="452" y="1093"/>
                  <a:pt x="624" y="1030"/>
                  <a:pt x="751" y="940"/>
                </a:cubicBezTo>
                <a:cubicBezTo>
                  <a:pt x="904" y="27"/>
                  <a:pt x="904" y="27"/>
                  <a:pt x="904" y="27"/>
                </a:cubicBezTo>
                <a:cubicBezTo>
                  <a:pt x="705" y="9"/>
                  <a:pt x="498" y="0"/>
                  <a:pt x="272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36">
            <a:extLst>
              <a:ext uri="{FF2B5EF4-FFF2-40B4-BE49-F238E27FC236}">
                <a16:creationId xmlns:a16="http://schemas.microsoft.com/office/drawing/2014/main" id="{52E74B22-8DD3-5B45-9D18-B97112126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067" y="6806850"/>
            <a:ext cx="55802" cy="4649"/>
          </a:xfrm>
          <a:custGeom>
            <a:avLst/>
            <a:gdLst>
              <a:gd name="T0" fmla="*/ 54 w 55"/>
              <a:gd name="T1" fmla="*/ 0 h 1"/>
              <a:gd name="T2" fmla="*/ 54 w 55"/>
              <a:gd name="T3" fmla="*/ 0 h 1"/>
              <a:gd name="T4" fmla="*/ 18 w 55"/>
              <a:gd name="T5" fmla="*/ 0 h 1"/>
              <a:gd name="T6" fmla="*/ 0 w 55"/>
              <a:gd name="T7" fmla="*/ 0 h 1"/>
              <a:gd name="T8" fmla="*/ 27 w 55"/>
              <a:gd name="T9" fmla="*/ 0 h 1"/>
              <a:gd name="T10" fmla="*/ 54 w 55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1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8" y="0"/>
                  <a:pt x="27" y="0"/>
                </a:cubicBezTo>
                <a:cubicBezTo>
                  <a:pt x="36" y="0"/>
                  <a:pt x="45" y="0"/>
                  <a:pt x="54" y="0"/>
                </a:cubicBezTo>
              </a:path>
            </a:pathLst>
          </a:custGeom>
          <a:solidFill>
            <a:srgbClr val="DDDF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37">
            <a:extLst>
              <a:ext uri="{FF2B5EF4-FFF2-40B4-BE49-F238E27FC236}">
                <a16:creationId xmlns:a16="http://schemas.microsoft.com/office/drawing/2014/main" id="{F4ACA7A9-09A0-8D46-AC2F-31C951ED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881" y="4044633"/>
            <a:ext cx="1804277" cy="153455"/>
          </a:xfrm>
          <a:custGeom>
            <a:avLst/>
            <a:gdLst>
              <a:gd name="T0" fmla="*/ 1708 w 1709"/>
              <a:gd name="T1" fmla="*/ 73 h 146"/>
              <a:gd name="T2" fmla="*/ 1708 w 1709"/>
              <a:gd name="T3" fmla="*/ 73 h 146"/>
              <a:gd name="T4" fmla="*/ 859 w 1709"/>
              <a:gd name="T5" fmla="*/ 145 h 146"/>
              <a:gd name="T6" fmla="*/ 0 w 1709"/>
              <a:gd name="T7" fmla="*/ 73 h 146"/>
              <a:gd name="T8" fmla="*/ 859 w 1709"/>
              <a:gd name="T9" fmla="*/ 0 h 146"/>
              <a:gd name="T10" fmla="*/ 1708 w 1709"/>
              <a:gd name="T11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46">
                <a:moveTo>
                  <a:pt x="1708" y="73"/>
                </a:moveTo>
                <a:lnTo>
                  <a:pt x="1708" y="73"/>
                </a:lnTo>
                <a:cubicBezTo>
                  <a:pt x="1708" y="118"/>
                  <a:pt x="1329" y="145"/>
                  <a:pt x="859" y="145"/>
                </a:cubicBezTo>
                <a:cubicBezTo>
                  <a:pt x="380" y="145"/>
                  <a:pt x="0" y="118"/>
                  <a:pt x="0" y="73"/>
                </a:cubicBezTo>
                <a:cubicBezTo>
                  <a:pt x="0" y="37"/>
                  <a:pt x="380" y="0"/>
                  <a:pt x="859" y="0"/>
                </a:cubicBezTo>
                <a:cubicBezTo>
                  <a:pt x="1329" y="0"/>
                  <a:pt x="1708" y="37"/>
                  <a:pt x="1708" y="7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38">
            <a:extLst>
              <a:ext uri="{FF2B5EF4-FFF2-40B4-BE49-F238E27FC236}">
                <a16:creationId xmlns:a16="http://schemas.microsoft.com/office/drawing/2014/main" id="{453677D6-D9B6-B540-AB77-A95F4F58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031" y="4063233"/>
            <a:ext cx="1706624" cy="125554"/>
          </a:xfrm>
          <a:custGeom>
            <a:avLst/>
            <a:gdLst>
              <a:gd name="T0" fmla="*/ 1617 w 1618"/>
              <a:gd name="T1" fmla="*/ 55 h 119"/>
              <a:gd name="T2" fmla="*/ 1617 w 1618"/>
              <a:gd name="T3" fmla="*/ 55 h 119"/>
              <a:gd name="T4" fmla="*/ 813 w 1618"/>
              <a:gd name="T5" fmla="*/ 118 h 119"/>
              <a:gd name="T6" fmla="*/ 0 w 1618"/>
              <a:gd name="T7" fmla="*/ 55 h 119"/>
              <a:gd name="T8" fmla="*/ 813 w 1618"/>
              <a:gd name="T9" fmla="*/ 0 h 119"/>
              <a:gd name="T10" fmla="*/ 1617 w 1618"/>
              <a:gd name="T11" fmla="*/ 5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8" h="119">
                <a:moveTo>
                  <a:pt x="1617" y="55"/>
                </a:moveTo>
                <a:lnTo>
                  <a:pt x="1617" y="55"/>
                </a:lnTo>
                <a:cubicBezTo>
                  <a:pt x="1617" y="91"/>
                  <a:pt x="1255" y="118"/>
                  <a:pt x="813" y="118"/>
                </a:cubicBezTo>
                <a:cubicBezTo>
                  <a:pt x="361" y="118"/>
                  <a:pt x="0" y="91"/>
                  <a:pt x="0" y="55"/>
                </a:cubicBezTo>
                <a:cubicBezTo>
                  <a:pt x="0" y="27"/>
                  <a:pt x="361" y="0"/>
                  <a:pt x="813" y="0"/>
                </a:cubicBezTo>
                <a:cubicBezTo>
                  <a:pt x="1255" y="0"/>
                  <a:pt x="1617" y="27"/>
                  <a:pt x="1617" y="5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8">
            <a:extLst>
              <a:ext uri="{FF2B5EF4-FFF2-40B4-BE49-F238E27FC236}">
                <a16:creationId xmlns:a16="http://schemas.microsoft.com/office/drawing/2014/main" id="{05B31B65-5116-1B4F-98FE-190C6387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93" y="10075937"/>
            <a:ext cx="1213700" cy="1213703"/>
          </a:xfrm>
          <a:custGeom>
            <a:avLst/>
            <a:gdLst>
              <a:gd name="T0" fmla="*/ 1148 w 1149"/>
              <a:gd name="T1" fmla="*/ 569 h 1149"/>
              <a:gd name="T2" fmla="*/ 1148 w 1149"/>
              <a:gd name="T3" fmla="*/ 569 h 1149"/>
              <a:gd name="T4" fmla="*/ 579 w 1149"/>
              <a:gd name="T5" fmla="*/ 1148 h 1149"/>
              <a:gd name="T6" fmla="*/ 0 w 1149"/>
              <a:gd name="T7" fmla="*/ 569 h 1149"/>
              <a:gd name="T8" fmla="*/ 579 w 1149"/>
              <a:gd name="T9" fmla="*/ 0 h 1149"/>
              <a:gd name="T10" fmla="*/ 1148 w 1149"/>
              <a:gd name="T11" fmla="*/ 56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1149">
                <a:moveTo>
                  <a:pt x="1148" y="569"/>
                </a:moveTo>
                <a:lnTo>
                  <a:pt x="1148" y="569"/>
                </a:lnTo>
                <a:cubicBezTo>
                  <a:pt x="1148" y="895"/>
                  <a:pt x="895" y="1148"/>
                  <a:pt x="579" y="1148"/>
                </a:cubicBezTo>
                <a:cubicBezTo>
                  <a:pt x="253" y="1148"/>
                  <a:pt x="0" y="895"/>
                  <a:pt x="0" y="569"/>
                </a:cubicBezTo>
                <a:cubicBezTo>
                  <a:pt x="0" y="253"/>
                  <a:pt x="253" y="0"/>
                  <a:pt x="579" y="0"/>
                </a:cubicBezTo>
                <a:cubicBezTo>
                  <a:pt x="895" y="0"/>
                  <a:pt x="1148" y="253"/>
                  <a:pt x="1148" y="5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19">
            <a:extLst>
              <a:ext uri="{FF2B5EF4-FFF2-40B4-BE49-F238E27FC236}">
                <a16:creationId xmlns:a16="http://schemas.microsoft.com/office/drawing/2014/main" id="{38589761-540D-A94B-BA34-E628438B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0347" y="10075937"/>
            <a:ext cx="1218352" cy="1213703"/>
          </a:xfrm>
          <a:custGeom>
            <a:avLst/>
            <a:gdLst>
              <a:gd name="T0" fmla="*/ 1155 w 1156"/>
              <a:gd name="T1" fmla="*/ 569 h 1149"/>
              <a:gd name="T2" fmla="*/ 1155 w 1156"/>
              <a:gd name="T3" fmla="*/ 569 h 1149"/>
              <a:gd name="T4" fmla="*/ 578 w 1156"/>
              <a:gd name="T5" fmla="*/ 1148 h 1149"/>
              <a:gd name="T6" fmla="*/ 0 w 1156"/>
              <a:gd name="T7" fmla="*/ 569 h 1149"/>
              <a:gd name="T8" fmla="*/ 578 w 1156"/>
              <a:gd name="T9" fmla="*/ 0 h 1149"/>
              <a:gd name="T10" fmla="*/ 1155 w 1156"/>
              <a:gd name="T11" fmla="*/ 56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6" h="1149">
                <a:moveTo>
                  <a:pt x="1155" y="569"/>
                </a:moveTo>
                <a:lnTo>
                  <a:pt x="1155" y="569"/>
                </a:lnTo>
                <a:cubicBezTo>
                  <a:pt x="1155" y="895"/>
                  <a:pt x="893" y="1148"/>
                  <a:pt x="578" y="1148"/>
                </a:cubicBezTo>
                <a:cubicBezTo>
                  <a:pt x="262" y="1148"/>
                  <a:pt x="0" y="895"/>
                  <a:pt x="0" y="569"/>
                </a:cubicBezTo>
                <a:cubicBezTo>
                  <a:pt x="0" y="253"/>
                  <a:pt x="262" y="0"/>
                  <a:pt x="578" y="0"/>
                </a:cubicBezTo>
                <a:cubicBezTo>
                  <a:pt x="893" y="0"/>
                  <a:pt x="1155" y="253"/>
                  <a:pt x="1155" y="5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20">
            <a:extLst>
              <a:ext uri="{FF2B5EF4-FFF2-40B4-BE49-F238E27FC236}">
                <a16:creationId xmlns:a16="http://schemas.microsoft.com/office/drawing/2014/main" id="{5236AEC3-EB16-AF4F-AD55-BBB77D79D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6469" y="10075937"/>
            <a:ext cx="1223003" cy="1213703"/>
          </a:xfrm>
          <a:custGeom>
            <a:avLst/>
            <a:gdLst>
              <a:gd name="T0" fmla="*/ 1157 w 1158"/>
              <a:gd name="T1" fmla="*/ 569 h 1149"/>
              <a:gd name="T2" fmla="*/ 1157 w 1158"/>
              <a:gd name="T3" fmla="*/ 569 h 1149"/>
              <a:gd name="T4" fmla="*/ 578 w 1158"/>
              <a:gd name="T5" fmla="*/ 1148 h 1149"/>
              <a:gd name="T6" fmla="*/ 0 w 1158"/>
              <a:gd name="T7" fmla="*/ 569 h 1149"/>
              <a:gd name="T8" fmla="*/ 578 w 1158"/>
              <a:gd name="T9" fmla="*/ 0 h 1149"/>
              <a:gd name="T10" fmla="*/ 1157 w 1158"/>
              <a:gd name="T11" fmla="*/ 56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49">
                <a:moveTo>
                  <a:pt x="1157" y="569"/>
                </a:moveTo>
                <a:lnTo>
                  <a:pt x="1157" y="569"/>
                </a:lnTo>
                <a:cubicBezTo>
                  <a:pt x="1157" y="895"/>
                  <a:pt x="895" y="1148"/>
                  <a:pt x="578" y="1148"/>
                </a:cubicBezTo>
                <a:cubicBezTo>
                  <a:pt x="262" y="1148"/>
                  <a:pt x="0" y="895"/>
                  <a:pt x="0" y="569"/>
                </a:cubicBezTo>
                <a:cubicBezTo>
                  <a:pt x="0" y="253"/>
                  <a:pt x="262" y="0"/>
                  <a:pt x="578" y="0"/>
                </a:cubicBezTo>
                <a:cubicBezTo>
                  <a:pt x="895" y="0"/>
                  <a:pt x="1157" y="253"/>
                  <a:pt x="1157" y="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72">
            <a:extLst>
              <a:ext uri="{FF2B5EF4-FFF2-40B4-BE49-F238E27FC236}">
                <a16:creationId xmlns:a16="http://schemas.microsoft.com/office/drawing/2014/main" id="{E8A77A6D-A1B2-4C46-A3E5-E1EF676D0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130" y="10475854"/>
            <a:ext cx="181356" cy="599877"/>
          </a:xfrm>
          <a:custGeom>
            <a:avLst/>
            <a:gdLst>
              <a:gd name="T0" fmla="*/ 90 w 172"/>
              <a:gd name="T1" fmla="*/ 569 h 570"/>
              <a:gd name="T2" fmla="*/ 90 w 172"/>
              <a:gd name="T3" fmla="*/ 569 h 570"/>
              <a:gd name="T4" fmla="*/ 54 w 172"/>
              <a:gd name="T5" fmla="*/ 560 h 570"/>
              <a:gd name="T6" fmla="*/ 45 w 172"/>
              <a:gd name="T7" fmla="*/ 523 h 570"/>
              <a:gd name="T8" fmla="*/ 45 w 172"/>
              <a:gd name="T9" fmla="*/ 108 h 570"/>
              <a:gd name="T10" fmla="*/ 18 w 172"/>
              <a:gd name="T11" fmla="*/ 81 h 570"/>
              <a:gd name="T12" fmla="*/ 0 w 172"/>
              <a:gd name="T13" fmla="*/ 36 h 570"/>
              <a:gd name="T14" fmla="*/ 9 w 172"/>
              <a:gd name="T15" fmla="*/ 9 h 570"/>
              <a:gd name="T16" fmla="*/ 27 w 172"/>
              <a:gd name="T17" fmla="*/ 0 h 570"/>
              <a:gd name="T18" fmla="*/ 153 w 172"/>
              <a:gd name="T19" fmla="*/ 0 h 570"/>
              <a:gd name="T20" fmla="*/ 162 w 172"/>
              <a:gd name="T21" fmla="*/ 9 h 570"/>
              <a:gd name="T22" fmla="*/ 171 w 172"/>
              <a:gd name="T23" fmla="*/ 36 h 570"/>
              <a:gd name="T24" fmla="*/ 162 w 172"/>
              <a:gd name="T25" fmla="*/ 81 h 570"/>
              <a:gd name="T26" fmla="*/ 126 w 172"/>
              <a:gd name="T27" fmla="*/ 117 h 570"/>
              <a:gd name="T28" fmla="*/ 99 w 172"/>
              <a:gd name="T29" fmla="*/ 117 h 570"/>
              <a:gd name="T30" fmla="*/ 99 w 172"/>
              <a:gd name="T31" fmla="*/ 90 h 570"/>
              <a:gd name="T32" fmla="*/ 135 w 172"/>
              <a:gd name="T33" fmla="*/ 54 h 570"/>
              <a:gd name="T34" fmla="*/ 144 w 172"/>
              <a:gd name="T35" fmla="*/ 45 h 570"/>
              <a:gd name="T36" fmla="*/ 135 w 172"/>
              <a:gd name="T37" fmla="*/ 26 h 570"/>
              <a:gd name="T38" fmla="*/ 36 w 172"/>
              <a:gd name="T39" fmla="*/ 26 h 570"/>
              <a:gd name="T40" fmla="*/ 36 w 172"/>
              <a:gd name="T41" fmla="*/ 45 h 570"/>
              <a:gd name="T42" fmla="*/ 36 w 172"/>
              <a:gd name="T43" fmla="*/ 54 h 570"/>
              <a:gd name="T44" fmla="*/ 72 w 172"/>
              <a:gd name="T45" fmla="*/ 90 h 570"/>
              <a:gd name="T46" fmla="*/ 81 w 172"/>
              <a:gd name="T47" fmla="*/ 99 h 570"/>
              <a:gd name="T48" fmla="*/ 72 w 172"/>
              <a:gd name="T49" fmla="*/ 523 h 570"/>
              <a:gd name="T50" fmla="*/ 81 w 172"/>
              <a:gd name="T51" fmla="*/ 532 h 570"/>
              <a:gd name="T52" fmla="*/ 99 w 172"/>
              <a:gd name="T53" fmla="*/ 532 h 570"/>
              <a:gd name="T54" fmla="*/ 99 w 172"/>
              <a:gd name="T55" fmla="*/ 523 h 570"/>
              <a:gd name="T56" fmla="*/ 99 w 172"/>
              <a:gd name="T57" fmla="*/ 180 h 570"/>
              <a:gd name="T58" fmla="*/ 117 w 172"/>
              <a:gd name="T59" fmla="*/ 171 h 570"/>
              <a:gd name="T60" fmla="*/ 117 w 172"/>
              <a:gd name="T61" fmla="*/ 171 h 570"/>
              <a:gd name="T62" fmla="*/ 126 w 172"/>
              <a:gd name="T63" fmla="*/ 180 h 570"/>
              <a:gd name="T64" fmla="*/ 135 w 172"/>
              <a:gd name="T65" fmla="*/ 523 h 570"/>
              <a:gd name="T66" fmla="*/ 117 w 172"/>
              <a:gd name="T67" fmla="*/ 560 h 570"/>
              <a:gd name="T68" fmla="*/ 90 w 172"/>
              <a:gd name="T69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2" h="570">
                <a:moveTo>
                  <a:pt x="90" y="569"/>
                </a:moveTo>
                <a:lnTo>
                  <a:pt x="90" y="569"/>
                </a:lnTo>
                <a:cubicBezTo>
                  <a:pt x="72" y="569"/>
                  <a:pt x="63" y="569"/>
                  <a:pt x="54" y="560"/>
                </a:cubicBezTo>
                <a:cubicBezTo>
                  <a:pt x="45" y="551"/>
                  <a:pt x="45" y="532"/>
                  <a:pt x="45" y="523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18" y="81"/>
                  <a:pt x="18" y="81"/>
                  <a:pt x="18" y="81"/>
                </a:cubicBezTo>
                <a:cubicBezTo>
                  <a:pt x="9" y="72"/>
                  <a:pt x="0" y="54"/>
                  <a:pt x="0" y="36"/>
                </a:cubicBezTo>
                <a:cubicBezTo>
                  <a:pt x="9" y="9"/>
                  <a:pt x="9" y="9"/>
                  <a:pt x="9" y="9"/>
                </a:cubicBezTo>
                <a:cubicBezTo>
                  <a:pt x="9" y="0"/>
                  <a:pt x="18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62" y="0"/>
                  <a:pt x="162" y="9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1" y="54"/>
                  <a:pt x="171" y="72"/>
                  <a:pt x="162" y="81"/>
                </a:cubicBezTo>
                <a:cubicBezTo>
                  <a:pt x="126" y="117"/>
                  <a:pt x="126" y="117"/>
                  <a:pt x="126" y="117"/>
                </a:cubicBezTo>
                <a:cubicBezTo>
                  <a:pt x="117" y="117"/>
                  <a:pt x="108" y="117"/>
                  <a:pt x="99" y="117"/>
                </a:cubicBezTo>
                <a:cubicBezTo>
                  <a:pt x="99" y="108"/>
                  <a:pt x="99" y="99"/>
                  <a:pt x="99" y="90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44" y="54"/>
                  <a:pt x="144" y="54"/>
                  <a:pt x="144" y="45"/>
                </a:cubicBezTo>
                <a:cubicBezTo>
                  <a:pt x="135" y="26"/>
                  <a:pt x="135" y="26"/>
                  <a:pt x="13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36" y="54"/>
                  <a:pt x="36" y="54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9"/>
                  <a:pt x="81" y="99"/>
                  <a:pt x="81" y="99"/>
                </a:cubicBezTo>
                <a:cubicBezTo>
                  <a:pt x="72" y="523"/>
                  <a:pt x="72" y="523"/>
                  <a:pt x="72" y="523"/>
                </a:cubicBezTo>
                <a:cubicBezTo>
                  <a:pt x="72" y="532"/>
                  <a:pt x="72" y="532"/>
                  <a:pt x="81" y="532"/>
                </a:cubicBezTo>
                <a:cubicBezTo>
                  <a:pt x="81" y="542"/>
                  <a:pt x="90" y="542"/>
                  <a:pt x="99" y="532"/>
                </a:cubicBezTo>
                <a:cubicBezTo>
                  <a:pt x="99" y="532"/>
                  <a:pt x="99" y="532"/>
                  <a:pt x="99" y="523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9" y="171"/>
                  <a:pt x="108" y="171"/>
                  <a:pt x="117" y="171"/>
                </a:cubicBezTo>
                <a:lnTo>
                  <a:pt x="117" y="171"/>
                </a:lnTo>
                <a:cubicBezTo>
                  <a:pt x="117" y="171"/>
                  <a:pt x="126" y="171"/>
                  <a:pt x="126" y="180"/>
                </a:cubicBezTo>
                <a:cubicBezTo>
                  <a:pt x="135" y="523"/>
                  <a:pt x="135" y="523"/>
                  <a:pt x="135" y="523"/>
                </a:cubicBezTo>
                <a:cubicBezTo>
                  <a:pt x="135" y="532"/>
                  <a:pt x="126" y="551"/>
                  <a:pt x="117" y="560"/>
                </a:cubicBezTo>
                <a:cubicBezTo>
                  <a:pt x="108" y="569"/>
                  <a:pt x="99" y="569"/>
                  <a:pt x="90" y="5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73">
            <a:extLst>
              <a:ext uri="{FF2B5EF4-FFF2-40B4-BE49-F238E27FC236}">
                <a16:creationId xmlns:a16="http://schemas.microsoft.com/office/drawing/2014/main" id="{8EDFD6C5-1D91-7F47-9932-AEE421D1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82" y="10285197"/>
            <a:ext cx="27901" cy="218558"/>
          </a:xfrm>
          <a:custGeom>
            <a:avLst/>
            <a:gdLst>
              <a:gd name="T0" fmla="*/ 18 w 28"/>
              <a:gd name="T1" fmla="*/ 207 h 208"/>
              <a:gd name="T2" fmla="*/ 18 w 28"/>
              <a:gd name="T3" fmla="*/ 207 h 208"/>
              <a:gd name="T4" fmla="*/ 0 w 28"/>
              <a:gd name="T5" fmla="*/ 190 h 208"/>
              <a:gd name="T6" fmla="*/ 0 w 28"/>
              <a:gd name="T7" fmla="*/ 9 h 208"/>
              <a:gd name="T8" fmla="*/ 18 w 28"/>
              <a:gd name="T9" fmla="*/ 0 h 208"/>
              <a:gd name="T10" fmla="*/ 27 w 28"/>
              <a:gd name="T11" fmla="*/ 9 h 208"/>
              <a:gd name="T12" fmla="*/ 27 w 28"/>
              <a:gd name="T13" fmla="*/ 190 h 208"/>
              <a:gd name="T14" fmla="*/ 18 w 28"/>
              <a:gd name="T1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08">
                <a:moveTo>
                  <a:pt x="18" y="207"/>
                </a:moveTo>
                <a:lnTo>
                  <a:pt x="18" y="207"/>
                </a:lnTo>
                <a:cubicBezTo>
                  <a:pt x="9" y="207"/>
                  <a:pt x="0" y="198"/>
                  <a:pt x="0" y="19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9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98"/>
                  <a:pt x="27" y="207"/>
                  <a:pt x="18" y="2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74">
            <a:extLst>
              <a:ext uri="{FF2B5EF4-FFF2-40B4-BE49-F238E27FC236}">
                <a16:creationId xmlns:a16="http://schemas.microsoft.com/office/drawing/2014/main" id="{3F91E0E9-C7D2-1E40-9EA9-A38FC700F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683" y="10285197"/>
            <a:ext cx="46502" cy="218558"/>
          </a:xfrm>
          <a:custGeom>
            <a:avLst/>
            <a:gdLst>
              <a:gd name="T0" fmla="*/ 36 w 46"/>
              <a:gd name="T1" fmla="*/ 207 h 208"/>
              <a:gd name="T2" fmla="*/ 36 w 46"/>
              <a:gd name="T3" fmla="*/ 207 h 208"/>
              <a:gd name="T4" fmla="*/ 18 w 46"/>
              <a:gd name="T5" fmla="*/ 198 h 208"/>
              <a:gd name="T6" fmla="*/ 0 w 46"/>
              <a:gd name="T7" fmla="*/ 18 h 208"/>
              <a:gd name="T8" fmla="*/ 18 w 46"/>
              <a:gd name="T9" fmla="*/ 0 h 208"/>
              <a:gd name="T10" fmla="*/ 36 w 46"/>
              <a:gd name="T11" fmla="*/ 9 h 208"/>
              <a:gd name="T12" fmla="*/ 45 w 46"/>
              <a:gd name="T13" fmla="*/ 190 h 208"/>
              <a:gd name="T14" fmla="*/ 36 w 46"/>
              <a:gd name="T1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08">
                <a:moveTo>
                  <a:pt x="36" y="207"/>
                </a:moveTo>
                <a:lnTo>
                  <a:pt x="36" y="207"/>
                </a:lnTo>
                <a:cubicBezTo>
                  <a:pt x="27" y="207"/>
                  <a:pt x="18" y="198"/>
                  <a:pt x="18" y="1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0"/>
                  <a:pt x="36" y="9"/>
                </a:cubicBezTo>
                <a:cubicBezTo>
                  <a:pt x="45" y="190"/>
                  <a:pt x="45" y="190"/>
                  <a:pt x="45" y="190"/>
                </a:cubicBezTo>
                <a:cubicBezTo>
                  <a:pt x="45" y="198"/>
                  <a:pt x="45" y="207"/>
                  <a:pt x="36" y="2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75">
            <a:extLst>
              <a:ext uri="{FF2B5EF4-FFF2-40B4-BE49-F238E27FC236}">
                <a16:creationId xmlns:a16="http://schemas.microsoft.com/office/drawing/2014/main" id="{D34F16BF-81E0-1D47-9661-68CD0B07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30" y="10285197"/>
            <a:ext cx="46502" cy="218558"/>
          </a:xfrm>
          <a:custGeom>
            <a:avLst/>
            <a:gdLst>
              <a:gd name="T0" fmla="*/ 18 w 46"/>
              <a:gd name="T1" fmla="*/ 207 h 208"/>
              <a:gd name="T2" fmla="*/ 18 w 46"/>
              <a:gd name="T3" fmla="*/ 207 h 208"/>
              <a:gd name="T4" fmla="*/ 18 w 46"/>
              <a:gd name="T5" fmla="*/ 207 h 208"/>
              <a:gd name="T6" fmla="*/ 0 w 46"/>
              <a:gd name="T7" fmla="*/ 190 h 208"/>
              <a:gd name="T8" fmla="*/ 18 w 46"/>
              <a:gd name="T9" fmla="*/ 9 h 208"/>
              <a:gd name="T10" fmla="*/ 27 w 46"/>
              <a:gd name="T11" fmla="*/ 0 h 208"/>
              <a:gd name="T12" fmla="*/ 45 w 46"/>
              <a:gd name="T13" fmla="*/ 18 h 208"/>
              <a:gd name="T14" fmla="*/ 27 w 46"/>
              <a:gd name="T15" fmla="*/ 198 h 208"/>
              <a:gd name="T16" fmla="*/ 18 w 46"/>
              <a:gd name="T17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208">
                <a:moveTo>
                  <a:pt x="18" y="207"/>
                </a:moveTo>
                <a:lnTo>
                  <a:pt x="18" y="207"/>
                </a:lnTo>
                <a:lnTo>
                  <a:pt x="18" y="207"/>
                </a:lnTo>
                <a:cubicBezTo>
                  <a:pt x="9" y="207"/>
                  <a:pt x="0" y="198"/>
                  <a:pt x="0" y="190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18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27" y="198"/>
                  <a:pt x="27" y="198"/>
                  <a:pt x="27" y="198"/>
                </a:cubicBezTo>
                <a:cubicBezTo>
                  <a:pt x="27" y="198"/>
                  <a:pt x="27" y="207"/>
                  <a:pt x="18" y="2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76">
            <a:extLst>
              <a:ext uri="{FF2B5EF4-FFF2-40B4-BE49-F238E27FC236}">
                <a16:creationId xmlns:a16="http://schemas.microsoft.com/office/drawing/2014/main" id="{99F0D2CF-19E4-D744-9D4F-6E9EC539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549" y="10322399"/>
            <a:ext cx="688229" cy="688229"/>
          </a:xfrm>
          <a:custGeom>
            <a:avLst/>
            <a:gdLst>
              <a:gd name="T0" fmla="*/ 325 w 652"/>
              <a:gd name="T1" fmla="*/ 651 h 652"/>
              <a:gd name="T2" fmla="*/ 325 w 652"/>
              <a:gd name="T3" fmla="*/ 651 h 652"/>
              <a:gd name="T4" fmla="*/ 0 w 652"/>
              <a:gd name="T5" fmla="*/ 325 h 652"/>
              <a:gd name="T6" fmla="*/ 325 w 652"/>
              <a:gd name="T7" fmla="*/ 0 h 652"/>
              <a:gd name="T8" fmla="*/ 651 w 652"/>
              <a:gd name="T9" fmla="*/ 325 h 652"/>
              <a:gd name="T10" fmla="*/ 325 w 652"/>
              <a:gd name="T11" fmla="*/ 651 h 652"/>
              <a:gd name="T12" fmla="*/ 325 w 652"/>
              <a:gd name="T13" fmla="*/ 36 h 652"/>
              <a:gd name="T14" fmla="*/ 325 w 652"/>
              <a:gd name="T15" fmla="*/ 36 h 652"/>
              <a:gd name="T16" fmla="*/ 36 w 652"/>
              <a:gd name="T17" fmla="*/ 325 h 652"/>
              <a:gd name="T18" fmla="*/ 325 w 652"/>
              <a:gd name="T19" fmla="*/ 623 h 652"/>
              <a:gd name="T20" fmla="*/ 624 w 652"/>
              <a:gd name="T21" fmla="*/ 325 h 652"/>
              <a:gd name="T22" fmla="*/ 325 w 652"/>
              <a:gd name="T23" fmla="*/ 36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2" h="652">
                <a:moveTo>
                  <a:pt x="325" y="651"/>
                </a:moveTo>
                <a:lnTo>
                  <a:pt x="325" y="651"/>
                </a:lnTo>
                <a:cubicBezTo>
                  <a:pt x="145" y="651"/>
                  <a:pt x="0" y="506"/>
                  <a:pt x="0" y="325"/>
                </a:cubicBezTo>
                <a:cubicBezTo>
                  <a:pt x="0" y="145"/>
                  <a:pt x="145" y="0"/>
                  <a:pt x="325" y="0"/>
                </a:cubicBezTo>
                <a:cubicBezTo>
                  <a:pt x="506" y="0"/>
                  <a:pt x="651" y="145"/>
                  <a:pt x="651" y="325"/>
                </a:cubicBezTo>
                <a:cubicBezTo>
                  <a:pt x="651" y="506"/>
                  <a:pt x="506" y="651"/>
                  <a:pt x="325" y="651"/>
                </a:cubicBezTo>
                <a:close/>
                <a:moveTo>
                  <a:pt x="325" y="36"/>
                </a:moveTo>
                <a:lnTo>
                  <a:pt x="325" y="36"/>
                </a:lnTo>
                <a:cubicBezTo>
                  <a:pt x="163" y="36"/>
                  <a:pt x="36" y="162"/>
                  <a:pt x="36" y="325"/>
                </a:cubicBezTo>
                <a:cubicBezTo>
                  <a:pt x="36" y="488"/>
                  <a:pt x="163" y="623"/>
                  <a:pt x="325" y="623"/>
                </a:cubicBezTo>
                <a:cubicBezTo>
                  <a:pt x="488" y="623"/>
                  <a:pt x="624" y="488"/>
                  <a:pt x="624" y="325"/>
                </a:cubicBezTo>
                <a:cubicBezTo>
                  <a:pt x="624" y="162"/>
                  <a:pt x="488" y="36"/>
                  <a:pt x="32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77">
            <a:extLst>
              <a:ext uri="{FF2B5EF4-FFF2-40B4-BE49-F238E27FC236}">
                <a16:creationId xmlns:a16="http://schemas.microsoft.com/office/drawing/2014/main" id="{1928BC19-71EB-0B44-A8E5-9F42D8238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154" y="10438652"/>
            <a:ext cx="465020" cy="469671"/>
          </a:xfrm>
          <a:custGeom>
            <a:avLst/>
            <a:gdLst>
              <a:gd name="T0" fmla="*/ 216 w 443"/>
              <a:gd name="T1" fmla="*/ 443 h 444"/>
              <a:gd name="T2" fmla="*/ 216 w 443"/>
              <a:gd name="T3" fmla="*/ 443 h 444"/>
              <a:gd name="T4" fmla="*/ 0 w 443"/>
              <a:gd name="T5" fmla="*/ 217 h 444"/>
              <a:gd name="T6" fmla="*/ 216 w 443"/>
              <a:gd name="T7" fmla="*/ 0 h 444"/>
              <a:gd name="T8" fmla="*/ 442 w 443"/>
              <a:gd name="T9" fmla="*/ 217 h 444"/>
              <a:gd name="T10" fmla="*/ 424 w 443"/>
              <a:gd name="T11" fmla="*/ 235 h 444"/>
              <a:gd name="T12" fmla="*/ 406 w 443"/>
              <a:gd name="T13" fmla="*/ 217 h 444"/>
              <a:gd name="T14" fmla="*/ 216 w 443"/>
              <a:gd name="T15" fmla="*/ 27 h 444"/>
              <a:gd name="T16" fmla="*/ 26 w 443"/>
              <a:gd name="T17" fmla="*/ 217 h 444"/>
              <a:gd name="T18" fmla="*/ 216 w 443"/>
              <a:gd name="T19" fmla="*/ 407 h 444"/>
              <a:gd name="T20" fmla="*/ 379 w 443"/>
              <a:gd name="T21" fmla="*/ 316 h 444"/>
              <a:gd name="T22" fmla="*/ 406 w 443"/>
              <a:gd name="T23" fmla="*/ 307 h 444"/>
              <a:gd name="T24" fmla="*/ 406 w 443"/>
              <a:gd name="T25" fmla="*/ 326 h 444"/>
              <a:gd name="T26" fmla="*/ 216 w 443"/>
              <a:gd name="T27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3" h="444">
                <a:moveTo>
                  <a:pt x="216" y="443"/>
                </a:moveTo>
                <a:lnTo>
                  <a:pt x="216" y="443"/>
                </a:lnTo>
                <a:cubicBezTo>
                  <a:pt x="99" y="443"/>
                  <a:pt x="0" y="344"/>
                  <a:pt x="0" y="217"/>
                </a:cubicBezTo>
                <a:cubicBezTo>
                  <a:pt x="0" y="100"/>
                  <a:pt x="99" y="0"/>
                  <a:pt x="216" y="0"/>
                </a:cubicBezTo>
                <a:cubicBezTo>
                  <a:pt x="343" y="0"/>
                  <a:pt x="442" y="100"/>
                  <a:pt x="442" y="217"/>
                </a:cubicBezTo>
                <a:cubicBezTo>
                  <a:pt x="442" y="226"/>
                  <a:pt x="433" y="235"/>
                  <a:pt x="424" y="235"/>
                </a:cubicBezTo>
                <a:cubicBezTo>
                  <a:pt x="415" y="235"/>
                  <a:pt x="406" y="226"/>
                  <a:pt x="406" y="217"/>
                </a:cubicBezTo>
                <a:cubicBezTo>
                  <a:pt x="406" y="118"/>
                  <a:pt x="325" y="27"/>
                  <a:pt x="216" y="27"/>
                </a:cubicBezTo>
                <a:cubicBezTo>
                  <a:pt x="108" y="27"/>
                  <a:pt x="26" y="118"/>
                  <a:pt x="26" y="217"/>
                </a:cubicBezTo>
                <a:cubicBezTo>
                  <a:pt x="26" y="326"/>
                  <a:pt x="108" y="407"/>
                  <a:pt x="216" y="407"/>
                </a:cubicBezTo>
                <a:cubicBezTo>
                  <a:pt x="289" y="407"/>
                  <a:pt x="352" y="371"/>
                  <a:pt x="379" y="316"/>
                </a:cubicBezTo>
                <a:cubicBezTo>
                  <a:pt x="388" y="307"/>
                  <a:pt x="397" y="299"/>
                  <a:pt x="406" y="307"/>
                </a:cubicBezTo>
                <a:cubicBezTo>
                  <a:pt x="415" y="307"/>
                  <a:pt x="415" y="316"/>
                  <a:pt x="406" y="326"/>
                </a:cubicBezTo>
                <a:cubicBezTo>
                  <a:pt x="370" y="398"/>
                  <a:pt x="298" y="443"/>
                  <a:pt x="216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78">
            <a:extLst>
              <a:ext uri="{FF2B5EF4-FFF2-40B4-BE49-F238E27FC236}">
                <a16:creationId xmlns:a16="http://schemas.microsoft.com/office/drawing/2014/main" id="{305BA358-949B-E545-90B1-2E01B55D6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4505" y="10229395"/>
            <a:ext cx="906787" cy="906787"/>
          </a:xfrm>
          <a:custGeom>
            <a:avLst/>
            <a:gdLst>
              <a:gd name="T0" fmla="*/ 425 w 859"/>
              <a:gd name="T1" fmla="*/ 859 h 860"/>
              <a:gd name="T2" fmla="*/ 425 w 859"/>
              <a:gd name="T3" fmla="*/ 859 h 860"/>
              <a:gd name="T4" fmla="*/ 127 w 859"/>
              <a:gd name="T5" fmla="*/ 732 h 860"/>
              <a:gd name="T6" fmla="*/ 127 w 859"/>
              <a:gd name="T7" fmla="*/ 714 h 860"/>
              <a:gd name="T8" fmla="*/ 154 w 859"/>
              <a:gd name="T9" fmla="*/ 714 h 860"/>
              <a:gd name="T10" fmla="*/ 425 w 859"/>
              <a:gd name="T11" fmla="*/ 823 h 860"/>
              <a:gd name="T12" fmla="*/ 822 w 859"/>
              <a:gd name="T13" fmla="*/ 425 h 860"/>
              <a:gd name="T14" fmla="*/ 822 w 859"/>
              <a:gd name="T15" fmla="*/ 389 h 860"/>
              <a:gd name="T16" fmla="*/ 704 w 859"/>
              <a:gd name="T17" fmla="*/ 335 h 860"/>
              <a:gd name="T18" fmla="*/ 659 w 859"/>
              <a:gd name="T19" fmla="*/ 344 h 860"/>
              <a:gd name="T20" fmla="*/ 514 w 859"/>
              <a:gd name="T21" fmla="*/ 199 h 860"/>
              <a:gd name="T22" fmla="*/ 532 w 859"/>
              <a:gd name="T23" fmla="*/ 136 h 860"/>
              <a:gd name="T24" fmla="*/ 460 w 859"/>
              <a:gd name="T25" fmla="*/ 37 h 860"/>
              <a:gd name="T26" fmla="*/ 425 w 859"/>
              <a:gd name="T27" fmla="*/ 28 h 860"/>
              <a:gd name="T28" fmla="*/ 27 w 859"/>
              <a:gd name="T29" fmla="*/ 425 h 860"/>
              <a:gd name="T30" fmla="*/ 81 w 859"/>
              <a:gd name="T31" fmla="*/ 615 h 860"/>
              <a:gd name="T32" fmla="*/ 72 w 859"/>
              <a:gd name="T33" fmla="*/ 642 h 860"/>
              <a:gd name="T34" fmla="*/ 54 w 859"/>
              <a:gd name="T35" fmla="*/ 633 h 860"/>
              <a:gd name="T36" fmla="*/ 0 w 859"/>
              <a:gd name="T37" fmla="*/ 425 h 860"/>
              <a:gd name="T38" fmla="*/ 425 w 859"/>
              <a:gd name="T39" fmla="*/ 0 h 860"/>
              <a:gd name="T40" fmla="*/ 478 w 859"/>
              <a:gd name="T41" fmla="*/ 0 h 860"/>
              <a:gd name="T42" fmla="*/ 496 w 859"/>
              <a:gd name="T43" fmla="*/ 19 h 860"/>
              <a:gd name="T44" fmla="*/ 496 w 859"/>
              <a:gd name="T45" fmla="*/ 28 h 860"/>
              <a:gd name="T46" fmla="*/ 559 w 859"/>
              <a:gd name="T47" fmla="*/ 118 h 860"/>
              <a:gd name="T48" fmla="*/ 569 w 859"/>
              <a:gd name="T49" fmla="*/ 127 h 860"/>
              <a:gd name="T50" fmla="*/ 569 w 859"/>
              <a:gd name="T51" fmla="*/ 136 h 860"/>
              <a:gd name="T52" fmla="*/ 550 w 859"/>
              <a:gd name="T53" fmla="*/ 199 h 860"/>
              <a:gd name="T54" fmla="*/ 659 w 859"/>
              <a:gd name="T55" fmla="*/ 308 h 860"/>
              <a:gd name="T56" fmla="*/ 704 w 859"/>
              <a:gd name="T57" fmla="*/ 299 h 860"/>
              <a:gd name="T58" fmla="*/ 722 w 859"/>
              <a:gd name="T59" fmla="*/ 299 h 860"/>
              <a:gd name="T60" fmla="*/ 731 w 859"/>
              <a:gd name="T61" fmla="*/ 308 h 860"/>
              <a:gd name="T62" fmla="*/ 812 w 859"/>
              <a:gd name="T63" fmla="*/ 362 h 860"/>
              <a:gd name="T64" fmla="*/ 830 w 859"/>
              <a:gd name="T65" fmla="*/ 362 h 860"/>
              <a:gd name="T66" fmla="*/ 848 w 859"/>
              <a:gd name="T67" fmla="*/ 362 h 860"/>
              <a:gd name="T68" fmla="*/ 848 w 859"/>
              <a:gd name="T69" fmla="*/ 371 h 860"/>
              <a:gd name="T70" fmla="*/ 858 w 859"/>
              <a:gd name="T71" fmla="*/ 425 h 860"/>
              <a:gd name="T72" fmla="*/ 425 w 859"/>
              <a:gd name="T73" fmla="*/ 859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9" h="860">
                <a:moveTo>
                  <a:pt x="425" y="859"/>
                </a:moveTo>
                <a:lnTo>
                  <a:pt x="425" y="859"/>
                </a:lnTo>
                <a:cubicBezTo>
                  <a:pt x="316" y="859"/>
                  <a:pt x="208" y="814"/>
                  <a:pt x="127" y="732"/>
                </a:cubicBezTo>
                <a:cubicBezTo>
                  <a:pt x="127" y="732"/>
                  <a:pt x="127" y="723"/>
                  <a:pt x="127" y="714"/>
                </a:cubicBezTo>
                <a:cubicBezTo>
                  <a:pt x="136" y="705"/>
                  <a:pt x="145" y="705"/>
                  <a:pt x="154" y="714"/>
                </a:cubicBezTo>
                <a:cubicBezTo>
                  <a:pt x="226" y="787"/>
                  <a:pt x="325" y="823"/>
                  <a:pt x="425" y="823"/>
                </a:cubicBezTo>
                <a:cubicBezTo>
                  <a:pt x="650" y="823"/>
                  <a:pt x="822" y="651"/>
                  <a:pt x="822" y="425"/>
                </a:cubicBezTo>
                <a:cubicBezTo>
                  <a:pt x="822" y="416"/>
                  <a:pt x="822" y="407"/>
                  <a:pt x="822" y="389"/>
                </a:cubicBezTo>
                <a:cubicBezTo>
                  <a:pt x="776" y="398"/>
                  <a:pt x="731" y="371"/>
                  <a:pt x="704" y="335"/>
                </a:cubicBezTo>
                <a:cubicBezTo>
                  <a:pt x="695" y="335"/>
                  <a:pt x="677" y="344"/>
                  <a:pt x="659" y="344"/>
                </a:cubicBezTo>
                <a:cubicBezTo>
                  <a:pt x="577" y="344"/>
                  <a:pt x="514" y="281"/>
                  <a:pt x="514" y="199"/>
                </a:cubicBezTo>
                <a:cubicBezTo>
                  <a:pt x="514" y="181"/>
                  <a:pt x="523" y="154"/>
                  <a:pt x="532" y="136"/>
                </a:cubicBezTo>
                <a:cubicBezTo>
                  <a:pt x="496" y="118"/>
                  <a:pt x="469" y="82"/>
                  <a:pt x="460" y="37"/>
                </a:cubicBezTo>
                <a:cubicBezTo>
                  <a:pt x="451" y="37"/>
                  <a:pt x="443" y="28"/>
                  <a:pt x="425" y="28"/>
                </a:cubicBezTo>
                <a:cubicBezTo>
                  <a:pt x="208" y="28"/>
                  <a:pt x="27" y="208"/>
                  <a:pt x="27" y="425"/>
                </a:cubicBezTo>
                <a:cubicBezTo>
                  <a:pt x="27" y="498"/>
                  <a:pt x="45" y="561"/>
                  <a:pt x="81" y="615"/>
                </a:cubicBezTo>
                <a:cubicBezTo>
                  <a:pt x="81" y="624"/>
                  <a:pt x="81" y="633"/>
                  <a:pt x="72" y="642"/>
                </a:cubicBezTo>
                <a:cubicBezTo>
                  <a:pt x="63" y="642"/>
                  <a:pt x="54" y="642"/>
                  <a:pt x="54" y="633"/>
                </a:cubicBezTo>
                <a:cubicBezTo>
                  <a:pt x="18" y="570"/>
                  <a:pt x="0" y="498"/>
                  <a:pt x="0" y="425"/>
                </a:cubicBezTo>
                <a:cubicBezTo>
                  <a:pt x="0" y="190"/>
                  <a:pt x="190" y="0"/>
                  <a:pt x="425" y="0"/>
                </a:cubicBezTo>
                <a:cubicBezTo>
                  <a:pt x="443" y="0"/>
                  <a:pt x="460" y="0"/>
                  <a:pt x="478" y="0"/>
                </a:cubicBezTo>
                <a:cubicBezTo>
                  <a:pt x="487" y="9"/>
                  <a:pt x="496" y="9"/>
                  <a:pt x="496" y="19"/>
                </a:cubicBezTo>
                <a:cubicBezTo>
                  <a:pt x="496" y="28"/>
                  <a:pt x="496" y="28"/>
                  <a:pt x="496" y="28"/>
                </a:cubicBezTo>
                <a:cubicBezTo>
                  <a:pt x="496" y="73"/>
                  <a:pt x="523" y="100"/>
                  <a:pt x="559" y="118"/>
                </a:cubicBezTo>
                <a:cubicBezTo>
                  <a:pt x="559" y="118"/>
                  <a:pt x="569" y="118"/>
                  <a:pt x="569" y="127"/>
                </a:cubicBezTo>
                <a:lnTo>
                  <a:pt x="569" y="136"/>
                </a:lnTo>
                <a:cubicBezTo>
                  <a:pt x="550" y="154"/>
                  <a:pt x="550" y="181"/>
                  <a:pt x="550" y="199"/>
                </a:cubicBezTo>
                <a:cubicBezTo>
                  <a:pt x="550" y="262"/>
                  <a:pt x="595" y="308"/>
                  <a:pt x="659" y="308"/>
                </a:cubicBezTo>
                <a:cubicBezTo>
                  <a:pt x="677" y="308"/>
                  <a:pt x="695" y="308"/>
                  <a:pt x="704" y="299"/>
                </a:cubicBezTo>
                <a:cubicBezTo>
                  <a:pt x="713" y="299"/>
                  <a:pt x="713" y="290"/>
                  <a:pt x="722" y="299"/>
                </a:cubicBezTo>
                <a:cubicBezTo>
                  <a:pt x="722" y="299"/>
                  <a:pt x="731" y="299"/>
                  <a:pt x="731" y="308"/>
                </a:cubicBezTo>
                <a:cubicBezTo>
                  <a:pt x="740" y="335"/>
                  <a:pt x="776" y="362"/>
                  <a:pt x="812" y="362"/>
                </a:cubicBezTo>
                <a:cubicBezTo>
                  <a:pt x="822" y="362"/>
                  <a:pt x="822" y="362"/>
                  <a:pt x="830" y="362"/>
                </a:cubicBezTo>
                <a:cubicBezTo>
                  <a:pt x="839" y="362"/>
                  <a:pt x="839" y="362"/>
                  <a:pt x="848" y="362"/>
                </a:cubicBezTo>
                <a:lnTo>
                  <a:pt x="848" y="371"/>
                </a:lnTo>
                <a:cubicBezTo>
                  <a:pt x="858" y="389"/>
                  <a:pt x="858" y="407"/>
                  <a:pt x="858" y="425"/>
                </a:cubicBezTo>
                <a:cubicBezTo>
                  <a:pt x="858" y="669"/>
                  <a:pt x="668" y="859"/>
                  <a:pt x="425" y="8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79">
            <a:extLst>
              <a:ext uri="{FF2B5EF4-FFF2-40B4-BE49-F238E27FC236}">
                <a16:creationId xmlns:a16="http://schemas.microsoft.com/office/drawing/2014/main" id="{3356934D-FC4E-D748-B629-843DADCD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861" y="10447953"/>
            <a:ext cx="181359" cy="190660"/>
          </a:xfrm>
          <a:custGeom>
            <a:avLst/>
            <a:gdLst>
              <a:gd name="T0" fmla="*/ 81 w 172"/>
              <a:gd name="T1" fmla="*/ 181 h 182"/>
              <a:gd name="T2" fmla="*/ 81 w 172"/>
              <a:gd name="T3" fmla="*/ 181 h 182"/>
              <a:gd name="T4" fmla="*/ 0 w 172"/>
              <a:gd name="T5" fmla="*/ 91 h 182"/>
              <a:gd name="T6" fmla="*/ 81 w 172"/>
              <a:gd name="T7" fmla="*/ 0 h 182"/>
              <a:gd name="T8" fmla="*/ 171 w 172"/>
              <a:gd name="T9" fmla="*/ 91 h 182"/>
              <a:gd name="T10" fmla="*/ 81 w 172"/>
              <a:gd name="T11" fmla="*/ 181 h 182"/>
              <a:gd name="T12" fmla="*/ 81 w 172"/>
              <a:gd name="T13" fmla="*/ 28 h 182"/>
              <a:gd name="T14" fmla="*/ 81 w 172"/>
              <a:gd name="T15" fmla="*/ 28 h 182"/>
              <a:gd name="T16" fmla="*/ 27 w 172"/>
              <a:gd name="T17" fmla="*/ 91 h 182"/>
              <a:gd name="T18" fmla="*/ 81 w 172"/>
              <a:gd name="T19" fmla="*/ 145 h 182"/>
              <a:gd name="T20" fmla="*/ 144 w 172"/>
              <a:gd name="T21" fmla="*/ 91 h 182"/>
              <a:gd name="T22" fmla="*/ 81 w 172"/>
              <a:gd name="T23" fmla="*/ 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82">
                <a:moveTo>
                  <a:pt x="81" y="181"/>
                </a:moveTo>
                <a:lnTo>
                  <a:pt x="81" y="181"/>
                </a:lnTo>
                <a:cubicBezTo>
                  <a:pt x="36" y="181"/>
                  <a:pt x="0" y="136"/>
                  <a:pt x="0" y="91"/>
                </a:cubicBezTo>
                <a:cubicBezTo>
                  <a:pt x="0" y="37"/>
                  <a:pt x="36" y="0"/>
                  <a:pt x="81" y="0"/>
                </a:cubicBezTo>
                <a:cubicBezTo>
                  <a:pt x="135" y="0"/>
                  <a:pt x="171" y="37"/>
                  <a:pt x="171" y="91"/>
                </a:cubicBezTo>
                <a:cubicBezTo>
                  <a:pt x="171" y="136"/>
                  <a:pt x="135" y="181"/>
                  <a:pt x="81" y="181"/>
                </a:cubicBezTo>
                <a:close/>
                <a:moveTo>
                  <a:pt x="81" y="28"/>
                </a:moveTo>
                <a:lnTo>
                  <a:pt x="81" y="28"/>
                </a:lnTo>
                <a:cubicBezTo>
                  <a:pt x="54" y="28"/>
                  <a:pt x="27" y="54"/>
                  <a:pt x="27" y="91"/>
                </a:cubicBezTo>
                <a:cubicBezTo>
                  <a:pt x="27" y="118"/>
                  <a:pt x="54" y="145"/>
                  <a:pt x="81" y="145"/>
                </a:cubicBezTo>
                <a:cubicBezTo>
                  <a:pt x="117" y="145"/>
                  <a:pt x="144" y="118"/>
                  <a:pt x="144" y="91"/>
                </a:cubicBezTo>
                <a:cubicBezTo>
                  <a:pt x="144" y="54"/>
                  <a:pt x="117" y="28"/>
                  <a:pt x="8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80">
            <a:extLst>
              <a:ext uri="{FF2B5EF4-FFF2-40B4-BE49-F238E27FC236}">
                <a16:creationId xmlns:a16="http://schemas.microsoft.com/office/drawing/2014/main" id="{28684022-5FF5-6847-9F33-4337CCBE4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264" y="10810668"/>
            <a:ext cx="172059" cy="172059"/>
          </a:xfrm>
          <a:custGeom>
            <a:avLst/>
            <a:gdLst>
              <a:gd name="T0" fmla="*/ 81 w 164"/>
              <a:gd name="T1" fmla="*/ 162 h 163"/>
              <a:gd name="T2" fmla="*/ 81 w 164"/>
              <a:gd name="T3" fmla="*/ 162 h 163"/>
              <a:gd name="T4" fmla="*/ 0 w 164"/>
              <a:gd name="T5" fmla="*/ 81 h 163"/>
              <a:gd name="T6" fmla="*/ 81 w 164"/>
              <a:gd name="T7" fmla="*/ 0 h 163"/>
              <a:gd name="T8" fmla="*/ 163 w 164"/>
              <a:gd name="T9" fmla="*/ 81 h 163"/>
              <a:gd name="T10" fmla="*/ 81 w 164"/>
              <a:gd name="T11" fmla="*/ 162 h 163"/>
              <a:gd name="T12" fmla="*/ 81 w 164"/>
              <a:gd name="T13" fmla="*/ 36 h 163"/>
              <a:gd name="T14" fmla="*/ 81 w 164"/>
              <a:gd name="T15" fmla="*/ 36 h 163"/>
              <a:gd name="T16" fmla="*/ 27 w 164"/>
              <a:gd name="T17" fmla="*/ 81 h 163"/>
              <a:gd name="T18" fmla="*/ 81 w 164"/>
              <a:gd name="T19" fmla="*/ 135 h 163"/>
              <a:gd name="T20" fmla="*/ 136 w 164"/>
              <a:gd name="T21" fmla="*/ 81 h 163"/>
              <a:gd name="T22" fmla="*/ 81 w 164"/>
              <a:gd name="T23" fmla="*/ 3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3">
                <a:moveTo>
                  <a:pt x="81" y="162"/>
                </a:moveTo>
                <a:lnTo>
                  <a:pt x="81" y="162"/>
                </a:ln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7" y="0"/>
                  <a:pt x="163" y="36"/>
                  <a:pt x="163" y="81"/>
                </a:cubicBezTo>
                <a:cubicBezTo>
                  <a:pt x="163" y="126"/>
                  <a:pt x="127" y="162"/>
                  <a:pt x="81" y="16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54" y="36"/>
                  <a:pt x="27" y="54"/>
                  <a:pt x="27" y="81"/>
                </a:cubicBezTo>
                <a:cubicBezTo>
                  <a:pt x="27" y="108"/>
                  <a:pt x="54" y="135"/>
                  <a:pt x="81" y="135"/>
                </a:cubicBezTo>
                <a:cubicBezTo>
                  <a:pt x="109" y="135"/>
                  <a:pt x="136" y="108"/>
                  <a:pt x="136" y="81"/>
                </a:cubicBezTo>
                <a:cubicBezTo>
                  <a:pt x="136" y="54"/>
                  <a:pt x="109" y="36"/>
                  <a:pt x="81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81">
            <a:extLst>
              <a:ext uri="{FF2B5EF4-FFF2-40B4-BE49-F238E27FC236}">
                <a16:creationId xmlns:a16="http://schemas.microsoft.com/office/drawing/2014/main" id="{019D22DD-123B-A540-9C59-5C203A9A8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379" y="10713016"/>
            <a:ext cx="144158" cy="144155"/>
          </a:xfrm>
          <a:custGeom>
            <a:avLst/>
            <a:gdLst>
              <a:gd name="T0" fmla="*/ 63 w 136"/>
              <a:gd name="T1" fmla="*/ 136 h 137"/>
              <a:gd name="T2" fmla="*/ 63 w 136"/>
              <a:gd name="T3" fmla="*/ 136 h 137"/>
              <a:gd name="T4" fmla="*/ 0 w 136"/>
              <a:gd name="T5" fmla="*/ 73 h 137"/>
              <a:gd name="T6" fmla="*/ 63 w 136"/>
              <a:gd name="T7" fmla="*/ 0 h 137"/>
              <a:gd name="T8" fmla="*/ 135 w 136"/>
              <a:gd name="T9" fmla="*/ 73 h 137"/>
              <a:gd name="T10" fmla="*/ 63 w 136"/>
              <a:gd name="T11" fmla="*/ 136 h 137"/>
              <a:gd name="T12" fmla="*/ 63 w 136"/>
              <a:gd name="T13" fmla="*/ 37 h 137"/>
              <a:gd name="T14" fmla="*/ 63 w 136"/>
              <a:gd name="T15" fmla="*/ 37 h 137"/>
              <a:gd name="T16" fmla="*/ 26 w 136"/>
              <a:gd name="T17" fmla="*/ 73 h 137"/>
              <a:gd name="T18" fmla="*/ 63 w 136"/>
              <a:gd name="T19" fmla="*/ 109 h 137"/>
              <a:gd name="T20" fmla="*/ 99 w 136"/>
              <a:gd name="T21" fmla="*/ 73 h 137"/>
              <a:gd name="T22" fmla="*/ 63 w 136"/>
              <a:gd name="T23" fmla="*/ 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7">
                <a:moveTo>
                  <a:pt x="63" y="136"/>
                </a:moveTo>
                <a:lnTo>
                  <a:pt x="63" y="136"/>
                </a:lnTo>
                <a:cubicBezTo>
                  <a:pt x="26" y="136"/>
                  <a:pt x="0" y="109"/>
                  <a:pt x="0" y="73"/>
                </a:cubicBezTo>
                <a:cubicBezTo>
                  <a:pt x="0" y="37"/>
                  <a:pt x="26" y="0"/>
                  <a:pt x="63" y="0"/>
                </a:cubicBezTo>
                <a:cubicBezTo>
                  <a:pt x="99" y="0"/>
                  <a:pt x="135" y="37"/>
                  <a:pt x="135" y="73"/>
                </a:cubicBezTo>
                <a:cubicBezTo>
                  <a:pt x="135" y="109"/>
                  <a:pt x="99" y="136"/>
                  <a:pt x="63" y="136"/>
                </a:cubicBezTo>
                <a:close/>
                <a:moveTo>
                  <a:pt x="63" y="37"/>
                </a:moveTo>
                <a:lnTo>
                  <a:pt x="63" y="37"/>
                </a:lnTo>
                <a:cubicBezTo>
                  <a:pt x="45" y="37"/>
                  <a:pt x="26" y="54"/>
                  <a:pt x="26" y="73"/>
                </a:cubicBezTo>
                <a:cubicBezTo>
                  <a:pt x="26" y="91"/>
                  <a:pt x="45" y="109"/>
                  <a:pt x="63" y="109"/>
                </a:cubicBezTo>
                <a:cubicBezTo>
                  <a:pt x="81" y="109"/>
                  <a:pt x="99" y="91"/>
                  <a:pt x="99" y="73"/>
                </a:cubicBezTo>
                <a:cubicBezTo>
                  <a:pt x="99" y="54"/>
                  <a:pt x="81" y="37"/>
                  <a:pt x="6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82">
            <a:extLst>
              <a:ext uri="{FF2B5EF4-FFF2-40B4-BE49-F238E27FC236}">
                <a16:creationId xmlns:a16="http://schemas.microsoft.com/office/drawing/2014/main" id="{0384F6C9-2C65-7847-AFB1-526BB1F1C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082" y="10257296"/>
            <a:ext cx="79055" cy="88352"/>
          </a:xfrm>
          <a:custGeom>
            <a:avLst/>
            <a:gdLst>
              <a:gd name="T0" fmla="*/ 36 w 73"/>
              <a:gd name="T1" fmla="*/ 81 h 82"/>
              <a:gd name="T2" fmla="*/ 36 w 73"/>
              <a:gd name="T3" fmla="*/ 81 h 82"/>
              <a:gd name="T4" fmla="*/ 0 w 73"/>
              <a:gd name="T5" fmla="*/ 36 h 82"/>
              <a:gd name="T6" fmla="*/ 36 w 73"/>
              <a:gd name="T7" fmla="*/ 0 h 82"/>
              <a:gd name="T8" fmla="*/ 72 w 73"/>
              <a:gd name="T9" fmla="*/ 36 h 82"/>
              <a:gd name="T10" fmla="*/ 36 w 73"/>
              <a:gd name="T11" fmla="*/ 81 h 82"/>
              <a:gd name="T12" fmla="*/ 36 w 73"/>
              <a:gd name="T13" fmla="*/ 36 h 82"/>
              <a:gd name="T14" fmla="*/ 36 w 73"/>
              <a:gd name="T15" fmla="*/ 36 h 82"/>
              <a:gd name="T16" fmla="*/ 27 w 73"/>
              <a:gd name="T17" fmla="*/ 36 h 82"/>
              <a:gd name="T18" fmla="*/ 36 w 73"/>
              <a:gd name="T19" fmla="*/ 45 h 82"/>
              <a:gd name="T20" fmla="*/ 45 w 73"/>
              <a:gd name="T21" fmla="*/ 36 h 82"/>
              <a:gd name="T22" fmla="*/ 36 w 73"/>
              <a:gd name="T23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" h="82">
                <a:moveTo>
                  <a:pt x="36" y="81"/>
                </a:moveTo>
                <a:lnTo>
                  <a:pt x="36" y="81"/>
                </a:ln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63"/>
                  <a:pt x="54" y="81"/>
                  <a:pt x="36" y="81"/>
                </a:cubicBezTo>
                <a:close/>
                <a:moveTo>
                  <a:pt x="36" y="36"/>
                </a:moveTo>
                <a:lnTo>
                  <a:pt x="36" y="36"/>
                </a:lnTo>
                <a:lnTo>
                  <a:pt x="27" y="36"/>
                </a:lnTo>
                <a:cubicBezTo>
                  <a:pt x="27" y="45"/>
                  <a:pt x="36" y="45"/>
                  <a:pt x="36" y="45"/>
                </a:cubicBezTo>
                <a:cubicBezTo>
                  <a:pt x="36" y="45"/>
                  <a:pt x="45" y="45"/>
                  <a:pt x="45" y="36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83">
            <a:extLst>
              <a:ext uri="{FF2B5EF4-FFF2-40B4-BE49-F238E27FC236}">
                <a16:creationId xmlns:a16="http://schemas.microsoft.com/office/drawing/2014/main" id="{6AC6137B-A734-2F4F-8ACF-AA99E5F7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631" y="10420052"/>
            <a:ext cx="88352" cy="88355"/>
          </a:xfrm>
          <a:custGeom>
            <a:avLst/>
            <a:gdLst>
              <a:gd name="T0" fmla="*/ 37 w 83"/>
              <a:gd name="T1" fmla="*/ 81 h 82"/>
              <a:gd name="T2" fmla="*/ 37 w 83"/>
              <a:gd name="T3" fmla="*/ 81 h 82"/>
              <a:gd name="T4" fmla="*/ 0 w 83"/>
              <a:gd name="T5" fmla="*/ 45 h 82"/>
              <a:gd name="T6" fmla="*/ 37 w 83"/>
              <a:gd name="T7" fmla="*/ 0 h 82"/>
              <a:gd name="T8" fmla="*/ 82 w 83"/>
              <a:gd name="T9" fmla="*/ 45 h 82"/>
              <a:gd name="T10" fmla="*/ 37 w 83"/>
              <a:gd name="T11" fmla="*/ 81 h 82"/>
              <a:gd name="T12" fmla="*/ 37 w 83"/>
              <a:gd name="T13" fmla="*/ 36 h 82"/>
              <a:gd name="T14" fmla="*/ 37 w 83"/>
              <a:gd name="T15" fmla="*/ 36 h 82"/>
              <a:gd name="T16" fmla="*/ 28 w 83"/>
              <a:gd name="T17" fmla="*/ 45 h 82"/>
              <a:gd name="T18" fmla="*/ 37 w 83"/>
              <a:gd name="T19" fmla="*/ 55 h 82"/>
              <a:gd name="T20" fmla="*/ 46 w 83"/>
              <a:gd name="T21" fmla="*/ 45 h 82"/>
              <a:gd name="T22" fmla="*/ 37 w 83"/>
              <a:gd name="T23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82">
                <a:moveTo>
                  <a:pt x="37" y="81"/>
                </a:moveTo>
                <a:lnTo>
                  <a:pt x="37" y="81"/>
                </a:lnTo>
                <a:cubicBezTo>
                  <a:pt x="19" y="81"/>
                  <a:pt x="0" y="64"/>
                  <a:pt x="0" y="45"/>
                </a:cubicBezTo>
                <a:cubicBezTo>
                  <a:pt x="0" y="18"/>
                  <a:pt x="19" y="0"/>
                  <a:pt x="37" y="0"/>
                </a:cubicBezTo>
                <a:cubicBezTo>
                  <a:pt x="64" y="0"/>
                  <a:pt x="82" y="18"/>
                  <a:pt x="82" y="45"/>
                </a:cubicBezTo>
                <a:cubicBezTo>
                  <a:pt x="82" y="64"/>
                  <a:pt x="64" y="81"/>
                  <a:pt x="37" y="81"/>
                </a:cubicBezTo>
                <a:close/>
                <a:moveTo>
                  <a:pt x="37" y="36"/>
                </a:moveTo>
                <a:lnTo>
                  <a:pt x="37" y="36"/>
                </a:lnTo>
                <a:cubicBezTo>
                  <a:pt x="37" y="36"/>
                  <a:pt x="28" y="36"/>
                  <a:pt x="28" y="45"/>
                </a:cubicBezTo>
                <a:lnTo>
                  <a:pt x="37" y="55"/>
                </a:lnTo>
                <a:cubicBezTo>
                  <a:pt x="46" y="55"/>
                  <a:pt x="46" y="45"/>
                  <a:pt x="46" y="45"/>
                </a:cubicBezTo>
                <a:cubicBezTo>
                  <a:pt x="46" y="36"/>
                  <a:pt x="46" y="36"/>
                  <a:pt x="37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84">
            <a:extLst>
              <a:ext uri="{FF2B5EF4-FFF2-40B4-BE49-F238E27FC236}">
                <a16:creationId xmlns:a16="http://schemas.microsoft.com/office/drawing/2014/main" id="{DD76C96B-6ADB-9A4C-A829-BAD20366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1540" y="10420052"/>
            <a:ext cx="97653" cy="88355"/>
          </a:xfrm>
          <a:custGeom>
            <a:avLst/>
            <a:gdLst>
              <a:gd name="T0" fmla="*/ 45 w 92"/>
              <a:gd name="T1" fmla="*/ 81 h 82"/>
              <a:gd name="T2" fmla="*/ 45 w 92"/>
              <a:gd name="T3" fmla="*/ 81 h 82"/>
              <a:gd name="T4" fmla="*/ 0 w 92"/>
              <a:gd name="T5" fmla="*/ 45 h 82"/>
              <a:gd name="T6" fmla="*/ 45 w 92"/>
              <a:gd name="T7" fmla="*/ 0 h 82"/>
              <a:gd name="T8" fmla="*/ 91 w 92"/>
              <a:gd name="T9" fmla="*/ 45 h 82"/>
              <a:gd name="T10" fmla="*/ 45 w 92"/>
              <a:gd name="T11" fmla="*/ 81 h 82"/>
              <a:gd name="T12" fmla="*/ 45 w 92"/>
              <a:gd name="T13" fmla="*/ 27 h 82"/>
              <a:gd name="T14" fmla="*/ 45 w 92"/>
              <a:gd name="T15" fmla="*/ 27 h 82"/>
              <a:gd name="T16" fmla="*/ 36 w 92"/>
              <a:gd name="T17" fmla="*/ 45 h 82"/>
              <a:gd name="T18" fmla="*/ 45 w 92"/>
              <a:gd name="T19" fmla="*/ 55 h 82"/>
              <a:gd name="T20" fmla="*/ 64 w 92"/>
              <a:gd name="T21" fmla="*/ 45 h 82"/>
              <a:gd name="T22" fmla="*/ 45 w 92"/>
              <a:gd name="T23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82">
                <a:moveTo>
                  <a:pt x="45" y="81"/>
                </a:moveTo>
                <a:lnTo>
                  <a:pt x="45" y="81"/>
                </a:lnTo>
                <a:cubicBezTo>
                  <a:pt x="18" y="81"/>
                  <a:pt x="0" y="64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3" y="0"/>
                  <a:pt x="91" y="18"/>
                  <a:pt x="91" y="45"/>
                </a:cubicBezTo>
                <a:cubicBezTo>
                  <a:pt x="91" y="64"/>
                  <a:pt x="73" y="81"/>
                  <a:pt x="45" y="81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36" y="36"/>
                  <a:pt x="36" y="45"/>
                </a:cubicBezTo>
                <a:cubicBezTo>
                  <a:pt x="36" y="45"/>
                  <a:pt x="36" y="55"/>
                  <a:pt x="45" y="55"/>
                </a:cubicBezTo>
                <a:cubicBezTo>
                  <a:pt x="54" y="55"/>
                  <a:pt x="64" y="45"/>
                  <a:pt x="64" y="45"/>
                </a:cubicBezTo>
                <a:cubicBezTo>
                  <a:pt x="64" y="36"/>
                  <a:pt x="54" y="27"/>
                  <a:pt x="4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85">
            <a:extLst>
              <a:ext uri="{FF2B5EF4-FFF2-40B4-BE49-F238E27FC236}">
                <a16:creationId xmlns:a16="http://schemas.microsoft.com/office/drawing/2014/main" id="{982E31E9-B541-CC48-B7DF-03940986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959" y="10513056"/>
            <a:ext cx="190657" cy="190660"/>
          </a:xfrm>
          <a:custGeom>
            <a:avLst/>
            <a:gdLst>
              <a:gd name="T0" fmla="*/ 54 w 181"/>
              <a:gd name="T1" fmla="*/ 180 h 181"/>
              <a:gd name="T2" fmla="*/ 54 w 181"/>
              <a:gd name="T3" fmla="*/ 180 h 181"/>
              <a:gd name="T4" fmla="*/ 18 w 181"/>
              <a:gd name="T5" fmla="*/ 180 h 181"/>
              <a:gd name="T6" fmla="*/ 0 w 181"/>
              <a:gd name="T7" fmla="*/ 162 h 181"/>
              <a:gd name="T8" fmla="*/ 0 w 181"/>
              <a:gd name="T9" fmla="*/ 126 h 181"/>
              <a:gd name="T10" fmla="*/ 126 w 181"/>
              <a:gd name="T11" fmla="*/ 0 h 181"/>
              <a:gd name="T12" fmla="*/ 162 w 181"/>
              <a:gd name="T13" fmla="*/ 0 h 181"/>
              <a:gd name="T14" fmla="*/ 180 w 181"/>
              <a:gd name="T15" fmla="*/ 9 h 181"/>
              <a:gd name="T16" fmla="*/ 180 w 181"/>
              <a:gd name="T17" fmla="*/ 54 h 181"/>
              <a:gd name="T18" fmla="*/ 54 w 181"/>
              <a:gd name="T19" fmla="*/ 180 h 181"/>
              <a:gd name="T20" fmla="*/ 27 w 181"/>
              <a:gd name="T21" fmla="*/ 153 h 181"/>
              <a:gd name="T22" fmla="*/ 27 w 181"/>
              <a:gd name="T23" fmla="*/ 153 h 181"/>
              <a:gd name="T24" fmla="*/ 54 w 181"/>
              <a:gd name="T25" fmla="*/ 153 h 181"/>
              <a:gd name="T26" fmla="*/ 153 w 181"/>
              <a:gd name="T27" fmla="*/ 54 h 181"/>
              <a:gd name="T28" fmla="*/ 153 w 181"/>
              <a:gd name="T29" fmla="*/ 27 h 181"/>
              <a:gd name="T30" fmla="*/ 126 w 181"/>
              <a:gd name="T31" fmla="*/ 27 h 181"/>
              <a:gd name="T32" fmla="*/ 27 w 181"/>
              <a:gd name="T33" fmla="*/ 126 h 181"/>
              <a:gd name="T34" fmla="*/ 27 w 181"/>
              <a:gd name="T35" fmla="*/ 15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181">
                <a:moveTo>
                  <a:pt x="54" y="180"/>
                </a:moveTo>
                <a:lnTo>
                  <a:pt x="54" y="180"/>
                </a:lnTo>
                <a:cubicBezTo>
                  <a:pt x="18" y="180"/>
                  <a:pt x="18" y="180"/>
                  <a:pt x="18" y="180"/>
                </a:cubicBezTo>
                <a:cubicBezTo>
                  <a:pt x="9" y="180"/>
                  <a:pt x="0" y="171"/>
                  <a:pt x="0" y="16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9"/>
                  <a:pt x="180" y="9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80" y="126"/>
                  <a:pt x="126" y="180"/>
                  <a:pt x="54" y="180"/>
                </a:cubicBezTo>
                <a:close/>
                <a:moveTo>
                  <a:pt x="27" y="153"/>
                </a:moveTo>
                <a:lnTo>
                  <a:pt x="27" y="153"/>
                </a:lnTo>
                <a:cubicBezTo>
                  <a:pt x="54" y="153"/>
                  <a:pt x="54" y="153"/>
                  <a:pt x="54" y="153"/>
                </a:cubicBezTo>
                <a:cubicBezTo>
                  <a:pt x="108" y="153"/>
                  <a:pt x="153" y="108"/>
                  <a:pt x="153" y="54"/>
                </a:cubicBezTo>
                <a:cubicBezTo>
                  <a:pt x="153" y="27"/>
                  <a:pt x="153" y="27"/>
                  <a:pt x="153" y="27"/>
                </a:cubicBezTo>
                <a:cubicBezTo>
                  <a:pt x="126" y="27"/>
                  <a:pt x="126" y="27"/>
                  <a:pt x="126" y="27"/>
                </a:cubicBezTo>
                <a:cubicBezTo>
                  <a:pt x="72" y="27"/>
                  <a:pt x="27" y="72"/>
                  <a:pt x="27" y="126"/>
                </a:cubicBezTo>
                <a:lnTo>
                  <a:pt x="27" y="1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86">
            <a:extLst>
              <a:ext uri="{FF2B5EF4-FFF2-40B4-BE49-F238E27FC236}">
                <a16:creationId xmlns:a16="http://schemas.microsoft.com/office/drawing/2014/main" id="{2F9A90D2-AD60-CB4F-A5E2-F1AC21DD1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959" y="10675814"/>
            <a:ext cx="190657" cy="190657"/>
          </a:xfrm>
          <a:custGeom>
            <a:avLst/>
            <a:gdLst>
              <a:gd name="T0" fmla="*/ 162 w 181"/>
              <a:gd name="T1" fmla="*/ 181 h 182"/>
              <a:gd name="T2" fmla="*/ 162 w 181"/>
              <a:gd name="T3" fmla="*/ 181 h 182"/>
              <a:gd name="T4" fmla="*/ 126 w 181"/>
              <a:gd name="T5" fmla="*/ 181 h 182"/>
              <a:gd name="T6" fmla="*/ 0 w 181"/>
              <a:gd name="T7" fmla="*/ 54 h 182"/>
              <a:gd name="T8" fmla="*/ 0 w 181"/>
              <a:gd name="T9" fmla="*/ 9 h 182"/>
              <a:gd name="T10" fmla="*/ 18 w 181"/>
              <a:gd name="T11" fmla="*/ 0 h 182"/>
              <a:gd name="T12" fmla="*/ 54 w 181"/>
              <a:gd name="T13" fmla="*/ 0 h 182"/>
              <a:gd name="T14" fmla="*/ 180 w 181"/>
              <a:gd name="T15" fmla="*/ 127 h 182"/>
              <a:gd name="T16" fmla="*/ 180 w 181"/>
              <a:gd name="T17" fmla="*/ 163 h 182"/>
              <a:gd name="T18" fmla="*/ 162 w 181"/>
              <a:gd name="T19" fmla="*/ 181 h 182"/>
              <a:gd name="T20" fmla="*/ 27 w 181"/>
              <a:gd name="T21" fmla="*/ 27 h 182"/>
              <a:gd name="T22" fmla="*/ 27 w 181"/>
              <a:gd name="T23" fmla="*/ 27 h 182"/>
              <a:gd name="T24" fmla="*/ 27 w 181"/>
              <a:gd name="T25" fmla="*/ 54 h 182"/>
              <a:gd name="T26" fmla="*/ 126 w 181"/>
              <a:gd name="T27" fmla="*/ 154 h 182"/>
              <a:gd name="T28" fmla="*/ 153 w 181"/>
              <a:gd name="T29" fmla="*/ 154 h 182"/>
              <a:gd name="T30" fmla="*/ 153 w 181"/>
              <a:gd name="T31" fmla="*/ 127 h 182"/>
              <a:gd name="T32" fmla="*/ 54 w 181"/>
              <a:gd name="T33" fmla="*/ 27 h 182"/>
              <a:gd name="T34" fmla="*/ 27 w 181"/>
              <a:gd name="T35" fmla="*/ 2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182">
                <a:moveTo>
                  <a:pt x="162" y="181"/>
                </a:moveTo>
                <a:lnTo>
                  <a:pt x="162" y="181"/>
                </a:lnTo>
                <a:cubicBezTo>
                  <a:pt x="126" y="181"/>
                  <a:pt x="126" y="181"/>
                  <a:pt x="126" y="181"/>
                </a:cubicBezTo>
                <a:cubicBezTo>
                  <a:pt x="54" y="181"/>
                  <a:pt x="0" y="127"/>
                  <a:pt x="0" y="54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26" y="0"/>
                  <a:pt x="180" y="54"/>
                  <a:pt x="180" y="127"/>
                </a:cubicBezTo>
                <a:cubicBezTo>
                  <a:pt x="180" y="163"/>
                  <a:pt x="180" y="163"/>
                  <a:pt x="180" y="163"/>
                </a:cubicBezTo>
                <a:cubicBezTo>
                  <a:pt x="180" y="172"/>
                  <a:pt x="171" y="181"/>
                  <a:pt x="162" y="181"/>
                </a:cubicBezTo>
                <a:close/>
                <a:moveTo>
                  <a:pt x="27" y="27"/>
                </a:moveTo>
                <a:lnTo>
                  <a:pt x="27" y="27"/>
                </a:lnTo>
                <a:cubicBezTo>
                  <a:pt x="27" y="54"/>
                  <a:pt x="27" y="54"/>
                  <a:pt x="27" y="54"/>
                </a:cubicBezTo>
                <a:cubicBezTo>
                  <a:pt x="27" y="109"/>
                  <a:pt x="72" y="154"/>
                  <a:pt x="126" y="154"/>
                </a:cubicBezTo>
                <a:cubicBezTo>
                  <a:pt x="153" y="154"/>
                  <a:pt x="153" y="154"/>
                  <a:pt x="153" y="15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53" y="73"/>
                  <a:pt x="108" y="27"/>
                  <a:pt x="54" y="27"/>
                </a:cubicBezTo>
                <a:lnTo>
                  <a:pt x="2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87">
            <a:extLst>
              <a:ext uri="{FF2B5EF4-FFF2-40B4-BE49-F238E27FC236}">
                <a16:creationId xmlns:a16="http://schemas.microsoft.com/office/drawing/2014/main" id="{DE5F27A4-FAC3-FB4B-9E2E-ECDDE008D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1244" y="10857170"/>
            <a:ext cx="172056" cy="134857"/>
          </a:xfrm>
          <a:custGeom>
            <a:avLst/>
            <a:gdLst>
              <a:gd name="T0" fmla="*/ 127 w 164"/>
              <a:gd name="T1" fmla="*/ 126 h 127"/>
              <a:gd name="T2" fmla="*/ 127 w 164"/>
              <a:gd name="T3" fmla="*/ 126 h 127"/>
              <a:gd name="T4" fmla="*/ 109 w 164"/>
              <a:gd name="T5" fmla="*/ 126 h 127"/>
              <a:gd name="T6" fmla="*/ 9 w 164"/>
              <a:gd name="T7" fmla="*/ 63 h 127"/>
              <a:gd name="T8" fmla="*/ 9 w 164"/>
              <a:gd name="T9" fmla="*/ 45 h 127"/>
              <a:gd name="T10" fmla="*/ 18 w 164"/>
              <a:gd name="T11" fmla="*/ 36 h 127"/>
              <a:gd name="T12" fmla="*/ 145 w 164"/>
              <a:gd name="T13" fmla="*/ 9 h 127"/>
              <a:gd name="T14" fmla="*/ 163 w 164"/>
              <a:gd name="T15" fmla="*/ 9 h 127"/>
              <a:gd name="T16" fmla="*/ 163 w 164"/>
              <a:gd name="T17" fmla="*/ 18 h 127"/>
              <a:gd name="T18" fmla="*/ 163 w 164"/>
              <a:gd name="T19" fmla="*/ 90 h 127"/>
              <a:gd name="T20" fmla="*/ 145 w 164"/>
              <a:gd name="T21" fmla="*/ 126 h 127"/>
              <a:gd name="T22" fmla="*/ 127 w 164"/>
              <a:gd name="T23" fmla="*/ 126 h 127"/>
              <a:gd name="T24" fmla="*/ 63 w 164"/>
              <a:gd name="T25" fmla="*/ 54 h 127"/>
              <a:gd name="T26" fmla="*/ 63 w 164"/>
              <a:gd name="T27" fmla="*/ 54 h 127"/>
              <a:gd name="T28" fmla="*/ 127 w 164"/>
              <a:gd name="T29" fmla="*/ 99 h 127"/>
              <a:gd name="T30" fmla="*/ 136 w 164"/>
              <a:gd name="T31" fmla="*/ 99 h 127"/>
              <a:gd name="T32" fmla="*/ 136 w 164"/>
              <a:gd name="T33" fmla="*/ 90 h 127"/>
              <a:gd name="T34" fmla="*/ 136 w 164"/>
              <a:gd name="T35" fmla="*/ 45 h 127"/>
              <a:gd name="T36" fmla="*/ 63 w 164"/>
              <a:gd name="T37" fmla="*/ 5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127">
                <a:moveTo>
                  <a:pt x="127" y="126"/>
                </a:moveTo>
                <a:lnTo>
                  <a:pt x="127" y="126"/>
                </a:lnTo>
                <a:cubicBezTo>
                  <a:pt x="127" y="126"/>
                  <a:pt x="118" y="126"/>
                  <a:pt x="109" y="126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54"/>
                  <a:pt x="0" y="54"/>
                  <a:pt x="9" y="45"/>
                </a:cubicBezTo>
                <a:cubicBezTo>
                  <a:pt x="9" y="36"/>
                  <a:pt x="9" y="36"/>
                  <a:pt x="18" y="36"/>
                </a:cubicBezTo>
                <a:cubicBezTo>
                  <a:pt x="63" y="27"/>
                  <a:pt x="109" y="18"/>
                  <a:pt x="145" y="9"/>
                </a:cubicBezTo>
                <a:cubicBezTo>
                  <a:pt x="145" y="0"/>
                  <a:pt x="154" y="0"/>
                  <a:pt x="163" y="9"/>
                </a:cubicBezTo>
                <a:lnTo>
                  <a:pt x="163" y="18"/>
                </a:lnTo>
                <a:cubicBezTo>
                  <a:pt x="163" y="90"/>
                  <a:pt x="163" y="90"/>
                  <a:pt x="163" y="90"/>
                </a:cubicBezTo>
                <a:cubicBezTo>
                  <a:pt x="163" y="108"/>
                  <a:pt x="154" y="117"/>
                  <a:pt x="145" y="126"/>
                </a:cubicBezTo>
                <a:cubicBezTo>
                  <a:pt x="145" y="126"/>
                  <a:pt x="136" y="126"/>
                  <a:pt x="127" y="126"/>
                </a:cubicBezTo>
                <a:close/>
                <a:moveTo>
                  <a:pt x="63" y="54"/>
                </a:moveTo>
                <a:lnTo>
                  <a:pt x="63" y="54"/>
                </a:lnTo>
                <a:cubicBezTo>
                  <a:pt x="127" y="99"/>
                  <a:pt x="127" y="99"/>
                  <a:pt x="127" y="99"/>
                </a:cubicBezTo>
                <a:cubicBezTo>
                  <a:pt x="127" y="99"/>
                  <a:pt x="127" y="99"/>
                  <a:pt x="136" y="99"/>
                </a:cubicBezTo>
                <a:cubicBezTo>
                  <a:pt x="136" y="99"/>
                  <a:pt x="136" y="99"/>
                  <a:pt x="136" y="90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09" y="45"/>
                  <a:pt x="91" y="54"/>
                  <a:pt x="63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88">
            <a:extLst>
              <a:ext uri="{FF2B5EF4-FFF2-40B4-BE49-F238E27FC236}">
                <a16:creationId xmlns:a16="http://schemas.microsoft.com/office/drawing/2014/main" id="{6419FF29-5E8D-E343-A926-979741F59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0584" y="10359601"/>
            <a:ext cx="255762" cy="162755"/>
          </a:xfrm>
          <a:custGeom>
            <a:avLst/>
            <a:gdLst>
              <a:gd name="T0" fmla="*/ 18 w 244"/>
              <a:gd name="T1" fmla="*/ 154 h 155"/>
              <a:gd name="T2" fmla="*/ 18 w 244"/>
              <a:gd name="T3" fmla="*/ 154 h 155"/>
              <a:gd name="T4" fmla="*/ 9 w 244"/>
              <a:gd name="T5" fmla="*/ 145 h 155"/>
              <a:gd name="T6" fmla="*/ 9 w 244"/>
              <a:gd name="T7" fmla="*/ 126 h 155"/>
              <a:gd name="T8" fmla="*/ 189 w 244"/>
              <a:gd name="T9" fmla="*/ 9 h 155"/>
              <a:gd name="T10" fmla="*/ 226 w 244"/>
              <a:gd name="T11" fmla="*/ 9 h 155"/>
              <a:gd name="T12" fmla="*/ 243 w 244"/>
              <a:gd name="T13" fmla="*/ 36 h 155"/>
              <a:gd name="T14" fmla="*/ 243 w 244"/>
              <a:gd name="T15" fmla="*/ 109 h 155"/>
              <a:gd name="T16" fmla="*/ 234 w 244"/>
              <a:gd name="T17" fmla="*/ 118 h 155"/>
              <a:gd name="T18" fmla="*/ 226 w 244"/>
              <a:gd name="T19" fmla="*/ 126 h 155"/>
              <a:gd name="T20" fmla="*/ 27 w 244"/>
              <a:gd name="T21" fmla="*/ 145 h 155"/>
              <a:gd name="T22" fmla="*/ 27 w 244"/>
              <a:gd name="T23" fmla="*/ 154 h 155"/>
              <a:gd name="T24" fmla="*/ 27 w 244"/>
              <a:gd name="T25" fmla="*/ 154 h 155"/>
              <a:gd name="T26" fmla="*/ 18 w 244"/>
              <a:gd name="T27" fmla="*/ 154 h 155"/>
              <a:gd name="T28" fmla="*/ 207 w 244"/>
              <a:gd name="T29" fmla="*/ 36 h 155"/>
              <a:gd name="T30" fmla="*/ 207 w 244"/>
              <a:gd name="T31" fmla="*/ 36 h 155"/>
              <a:gd name="T32" fmla="*/ 207 w 244"/>
              <a:gd name="T33" fmla="*/ 36 h 155"/>
              <a:gd name="T34" fmla="*/ 108 w 244"/>
              <a:gd name="T35" fmla="*/ 99 h 155"/>
              <a:gd name="T36" fmla="*/ 207 w 244"/>
              <a:gd name="T37" fmla="*/ 90 h 155"/>
              <a:gd name="T38" fmla="*/ 207 w 244"/>
              <a:gd name="T39" fmla="*/ 3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4" h="155">
                <a:moveTo>
                  <a:pt x="18" y="154"/>
                </a:moveTo>
                <a:lnTo>
                  <a:pt x="18" y="154"/>
                </a:lnTo>
                <a:lnTo>
                  <a:pt x="9" y="145"/>
                </a:lnTo>
                <a:cubicBezTo>
                  <a:pt x="0" y="135"/>
                  <a:pt x="9" y="126"/>
                  <a:pt x="9" y="126"/>
                </a:cubicBezTo>
                <a:cubicBezTo>
                  <a:pt x="189" y="9"/>
                  <a:pt x="189" y="9"/>
                  <a:pt x="189" y="9"/>
                </a:cubicBezTo>
                <a:cubicBezTo>
                  <a:pt x="198" y="0"/>
                  <a:pt x="217" y="0"/>
                  <a:pt x="226" y="9"/>
                </a:cubicBezTo>
                <a:cubicBezTo>
                  <a:pt x="234" y="18"/>
                  <a:pt x="243" y="27"/>
                  <a:pt x="243" y="36"/>
                </a:cubicBezTo>
                <a:cubicBezTo>
                  <a:pt x="243" y="109"/>
                  <a:pt x="243" y="109"/>
                  <a:pt x="243" y="109"/>
                </a:cubicBezTo>
                <a:cubicBezTo>
                  <a:pt x="243" y="118"/>
                  <a:pt x="243" y="118"/>
                  <a:pt x="234" y="118"/>
                </a:cubicBezTo>
                <a:cubicBezTo>
                  <a:pt x="234" y="126"/>
                  <a:pt x="226" y="126"/>
                  <a:pt x="226" y="126"/>
                </a:cubicBezTo>
                <a:cubicBezTo>
                  <a:pt x="162" y="118"/>
                  <a:pt x="90" y="126"/>
                  <a:pt x="27" y="145"/>
                </a:cubicBezTo>
                <a:cubicBezTo>
                  <a:pt x="27" y="154"/>
                  <a:pt x="27" y="154"/>
                  <a:pt x="27" y="154"/>
                </a:cubicBezTo>
                <a:lnTo>
                  <a:pt x="27" y="154"/>
                </a:lnTo>
                <a:lnTo>
                  <a:pt x="18" y="154"/>
                </a:lnTo>
                <a:close/>
                <a:moveTo>
                  <a:pt x="207" y="36"/>
                </a:moveTo>
                <a:lnTo>
                  <a:pt x="207" y="36"/>
                </a:lnTo>
                <a:lnTo>
                  <a:pt x="207" y="36"/>
                </a:lnTo>
                <a:cubicBezTo>
                  <a:pt x="108" y="99"/>
                  <a:pt x="108" y="99"/>
                  <a:pt x="108" y="99"/>
                </a:cubicBezTo>
                <a:cubicBezTo>
                  <a:pt x="144" y="90"/>
                  <a:pt x="180" y="90"/>
                  <a:pt x="207" y="90"/>
                </a:cubicBezTo>
                <a:cubicBezTo>
                  <a:pt x="207" y="36"/>
                  <a:pt x="207" y="36"/>
                  <a:pt x="207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89">
            <a:extLst>
              <a:ext uri="{FF2B5EF4-FFF2-40B4-BE49-F238E27FC236}">
                <a16:creationId xmlns:a16="http://schemas.microsoft.com/office/drawing/2014/main" id="{2969D171-8201-C345-B105-D7CAE26E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9884" y="10485154"/>
            <a:ext cx="218561" cy="437119"/>
          </a:xfrm>
          <a:custGeom>
            <a:avLst/>
            <a:gdLst>
              <a:gd name="T0" fmla="*/ 171 w 209"/>
              <a:gd name="T1" fmla="*/ 415 h 416"/>
              <a:gd name="T2" fmla="*/ 171 w 209"/>
              <a:gd name="T3" fmla="*/ 415 h 416"/>
              <a:gd name="T4" fmla="*/ 9 w 209"/>
              <a:gd name="T5" fmla="*/ 388 h 416"/>
              <a:gd name="T6" fmla="*/ 0 w 209"/>
              <a:gd name="T7" fmla="*/ 379 h 416"/>
              <a:gd name="T8" fmla="*/ 0 w 209"/>
              <a:gd name="T9" fmla="*/ 361 h 416"/>
              <a:gd name="T10" fmla="*/ 45 w 209"/>
              <a:gd name="T11" fmla="*/ 198 h 416"/>
              <a:gd name="T12" fmla="*/ 0 w 209"/>
              <a:gd name="T13" fmla="*/ 27 h 416"/>
              <a:gd name="T14" fmla="*/ 9 w 209"/>
              <a:gd name="T15" fmla="*/ 8 h 416"/>
              <a:gd name="T16" fmla="*/ 27 w 209"/>
              <a:gd name="T17" fmla="*/ 8 h 416"/>
              <a:gd name="T18" fmla="*/ 81 w 209"/>
              <a:gd name="T19" fmla="*/ 198 h 416"/>
              <a:gd name="T20" fmla="*/ 36 w 209"/>
              <a:gd name="T21" fmla="*/ 361 h 416"/>
              <a:gd name="T22" fmla="*/ 189 w 209"/>
              <a:gd name="T23" fmla="*/ 388 h 416"/>
              <a:gd name="T24" fmla="*/ 208 w 209"/>
              <a:gd name="T25" fmla="*/ 397 h 416"/>
              <a:gd name="T26" fmla="*/ 189 w 209"/>
              <a:gd name="T27" fmla="*/ 415 h 416"/>
              <a:gd name="T28" fmla="*/ 171 w 209"/>
              <a:gd name="T29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" h="416">
                <a:moveTo>
                  <a:pt x="171" y="415"/>
                </a:moveTo>
                <a:lnTo>
                  <a:pt x="171" y="415"/>
                </a:lnTo>
                <a:cubicBezTo>
                  <a:pt x="117" y="415"/>
                  <a:pt x="63" y="406"/>
                  <a:pt x="9" y="388"/>
                </a:cubicBezTo>
                <a:lnTo>
                  <a:pt x="0" y="379"/>
                </a:lnTo>
                <a:cubicBezTo>
                  <a:pt x="0" y="370"/>
                  <a:pt x="0" y="370"/>
                  <a:pt x="0" y="361"/>
                </a:cubicBezTo>
                <a:cubicBezTo>
                  <a:pt x="36" y="316"/>
                  <a:pt x="45" y="253"/>
                  <a:pt x="45" y="198"/>
                </a:cubicBezTo>
                <a:cubicBezTo>
                  <a:pt x="45" y="135"/>
                  <a:pt x="36" y="81"/>
                  <a:pt x="0" y="27"/>
                </a:cubicBezTo>
                <a:cubicBezTo>
                  <a:pt x="0" y="17"/>
                  <a:pt x="0" y="8"/>
                  <a:pt x="9" y="8"/>
                </a:cubicBezTo>
                <a:cubicBezTo>
                  <a:pt x="18" y="0"/>
                  <a:pt x="27" y="0"/>
                  <a:pt x="27" y="8"/>
                </a:cubicBezTo>
                <a:cubicBezTo>
                  <a:pt x="63" y="63"/>
                  <a:pt x="81" y="126"/>
                  <a:pt x="81" y="198"/>
                </a:cubicBezTo>
                <a:cubicBezTo>
                  <a:pt x="81" y="253"/>
                  <a:pt x="63" y="316"/>
                  <a:pt x="36" y="361"/>
                </a:cubicBezTo>
                <a:cubicBezTo>
                  <a:pt x="90" y="379"/>
                  <a:pt x="135" y="388"/>
                  <a:pt x="189" y="388"/>
                </a:cubicBezTo>
                <a:cubicBezTo>
                  <a:pt x="198" y="388"/>
                  <a:pt x="208" y="388"/>
                  <a:pt x="208" y="397"/>
                </a:cubicBezTo>
                <a:cubicBezTo>
                  <a:pt x="208" y="406"/>
                  <a:pt x="198" y="415"/>
                  <a:pt x="189" y="415"/>
                </a:cubicBezTo>
                <a:cubicBezTo>
                  <a:pt x="180" y="415"/>
                  <a:pt x="180" y="415"/>
                  <a:pt x="171" y="4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90">
            <a:extLst>
              <a:ext uri="{FF2B5EF4-FFF2-40B4-BE49-F238E27FC236}">
                <a16:creationId xmlns:a16="http://schemas.microsoft.com/office/drawing/2014/main" id="{CAEBF95E-FC05-0A4D-B2E1-E3E665BD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9145" y="10457253"/>
            <a:ext cx="144155" cy="69754"/>
          </a:xfrm>
          <a:custGeom>
            <a:avLst/>
            <a:gdLst>
              <a:gd name="T0" fmla="*/ 118 w 137"/>
              <a:gd name="T1" fmla="*/ 64 h 65"/>
              <a:gd name="T2" fmla="*/ 118 w 137"/>
              <a:gd name="T3" fmla="*/ 64 h 65"/>
              <a:gd name="T4" fmla="*/ 118 w 137"/>
              <a:gd name="T5" fmla="*/ 64 h 65"/>
              <a:gd name="T6" fmla="*/ 19 w 137"/>
              <a:gd name="T7" fmla="*/ 36 h 65"/>
              <a:gd name="T8" fmla="*/ 0 w 137"/>
              <a:gd name="T9" fmla="*/ 19 h 65"/>
              <a:gd name="T10" fmla="*/ 19 w 137"/>
              <a:gd name="T11" fmla="*/ 9 h 65"/>
              <a:gd name="T12" fmla="*/ 127 w 137"/>
              <a:gd name="T13" fmla="*/ 28 h 65"/>
              <a:gd name="T14" fmla="*/ 136 w 137"/>
              <a:gd name="T15" fmla="*/ 55 h 65"/>
              <a:gd name="T16" fmla="*/ 118 w 137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65">
                <a:moveTo>
                  <a:pt x="118" y="64"/>
                </a:moveTo>
                <a:lnTo>
                  <a:pt x="118" y="64"/>
                </a:lnTo>
                <a:lnTo>
                  <a:pt x="118" y="64"/>
                </a:lnTo>
                <a:cubicBezTo>
                  <a:pt x="82" y="45"/>
                  <a:pt x="55" y="36"/>
                  <a:pt x="19" y="36"/>
                </a:cubicBezTo>
                <a:cubicBezTo>
                  <a:pt x="10" y="36"/>
                  <a:pt x="0" y="28"/>
                  <a:pt x="0" y="19"/>
                </a:cubicBezTo>
                <a:cubicBezTo>
                  <a:pt x="10" y="9"/>
                  <a:pt x="10" y="0"/>
                  <a:pt x="19" y="9"/>
                </a:cubicBezTo>
                <a:cubicBezTo>
                  <a:pt x="55" y="9"/>
                  <a:pt x="91" y="19"/>
                  <a:pt x="127" y="28"/>
                </a:cubicBezTo>
                <a:cubicBezTo>
                  <a:pt x="136" y="36"/>
                  <a:pt x="136" y="45"/>
                  <a:pt x="136" y="55"/>
                </a:cubicBezTo>
                <a:cubicBezTo>
                  <a:pt x="136" y="55"/>
                  <a:pt x="127" y="64"/>
                  <a:pt x="118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91">
            <a:extLst>
              <a:ext uri="{FF2B5EF4-FFF2-40B4-BE49-F238E27FC236}">
                <a16:creationId xmlns:a16="http://schemas.microsoft.com/office/drawing/2014/main" id="{E5A5FF32-CD76-A543-BE81-D6FF8900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5398" y="10550257"/>
            <a:ext cx="260411" cy="344115"/>
          </a:xfrm>
          <a:custGeom>
            <a:avLst/>
            <a:gdLst>
              <a:gd name="T0" fmla="*/ 18 w 245"/>
              <a:gd name="T1" fmla="*/ 325 h 326"/>
              <a:gd name="T2" fmla="*/ 18 w 245"/>
              <a:gd name="T3" fmla="*/ 325 h 326"/>
              <a:gd name="T4" fmla="*/ 0 w 245"/>
              <a:gd name="T5" fmla="*/ 316 h 326"/>
              <a:gd name="T6" fmla="*/ 9 w 245"/>
              <a:gd name="T7" fmla="*/ 298 h 326"/>
              <a:gd name="T8" fmla="*/ 154 w 245"/>
              <a:gd name="T9" fmla="*/ 198 h 326"/>
              <a:gd name="T10" fmla="*/ 199 w 245"/>
              <a:gd name="T11" fmla="*/ 144 h 326"/>
              <a:gd name="T12" fmla="*/ 199 w 245"/>
              <a:gd name="T13" fmla="*/ 108 h 326"/>
              <a:gd name="T14" fmla="*/ 135 w 245"/>
              <a:gd name="T15" fmla="*/ 54 h 326"/>
              <a:gd name="T16" fmla="*/ 117 w 245"/>
              <a:gd name="T17" fmla="*/ 36 h 326"/>
              <a:gd name="T18" fmla="*/ 108 w 245"/>
              <a:gd name="T19" fmla="*/ 9 h 326"/>
              <a:gd name="T20" fmla="*/ 135 w 245"/>
              <a:gd name="T21" fmla="*/ 9 h 326"/>
              <a:gd name="T22" fmla="*/ 154 w 245"/>
              <a:gd name="T23" fmla="*/ 27 h 326"/>
              <a:gd name="T24" fmla="*/ 217 w 245"/>
              <a:gd name="T25" fmla="*/ 90 h 326"/>
              <a:gd name="T26" fmla="*/ 226 w 245"/>
              <a:gd name="T27" fmla="*/ 171 h 326"/>
              <a:gd name="T28" fmla="*/ 180 w 245"/>
              <a:gd name="T29" fmla="*/ 217 h 326"/>
              <a:gd name="T30" fmla="*/ 18 w 245"/>
              <a:gd name="T31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326">
                <a:moveTo>
                  <a:pt x="18" y="325"/>
                </a:moveTo>
                <a:lnTo>
                  <a:pt x="18" y="325"/>
                </a:lnTo>
                <a:cubicBezTo>
                  <a:pt x="9" y="325"/>
                  <a:pt x="0" y="325"/>
                  <a:pt x="0" y="316"/>
                </a:cubicBezTo>
                <a:cubicBezTo>
                  <a:pt x="0" y="307"/>
                  <a:pt x="0" y="298"/>
                  <a:pt x="9" y="298"/>
                </a:cubicBezTo>
                <a:cubicBezTo>
                  <a:pt x="63" y="271"/>
                  <a:pt x="117" y="235"/>
                  <a:pt x="154" y="198"/>
                </a:cubicBezTo>
                <a:cubicBezTo>
                  <a:pt x="199" y="144"/>
                  <a:pt x="199" y="144"/>
                  <a:pt x="199" y="144"/>
                </a:cubicBezTo>
                <a:cubicBezTo>
                  <a:pt x="208" y="135"/>
                  <a:pt x="208" y="117"/>
                  <a:pt x="199" y="108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26" y="45"/>
                  <a:pt x="117" y="36"/>
                  <a:pt x="117" y="36"/>
                </a:cubicBezTo>
                <a:cubicBezTo>
                  <a:pt x="108" y="27"/>
                  <a:pt x="108" y="18"/>
                  <a:pt x="108" y="9"/>
                </a:cubicBezTo>
                <a:cubicBezTo>
                  <a:pt x="117" y="9"/>
                  <a:pt x="126" y="0"/>
                  <a:pt x="135" y="9"/>
                </a:cubicBezTo>
                <a:cubicBezTo>
                  <a:pt x="144" y="18"/>
                  <a:pt x="144" y="18"/>
                  <a:pt x="154" y="27"/>
                </a:cubicBezTo>
                <a:cubicBezTo>
                  <a:pt x="217" y="90"/>
                  <a:pt x="217" y="90"/>
                  <a:pt x="217" y="90"/>
                </a:cubicBezTo>
                <a:cubicBezTo>
                  <a:pt x="244" y="108"/>
                  <a:pt x="244" y="144"/>
                  <a:pt x="226" y="171"/>
                </a:cubicBezTo>
                <a:cubicBezTo>
                  <a:pt x="180" y="217"/>
                  <a:pt x="180" y="217"/>
                  <a:pt x="180" y="217"/>
                </a:cubicBezTo>
                <a:cubicBezTo>
                  <a:pt x="135" y="262"/>
                  <a:pt x="81" y="298"/>
                  <a:pt x="18" y="3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92">
            <a:extLst>
              <a:ext uri="{FF2B5EF4-FFF2-40B4-BE49-F238E27FC236}">
                <a16:creationId xmlns:a16="http://schemas.microsoft.com/office/drawing/2014/main" id="{FA676064-7D1D-BD46-8E13-FEC400EEB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1327" y="10485154"/>
            <a:ext cx="306913" cy="409217"/>
          </a:xfrm>
          <a:custGeom>
            <a:avLst/>
            <a:gdLst>
              <a:gd name="T0" fmla="*/ 226 w 290"/>
              <a:gd name="T1" fmla="*/ 388 h 389"/>
              <a:gd name="T2" fmla="*/ 226 w 290"/>
              <a:gd name="T3" fmla="*/ 388 h 389"/>
              <a:gd name="T4" fmla="*/ 217 w 290"/>
              <a:gd name="T5" fmla="*/ 388 h 389"/>
              <a:gd name="T6" fmla="*/ 81 w 290"/>
              <a:gd name="T7" fmla="*/ 298 h 389"/>
              <a:gd name="T8" fmla="*/ 18 w 290"/>
              <a:gd name="T9" fmla="*/ 234 h 389"/>
              <a:gd name="T10" fmla="*/ 0 w 290"/>
              <a:gd name="T11" fmla="*/ 198 h 389"/>
              <a:gd name="T12" fmla="*/ 9 w 290"/>
              <a:gd name="T13" fmla="*/ 162 h 389"/>
              <a:gd name="T14" fmla="*/ 54 w 290"/>
              <a:gd name="T15" fmla="*/ 108 h 389"/>
              <a:gd name="T16" fmla="*/ 217 w 290"/>
              <a:gd name="T17" fmla="*/ 0 h 389"/>
              <a:gd name="T18" fmla="*/ 217 w 290"/>
              <a:gd name="T19" fmla="*/ 0 h 389"/>
              <a:gd name="T20" fmla="*/ 226 w 290"/>
              <a:gd name="T21" fmla="*/ 0 h 389"/>
              <a:gd name="T22" fmla="*/ 235 w 290"/>
              <a:gd name="T23" fmla="*/ 8 h 389"/>
              <a:gd name="T24" fmla="*/ 289 w 290"/>
              <a:gd name="T25" fmla="*/ 198 h 389"/>
              <a:gd name="T26" fmla="*/ 235 w 290"/>
              <a:gd name="T27" fmla="*/ 379 h 389"/>
              <a:gd name="T28" fmla="*/ 226 w 290"/>
              <a:gd name="T29" fmla="*/ 388 h 389"/>
              <a:gd name="T30" fmla="*/ 217 w 290"/>
              <a:gd name="T31" fmla="*/ 36 h 389"/>
              <a:gd name="T32" fmla="*/ 217 w 290"/>
              <a:gd name="T33" fmla="*/ 36 h 389"/>
              <a:gd name="T34" fmla="*/ 81 w 290"/>
              <a:gd name="T35" fmla="*/ 135 h 389"/>
              <a:gd name="T36" fmla="*/ 36 w 290"/>
              <a:gd name="T37" fmla="*/ 180 h 389"/>
              <a:gd name="T38" fmla="*/ 27 w 290"/>
              <a:gd name="T39" fmla="*/ 198 h 389"/>
              <a:gd name="T40" fmla="*/ 36 w 290"/>
              <a:gd name="T41" fmla="*/ 216 h 389"/>
              <a:gd name="T42" fmla="*/ 99 w 290"/>
              <a:gd name="T43" fmla="*/ 280 h 389"/>
              <a:gd name="T44" fmla="*/ 217 w 290"/>
              <a:gd name="T45" fmla="*/ 352 h 389"/>
              <a:gd name="T46" fmla="*/ 253 w 290"/>
              <a:gd name="T47" fmla="*/ 198 h 389"/>
              <a:gd name="T48" fmla="*/ 217 w 290"/>
              <a:gd name="T49" fmla="*/ 36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0" h="389">
                <a:moveTo>
                  <a:pt x="226" y="388"/>
                </a:moveTo>
                <a:lnTo>
                  <a:pt x="226" y="388"/>
                </a:lnTo>
                <a:lnTo>
                  <a:pt x="217" y="388"/>
                </a:lnTo>
                <a:cubicBezTo>
                  <a:pt x="163" y="370"/>
                  <a:pt x="117" y="334"/>
                  <a:pt x="81" y="298"/>
                </a:cubicBezTo>
                <a:cubicBezTo>
                  <a:pt x="18" y="234"/>
                  <a:pt x="18" y="234"/>
                  <a:pt x="18" y="234"/>
                </a:cubicBezTo>
                <a:cubicBezTo>
                  <a:pt x="0" y="225"/>
                  <a:pt x="0" y="216"/>
                  <a:pt x="0" y="198"/>
                </a:cubicBezTo>
                <a:cubicBezTo>
                  <a:pt x="0" y="180"/>
                  <a:pt x="0" y="171"/>
                  <a:pt x="9" y="162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99" y="63"/>
                  <a:pt x="153" y="27"/>
                  <a:pt x="217" y="0"/>
                </a:cubicBezTo>
                <a:lnTo>
                  <a:pt x="217" y="0"/>
                </a:lnTo>
                <a:cubicBezTo>
                  <a:pt x="226" y="0"/>
                  <a:pt x="226" y="0"/>
                  <a:pt x="226" y="0"/>
                </a:cubicBezTo>
                <a:lnTo>
                  <a:pt x="235" y="8"/>
                </a:lnTo>
                <a:cubicBezTo>
                  <a:pt x="271" y="63"/>
                  <a:pt x="289" y="126"/>
                  <a:pt x="289" y="198"/>
                </a:cubicBezTo>
                <a:cubicBezTo>
                  <a:pt x="289" y="261"/>
                  <a:pt x="271" y="325"/>
                  <a:pt x="235" y="379"/>
                </a:cubicBezTo>
                <a:cubicBezTo>
                  <a:pt x="235" y="388"/>
                  <a:pt x="226" y="388"/>
                  <a:pt x="226" y="388"/>
                </a:cubicBezTo>
                <a:close/>
                <a:moveTo>
                  <a:pt x="217" y="36"/>
                </a:moveTo>
                <a:lnTo>
                  <a:pt x="217" y="36"/>
                </a:lnTo>
                <a:cubicBezTo>
                  <a:pt x="163" y="54"/>
                  <a:pt x="117" y="90"/>
                  <a:pt x="81" y="135"/>
                </a:cubicBezTo>
                <a:cubicBezTo>
                  <a:pt x="36" y="180"/>
                  <a:pt x="36" y="180"/>
                  <a:pt x="36" y="180"/>
                </a:cubicBezTo>
                <a:cubicBezTo>
                  <a:pt x="27" y="180"/>
                  <a:pt x="27" y="189"/>
                  <a:pt x="27" y="198"/>
                </a:cubicBezTo>
                <a:cubicBezTo>
                  <a:pt x="27" y="207"/>
                  <a:pt x="27" y="207"/>
                  <a:pt x="36" y="216"/>
                </a:cubicBezTo>
                <a:cubicBezTo>
                  <a:pt x="99" y="280"/>
                  <a:pt x="99" y="280"/>
                  <a:pt x="99" y="280"/>
                </a:cubicBezTo>
                <a:cubicBezTo>
                  <a:pt x="135" y="307"/>
                  <a:pt x="172" y="334"/>
                  <a:pt x="217" y="352"/>
                </a:cubicBezTo>
                <a:cubicBezTo>
                  <a:pt x="244" y="307"/>
                  <a:pt x="253" y="253"/>
                  <a:pt x="253" y="198"/>
                </a:cubicBezTo>
                <a:cubicBezTo>
                  <a:pt x="253" y="135"/>
                  <a:pt x="244" y="81"/>
                  <a:pt x="217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93">
            <a:extLst>
              <a:ext uri="{FF2B5EF4-FFF2-40B4-BE49-F238E27FC236}">
                <a16:creationId xmlns:a16="http://schemas.microsoft.com/office/drawing/2014/main" id="{ADDFD9F0-EEEF-354A-BA2C-CD880859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9884" y="10485154"/>
            <a:ext cx="37202" cy="37202"/>
          </a:xfrm>
          <a:custGeom>
            <a:avLst/>
            <a:gdLst>
              <a:gd name="T0" fmla="*/ 9 w 37"/>
              <a:gd name="T1" fmla="*/ 36 h 37"/>
              <a:gd name="T2" fmla="*/ 9 w 37"/>
              <a:gd name="T3" fmla="*/ 36 h 37"/>
              <a:gd name="T4" fmla="*/ 0 w 37"/>
              <a:gd name="T5" fmla="*/ 17 h 37"/>
              <a:gd name="T6" fmla="*/ 9 w 37"/>
              <a:gd name="T7" fmla="*/ 0 h 37"/>
              <a:gd name="T8" fmla="*/ 9 w 37"/>
              <a:gd name="T9" fmla="*/ 0 h 37"/>
              <a:gd name="T10" fmla="*/ 9 w 37"/>
              <a:gd name="T11" fmla="*/ 0 h 37"/>
              <a:gd name="T12" fmla="*/ 27 w 37"/>
              <a:gd name="T13" fmla="*/ 8 h 37"/>
              <a:gd name="T14" fmla="*/ 27 w 37"/>
              <a:gd name="T15" fmla="*/ 8 h 37"/>
              <a:gd name="T16" fmla="*/ 27 w 37"/>
              <a:gd name="T17" fmla="*/ 27 h 37"/>
              <a:gd name="T18" fmla="*/ 18 w 37"/>
              <a:gd name="T19" fmla="*/ 36 h 37"/>
              <a:gd name="T20" fmla="*/ 18 w 37"/>
              <a:gd name="T21" fmla="*/ 36 h 37"/>
              <a:gd name="T22" fmla="*/ 9 w 37"/>
              <a:gd name="T23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27"/>
                  <a:pt x="0" y="17"/>
                </a:cubicBezTo>
                <a:cubicBezTo>
                  <a:pt x="0" y="17"/>
                  <a:pt x="0" y="8"/>
                  <a:pt x="9" y="0"/>
                </a:cubicBezTo>
                <a:lnTo>
                  <a:pt x="9" y="0"/>
                </a:lnTo>
                <a:lnTo>
                  <a:pt x="9" y="0"/>
                </a:lnTo>
                <a:cubicBezTo>
                  <a:pt x="18" y="0"/>
                  <a:pt x="27" y="0"/>
                  <a:pt x="27" y="8"/>
                </a:cubicBezTo>
                <a:lnTo>
                  <a:pt x="27" y="8"/>
                </a:lnTo>
                <a:cubicBezTo>
                  <a:pt x="36" y="17"/>
                  <a:pt x="36" y="17"/>
                  <a:pt x="27" y="27"/>
                </a:cubicBezTo>
                <a:cubicBezTo>
                  <a:pt x="27" y="27"/>
                  <a:pt x="27" y="36"/>
                  <a:pt x="18" y="36"/>
                </a:cubicBezTo>
                <a:lnTo>
                  <a:pt x="18" y="36"/>
                </a:lnTo>
                <a:lnTo>
                  <a:pt x="9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94">
            <a:extLst>
              <a:ext uri="{FF2B5EF4-FFF2-40B4-BE49-F238E27FC236}">
                <a16:creationId xmlns:a16="http://schemas.microsoft.com/office/drawing/2014/main" id="{61F800F3-9A13-1E47-95E9-D1A6BF89B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5441" y="10564209"/>
            <a:ext cx="46502" cy="260411"/>
          </a:xfrm>
          <a:custGeom>
            <a:avLst/>
            <a:gdLst>
              <a:gd name="T0" fmla="*/ 9 w 46"/>
              <a:gd name="T1" fmla="*/ 244 h 245"/>
              <a:gd name="T2" fmla="*/ 9 w 46"/>
              <a:gd name="T3" fmla="*/ 244 h 245"/>
              <a:gd name="T4" fmla="*/ 9 w 46"/>
              <a:gd name="T5" fmla="*/ 244 h 245"/>
              <a:gd name="T6" fmla="*/ 0 w 46"/>
              <a:gd name="T7" fmla="*/ 226 h 245"/>
              <a:gd name="T8" fmla="*/ 9 w 46"/>
              <a:gd name="T9" fmla="*/ 126 h 245"/>
              <a:gd name="T10" fmla="*/ 0 w 46"/>
              <a:gd name="T11" fmla="*/ 27 h 245"/>
              <a:gd name="T12" fmla="*/ 9 w 46"/>
              <a:gd name="T13" fmla="*/ 9 h 245"/>
              <a:gd name="T14" fmla="*/ 27 w 46"/>
              <a:gd name="T15" fmla="*/ 18 h 245"/>
              <a:gd name="T16" fmla="*/ 45 w 46"/>
              <a:gd name="T17" fmla="*/ 126 h 245"/>
              <a:gd name="T18" fmla="*/ 27 w 46"/>
              <a:gd name="T19" fmla="*/ 226 h 245"/>
              <a:gd name="T20" fmla="*/ 9 w 46"/>
              <a:gd name="T21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45">
                <a:moveTo>
                  <a:pt x="9" y="244"/>
                </a:moveTo>
                <a:lnTo>
                  <a:pt x="9" y="244"/>
                </a:lnTo>
                <a:lnTo>
                  <a:pt x="9" y="244"/>
                </a:lnTo>
                <a:cubicBezTo>
                  <a:pt x="0" y="235"/>
                  <a:pt x="0" y="226"/>
                  <a:pt x="0" y="226"/>
                </a:cubicBezTo>
                <a:cubicBezTo>
                  <a:pt x="9" y="189"/>
                  <a:pt x="9" y="153"/>
                  <a:pt x="9" y="126"/>
                </a:cubicBezTo>
                <a:cubicBezTo>
                  <a:pt x="9" y="90"/>
                  <a:pt x="9" y="54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18" y="0"/>
                  <a:pt x="27" y="9"/>
                  <a:pt x="27" y="18"/>
                </a:cubicBezTo>
                <a:cubicBezTo>
                  <a:pt x="36" y="54"/>
                  <a:pt x="45" y="90"/>
                  <a:pt x="45" y="126"/>
                </a:cubicBezTo>
                <a:cubicBezTo>
                  <a:pt x="45" y="162"/>
                  <a:pt x="36" y="198"/>
                  <a:pt x="27" y="226"/>
                </a:cubicBezTo>
                <a:cubicBezTo>
                  <a:pt x="27" y="235"/>
                  <a:pt x="18" y="244"/>
                  <a:pt x="9" y="2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95">
            <a:extLst>
              <a:ext uri="{FF2B5EF4-FFF2-40B4-BE49-F238E27FC236}">
                <a16:creationId xmlns:a16="http://schemas.microsoft.com/office/drawing/2014/main" id="{13BB1CDC-F261-424F-8883-42394AAA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881" y="10647913"/>
            <a:ext cx="88355" cy="88352"/>
          </a:xfrm>
          <a:custGeom>
            <a:avLst/>
            <a:gdLst>
              <a:gd name="T0" fmla="*/ 36 w 83"/>
              <a:gd name="T1" fmla="*/ 81 h 82"/>
              <a:gd name="T2" fmla="*/ 36 w 83"/>
              <a:gd name="T3" fmla="*/ 81 h 82"/>
              <a:gd name="T4" fmla="*/ 0 w 83"/>
              <a:gd name="T5" fmla="*/ 36 h 82"/>
              <a:gd name="T6" fmla="*/ 36 w 83"/>
              <a:gd name="T7" fmla="*/ 0 h 82"/>
              <a:gd name="T8" fmla="*/ 82 w 83"/>
              <a:gd name="T9" fmla="*/ 36 h 82"/>
              <a:gd name="T10" fmla="*/ 36 w 83"/>
              <a:gd name="T11" fmla="*/ 81 h 82"/>
              <a:gd name="T12" fmla="*/ 36 w 83"/>
              <a:gd name="T13" fmla="*/ 36 h 82"/>
              <a:gd name="T14" fmla="*/ 36 w 83"/>
              <a:gd name="T15" fmla="*/ 36 h 82"/>
              <a:gd name="T16" fmla="*/ 36 w 83"/>
              <a:gd name="T17" fmla="*/ 36 h 82"/>
              <a:gd name="T18" fmla="*/ 36 w 83"/>
              <a:gd name="T19" fmla="*/ 45 h 82"/>
              <a:gd name="T20" fmla="*/ 46 w 83"/>
              <a:gd name="T21" fmla="*/ 36 h 82"/>
              <a:gd name="T22" fmla="*/ 36 w 83"/>
              <a:gd name="T23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82">
                <a:moveTo>
                  <a:pt x="36" y="81"/>
                </a:moveTo>
                <a:lnTo>
                  <a:pt x="36" y="81"/>
                </a:ln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2" y="18"/>
                  <a:pt x="82" y="36"/>
                </a:cubicBezTo>
                <a:cubicBezTo>
                  <a:pt x="82" y="63"/>
                  <a:pt x="63" y="81"/>
                  <a:pt x="36" y="81"/>
                </a:cubicBezTo>
                <a:close/>
                <a:moveTo>
                  <a:pt x="36" y="36"/>
                </a:moveTo>
                <a:lnTo>
                  <a:pt x="36" y="36"/>
                </a:lnTo>
                <a:lnTo>
                  <a:pt x="36" y="36"/>
                </a:lnTo>
                <a:cubicBezTo>
                  <a:pt x="36" y="45"/>
                  <a:pt x="36" y="45"/>
                  <a:pt x="36" y="45"/>
                </a:cubicBezTo>
                <a:cubicBezTo>
                  <a:pt x="46" y="45"/>
                  <a:pt x="46" y="45"/>
                  <a:pt x="46" y="36"/>
                </a:cubicBezTo>
                <a:cubicBezTo>
                  <a:pt x="46" y="36"/>
                  <a:pt x="46" y="36"/>
                  <a:pt x="3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5" name="Grupo 394">
            <a:extLst>
              <a:ext uri="{FF2B5EF4-FFF2-40B4-BE49-F238E27FC236}">
                <a16:creationId xmlns:a16="http://schemas.microsoft.com/office/drawing/2014/main" id="{9A00DD6E-8392-A140-85ED-707B43D00425}"/>
              </a:ext>
            </a:extLst>
          </p:cNvPr>
          <p:cNvGrpSpPr/>
          <p:nvPr/>
        </p:nvGrpSpPr>
        <p:grpSpPr>
          <a:xfrm>
            <a:off x="2668308" y="608447"/>
            <a:ext cx="19041035" cy="2561450"/>
            <a:chOff x="2668308" y="861425"/>
            <a:chExt cx="19041035" cy="2561450"/>
          </a:xfrm>
        </p:grpSpPr>
        <p:sp>
          <p:nvSpPr>
            <p:cNvPr id="396" name="CuadroTexto 395">
              <a:extLst>
                <a:ext uri="{FF2B5EF4-FFF2-40B4-BE49-F238E27FC236}">
                  <a16:creationId xmlns:a16="http://schemas.microsoft.com/office/drawing/2014/main" id="{37E8E7FA-BED1-C74E-AC9C-4CD867FCF417}"/>
                </a:ext>
              </a:extLst>
            </p:cNvPr>
            <p:cNvSpPr txBox="1"/>
            <p:nvPr/>
          </p:nvSpPr>
          <p:spPr>
            <a:xfrm>
              <a:off x="8176360" y="861425"/>
              <a:ext cx="80249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Food Infographic</a:t>
              </a:r>
            </a:p>
          </p:txBody>
        </p:sp>
        <p:sp>
          <p:nvSpPr>
            <p:cNvPr id="397" name="CuadroTexto 396">
              <a:extLst>
                <a:ext uri="{FF2B5EF4-FFF2-40B4-BE49-F238E27FC236}">
                  <a16:creationId xmlns:a16="http://schemas.microsoft.com/office/drawing/2014/main" id="{DD5AD020-79AD-554D-A6AD-94B2742896D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1325FFD4-195E-6746-9E66-9DB11FA45182}"/>
              </a:ext>
            </a:extLst>
          </p:cNvPr>
          <p:cNvGrpSpPr/>
          <p:nvPr/>
        </p:nvGrpSpPr>
        <p:grpSpPr>
          <a:xfrm>
            <a:off x="4940103" y="11407620"/>
            <a:ext cx="4652683" cy="1647989"/>
            <a:chOff x="4263265" y="1876044"/>
            <a:chExt cx="4236804" cy="1647989"/>
          </a:xfrm>
        </p:grpSpPr>
        <p:sp>
          <p:nvSpPr>
            <p:cNvPr id="399" name="CuadroTexto 395">
              <a:extLst>
                <a:ext uri="{FF2B5EF4-FFF2-40B4-BE49-F238E27FC236}">
                  <a16:creationId xmlns:a16="http://schemas.microsoft.com/office/drawing/2014/main" id="{02F148D1-BA0A-6A45-B4B8-5D9E6049A2AF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00" name="Rectangle 40">
              <a:extLst>
                <a:ext uri="{FF2B5EF4-FFF2-40B4-BE49-F238E27FC236}">
                  <a16:creationId xmlns:a16="http://schemas.microsoft.com/office/drawing/2014/main" id="{570611D2-FD8B-CC42-9375-37E890D8E6C7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1" name="Grupo 400">
            <a:extLst>
              <a:ext uri="{FF2B5EF4-FFF2-40B4-BE49-F238E27FC236}">
                <a16:creationId xmlns:a16="http://schemas.microsoft.com/office/drawing/2014/main" id="{42D188B0-C923-9947-811A-CD3A13C55E1C}"/>
              </a:ext>
            </a:extLst>
          </p:cNvPr>
          <p:cNvGrpSpPr/>
          <p:nvPr/>
        </p:nvGrpSpPr>
        <p:grpSpPr>
          <a:xfrm>
            <a:off x="9853181" y="11415693"/>
            <a:ext cx="4652683" cy="1647989"/>
            <a:chOff x="4263265" y="1876044"/>
            <a:chExt cx="4236804" cy="1647989"/>
          </a:xfrm>
        </p:grpSpPr>
        <p:sp>
          <p:nvSpPr>
            <p:cNvPr id="402" name="CuadroTexto 395">
              <a:extLst>
                <a:ext uri="{FF2B5EF4-FFF2-40B4-BE49-F238E27FC236}">
                  <a16:creationId xmlns:a16="http://schemas.microsoft.com/office/drawing/2014/main" id="{74A7BACF-936B-774F-B256-4B87C1DCB570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3" name="Rectangle 40">
              <a:extLst>
                <a:ext uri="{FF2B5EF4-FFF2-40B4-BE49-F238E27FC236}">
                  <a16:creationId xmlns:a16="http://schemas.microsoft.com/office/drawing/2014/main" id="{B94F3D49-76DA-E646-8265-4F532FB1AF8D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4" name="Grupo 403">
            <a:extLst>
              <a:ext uri="{FF2B5EF4-FFF2-40B4-BE49-F238E27FC236}">
                <a16:creationId xmlns:a16="http://schemas.microsoft.com/office/drawing/2014/main" id="{1365993A-E7E5-B141-BE9B-C79E44FBDBD3}"/>
              </a:ext>
            </a:extLst>
          </p:cNvPr>
          <p:cNvGrpSpPr/>
          <p:nvPr/>
        </p:nvGrpSpPr>
        <p:grpSpPr>
          <a:xfrm>
            <a:off x="15100930" y="11403467"/>
            <a:ext cx="4652683" cy="1647989"/>
            <a:chOff x="4263265" y="1948233"/>
            <a:chExt cx="4236804" cy="1647989"/>
          </a:xfrm>
        </p:grpSpPr>
        <p:sp>
          <p:nvSpPr>
            <p:cNvPr id="405" name="CuadroTexto 395">
              <a:extLst>
                <a:ext uri="{FF2B5EF4-FFF2-40B4-BE49-F238E27FC236}">
                  <a16:creationId xmlns:a16="http://schemas.microsoft.com/office/drawing/2014/main" id="{D667BA3D-2FFE-8442-A826-02DD8D4E075E}"/>
                </a:ext>
              </a:extLst>
            </p:cNvPr>
            <p:cNvSpPr txBox="1"/>
            <p:nvPr/>
          </p:nvSpPr>
          <p:spPr>
            <a:xfrm flipH="1">
              <a:off x="5179663" y="194823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6" name="Rectangle 40">
              <a:extLst>
                <a:ext uri="{FF2B5EF4-FFF2-40B4-BE49-F238E27FC236}">
                  <a16:creationId xmlns:a16="http://schemas.microsoft.com/office/drawing/2014/main" id="{DEE9C74E-D37D-3641-BE34-493FD27A3ECE}"/>
                </a:ext>
              </a:extLst>
            </p:cNvPr>
            <p:cNvSpPr/>
            <p:nvPr/>
          </p:nvSpPr>
          <p:spPr>
            <a:xfrm>
              <a:off x="4263265" y="2395893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086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1">
            <a:extLst>
              <a:ext uri="{FF2B5EF4-FFF2-40B4-BE49-F238E27FC236}">
                <a16:creationId xmlns:a16="http://schemas.microsoft.com/office/drawing/2014/main" id="{91E9E3AD-963E-A245-8329-1C663EEA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5301" y="6920164"/>
            <a:ext cx="9210" cy="46048"/>
          </a:xfrm>
          <a:custGeom>
            <a:avLst/>
            <a:gdLst>
              <a:gd name="T0" fmla="*/ 0 w 10"/>
              <a:gd name="T1" fmla="*/ 0 h 46"/>
              <a:gd name="T2" fmla="*/ 0 w 10"/>
              <a:gd name="T3" fmla="*/ 0 h 46"/>
              <a:gd name="T4" fmla="*/ 0 w 10"/>
              <a:gd name="T5" fmla="*/ 45 h 46"/>
              <a:gd name="T6" fmla="*/ 9 w 10"/>
              <a:gd name="T7" fmla="*/ 27 h 46"/>
              <a:gd name="T8" fmla="*/ 0 w 10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0" y="0"/>
                </a:moveTo>
                <a:lnTo>
                  <a:pt x="0" y="0"/>
                </a:lnTo>
                <a:cubicBezTo>
                  <a:pt x="0" y="45"/>
                  <a:pt x="0" y="45"/>
                  <a:pt x="0" y="45"/>
                </a:cubicBezTo>
                <a:cubicBezTo>
                  <a:pt x="9" y="45"/>
                  <a:pt x="9" y="36"/>
                  <a:pt x="9" y="27"/>
                </a:cubicBezTo>
                <a:cubicBezTo>
                  <a:pt x="9" y="18"/>
                  <a:pt x="9" y="9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">
            <a:extLst>
              <a:ext uri="{FF2B5EF4-FFF2-40B4-BE49-F238E27FC236}">
                <a16:creationId xmlns:a16="http://schemas.microsoft.com/office/drawing/2014/main" id="{436B111B-D6F5-FD4B-90E3-7827BADA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166" y="6146564"/>
            <a:ext cx="4603" cy="460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">
            <a:extLst>
              <a:ext uri="{FF2B5EF4-FFF2-40B4-BE49-F238E27FC236}">
                <a16:creationId xmlns:a16="http://schemas.microsoft.com/office/drawing/2014/main" id="{55F0C896-F286-B347-B76E-C0D3F90BD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17" y="5911722"/>
            <a:ext cx="3370685" cy="2320800"/>
          </a:xfrm>
          <a:custGeom>
            <a:avLst/>
            <a:gdLst>
              <a:gd name="T0" fmla="*/ 45 w 3228"/>
              <a:gd name="T1" fmla="*/ 1093 h 2224"/>
              <a:gd name="T2" fmla="*/ 45 w 3228"/>
              <a:gd name="T3" fmla="*/ 1093 h 2224"/>
              <a:gd name="T4" fmla="*/ 696 w 3228"/>
              <a:gd name="T5" fmla="*/ 1843 h 2224"/>
              <a:gd name="T6" fmla="*/ 1744 w 3228"/>
              <a:gd name="T7" fmla="*/ 2159 h 2224"/>
              <a:gd name="T8" fmla="*/ 3227 w 3228"/>
              <a:gd name="T9" fmla="*/ 2223 h 2224"/>
              <a:gd name="T10" fmla="*/ 3227 w 3228"/>
              <a:gd name="T11" fmla="*/ 0 h 2224"/>
              <a:gd name="T12" fmla="*/ 2124 w 3228"/>
              <a:gd name="T13" fmla="*/ 226 h 2224"/>
              <a:gd name="T14" fmla="*/ 2061 w 3228"/>
              <a:gd name="T15" fmla="*/ 823 h 2224"/>
              <a:gd name="T16" fmla="*/ 1970 w 3228"/>
              <a:gd name="T17" fmla="*/ 849 h 2224"/>
              <a:gd name="T18" fmla="*/ 1573 w 3228"/>
              <a:gd name="T19" fmla="*/ 370 h 2224"/>
              <a:gd name="T20" fmla="*/ 0 w 3228"/>
              <a:gd name="T21" fmla="*/ 993 h 2224"/>
              <a:gd name="T22" fmla="*/ 0 w 3228"/>
              <a:gd name="T23" fmla="*/ 993 h 2224"/>
              <a:gd name="T24" fmla="*/ 9 w 3228"/>
              <a:gd name="T25" fmla="*/ 1011 h 2224"/>
              <a:gd name="T26" fmla="*/ 45 w 3228"/>
              <a:gd name="T27" fmla="*/ 109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28" h="2224">
                <a:moveTo>
                  <a:pt x="45" y="1093"/>
                </a:moveTo>
                <a:lnTo>
                  <a:pt x="45" y="1093"/>
                </a:lnTo>
                <a:cubicBezTo>
                  <a:pt x="199" y="1400"/>
                  <a:pt x="425" y="1653"/>
                  <a:pt x="696" y="1843"/>
                </a:cubicBezTo>
                <a:cubicBezTo>
                  <a:pt x="1139" y="2132"/>
                  <a:pt x="1573" y="2159"/>
                  <a:pt x="1744" y="2159"/>
                </a:cubicBezTo>
                <a:cubicBezTo>
                  <a:pt x="2241" y="2187"/>
                  <a:pt x="2730" y="2205"/>
                  <a:pt x="3227" y="2223"/>
                </a:cubicBezTo>
                <a:cubicBezTo>
                  <a:pt x="3227" y="0"/>
                  <a:pt x="3227" y="0"/>
                  <a:pt x="3227" y="0"/>
                </a:cubicBezTo>
                <a:cubicBezTo>
                  <a:pt x="2829" y="72"/>
                  <a:pt x="2458" y="154"/>
                  <a:pt x="2124" y="226"/>
                </a:cubicBezTo>
                <a:cubicBezTo>
                  <a:pt x="2061" y="823"/>
                  <a:pt x="2061" y="823"/>
                  <a:pt x="2061" y="823"/>
                </a:cubicBezTo>
                <a:cubicBezTo>
                  <a:pt x="2052" y="868"/>
                  <a:pt x="1997" y="886"/>
                  <a:pt x="1970" y="849"/>
                </a:cubicBezTo>
                <a:cubicBezTo>
                  <a:pt x="1573" y="370"/>
                  <a:pt x="1573" y="370"/>
                  <a:pt x="1573" y="370"/>
                </a:cubicBezTo>
                <a:cubicBezTo>
                  <a:pt x="587" y="624"/>
                  <a:pt x="0" y="877"/>
                  <a:pt x="0" y="993"/>
                </a:cubicBezTo>
                <a:lnTo>
                  <a:pt x="0" y="993"/>
                </a:lnTo>
                <a:cubicBezTo>
                  <a:pt x="0" y="1002"/>
                  <a:pt x="0" y="1002"/>
                  <a:pt x="9" y="1011"/>
                </a:cubicBezTo>
                <a:cubicBezTo>
                  <a:pt x="18" y="1039"/>
                  <a:pt x="36" y="1066"/>
                  <a:pt x="45" y="10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4">
            <a:extLst>
              <a:ext uri="{FF2B5EF4-FFF2-40B4-BE49-F238E27FC236}">
                <a16:creationId xmlns:a16="http://schemas.microsoft.com/office/drawing/2014/main" id="{EB4812E0-B50A-D440-8226-7F9D17E1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118" y="6146564"/>
            <a:ext cx="575594" cy="151959"/>
          </a:xfrm>
          <a:custGeom>
            <a:avLst/>
            <a:gdLst>
              <a:gd name="T0" fmla="*/ 0 w 552"/>
              <a:gd name="T1" fmla="*/ 144 h 145"/>
              <a:gd name="T2" fmla="*/ 0 w 552"/>
              <a:gd name="T3" fmla="*/ 144 h 145"/>
              <a:gd name="T4" fmla="*/ 551 w 552"/>
              <a:gd name="T5" fmla="*/ 0 h 145"/>
              <a:gd name="T6" fmla="*/ 0 w 552"/>
              <a:gd name="T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2" h="145">
                <a:moveTo>
                  <a:pt x="0" y="144"/>
                </a:moveTo>
                <a:lnTo>
                  <a:pt x="0" y="144"/>
                </a:lnTo>
                <a:cubicBezTo>
                  <a:pt x="551" y="0"/>
                  <a:pt x="551" y="0"/>
                  <a:pt x="551" y="0"/>
                </a:cubicBezTo>
                <a:cubicBezTo>
                  <a:pt x="352" y="45"/>
                  <a:pt x="171" y="99"/>
                  <a:pt x="0" y="144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DBD4D42F-E49C-C14D-9CCC-A2F163C5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118" y="6298522"/>
            <a:ext cx="4603" cy="460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C4670354-DCB3-5943-AB45-C38C4961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118" y="6146564"/>
            <a:ext cx="575594" cy="690714"/>
          </a:xfrm>
          <a:custGeom>
            <a:avLst/>
            <a:gdLst>
              <a:gd name="T0" fmla="*/ 0 w 552"/>
              <a:gd name="T1" fmla="*/ 144 h 661"/>
              <a:gd name="T2" fmla="*/ 0 w 552"/>
              <a:gd name="T3" fmla="*/ 144 h 661"/>
              <a:gd name="T4" fmla="*/ 0 w 552"/>
              <a:gd name="T5" fmla="*/ 144 h 661"/>
              <a:gd name="T6" fmla="*/ 397 w 552"/>
              <a:gd name="T7" fmla="*/ 623 h 661"/>
              <a:gd name="T8" fmla="*/ 488 w 552"/>
              <a:gd name="T9" fmla="*/ 597 h 661"/>
              <a:gd name="T10" fmla="*/ 551 w 552"/>
              <a:gd name="T11" fmla="*/ 0 h 661"/>
              <a:gd name="T12" fmla="*/ 551 w 552"/>
              <a:gd name="T13" fmla="*/ 0 h 661"/>
              <a:gd name="T14" fmla="*/ 0 w 552"/>
              <a:gd name="T15" fmla="*/ 144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2" h="661">
                <a:moveTo>
                  <a:pt x="0" y="144"/>
                </a:moveTo>
                <a:lnTo>
                  <a:pt x="0" y="144"/>
                </a:lnTo>
                <a:lnTo>
                  <a:pt x="0" y="144"/>
                </a:lnTo>
                <a:cubicBezTo>
                  <a:pt x="397" y="623"/>
                  <a:pt x="397" y="623"/>
                  <a:pt x="397" y="623"/>
                </a:cubicBezTo>
                <a:cubicBezTo>
                  <a:pt x="424" y="660"/>
                  <a:pt x="479" y="642"/>
                  <a:pt x="488" y="597"/>
                </a:cubicBezTo>
                <a:cubicBezTo>
                  <a:pt x="551" y="0"/>
                  <a:pt x="551" y="0"/>
                  <a:pt x="551" y="0"/>
                </a:cubicBezTo>
                <a:lnTo>
                  <a:pt x="551" y="0"/>
                </a:lnTo>
                <a:lnTo>
                  <a:pt x="0" y="144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7">
            <a:extLst>
              <a:ext uri="{FF2B5EF4-FFF2-40B4-BE49-F238E27FC236}">
                <a16:creationId xmlns:a16="http://schemas.microsoft.com/office/drawing/2014/main" id="{B8F45796-299A-C94A-BC70-B0434C90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2632" y="5534132"/>
            <a:ext cx="9210" cy="4603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  <a:gd name="T4" fmla="*/ 0 w 10"/>
              <a:gd name="T5" fmla="*/ 0 h 1"/>
              <a:gd name="T6" fmla="*/ 9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8">
            <a:extLst>
              <a:ext uri="{FF2B5EF4-FFF2-40B4-BE49-F238E27FC236}">
                <a16:creationId xmlns:a16="http://schemas.microsoft.com/office/drawing/2014/main" id="{D8013312-FE79-6948-ADA8-59F8C043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118" y="5534132"/>
            <a:ext cx="953184" cy="87489"/>
          </a:xfrm>
          <a:custGeom>
            <a:avLst/>
            <a:gdLst>
              <a:gd name="T0" fmla="*/ 0 w 914"/>
              <a:gd name="T1" fmla="*/ 82 h 83"/>
              <a:gd name="T2" fmla="*/ 0 w 914"/>
              <a:gd name="T3" fmla="*/ 82 h 83"/>
              <a:gd name="T4" fmla="*/ 913 w 914"/>
              <a:gd name="T5" fmla="*/ 0 h 83"/>
              <a:gd name="T6" fmla="*/ 0 w 914"/>
              <a:gd name="T7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4" h="83">
                <a:moveTo>
                  <a:pt x="0" y="82"/>
                </a:moveTo>
                <a:lnTo>
                  <a:pt x="0" y="82"/>
                </a:lnTo>
                <a:cubicBezTo>
                  <a:pt x="913" y="0"/>
                  <a:pt x="913" y="0"/>
                  <a:pt x="913" y="0"/>
                </a:cubicBezTo>
                <a:cubicBezTo>
                  <a:pt x="606" y="19"/>
                  <a:pt x="298" y="54"/>
                  <a:pt x="0" y="82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9">
            <a:extLst>
              <a:ext uri="{FF2B5EF4-FFF2-40B4-BE49-F238E27FC236}">
                <a16:creationId xmlns:a16="http://schemas.microsoft.com/office/drawing/2014/main" id="{4F156E17-5BCA-3146-872B-31FFEB4F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442" y="5506503"/>
            <a:ext cx="3370685" cy="2822717"/>
          </a:xfrm>
          <a:custGeom>
            <a:avLst/>
            <a:gdLst>
              <a:gd name="T0" fmla="*/ 2838 w 3228"/>
              <a:gd name="T1" fmla="*/ 27 h 2703"/>
              <a:gd name="T2" fmla="*/ 2838 w 3228"/>
              <a:gd name="T3" fmla="*/ 27 h 2703"/>
              <a:gd name="T4" fmla="*/ 2576 w 3228"/>
              <a:gd name="T5" fmla="*/ 922 h 2703"/>
              <a:gd name="T6" fmla="*/ 2332 w 3228"/>
              <a:gd name="T7" fmla="*/ 940 h 2703"/>
              <a:gd name="T8" fmla="*/ 1925 w 3228"/>
              <a:gd name="T9" fmla="*/ 109 h 2703"/>
              <a:gd name="T10" fmla="*/ 885 w 3228"/>
              <a:gd name="T11" fmla="*/ 244 h 2703"/>
              <a:gd name="T12" fmla="*/ 732 w 3228"/>
              <a:gd name="T13" fmla="*/ 1022 h 2703"/>
              <a:gd name="T14" fmla="*/ 488 w 3228"/>
              <a:gd name="T15" fmla="*/ 1058 h 2703"/>
              <a:gd name="T16" fmla="*/ 162 w 3228"/>
              <a:gd name="T17" fmla="*/ 362 h 2703"/>
              <a:gd name="T18" fmla="*/ 885 w 3228"/>
              <a:gd name="T19" fmla="*/ 244 h 2703"/>
              <a:gd name="T20" fmla="*/ 0 w 3228"/>
              <a:gd name="T21" fmla="*/ 389 h 2703"/>
              <a:gd name="T22" fmla="*/ 0 w 3228"/>
              <a:gd name="T23" fmla="*/ 2612 h 2703"/>
              <a:gd name="T24" fmla="*/ 3227 w 3228"/>
              <a:gd name="T25" fmla="*/ 2702 h 2703"/>
              <a:gd name="T26" fmla="*/ 3227 w 3228"/>
              <a:gd name="T27" fmla="*/ 0 h 2703"/>
              <a:gd name="T28" fmla="*/ 2838 w 3228"/>
              <a:gd name="T29" fmla="*/ 27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8" h="2703">
                <a:moveTo>
                  <a:pt x="2838" y="27"/>
                </a:moveTo>
                <a:lnTo>
                  <a:pt x="2838" y="27"/>
                </a:lnTo>
                <a:cubicBezTo>
                  <a:pt x="2576" y="922"/>
                  <a:pt x="2576" y="922"/>
                  <a:pt x="2576" y="922"/>
                </a:cubicBezTo>
                <a:cubicBezTo>
                  <a:pt x="2540" y="1040"/>
                  <a:pt x="2386" y="1058"/>
                  <a:pt x="2332" y="940"/>
                </a:cubicBezTo>
                <a:cubicBezTo>
                  <a:pt x="1925" y="109"/>
                  <a:pt x="1925" y="109"/>
                  <a:pt x="1925" y="109"/>
                </a:cubicBezTo>
                <a:cubicBezTo>
                  <a:pt x="1563" y="154"/>
                  <a:pt x="1220" y="190"/>
                  <a:pt x="885" y="244"/>
                </a:cubicBezTo>
                <a:cubicBezTo>
                  <a:pt x="732" y="1022"/>
                  <a:pt x="732" y="1022"/>
                  <a:pt x="732" y="1022"/>
                </a:cubicBezTo>
                <a:cubicBezTo>
                  <a:pt x="714" y="1148"/>
                  <a:pt x="542" y="1175"/>
                  <a:pt x="488" y="1058"/>
                </a:cubicBezTo>
                <a:cubicBezTo>
                  <a:pt x="162" y="362"/>
                  <a:pt x="162" y="362"/>
                  <a:pt x="162" y="362"/>
                </a:cubicBezTo>
                <a:cubicBezTo>
                  <a:pt x="885" y="244"/>
                  <a:pt x="885" y="244"/>
                  <a:pt x="885" y="244"/>
                </a:cubicBezTo>
                <a:cubicBezTo>
                  <a:pt x="578" y="289"/>
                  <a:pt x="280" y="335"/>
                  <a:pt x="0" y="389"/>
                </a:cubicBezTo>
                <a:cubicBezTo>
                  <a:pt x="0" y="2612"/>
                  <a:pt x="0" y="2612"/>
                  <a:pt x="0" y="2612"/>
                </a:cubicBezTo>
                <a:cubicBezTo>
                  <a:pt x="1075" y="2657"/>
                  <a:pt x="2151" y="2684"/>
                  <a:pt x="3227" y="2702"/>
                </a:cubicBezTo>
                <a:cubicBezTo>
                  <a:pt x="3227" y="0"/>
                  <a:pt x="3227" y="0"/>
                  <a:pt x="3227" y="0"/>
                </a:cubicBezTo>
                <a:cubicBezTo>
                  <a:pt x="3100" y="9"/>
                  <a:pt x="2965" y="18"/>
                  <a:pt x="2838" y="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0">
            <a:extLst>
              <a:ext uri="{FF2B5EF4-FFF2-40B4-BE49-F238E27FC236}">
                <a16:creationId xmlns:a16="http://schemas.microsoft.com/office/drawing/2014/main" id="{EF2B9A26-6EAA-284D-8E75-A4950CC41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394" y="5759764"/>
            <a:ext cx="4603" cy="460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1">
            <a:extLst>
              <a:ext uri="{FF2B5EF4-FFF2-40B4-BE49-F238E27FC236}">
                <a16:creationId xmlns:a16="http://schemas.microsoft.com/office/drawing/2014/main" id="{F7FABC30-5E9D-FE46-8960-A2C1B0719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13" y="5759764"/>
            <a:ext cx="755181" cy="971606"/>
          </a:xfrm>
          <a:custGeom>
            <a:avLst/>
            <a:gdLst>
              <a:gd name="T0" fmla="*/ 326 w 724"/>
              <a:gd name="T1" fmla="*/ 814 h 932"/>
              <a:gd name="T2" fmla="*/ 326 w 724"/>
              <a:gd name="T3" fmla="*/ 814 h 932"/>
              <a:gd name="T4" fmla="*/ 570 w 724"/>
              <a:gd name="T5" fmla="*/ 778 h 932"/>
              <a:gd name="T6" fmla="*/ 723 w 724"/>
              <a:gd name="T7" fmla="*/ 0 h 932"/>
              <a:gd name="T8" fmla="*/ 723 w 724"/>
              <a:gd name="T9" fmla="*/ 0 h 932"/>
              <a:gd name="T10" fmla="*/ 0 w 724"/>
              <a:gd name="T11" fmla="*/ 118 h 932"/>
              <a:gd name="T12" fmla="*/ 326 w 724"/>
              <a:gd name="T13" fmla="*/ 814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4" h="932">
                <a:moveTo>
                  <a:pt x="326" y="814"/>
                </a:moveTo>
                <a:lnTo>
                  <a:pt x="326" y="814"/>
                </a:lnTo>
                <a:cubicBezTo>
                  <a:pt x="380" y="931"/>
                  <a:pt x="552" y="904"/>
                  <a:pt x="570" y="778"/>
                </a:cubicBezTo>
                <a:cubicBezTo>
                  <a:pt x="723" y="0"/>
                  <a:pt x="723" y="0"/>
                  <a:pt x="723" y="0"/>
                </a:cubicBezTo>
                <a:lnTo>
                  <a:pt x="723" y="0"/>
                </a:lnTo>
                <a:cubicBezTo>
                  <a:pt x="0" y="118"/>
                  <a:pt x="0" y="118"/>
                  <a:pt x="0" y="118"/>
                </a:cubicBezTo>
                <a:lnTo>
                  <a:pt x="326" y="814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2">
            <a:extLst>
              <a:ext uri="{FF2B5EF4-FFF2-40B4-BE49-F238E27FC236}">
                <a16:creationId xmlns:a16="http://schemas.microsoft.com/office/drawing/2014/main" id="{8998F3CD-6563-FD45-BC6D-249B43BC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118" y="5534132"/>
            <a:ext cx="953184" cy="1077514"/>
          </a:xfrm>
          <a:custGeom>
            <a:avLst/>
            <a:gdLst>
              <a:gd name="T0" fmla="*/ 651 w 914"/>
              <a:gd name="T1" fmla="*/ 895 h 1032"/>
              <a:gd name="T2" fmla="*/ 651 w 914"/>
              <a:gd name="T3" fmla="*/ 895 h 1032"/>
              <a:gd name="T4" fmla="*/ 913 w 914"/>
              <a:gd name="T5" fmla="*/ 0 h 1032"/>
              <a:gd name="T6" fmla="*/ 913 w 914"/>
              <a:gd name="T7" fmla="*/ 0 h 1032"/>
              <a:gd name="T8" fmla="*/ 0 w 914"/>
              <a:gd name="T9" fmla="*/ 82 h 1032"/>
              <a:gd name="T10" fmla="*/ 407 w 914"/>
              <a:gd name="T11" fmla="*/ 913 h 1032"/>
              <a:gd name="T12" fmla="*/ 651 w 914"/>
              <a:gd name="T13" fmla="*/ 895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4" h="1032">
                <a:moveTo>
                  <a:pt x="651" y="895"/>
                </a:moveTo>
                <a:lnTo>
                  <a:pt x="651" y="895"/>
                </a:lnTo>
                <a:cubicBezTo>
                  <a:pt x="913" y="0"/>
                  <a:pt x="913" y="0"/>
                  <a:pt x="913" y="0"/>
                </a:cubicBezTo>
                <a:lnTo>
                  <a:pt x="913" y="0"/>
                </a:lnTo>
                <a:cubicBezTo>
                  <a:pt x="0" y="82"/>
                  <a:pt x="0" y="82"/>
                  <a:pt x="0" y="82"/>
                </a:cubicBezTo>
                <a:cubicBezTo>
                  <a:pt x="407" y="913"/>
                  <a:pt x="407" y="913"/>
                  <a:pt x="407" y="913"/>
                </a:cubicBezTo>
                <a:cubicBezTo>
                  <a:pt x="461" y="1031"/>
                  <a:pt x="615" y="1013"/>
                  <a:pt x="651" y="895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3">
            <a:extLst>
              <a:ext uri="{FF2B5EF4-FFF2-40B4-BE49-F238E27FC236}">
                <a16:creationId xmlns:a16="http://schemas.microsoft.com/office/drawing/2014/main" id="{6B101683-B43C-C041-8826-78524FB68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587" y="5460456"/>
            <a:ext cx="9210" cy="4603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9 w 10"/>
              <a:gd name="T5" fmla="*/ 0 h 1"/>
              <a:gd name="T6" fmla="*/ 0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4">
            <a:extLst>
              <a:ext uri="{FF2B5EF4-FFF2-40B4-BE49-F238E27FC236}">
                <a16:creationId xmlns:a16="http://schemas.microsoft.com/office/drawing/2014/main" id="{3EF555B1-1E1A-4945-9E31-C52EC5FDA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587" y="5460456"/>
            <a:ext cx="9210" cy="4603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9 w 10"/>
              <a:gd name="T5" fmla="*/ 0 h 1"/>
              <a:gd name="T6" fmla="*/ 0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5">
            <a:extLst>
              <a:ext uri="{FF2B5EF4-FFF2-40B4-BE49-F238E27FC236}">
                <a16:creationId xmlns:a16="http://schemas.microsoft.com/office/drawing/2014/main" id="{17CA6C22-1A1E-F843-96D2-A07140AD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168" y="5469665"/>
            <a:ext cx="50654" cy="4603"/>
          </a:xfrm>
          <a:custGeom>
            <a:avLst/>
            <a:gdLst>
              <a:gd name="T0" fmla="*/ 0 w 47"/>
              <a:gd name="T1" fmla="*/ 0 h 1"/>
              <a:gd name="T2" fmla="*/ 0 w 47"/>
              <a:gd name="T3" fmla="*/ 0 h 1"/>
              <a:gd name="T4" fmla="*/ 46 w 47"/>
              <a:gd name="T5" fmla="*/ 0 h 1"/>
              <a:gd name="T6" fmla="*/ 0 w 47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1">
                <a:moveTo>
                  <a:pt x="0" y="0"/>
                </a:moveTo>
                <a:lnTo>
                  <a:pt x="0" y="0"/>
                </a:lnTo>
                <a:cubicBezTo>
                  <a:pt x="18" y="0"/>
                  <a:pt x="27" y="0"/>
                  <a:pt x="46" y="0"/>
                </a:cubicBezTo>
                <a:cubicBezTo>
                  <a:pt x="27" y="0"/>
                  <a:pt x="18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6">
            <a:extLst>
              <a:ext uri="{FF2B5EF4-FFF2-40B4-BE49-F238E27FC236}">
                <a16:creationId xmlns:a16="http://schemas.microsoft.com/office/drawing/2014/main" id="{103D025C-1290-5D45-92B6-9A5C3868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587" y="5460456"/>
            <a:ext cx="9210" cy="4603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9 w 10"/>
              <a:gd name="T5" fmla="*/ 0 h 1"/>
              <a:gd name="T6" fmla="*/ 0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7">
            <a:extLst>
              <a:ext uri="{FF2B5EF4-FFF2-40B4-BE49-F238E27FC236}">
                <a16:creationId xmlns:a16="http://schemas.microsoft.com/office/drawing/2014/main" id="{DC1B8D0A-4A8E-7246-A8F8-7CF11A5CF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9378" y="5460456"/>
            <a:ext cx="27629" cy="4603"/>
          </a:xfrm>
          <a:custGeom>
            <a:avLst/>
            <a:gdLst>
              <a:gd name="T0" fmla="*/ 0 w 27"/>
              <a:gd name="T1" fmla="*/ 0 h 1"/>
              <a:gd name="T2" fmla="*/ 0 w 27"/>
              <a:gd name="T3" fmla="*/ 0 h 1"/>
              <a:gd name="T4" fmla="*/ 26 w 27"/>
              <a:gd name="T5" fmla="*/ 0 h 1"/>
              <a:gd name="T6" fmla="*/ 0 w 27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1">
                <a:moveTo>
                  <a:pt x="0" y="0"/>
                </a:moveTo>
                <a:lnTo>
                  <a:pt x="0" y="0"/>
                </a:lnTo>
                <a:cubicBezTo>
                  <a:pt x="8" y="0"/>
                  <a:pt x="17" y="0"/>
                  <a:pt x="26" y="0"/>
                </a:cubicBezTo>
                <a:cubicBezTo>
                  <a:pt x="17" y="0"/>
                  <a:pt x="8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8">
            <a:extLst>
              <a:ext uri="{FF2B5EF4-FFF2-40B4-BE49-F238E27FC236}">
                <a16:creationId xmlns:a16="http://schemas.microsoft.com/office/drawing/2014/main" id="{B2BAC8A2-07B1-9940-A195-5A06FBF4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587" y="5469665"/>
            <a:ext cx="9210" cy="4603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  <a:gd name="T4" fmla="*/ 0 w 10"/>
              <a:gd name="T5" fmla="*/ 0 h 1"/>
              <a:gd name="T6" fmla="*/ 9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lnTo>
                  <a:pt x="0" y="0"/>
                </a:lnTo>
                <a:lnTo>
                  <a:pt x="9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9">
            <a:extLst>
              <a:ext uri="{FF2B5EF4-FFF2-40B4-BE49-F238E27FC236}">
                <a16:creationId xmlns:a16="http://schemas.microsoft.com/office/drawing/2014/main" id="{AE4818A0-F0CC-0B44-96BC-617B33B38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1749" y="5460456"/>
            <a:ext cx="96701" cy="4603"/>
          </a:xfrm>
          <a:custGeom>
            <a:avLst/>
            <a:gdLst>
              <a:gd name="T0" fmla="*/ 0 w 92"/>
              <a:gd name="T1" fmla="*/ 0 h 1"/>
              <a:gd name="T2" fmla="*/ 0 w 92"/>
              <a:gd name="T3" fmla="*/ 0 h 1"/>
              <a:gd name="T4" fmla="*/ 91 w 92"/>
              <a:gd name="T5" fmla="*/ 0 h 1"/>
              <a:gd name="T6" fmla="*/ 0 w 9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1">
                <a:moveTo>
                  <a:pt x="0" y="0"/>
                </a:moveTo>
                <a:lnTo>
                  <a:pt x="0" y="0"/>
                </a:lnTo>
                <a:cubicBezTo>
                  <a:pt x="28" y="0"/>
                  <a:pt x="54" y="0"/>
                  <a:pt x="91" y="0"/>
                </a:cubicBezTo>
                <a:cubicBezTo>
                  <a:pt x="54" y="0"/>
                  <a:pt x="28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0">
            <a:extLst>
              <a:ext uri="{FF2B5EF4-FFF2-40B4-BE49-F238E27FC236}">
                <a16:creationId xmlns:a16="http://schemas.microsoft.com/office/drawing/2014/main" id="{A5F068D0-B3D5-674A-AB71-30973EE4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540" y="5460456"/>
            <a:ext cx="105911" cy="4603"/>
          </a:xfrm>
          <a:custGeom>
            <a:avLst/>
            <a:gdLst>
              <a:gd name="T0" fmla="*/ 0 w 101"/>
              <a:gd name="T1" fmla="*/ 0 h 1"/>
              <a:gd name="T2" fmla="*/ 0 w 101"/>
              <a:gd name="T3" fmla="*/ 0 h 1"/>
              <a:gd name="T4" fmla="*/ 100 w 101"/>
              <a:gd name="T5" fmla="*/ 0 h 1"/>
              <a:gd name="T6" fmla="*/ 0 w 10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" h="1">
                <a:moveTo>
                  <a:pt x="0" y="0"/>
                </a:moveTo>
                <a:lnTo>
                  <a:pt x="0" y="0"/>
                </a:lnTo>
                <a:cubicBezTo>
                  <a:pt x="37" y="0"/>
                  <a:pt x="63" y="0"/>
                  <a:pt x="100" y="0"/>
                </a:cubicBezTo>
                <a:cubicBezTo>
                  <a:pt x="63" y="0"/>
                  <a:pt x="37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1">
            <a:extLst>
              <a:ext uri="{FF2B5EF4-FFF2-40B4-BE49-F238E27FC236}">
                <a16:creationId xmlns:a16="http://schemas.microsoft.com/office/drawing/2014/main" id="{0981F693-9028-BD4B-B69B-3045EE69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1749" y="5460456"/>
            <a:ext cx="87492" cy="4603"/>
          </a:xfrm>
          <a:custGeom>
            <a:avLst/>
            <a:gdLst>
              <a:gd name="T0" fmla="*/ 0 w 83"/>
              <a:gd name="T1" fmla="*/ 0 h 1"/>
              <a:gd name="T2" fmla="*/ 0 w 83"/>
              <a:gd name="T3" fmla="*/ 0 h 1"/>
              <a:gd name="T4" fmla="*/ 82 w 83"/>
              <a:gd name="T5" fmla="*/ 0 h 1"/>
              <a:gd name="T6" fmla="*/ 0 w 8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">
                <a:moveTo>
                  <a:pt x="0" y="0"/>
                </a:moveTo>
                <a:lnTo>
                  <a:pt x="0" y="0"/>
                </a:lnTo>
                <a:cubicBezTo>
                  <a:pt x="28" y="0"/>
                  <a:pt x="54" y="0"/>
                  <a:pt x="82" y="0"/>
                </a:cubicBezTo>
                <a:cubicBezTo>
                  <a:pt x="54" y="0"/>
                  <a:pt x="28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2">
            <a:extLst>
              <a:ext uri="{FF2B5EF4-FFF2-40B4-BE49-F238E27FC236}">
                <a16:creationId xmlns:a16="http://schemas.microsoft.com/office/drawing/2014/main" id="{AC810FE6-226C-3B49-A07A-821F1DD1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0959" y="5460456"/>
            <a:ext cx="69073" cy="9210"/>
          </a:xfrm>
          <a:custGeom>
            <a:avLst/>
            <a:gdLst>
              <a:gd name="T0" fmla="*/ 0 w 65"/>
              <a:gd name="T1" fmla="*/ 0 h 10"/>
              <a:gd name="T2" fmla="*/ 0 w 65"/>
              <a:gd name="T3" fmla="*/ 0 h 10"/>
              <a:gd name="T4" fmla="*/ 64 w 65"/>
              <a:gd name="T5" fmla="*/ 9 h 10"/>
              <a:gd name="T6" fmla="*/ 0 w 65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10">
                <a:moveTo>
                  <a:pt x="0" y="0"/>
                </a:moveTo>
                <a:lnTo>
                  <a:pt x="0" y="0"/>
                </a:lnTo>
                <a:cubicBezTo>
                  <a:pt x="19" y="0"/>
                  <a:pt x="45" y="9"/>
                  <a:pt x="64" y="9"/>
                </a:cubicBezTo>
                <a:cubicBezTo>
                  <a:pt x="45" y="9"/>
                  <a:pt x="19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3">
            <a:extLst>
              <a:ext uri="{FF2B5EF4-FFF2-40B4-BE49-F238E27FC236}">
                <a16:creationId xmlns:a16="http://schemas.microsoft.com/office/drawing/2014/main" id="{CD86D998-326A-3A44-91AA-C7E4625C0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175" y="5451246"/>
            <a:ext cx="115118" cy="4603"/>
          </a:xfrm>
          <a:custGeom>
            <a:avLst/>
            <a:gdLst>
              <a:gd name="T0" fmla="*/ 0 w 109"/>
              <a:gd name="T1" fmla="*/ 0 h 1"/>
              <a:gd name="T2" fmla="*/ 0 w 109"/>
              <a:gd name="T3" fmla="*/ 0 h 1"/>
              <a:gd name="T4" fmla="*/ 108 w 109"/>
              <a:gd name="T5" fmla="*/ 0 h 1"/>
              <a:gd name="T6" fmla="*/ 0 w 10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" h="1">
                <a:moveTo>
                  <a:pt x="0" y="0"/>
                </a:moveTo>
                <a:lnTo>
                  <a:pt x="0" y="0"/>
                </a:lnTo>
                <a:cubicBezTo>
                  <a:pt x="35" y="0"/>
                  <a:pt x="72" y="0"/>
                  <a:pt x="108" y="0"/>
                </a:cubicBezTo>
                <a:cubicBezTo>
                  <a:pt x="72" y="0"/>
                  <a:pt x="35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4">
            <a:extLst>
              <a:ext uri="{FF2B5EF4-FFF2-40B4-BE49-F238E27FC236}">
                <a16:creationId xmlns:a16="http://schemas.microsoft.com/office/drawing/2014/main" id="{E9090444-CC87-6A43-88C5-67B59E3F0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5902" y="5451246"/>
            <a:ext cx="9210" cy="4603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9 w 10"/>
              <a:gd name="T5" fmla="*/ 0 h 1"/>
              <a:gd name="T6" fmla="*/ 0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5">
            <a:extLst>
              <a:ext uri="{FF2B5EF4-FFF2-40B4-BE49-F238E27FC236}">
                <a16:creationId xmlns:a16="http://schemas.microsoft.com/office/drawing/2014/main" id="{F78C4011-0183-324C-897B-9B4759D6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178" y="5451246"/>
            <a:ext cx="27629" cy="4603"/>
          </a:xfrm>
          <a:custGeom>
            <a:avLst/>
            <a:gdLst>
              <a:gd name="T0" fmla="*/ 0 w 28"/>
              <a:gd name="T1" fmla="*/ 0 h 1"/>
              <a:gd name="T2" fmla="*/ 0 w 28"/>
              <a:gd name="T3" fmla="*/ 0 h 1"/>
              <a:gd name="T4" fmla="*/ 27 w 28"/>
              <a:gd name="T5" fmla="*/ 0 h 1"/>
              <a:gd name="T6" fmla="*/ 0 w 28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8" y="0"/>
                  <a:pt x="27" y="0"/>
                </a:cubicBezTo>
                <a:cubicBezTo>
                  <a:pt x="18" y="0"/>
                  <a:pt x="9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6">
            <a:extLst>
              <a:ext uri="{FF2B5EF4-FFF2-40B4-BE49-F238E27FC236}">
                <a16:creationId xmlns:a16="http://schemas.microsoft.com/office/drawing/2014/main" id="{C83E66C1-C746-F04A-B660-EC205BD4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622" y="5460456"/>
            <a:ext cx="27629" cy="4603"/>
          </a:xfrm>
          <a:custGeom>
            <a:avLst/>
            <a:gdLst>
              <a:gd name="T0" fmla="*/ 0 w 28"/>
              <a:gd name="T1" fmla="*/ 0 h 1"/>
              <a:gd name="T2" fmla="*/ 0 w 28"/>
              <a:gd name="T3" fmla="*/ 0 h 1"/>
              <a:gd name="T4" fmla="*/ 27 w 28"/>
              <a:gd name="T5" fmla="*/ 0 h 1"/>
              <a:gd name="T6" fmla="*/ 0 w 28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8" y="0"/>
                  <a:pt x="27" y="0"/>
                </a:cubicBezTo>
                <a:cubicBezTo>
                  <a:pt x="18" y="0"/>
                  <a:pt x="9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7">
            <a:extLst>
              <a:ext uri="{FF2B5EF4-FFF2-40B4-BE49-F238E27FC236}">
                <a16:creationId xmlns:a16="http://schemas.microsoft.com/office/drawing/2014/main" id="{67C76DBB-3E5C-6743-85D6-DD556769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2264" y="5451246"/>
            <a:ext cx="78282" cy="4603"/>
          </a:xfrm>
          <a:custGeom>
            <a:avLst/>
            <a:gdLst>
              <a:gd name="T0" fmla="*/ 0 w 73"/>
              <a:gd name="T1" fmla="*/ 0 h 1"/>
              <a:gd name="T2" fmla="*/ 0 w 73"/>
              <a:gd name="T3" fmla="*/ 0 h 1"/>
              <a:gd name="T4" fmla="*/ 0 w 73"/>
              <a:gd name="T5" fmla="*/ 0 h 1"/>
              <a:gd name="T6" fmla="*/ 72 w 73"/>
              <a:gd name="T7" fmla="*/ 0 h 1"/>
              <a:gd name="T8" fmla="*/ 0 w 73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27" y="0"/>
                  <a:pt x="45" y="0"/>
                  <a:pt x="72" y="0"/>
                </a:cubicBezTo>
                <a:cubicBezTo>
                  <a:pt x="54" y="0"/>
                  <a:pt x="27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8">
            <a:extLst>
              <a:ext uri="{FF2B5EF4-FFF2-40B4-BE49-F238E27FC236}">
                <a16:creationId xmlns:a16="http://schemas.microsoft.com/office/drawing/2014/main" id="{97799BBA-F25F-0D44-8CAE-781A71147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051" y="5451246"/>
            <a:ext cx="18419" cy="4603"/>
          </a:xfrm>
          <a:custGeom>
            <a:avLst/>
            <a:gdLst>
              <a:gd name="T0" fmla="*/ 0 w 19"/>
              <a:gd name="T1" fmla="*/ 0 h 1"/>
              <a:gd name="T2" fmla="*/ 0 w 19"/>
              <a:gd name="T3" fmla="*/ 0 h 1"/>
              <a:gd name="T4" fmla="*/ 18 w 19"/>
              <a:gd name="T5" fmla="*/ 0 h 1"/>
              <a:gd name="T6" fmla="*/ 0 w 1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9" y="0"/>
                  <a:pt x="18" y="0"/>
                </a:cubicBezTo>
                <a:cubicBezTo>
                  <a:pt x="9" y="0"/>
                  <a:pt x="0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9">
            <a:extLst>
              <a:ext uri="{FF2B5EF4-FFF2-40B4-BE49-F238E27FC236}">
                <a16:creationId xmlns:a16="http://schemas.microsoft.com/office/drawing/2014/main" id="{74498DA4-5FFC-BD4C-AA63-B9170BDD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835" y="5451246"/>
            <a:ext cx="18419" cy="4603"/>
          </a:xfrm>
          <a:custGeom>
            <a:avLst/>
            <a:gdLst>
              <a:gd name="T0" fmla="*/ 0 w 19"/>
              <a:gd name="T1" fmla="*/ 0 h 1"/>
              <a:gd name="T2" fmla="*/ 0 w 19"/>
              <a:gd name="T3" fmla="*/ 0 h 1"/>
              <a:gd name="T4" fmla="*/ 18 w 19"/>
              <a:gd name="T5" fmla="*/ 0 h 1"/>
              <a:gd name="T6" fmla="*/ 0 w 1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9" y="0"/>
                  <a:pt x="18" y="0"/>
                </a:cubicBezTo>
                <a:cubicBezTo>
                  <a:pt x="9" y="0"/>
                  <a:pt x="0" y="0"/>
                  <a:pt x="0" y="0"/>
                </a:cubicBezTo>
              </a:path>
            </a:pathLst>
          </a:custGeom>
          <a:solidFill>
            <a:srgbClr val="FD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30">
            <a:extLst>
              <a:ext uri="{FF2B5EF4-FFF2-40B4-BE49-F238E27FC236}">
                <a16:creationId xmlns:a16="http://schemas.microsoft.com/office/drawing/2014/main" id="{D269C8FA-46E1-C740-AA58-396711DB5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851" y="5460456"/>
            <a:ext cx="3370685" cy="2877975"/>
          </a:xfrm>
          <a:custGeom>
            <a:avLst/>
            <a:gdLst>
              <a:gd name="T0" fmla="*/ 2639 w 3228"/>
              <a:gd name="T1" fmla="*/ 9 h 2757"/>
              <a:gd name="T2" fmla="*/ 2639 w 3228"/>
              <a:gd name="T3" fmla="*/ 9 h 2757"/>
              <a:gd name="T4" fmla="*/ 1880 w 3228"/>
              <a:gd name="T5" fmla="*/ 1445 h 2757"/>
              <a:gd name="T6" fmla="*/ 1646 w 3228"/>
              <a:gd name="T7" fmla="*/ 1436 h 2757"/>
              <a:gd name="T8" fmla="*/ 950 w 3228"/>
              <a:gd name="T9" fmla="*/ 0 h 2757"/>
              <a:gd name="T10" fmla="*/ 0 w 3228"/>
              <a:gd name="T11" fmla="*/ 45 h 2757"/>
              <a:gd name="T12" fmla="*/ 0 w 3228"/>
              <a:gd name="T13" fmla="*/ 2747 h 2757"/>
              <a:gd name="T14" fmla="*/ 1655 w 3228"/>
              <a:gd name="T15" fmla="*/ 2756 h 2757"/>
              <a:gd name="T16" fmla="*/ 3227 w 3228"/>
              <a:gd name="T17" fmla="*/ 2747 h 2757"/>
              <a:gd name="T18" fmla="*/ 3227 w 3228"/>
              <a:gd name="T19" fmla="*/ 36 h 2757"/>
              <a:gd name="T20" fmla="*/ 2639 w 3228"/>
              <a:gd name="T21" fmla="*/ 9 h 2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8" h="2757">
                <a:moveTo>
                  <a:pt x="2639" y="9"/>
                </a:moveTo>
                <a:lnTo>
                  <a:pt x="2639" y="9"/>
                </a:lnTo>
                <a:cubicBezTo>
                  <a:pt x="1880" y="1445"/>
                  <a:pt x="1880" y="1445"/>
                  <a:pt x="1880" y="1445"/>
                </a:cubicBezTo>
                <a:cubicBezTo>
                  <a:pt x="1825" y="1536"/>
                  <a:pt x="1691" y="1536"/>
                  <a:pt x="1646" y="1436"/>
                </a:cubicBezTo>
                <a:cubicBezTo>
                  <a:pt x="1410" y="958"/>
                  <a:pt x="1185" y="479"/>
                  <a:pt x="950" y="0"/>
                </a:cubicBezTo>
                <a:cubicBezTo>
                  <a:pt x="624" y="9"/>
                  <a:pt x="308" y="27"/>
                  <a:pt x="0" y="45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552" y="2756"/>
                  <a:pt x="1103" y="2756"/>
                  <a:pt x="1655" y="2756"/>
                </a:cubicBezTo>
                <a:cubicBezTo>
                  <a:pt x="2178" y="2756"/>
                  <a:pt x="2702" y="2756"/>
                  <a:pt x="3227" y="2747"/>
                </a:cubicBezTo>
                <a:cubicBezTo>
                  <a:pt x="3227" y="36"/>
                  <a:pt x="3227" y="36"/>
                  <a:pt x="3227" y="36"/>
                </a:cubicBezTo>
                <a:cubicBezTo>
                  <a:pt x="3037" y="27"/>
                  <a:pt x="2838" y="18"/>
                  <a:pt x="2639" y="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31">
            <a:extLst>
              <a:ext uri="{FF2B5EF4-FFF2-40B4-BE49-F238E27FC236}">
                <a16:creationId xmlns:a16="http://schemas.microsoft.com/office/drawing/2014/main" id="{419E2532-3662-9E45-A071-CA5AFD041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3470" y="5451246"/>
            <a:ext cx="188794" cy="4603"/>
          </a:xfrm>
          <a:custGeom>
            <a:avLst/>
            <a:gdLst>
              <a:gd name="T0" fmla="*/ 0 w 182"/>
              <a:gd name="T1" fmla="*/ 0 h 1"/>
              <a:gd name="T2" fmla="*/ 0 w 182"/>
              <a:gd name="T3" fmla="*/ 0 h 1"/>
              <a:gd name="T4" fmla="*/ 181 w 182"/>
              <a:gd name="T5" fmla="*/ 0 h 1"/>
              <a:gd name="T6" fmla="*/ 0 w 18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" h="1">
                <a:moveTo>
                  <a:pt x="0" y="0"/>
                </a:moveTo>
                <a:lnTo>
                  <a:pt x="0" y="0"/>
                </a:lnTo>
                <a:cubicBezTo>
                  <a:pt x="54" y="0"/>
                  <a:pt x="117" y="0"/>
                  <a:pt x="181" y="0"/>
                </a:cubicBezTo>
                <a:cubicBezTo>
                  <a:pt x="117" y="0"/>
                  <a:pt x="54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32">
            <a:extLst>
              <a:ext uri="{FF2B5EF4-FFF2-40B4-BE49-F238E27FC236}">
                <a16:creationId xmlns:a16="http://schemas.microsoft.com/office/drawing/2014/main" id="{AFEBDAAF-001C-F14C-A6DF-9410E949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254" y="5451246"/>
            <a:ext cx="188797" cy="4603"/>
          </a:xfrm>
          <a:custGeom>
            <a:avLst/>
            <a:gdLst>
              <a:gd name="T0" fmla="*/ 0 w 182"/>
              <a:gd name="T1" fmla="*/ 0 h 1"/>
              <a:gd name="T2" fmla="*/ 0 w 182"/>
              <a:gd name="T3" fmla="*/ 0 h 1"/>
              <a:gd name="T4" fmla="*/ 181 w 182"/>
              <a:gd name="T5" fmla="*/ 0 h 1"/>
              <a:gd name="T6" fmla="*/ 0 w 18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" h="1">
                <a:moveTo>
                  <a:pt x="0" y="0"/>
                </a:moveTo>
                <a:lnTo>
                  <a:pt x="0" y="0"/>
                </a:lnTo>
                <a:cubicBezTo>
                  <a:pt x="63" y="0"/>
                  <a:pt x="118" y="0"/>
                  <a:pt x="181" y="0"/>
                </a:cubicBezTo>
                <a:cubicBezTo>
                  <a:pt x="118" y="0"/>
                  <a:pt x="63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33">
            <a:extLst>
              <a:ext uri="{FF2B5EF4-FFF2-40B4-BE49-F238E27FC236}">
                <a16:creationId xmlns:a16="http://schemas.microsoft.com/office/drawing/2014/main" id="{621871F6-B81A-3F4C-A720-19ABE93E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8251" y="5451246"/>
            <a:ext cx="179584" cy="9210"/>
          </a:xfrm>
          <a:custGeom>
            <a:avLst/>
            <a:gdLst>
              <a:gd name="T0" fmla="*/ 0 w 173"/>
              <a:gd name="T1" fmla="*/ 9 h 10"/>
              <a:gd name="T2" fmla="*/ 0 w 173"/>
              <a:gd name="T3" fmla="*/ 9 h 10"/>
              <a:gd name="T4" fmla="*/ 172 w 173"/>
              <a:gd name="T5" fmla="*/ 0 h 10"/>
              <a:gd name="T6" fmla="*/ 0 w 173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" h="10">
                <a:moveTo>
                  <a:pt x="0" y="9"/>
                </a:moveTo>
                <a:lnTo>
                  <a:pt x="0" y="9"/>
                </a:lnTo>
                <a:cubicBezTo>
                  <a:pt x="55" y="9"/>
                  <a:pt x="109" y="0"/>
                  <a:pt x="172" y="0"/>
                </a:cubicBezTo>
                <a:cubicBezTo>
                  <a:pt x="109" y="0"/>
                  <a:pt x="55" y="9"/>
                  <a:pt x="0" y="9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34">
            <a:extLst>
              <a:ext uri="{FF2B5EF4-FFF2-40B4-BE49-F238E27FC236}">
                <a16:creationId xmlns:a16="http://schemas.microsoft.com/office/drawing/2014/main" id="{41C08892-5A7B-514F-ADD5-09F24FA8C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7873" y="5460456"/>
            <a:ext cx="142749" cy="4603"/>
          </a:xfrm>
          <a:custGeom>
            <a:avLst/>
            <a:gdLst>
              <a:gd name="T0" fmla="*/ 0 w 136"/>
              <a:gd name="T1" fmla="*/ 0 h 1"/>
              <a:gd name="T2" fmla="*/ 0 w 136"/>
              <a:gd name="T3" fmla="*/ 0 h 1"/>
              <a:gd name="T4" fmla="*/ 0 w 136"/>
              <a:gd name="T5" fmla="*/ 0 h 1"/>
              <a:gd name="T6" fmla="*/ 135 w 136"/>
              <a:gd name="T7" fmla="*/ 0 h 1"/>
              <a:gd name="T8" fmla="*/ 0 w 136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45" y="0"/>
                  <a:pt x="90" y="0"/>
                  <a:pt x="135" y="0"/>
                </a:cubicBezTo>
                <a:cubicBezTo>
                  <a:pt x="90" y="0"/>
                  <a:pt x="45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35">
            <a:extLst>
              <a:ext uri="{FF2B5EF4-FFF2-40B4-BE49-F238E27FC236}">
                <a16:creationId xmlns:a16="http://schemas.microsoft.com/office/drawing/2014/main" id="{35B082C2-BDFF-CC47-9268-703C764F8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0546" y="5451246"/>
            <a:ext cx="27629" cy="4603"/>
          </a:xfrm>
          <a:custGeom>
            <a:avLst/>
            <a:gdLst>
              <a:gd name="T0" fmla="*/ 27 w 28"/>
              <a:gd name="T1" fmla="*/ 0 h 1"/>
              <a:gd name="T2" fmla="*/ 27 w 28"/>
              <a:gd name="T3" fmla="*/ 0 h 1"/>
              <a:gd name="T4" fmla="*/ 0 w 28"/>
              <a:gd name="T5" fmla="*/ 0 h 1"/>
              <a:gd name="T6" fmla="*/ 27 w 28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">
                <a:moveTo>
                  <a:pt x="27" y="0"/>
                </a:moveTo>
                <a:lnTo>
                  <a:pt x="27" y="0"/>
                </a:lnTo>
                <a:cubicBezTo>
                  <a:pt x="18" y="0"/>
                  <a:pt x="9" y="0"/>
                  <a:pt x="0" y="0"/>
                </a:cubicBezTo>
                <a:cubicBezTo>
                  <a:pt x="9" y="0"/>
                  <a:pt x="18" y="0"/>
                  <a:pt x="27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36">
            <a:extLst>
              <a:ext uri="{FF2B5EF4-FFF2-40B4-BE49-F238E27FC236}">
                <a16:creationId xmlns:a16="http://schemas.microsoft.com/office/drawing/2014/main" id="{4D4DCF26-B500-8747-A093-5F3A17C7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717" y="5451246"/>
            <a:ext cx="105908" cy="9210"/>
          </a:xfrm>
          <a:custGeom>
            <a:avLst/>
            <a:gdLst>
              <a:gd name="T0" fmla="*/ 0 w 100"/>
              <a:gd name="T1" fmla="*/ 0 h 10"/>
              <a:gd name="T2" fmla="*/ 0 w 100"/>
              <a:gd name="T3" fmla="*/ 0 h 10"/>
              <a:gd name="T4" fmla="*/ 99 w 100"/>
              <a:gd name="T5" fmla="*/ 9 h 10"/>
              <a:gd name="T6" fmla="*/ 0 w 10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10">
                <a:moveTo>
                  <a:pt x="0" y="0"/>
                </a:moveTo>
                <a:lnTo>
                  <a:pt x="0" y="0"/>
                </a:lnTo>
                <a:cubicBezTo>
                  <a:pt x="36" y="0"/>
                  <a:pt x="63" y="0"/>
                  <a:pt x="99" y="9"/>
                </a:cubicBezTo>
                <a:cubicBezTo>
                  <a:pt x="63" y="0"/>
                  <a:pt x="36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7">
            <a:extLst>
              <a:ext uri="{FF2B5EF4-FFF2-40B4-BE49-F238E27FC236}">
                <a16:creationId xmlns:a16="http://schemas.microsoft.com/office/drawing/2014/main" id="{4BEC4E26-67B0-704C-9583-B461BD20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8689" y="5451246"/>
            <a:ext cx="87489" cy="4603"/>
          </a:xfrm>
          <a:custGeom>
            <a:avLst/>
            <a:gdLst>
              <a:gd name="T0" fmla="*/ 0 w 82"/>
              <a:gd name="T1" fmla="*/ 0 h 1"/>
              <a:gd name="T2" fmla="*/ 0 w 82"/>
              <a:gd name="T3" fmla="*/ 0 h 1"/>
              <a:gd name="T4" fmla="*/ 81 w 82"/>
              <a:gd name="T5" fmla="*/ 0 h 1"/>
              <a:gd name="T6" fmla="*/ 0 w 8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">
                <a:moveTo>
                  <a:pt x="0" y="0"/>
                </a:moveTo>
                <a:lnTo>
                  <a:pt x="0" y="0"/>
                </a:lnTo>
                <a:cubicBezTo>
                  <a:pt x="27" y="0"/>
                  <a:pt x="54" y="0"/>
                  <a:pt x="81" y="0"/>
                </a:cubicBezTo>
                <a:cubicBezTo>
                  <a:pt x="54" y="0"/>
                  <a:pt x="27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38">
            <a:extLst>
              <a:ext uri="{FF2B5EF4-FFF2-40B4-BE49-F238E27FC236}">
                <a16:creationId xmlns:a16="http://schemas.microsoft.com/office/drawing/2014/main" id="{15E1F83A-ECA3-A14C-9E04-408EAA52A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806" y="5451246"/>
            <a:ext cx="96701" cy="4603"/>
          </a:xfrm>
          <a:custGeom>
            <a:avLst/>
            <a:gdLst>
              <a:gd name="T0" fmla="*/ 0 w 92"/>
              <a:gd name="T1" fmla="*/ 0 h 1"/>
              <a:gd name="T2" fmla="*/ 0 w 92"/>
              <a:gd name="T3" fmla="*/ 0 h 1"/>
              <a:gd name="T4" fmla="*/ 91 w 92"/>
              <a:gd name="T5" fmla="*/ 0 h 1"/>
              <a:gd name="T6" fmla="*/ 0 w 9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1">
                <a:moveTo>
                  <a:pt x="0" y="0"/>
                </a:moveTo>
                <a:lnTo>
                  <a:pt x="0" y="0"/>
                </a:lnTo>
                <a:cubicBezTo>
                  <a:pt x="27" y="0"/>
                  <a:pt x="63" y="0"/>
                  <a:pt x="91" y="0"/>
                </a:cubicBezTo>
                <a:cubicBezTo>
                  <a:pt x="63" y="0"/>
                  <a:pt x="27" y="0"/>
                  <a:pt x="0" y="0"/>
                </a:cubicBez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39">
            <a:extLst>
              <a:ext uri="{FF2B5EF4-FFF2-40B4-BE49-F238E27FC236}">
                <a16:creationId xmlns:a16="http://schemas.microsoft.com/office/drawing/2014/main" id="{45F27B48-2A6E-D847-A5A2-2AE9D75E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7873" y="5451246"/>
            <a:ext cx="1763625" cy="1616270"/>
          </a:xfrm>
          <a:custGeom>
            <a:avLst/>
            <a:gdLst>
              <a:gd name="T0" fmla="*/ 930 w 1690"/>
              <a:gd name="T1" fmla="*/ 1454 h 1546"/>
              <a:gd name="T2" fmla="*/ 930 w 1690"/>
              <a:gd name="T3" fmla="*/ 1454 h 1546"/>
              <a:gd name="T4" fmla="*/ 1689 w 1690"/>
              <a:gd name="T5" fmla="*/ 18 h 1546"/>
              <a:gd name="T6" fmla="*/ 1671 w 1690"/>
              <a:gd name="T7" fmla="*/ 18 h 1546"/>
              <a:gd name="T8" fmla="*/ 1626 w 1690"/>
              <a:gd name="T9" fmla="*/ 18 h 1546"/>
              <a:gd name="T10" fmla="*/ 1563 w 1690"/>
              <a:gd name="T11" fmla="*/ 9 h 1546"/>
              <a:gd name="T12" fmla="*/ 1535 w 1690"/>
              <a:gd name="T13" fmla="*/ 9 h 1546"/>
              <a:gd name="T14" fmla="*/ 1454 w 1690"/>
              <a:gd name="T15" fmla="*/ 9 h 1546"/>
              <a:gd name="T16" fmla="*/ 1445 w 1690"/>
              <a:gd name="T17" fmla="*/ 9 h 1546"/>
              <a:gd name="T18" fmla="*/ 1355 w 1690"/>
              <a:gd name="T19" fmla="*/ 9 h 1546"/>
              <a:gd name="T20" fmla="*/ 1346 w 1690"/>
              <a:gd name="T21" fmla="*/ 9 h 1546"/>
              <a:gd name="T22" fmla="*/ 1246 w 1690"/>
              <a:gd name="T23" fmla="*/ 9 h 1546"/>
              <a:gd name="T24" fmla="*/ 1246 w 1690"/>
              <a:gd name="T25" fmla="*/ 9 h 1546"/>
              <a:gd name="T26" fmla="*/ 1147 w 1690"/>
              <a:gd name="T27" fmla="*/ 0 h 1546"/>
              <a:gd name="T28" fmla="*/ 1138 w 1690"/>
              <a:gd name="T29" fmla="*/ 0 h 1546"/>
              <a:gd name="T30" fmla="*/ 1047 w 1690"/>
              <a:gd name="T31" fmla="*/ 0 h 1546"/>
              <a:gd name="T32" fmla="*/ 1020 w 1690"/>
              <a:gd name="T33" fmla="*/ 0 h 1546"/>
              <a:gd name="T34" fmla="*/ 939 w 1690"/>
              <a:gd name="T35" fmla="*/ 0 h 1546"/>
              <a:gd name="T36" fmla="*/ 831 w 1690"/>
              <a:gd name="T37" fmla="*/ 0 h 1546"/>
              <a:gd name="T38" fmla="*/ 804 w 1690"/>
              <a:gd name="T39" fmla="*/ 0 h 1546"/>
              <a:gd name="T40" fmla="*/ 732 w 1690"/>
              <a:gd name="T41" fmla="*/ 0 h 1546"/>
              <a:gd name="T42" fmla="*/ 551 w 1690"/>
              <a:gd name="T43" fmla="*/ 0 h 1546"/>
              <a:gd name="T44" fmla="*/ 533 w 1690"/>
              <a:gd name="T45" fmla="*/ 0 h 1546"/>
              <a:gd name="T46" fmla="*/ 352 w 1690"/>
              <a:gd name="T47" fmla="*/ 0 h 1546"/>
              <a:gd name="T48" fmla="*/ 334 w 1690"/>
              <a:gd name="T49" fmla="*/ 0 h 1546"/>
              <a:gd name="T50" fmla="*/ 162 w 1690"/>
              <a:gd name="T51" fmla="*/ 9 h 1546"/>
              <a:gd name="T52" fmla="*/ 135 w 1690"/>
              <a:gd name="T53" fmla="*/ 9 h 1546"/>
              <a:gd name="T54" fmla="*/ 0 w 1690"/>
              <a:gd name="T55" fmla="*/ 9 h 1546"/>
              <a:gd name="T56" fmla="*/ 696 w 1690"/>
              <a:gd name="T57" fmla="*/ 1445 h 1546"/>
              <a:gd name="T58" fmla="*/ 930 w 1690"/>
              <a:gd name="T59" fmla="*/ 1454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90" h="1546">
                <a:moveTo>
                  <a:pt x="930" y="1454"/>
                </a:moveTo>
                <a:lnTo>
                  <a:pt x="930" y="1454"/>
                </a:lnTo>
                <a:cubicBezTo>
                  <a:pt x="1689" y="18"/>
                  <a:pt x="1689" y="18"/>
                  <a:pt x="1689" y="18"/>
                </a:cubicBezTo>
                <a:cubicBezTo>
                  <a:pt x="1680" y="18"/>
                  <a:pt x="1680" y="18"/>
                  <a:pt x="1671" y="18"/>
                </a:cubicBezTo>
                <a:cubicBezTo>
                  <a:pt x="1653" y="18"/>
                  <a:pt x="1644" y="18"/>
                  <a:pt x="1626" y="18"/>
                </a:cubicBezTo>
                <a:cubicBezTo>
                  <a:pt x="1608" y="18"/>
                  <a:pt x="1580" y="9"/>
                  <a:pt x="1563" y="9"/>
                </a:cubicBezTo>
                <a:cubicBezTo>
                  <a:pt x="1554" y="9"/>
                  <a:pt x="1544" y="9"/>
                  <a:pt x="1535" y="9"/>
                </a:cubicBezTo>
                <a:cubicBezTo>
                  <a:pt x="1508" y="9"/>
                  <a:pt x="1481" y="9"/>
                  <a:pt x="1454" y="9"/>
                </a:cubicBezTo>
                <a:lnTo>
                  <a:pt x="1445" y="9"/>
                </a:lnTo>
                <a:cubicBezTo>
                  <a:pt x="1409" y="9"/>
                  <a:pt x="1382" y="9"/>
                  <a:pt x="1355" y="9"/>
                </a:cubicBezTo>
                <a:cubicBezTo>
                  <a:pt x="1346" y="9"/>
                  <a:pt x="1346" y="9"/>
                  <a:pt x="1346" y="9"/>
                </a:cubicBezTo>
                <a:cubicBezTo>
                  <a:pt x="1309" y="9"/>
                  <a:pt x="1282" y="9"/>
                  <a:pt x="1246" y="9"/>
                </a:cubicBezTo>
                <a:lnTo>
                  <a:pt x="1246" y="9"/>
                </a:lnTo>
                <a:cubicBezTo>
                  <a:pt x="1210" y="0"/>
                  <a:pt x="1183" y="0"/>
                  <a:pt x="1147" y="0"/>
                </a:cubicBezTo>
                <a:lnTo>
                  <a:pt x="1138" y="0"/>
                </a:lnTo>
                <a:cubicBezTo>
                  <a:pt x="1110" y="0"/>
                  <a:pt x="1074" y="0"/>
                  <a:pt x="1047" y="0"/>
                </a:cubicBezTo>
                <a:cubicBezTo>
                  <a:pt x="1038" y="0"/>
                  <a:pt x="1029" y="0"/>
                  <a:pt x="1020" y="0"/>
                </a:cubicBezTo>
                <a:cubicBezTo>
                  <a:pt x="993" y="0"/>
                  <a:pt x="966" y="0"/>
                  <a:pt x="939" y="0"/>
                </a:cubicBezTo>
                <a:cubicBezTo>
                  <a:pt x="903" y="0"/>
                  <a:pt x="866" y="0"/>
                  <a:pt x="831" y="0"/>
                </a:cubicBezTo>
                <a:cubicBezTo>
                  <a:pt x="822" y="0"/>
                  <a:pt x="813" y="0"/>
                  <a:pt x="804" y="0"/>
                </a:cubicBezTo>
                <a:cubicBezTo>
                  <a:pt x="777" y="0"/>
                  <a:pt x="759" y="0"/>
                  <a:pt x="732" y="0"/>
                </a:cubicBezTo>
                <a:cubicBezTo>
                  <a:pt x="668" y="0"/>
                  <a:pt x="605" y="0"/>
                  <a:pt x="551" y="0"/>
                </a:cubicBezTo>
                <a:cubicBezTo>
                  <a:pt x="542" y="0"/>
                  <a:pt x="533" y="0"/>
                  <a:pt x="533" y="0"/>
                </a:cubicBezTo>
                <a:cubicBezTo>
                  <a:pt x="470" y="0"/>
                  <a:pt x="415" y="0"/>
                  <a:pt x="352" y="0"/>
                </a:cubicBezTo>
                <a:cubicBezTo>
                  <a:pt x="343" y="0"/>
                  <a:pt x="334" y="0"/>
                  <a:pt x="334" y="0"/>
                </a:cubicBezTo>
                <a:cubicBezTo>
                  <a:pt x="271" y="0"/>
                  <a:pt x="217" y="9"/>
                  <a:pt x="162" y="9"/>
                </a:cubicBezTo>
                <a:cubicBezTo>
                  <a:pt x="153" y="9"/>
                  <a:pt x="144" y="9"/>
                  <a:pt x="135" y="9"/>
                </a:cubicBezTo>
                <a:cubicBezTo>
                  <a:pt x="90" y="9"/>
                  <a:pt x="45" y="9"/>
                  <a:pt x="0" y="9"/>
                </a:cubicBezTo>
                <a:cubicBezTo>
                  <a:pt x="235" y="488"/>
                  <a:pt x="460" y="967"/>
                  <a:pt x="696" y="1445"/>
                </a:cubicBezTo>
                <a:cubicBezTo>
                  <a:pt x="741" y="1545"/>
                  <a:pt x="875" y="1545"/>
                  <a:pt x="930" y="1454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40">
            <a:extLst>
              <a:ext uri="{FF2B5EF4-FFF2-40B4-BE49-F238E27FC236}">
                <a16:creationId xmlns:a16="http://schemas.microsoft.com/office/drawing/2014/main" id="{7B35B315-2D62-2744-B6CD-94FF366E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7470" y="5497294"/>
            <a:ext cx="3370685" cy="2831927"/>
          </a:xfrm>
          <a:custGeom>
            <a:avLst/>
            <a:gdLst>
              <a:gd name="T0" fmla="*/ 0 w 3228"/>
              <a:gd name="T1" fmla="*/ 2711 h 2712"/>
              <a:gd name="T2" fmla="*/ 0 w 3228"/>
              <a:gd name="T3" fmla="*/ 2711 h 2712"/>
              <a:gd name="T4" fmla="*/ 3227 w 3228"/>
              <a:gd name="T5" fmla="*/ 2630 h 2712"/>
              <a:gd name="T6" fmla="*/ 3227 w 3228"/>
              <a:gd name="T7" fmla="*/ 380 h 2712"/>
              <a:gd name="T8" fmla="*/ 0 w 3228"/>
              <a:gd name="T9" fmla="*/ 0 h 2712"/>
              <a:gd name="T10" fmla="*/ 0 w 3228"/>
              <a:gd name="T11" fmla="*/ 2711 h 2712"/>
              <a:gd name="T12" fmla="*/ 3119 w 3228"/>
              <a:gd name="T13" fmla="*/ 371 h 2712"/>
              <a:gd name="T14" fmla="*/ 3119 w 3228"/>
              <a:gd name="T15" fmla="*/ 371 h 2712"/>
              <a:gd name="T16" fmla="*/ 2793 w 3228"/>
              <a:gd name="T17" fmla="*/ 1067 h 2712"/>
              <a:gd name="T18" fmla="*/ 2550 w 3228"/>
              <a:gd name="T19" fmla="*/ 1031 h 2712"/>
              <a:gd name="T20" fmla="*/ 2396 w 3228"/>
              <a:gd name="T21" fmla="*/ 253 h 2712"/>
              <a:gd name="T22" fmla="*/ 3119 w 3228"/>
              <a:gd name="T23" fmla="*/ 371 h 2712"/>
              <a:gd name="T24" fmla="*/ 949 w 3228"/>
              <a:gd name="T25" fmla="*/ 949 h 2712"/>
              <a:gd name="T26" fmla="*/ 949 w 3228"/>
              <a:gd name="T27" fmla="*/ 949 h 2712"/>
              <a:gd name="T28" fmla="*/ 705 w 3228"/>
              <a:gd name="T29" fmla="*/ 931 h 2712"/>
              <a:gd name="T30" fmla="*/ 443 w 3228"/>
              <a:gd name="T31" fmla="*/ 36 h 2712"/>
              <a:gd name="T32" fmla="*/ 1356 w 3228"/>
              <a:gd name="T33" fmla="*/ 118 h 2712"/>
              <a:gd name="T34" fmla="*/ 949 w 3228"/>
              <a:gd name="T35" fmla="*/ 949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28" h="2712">
                <a:moveTo>
                  <a:pt x="0" y="2711"/>
                </a:moveTo>
                <a:lnTo>
                  <a:pt x="0" y="2711"/>
                </a:lnTo>
                <a:cubicBezTo>
                  <a:pt x="1076" y="2702"/>
                  <a:pt x="2152" y="2675"/>
                  <a:pt x="3227" y="2630"/>
                </a:cubicBezTo>
                <a:cubicBezTo>
                  <a:pt x="3227" y="380"/>
                  <a:pt x="3227" y="380"/>
                  <a:pt x="3227" y="380"/>
                </a:cubicBezTo>
                <a:cubicBezTo>
                  <a:pt x="2287" y="217"/>
                  <a:pt x="1193" y="72"/>
                  <a:pt x="0" y="0"/>
                </a:cubicBezTo>
                <a:lnTo>
                  <a:pt x="0" y="2711"/>
                </a:lnTo>
                <a:close/>
                <a:moveTo>
                  <a:pt x="3119" y="371"/>
                </a:moveTo>
                <a:lnTo>
                  <a:pt x="3119" y="371"/>
                </a:lnTo>
                <a:cubicBezTo>
                  <a:pt x="2793" y="1067"/>
                  <a:pt x="2793" y="1067"/>
                  <a:pt x="2793" y="1067"/>
                </a:cubicBezTo>
                <a:cubicBezTo>
                  <a:pt x="2739" y="1184"/>
                  <a:pt x="2568" y="1157"/>
                  <a:pt x="2550" y="1031"/>
                </a:cubicBezTo>
                <a:cubicBezTo>
                  <a:pt x="2396" y="253"/>
                  <a:pt x="2396" y="253"/>
                  <a:pt x="2396" y="253"/>
                </a:cubicBezTo>
                <a:lnTo>
                  <a:pt x="3119" y="371"/>
                </a:lnTo>
                <a:close/>
                <a:moveTo>
                  <a:pt x="949" y="949"/>
                </a:moveTo>
                <a:lnTo>
                  <a:pt x="949" y="949"/>
                </a:lnTo>
                <a:cubicBezTo>
                  <a:pt x="895" y="1067"/>
                  <a:pt x="742" y="1049"/>
                  <a:pt x="705" y="931"/>
                </a:cubicBezTo>
                <a:cubicBezTo>
                  <a:pt x="443" y="36"/>
                  <a:pt x="443" y="36"/>
                  <a:pt x="443" y="36"/>
                </a:cubicBezTo>
                <a:cubicBezTo>
                  <a:pt x="1356" y="118"/>
                  <a:pt x="1356" y="118"/>
                  <a:pt x="1356" y="118"/>
                </a:cubicBezTo>
                <a:lnTo>
                  <a:pt x="949" y="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41">
            <a:extLst>
              <a:ext uri="{FF2B5EF4-FFF2-40B4-BE49-F238E27FC236}">
                <a16:creationId xmlns:a16="http://schemas.microsoft.com/office/drawing/2014/main" id="{6E507D6A-4AF0-9A43-9AD4-548C72DC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2460" y="5759764"/>
            <a:ext cx="755181" cy="971606"/>
          </a:xfrm>
          <a:custGeom>
            <a:avLst/>
            <a:gdLst>
              <a:gd name="T0" fmla="*/ 397 w 724"/>
              <a:gd name="T1" fmla="*/ 814 h 932"/>
              <a:gd name="T2" fmla="*/ 397 w 724"/>
              <a:gd name="T3" fmla="*/ 814 h 932"/>
              <a:gd name="T4" fmla="*/ 723 w 724"/>
              <a:gd name="T5" fmla="*/ 118 h 932"/>
              <a:gd name="T6" fmla="*/ 0 w 724"/>
              <a:gd name="T7" fmla="*/ 0 h 932"/>
              <a:gd name="T8" fmla="*/ 154 w 724"/>
              <a:gd name="T9" fmla="*/ 778 h 932"/>
              <a:gd name="T10" fmla="*/ 397 w 724"/>
              <a:gd name="T11" fmla="*/ 814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932">
                <a:moveTo>
                  <a:pt x="397" y="814"/>
                </a:moveTo>
                <a:lnTo>
                  <a:pt x="397" y="814"/>
                </a:lnTo>
                <a:cubicBezTo>
                  <a:pt x="723" y="118"/>
                  <a:pt x="723" y="118"/>
                  <a:pt x="723" y="118"/>
                </a:cubicBezTo>
                <a:cubicBezTo>
                  <a:pt x="0" y="0"/>
                  <a:pt x="0" y="0"/>
                  <a:pt x="0" y="0"/>
                </a:cubicBezTo>
                <a:cubicBezTo>
                  <a:pt x="154" y="778"/>
                  <a:pt x="154" y="778"/>
                  <a:pt x="154" y="778"/>
                </a:cubicBezTo>
                <a:cubicBezTo>
                  <a:pt x="172" y="904"/>
                  <a:pt x="343" y="931"/>
                  <a:pt x="397" y="814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42">
            <a:extLst>
              <a:ext uri="{FF2B5EF4-FFF2-40B4-BE49-F238E27FC236}">
                <a16:creationId xmlns:a16="http://schemas.microsoft.com/office/drawing/2014/main" id="{15A28A5E-DA0C-A846-B98F-797A67D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549" y="5534132"/>
            <a:ext cx="953187" cy="1077514"/>
          </a:xfrm>
          <a:custGeom>
            <a:avLst/>
            <a:gdLst>
              <a:gd name="T0" fmla="*/ 262 w 914"/>
              <a:gd name="T1" fmla="*/ 895 h 1032"/>
              <a:gd name="T2" fmla="*/ 262 w 914"/>
              <a:gd name="T3" fmla="*/ 895 h 1032"/>
              <a:gd name="T4" fmla="*/ 506 w 914"/>
              <a:gd name="T5" fmla="*/ 913 h 1032"/>
              <a:gd name="T6" fmla="*/ 913 w 914"/>
              <a:gd name="T7" fmla="*/ 82 h 1032"/>
              <a:gd name="T8" fmla="*/ 0 w 914"/>
              <a:gd name="T9" fmla="*/ 0 h 1032"/>
              <a:gd name="T10" fmla="*/ 262 w 914"/>
              <a:gd name="T11" fmla="*/ 895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1032">
                <a:moveTo>
                  <a:pt x="262" y="895"/>
                </a:moveTo>
                <a:lnTo>
                  <a:pt x="262" y="895"/>
                </a:lnTo>
                <a:cubicBezTo>
                  <a:pt x="299" y="1013"/>
                  <a:pt x="452" y="1031"/>
                  <a:pt x="506" y="913"/>
                </a:cubicBezTo>
                <a:cubicBezTo>
                  <a:pt x="913" y="82"/>
                  <a:pt x="913" y="82"/>
                  <a:pt x="913" y="82"/>
                </a:cubicBezTo>
                <a:cubicBezTo>
                  <a:pt x="0" y="0"/>
                  <a:pt x="0" y="0"/>
                  <a:pt x="0" y="0"/>
                </a:cubicBezTo>
                <a:lnTo>
                  <a:pt x="262" y="895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43">
            <a:extLst>
              <a:ext uri="{FF2B5EF4-FFF2-40B4-BE49-F238E27FC236}">
                <a16:creationId xmlns:a16="http://schemas.microsoft.com/office/drawing/2014/main" id="{D87AC596-6E23-8A41-82EB-6ACD0676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482" y="5893303"/>
            <a:ext cx="3370685" cy="2348428"/>
          </a:xfrm>
          <a:custGeom>
            <a:avLst/>
            <a:gdLst>
              <a:gd name="T0" fmla="*/ 1718 w 3228"/>
              <a:gd name="T1" fmla="*/ 388 h 2251"/>
              <a:gd name="T2" fmla="*/ 1718 w 3228"/>
              <a:gd name="T3" fmla="*/ 388 h 2251"/>
              <a:gd name="T4" fmla="*/ 1329 w 3228"/>
              <a:gd name="T5" fmla="*/ 867 h 2251"/>
              <a:gd name="T6" fmla="*/ 1239 w 3228"/>
              <a:gd name="T7" fmla="*/ 841 h 2251"/>
              <a:gd name="T8" fmla="*/ 1166 w 3228"/>
              <a:gd name="T9" fmla="*/ 244 h 2251"/>
              <a:gd name="T10" fmla="*/ 1555 w 3228"/>
              <a:gd name="T11" fmla="*/ 343 h 2251"/>
              <a:gd name="T12" fmla="*/ 0 w 3228"/>
              <a:gd name="T13" fmla="*/ 0 h 2251"/>
              <a:gd name="T14" fmla="*/ 0 w 3228"/>
              <a:gd name="T15" fmla="*/ 2250 h 2251"/>
              <a:gd name="T16" fmla="*/ 1654 w 3228"/>
              <a:gd name="T17" fmla="*/ 2177 h 2251"/>
              <a:gd name="T18" fmla="*/ 3227 w 3228"/>
              <a:gd name="T19" fmla="*/ 1029 h 2251"/>
              <a:gd name="T20" fmla="*/ 3227 w 3228"/>
              <a:gd name="T21" fmla="*/ 984 h 2251"/>
              <a:gd name="T22" fmla="*/ 1718 w 3228"/>
              <a:gd name="T23" fmla="*/ 388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28" h="2251">
                <a:moveTo>
                  <a:pt x="1718" y="388"/>
                </a:moveTo>
                <a:lnTo>
                  <a:pt x="1718" y="388"/>
                </a:lnTo>
                <a:cubicBezTo>
                  <a:pt x="1329" y="867"/>
                  <a:pt x="1329" y="867"/>
                  <a:pt x="1329" y="867"/>
                </a:cubicBezTo>
                <a:cubicBezTo>
                  <a:pt x="1293" y="904"/>
                  <a:pt x="1239" y="886"/>
                  <a:pt x="1239" y="841"/>
                </a:cubicBezTo>
                <a:cubicBezTo>
                  <a:pt x="1166" y="244"/>
                  <a:pt x="1166" y="244"/>
                  <a:pt x="1166" y="244"/>
                </a:cubicBezTo>
                <a:cubicBezTo>
                  <a:pt x="1555" y="343"/>
                  <a:pt x="1555" y="343"/>
                  <a:pt x="1555" y="343"/>
                </a:cubicBezTo>
                <a:cubicBezTo>
                  <a:pt x="1112" y="226"/>
                  <a:pt x="588" y="108"/>
                  <a:pt x="0" y="0"/>
                </a:cubicBezTo>
                <a:cubicBezTo>
                  <a:pt x="0" y="2250"/>
                  <a:pt x="0" y="2250"/>
                  <a:pt x="0" y="2250"/>
                </a:cubicBezTo>
                <a:cubicBezTo>
                  <a:pt x="552" y="2231"/>
                  <a:pt x="1103" y="2205"/>
                  <a:pt x="1654" y="2177"/>
                </a:cubicBezTo>
                <a:cubicBezTo>
                  <a:pt x="2369" y="2177"/>
                  <a:pt x="3010" y="1716"/>
                  <a:pt x="3227" y="1029"/>
                </a:cubicBezTo>
                <a:cubicBezTo>
                  <a:pt x="3227" y="984"/>
                  <a:pt x="3227" y="984"/>
                  <a:pt x="3227" y="984"/>
                </a:cubicBezTo>
                <a:cubicBezTo>
                  <a:pt x="3164" y="867"/>
                  <a:pt x="2613" y="633"/>
                  <a:pt x="1718" y="3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44">
            <a:extLst>
              <a:ext uri="{FF2B5EF4-FFF2-40B4-BE49-F238E27FC236}">
                <a16:creationId xmlns:a16="http://schemas.microsoft.com/office/drawing/2014/main" id="{71635E8B-60E2-0C47-A3C8-A2DE3A7E5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964" y="6252475"/>
            <a:ext cx="170375" cy="46048"/>
          </a:xfrm>
          <a:custGeom>
            <a:avLst/>
            <a:gdLst>
              <a:gd name="T0" fmla="*/ 0 w 164"/>
              <a:gd name="T1" fmla="*/ 0 h 46"/>
              <a:gd name="T2" fmla="*/ 0 w 164"/>
              <a:gd name="T3" fmla="*/ 0 h 46"/>
              <a:gd name="T4" fmla="*/ 163 w 164"/>
              <a:gd name="T5" fmla="*/ 45 h 46"/>
              <a:gd name="T6" fmla="*/ 163 w 164"/>
              <a:gd name="T7" fmla="*/ 45 h 46"/>
              <a:gd name="T8" fmla="*/ 0 w 164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46">
                <a:moveTo>
                  <a:pt x="0" y="0"/>
                </a:moveTo>
                <a:lnTo>
                  <a:pt x="0" y="0"/>
                </a:lnTo>
                <a:cubicBezTo>
                  <a:pt x="54" y="19"/>
                  <a:pt x="109" y="28"/>
                  <a:pt x="163" y="45"/>
                </a:cubicBezTo>
                <a:lnTo>
                  <a:pt x="163" y="45"/>
                </a:lnTo>
                <a:lnTo>
                  <a:pt x="0" y="0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45">
            <a:extLst>
              <a:ext uri="{FF2B5EF4-FFF2-40B4-BE49-F238E27FC236}">
                <a16:creationId xmlns:a16="http://schemas.microsoft.com/office/drawing/2014/main" id="{2DE28E67-B45C-5341-BD84-B48D26380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8139" y="6146564"/>
            <a:ext cx="575597" cy="690714"/>
          </a:xfrm>
          <a:custGeom>
            <a:avLst/>
            <a:gdLst>
              <a:gd name="T0" fmla="*/ 0 w 553"/>
              <a:gd name="T1" fmla="*/ 0 h 661"/>
              <a:gd name="T2" fmla="*/ 0 w 553"/>
              <a:gd name="T3" fmla="*/ 0 h 661"/>
              <a:gd name="T4" fmla="*/ 73 w 553"/>
              <a:gd name="T5" fmla="*/ 597 h 661"/>
              <a:gd name="T6" fmla="*/ 163 w 553"/>
              <a:gd name="T7" fmla="*/ 623 h 661"/>
              <a:gd name="T8" fmla="*/ 552 w 553"/>
              <a:gd name="T9" fmla="*/ 144 h 661"/>
              <a:gd name="T10" fmla="*/ 389 w 553"/>
              <a:gd name="T11" fmla="*/ 99 h 661"/>
              <a:gd name="T12" fmla="*/ 0 w 553"/>
              <a:gd name="T13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3" h="661">
                <a:moveTo>
                  <a:pt x="0" y="0"/>
                </a:moveTo>
                <a:lnTo>
                  <a:pt x="0" y="0"/>
                </a:lnTo>
                <a:cubicBezTo>
                  <a:pt x="73" y="597"/>
                  <a:pt x="73" y="597"/>
                  <a:pt x="73" y="597"/>
                </a:cubicBezTo>
                <a:cubicBezTo>
                  <a:pt x="73" y="642"/>
                  <a:pt x="127" y="660"/>
                  <a:pt x="163" y="623"/>
                </a:cubicBezTo>
                <a:cubicBezTo>
                  <a:pt x="552" y="144"/>
                  <a:pt x="552" y="144"/>
                  <a:pt x="552" y="144"/>
                </a:cubicBezTo>
                <a:cubicBezTo>
                  <a:pt x="498" y="127"/>
                  <a:pt x="443" y="118"/>
                  <a:pt x="389" y="99"/>
                </a:cubicBezTo>
                <a:lnTo>
                  <a:pt x="0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Line 46">
            <a:extLst>
              <a:ext uri="{FF2B5EF4-FFF2-40B4-BE49-F238E27FC236}">
                <a16:creationId xmlns:a16="http://schemas.microsoft.com/office/drawing/2014/main" id="{4170CDC1-DB38-C644-982D-287DAC2CC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62431" y="7127379"/>
            <a:ext cx="4603" cy="3057562"/>
          </a:xfrm>
          <a:prstGeom prst="line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Freeform 47">
            <a:extLst>
              <a:ext uri="{FF2B5EF4-FFF2-40B4-BE49-F238E27FC236}">
                <a16:creationId xmlns:a16="http://schemas.microsoft.com/office/drawing/2014/main" id="{3202EDF0-E909-0F4D-BEA8-E11E6A33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149" y="7062913"/>
            <a:ext cx="142749" cy="142746"/>
          </a:xfrm>
          <a:custGeom>
            <a:avLst/>
            <a:gdLst>
              <a:gd name="T0" fmla="*/ 0 w 136"/>
              <a:gd name="T1" fmla="*/ 72 h 136"/>
              <a:gd name="T2" fmla="*/ 0 w 136"/>
              <a:gd name="T3" fmla="*/ 72 h 136"/>
              <a:gd name="T4" fmla="*/ 72 w 136"/>
              <a:gd name="T5" fmla="*/ 0 h 136"/>
              <a:gd name="T6" fmla="*/ 135 w 136"/>
              <a:gd name="T7" fmla="*/ 72 h 136"/>
              <a:gd name="T8" fmla="*/ 72 w 136"/>
              <a:gd name="T9" fmla="*/ 135 h 136"/>
              <a:gd name="T10" fmla="*/ 0 w 136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27" y="0"/>
                  <a:pt x="72" y="0"/>
                </a:cubicBezTo>
                <a:cubicBezTo>
                  <a:pt x="108" y="0"/>
                  <a:pt x="135" y="36"/>
                  <a:pt x="135" y="72"/>
                </a:cubicBezTo>
                <a:cubicBezTo>
                  <a:pt x="135" y="108"/>
                  <a:pt x="108" y="135"/>
                  <a:pt x="72" y="135"/>
                </a:cubicBezTo>
                <a:cubicBezTo>
                  <a:pt x="27" y="135"/>
                  <a:pt x="0" y="108"/>
                  <a:pt x="0" y="72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48">
            <a:extLst>
              <a:ext uri="{FF2B5EF4-FFF2-40B4-BE49-F238E27FC236}">
                <a16:creationId xmlns:a16="http://schemas.microsoft.com/office/drawing/2014/main" id="{69ACD14F-93A3-D24D-83D1-859A5F84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263" y="10074427"/>
            <a:ext cx="313124" cy="377590"/>
          </a:xfrm>
          <a:custGeom>
            <a:avLst/>
            <a:gdLst>
              <a:gd name="T0" fmla="*/ 154 w 300"/>
              <a:gd name="T1" fmla="*/ 362 h 363"/>
              <a:gd name="T2" fmla="*/ 0 w 300"/>
              <a:gd name="T3" fmla="*/ 0 h 363"/>
              <a:gd name="T4" fmla="*/ 154 w 300"/>
              <a:gd name="T5" fmla="*/ 82 h 363"/>
              <a:gd name="T6" fmla="*/ 299 w 300"/>
              <a:gd name="T7" fmla="*/ 0 h 363"/>
              <a:gd name="T8" fmla="*/ 154 w 300"/>
              <a:gd name="T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363">
                <a:moveTo>
                  <a:pt x="154" y="362"/>
                </a:moveTo>
                <a:lnTo>
                  <a:pt x="0" y="0"/>
                </a:lnTo>
                <a:lnTo>
                  <a:pt x="154" y="82"/>
                </a:lnTo>
                <a:lnTo>
                  <a:pt x="299" y="0"/>
                </a:lnTo>
                <a:lnTo>
                  <a:pt x="154" y="362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Line 49">
            <a:extLst>
              <a:ext uri="{FF2B5EF4-FFF2-40B4-BE49-F238E27FC236}">
                <a16:creationId xmlns:a16="http://schemas.microsoft.com/office/drawing/2014/main" id="{F3EB6C2D-4B66-6742-9D8C-94F6E19FC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58206" y="7127379"/>
            <a:ext cx="4606" cy="3057562"/>
          </a:xfrm>
          <a:prstGeom prst="line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9" name="Freeform 50">
            <a:extLst>
              <a:ext uri="{FF2B5EF4-FFF2-40B4-BE49-F238E27FC236}">
                <a16:creationId xmlns:a16="http://schemas.microsoft.com/office/drawing/2014/main" id="{8A71CA59-5424-0842-802F-089CCEA13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739" y="7062913"/>
            <a:ext cx="142749" cy="142746"/>
          </a:xfrm>
          <a:custGeom>
            <a:avLst/>
            <a:gdLst>
              <a:gd name="T0" fmla="*/ 0 w 137"/>
              <a:gd name="T1" fmla="*/ 72 h 136"/>
              <a:gd name="T2" fmla="*/ 0 w 137"/>
              <a:gd name="T3" fmla="*/ 72 h 136"/>
              <a:gd name="T4" fmla="*/ 63 w 137"/>
              <a:gd name="T5" fmla="*/ 0 h 136"/>
              <a:gd name="T6" fmla="*/ 136 w 137"/>
              <a:gd name="T7" fmla="*/ 72 h 136"/>
              <a:gd name="T8" fmla="*/ 63 w 137"/>
              <a:gd name="T9" fmla="*/ 135 h 136"/>
              <a:gd name="T10" fmla="*/ 0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27" y="0"/>
                  <a:pt x="63" y="0"/>
                </a:cubicBezTo>
                <a:cubicBezTo>
                  <a:pt x="100" y="0"/>
                  <a:pt x="136" y="36"/>
                  <a:pt x="136" y="72"/>
                </a:cubicBezTo>
                <a:cubicBezTo>
                  <a:pt x="136" y="108"/>
                  <a:pt x="100" y="135"/>
                  <a:pt x="63" y="135"/>
                </a:cubicBezTo>
                <a:cubicBezTo>
                  <a:pt x="27" y="135"/>
                  <a:pt x="0" y="108"/>
                  <a:pt x="0" y="72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51">
            <a:extLst>
              <a:ext uri="{FF2B5EF4-FFF2-40B4-BE49-F238E27FC236}">
                <a16:creationId xmlns:a16="http://schemas.microsoft.com/office/drawing/2014/main" id="{33553D5C-F0C8-6A4A-9DB9-2CFE44C52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0854" y="10074427"/>
            <a:ext cx="303914" cy="377590"/>
          </a:xfrm>
          <a:custGeom>
            <a:avLst/>
            <a:gdLst>
              <a:gd name="T0" fmla="*/ 144 w 290"/>
              <a:gd name="T1" fmla="*/ 362 h 363"/>
              <a:gd name="T2" fmla="*/ 0 w 290"/>
              <a:gd name="T3" fmla="*/ 0 h 363"/>
              <a:gd name="T4" fmla="*/ 144 w 290"/>
              <a:gd name="T5" fmla="*/ 82 h 363"/>
              <a:gd name="T6" fmla="*/ 289 w 290"/>
              <a:gd name="T7" fmla="*/ 0 h 363"/>
              <a:gd name="T8" fmla="*/ 144 w 290"/>
              <a:gd name="T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363">
                <a:moveTo>
                  <a:pt x="144" y="362"/>
                </a:moveTo>
                <a:lnTo>
                  <a:pt x="0" y="0"/>
                </a:lnTo>
                <a:lnTo>
                  <a:pt x="144" y="82"/>
                </a:lnTo>
                <a:lnTo>
                  <a:pt x="289" y="0"/>
                </a:lnTo>
                <a:lnTo>
                  <a:pt x="144" y="362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Line 52">
            <a:extLst>
              <a:ext uri="{FF2B5EF4-FFF2-40B4-BE49-F238E27FC236}">
                <a16:creationId xmlns:a16="http://schemas.microsoft.com/office/drawing/2014/main" id="{593E2103-ECE0-DA4F-9DBF-ABDD3D013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178" y="7127379"/>
            <a:ext cx="4606" cy="3057562"/>
          </a:xfrm>
          <a:prstGeom prst="line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2" name="Freeform 53">
            <a:extLst>
              <a:ext uri="{FF2B5EF4-FFF2-40B4-BE49-F238E27FC236}">
                <a16:creationId xmlns:a16="http://schemas.microsoft.com/office/drawing/2014/main" id="{FD9985F5-57C8-7546-99B8-98CD4A6B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108" y="7062913"/>
            <a:ext cx="142746" cy="142746"/>
          </a:xfrm>
          <a:custGeom>
            <a:avLst/>
            <a:gdLst>
              <a:gd name="T0" fmla="*/ 0 w 137"/>
              <a:gd name="T1" fmla="*/ 72 h 136"/>
              <a:gd name="T2" fmla="*/ 0 w 137"/>
              <a:gd name="T3" fmla="*/ 72 h 136"/>
              <a:gd name="T4" fmla="*/ 64 w 137"/>
              <a:gd name="T5" fmla="*/ 0 h 136"/>
              <a:gd name="T6" fmla="*/ 136 w 137"/>
              <a:gd name="T7" fmla="*/ 72 h 136"/>
              <a:gd name="T8" fmla="*/ 64 w 137"/>
              <a:gd name="T9" fmla="*/ 135 h 136"/>
              <a:gd name="T10" fmla="*/ 0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27" y="0"/>
                  <a:pt x="64" y="0"/>
                </a:cubicBezTo>
                <a:cubicBezTo>
                  <a:pt x="100" y="0"/>
                  <a:pt x="136" y="36"/>
                  <a:pt x="136" y="72"/>
                </a:cubicBezTo>
                <a:cubicBezTo>
                  <a:pt x="136" y="108"/>
                  <a:pt x="100" y="135"/>
                  <a:pt x="64" y="135"/>
                </a:cubicBezTo>
                <a:cubicBezTo>
                  <a:pt x="27" y="135"/>
                  <a:pt x="0" y="108"/>
                  <a:pt x="0" y="72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54">
            <a:extLst>
              <a:ext uri="{FF2B5EF4-FFF2-40B4-BE49-F238E27FC236}">
                <a16:creationId xmlns:a16="http://schemas.microsoft.com/office/drawing/2014/main" id="{B5397C9C-4C9F-9345-880C-F08F277D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223" y="10074427"/>
            <a:ext cx="303914" cy="377590"/>
          </a:xfrm>
          <a:custGeom>
            <a:avLst/>
            <a:gdLst>
              <a:gd name="T0" fmla="*/ 145 w 290"/>
              <a:gd name="T1" fmla="*/ 362 h 363"/>
              <a:gd name="T2" fmla="*/ 0 w 290"/>
              <a:gd name="T3" fmla="*/ 0 h 363"/>
              <a:gd name="T4" fmla="*/ 145 w 290"/>
              <a:gd name="T5" fmla="*/ 82 h 363"/>
              <a:gd name="T6" fmla="*/ 289 w 290"/>
              <a:gd name="T7" fmla="*/ 0 h 363"/>
              <a:gd name="T8" fmla="*/ 145 w 290"/>
              <a:gd name="T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363">
                <a:moveTo>
                  <a:pt x="145" y="362"/>
                </a:moveTo>
                <a:lnTo>
                  <a:pt x="0" y="0"/>
                </a:lnTo>
                <a:lnTo>
                  <a:pt x="145" y="82"/>
                </a:lnTo>
                <a:lnTo>
                  <a:pt x="289" y="0"/>
                </a:lnTo>
                <a:lnTo>
                  <a:pt x="145" y="362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Line 55">
            <a:extLst>
              <a:ext uri="{FF2B5EF4-FFF2-40B4-BE49-F238E27FC236}">
                <a16:creationId xmlns:a16="http://schemas.microsoft.com/office/drawing/2014/main" id="{2E0F6A67-05A8-3246-9ACD-747D8651A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3166" y="7127379"/>
            <a:ext cx="4603" cy="3057562"/>
          </a:xfrm>
          <a:prstGeom prst="line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Freeform 56">
            <a:extLst>
              <a:ext uri="{FF2B5EF4-FFF2-40B4-BE49-F238E27FC236}">
                <a16:creationId xmlns:a16="http://schemas.microsoft.com/office/drawing/2014/main" id="{283651C7-9E53-264E-AE8B-B484E9B7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883" y="7062913"/>
            <a:ext cx="142749" cy="142746"/>
          </a:xfrm>
          <a:custGeom>
            <a:avLst/>
            <a:gdLst>
              <a:gd name="T0" fmla="*/ 0 w 137"/>
              <a:gd name="T1" fmla="*/ 72 h 136"/>
              <a:gd name="T2" fmla="*/ 0 w 137"/>
              <a:gd name="T3" fmla="*/ 72 h 136"/>
              <a:gd name="T4" fmla="*/ 73 w 137"/>
              <a:gd name="T5" fmla="*/ 0 h 136"/>
              <a:gd name="T6" fmla="*/ 136 w 137"/>
              <a:gd name="T7" fmla="*/ 72 h 136"/>
              <a:gd name="T8" fmla="*/ 73 w 137"/>
              <a:gd name="T9" fmla="*/ 135 h 136"/>
              <a:gd name="T10" fmla="*/ 0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37" y="0"/>
                  <a:pt x="73" y="0"/>
                </a:cubicBezTo>
                <a:cubicBezTo>
                  <a:pt x="109" y="0"/>
                  <a:pt x="136" y="36"/>
                  <a:pt x="136" y="72"/>
                </a:cubicBezTo>
                <a:cubicBezTo>
                  <a:pt x="136" y="108"/>
                  <a:pt x="109" y="135"/>
                  <a:pt x="73" y="135"/>
                </a:cubicBezTo>
                <a:cubicBezTo>
                  <a:pt x="37" y="135"/>
                  <a:pt x="0" y="108"/>
                  <a:pt x="0" y="72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57">
            <a:extLst>
              <a:ext uri="{FF2B5EF4-FFF2-40B4-BE49-F238E27FC236}">
                <a16:creationId xmlns:a16="http://schemas.microsoft.com/office/drawing/2014/main" id="{3860838A-9776-F048-8726-02BA4E5EE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998" y="10074427"/>
            <a:ext cx="313124" cy="377590"/>
          </a:xfrm>
          <a:custGeom>
            <a:avLst/>
            <a:gdLst>
              <a:gd name="T0" fmla="*/ 154 w 299"/>
              <a:gd name="T1" fmla="*/ 362 h 363"/>
              <a:gd name="T2" fmla="*/ 0 w 299"/>
              <a:gd name="T3" fmla="*/ 0 h 363"/>
              <a:gd name="T4" fmla="*/ 154 w 299"/>
              <a:gd name="T5" fmla="*/ 82 h 363"/>
              <a:gd name="T6" fmla="*/ 298 w 299"/>
              <a:gd name="T7" fmla="*/ 0 h 363"/>
              <a:gd name="T8" fmla="*/ 154 w 299"/>
              <a:gd name="T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363">
                <a:moveTo>
                  <a:pt x="154" y="362"/>
                </a:moveTo>
                <a:lnTo>
                  <a:pt x="0" y="0"/>
                </a:lnTo>
                <a:lnTo>
                  <a:pt x="154" y="82"/>
                </a:lnTo>
                <a:lnTo>
                  <a:pt x="298" y="0"/>
                </a:lnTo>
                <a:lnTo>
                  <a:pt x="154" y="362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Line 58">
            <a:extLst>
              <a:ext uri="{FF2B5EF4-FFF2-40B4-BE49-F238E27FC236}">
                <a16:creationId xmlns:a16="http://schemas.microsoft.com/office/drawing/2014/main" id="{4617BBF1-E9B2-0D45-B54F-C4593ECEC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7797" y="7127379"/>
            <a:ext cx="4606" cy="3057562"/>
          </a:xfrm>
          <a:prstGeom prst="line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Freeform 59">
            <a:extLst>
              <a:ext uri="{FF2B5EF4-FFF2-40B4-BE49-F238E27FC236}">
                <a16:creationId xmlns:a16="http://schemas.microsoft.com/office/drawing/2014/main" id="{16D8B12A-95D8-494A-B950-2B031708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121" y="7062913"/>
            <a:ext cx="142749" cy="142746"/>
          </a:xfrm>
          <a:custGeom>
            <a:avLst/>
            <a:gdLst>
              <a:gd name="T0" fmla="*/ 0 w 137"/>
              <a:gd name="T1" fmla="*/ 72 h 136"/>
              <a:gd name="T2" fmla="*/ 0 w 137"/>
              <a:gd name="T3" fmla="*/ 72 h 136"/>
              <a:gd name="T4" fmla="*/ 72 w 137"/>
              <a:gd name="T5" fmla="*/ 0 h 136"/>
              <a:gd name="T6" fmla="*/ 136 w 137"/>
              <a:gd name="T7" fmla="*/ 72 h 136"/>
              <a:gd name="T8" fmla="*/ 72 w 137"/>
              <a:gd name="T9" fmla="*/ 135 h 136"/>
              <a:gd name="T10" fmla="*/ 0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27" y="0"/>
                  <a:pt x="72" y="0"/>
                </a:cubicBezTo>
                <a:cubicBezTo>
                  <a:pt x="109" y="0"/>
                  <a:pt x="136" y="36"/>
                  <a:pt x="136" y="72"/>
                </a:cubicBezTo>
                <a:cubicBezTo>
                  <a:pt x="136" y="108"/>
                  <a:pt x="109" y="135"/>
                  <a:pt x="72" y="135"/>
                </a:cubicBezTo>
                <a:cubicBezTo>
                  <a:pt x="27" y="135"/>
                  <a:pt x="0" y="108"/>
                  <a:pt x="0" y="72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60">
            <a:extLst>
              <a:ext uri="{FF2B5EF4-FFF2-40B4-BE49-F238E27FC236}">
                <a16:creationId xmlns:a16="http://schemas.microsoft.com/office/drawing/2014/main" id="{2EF01627-BF73-4D42-AE3F-F81B4D8E5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632" y="10074427"/>
            <a:ext cx="313124" cy="377590"/>
          </a:xfrm>
          <a:custGeom>
            <a:avLst/>
            <a:gdLst>
              <a:gd name="T0" fmla="*/ 153 w 299"/>
              <a:gd name="T1" fmla="*/ 362 h 363"/>
              <a:gd name="T2" fmla="*/ 0 w 299"/>
              <a:gd name="T3" fmla="*/ 0 h 363"/>
              <a:gd name="T4" fmla="*/ 153 w 299"/>
              <a:gd name="T5" fmla="*/ 82 h 363"/>
              <a:gd name="T6" fmla="*/ 298 w 299"/>
              <a:gd name="T7" fmla="*/ 0 h 363"/>
              <a:gd name="T8" fmla="*/ 153 w 299"/>
              <a:gd name="T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363">
                <a:moveTo>
                  <a:pt x="153" y="362"/>
                </a:moveTo>
                <a:lnTo>
                  <a:pt x="0" y="0"/>
                </a:lnTo>
                <a:lnTo>
                  <a:pt x="153" y="82"/>
                </a:lnTo>
                <a:lnTo>
                  <a:pt x="298" y="0"/>
                </a:lnTo>
                <a:lnTo>
                  <a:pt x="153" y="362"/>
                </a:lnTo>
              </a:path>
            </a:pathLst>
          </a:custGeom>
          <a:solidFill>
            <a:srgbClr val="D68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67">
            <a:extLst>
              <a:ext uri="{FF2B5EF4-FFF2-40B4-BE49-F238E27FC236}">
                <a16:creationId xmlns:a16="http://schemas.microsoft.com/office/drawing/2014/main" id="{4F114C82-190B-0A47-8ABE-46AA7A030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41" y="9779722"/>
            <a:ext cx="1201844" cy="1201841"/>
          </a:xfrm>
          <a:custGeom>
            <a:avLst/>
            <a:gdLst>
              <a:gd name="T0" fmla="*/ 1022 w 1149"/>
              <a:gd name="T1" fmla="*/ 1148 h 1149"/>
              <a:gd name="T2" fmla="*/ 1022 w 1149"/>
              <a:gd name="T3" fmla="*/ 1148 h 1149"/>
              <a:gd name="T4" fmla="*/ 136 w 1149"/>
              <a:gd name="T5" fmla="*/ 1148 h 1149"/>
              <a:gd name="T6" fmla="*/ 0 w 1149"/>
              <a:gd name="T7" fmla="*/ 1013 h 1149"/>
              <a:gd name="T8" fmla="*/ 0 w 1149"/>
              <a:gd name="T9" fmla="*/ 127 h 1149"/>
              <a:gd name="T10" fmla="*/ 136 w 1149"/>
              <a:gd name="T11" fmla="*/ 0 h 1149"/>
              <a:gd name="T12" fmla="*/ 1022 w 1149"/>
              <a:gd name="T13" fmla="*/ 0 h 1149"/>
              <a:gd name="T14" fmla="*/ 1148 w 1149"/>
              <a:gd name="T15" fmla="*/ 127 h 1149"/>
              <a:gd name="T16" fmla="*/ 1148 w 1149"/>
              <a:gd name="T17" fmla="*/ 1013 h 1149"/>
              <a:gd name="T18" fmla="*/ 1022 w 1149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1149">
                <a:moveTo>
                  <a:pt x="1022" y="1148"/>
                </a:moveTo>
                <a:lnTo>
                  <a:pt x="1022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4" y="1148"/>
                  <a:pt x="0" y="1094"/>
                  <a:pt x="0" y="10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64" y="0"/>
                  <a:pt x="136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94" y="0"/>
                  <a:pt x="1148" y="54"/>
                  <a:pt x="1148" y="127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148" y="1094"/>
                  <a:pt x="1094" y="1148"/>
                  <a:pt x="1022" y="11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68">
            <a:extLst>
              <a:ext uri="{FF2B5EF4-FFF2-40B4-BE49-F238E27FC236}">
                <a16:creationId xmlns:a16="http://schemas.microsoft.com/office/drawing/2014/main" id="{ACF7061F-20DC-F34C-AB02-BF796D29A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50" y="9779722"/>
            <a:ext cx="1211054" cy="1201841"/>
          </a:xfrm>
          <a:custGeom>
            <a:avLst/>
            <a:gdLst>
              <a:gd name="T0" fmla="*/ 1022 w 1158"/>
              <a:gd name="T1" fmla="*/ 1148 h 1149"/>
              <a:gd name="T2" fmla="*/ 1022 w 1158"/>
              <a:gd name="T3" fmla="*/ 1148 h 1149"/>
              <a:gd name="T4" fmla="*/ 136 w 1158"/>
              <a:gd name="T5" fmla="*/ 1148 h 1149"/>
              <a:gd name="T6" fmla="*/ 0 w 1158"/>
              <a:gd name="T7" fmla="*/ 1013 h 1149"/>
              <a:gd name="T8" fmla="*/ 0 w 1158"/>
              <a:gd name="T9" fmla="*/ 127 h 1149"/>
              <a:gd name="T10" fmla="*/ 136 w 1158"/>
              <a:gd name="T11" fmla="*/ 0 h 1149"/>
              <a:gd name="T12" fmla="*/ 1022 w 1158"/>
              <a:gd name="T13" fmla="*/ 0 h 1149"/>
              <a:gd name="T14" fmla="*/ 1157 w 1158"/>
              <a:gd name="T15" fmla="*/ 127 h 1149"/>
              <a:gd name="T16" fmla="*/ 1157 w 1158"/>
              <a:gd name="T17" fmla="*/ 1013 h 1149"/>
              <a:gd name="T18" fmla="*/ 1022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2" y="1148"/>
                </a:moveTo>
                <a:lnTo>
                  <a:pt x="1022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3" y="1148"/>
                  <a:pt x="0" y="1094"/>
                  <a:pt x="0" y="10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63" y="0"/>
                  <a:pt x="136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94" y="0"/>
                  <a:pt x="1157" y="54"/>
                  <a:pt x="1157" y="127"/>
                </a:cubicBezTo>
                <a:cubicBezTo>
                  <a:pt x="1157" y="1013"/>
                  <a:pt x="1157" y="1013"/>
                  <a:pt x="1157" y="1013"/>
                </a:cubicBezTo>
                <a:cubicBezTo>
                  <a:pt x="1157" y="1094"/>
                  <a:pt x="1094" y="1148"/>
                  <a:pt x="1022" y="11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69">
            <a:extLst>
              <a:ext uri="{FF2B5EF4-FFF2-40B4-BE49-F238E27FC236}">
                <a16:creationId xmlns:a16="http://schemas.microsoft.com/office/drawing/2014/main" id="{3A8A758E-927F-304C-9711-7E67B6F22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575" y="9779722"/>
            <a:ext cx="1197238" cy="1201841"/>
          </a:xfrm>
          <a:custGeom>
            <a:avLst/>
            <a:gdLst>
              <a:gd name="T0" fmla="*/ 1020 w 1148"/>
              <a:gd name="T1" fmla="*/ 1148 h 1149"/>
              <a:gd name="T2" fmla="*/ 1020 w 1148"/>
              <a:gd name="T3" fmla="*/ 1148 h 1149"/>
              <a:gd name="T4" fmla="*/ 136 w 1148"/>
              <a:gd name="T5" fmla="*/ 1148 h 1149"/>
              <a:gd name="T6" fmla="*/ 0 w 1148"/>
              <a:gd name="T7" fmla="*/ 1013 h 1149"/>
              <a:gd name="T8" fmla="*/ 0 w 1148"/>
              <a:gd name="T9" fmla="*/ 127 h 1149"/>
              <a:gd name="T10" fmla="*/ 136 w 1148"/>
              <a:gd name="T11" fmla="*/ 0 h 1149"/>
              <a:gd name="T12" fmla="*/ 1020 w 1148"/>
              <a:gd name="T13" fmla="*/ 0 h 1149"/>
              <a:gd name="T14" fmla="*/ 1147 w 1148"/>
              <a:gd name="T15" fmla="*/ 127 h 1149"/>
              <a:gd name="T16" fmla="*/ 1147 w 1148"/>
              <a:gd name="T17" fmla="*/ 1013 h 1149"/>
              <a:gd name="T18" fmla="*/ 1020 w 114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8" h="1149">
                <a:moveTo>
                  <a:pt x="1020" y="1148"/>
                </a:moveTo>
                <a:lnTo>
                  <a:pt x="1020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3" y="1148"/>
                  <a:pt x="0" y="1094"/>
                  <a:pt x="0" y="10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63" y="0"/>
                  <a:pt x="136" y="0"/>
                </a:cubicBezTo>
                <a:cubicBezTo>
                  <a:pt x="1020" y="0"/>
                  <a:pt x="1020" y="0"/>
                  <a:pt x="1020" y="0"/>
                </a:cubicBezTo>
                <a:cubicBezTo>
                  <a:pt x="1093" y="0"/>
                  <a:pt x="1147" y="54"/>
                  <a:pt x="1147" y="127"/>
                </a:cubicBezTo>
                <a:cubicBezTo>
                  <a:pt x="1147" y="1013"/>
                  <a:pt x="1147" y="1013"/>
                  <a:pt x="1147" y="1013"/>
                </a:cubicBezTo>
                <a:cubicBezTo>
                  <a:pt x="1147" y="1094"/>
                  <a:pt x="1093" y="1148"/>
                  <a:pt x="1020" y="11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70">
            <a:extLst>
              <a:ext uri="{FF2B5EF4-FFF2-40B4-BE49-F238E27FC236}">
                <a16:creationId xmlns:a16="http://schemas.microsoft.com/office/drawing/2014/main" id="{057208A6-7BC3-4242-BDAB-16F10B8F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984" y="9779722"/>
            <a:ext cx="1211051" cy="1201841"/>
          </a:xfrm>
          <a:custGeom>
            <a:avLst/>
            <a:gdLst>
              <a:gd name="T0" fmla="*/ 1021 w 1158"/>
              <a:gd name="T1" fmla="*/ 1148 h 1149"/>
              <a:gd name="T2" fmla="*/ 1021 w 1158"/>
              <a:gd name="T3" fmla="*/ 1148 h 1149"/>
              <a:gd name="T4" fmla="*/ 135 w 1158"/>
              <a:gd name="T5" fmla="*/ 1148 h 1149"/>
              <a:gd name="T6" fmla="*/ 0 w 1158"/>
              <a:gd name="T7" fmla="*/ 1013 h 1149"/>
              <a:gd name="T8" fmla="*/ 0 w 1158"/>
              <a:gd name="T9" fmla="*/ 127 h 1149"/>
              <a:gd name="T10" fmla="*/ 135 w 1158"/>
              <a:gd name="T11" fmla="*/ 0 h 1149"/>
              <a:gd name="T12" fmla="*/ 1021 w 1158"/>
              <a:gd name="T13" fmla="*/ 0 h 1149"/>
              <a:gd name="T14" fmla="*/ 1157 w 1158"/>
              <a:gd name="T15" fmla="*/ 127 h 1149"/>
              <a:gd name="T16" fmla="*/ 1157 w 1158"/>
              <a:gd name="T17" fmla="*/ 1013 h 1149"/>
              <a:gd name="T18" fmla="*/ 1021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1" y="1148"/>
                </a:moveTo>
                <a:lnTo>
                  <a:pt x="1021" y="1148"/>
                </a:lnTo>
                <a:cubicBezTo>
                  <a:pt x="135" y="1148"/>
                  <a:pt x="135" y="1148"/>
                  <a:pt x="135" y="1148"/>
                </a:cubicBezTo>
                <a:cubicBezTo>
                  <a:pt x="63" y="1148"/>
                  <a:pt x="0" y="1094"/>
                  <a:pt x="0" y="10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63" y="0"/>
                  <a:pt x="13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4" y="0"/>
                  <a:pt x="1157" y="54"/>
                  <a:pt x="1157" y="127"/>
                </a:cubicBezTo>
                <a:cubicBezTo>
                  <a:pt x="1157" y="1013"/>
                  <a:pt x="1157" y="1013"/>
                  <a:pt x="1157" y="1013"/>
                </a:cubicBezTo>
                <a:cubicBezTo>
                  <a:pt x="1157" y="1094"/>
                  <a:pt x="1094" y="1148"/>
                  <a:pt x="1021" y="11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71">
            <a:extLst>
              <a:ext uri="{FF2B5EF4-FFF2-40B4-BE49-F238E27FC236}">
                <a16:creationId xmlns:a16="http://schemas.microsoft.com/office/drawing/2014/main" id="{C4B66EC3-954E-7F46-A289-2BA8C82BA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206" y="9779722"/>
            <a:ext cx="1201844" cy="1201841"/>
          </a:xfrm>
          <a:custGeom>
            <a:avLst/>
            <a:gdLst>
              <a:gd name="T0" fmla="*/ 1012 w 1149"/>
              <a:gd name="T1" fmla="*/ 1148 h 1149"/>
              <a:gd name="T2" fmla="*/ 1012 w 1149"/>
              <a:gd name="T3" fmla="*/ 1148 h 1149"/>
              <a:gd name="T4" fmla="*/ 135 w 1149"/>
              <a:gd name="T5" fmla="*/ 1148 h 1149"/>
              <a:gd name="T6" fmla="*/ 0 w 1149"/>
              <a:gd name="T7" fmla="*/ 1013 h 1149"/>
              <a:gd name="T8" fmla="*/ 0 w 1149"/>
              <a:gd name="T9" fmla="*/ 127 h 1149"/>
              <a:gd name="T10" fmla="*/ 135 w 1149"/>
              <a:gd name="T11" fmla="*/ 0 h 1149"/>
              <a:gd name="T12" fmla="*/ 1012 w 1149"/>
              <a:gd name="T13" fmla="*/ 0 h 1149"/>
              <a:gd name="T14" fmla="*/ 1148 w 1149"/>
              <a:gd name="T15" fmla="*/ 127 h 1149"/>
              <a:gd name="T16" fmla="*/ 1148 w 1149"/>
              <a:gd name="T17" fmla="*/ 1013 h 1149"/>
              <a:gd name="T18" fmla="*/ 1012 w 1149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1149">
                <a:moveTo>
                  <a:pt x="1012" y="1148"/>
                </a:moveTo>
                <a:lnTo>
                  <a:pt x="1012" y="1148"/>
                </a:lnTo>
                <a:cubicBezTo>
                  <a:pt x="135" y="1148"/>
                  <a:pt x="135" y="1148"/>
                  <a:pt x="135" y="1148"/>
                </a:cubicBezTo>
                <a:cubicBezTo>
                  <a:pt x="54" y="1148"/>
                  <a:pt x="0" y="1094"/>
                  <a:pt x="0" y="10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54" y="0"/>
                  <a:pt x="135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94" y="0"/>
                  <a:pt x="1148" y="54"/>
                  <a:pt x="1148" y="127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148" y="1094"/>
                  <a:pt x="1094" y="1148"/>
                  <a:pt x="1012" y="11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72">
            <a:extLst>
              <a:ext uri="{FF2B5EF4-FFF2-40B4-BE49-F238E27FC236}">
                <a16:creationId xmlns:a16="http://schemas.microsoft.com/office/drawing/2014/main" id="{2418805D-EC50-B744-8339-A5C7CB5F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483" y="9959306"/>
            <a:ext cx="538759" cy="736762"/>
          </a:xfrm>
          <a:custGeom>
            <a:avLst/>
            <a:gdLst>
              <a:gd name="T0" fmla="*/ 262 w 516"/>
              <a:gd name="T1" fmla="*/ 705 h 706"/>
              <a:gd name="T2" fmla="*/ 262 w 516"/>
              <a:gd name="T3" fmla="*/ 705 h 706"/>
              <a:gd name="T4" fmla="*/ 0 w 516"/>
              <a:gd name="T5" fmla="*/ 443 h 706"/>
              <a:gd name="T6" fmla="*/ 9 w 516"/>
              <a:gd name="T7" fmla="*/ 397 h 706"/>
              <a:gd name="T8" fmla="*/ 9 w 516"/>
              <a:gd name="T9" fmla="*/ 397 h 706"/>
              <a:gd name="T10" fmla="*/ 18 w 516"/>
              <a:gd name="T11" fmla="*/ 361 h 706"/>
              <a:gd name="T12" fmla="*/ 45 w 516"/>
              <a:gd name="T13" fmla="*/ 289 h 706"/>
              <a:gd name="T14" fmla="*/ 63 w 516"/>
              <a:gd name="T15" fmla="*/ 289 h 706"/>
              <a:gd name="T16" fmla="*/ 72 w 516"/>
              <a:gd name="T17" fmla="*/ 307 h 706"/>
              <a:gd name="T18" fmla="*/ 45 w 516"/>
              <a:gd name="T19" fmla="*/ 371 h 706"/>
              <a:gd name="T20" fmla="*/ 45 w 516"/>
              <a:gd name="T21" fmla="*/ 371 h 706"/>
              <a:gd name="T22" fmla="*/ 36 w 516"/>
              <a:gd name="T23" fmla="*/ 397 h 706"/>
              <a:gd name="T24" fmla="*/ 36 w 516"/>
              <a:gd name="T25" fmla="*/ 397 h 706"/>
              <a:gd name="T26" fmla="*/ 36 w 516"/>
              <a:gd name="T27" fmla="*/ 407 h 706"/>
              <a:gd name="T28" fmla="*/ 36 w 516"/>
              <a:gd name="T29" fmla="*/ 443 h 706"/>
              <a:gd name="T30" fmla="*/ 262 w 516"/>
              <a:gd name="T31" fmla="*/ 678 h 706"/>
              <a:gd name="T32" fmla="*/ 488 w 516"/>
              <a:gd name="T33" fmla="*/ 443 h 706"/>
              <a:gd name="T34" fmla="*/ 479 w 516"/>
              <a:gd name="T35" fmla="*/ 407 h 706"/>
              <a:gd name="T36" fmla="*/ 479 w 516"/>
              <a:gd name="T37" fmla="*/ 397 h 706"/>
              <a:gd name="T38" fmla="*/ 470 w 516"/>
              <a:gd name="T39" fmla="*/ 371 h 706"/>
              <a:gd name="T40" fmla="*/ 470 w 516"/>
              <a:gd name="T41" fmla="*/ 371 h 706"/>
              <a:gd name="T42" fmla="*/ 262 w 516"/>
              <a:gd name="T43" fmla="*/ 36 h 706"/>
              <a:gd name="T44" fmla="*/ 117 w 516"/>
              <a:gd name="T45" fmla="*/ 217 h 706"/>
              <a:gd name="T46" fmla="*/ 90 w 516"/>
              <a:gd name="T47" fmla="*/ 217 h 706"/>
              <a:gd name="T48" fmla="*/ 90 w 516"/>
              <a:gd name="T49" fmla="*/ 199 h 706"/>
              <a:gd name="T50" fmla="*/ 253 w 516"/>
              <a:gd name="T51" fmla="*/ 9 h 706"/>
              <a:gd name="T52" fmla="*/ 271 w 516"/>
              <a:gd name="T53" fmla="*/ 9 h 706"/>
              <a:gd name="T54" fmla="*/ 497 w 516"/>
              <a:gd name="T55" fmla="*/ 361 h 706"/>
              <a:gd name="T56" fmla="*/ 515 w 516"/>
              <a:gd name="T57" fmla="*/ 397 h 706"/>
              <a:gd name="T58" fmla="*/ 515 w 516"/>
              <a:gd name="T59" fmla="*/ 397 h 706"/>
              <a:gd name="T60" fmla="*/ 515 w 516"/>
              <a:gd name="T61" fmla="*/ 397 h 706"/>
              <a:gd name="T62" fmla="*/ 515 w 516"/>
              <a:gd name="T63" fmla="*/ 443 h 706"/>
              <a:gd name="T64" fmla="*/ 262 w 516"/>
              <a:gd name="T65" fmla="*/ 705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6" h="706">
                <a:moveTo>
                  <a:pt x="262" y="705"/>
                </a:moveTo>
                <a:lnTo>
                  <a:pt x="262" y="705"/>
                </a:lnTo>
                <a:cubicBezTo>
                  <a:pt x="117" y="705"/>
                  <a:pt x="0" y="588"/>
                  <a:pt x="0" y="443"/>
                </a:cubicBezTo>
                <a:cubicBezTo>
                  <a:pt x="0" y="434"/>
                  <a:pt x="0" y="416"/>
                  <a:pt x="9" y="397"/>
                </a:cubicBezTo>
                <a:lnTo>
                  <a:pt x="9" y="397"/>
                </a:lnTo>
                <a:cubicBezTo>
                  <a:pt x="9" y="380"/>
                  <a:pt x="9" y="371"/>
                  <a:pt x="18" y="361"/>
                </a:cubicBezTo>
                <a:cubicBezTo>
                  <a:pt x="27" y="334"/>
                  <a:pt x="36" y="316"/>
                  <a:pt x="45" y="289"/>
                </a:cubicBezTo>
                <a:cubicBezTo>
                  <a:pt x="45" y="289"/>
                  <a:pt x="54" y="280"/>
                  <a:pt x="63" y="289"/>
                </a:cubicBezTo>
                <a:cubicBezTo>
                  <a:pt x="72" y="289"/>
                  <a:pt x="72" y="298"/>
                  <a:pt x="72" y="307"/>
                </a:cubicBezTo>
                <a:cubicBezTo>
                  <a:pt x="63" y="325"/>
                  <a:pt x="54" y="343"/>
                  <a:pt x="45" y="371"/>
                </a:cubicBezTo>
                <a:lnTo>
                  <a:pt x="45" y="371"/>
                </a:lnTo>
                <a:cubicBezTo>
                  <a:pt x="45" y="380"/>
                  <a:pt x="36" y="389"/>
                  <a:pt x="36" y="397"/>
                </a:cubicBezTo>
                <a:lnTo>
                  <a:pt x="36" y="397"/>
                </a:lnTo>
                <a:lnTo>
                  <a:pt x="36" y="407"/>
                </a:lnTo>
                <a:cubicBezTo>
                  <a:pt x="36" y="416"/>
                  <a:pt x="36" y="434"/>
                  <a:pt x="36" y="443"/>
                </a:cubicBezTo>
                <a:cubicBezTo>
                  <a:pt x="36" y="569"/>
                  <a:pt x="135" y="678"/>
                  <a:pt x="262" y="678"/>
                </a:cubicBezTo>
                <a:cubicBezTo>
                  <a:pt x="388" y="678"/>
                  <a:pt x="488" y="569"/>
                  <a:pt x="488" y="443"/>
                </a:cubicBezTo>
                <a:cubicBezTo>
                  <a:pt x="488" y="434"/>
                  <a:pt x="488" y="416"/>
                  <a:pt x="479" y="407"/>
                </a:cubicBezTo>
                <a:cubicBezTo>
                  <a:pt x="479" y="397"/>
                  <a:pt x="479" y="397"/>
                  <a:pt x="479" y="397"/>
                </a:cubicBezTo>
                <a:cubicBezTo>
                  <a:pt x="479" y="389"/>
                  <a:pt x="479" y="380"/>
                  <a:pt x="470" y="371"/>
                </a:cubicBezTo>
                <a:lnTo>
                  <a:pt x="470" y="371"/>
                </a:lnTo>
                <a:cubicBezTo>
                  <a:pt x="434" y="244"/>
                  <a:pt x="361" y="135"/>
                  <a:pt x="262" y="36"/>
                </a:cubicBezTo>
                <a:cubicBezTo>
                  <a:pt x="198" y="90"/>
                  <a:pt x="153" y="154"/>
                  <a:pt x="117" y="217"/>
                </a:cubicBezTo>
                <a:cubicBezTo>
                  <a:pt x="108" y="217"/>
                  <a:pt x="99" y="226"/>
                  <a:pt x="90" y="217"/>
                </a:cubicBezTo>
                <a:cubicBezTo>
                  <a:pt x="90" y="217"/>
                  <a:pt x="81" y="208"/>
                  <a:pt x="90" y="199"/>
                </a:cubicBezTo>
                <a:cubicBezTo>
                  <a:pt x="135" y="126"/>
                  <a:pt x="181" y="63"/>
                  <a:pt x="253" y="9"/>
                </a:cubicBezTo>
                <a:cubicBezTo>
                  <a:pt x="253" y="0"/>
                  <a:pt x="262" y="0"/>
                  <a:pt x="271" y="9"/>
                </a:cubicBezTo>
                <a:cubicBezTo>
                  <a:pt x="379" y="108"/>
                  <a:pt x="461" y="226"/>
                  <a:pt x="497" y="361"/>
                </a:cubicBezTo>
                <a:cubicBezTo>
                  <a:pt x="506" y="371"/>
                  <a:pt x="506" y="380"/>
                  <a:pt x="515" y="397"/>
                </a:cubicBezTo>
                <a:lnTo>
                  <a:pt x="515" y="397"/>
                </a:lnTo>
                <a:lnTo>
                  <a:pt x="515" y="397"/>
                </a:lnTo>
                <a:cubicBezTo>
                  <a:pt x="515" y="416"/>
                  <a:pt x="515" y="434"/>
                  <a:pt x="515" y="443"/>
                </a:cubicBezTo>
                <a:cubicBezTo>
                  <a:pt x="515" y="588"/>
                  <a:pt x="397" y="705"/>
                  <a:pt x="262" y="7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73">
            <a:extLst>
              <a:ext uri="{FF2B5EF4-FFF2-40B4-BE49-F238E27FC236}">
                <a16:creationId xmlns:a16="http://schemas.microsoft.com/office/drawing/2014/main" id="{60EB2E76-65B0-EC43-94E5-54CB5EE1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747" y="10157312"/>
            <a:ext cx="27629" cy="630851"/>
          </a:xfrm>
          <a:custGeom>
            <a:avLst/>
            <a:gdLst>
              <a:gd name="T0" fmla="*/ 18 w 28"/>
              <a:gd name="T1" fmla="*/ 605 h 606"/>
              <a:gd name="T2" fmla="*/ 18 w 28"/>
              <a:gd name="T3" fmla="*/ 605 h 606"/>
              <a:gd name="T4" fmla="*/ 0 w 28"/>
              <a:gd name="T5" fmla="*/ 596 h 606"/>
              <a:gd name="T6" fmla="*/ 0 w 28"/>
              <a:gd name="T7" fmla="*/ 18 h 606"/>
              <a:gd name="T8" fmla="*/ 18 w 28"/>
              <a:gd name="T9" fmla="*/ 0 h 606"/>
              <a:gd name="T10" fmla="*/ 27 w 28"/>
              <a:gd name="T11" fmla="*/ 18 h 606"/>
              <a:gd name="T12" fmla="*/ 27 w 28"/>
              <a:gd name="T13" fmla="*/ 596 h 606"/>
              <a:gd name="T14" fmla="*/ 18 w 28"/>
              <a:gd name="T15" fmla="*/ 60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606">
                <a:moveTo>
                  <a:pt x="18" y="605"/>
                </a:moveTo>
                <a:lnTo>
                  <a:pt x="18" y="605"/>
                </a:lnTo>
                <a:cubicBezTo>
                  <a:pt x="9" y="605"/>
                  <a:pt x="0" y="605"/>
                  <a:pt x="0" y="59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596"/>
                  <a:pt x="27" y="596"/>
                  <a:pt x="27" y="596"/>
                </a:cubicBezTo>
                <a:cubicBezTo>
                  <a:pt x="27" y="605"/>
                  <a:pt x="27" y="605"/>
                  <a:pt x="18" y="6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74">
            <a:extLst>
              <a:ext uri="{FF2B5EF4-FFF2-40B4-BE49-F238E27FC236}">
                <a16:creationId xmlns:a16="http://schemas.microsoft.com/office/drawing/2014/main" id="{AEED9D90-5380-7340-B8AC-5F4958B7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747" y="10461227"/>
            <a:ext cx="133537" cy="133537"/>
          </a:xfrm>
          <a:custGeom>
            <a:avLst/>
            <a:gdLst>
              <a:gd name="T0" fmla="*/ 18 w 127"/>
              <a:gd name="T1" fmla="*/ 126 h 127"/>
              <a:gd name="T2" fmla="*/ 18 w 127"/>
              <a:gd name="T3" fmla="*/ 126 h 127"/>
              <a:gd name="T4" fmla="*/ 9 w 127"/>
              <a:gd name="T5" fmla="*/ 126 h 127"/>
              <a:gd name="T6" fmla="*/ 9 w 127"/>
              <a:gd name="T7" fmla="*/ 99 h 127"/>
              <a:gd name="T8" fmla="*/ 99 w 127"/>
              <a:gd name="T9" fmla="*/ 9 h 127"/>
              <a:gd name="T10" fmla="*/ 117 w 127"/>
              <a:gd name="T11" fmla="*/ 9 h 127"/>
              <a:gd name="T12" fmla="*/ 117 w 127"/>
              <a:gd name="T13" fmla="*/ 27 h 127"/>
              <a:gd name="T14" fmla="*/ 27 w 127"/>
              <a:gd name="T15" fmla="*/ 126 h 127"/>
              <a:gd name="T16" fmla="*/ 18 w 127"/>
              <a:gd name="T17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127">
                <a:moveTo>
                  <a:pt x="18" y="126"/>
                </a:moveTo>
                <a:lnTo>
                  <a:pt x="18" y="126"/>
                </a:lnTo>
                <a:cubicBezTo>
                  <a:pt x="9" y="126"/>
                  <a:pt x="9" y="126"/>
                  <a:pt x="9" y="126"/>
                </a:cubicBezTo>
                <a:cubicBezTo>
                  <a:pt x="0" y="117"/>
                  <a:pt x="0" y="109"/>
                  <a:pt x="9" y="99"/>
                </a:cubicBezTo>
                <a:cubicBezTo>
                  <a:pt x="99" y="9"/>
                  <a:pt x="99" y="9"/>
                  <a:pt x="99" y="9"/>
                </a:cubicBezTo>
                <a:cubicBezTo>
                  <a:pt x="108" y="0"/>
                  <a:pt x="117" y="0"/>
                  <a:pt x="117" y="9"/>
                </a:cubicBezTo>
                <a:cubicBezTo>
                  <a:pt x="126" y="9"/>
                  <a:pt x="126" y="18"/>
                  <a:pt x="117" y="27"/>
                </a:cubicBezTo>
                <a:cubicBezTo>
                  <a:pt x="27" y="126"/>
                  <a:pt x="27" y="126"/>
                  <a:pt x="27" y="126"/>
                </a:cubicBezTo>
                <a:lnTo>
                  <a:pt x="18" y="1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75">
            <a:extLst>
              <a:ext uri="{FF2B5EF4-FFF2-40B4-BE49-F238E27FC236}">
                <a16:creationId xmlns:a16="http://schemas.microsoft.com/office/drawing/2014/main" id="{82B1DA41-5621-CC45-A4FD-2282168F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045" y="10263220"/>
            <a:ext cx="124330" cy="133540"/>
          </a:xfrm>
          <a:custGeom>
            <a:avLst/>
            <a:gdLst>
              <a:gd name="T0" fmla="*/ 109 w 119"/>
              <a:gd name="T1" fmla="*/ 127 h 128"/>
              <a:gd name="T2" fmla="*/ 109 w 119"/>
              <a:gd name="T3" fmla="*/ 127 h 128"/>
              <a:gd name="T4" fmla="*/ 100 w 119"/>
              <a:gd name="T5" fmla="*/ 118 h 128"/>
              <a:gd name="T6" fmla="*/ 9 w 119"/>
              <a:gd name="T7" fmla="*/ 27 h 128"/>
              <a:gd name="T8" fmla="*/ 9 w 119"/>
              <a:gd name="T9" fmla="*/ 0 h 128"/>
              <a:gd name="T10" fmla="*/ 28 w 119"/>
              <a:gd name="T11" fmla="*/ 0 h 128"/>
              <a:gd name="T12" fmla="*/ 118 w 119"/>
              <a:gd name="T13" fmla="*/ 100 h 128"/>
              <a:gd name="T14" fmla="*/ 118 w 119"/>
              <a:gd name="T15" fmla="*/ 118 h 128"/>
              <a:gd name="T16" fmla="*/ 109 w 119"/>
              <a:gd name="T1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28">
                <a:moveTo>
                  <a:pt x="109" y="127"/>
                </a:moveTo>
                <a:lnTo>
                  <a:pt x="109" y="127"/>
                </a:lnTo>
                <a:cubicBezTo>
                  <a:pt x="100" y="127"/>
                  <a:pt x="100" y="127"/>
                  <a:pt x="100" y="118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0" y="9"/>
                  <a:pt x="9" y="0"/>
                </a:cubicBezTo>
                <a:cubicBezTo>
                  <a:pt x="9" y="0"/>
                  <a:pt x="18" y="0"/>
                  <a:pt x="28" y="0"/>
                </a:cubicBezTo>
                <a:cubicBezTo>
                  <a:pt x="118" y="100"/>
                  <a:pt x="118" y="100"/>
                  <a:pt x="118" y="100"/>
                </a:cubicBezTo>
                <a:cubicBezTo>
                  <a:pt x="118" y="108"/>
                  <a:pt x="118" y="118"/>
                  <a:pt x="118" y="118"/>
                </a:cubicBezTo>
                <a:cubicBezTo>
                  <a:pt x="109" y="127"/>
                  <a:pt x="109" y="127"/>
                  <a:pt x="109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76">
            <a:extLst>
              <a:ext uri="{FF2B5EF4-FFF2-40B4-BE49-F238E27FC236}">
                <a16:creationId xmlns:a16="http://schemas.microsoft.com/office/drawing/2014/main" id="{AA062989-7836-6947-8B3C-C2710F04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150" y="10217173"/>
            <a:ext cx="55257" cy="133540"/>
          </a:xfrm>
          <a:custGeom>
            <a:avLst/>
            <a:gdLst>
              <a:gd name="T0" fmla="*/ 45 w 55"/>
              <a:gd name="T1" fmla="*/ 127 h 128"/>
              <a:gd name="T2" fmla="*/ 45 w 55"/>
              <a:gd name="T3" fmla="*/ 127 h 128"/>
              <a:gd name="T4" fmla="*/ 27 w 55"/>
              <a:gd name="T5" fmla="*/ 117 h 128"/>
              <a:gd name="T6" fmla="*/ 0 w 55"/>
              <a:gd name="T7" fmla="*/ 9 h 128"/>
              <a:gd name="T8" fmla="*/ 18 w 55"/>
              <a:gd name="T9" fmla="*/ 0 h 128"/>
              <a:gd name="T10" fmla="*/ 27 w 55"/>
              <a:gd name="T11" fmla="*/ 9 h 128"/>
              <a:gd name="T12" fmla="*/ 54 w 55"/>
              <a:gd name="T13" fmla="*/ 99 h 128"/>
              <a:gd name="T14" fmla="*/ 54 w 55"/>
              <a:gd name="T15" fmla="*/ 108 h 128"/>
              <a:gd name="T16" fmla="*/ 54 w 55"/>
              <a:gd name="T17" fmla="*/ 117 h 128"/>
              <a:gd name="T18" fmla="*/ 45 w 55"/>
              <a:gd name="T1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128">
                <a:moveTo>
                  <a:pt x="45" y="127"/>
                </a:moveTo>
                <a:lnTo>
                  <a:pt x="45" y="127"/>
                </a:lnTo>
                <a:cubicBezTo>
                  <a:pt x="36" y="127"/>
                  <a:pt x="36" y="117"/>
                  <a:pt x="27" y="117"/>
                </a:cubicBezTo>
                <a:cubicBezTo>
                  <a:pt x="9" y="81"/>
                  <a:pt x="0" y="45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9"/>
                </a:cubicBezTo>
                <a:cubicBezTo>
                  <a:pt x="27" y="45"/>
                  <a:pt x="36" y="72"/>
                  <a:pt x="54" y="99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45" y="127"/>
                  <a:pt x="45" y="127"/>
                  <a:pt x="45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77">
            <a:extLst>
              <a:ext uri="{FF2B5EF4-FFF2-40B4-BE49-F238E27FC236}">
                <a16:creationId xmlns:a16="http://schemas.microsoft.com/office/drawing/2014/main" id="{281A813F-5EF5-304B-9E63-0332FC14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194" y="10009960"/>
            <a:ext cx="736762" cy="437451"/>
          </a:xfrm>
          <a:custGeom>
            <a:avLst/>
            <a:gdLst>
              <a:gd name="T0" fmla="*/ 543 w 706"/>
              <a:gd name="T1" fmla="*/ 416 h 417"/>
              <a:gd name="T2" fmla="*/ 543 w 706"/>
              <a:gd name="T3" fmla="*/ 416 h 417"/>
              <a:gd name="T4" fmla="*/ 533 w 706"/>
              <a:gd name="T5" fmla="*/ 416 h 417"/>
              <a:gd name="T6" fmla="*/ 524 w 706"/>
              <a:gd name="T7" fmla="*/ 407 h 417"/>
              <a:gd name="T8" fmla="*/ 543 w 706"/>
              <a:gd name="T9" fmla="*/ 389 h 417"/>
              <a:gd name="T10" fmla="*/ 543 w 706"/>
              <a:gd name="T11" fmla="*/ 389 h 417"/>
              <a:gd name="T12" fmla="*/ 678 w 706"/>
              <a:gd name="T13" fmla="*/ 262 h 417"/>
              <a:gd name="T14" fmla="*/ 543 w 706"/>
              <a:gd name="T15" fmla="*/ 127 h 417"/>
              <a:gd name="T16" fmla="*/ 524 w 706"/>
              <a:gd name="T17" fmla="*/ 136 h 417"/>
              <a:gd name="T18" fmla="*/ 506 w 706"/>
              <a:gd name="T19" fmla="*/ 127 h 417"/>
              <a:gd name="T20" fmla="*/ 353 w 706"/>
              <a:gd name="T21" fmla="*/ 36 h 417"/>
              <a:gd name="T22" fmla="*/ 199 w 706"/>
              <a:gd name="T23" fmla="*/ 127 h 417"/>
              <a:gd name="T24" fmla="*/ 181 w 706"/>
              <a:gd name="T25" fmla="*/ 136 h 417"/>
              <a:gd name="T26" fmla="*/ 163 w 706"/>
              <a:gd name="T27" fmla="*/ 127 h 417"/>
              <a:gd name="T28" fmla="*/ 27 w 706"/>
              <a:gd name="T29" fmla="*/ 262 h 417"/>
              <a:gd name="T30" fmla="*/ 163 w 706"/>
              <a:gd name="T31" fmla="*/ 389 h 417"/>
              <a:gd name="T32" fmla="*/ 172 w 706"/>
              <a:gd name="T33" fmla="*/ 389 h 417"/>
              <a:gd name="T34" fmla="*/ 181 w 706"/>
              <a:gd name="T35" fmla="*/ 407 h 417"/>
              <a:gd name="T36" fmla="*/ 172 w 706"/>
              <a:gd name="T37" fmla="*/ 416 h 417"/>
              <a:gd name="T38" fmla="*/ 163 w 706"/>
              <a:gd name="T39" fmla="*/ 416 h 417"/>
              <a:gd name="T40" fmla="*/ 0 w 706"/>
              <a:gd name="T41" fmla="*/ 262 h 417"/>
              <a:gd name="T42" fmla="*/ 163 w 706"/>
              <a:gd name="T43" fmla="*/ 99 h 417"/>
              <a:gd name="T44" fmla="*/ 181 w 706"/>
              <a:gd name="T45" fmla="*/ 99 h 417"/>
              <a:gd name="T46" fmla="*/ 353 w 706"/>
              <a:gd name="T47" fmla="*/ 0 h 417"/>
              <a:gd name="T48" fmla="*/ 533 w 706"/>
              <a:gd name="T49" fmla="*/ 99 h 417"/>
              <a:gd name="T50" fmla="*/ 543 w 706"/>
              <a:gd name="T51" fmla="*/ 99 h 417"/>
              <a:gd name="T52" fmla="*/ 705 w 706"/>
              <a:gd name="T53" fmla="*/ 262 h 417"/>
              <a:gd name="T54" fmla="*/ 543 w 706"/>
              <a:gd name="T55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6" h="417">
                <a:moveTo>
                  <a:pt x="543" y="416"/>
                </a:moveTo>
                <a:lnTo>
                  <a:pt x="543" y="416"/>
                </a:lnTo>
                <a:cubicBezTo>
                  <a:pt x="543" y="416"/>
                  <a:pt x="543" y="416"/>
                  <a:pt x="533" y="416"/>
                </a:cubicBezTo>
                <a:cubicBezTo>
                  <a:pt x="524" y="416"/>
                  <a:pt x="524" y="407"/>
                  <a:pt x="524" y="407"/>
                </a:cubicBezTo>
                <a:cubicBezTo>
                  <a:pt x="524" y="398"/>
                  <a:pt x="533" y="389"/>
                  <a:pt x="543" y="389"/>
                </a:cubicBezTo>
                <a:lnTo>
                  <a:pt x="543" y="389"/>
                </a:lnTo>
                <a:cubicBezTo>
                  <a:pt x="615" y="389"/>
                  <a:pt x="678" y="335"/>
                  <a:pt x="678" y="262"/>
                </a:cubicBezTo>
                <a:cubicBezTo>
                  <a:pt x="678" y="190"/>
                  <a:pt x="615" y="127"/>
                  <a:pt x="543" y="127"/>
                </a:cubicBezTo>
                <a:cubicBezTo>
                  <a:pt x="543" y="127"/>
                  <a:pt x="533" y="127"/>
                  <a:pt x="524" y="136"/>
                </a:cubicBezTo>
                <a:cubicBezTo>
                  <a:pt x="515" y="136"/>
                  <a:pt x="515" y="127"/>
                  <a:pt x="506" y="127"/>
                </a:cubicBezTo>
                <a:cubicBezTo>
                  <a:pt x="479" y="72"/>
                  <a:pt x="416" y="36"/>
                  <a:pt x="353" y="36"/>
                </a:cubicBezTo>
                <a:cubicBezTo>
                  <a:pt x="289" y="36"/>
                  <a:pt x="226" y="72"/>
                  <a:pt x="199" y="127"/>
                </a:cubicBezTo>
                <a:cubicBezTo>
                  <a:pt x="199" y="127"/>
                  <a:pt x="190" y="136"/>
                  <a:pt x="181" y="136"/>
                </a:cubicBezTo>
                <a:cubicBezTo>
                  <a:pt x="172" y="127"/>
                  <a:pt x="172" y="127"/>
                  <a:pt x="163" y="127"/>
                </a:cubicBezTo>
                <a:cubicBezTo>
                  <a:pt x="90" y="127"/>
                  <a:pt x="27" y="190"/>
                  <a:pt x="27" y="262"/>
                </a:cubicBezTo>
                <a:cubicBezTo>
                  <a:pt x="27" y="335"/>
                  <a:pt x="90" y="389"/>
                  <a:pt x="163" y="389"/>
                </a:cubicBezTo>
                <a:cubicBezTo>
                  <a:pt x="163" y="389"/>
                  <a:pt x="163" y="389"/>
                  <a:pt x="172" y="389"/>
                </a:cubicBezTo>
                <a:cubicBezTo>
                  <a:pt x="181" y="389"/>
                  <a:pt x="181" y="398"/>
                  <a:pt x="181" y="407"/>
                </a:cubicBezTo>
                <a:cubicBezTo>
                  <a:pt x="190" y="407"/>
                  <a:pt x="181" y="416"/>
                  <a:pt x="172" y="416"/>
                </a:cubicBezTo>
                <a:lnTo>
                  <a:pt x="163" y="416"/>
                </a:lnTo>
                <a:cubicBezTo>
                  <a:pt x="72" y="416"/>
                  <a:pt x="0" y="344"/>
                  <a:pt x="0" y="262"/>
                </a:cubicBezTo>
                <a:cubicBezTo>
                  <a:pt x="0" y="172"/>
                  <a:pt x="72" y="99"/>
                  <a:pt x="163" y="99"/>
                </a:cubicBezTo>
                <a:cubicBezTo>
                  <a:pt x="163" y="99"/>
                  <a:pt x="172" y="99"/>
                  <a:pt x="181" y="99"/>
                </a:cubicBezTo>
                <a:cubicBezTo>
                  <a:pt x="217" y="45"/>
                  <a:pt x="280" y="0"/>
                  <a:pt x="353" y="0"/>
                </a:cubicBezTo>
                <a:cubicBezTo>
                  <a:pt x="425" y="0"/>
                  <a:pt x="488" y="45"/>
                  <a:pt x="533" y="99"/>
                </a:cubicBezTo>
                <a:lnTo>
                  <a:pt x="543" y="99"/>
                </a:lnTo>
                <a:cubicBezTo>
                  <a:pt x="633" y="99"/>
                  <a:pt x="705" y="172"/>
                  <a:pt x="705" y="262"/>
                </a:cubicBezTo>
                <a:cubicBezTo>
                  <a:pt x="705" y="344"/>
                  <a:pt x="633" y="416"/>
                  <a:pt x="543" y="4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78">
            <a:extLst>
              <a:ext uri="{FF2B5EF4-FFF2-40B4-BE49-F238E27FC236}">
                <a16:creationId xmlns:a16="http://schemas.microsoft.com/office/drawing/2014/main" id="{812A3828-A362-7F48-9134-790E8C3AB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740" y="10217173"/>
            <a:ext cx="55257" cy="133540"/>
          </a:xfrm>
          <a:custGeom>
            <a:avLst/>
            <a:gdLst>
              <a:gd name="T0" fmla="*/ 18 w 55"/>
              <a:gd name="T1" fmla="*/ 127 h 128"/>
              <a:gd name="T2" fmla="*/ 18 w 55"/>
              <a:gd name="T3" fmla="*/ 127 h 128"/>
              <a:gd name="T4" fmla="*/ 9 w 55"/>
              <a:gd name="T5" fmla="*/ 117 h 128"/>
              <a:gd name="T6" fmla="*/ 0 w 55"/>
              <a:gd name="T7" fmla="*/ 108 h 128"/>
              <a:gd name="T8" fmla="*/ 0 w 55"/>
              <a:gd name="T9" fmla="*/ 99 h 128"/>
              <a:gd name="T10" fmla="*/ 27 w 55"/>
              <a:gd name="T11" fmla="*/ 9 h 128"/>
              <a:gd name="T12" fmla="*/ 37 w 55"/>
              <a:gd name="T13" fmla="*/ 0 h 128"/>
              <a:gd name="T14" fmla="*/ 54 w 55"/>
              <a:gd name="T15" fmla="*/ 9 h 128"/>
              <a:gd name="T16" fmla="*/ 27 w 55"/>
              <a:gd name="T17" fmla="*/ 117 h 128"/>
              <a:gd name="T18" fmla="*/ 18 w 55"/>
              <a:gd name="T1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128">
                <a:moveTo>
                  <a:pt x="18" y="127"/>
                </a:moveTo>
                <a:lnTo>
                  <a:pt x="18" y="127"/>
                </a:lnTo>
                <a:cubicBezTo>
                  <a:pt x="9" y="127"/>
                  <a:pt x="9" y="127"/>
                  <a:pt x="9" y="117"/>
                </a:cubicBezTo>
                <a:cubicBezTo>
                  <a:pt x="0" y="117"/>
                  <a:pt x="0" y="117"/>
                  <a:pt x="0" y="108"/>
                </a:cubicBezTo>
                <a:cubicBezTo>
                  <a:pt x="0" y="108"/>
                  <a:pt x="0" y="108"/>
                  <a:pt x="0" y="99"/>
                </a:cubicBezTo>
                <a:cubicBezTo>
                  <a:pt x="18" y="72"/>
                  <a:pt x="27" y="45"/>
                  <a:pt x="27" y="9"/>
                </a:cubicBezTo>
                <a:lnTo>
                  <a:pt x="37" y="0"/>
                </a:lnTo>
                <a:cubicBezTo>
                  <a:pt x="46" y="0"/>
                  <a:pt x="54" y="9"/>
                  <a:pt x="54" y="9"/>
                </a:cubicBezTo>
                <a:cubicBezTo>
                  <a:pt x="54" y="45"/>
                  <a:pt x="46" y="81"/>
                  <a:pt x="27" y="117"/>
                </a:cubicBezTo>
                <a:lnTo>
                  <a:pt x="18" y="1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79">
            <a:extLst>
              <a:ext uri="{FF2B5EF4-FFF2-40B4-BE49-F238E27FC236}">
                <a16:creationId xmlns:a16="http://schemas.microsoft.com/office/drawing/2014/main" id="{A5233DD3-CEE7-D549-8510-D2E2C1064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359" y="10309268"/>
            <a:ext cx="115120" cy="133540"/>
          </a:xfrm>
          <a:custGeom>
            <a:avLst/>
            <a:gdLst>
              <a:gd name="T0" fmla="*/ 18 w 109"/>
              <a:gd name="T1" fmla="*/ 127 h 128"/>
              <a:gd name="T2" fmla="*/ 18 w 109"/>
              <a:gd name="T3" fmla="*/ 127 h 128"/>
              <a:gd name="T4" fmla="*/ 0 w 109"/>
              <a:gd name="T5" fmla="*/ 118 h 128"/>
              <a:gd name="T6" fmla="*/ 18 w 109"/>
              <a:gd name="T7" fmla="*/ 100 h 128"/>
              <a:gd name="T8" fmla="*/ 72 w 109"/>
              <a:gd name="T9" fmla="*/ 82 h 128"/>
              <a:gd name="T10" fmla="*/ 18 w 109"/>
              <a:gd name="T11" fmla="*/ 27 h 128"/>
              <a:gd name="T12" fmla="*/ 27 w 109"/>
              <a:gd name="T13" fmla="*/ 9 h 128"/>
              <a:gd name="T14" fmla="*/ 45 w 109"/>
              <a:gd name="T15" fmla="*/ 9 h 128"/>
              <a:gd name="T16" fmla="*/ 108 w 109"/>
              <a:gd name="T17" fmla="*/ 73 h 128"/>
              <a:gd name="T18" fmla="*/ 108 w 109"/>
              <a:gd name="T19" fmla="*/ 82 h 128"/>
              <a:gd name="T20" fmla="*/ 108 w 109"/>
              <a:gd name="T21" fmla="*/ 100 h 128"/>
              <a:gd name="T22" fmla="*/ 18 w 109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28">
                <a:moveTo>
                  <a:pt x="18" y="127"/>
                </a:moveTo>
                <a:lnTo>
                  <a:pt x="18" y="127"/>
                </a:lnTo>
                <a:cubicBezTo>
                  <a:pt x="9" y="127"/>
                  <a:pt x="0" y="127"/>
                  <a:pt x="0" y="118"/>
                </a:cubicBezTo>
                <a:cubicBezTo>
                  <a:pt x="0" y="109"/>
                  <a:pt x="9" y="100"/>
                  <a:pt x="18" y="100"/>
                </a:cubicBezTo>
                <a:cubicBezTo>
                  <a:pt x="36" y="100"/>
                  <a:pt x="54" y="91"/>
                  <a:pt x="72" y="82"/>
                </a:cubicBezTo>
                <a:cubicBezTo>
                  <a:pt x="54" y="73"/>
                  <a:pt x="36" y="46"/>
                  <a:pt x="18" y="27"/>
                </a:cubicBezTo>
                <a:cubicBezTo>
                  <a:pt x="18" y="18"/>
                  <a:pt x="18" y="9"/>
                  <a:pt x="27" y="9"/>
                </a:cubicBezTo>
                <a:cubicBezTo>
                  <a:pt x="36" y="0"/>
                  <a:pt x="45" y="9"/>
                  <a:pt x="45" y="9"/>
                </a:cubicBezTo>
                <a:cubicBezTo>
                  <a:pt x="63" y="37"/>
                  <a:pt x="81" y="55"/>
                  <a:pt x="108" y="73"/>
                </a:cubicBezTo>
                <a:lnTo>
                  <a:pt x="108" y="82"/>
                </a:lnTo>
                <a:cubicBezTo>
                  <a:pt x="108" y="91"/>
                  <a:pt x="108" y="91"/>
                  <a:pt x="108" y="100"/>
                </a:cubicBezTo>
                <a:cubicBezTo>
                  <a:pt x="81" y="118"/>
                  <a:pt x="54" y="127"/>
                  <a:pt x="18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80">
            <a:extLst>
              <a:ext uri="{FF2B5EF4-FFF2-40B4-BE49-F238E27FC236}">
                <a16:creationId xmlns:a16="http://schemas.microsoft.com/office/drawing/2014/main" id="{A56E6EB9-6DB6-0D45-A9D4-2F993A41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778" y="10309268"/>
            <a:ext cx="377590" cy="133540"/>
          </a:xfrm>
          <a:custGeom>
            <a:avLst/>
            <a:gdLst>
              <a:gd name="T0" fmla="*/ 181 w 362"/>
              <a:gd name="T1" fmla="*/ 127 h 128"/>
              <a:gd name="T2" fmla="*/ 181 w 362"/>
              <a:gd name="T3" fmla="*/ 127 h 128"/>
              <a:gd name="T4" fmla="*/ 72 w 362"/>
              <a:gd name="T5" fmla="*/ 100 h 128"/>
              <a:gd name="T6" fmla="*/ 0 w 362"/>
              <a:gd name="T7" fmla="*/ 27 h 128"/>
              <a:gd name="T8" fmla="*/ 9 w 362"/>
              <a:gd name="T9" fmla="*/ 9 h 128"/>
              <a:gd name="T10" fmla="*/ 27 w 362"/>
              <a:gd name="T11" fmla="*/ 9 h 128"/>
              <a:gd name="T12" fmla="*/ 90 w 362"/>
              <a:gd name="T13" fmla="*/ 73 h 128"/>
              <a:gd name="T14" fmla="*/ 181 w 362"/>
              <a:gd name="T15" fmla="*/ 100 h 128"/>
              <a:gd name="T16" fmla="*/ 280 w 362"/>
              <a:gd name="T17" fmla="*/ 73 h 128"/>
              <a:gd name="T18" fmla="*/ 334 w 362"/>
              <a:gd name="T19" fmla="*/ 9 h 128"/>
              <a:gd name="T20" fmla="*/ 352 w 362"/>
              <a:gd name="T21" fmla="*/ 9 h 128"/>
              <a:gd name="T22" fmla="*/ 361 w 362"/>
              <a:gd name="T23" fmla="*/ 27 h 128"/>
              <a:gd name="T24" fmla="*/ 298 w 362"/>
              <a:gd name="T25" fmla="*/ 100 h 128"/>
              <a:gd name="T26" fmla="*/ 181 w 362"/>
              <a:gd name="T2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2" h="128">
                <a:moveTo>
                  <a:pt x="181" y="127"/>
                </a:moveTo>
                <a:lnTo>
                  <a:pt x="181" y="127"/>
                </a:lnTo>
                <a:cubicBezTo>
                  <a:pt x="144" y="127"/>
                  <a:pt x="99" y="118"/>
                  <a:pt x="72" y="100"/>
                </a:cubicBezTo>
                <a:cubicBezTo>
                  <a:pt x="45" y="82"/>
                  <a:pt x="18" y="55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18" y="0"/>
                  <a:pt x="27" y="9"/>
                  <a:pt x="27" y="9"/>
                </a:cubicBezTo>
                <a:cubicBezTo>
                  <a:pt x="45" y="37"/>
                  <a:pt x="63" y="55"/>
                  <a:pt x="90" y="73"/>
                </a:cubicBezTo>
                <a:cubicBezTo>
                  <a:pt x="117" y="91"/>
                  <a:pt x="144" y="100"/>
                  <a:pt x="181" y="100"/>
                </a:cubicBezTo>
                <a:cubicBezTo>
                  <a:pt x="217" y="100"/>
                  <a:pt x="253" y="91"/>
                  <a:pt x="280" y="73"/>
                </a:cubicBezTo>
                <a:cubicBezTo>
                  <a:pt x="298" y="55"/>
                  <a:pt x="325" y="37"/>
                  <a:pt x="334" y="9"/>
                </a:cubicBezTo>
                <a:cubicBezTo>
                  <a:pt x="343" y="9"/>
                  <a:pt x="352" y="0"/>
                  <a:pt x="352" y="9"/>
                </a:cubicBezTo>
                <a:cubicBezTo>
                  <a:pt x="361" y="9"/>
                  <a:pt x="361" y="18"/>
                  <a:pt x="361" y="27"/>
                </a:cubicBezTo>
                <a:cubicBezTo>
                  <a:pt x="343" y="55"/>
                  <a:pt x="325" y="82"/>
                  <a:pt x="298" y="100"/>
                </a:cubicBezTo>
                <a:cubicBezTo>
                  <a:pt x="262" y="118"/>
                  <a:pt x="226" y="127"/>
                  <a:pt x="181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81">
            <a:extLst>
              <a:ext uri="{FF2B5EF4-FFF2-40B4-BE49-F238E27FC236}">
                <a16:creationId xmlns:a16="http://schemas.microsoft.com/office/drawing/2014/main" id="{664B1341-5AD0-A144-87CD-AF4155E25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359" y="10387550"/>
            <a:ext cx="414429" cy="359171"/>
          </a:xfrm>
          <a:custGeom>
            <a:avLst/>
            <a:gdLst>
              <a:gd name="T0" fmla="*/ 343 w 399"/>
              <a:gd name="T1" fmla="*/ 343 h 344"/>
              <a:gd name="T2" fmla="*/ 343 w 399"/>
              <a:gd name="T3" fmla="*/ 343 h 344"/>
              <a:gd name="T4" fmla="*/ 54 w 399"/>
              <a:gd name="T5" fmla="*/ 343 h 344"/>
              <a:gd name="T6" fmla="*/ 45 w 399"/>
              <a:gd name="T7" fmla="*/ 334 h 344"/>
              <a:gd name="T8" fmla="*/ 0 w 399"/>
              <a:gd name="T9" fmla="*/ 45 h 344"/>
              <a:gd name="T10" fmla="*/ 9 w 399"/>
              <a:gd name="T11" fmla="*/ 36 h 344"/>
              <a:gd name="T12" fmla="*/ 18 w 399"/>
              <a:gd name="T13" fmla="*/ 27 h 344"/>
              <a:gd name="T14" fmla="*/ 90 w 399"/>
              <a:gd name="T15" fmla="*/ 0 h 344"/>
              <a:gd name="T16" fmla="*/ 108 w 399"/>
              <a:gd name="T17" fmla="*/ 0 h 344"/>
              <a:gd name="T18" fmla="*/ 199 w 399"/>
              <a:gd name="T19" fmla="*/ 27 h 344"/>
              <a:gd name="T20" fmla="*/ 298 w 399"/>
              <a:gd name="T21" fmla="*/ 0 h 344"/>
              <a:gd name="T22" fmla="*/ 316 w 399"/>
              <a:gd name="T23" fmla="*/ 0 h 344"/>
              <a:gd name="T24" fmla="*/ 389 w 399"/>
              <a:gd name="T25" fmla="*/ 27 h 344"/>
              <a:gd name="T26" fmla="*/ 398 w 399"/>
              <a:gd name="T27" fmla="*/ 45 h 344"/>
              <a:gd name="T28" fmla="*/ 379 w 399"/>
              <a:gd name="T29" fmla="*/ 54 h 344"/>
              <a:gd name="T30" fmla="*/ 307 w 399"/>
              <a:gd name="T31" fmla="*/ 27 h 344"/>
              <a:gd name="T32" fmla="*/ 199 w 399"/>
              <a:gd name="T33" fmla="*/ 54 h 344"/>
              <a:gd name="T34" fmla="*/ 99 w 399"/>
              <a:gd name="T35" fmla="*/ 27 h 344"/>
              <a:gd name="T36" fmla="*/ 36 w 399"/>
              <a:gd name="T37" fmla="*/ 54 h 344"/>
              <a:gd name="T38" fmla="*/ 72 w 399"/>
              <a:gd name="T39" fmla="*/ 316 h 344"/>
              <a:gd name="T40" fmla="*/ 334 w 399"/>
              <a:gd name="T41" fmla="*/ 316 h 344"/>
              <a:gd name="T42" fmla="*/ 352 w 399"/>
              <a:gd name="T43" fmla="*/ 135 h 344"/>
              <a:gd name="T44" fmla="*/ 370 w 399"/>
              <a:gd name="T45" fmla="*/ 126 h 344"/>
              <a:gd name="T46" fmla="*/ 389 w 399"/>
              <a:gd name="T47" fmla="*/ 144 h 344"/>
              <a:gd name="T48" fmla="*/ 361 w 399"/>
              <a:gd name="T49" fmla="*/ 334 h 344"/>
              <a:gd name="T50" fmla="*/ 343 w 399"/>
              <a:gd name="T51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9" h="344">
                <a:moveTo>
                  <a:pt x="343" y="343"/>
                </a:moveTo>
                <a:lnTo>
                  <a:pt x="343" y="343"/>
                </a:lnTo>
                <a:cubicBezTo>
                  <a:pt x="54" y="343"/>
                  <a:pt x="54" y="343"/>
                  <a:pt x="54" y="343"/>
                </a:cubicBezTo>
                <a:cubicBezTo>
                  <a:pt x="45" y="343"/>
                  <a:pt x="45" y="343"/>
                  <a:pt x="45" y="33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36"/>
                  <a:pt x="0" y="36"/>
                  <a:pt x="9" y="36"/>
                </a:cubicBezTo>
                <a:cubicBezTo>
                  <a:pt x="9" y="27"/>
                  <a:pt x="9" y="27"/>
                  <a:pt x="18" y="27"/>
                </a:cubicBezTo>
                <a:cubicBezTo>
                  <a:pt x="45" y="27"/>
                  <a:pt x="63" y="18"/>
                  <a:pt x="90" y="0"/>
                </a:cubicBezTo>
                <a:cubicBezTo>
                  <a:pt x="90" y="0"/>
                  <a:pt x="99" y="0"/>
                  <a:pt x="108" y="0"/>
                </a:cubicBezTo>
                <a:cubicBezTo>
                  <a:pt x="135" y="18"/>
                  <a:pt x="162" y="27"/>
                  <a:pt x="199" y="27"/>
                </a:cubicBezTo>
                <a:cubicBezTo>
                  <a:pt x="235" y="27"/>
                  <a:pt x="271" y="18"/>
                  <a:pt x="298" y="0"/>
                </a:cubicBezTo>
                <a:cubicBezTo>
                  <a:pt x="298" y="0"/>
                  <a:pt x="307" y="0"/>
                  <a:pt x="316" y="0"/>
                </a:cubicBezTo>
                <a:cubicBezTo>
                  <a:pt x="334" y="18"/>
                  <a:pt x="361" y="27"/>
                  <a:pt x="389" y="27"/>
                </a:cubicBezTo>
                <a:cubicBezTo>
                  <a:pt x="389" y="27"/>
                  <a:pt x="398" y="36"/>
                  <a:pt x="398" y="45"/>
                </a:cubicBezTo>
                <a:cubicBezTo>
                  <a:pt x="398" y="54"/>
                  <a:pt x="389" y="54"/>
                  <a:pt x="379" y="54"/>
                </a:cubicBezTo>
                <a:cubicBezTo>
                  <a:pt x="352" y="54"/>
                  <a:pt x="325" y="45"/>
                  <a:pt x="307" y="27"/>
                </a:cubicBezTo>
                <a:cubicBezTo>
                  <a:pt x="271" y="45"/>
                  <a:pt x="235" y="54"/>
                  <a:pt x="199" y="54"/>
                </a:cubicBezTo>
                <a:cubicBezTo>
                  <a:pt x="162" y="54"/>
                  <a:pt x="126" y="45"/>
                  <a:pt x="99" y="27"/>
                </a:cubicBezTo>
                <a:cubicBezTo>
                  <a:pt x="81" y="45"/>
                  <a:pt x="54" y="54"/>
                  <a:pt x="36" y="54"/>
                </a:cubicBezTo>
                <a:cubicBezTo>
                  <a:pt x="72" y="316"/>
                  <a:pt x="72" y="316"/>
                  <a:pt x="72" y="316"/>
                </a:cubicBezTo>
                <a:cubicBezTo>
                  <a:pt x="334" y="316"/>
                  <a:pt x="334" y="316"/>
                  <a:pt x="334" y="316"/>
                </a:cubicBezTo>
                <a:cubicBezTo>
                  <a:pt x="352" y="135"/>
                  <a:pt x="352" y="135"/>
                  <a:pt x="352" y="135"/>
                </a:cubicBezTo>
                <a:cubicBezTo>
                  <a:pt x="361" y="126"/>
                  <a:pt x="361" y="126"/>
                  <a:pt x="370" y="126"/>
                </a:cubicBezTo>
                <a:cubicBezTo>
                  <a:pt x="379" y="126"/>
                  <a:pt x="389" y="135"/>
                  <a:pt x="389" y="144"/>
                </a:cubicBezTo>
                <a:cubicBezTo>
                  <a:pt x="361" y="334"/>
                  <a:pt x="361" y="334"/>
                  <a:pt x="361" y="334"/>
                </a:cubicBezTo>
                <a:cubicBezTo>
                  <a:pt x="361" y="343"/>
                  <a:pt x="352" y="343"/>
                  <a:pt x="343" y="3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82">
            <a:extLst>
              <a:ext uri="{FF2B5EF4-FFF2-40B4-BE49-F238E27FC236}">
                <a16:creationId xmlns:a16="http://schemas.microsoft.com/office/drawing/2014/main" id="{EAC22F4A-CAEA-E84D-AF19-452A9272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273" y="10309268"/>
            <a:ext cx="115120" cy="133540"/>
          </a:xfrm>
          <a:custGeom>
            <a:avLst/>
            <a:gdLst>
              <a:gd name="T0" fmla="*/ 90 w 110"/>
              <a:gd name="T1" fmla="*/ 127 h 128"/>
              <a:gd name="T2" fmla="*/ 90 w 110"/>
              <a:gd name="T3" fmla="*/ 127 h 128"/>
              <a:gd name="T4" fmla="*/ 90 w 110"/>
              <a:gd name="T5" fmla="*/ 127 h 128"/>
              <a:gd name="T6" fmla="*/ 9 w 110"/>
              <a:gd name="T7" fmla="*/ 100 h 128"/>
              <a:gd name="T8" fmla="*/ 0 w 110"/>
              <a:gd name="T9" fmla="*/ 82 h 128"/>
              <a:gd name="T10" fmla="*/ 9 w 110"/>
              <a:gd name="T11" fmla="*/ 73 h 128"/>
              <a:gd name="T12" fmla="*/ 63 w 110"/>
              <a:gd name="T13" fmla="*/ 9 h 128"/>
              <a:gd name="T14" fmla="*/ 81 w 110"/>
              <a:gd name="T15" fmla="*/ 9 h 128"/>
              <a:gd name="T16" fmla="*/ 90 w 110"/>
              <a:gd name="T17" fmla="*/ 27 h 128"/>
              <a:gd name="T18" fmla="*/ 36 w 110"/>
              <a:gd name="T19" fmla="*/ 82 h 128"/>
              <a:gd name="T20" fmla="*/ 100 w 110"/>
              <a:gd name="T21" fmla="*/ 100 h 128"/>
              <a:gd name="T22" fmla="*/ 109 w 110"/>
              <a:gd name="T23" fmla="*/ 118 h 128"/>
              <a:gd name="T24" fmla="*/ 90 w 110"/>
              <a:gd name="T2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" h="128">
                <a:moveTo>
                  <a:pt x="90" y="127"/>
                </a:moveTo>
                <a:lnTo>
                  <a:pt x="90" y="127"/>
                </a:lnTo>
                <a:lnTo>
                  <a:pt x="90" y="127"/>
                </a:lnTo>
                <a:cubicBezTo>
                  <a:pt x="63" y="127"/>
                  <a:pt x="27" y="118"/>
                  <a:pt x="9" y="100"/>
                </a:cubicBezTo>
                <a:cubicBezTo>
                  <a:pt x="0" y="91"/>
                  <a:pt x="0" y="91"/>
                  <a:pt x="0" y="82"/>
                </a:cubicBezTo>
                <a:cubicBezTo>
                  <a:pt x="0" y="82"/>
                  <a:pt x="0" y="73"/>
                  <a:pt x="9" y="73"/>
                </a:cubicBezTo>
                <a:cubicBezTo>
                  <a:pt x="27" y="55"/>
                  <a:pt x="54" y="37"/>
                  <a:pt x="63" y="9"/>
                </a:cubicBezTo>
                <a:cubicBezTo>
                  <a:pt x="72" y="9"/>
                  <a:pt x="81" y="0"/>
                  <a:pt x="81" y="9"/>
                </a:cubicBezTo>
                <a:cubicBezTo>
                  <a:pt x="90" y="9"/>
                  <a:pt x="90" y="18"/>
                  <a:pt x="90" y="27"/>
                </a:cubicBezTo>
                <a:cubicBezTo>
                  <a:pt x="81" y="46"/>
                  <a:pt x="63" y="73"/>
                  <a:pt x="36" y="82"/>
                </a:cubicBezTo>
                <a:cubicBezTo>
                  <a:pt x="54" y="91"/>
                  <a:pt x="72" y="100"/>
                  <a:pt x="100" y="100"/>
                </a:cubicBezTo>
                <a:cubicBezTo>
                  <a:pt x="100" y="100"/>
                  <a:pt x="109" y="109"/>
                  <a:pt x="109" y="118"/>
                </a:cubicBezTo>
                <a:cubicBezTo>
                  <a:pt x="109" y="127"/>
                  <a:pt x="100" y="127"/>
                  <a:pt x="90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83">
            <a:extLst>
              <a:ext uri="{FF2B5EF4-FFF2-40B4-BE49-F238E27FC236}">
                <a16:creationId xmlns:a16="http://schemas.microsoft.com/office/drawing/2014/main" id="{08BDBB88-0188-374E-8A44-4D8985E5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94" y="10613182"/>
            <a:ext cx="294705" cy="36838"/>
          </a:xfrm>
          <a:custGeom>
            <a:avLst/>
            <a:gdLst>
              <a:gd name="T0" fmla="*/ 271 w 281"/>
              <a:gd name="T1" fmla="*/ 36 h 37"/>
              <a:gd name="T2" fmla="*/ 271 w 281"/>
              <a:gd name="T3" fmla="*/ 36 h 37"/>
              <a:gd name="T4" fmla="*/ 18 w 281"/>
              <a:gd name="T5" fmla="*/ 36 h 37"/>
              <a:gd name="T6" fmla="*/ 0 w 281"/>
              <a:gd name="T7" fmla="*/ 18 h 37"/>
              <a:gd name="T8" fmla="*/ 18 w 281"/>
              <a:gd name="T9" fmla="*/ 0 h 37"/>
              <a:gd name="T10" fmla="*/ 271 w 281"/>
              <a:gd name="T11" fmla="*/ 0 h 37"/>
              <a:gd name="T12" fmla="*/ 280 w 281"/>
              <a:gd name="T13" fmla="*/ 18 h 37"/>
              <a:gd name="T14" fmla="*/ 271 w 28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7">
                <a:moveTo>
                  <a:pt x="271" y="36"/>
                </a:moveTo>
                <a:lnTo>
                  <a:pt x="27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0" y="0"/>
                  <a:pt x="280" y="9"/>
                  <a:pt x="280" y="18"/>
                </a:cubicBezTo>
                <a:cubicBezTo>
                  <a:pt x="280" y="27"/>
                  <a:pt x="280" y="36"/>
                  <a:pt x="271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84">
            <a:extLst>
              <a:ext uri="{FF2B5EF4-FFF2-40B4-BE49-F238E27FC236}">
                <a16:creationId xmlns:a16="http://schemas.microsoft.com/office/drawing/2014/main" id="{B9EAE609-C7C2-3749-AFFF-E1BC2CA67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1375" y="10189544"/>
            <a:ext cx="432848" cy="630854"/>
          </a:xfrm>
          <a:custGeom>
            <a:avLst/>
            <a:gdLst>
              <a:gd name="T0" fmla="*/ 353 w 416"/>
              <a:gd name="T1" fmla="*/ 605 h 606"/>
              <a:gd name="T2" fmla="*/ 353 w 416"/>
              <a:gd name="T3" fmla="*/ 605 h 606"/>
              <a:gd name="T4" fmla="*/ 64 w 416"/>
              <a:gd name="T5" fmla="*/ 605 h 606"/>
              <a:gd name="T6" fmla="*/ 46 w 416"/>
              <a:gd name="T7" fmla="*/ 596 h 606"/>
              <a:gd name="T8" fmla="*/ 37 w 416"/>
              <a:gd name="T9" fmla="*/ 497 h 606"/>
              <a:gd name="T10" fmla="*/ 55 w 416"/>
              <a:gd name="T11" fmla="*/ 479 h 606"/>
              <a:gd name="T12" fmla="*/ 64 w 416"/>
              <a:gd name="T13" fmla="*/ 497 h 606"/>
              <a:gd name="T14" fmla="*/ 73 w 416"/>
              <a:gd name="T15" fmla="*/ 578 h 606"/>
              <a:gd name="T16" fmla="*/ 335 w 416"/>
              <a:gd name="T17" fmla="*/ 578 h 606"/>
              <a:gd name="T18" fmla="*/ 380 w 416"/>
              <a:gd name="T19" fmla="*/ 27 h 606"/>
              <a:gd name="T20" fmla="*/ 28 w 416"/>
              <a:gd name="T21" fmla="*/ 27 h 606"/>
              <a:gd name="T22" fmla="*/ 55 w 416"/>
              <a:gd name="T23" fmla="*/ 397 h 606"/>
              <a:gd name="T24" fmla="*/ 46 w 416"/>
              <a:gd name="T25" fmla="*/ 416 h 606"/>
              <a:gd name="T26" fmla="*/ 28 w 416"/>
              <a:gd name="T27" fmla="*/ 407 h 606"/>
              <a:gd name="T28" fmla="*/ 0 w 416"/>
              <a:gd name="T29" fmla="*/ 18 h 606"/>
              <a:gd name="T30" fmla="*/ 0 w 416"/>
              <a:gd name="T31" fmla="*/ 9 h 606"/>
              <a:gd name="T32" fmla="*/ 10 w 416"/>
              <a:gd name="T33" fmla="*/ 0 h 606"/>
              <a:gd name="T34" fmla="*/ 398 w 416"/>
              <a:gd name="T35" fmla="*/ 0 h 606"/>
              <a:gd name="T36" fmla="*/ 406 w 416"/>
              <a:gd name="T37" fmla="*/ 9 h 606"/>
              <a:gd name="T38" fmla="*/ 415 w 416"/>
              <a:gd name="T39" fmla="*/ 18 h 606"/>
              <a:gd name="T40" fmla="*/ 362 w 416"/>
              <a:gd name="T41" fmla="*/ 596 h 606"/>
              <a:gd name="T42" fmla="*/ 353 w 416"/>
              <a:gd name="T43" fmla="*/ 60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6" h="606">
                <a:moveTo>
                  <a:pt x="353" y="605"/>
                </a:moveTo>
                <a:lnTo>
                  <a:pt x="353" y="605"/>
                </a:lnTo>
                <a:cubicBezTo>
                  <a:pt x="64" y="605"/>
                  <a:pt x="64" y="605"/>
                  <a:pt x="64" y="605"/>
                </a:cubicBezTo>
                <a:cubicBezTo>
                  <a:pt x="55" y="605"/>
                  <a:pt x="46" y="605"/>
                  <a:pt x="46" y="596"/>
                </a:cubicBezTo>
                <a:cubicBezTo>
                  <a:pt x="37" y="497"/>
                  <a:pt x="37" y="497"/>
                  <a:pt x="37" y="497"/>
                </a:cubicBezTo>
                <a:cubicBezTo>
                  <a:pt x="37" y="488"/>
                  <a:pt x="46" y="488"/>
                  <a:pt x="55" y="479"/>
                </a:cubicBezTo>
                <a:cubicBezTo>
                  <a:pt x="55" y="479"/>
                  <a:pt x="64" y="488"/>
                  <a:pt x="64" y="497"/>
                </a:cubicBezTo>
                <a:cubicBezTo>
                  <a:pt x="73" y="578"/>
                  <a:pt x="73" y="578"/>
                  <a:pt x="73" y="578"/>
                </a:cubicBezTo>
                <a:cubicBezTo>
                  <a:pt x="335" y="578"/>
                  <a:pt x="335" y="578"/>
                  <a:pt x="335" y="578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55" y="397"/>
                  <a:pt x="55" y="397"/>
                  <a:pt x="55" y="397"/>
                </a:cubicBezTo>
                <a:cubicBezTo>
                  <a:pt x="64" y="407"/>
                  <a:pt x="55" y="416"/>
                  <a:pt x="46" y="416"/>
                </a:cubicBezTo>
                <a:cubicBezTo>
                  <a:pt x="37" y="416"/>
                  <a:pt x="28" y="407"/>
                  <a:pt x="28" y="4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0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398" y="0"/>
                  <a:pt x="406" y="0"/>
                  <a:pt x="406" y="9"/>
                </a:cubicBezTo>
                <a:cubicBezTo>
                  <a:pt x="406" y="9"/>
                  <a:pt x="415" y="9"/>
                  <a:pt x="415" y="18"/>
                </a:cubicBezTo>
                <a:cubicBezTo>
                  <a:pt x="362" y="596"/>
                  <a:pt x="362" y="596"/>
                  <a:pt x="362" y="596"/>
                </a:cubicBezTo>
                <a:cubicBezTo>
                  <a:pt x="362" y="605"/>
                  <a:pt x="353" y="605"/>
                  <a:pt x="353" y="6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85">
            <a:extLst>
              <a:ext uri="{FF2B5EF4-FFF2-40B4-BE49-F238E27FC236}">
                <a16:creationId xmlns:a16="http://schemas.microsoft.com/office/drawing/2014/main" id="{858A9C3A-1D97-2242-8AB5-7EF63D11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511" y="10138893"/>
            <a:ext cx="538759" cy="78279"/>
          </a:xfrm>
          <a:custGeom>
            <a:avLst/>
            <a:gdLst>
              <a:gd name="T0" fmla="*/ 497 w 516"/>
              <a:gd name="T1" fmla="*/ 72 h 73"/>
              <a:gd name="T2" fmla="*/ 497 w 516"/>
              <a:gd name="T3" fmla="*/ 72 h 73"/>
              <a:gd name="T4" fmla="*/ 18 w 516"/>
              <a:gd name="T5" fmla="*/ 72 h 73"/>
              <a:gd name="T6" fmla="*/ 0 w 516"/>
              <a:gd name="T7" fmla="*/ 63 h 73"/>
              <a:gd name="T8" fmla="*/ 0 w 516"/>
              <a:gd name="T9" fmla="*/ 9 h 73"/>
              <a:gd name="T10" fmla="*/ 18 w 516"/>
              <a:gd name="T11" fmla="*/ 0 h 73"/>
              <a:gd name="T12" fmla="*/ 497 w 516"/>
              <a:gd name="T13" fmla="*/ 0 h 73"/>
              <a:gd name="T14" fmla="*/ 515 w 516"/>
              <a:gd name="T15" fmla="*/ 9 h 73"/>
              <a:gd name="T16" fmla="*/ 515 w 516"/>
              <a:gd name="T17" fmla="*/ 63 h 73"/>
              <a:gd name="T18" fmla="*/ 497 w 516"/>
              <a:gd name="T19" fmla="*/ 72 h 73"/>
              <a:gd name="T20" fmla="*/ 37 w 516"/>
              <a:gd name="T21" fmla="*/ 45 h 73"/>
              <a:gd name="T22" fmla="*/ 37 w 516"/>
              <a:gd name="T23" fmla="*/ 45 h 73"/>
              <a:gd name="T24" fmla="*/ 487 w 516"/>
              <a:gd name="T25" fmla="*/ 45 h 73"/>
              <a:gd name="T26" fmla="*/ 487 w 516"/>
              <a:gd name="T27" fmla="*/ 27 h 73"/>
              <a:gd name="T28" fmla="*/ 37 w 516"/>
              <a:gd name="T29" fmla="*/ 27 h 73"/>
              <a:gd name="T30" fmla="*/ 37 w 516"/>
              <a:gd name="T31" fmla="*/ 45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6" h="73">
                <a:moveTo>
                  <a:pt x="497" y="72"/>
                </a:moveTo>
                <a:lnTo>
                  <a:pt x="497" y="72"/>
                </a:lnTo>
                <a:cubicBezTo>
                  <a:pt x="18" y="72"/>
                  <a:pt x="18" y="72"/>
                  <a:pt x="18" y="72"/>
                </a:cubicBezTo>
                <a:cubicBezTo>
                  <a:pt x="9" y="72"/>
                  <a:pt x="0" y="72"/>
                  <a:pt x="0" y="6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06" y="0"/>
                  <a:pt x="515" y="9"/>
                  <a:pt x="515" y="9"/>
                </a:cubicBezTo>
                <a:cubicBezTo>
                  <a:pt x="515" y="63"/>
                  <a:pt x="515" y="63"/>
                  <a:pt x="515" y="63"/>
                </a:cubicBezTo>
                <a:cubicBezTo>
                  <a:pt x="515" y="72"/>
                  <a:pt x="506" y="72"/>
                  <a:pt x="497" y="72"/>
                </a:cubicBezTo>
                <a:close/>
                <a:moveTo>
                  <a:pt x="37" y="45"/>
                </a:moveTo>
                <a:lnTo>
                  <a:pt x="37" y="45"/>
                </a:lnTo>
                <a:cubicBezTo>
                  <a:pt x="487" y="45"/>
                  <a:pt x="487" y="45"/>
                  <a:pt x="487" y="45"/>
                </a:cubicBezTo>
                <a:cubicBezTo>
                  <a:pt x="487" y="27"/>
                  <a:pt x="487" y="27"/>
                  <a:pt x="487" y="27"/>
                </a:cubicBezTo>
                <a:cubicBezTo>
                  <a:pt x="37" y="27"/>
                  <a:pt x="37" y="27"/>
                  <a:pt x="37" y="27"/>
                </a:cubicBezTo>
                <a:lnTo>
                  <a:pt x="3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86">
            <a:extLst>
              <a:ext uri="{FF2B5EF4-FFF2-40B4-BE49-F238E27FC236}">
                <a16:creationId xmlns:a16="http://schemas.microsoft.com/office/drawing/2014/main" id="{BB3D7D45-6583-0A4A-9061-DF76021D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9378" y="9931678"/>
            <a:ext cx="87492" cy="234844"/>
          </a:xfrm>
          <a:custGeom>
            <a:avLst/>
            <a:gdLst>
              <a:gd name="T0" fmla="*/ 17 w 82"/>
              <a:gd name="T1" fmla="*/ 226 h 227"/>
              <a:gd name="T2" fmla="*/ 17 w 82"/>
              <a:gd name="T3" fmla="*/ 226 h 227"/>
              <a:gd name="T4" fmla="*/ 0 w 82"/>
              <a:gd name="T5" fmla="*/ 208 h 227"/>
              <a:gd name="T6" fmla="*/ 0 w 82"/>
              <a:gd name="T7" fmla="*/ 63 h 227"/>
              <a:gd name="T8" fmla="*/ 0 w 82"/>
              <a:gd name="T9" fmla="*/ 54 h 227"/>
              <a:gd name="T10" fmla="*/ 54 w 82"/>
              <a:gd name="T11" fmla="*/ 9 h 227"/>
              <a:gd name="T12" fmla="*/ 72 w 82"/>
              <a:gd name="T13" fmla="*/ 9 h 227"/>
              <a:gd name="T14" fmla="*/ 72 w 82"/>
              <a:gd name="T15" fmla="*/ 27 h 227"/>
              <a:gd name="T16" fmla="*/ 26 w 82"/>
              <a:gd name="T17" fmla="*/ 72 h 227"/>
              <a:gd name="T18" fmla="*/ 26 w 82"/>
              <a:gd name="T19" fmla="*/ 208 h 227"/>
              <a:gd name="T20" fmla="*/ 17 w 82"/>
              <a:gd name="T2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227">
                <a:moveTo>
                  <a:pt x="17" y="226"/>
                </a:moveTo>
                <a:lnTo>
                  <a:pt x="17" y="226"/>
                </a:lnTo>
                <a:cubicBezTo>
                  <a:pt x="8" y="226"/>
                  <a:pt x="0" y="217"/>
                  <a:pt x="0" y="20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54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0"/>
                  <a:pt x="63" y="0"/>
                  <a:pt x="72" y="9"/>
                </a:cubicBezTo>
                <a:cubicBezTo>
                  <a:pt x="81" y="18"/>
                  <a:pt x="81" y="27"/>
                  <a:pt x="72" y="27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208"/>
                  <a:pt x="26" y="208"/>
                  <a:pt x="26" y="208"/>
                </a:cubicBezTo>
                <a:cubicBezTo>
                  <a:pt x="26" y="217"/>
                  <a:pt x="17" y="226"/>
                  <a:pt x="17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87">
            <a:extLst>
              <a:ext uri="{FF2B5EF4-FFF2-40B4-BE49-F238E27FC236}">
                <a16:creationId xmlns:a16="http://schemas.microsoft.com/office/drawing/2014/main" id="{1F07ADB5-2870-6449-A426-3EA032A94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5359" y="9959306"/>
            <a:ext cx="842673" cy="842673"/>
          </a:xfrm>
          <a:custGeom>
            <a:avLst/>
            <a:gdLst>
              <a:gd name="T0" fmla="*/ 407 w 806"/>
              <a:gd name="T1" fmla="*/ 804 h 805"/>
              <a:gd name="T2" fmla="*/ 407 w 806"/>
              <a:gd name="T3" fmla="*/ 804 h 805"/>
              <a:gd name="T4" fmla="*/ 127 w 806"/>
              <a:gd name="T5" fmla="*/ 687 h 805"/>
              <a:gd name="T6" fmla="*/ 127 w 806"/>
              <a:gd name="T7" fmla="*/ 669 h 805"/>
              <a:gd name="T8" fmla="*/ 145 w 806"/>
              <a:gd name="T9" fmla="*/ 669 h 805"/>
              <a:gd name="T10" fmla="*/ 407 w 806"/>
              <a:gd name="T11" fmla="*/ 768 h 805"/>
              <a:gd name="T12" fmla="*/ 778 w 806"/>
              <a:gd name="T13" fmla="*/ 397 h 805"/>
              <a:gd name="T14" fmla="*/ 769 w 806"/>
              <a:gd name="T15" fmla="*/ 371 h 805"/>
              <a:gd name="T16" fmla="*/ 670 w 806"/>
              <a:gd name="T17" fmla="*/ 307 h 805"/>
              <a:gd name="T18" fmla="*/ 615 w 806"/>
              <a:gd name="T19" fmla="*/ 316 h 805"/>
              <a:gd name="T20" fmla="*/ 489 w 806"/>
              <a:gd name="T21" fmla="*/ 190 h 805"/>
              <a:gd name="T22" fmla="*/ 498 w 806"/>
              <a:gd name="T23" fmla="*/ 126 h 805"/>
              <a:gd name="T24" fmla="*/ 434 w 806"/>
              <a:gd name="T25" fmla="*/ 36 h 805"/>
              <a:gd name="T26" fmla="*/ 407 w 806"/>
              <a:gd name="T27" fmla="*/ 27 h 805"/>
              <a:gd name="T28" fmla="*/ 37 w 806"/>
              <a:gd name="T29" fmla="*/ 397 h 805"/>
              <a:gd name="T30" fmla="*/ 73 w 806"/>
              <a:gd name="T31" fmla="*/ 578 h 805"/>
              <a:gd name="T32" fmla="*/ 73 w 806"/>
              <a:gd name="T33" fmla="*/ 596 h 805"/>
              <a:gd name="T34" fmla="*/ 55 w 806"/>
              <a:gd name="T35" fmla="*/ 596 h 805"/>
              <a:gd name="T36" fmla="*/ 0 w 806"/>
              <a:gd name="T37" fmla="*/ 397 h 805"/>
              <a:gd name="T38" fmla="*/ 407 w 806"/>
              <a:gd name="T39" fmla="*/ 0 h 805"/>
              <a:gd name="T40" fmla="*/ 453 w 806"/>
              <a:gd name="T41" fmla="*/ 9 h 805"/>
              <a:gd name="T42" fmla="*/ 471 w 806"/>
              <a:gd name="T43" fmla="*/ 18 h 805"/>
              <a:gd name="T44" fmla="*/ 471 w 806"/>
              <a:gd name="T45" fmla="*/ 27 h 805"/>
              <a:gd name="T46" fmla="*/ 525 w 806"/>
              <a:gd name="T47" fmla="*/ 108 h 805"/>
              <a:gd name="T48" fmla="*/ 534 w 806"/>
              <a:gd name="T49" fmla="*/ 117 h 805"/>
              <a:gd name="T50" fmla="*/ 534 w 806"/>
              <a:gd name="T51" fmla="*/ 126 h 805"/>
              <a:gd name="T52" fmla="*/ 516 w 806"/>
              <a:gd name="T53" fmla="*/ 190 h 805"/>
              <a:gd name="T54" fmla="*/ 615 w 806"/>
              <a:gd name="T55" fmla="*/ 289 h 805"/>
              <a:gd name="T56" fmla="*/ 670 w 806"/>
              <a:gd name="T57" fmla="*/ 280 h 805"/>
              <a:gd name="T58" fmla="*/ 679 w 806"/>
              <a:gd name="T59" fmla="*/ 280 h 805"/>
              <a:gd name="T60" fmla="*/ 688 w 806"/>
              <a:gd name="T61" fmla="*/ 289 h 805"/>
              <a:gd name="T62" fmla="*/ 760 w 806"/>
              <a:gd name="T63" fmla="*/ 334 h 805"/>
              <a:gd name="T64" fmla="*/ 778 w 806"/>
              <a:gd name="T65" fmla="*/ 334 h 805"/>
              <a:gd name="T66" fmla="*/ 796 w 806"/>
              <a:gd name="T67" fmla="*/ 334 h 805"/>
              <a:gd name="T68" fmla="*/ 796 w 806"/>
              <a:gd name="T69" fmla="*/ 352 h 805"/>
              <a:gd name="T70" fmla="*/ 805 w 806"/>
              <a:gd name="T71" fmla="*/ 397 h 805"/>
              <a:gd name="T72" fmla="*/ 407 w 806"/>
              <a:gd name="T73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6" h="805">
                <a:moveTo>
                  <a:pt x="407" y="804"/>
                </a:moveTo>
                <a:lnTo>
                  <a:pt x="407" y="804"/>
                </a:lnTo>
                <a:cubicBezTo>
                  <a:pt x="299" y="804"/>
                  <a:pt x="199" y="759"/>
                  <a:pt x="127" y="687"/>
                </a:cubicBezTo>
                <a:cubicBezTo>
                  <a:pt x="118" y="687"/>
                  <a:pt x="118" y="678"/>
                  <a:pt x="127" y="669"/>
                </a:cubicBezTo>
                <a:cubicBezTo>
                  <a:pt x="127" y="660"/>
                  <a:pt x="136" y="660"/>
                  <a:pt x="145" y="669"/>
                </a:cubicBezTo>
                <a:cubicBezTo>
                  <a:pt x="217" y="732"/>
                  <a:pt x="308" y="768"/>
                  <a:pt x="407" y="768"/>
                </a:cubicBezTo>
                <a:cubicBezTo>
                  <a:pt x="606" y="768"/>
                  <a:pt x="778" y="605"/>
                  <a:pt x="778" y="397"/>
                </a:cubicBezTo>
                <a:cubicBezTo>
                  <a:pt x="778" y="389"/>
                  <a:pt x="778" y="380"/>
                  <a:pt x="769" y="371"/>
                </a:cubicBezTo>
                <a:cubicBezTo>
                  <a:pt x="724" y="371"/>
                  <a:pt x="688" y="352"/>
                  <a:pt x="670" y="307"/>
                </a:cubicBezTo>
                <a:cubicBezTo>
                  <a:pt x="651" y="316"/>
                  <a:pt x="633" y="316"/>
                  <a:pt x="615" y="316"/>
                </a:cubicBezTo>
                <a:cubicBezTo>
                  <a:pt x="543" y="316"/>
                  <a:pt x="489" y="262"/>
                  <a:pt x="489" y="190"/>
                </a:cubicBezTo>
                <a:cubicBezTo>
                  <a:pt x="489" y="172"/>
                  <a:pt x="489" y="144"/>
                  <a:pt x="498" y="126"/>
                </a:cubicBezTo>
                <a:cubicBezTo>
                  <a:pt x="462" y="108"/>
                  <a:pt x="434" y="72"/>
                  <a:pt x="434" y="36"/>
                </a:cubicBezTo>
                <a:cubicBezTo>
                  <a:pt x="425" y="27"/>
                  <a:pt x="416" y="27"/>
                  <a:pt x="407" y="27"/>
                </a:cubicBezTo>
                <a:cubicBezTo>
                  <a:pt x="199" y="27"/>
                  <a:pt x="37" y="199"/>
                  <a:pt x="37" y="397"/>
                </a:cubicBezTo>
                <a:cubicBezTo>
                  <a:pt x="37" y="461"/>
                  <a:pt x="46" y="524"/>
                  <a:pt x="73" y="578"/>
                </a:cubicBezTo>
                <a:cubicBezTo>
                  <a:pt x="82" y="588"/>
                  <a:pt x="82" y="596"/>
                  <a:pt x="73" y="596"/>
                </a:cubicBezTo>
                <a:cubicBezTo>
                  <a:pt x="64" y="605"/>
                  <a:pt x="55" y="596"/>
                  <a:pt x="55" y="596"/>
                </a:cubicBezTo>
                <a:cubicBezTo>
                  <a:pt x="19" y="533"/>
                  <a:pt x="0" y="470"/>
                  <a:pt x="0" y="397"/>
                </a:cubicBezTo>
                <a:cubicBezTo>
                  <a:pt x="0" y="181"/>
                  <a:pt x="181" y="0"/>
                  <a:pt x="407" y="0"/>
                </a:cubicBezTo>
                <a:cubicBezTo>
                  <a:pt x="416" y="0"/>
                  <a:pt x="434" y="0"/>
                  <a:pt x="453" y="9"/>
                </a:cubicBezTo>
                <a:cubicBezTo>
                  <a:pt x="462" y="9"/>
                  <a:pt x="471" y="9"/>
                  <a:pt x="471" y="18"/>
                </a:cubicBezTo>
                <a:cubicBezTo>
                  <a:pt x="471" y="27"/>
                  <a:pt x="471" y="27"/>
                  <a:pt x="471" y="27"/>
                </a:cubicBezTo>
                <a:cubicBezTo>
                  <a:pt x="471" y="63"/>
                  <a:pt x="489" y="99"/>
                  <a:pt x="525" y="108"/>
                </a:cubicBezTo>
                <a:cubicBezTo>
                  <a:pt x="534" y="108"/>
                  <a:pt x="534" y="108"/>
                  <a:pt x="534" y="117"/>
                </a:cubicBezTo>
                <a:lnTo>
                  <a:pt x="534" y="126"/>
                </a:lnTo>
                <a:cubicBezTo>
                  <a:pt x="525" y="144"/>
                  <a:pt x="516" y="172"/>
                  <a:pt x="516" y="190"/>
                </a:cubicBezTo>
                <a:cubicBezTo>
                  <a:pt x="516" y="244"/>
                  <a:pt x="561" y="289"/>
                  <a:pt x="615" y="289"/>
                </a:cubicBezTo>
                <a:cubicBezTo>
                  <a:pt x="633" y="289"/>
                  <a:pt x="651" y="289"/>
                  <a:pt x="670" y="280"/>
                </a:cubicBezTo>
                <a:cubicBezTo>
                  <a:pt x="670" y="271"/>
                  <a:pt x="670" y="271"/>
                  <a:pt x="679" y="280"/>
                </a:cubicBezTo>
                <a:cubicBezTo>
                  <a:pt x="679" y="280"/>
                  <a:pt x="688" y="280"/>
                  <a:pt x="688" y="289"/>
                </a:cubicBezTo>
                <a:cubicBezTo>
                  <a:pt x="696" y="316"/>
                  <a:pt x="733" y="334"/>
                  <a:pt x="760" y="334"/>
                </a:cubicBezTo>
                <a:cubicBezTo>
                  <a:pt x="769" y="334"/>
                  <a:pt x="778" y="334"/>
                  <a:pt x="778" y="334"/>
                </a:cubicBezTo>
                <a:cubicBezTo>
                  <a:pt x="787" y="334"/>
                  <a:pt x="787" y="334"/>
                  <a:pt x="796" y="334"/>
                </a:cubicBezTo>
                <a:cubicBezTo>
                  <a:pt x="796" y="343"/>
                  <a:pt x="796" y="343"/>
                  <a:pt x="796" y="352"/>
                </a:cubicBezTo>
                <a:cubicBezTo>
                  <a:pt x="805" y="371"/>
                  <a:pt x="805" y="389"/>
                  <a:pt x="805" y="397"/>
                </a:cubicBezTo>
                <a:cubicBezTo>
                  <a:pt x="805" y="624"/>
                  <a:pt x="624" y="804"/>
                  <a:pt x="407" y="8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88">
            <a:extLst>
              <a:ext uri="{FF2B5EF4-FFF2-40B4-BE49-F238E27FC236}">
                <a16:creationId xmlns:a16="http://schemas.microsoft.com/office/drawing/2014/main" id="{D00017BE-5FFF-DA42-9C4C-D9D7507F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5736" y="10157312"/>
            <a:ext cx="170375" cy="179584"/>
          </a:xfrm>
          <a:custGeom>
            <a:avLst/>
            <a:gdLst>
              <a:gd name="T0" fmla="*/ 82 w 164"/>
              <a:gd name="T1" fmla="*/ 171 h 172"/>
              <a:gd name="T2" fmla="*/ 82 w 164"/>
              <a:gd name="T3" fmla="*/ 171 h 172"/>
              <a:gd name="T4" fmla="*/ 0 w 164"/>
              <a:gd name="T5" fmla="*/ 90 h 172"/>
              <a:gd name="T6" fmla="*/ 82 w 164"/>
              <a:gd name="T7" fmla="*/ 0 h 172"/>
              <a:gd name="T8" fmla="*/ 163 w 164"/>
              <a:gd name="T9" fmla="*/ 90 h 172"/>
              <a:gd name="T10" fmla="*/ 82 w 164"/>
              <a:gd name="T11" fmla="*/ 171 h 172"/>
              <a:gd name="T12" fmla="*/ 82 w 164"/>
              <a:gd name="T13" fmla="*/ 36 h 172"/>
              <a:gd name="T14" fmla="*/ 82 w 164"/>
              <a:gd name="T15" fmla="*/ 36 h 172"/>
              <a:gd name="T16" fmla="*/ 27 w 164"/>
              <a:gd name="T17" fmla="*/ 90 h 172"/>
              <a:gd name="T18" fmla="*/ 82 w 164"/>
              <a:gd name="T19" fmla="*/ 144 h 172"/>
              <a:gd name="T20" fmla="*/ 136 w 164"/>
              <a:gd name="T21" fmla="*/ 90 h 172"/>
              <a:gd name="T22" fmla="*/ 82 w 164"/>
              <a:gd name="T23" fmla="*/ 3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72">
                <a:moveTo>
                  <a:pt x="82" y="171"/>
                </a:moveTo>
                <a:lnTo>
                  <a:pt x="82" y="171"/>
                </a:lnTo>
                <a:cubicBezTo>
                  <a:pt x="36" y="171"/>
                  <a:pt x="0" y="135"/>
                  <a:pt x="0" y="90"/>
                </a:cubicBezTo>
                <a:cubicBezTo>
                  <a:pt x="0" y="45"/>
                  <a:pt x="36" y="0"/>
                  <a:pt x="82" y="0"/>
                </a:cubicBezTo>
                <a:cubicBezTo>
                  <a:pt x="127" y="0"/>
                  <a:pt x="163" y="45"/>
                  <a:pt x="163" y="90"/>
                </a:cubicBezTo>
                <a:cubicBezTo>
                  <a:pt x="163" y="135"/>
                  <a:pt x="127" y="171"/>
                  <a:pt x="82" y="171"/>
                </a:cubicBezTo>
                <a:close/>
                <a:moveTo>
                  <a:pt x="82" y="36"/>
                </a:moveTo>
                <a:lnTo>
                  <a:pt x="82" y="36"/>
                </a:lnTo>
                <a:cubicBezTo>
                  <a:pt x="54" y="36"/>
                  <a:pt x="27" y="54"/>
                  <a:pt x="27" y="90"/>
                </a:cubicBezTo>
                <a:cubicBezTo>
                  <a:pt x="27" y="117"/>
                  <a:pt x="54" y="144"/>
                  <a:pt x="82" y="144"/>
                </a:cubicBezTo>
                <a:cubicBezTo>
                  <a:pt x="109" y="144"/>
                  <a:pt x="136" y="117"/>
                  <a:pt x="136" y="90"/>
                </a:cubicBezTo>
                <a:cubicBezTo>
                  <a:pt x="136" y="54"/>
                  <a:pt x="109" y="36"/>
                  <a:pt x="8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89">
            <a:extLst>
              <a:ext uri="{FF2B5EF4-FFF2-40B4-BE49-F238E27FC236}">
                <a16:creationId xmlns:a16="http://schemas.microsoft.com/office/drawing/2014/main" id="{7C7A79B5-9EDD-554F-9C1F-19E0A640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0203" y="10498065"/>
            <a:ext cx="161165" cy="161165"/>
          </a:xfrm>
          <a:custGeom>
            <a:avLst/>
            <a:gdLst>
              <a:gd name="T0" fmla="*/ 82 w 155"/>
              <a:gd name="T1" fmla="*/ 154 h 155"/>
              <a:gd name="T2" fmla="*/ 82 w 155"/>
              <a:gd name="T3" fmla="*/ 154 h 155"/>
              <a:gd name="T4" fmla="*/ 0 w 155"/>
              <a:gd name="T5" fmla="*/ 81 h 155"/>
              <a:gd name="T6" fmla="*/ 82 w 155"/>
              <a:gd name="T7" fmla="*/ 0 h 155"/>
              <a:gd name="T8" fmla="*/ 154 w 155"/>
              <a:gd name="T9" fmla="*/ 81 h 155"/>
              <a:gd name="T10" fmla="*/ 82 w 155"/>
              <a:gd name="T11" fmla="*/ 154 h 155"/>
              <a:gd name="T12" fmla="*/ 82 w 155"/>
              <a:gd name="T13" fmla="*/ 27 h 155"/>
              <a:gd name="T14" fmla="*/ 82 w 155"/>
              <a:gd name="T15" fmla="*/ 27 h 155"/>
              <a:gd name="T16" fmla="*/ 37 w 155"/>
              <a:gd name="T17" fmla="*/ 81 h 155"/>
              <a:gd name="T18" fmla="*/ 82 w 155"/>
              <a:gd name="T19" fmla="*/ 127 h 155"/>
              <a:gd name="T20" fmla="*/ 127 w 155"/>
              <a:gd name="T21" fmla="*/ 81 h 155"/>
              <a:gd name="T22" fmla="*/ 82 w 155"/>
              <a:gd name="T23" fmla="*/ 2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5">
                <a:moveTo>
                  <a:pt x="82" y="154"/>
                </a:moveTo>
                <a:lnTo>
                  <a:pt x="82" y="154"/>
                </a:lnTo>
                <a:cubicBezTo>
                  <a:pt x="37" y="154"/>
                  <a:pt x="0" y="118"/>
                  <a:pt x="0" y="81"/>
                </a:cubicBezTo>
                <a:cubicBezTo>
                  <a:pt x="0" y="36"/>
                  <a:pt x="37" y="0"/>
                  <a:pt x="82" y="0"/>
                </a:cubicBezTo>
                <a:cubicBezTo>
                  <a:pt x="127" y="0"/>
                  <a:pt x="154" y="36"/>
                  <a:pt x="154" y="81"/>
                </a:cubicBezTo>
                <a:cubicBezTo>
                  <a:pt x="154" y="118"/>
                  <a:pt x="127" y="154"/>
                  <a:pt x="82" y="154"/>
                </a:cubicBezTo>
                <a:close/>
                <a:moveTo>
                  <a:pt x="82" y="27"/>
                </a:moveTo>
                <a:lnTo>
                  <a:pt x="82" y="27"/>
                </a:lnTo>
                <a:cubicBezTo>
                  <a:pt x="55" y="27"/>
                  <a:pt x="37" y="54"/>
                  <a:pt x="37" y="81"/>
                </a:cubicBezTo>
                <a:cubicBezTo>
                  <a:pt x="37" y="109"/>
                  <a:pt x="55" y="127"/>
                  <a:pt x="82" y="127"/>
                </a:cubicBezTo>
                <a:cubicBezTo>
                  <a:pt x="109" y="127"/>
                  <a:pt x="127" y="109"/>
                  <a:pt x="127" y="81"/>
                </a:cubicBezTo>
                <a:cubicBezTo>
                  <a:pt x="127" y="54"/>
                  <a:pt x="109" y="27"/>
                  <a:pt x="8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90">
            <a:extLst>
              <a:ext uri="{FF2B5EF4-FFF2-40B4-BE49-F238E27FC236}">
                <a16:creationId xmlns:a16="http://schemas.microsoft.com/office/drawing/2014/main" id="{9FE1CD6D-F434-F24A-85B0-11E5EC39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2536" y="10415179"/>
            <a:ext cx="133537" cy="133537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63 w 127"/>
              <a:gd name="T7" fmla="*/ 0 h 127"/>
              <a:gd name="T8" fmla="*/ 126 w 127"/>
              <a:gd name="T9" fmla="*/ 63 h 127"/>
              <a:gd name="T10" fmla="*/ 63 w 127"/>
              <a:gd name="T11" fmla="*/ 126 h 127"/>
              <a:gd name="T12" fmla="*/ 63 w 127"/>
              <a:gd name="T13" fmla="*/ 27 h 127"/>
              <a:gd name="T14" fmla="*/ 63 w 127"/>
              <a:gd name="T15" fmla="*/ 27 h 127"/>
              <a:gd name="T16" fmla="*/ 27 w 127"/>
              <a:gd name="T17" fmla="*/ 63 h 127"/>
              <a:gd name="T18" fmla="*/ 63 w 127"/>
              <a:gd name="T19" fmla="*/ 99 h 127"/>
              <a:gd name="T20" fmla="*/ 99 w 127"/>
              <a:gd name="T21" fmla="*/ 63 h 127"/>
              <a:gd name="T22" fmla="*/ 63 w 127"/>
              <a:gd name="T23" fmla="*/ 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27"/>
                </a:moveTo>
                <a:lnTo>
                  <a:pt x="63" y="27"/>
                </a:lnTo>
                <a:cubicBezTo>
                  <a:pt x="45" y="27"/>
                  <a:pt x="27" y="45"/>
                  <a:pt x="27" y="63"/>
                </a:cubicBezTo>
                <a:cubicBezTo>
                  <a:pt x="27" y="81"/>
                  <a:pt x="45" y="99"/>
                  <a:pt x="63" y="99"/>
                </a:cubicBezTo>
                <a:cubicBezTo>
                  <a:pt x="81" y="99"/>
                  <a:pt x="99" y="81"/>
                  <a:pt x="99" y="63"/>
                </a:cubicBezTo>
                <a:cubicBezTo>
                  <a:pt x="99" y="45"/>
                  <a:pt x="81" y="27"/>
                  <a:pt x="6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91">
            <a:extLst>
              <a:ext uri="{FF2B5EF4-FFF2-40B4-BE49-F238E27FC236}">
                <a16:creationId xmlns:a16="http://schemas.microsoft.com/office/drawing/2014/main" id="{40D13DF7-D125-2A4E-8491-9DA4DE54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6212" y="9986935"/>
            <a:ext cx="78279" cy="78282"/>
          </a:xfrm>
          <a:custGeom>
            <a:avLst/>
            <a:gdLst>
              <a:gd name="T0" fmla="*/ 36 w 74"/>
              <a:gd name="T1" fmla="*/ 72 h 73"/>
              <a:gd name="T2" fmla="*/ 36 w 74"/>
              <a:gd name="T3" fmla="*/ 72 h 73"/>
              <a:gd name="T4" fmla="*/ 0 w 74"/>
              <a:gd name="T5" fmla="*/ 36 h 73"/>
              <a:gd name="T6" fmla="*/ 36 w 74"/>
              <a:gd name="T7" fmla="*/ 0 h 73"/>
              <a:gd name="T8" fmla="*/ 73 w 74"/>
              <a:gd name="T9" fmla="*/ 36 h 73"/>
              <a:gd name="T10" fmla="*/ 36 w 74"/>
              <a:gd name="T11" fmla="*/ 72 h 73"/>
              <a:gd name="T12" fmla="*/ 36 w 74"/>
              <a:gd name="T13" fmla="*/ 27 h 73"/>
              <a:gd name="T14" fmla="*/ 36 w 74"/>
              <a:gd name="T15" fmla="*/ 27 h 73"/>
              <a:gd name="T16" fmla="*/ 36 w 74"/>
              <a:gd name="T17" fmla="*/ 36 h 73"/>
              <a:gd name="T18" fmla="*/ 36 w 74"/>
              <a:gd name="T19" fmla="*/ 45 h 73"/>
              <a:gd name="T20" fmla="*/ 45 w 74"/>
              <a:gd name="T21" fmla="*/ 36 h 73"/>
              <a:gd name="T22" fmla="*/ 36 w 74"/>
              <a:gd name="T23" fmla="*/ 2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3" y="18"/>
                  <a:pt x="73" y="36"/>
                </a:cubicBezTo>
                <a:cubicBezTo>
                  <a:pt x="73" y="54"/>
                  <a:pt x="54" y="72"/>
                  <a:pt x="36" y="72"/>
                </a:cubicBezTo>
                <a:close/>
                <a:moveTo>
                  <a:pt x="36" y="27"/>
                </a:moveTo>
                <a:lnTo>
                  <a:pt x="36" y="27"/>
                </a:lnTo>
                <a:lnTo>
                  <a:pt x="36" y="36"/>
                </a:lnTo>
                <a:lnTo>
                  <a:pt x="36" y="45"/>
                </a:lnTo>
                <a:cubicBezTo>
                  <a:pt x="45" y="45"/>
                  <a:pt x="45" y="36"/>
                  <a:pt x="45" y="36"/>
                </a:cubicBezTo>
                <a:cubicBezTo>
                  <a:pt x="45" y="36"/>
                  <a:pt x="45" y="27"/>
                  <a:pt x="3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92">
            <a:extLst>
              <a:ext uri="{FF2B5EF4-FFF2-40B4-BE49-F238E27FC236}">
                <a16:creationId xmlns:a16="http://schemas.microsoft.com/office/drawing/2014/main" id="{C0BCD176-3EF5-9F41-9151-7CCEEEDE3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0165" y="10138893"/>
            <a:ext cx="78279" cy="78279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0 w 73"/>
              <a:gd name="T5" fmla="*/ 36 h 73"/>
              <a:gd name="T6" fmla="*/ 36 w 73"/>
              <a:gd name="T7" fmla="*/ 0 h 73"/>
              <a:gd name="T8" fmla="*/ 72 w 73"/>
              <a:gd name="T9" fmla="*/ 36 h 73"/>
              <a:gd name="T10" fmla="*/ 36 w 73"/>
              <a:gd name="T11" fmla="*/ 72 h 73"/>
              <a:gd name="T12" fmla="*/ 36 w 73"/>
              <a:gd name="T13" fmla="*/ 27 h 73"/>
              <a:gd name="T14" fmla="*/ 36 w 73"/>
              <a:gd name="T15" fmla="*/ 27 h 73"/>
              <a:gd name="T16" fmla="*/ 27 w 73"/>
              <a:gd name="T17" fmla="*/ 36 h 73"/>
              <a:gd name="T18" fmla="*/ 36 w 73"/>
              <a:gd name="T19" fmla="*/ 45 h 73"/>
              <a:gd name="T20" fmla="*/ 45 w 73"/>
              <a:gd name="T21" fmla="*/ 36 h 73"/>
              <a:gd name="T22" fmla="*/ 36 w 73"/>
              <a:gd name="T23" fmla="*/ 2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54"/>
                  <a:pt x="54" y="72"/>
                  <a:pt x="36" y="72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27" y="36"/>
                  <a:pt x="27" y="36"/>
                </a:cubicBezTo>
                <a:cubicBezTo>
                  <a:pt x="27" y="45"/>
                  <a:pt x="27" y="45"/>
                  <a:pt x="36" y="45"/>
                </a:cubicBezTo>
                <a:cubicBezTo>
                  <a:pt x="36" y="45"/>
                  <a:pt x="45" y="45"/>
                  <a:pt x="45" y="36"/>
                </a:cubicBezTo>
                <a:lnTo>
                  <a:pt x="3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93">
            <a:extLst>
              <a:ext uri="{FF2B5EF4-FFF2-40B4-BE49-F238E27FC236}">
                <a16:creationId xmlns:a16="http://schemas.microsoft.com/office/drawing/2014/main" id="{10476476-2498-464B-BC67-DE0363F7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8168" y="10138893"/>
            <a:ext cx="87492" cy="87489"/>
          </a:xfrm>
          <a:custGeom>
            <a:avLst/>
            <a:gdLst>
              <a:gd name="T0" fmla="*/ 36 w 82"/>
              <a:gd name="T1" fmla="*/ 81 h 82"/>
              <a:gd name="T2" fmla="*/ 36 w 82"/>
              <a:gd name="T3" fmla="*/ 81 h 82"/>
              <a:gd name="T4" fmla="*/ 0 w 82"/>
              <a:gd name="T5" fmla="*/ 36 h 82"/>
              <a:gd name="T6" fmla="*/ 36 w 82"/>
              <a:gd name="T7" fmla="*/ 0 h 82"/>
              <a:gd name="T8" fmla="*/ 81 w 82"/>
              <a:gd name="T9" fmla="*/ 36 h 82"/>
              <a:gd name="T10" fmla="*/ 36 w 82"/>
              <a:gd name="T11" fmla="*/ 81 h 82"/>
              <a:gd name="T12" fmla="*/ 36 w 82"/>
              <a:gd name="T13" fmla="*/ 27 h 82"/>
              <a:gd name="T14" fmla="*/ 36 w 82"/>
              <a:gd name="T15" fmla="*/ 27 h 82"/>
              <a:gd name="T16" fmla="*/ 27 w 82"/>
              <a:gd name="T17" fmla="*/ 36 h 82"/>
              <a:gd name="T18" fmla="*/ 36 w 82"/>
              <a:gd name="T19" fmla="*/ 45 h 82"/>
              <a:gd name="T20" fmla="*/ 54 w 82"/>
              <a:gd name="T21" fmla="*/ 36 h 82"/>
              <a:gd name="T22" fmla="*/ 36 w 82"/>
              <a:gd name="T23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82">
                <a:moveTo>
                  <a:pt x="36" y="81"/>
                </a:moveTo>
                <a:lnTo>
                  <a:pt x="36" y="81"/>
                </a:ln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36"/>
                </a:cubicBezTo>
                <a:cubicBezTo>
                  <a:pt x="81" y="63"/>
                  <a:pt x="63" y="81"/>
                  <a:pt x="36" y="81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27" y="27"/>
                  <a:pt x="27" y="36"/>
                </a:cubicBezTo>
                <a:cubicBezTo>
                  <a:pt x="27" y="45"/>
                  <a:pt x="27" y="45"/>
                  <a:pt x="36" y="45"/>
                </a:cubicBezTo>
                <a:cubicBezTo>
                  <a:pt x="45" y="45"/>
                  <a:pt x="54" y="45"/>
                  <a:pt x="54" y="36"/>
                </a:cubicBezTo>
                <a:cubicBezTo>
                  <a:pt x="54" y="27"/>
                  <a:pt x="45" y="27"/>
                  <a:pt x="3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94">
            <a:extLst>
              <a:ext uri="{FF2B5EF4-FFF2-40B4-BE49-F238E27FC236}">
                <a16:creationId xmlns:a16="http://schemas.microsoft.com/office/drawing/2014/main" id="{187175BB-5F9F-A14A-A9A5-01F91647C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901" y="10226382"/>
            <a:ext cx="179587" cy="179587"/>
          </a:xfrm>
          <a:custGeom>
            <a:avLst/>
            <a:gdLst>
              <a:gd name="T0" fmla="*/ 46 w 173"/>
              <a:gd name="T1" fmla="*/ 172 h 173"/>
              <a:gd name="T2" fmla="*/ 46 w 173"/>
              <a:gd name="T3" fmla="*/ 172 h 173"/>
              <a:gd name="T4" fmla="*/ 9 w 173"/>
              <a:gd name="T5" fmla="*/ 172 h 173"/>
              <a:gd name="T6" fmla="*/ 0 w 173"/>
              <a:gd name="T7" fmla="*/ 154 h 173"/>
              <a:gd name="T8" fmla="*/ 0 w 173"/>
              <a:gd name="T9" fmla="*/ 118 h 173"/>
              <a:gd name="T10" fmla="*/ 118 w 173"/>
              <a:gd name="T11" fmla="*/ 0 h 173"/>
              <a:gd name="T12" fmla="*/ 154 w 173"/>
              <a:gd name="T13" fmla="*/ 0 h 173"/>
              <a:gd name="T14" fmla="*/ 172 w 173"/>
              <a:gd name="T15" fmla="*/ 18 h 173"/>
              <a:gd name="T16" fmla="*/ 172 w 173"/>
              <a:gd name="T17" fmla="*/ 54 h 173"/>
              <a:gd name="T18" fmla="*/ 46 w 173"/>
              <a:gd name="T19" fmla="*/ 172 h 173"/>
              <a:gd name="T20" fmla="*/ 27 w 173"/>
              <a:gd name="T21" fmla="*/ 144 h 173"/>
              <a:gd name="T22" fmla="*/ 27 w 173"/>
              <a:gd name="T23" fmla="*/ 144 h 173"/>
              <a:gd name="T24" fmla="*/ 46 w 173"/>
              <a:gd name="T25" fmla="*/ 144 h 173"/>
              <a:gd name="T26" fmla="*/ 136 w 173"/>
              <a:gd name="T27" fmla="*/ 54 h 173"/>
              <a:gd name="T28" fmla="*/ 136 w 173"/>
              <a:gd name="T29" fmla="*/ 27 h 173"/>
              <a:gd name="T30" fmla="*/ 118 w 173"/>
              <a:gd name="T31" fmla="*/ 27 h 173"/>
              <a:gd name="T32" fmla="*/ 27 w 173"/>
              <a:gd name="T33" fmla="*/ 118 h 173"/>
              <a:gd name="T34" fmla="*/ 27 w 173"/>
              <a:gd name="T35" fmla="*/ 14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" h="173">
                <a:moveTo>
                  <a:pt x="46" y="172"/>
                </a:moveTo>
                <a:lnTo>
                  <a:pt x="46" y="172"/>
                </a:lnTo>
                <a:cubicBezTo>
                  <a:pt x="9" y="172"/>
                  <a:pt x="9" y="172"/>
                  <a:pt x="9" y="172"/>
                </a:cubicBezTo>
                <a:cubicBezTo>
                  <a:pt x="0" y="172"/>
                  <a:pt x="0" y="163"/>
                  <a:pt x="0" y="15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6" y="0"/>
                  <a:pt x="118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54"/>
                  <a:pt x="172" y="54"/>
                  <a:pt x="172" y="54"/>
                </a:cubicBezTo>
                <a:cubicBezTo>
                  <a:pt x="172" y="118"/>
                  <a:pt x="118" y="172"/>
                  <a:pt x="46" y="172"/>
                </a:cubicBezTo>
                <a:close/>
                <a:moveTo>
                  <a:pt x="27" y="144"/>
                </a:moveTo>
                <a:lnTo>
                  <a:pt x="27" y="144"/>
                </a:lnTo>
                <a:cubicBezTo>
                  <a:pt x="46" y="144"/>
                  <a:pt x="46" y="144"/>
                  <a:pt x="46" y="144"/>
                </a:cubicBezTo>
                <a:cubicBezTo>
                  <a:pt x="100" y="144"/>
                  <a:pt x="136" y="99"/>
                  <a:pt x="136" y="54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64" y="27"/>
                  <a:pt x="27" y="72"/>
                  <a:pt x="27" y="118"/>
                </a:cubicBezTo>
                <a:lnTo>
                  <a:pt x="27" y="1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95">
            <a:extLst>
              <a:ext uri="{FF2B5EF4-FFF2-40B4-BE49-F238E27FC236}">
                <a16:creationId xmlns:a16="http://schemas.microsoft.com/office/drawing/2014/main" id="{AF8F2FBC-DC76-3C43-A284-4D86B015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901" y="10373735"/>
            <a:ext cx="179587" cy="179587"/>
          </a:xfrm>
          <a:custGeom>
            <a:avLst/>
            <a:gdLst>
              <a:gd name="T0" fmla="*/ 154 w 173"/>
              <a:gd name="T1" fmla="*/ 172 h 173"/>
              <a:gd name="T2" fmla="*/ 154 w 173"/>
              <a:gd name="T3" fmla="*/ 172 h 173"/>
              <a:gd name="T4" fmla="*/ 118 w 173"/>
              <a:gd name="T5" fmla="*/ 172 h 173"/>
              <a:gd name="T6" fmla="*/ 0 w 173"/>
              <a:gd name="T7" fmla="*/ 55 h 173"/>
              <a:gd name="T8" fmla="*/ 0 w 173"/>
              <a:gd name="T9" fmla="*/ 10 h 173"/>
              <a:gd name="T10" fmla="*/ 9 w 173"/>
              <a:gd name="T11" fmla="*/ 0 h 173"/>
              <a:gd name="T12" fmla="*/ 46 w 173"/>
              <a:gd name="T13" fmla="*/ 0 h 173"/>
              <a:gd name="T14" fmla="*/ 172 w 173"/>
              <a:gd name="T15" fmla="*/ 118 h 173"/>
              <a:gd name="T16" fmla="*/ 172 w 173"/>
              <a:gd name="T17" fmla="*/ 154 h 173"/>
              <a:gd name="T18" fmla="*/ 154 w 173"/>
              <a:gd name="T19" fmla="*/ 172 h 173"/>
              <a:gd name="T20" fmla="*/ 27 w 173"/>
              <a:gd name="T21" fmla="*/ 28 h 173"/>
              <a:gd name="T22" fmla="*/ 27 w 173"/>
              <a:gd name="T23" fmla="*/ 28 h 173"/>
              <a:gd name="T24" fmla="*/ 27 w 173"/>
              <a:gd name="T25" fmla="*/ 55 h 173"/>
              <a:gd name="T26" fmla="*/ 118 w 173"/>
              <a:gd name="T27" fmla="*/ 145 h 173"/>
              <a:gd name="T28" fmla="*/ 136 w 173"/>
              <a:gd name="T29" fmla="*/ 145 h 173"/>
              <a:gd name="T30" fmla="*/ 136 w 173"/>
              <a:gd name="T31" fmla="*/ 118 h 173"/>
              <a:gd name="T32" fmla="*/ 46 w 173"/>
              <a:gd name="T33" fmla="*/ 28 h 173"/>
              <a:gd name="T34" fmla="*/ 27 w 173"/>
              <a:gd name="T35" fmla="*/ 2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" h="173">
                <a:moveTo>
                  <a:pt x="154" y="172"/>
                </a:moveTo>
                <a:lnTo>
                  <a:pt x="154" y="172"/>
                </a:lnTo>
                <a:cubicBezTo>
                  <a:pt x="118" y="172"/>
                  <a:pt x="118" y="172"/>
                  <a:pt x="118" y="172"/>
                </a:cubicBezTo>
                <a:cubicBezTo>
                  <a:pt x="46" y="172"/>
                  <a:pt x="0" y="118"/>
                  <a:pt x="0" y="5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118" y="0"/>
                  <a:pt x="172" y="55"/>
                  <a:pt x="172" y="118"/>
                </a:cubicBezTo>
                <a:cubicBezTo>
                  <a:pt x="172" y="154"/>
                  <a:pt x="172" y="154"/>
                  <a:pt x="172" y="154"/>
                </a:cubicBezTo>
                <a:cubicBezTo>
                  <a:pt x="172" y="163"/>
                  <a:pt x="163" y="172"/>
                  <a:pt x="154" y="172"/>
                </a:cubicBezTo>
                <a:close/>
                <a:moveTo>
                  <a:pt x="27" y="28"/>
                </a:moveTo>
                <a:lnTo>
                  <a:pt x="27" y="28"/>
                </a:lnTo>
                <a:cubicBezTo>
                  <a:pt x="27" y="55"/>
                  <a:pt x="27" y="55"/>
                  <a:pt x="27" y="55"/>
                </a:cubicBezTo>
                <a:cubicBezTo>
                  <a:pt x="27" y="100"/>
                  <a:pt x="64" y="145"/>
                  <a:pt x="118" y="145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6" y="118"/>
                  <a:pt x="136" y="118"/>
                  <a:pt x="136" y="118"/>
                </a:cubicBezTo>
                <a:cubicBezTo>
                  <a:pt x="136" y="64"/>
                  <a:pt x="100" y="28"/>
                  <a:pt x="46" y="28"/>
                </a:cubicBezTo>
                <a:lnTo>
                  <a:pt x="2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96">
            <a:extLst>
              <a:ext uri="{FF2B5EF4-FFF2-40B4-BE49-F238E27FC236}">
                <a16:creationId xmlns:a16="http://schemas.microsoft.com/office/drawing/2014/main" id="{F791F06F-B13B-634F-8FFC-1D208265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964" y="10544112"/>
            <a:ext cx="151956" cy="124327"/>
          </a:xfrm>
          <a:custGeom>
            <a:avLst/>
            <a:gdLst>
              <a:gd name="T0" fmla="*/ 117 w 146"/>
              <a:gd name="T1" fmla="*/ 118 h 119"/>
              <a:gd name="T2" fmla="*/ 117 w 146"/>
              <a:gd name="T3" fmla="*/ 118 h 119"/>
              <a:gd name="T4" fmla="*/ 99 w 146"/>
              <a:gd name="T5" fmla="*/ 118 h 119"/>
              <a:gd name="T6" fmla="*/ 0 w 146"/>
              <a:gd name="T7" fmla="*/ 54 h 119"/>
              <a:gd name="T8" fmla="*/ 0 w 146"/>
              <a:gd name="T9" fmla="*/ 36 h 119"/>
              <a:gd name="T10" fmla="*/ 9 w 146"/>
              <a:gd name="T11" fmla="*/ 28 h 119"/>
              <a:gd name="T12" fmla="*/ 126 w 146"/>
              <a:gd name="T13" fmla="*/ 0 h 119"/>
              <a:gd name="T14" fmla="*/ 145 w 146"/>
              <a:gd name="T15" fmla="*/ 9 h 119"/>
              <a:gd name="T16" fmla="*/ 145 w 146"/>
              <a:gd name="T17" fmla="*/ 18 h 119"/>
              <a:gd name="T18" fmla="*/ 145 w 146"/>
              <a:gd name="T19" fmla="*/ 91 h 119"/>
              <a:gd name="T20" fmla="*/ 126 w 146"/>
              <a:gd name="T21" fmla="*/ 118 h 119"/>
              <a:gd name="T22" fmla="*/ 117 w 146"/>
              <a:gd name="T23" fmla="*/ 118 h 119"/>
              <a:gd name="T24" fmla="*/ 54 w 146"/>
              <a:gd name="T25" fmla="*/ 54 h 119"/>
              <a:gd name="T26" fmla="*/ 54 w 146"/>
              <a:gd name="T27" fmla="*/ 54 h 119"/>
              <a:gd name="T28" fmla="*/ 109 w 146"/>
              <a:gd name="T29" fmla="*/ 91 h 119"/>
              <a:gd name="T30" fmla="*/ 109 w 146"/>
              <a:gd name="T31" fmla="*/ 91 h 119"/>
              <a:gd name="T32" fmla="*/ 117 w 146"/>
              <a:gd name="T33" fmla="*/ 91 h 119"/>
              <a:gd name="T34" fmla="*/ 117 w 146"/>
              <a:gd name="T35" fmla="*/ 91 h 119"/>
              <a:gd name="T36" fmla="*/ 117 w 146"/>
              <a:gd name="T37" fmla="*/ 36 h 119"/>
              <a:gd name="T38" fmla="*/ 54 w 146"/>
              <a:gd name="T39" fmla="*/ 5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6" h="119">
                <a:moveTo>
                  <a:pt x="117" y="118"/>
                </a:moveTo>
                <a:lnTo>
                  <a:pt x="117" y="118"/>
                </a:lnTo>
                <a:cubicBezTo>
                  <a:pt x="109" y="118"/>
                  <a:pt x="99" y="118"/>
                  <a:pt x="99" y="11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45"/>
                  <a:pt x="0" y="36"/>
                </a:cubicBezTo>
                <a:lnTo>
                  <a:pt x="9" y="28"/>
                </a:lnTo>
                <a:cubicBezTo>
                  <a:pt x="54" y="28"/>
                  <a:pt x="90" y="18"/>
                  <a:pt x="126" y="0"/>
                </a:cubicBezTo>
                <a:cubicBezTo>
                  <a:pt x="135" y="0"/>
                  <a:pt x="135" y="0"/>
                  <a:pt x="145" y="9"/>
                </a:cubicBezTo>
                <a:cubicBezTo>
                  <a:pt x="145" y="9"/>
                  <a:pt x="145" y="9"/>
                  <a:pt x="145" y="18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45" y="100"/>
                  <a:pt x="135" y="109"/>
                  <a:pt x="126" y="118"/>
                </a:cubicBezTo>
                <a:lnTo>
                  <a:pt x="117" y="118"/>
                </a:lnTo>
                <a:close/>
                <a:moveTo>
                  <a:pt x="54" y="54"/>
                </a:moveTo>
                <a:lnTo>
                  <a:pt x="54" y="54"/>
                </a:lnTo>
                <a:cubicBezTo>
                  <a:pt x="109" y="91"/>
                  <a:pt x="109" y="91"/>
                  <a:pt x="109" y="91"/>
                </a:cubicBezTo>
                <a:lnTo>
                  <a:pt x="109" y="91"/>
                </a:lnTo>
                <a:lnTo>
                  <a:pt x="117" y="91"/>
                </a:lnTo>
                <a:lnTo>
                  <a:pt x="117" y="91"/>
                </a:lnTo>
                <a:cubicBezTo>
                  <a:pt x="117" y="36"/>
                  <a:pt x="117" y="36"/>
                  <a:pt x="117" y="36"/>
                </a:cubicBezTo>
                <a:cubicBezTo>
                  <a:pt x="99" y="45"/>
                  <a:pt x="72" y="45"/>
                  <a:pt x="54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97">
            <a:extLst>
              <a:ext uri="{FF2B5EF4-FFF2-40B4-BE49-F238E27FC236}">
                <a16:creationId xmlns:a16="http://schemas.microsoft.com/office/drawing/2014/main" id="{59200803-D73D-B44C-8291-047A6E9E2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8377" y="10083636"/>
            <a:ext cx="234844" cy="151956"/>
          </a:xfrm>
          <a:custGeom>
            <a:avLst/>
            <a:gdLst>
              <a:gd name="T0" fmla="*/ 18 w 227"/>
              <a:gd name="T1" fmla="*/ 145 h 146"/>
              <a:gd name="T2" fmla="*/ 18 w 227"/>
              <a:gd name="T3" fmla="*/ 145 h 146"/>
              <a:gd name="T4" fmla="*/ 0 w 227"/>
              <a:gd name="T5" fmla="*/ 136 h 146"/>
              <a:gd name="T6" fmla="*/ 9 w 227"/>
              <a:gd name="T7" fmla="*/ 118 h 146"/>
              <a:gd name="T8" fmla="*/ 172 w 227"/>
              <a:gd name="T9" fmla="*/ 9 h 146"/>
              <a:gd name="T10" fmla="*/ 208 w 227"/>
              <a:gd name="T11" fmla="*/ 9 h 146"/>
              <a:gd name="T12" fmla="*/ 226 w 227"/>
              <a:gd name="T13" fmla="*/ 37 h 146"/>
              <a:gd name="T14" fmla="*/ 226 w 227"/>
              <a:gd name="T15" fmla="*/ 109 h 146"/>
              <a:gd name="T16" fmla="*/ 217 w 227"/>
              <a:gd name="T17" fmla="*/ 118 h 146"/>
              <a:gd name="T18" fmla="*/ 208 w 227"/>
              <a:gd name="T19" fmla="*/ 118 h 146"/>
              <a:gd name="T20" fmla="*/ 27 w 227"/>
              <a:gd name="T21" fmla="*/ 145 h 146"/>
              <a:gd name="T22" fmla="*/ 18 w 227"/>
              <a:gd name="T23" fmla="*/ 145 h 146"/>
              <a:gd name="T24" fmla="*/ 190 w 227"/>
              <a:gd name="T25" fmla="*/ 37 h 146"/>
              <a:gd name="T26" fmla="*/ 190 w 227"/>
              <a:gd name="T27" fmla="*/ 37 h 146"/>
              <a:gd name="T28" fmla="*/ 190 w 227"/>
              <a:gd name="T29" fmla="*/ 37 h 146"/>
              <a:gd name="T30" fmla="*/ 100 w 227"/>
              <a:gd name="T31" fmla="*/ 91 h 146"/>
              <a:gd name="T32" fmla="*/ 190 w 227"/>
              <a:gd name="T33" fmla="*/ 91 h 146"/>
              <a:gd name="T34" fmla="*/ 190 w 227"/>
              <a:gd name="T35" fmla="*/ 3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" h="146">
                <a:moveTo>
                  <a:pt x="18" y="145"/>
                </a:moveTo>
                <a:lnTo>
                  <a:pt x="18" y="145"/>
                </a:lnTo>
                <a:cubicBezTo>
                  <a:pt x="9" y="145"/>
                  <a:pt x="0" y="136"/>
                  <a:pt x="0" y="136"/>
                </a:cubicBezTo>
                <a:cubicBezTo>
                  <a:pt x="0" y="127"/>
                  <a:pt x="0" y="118"/>
                  <a:pt x="9" y="118"/>
                </a:cubicBezTo>
                <a:cubicBezTo>
                  <a:pt x="172" y="9"/>
                  <a:pt x="172" y="9"/>
                  <a:pt x="172" y="9"/>
                </a:cubicBezTo>
                <a:cubicBezTo>
                  <a:pt x="181" y="0"/>
                  <a:pt x="190" y="0"/>
                  <a:pt x="208" y="9"/>
                </a:cubicBezTo>
                <a:cubicBezTo>
                  <a:pt x="217" y="18"/>
                  <a:pt x="226" y="27"/>
                  <a:pt x="226" y="37"/>
                </a:cubicBezTo>
                <a:cubicBezTo>
                  <a:pt x="226" y="109"/>
                  <a:pt x="226" y="109"/>
                  <a:pt x="226" y="109"/>
                </a:cubicBezTo>
                <a:cubicBezTo>
                  <a:pt x="226" y="109"/>
                  <a:pt x="217" y="109"/>
                  <a:pt x="217" y="118"/>
                </a:cubicBezTo>
                <a:lnTo>
                  <a:pt x="208" y="118"/>
                </a:lnTo>
                <a:cubicBezTo>
                  <a:pt x="145" y="109"/>
                  <a:pt x="81" y="118"/>
                  <a:pt x="27" y="145"/>
                </a:cubicBezTo>
                <a:cubicBezTo>
                  <a:pt x="18" y="145"/>
                  <a:pt x="18" y="145"/>
                  <a:pt x="18" y="145"/>
                </a:cubicBezTo>
                <a:close/>
                <a:moveTo>
                  <a:pt x="190" y="37"/>
                </a:moveTo>
                <a:lnTo>
                  <a:pt x="190" y="37"/>
                </a:lnTo>
                <a:lnTo>
                  <a:pt x="190" y="37"/>
                </a:lnTo>
                <a:cubicBezTo>
                  <a:pt x="100" y="91"/>
                  <a:pt x="100" y="91"/>
                  <a:pt x="100" y="91"/>
                </a:cubicBezTo>
                <a:cubicBezTo>
                  <a:pt x="127" y="91"/>
                  <a:pt x="163" y="91"/>
                  <a:pt x="190" y="91"/>
                </a:cubicBezTo>
                <a:cubicBezTo>
                  <a:pt x="190" y="37"/>
                  <a:pt x="190" y="37"/>
                  <a:pt x="190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98">
            <a:extLst>
              <a:ext uri="{FF2B5EF4-FFF2-40B4-BE49-F238E27FC236}">
                <a16:creationId xmlns:a16="http://schemas.microsoft.com/office/drawing/2014/main" id="{A8497200-85E0-144A-9F1E-C98DA841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8377" y="10198754"/>
            <a:ext cx="207216" cy="405219"/>
          </a:xfrm>
          <a:custGeom>
            <a:avLst/>
            <a:gdLst>
              <a:gd name="T0" fmla="*/ 163 w 200"/>
              <a:gd name="T1" fmla="*/ 388 h 389"/>
              <a:gd name="T2" fmla="*/ 163 w 200"/>
              <a:gd name="T3" fmla="*/ 388 h 389"/>
              <a:gd name="T4" fmla="*/ 18 w 200"/>
              <a:gd name="T5" fmla="*/ 362 h 389"/>
              <a:gd name="T6" fmla="*/ 9 w 200"/>
              <a:gd name="T7" fmla="*/ 352 h 389"/>
              <a:gd name="T8" fmla="*/ 9 w 200"/>
              <a:gd name="T9" fmla="*/ 343 h 389"/>
              <a:gd name="T10" fmla="*/ 45 w 200"/>
              <a:gd name="T11" fmla="*/ 190 h 389"/>
              <a:gd name="T12" fmla="*/ 9 w 200"/>
              <a:gd name="T13" fmla="*/ 27 h 389"/>
              <a:gd name="T14" fmla="*/ 9 w 200"/>
              <a:gd name="T15" fmla="*/ 9 h 389"/>
              <a:gd name="T16" fmla="*/ 36 w 200"/>
              <a:gd name="T17" fmla="*/ 9 h 389"/>
              <a:gd name="T18" fmla="*/ 81 w 200"/>
              <a:gd name="T19" fmla="*/ 190 h 389"/>
              <a:gd name="T20" fmla="*/ 36 w 200"/>
              <a:gd name="T21" fmla="*/ 343 h 389"/>
              <a:gd name="T22" fmla="*/ 181 w 200"/>
              <a:gd name="T23" fmla="*/ 362 h 389"/>
              <a:gd name="T24" fmla="*/ 199 w 200"/>
              <a:gd name="T25" fmla="*/ 379 h 389"/>
              <a:gd name="T26" fmla="*/ 181 w 200"/>
              <a:gd name="T27" fmla="*/ 388 h 389"/>
              <a:gd name="T28" fmla="*/ 163 w 200"/>
              <a:gd name="T2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389">
                <a:moveTo>
                  <a:pt x="163" y="388"/>
                </a:moveTo>
                <a:lnTo>
                  <a:pt x="163" y="388"/>
                </a:lnTo>
                <a:cubicBezTo>
                  <a:pt x="109" y="388"/>
                  <a:pt x="64" y="379"/>
                  <a:pt x="18" y="362"/>
                </a:cubicBezTo>
                <a:cubicBezTo>
                  <a:pt x="9" y="362"/>
                  <a:pt x="9" y="362"/>
                  <a:pt x="9" y="352"/>
                </a:cubicBezTo>
                <a:cubicBezTo>
                  <a:pt x="0" y="352"/>
                  <a:pt x="0" y="352"/>
                  <a:pt x="9" y="343"/>
                </a:cubicBezTo>
                <a:cubicBezTo>
                  <a:pt x="36" y="298"/>
                  <a:pt x="45" y="244"/>
                  <a:pt x="45" y="190"/>
                </a:cubicBezTo>
                <a:cubicBezTo>
                  <a:pt x="45" y="126"/>
                  <a:pt x="36" y="72"/>
                  <a:pt x="9" y="27"/>
                </a:cubicBezTo>
                <a:cubicBezTo>
                  <a:pt x="0" y="18"/>
                  <a:pt x="9" y="9"/>
                  <a:pt x="9" y="9"/>
                </a:cubicBezTo>
                <a:cubicBezTo>
                  <a:pt x="18" y="0"/>
                  <a:pt x="27" y="9"/>
                  <a:pt x="36" y="9"/>
                </a:cubicBezTo>
                <a:cubicBezTo>
                  <a:pt x="64" y="63"/>
                  <a:pt x="81" y="126"/>
                  <a:pt x="81" y="190"/>
                </a:cubicBezTo>
                <a:cubicBezTo>
                  <a:pt x="81" y="244"/>
                  <a:pt x="64" y="298"/>
                  <a:pt x="36" y="343"/>
                </a:cubicBezTo>
                <a:cubicBezTo>
                  <a:pt x="81" y="362"/>
                  <a:pt x="136" y="362"/>
                  <a:pt x="181" y="362"/>
                </a:cubicBezTo>
                <a:cubicBezTo>
                  <a:pt x="190" y="362"/>
                  <a:pt x="199" y="370"/>
                  <a:pt x="199" y="379"/>
                </a:cubicBezTo>
                <a:cubicBezTo>
                  <a:pt x="199" y="388"/>
                  <a:pt x="190" y="388"/>
                  <a:pt x="181" y="388"/>
                </a:cubicBezTo>
                <a:cubicBezTo>
                  <a:pt x="172" y="388"/>
                  <a:pt x="172" y="388"/>
                  <a:pt x="163" y="3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99">
            <a:extLst>
              <a:ext uri="{FF2B5EF4-FFF2-40B4-BE49-F238E27FC236}">
                <a16:creationId xmlns:a16="http://schemas.microsoft.com/office/drawing/2014/main" id="{372F7355-368A-7C43-A398-14CEFEECF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6383" y="10175731"/>
            <a:ext cx="133537" cy="55257"/>
          </a:xfrm>
          <a:custGeom>
            <a:avLst/>
            <a:gdLst>
              <a:gd name="T0" fmla="*/ 108 w 128"/>
              <a:gd name="T1" fmla="*/ 54 h 55"/>
              <a:gd name="T2" fmla="*/ 108 w 128"/>
              <a:gd name="T3" fmla="*/ 54 h 55"/>
              <a:gd name="T4" fmla="*/ 108 w 128"/>
              <a:gd name="T5" fmla="*/ 54 h 55"/>
              <a:gd name="T6" fmla="*/ 18 w 128"/>
              <a:gd name="T7" fmla="*/ 27 h 55"/>
              <a:gd name="T8" fmla="*/ 0 w 128"/>
              <a:gd name="T9" fmla="*/ 9 h 55"/>
              <a:gd name="T10" fmla="*/ 18 w 128"/>
              <a:gd name="T11" fmla="*/ 0 h 55"/>
              <a:gd name="T12" fmla="*/ 117 w 128"/>
              <a:gd name="T13" fmla="*/ 27 h 55"/>
              <a:gd name="T14" fmla="*/ 127 w 128"/>
              <a:gd name="T15" fmla="*/ 45 h 55"/>
              <a:gd name="T16" fmla="*/ 108 w 128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55">
                <a:moveTo>
                  <a:pt x="108" y="54"/>
                </a:moveTo>
                <a:lnTo>
                  <a:pt x="108" y="54"/>
                </a:lnTo>
                <a:lnTo>
                  <a:pt x="108" y="54"/>
                </a:lnTo>
                <a:cubicBezTo>
                  <a:pt x="81" y="36"/>
                  <a:pt x="45" y="36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54" y="0"/>
                  <a:pt x="81" y="9"/>
                  <a:pt x="117" y="27"/>
                </a:cubicBezTo>
                <a:cubicBezTo>
                  <a:pt x="127" y="27"/>
                  <a:pt x="127" y="36"/>
                  <a:pt x="127" y="45"/>
                </a:cubicBezTo>
                <a:cubicBezTo>
                  <a:pt x="127" y="45"/>
                  <a:pt x="117" y="54"/>
                  <a:pt x="108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00">
            <a:extLst>
              <a:ext uri="{FF2B5EF4-FFF2-40B4-BE49-F238E27FC236}">
                <a16:creationId xmlns:a16="http://schemas.microsoft.com/office/drawing/2014/main" id="{F3EA0CD4-5F65-D342-9E37-9256B865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688" y="10263220"/>
            <a:ext cx="234841" cy="313124"/>
          </a:xfrm>
          <a:custGeom>
            <a:avLst/>
            <a:gdLst>
              <a:gd name="T0" fmla="*/ 18 w 227"/>
              <a:gd name="T1" fmla="*/ 299 h 300"/>
              <a:gd name="T2" fmla="*/ 18 w 227"/>
              <a:gd name="T3" fmla="*/ 299 h 300"/>
              <a:gd name="T4" fmla="*/ 0 w 227"/>
              <a:gd name="T5" fmla="*/ 289 h 300"/>
              <a:gd name="T6" fmla="*/ 9 w 227"/>
              <a:gd name="T7" fmla="*/ 271 h 300"/>
              <a:gd name="T8" fmla="*/ 145 w 227"/>
              <a:gd name="T9" fmla="*/ 181 h 300"/>
              <a:gd name="T10" fmla="*/ 190 w 227"/>
              <a:gd name="T11" fmla="*/ 136 h 300"/>
              <a:gd name="T12" fmla="*/ 190 w 227"/>
              <a:gd name="T13" fmla="*/ 100 h 300"/>
              <a:gd name="T14" fmla="*/ 127 w 227"/>
              <a:gd name="T15" fmla="*/ 45 h 300"/>
              <a:gd name="T16" fmla="*/ 109 w 227"/>
              <a:gd name="T17" fmla="*/ 27 h 300"/>
              <a:gd name="T18" fmla="*/ 109 w 227"/>
              <a:gd name="T19" fmla="*/ 9 h 300"/>
              <a:gd name="T20" fmla="*/ 127 w 227"/>
              <a:gd name="T21" fmla="*/ 9 h 300"/>
              <a:gd name="T22" fmla="*/ 145 w 227"/>
              <a:gd name="T23" fmla="*/ 27 h 300"/>
              <a:gd name="T24" fmla="*/ 208 w 227"/>
              <a:gd name="T25" fmla="*/ 82 h 300"/>
              <a:gd name="T26" fmla="*/ 208 w 227"/>
              <a:gd name="T27" fmla="*/ 154 h 300"/>
              <a:gd name="T28" fmla="*/ 172 w 227"/>
              <a:gd name="T29" fmla="*/ 199 h 300"/>
              <a:gd name="T30" fmla="*/ 18 w 227"/>
              <a:gd name="T31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300">
                <a:moveTo>
                  <a:pt x="18" y="299"/>
                </a:moveTo>
                <a:lnTo>
                  <a:pt x="18" y="299"/>
                </a:lnTo>
                <a:cubicBezTo>
                  <a:pt x="9" y="299"/>
                  <a:pt x="0" y="299"/>
                  <a:pt x="0" y="289"/>
                </a:cubicBezTo>
                <a:cubicBezTo>
                  <a:pt x="0" y="289"/>
                  <a:pt x="0" y="280"/>
                  <a:pt x="9" y="271"/>
                </a:cubicBezTo>
                <a:cubicBezTo>
                  <a:pt x="64" y="253"/>
                  <a:pt x="109" y="226"/>
                  <a:pt x="145" y="181"/>
                </a:cubicBezTo>
                <a:cubicBezTo>
                  <a:pt x="190" y="136"/>
                  <a:pt x="190" y="136"/>
                  <a:pt x="190" y="136"/>
                </a:cubicBezTo>
                <a:cubicBezTo>
                  <a:pt x="199" y="127"/>
                  <a:pt x="199" y="108"/>
                  <a:pt x="190" y="100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18" y="45"/>
                  <a:pt x="118" y="36"/>
                  <a:pt x="109" y="27"/>
                </a:cubicBezTo>
                <a:cubicBezTo>
                  <a:pt x="100" y="27"/>
                  <a:pt x="100" y="18"/>
                  <a:pt x="109" y="9"/>
                </a:cubicBezTo>
                <a:cubicBezTo>
                  <a:pt x="109" y="0"/>
                  <a:pt x="118" y="0"/>
                  <a:pt x="127" y="9"/>
                </a:cubicBezTo>
                <a:cubicBezTo>
                  <a:pt x="136" y="9"/>
                  <a:pt x="136" y="18"/>
                  <a:pt x="145" y="27"/>
                </a:cubicBezTo>
                <a:cubicBezTo>
                  <a:pt x="208" y="82"/>
                  <a:pt x="208" y="82"/>
                  <a:pt x="208" y="82"/>
                </a:cubicBezTo>
                <a:cubicBezTo>
                  <a:pt x="226" y="100"/>
                  <a:pt x="226" y="136"/>
                  <a:pt x="208" y="154"/>
                </a:cubicBezTo>
                <a:cubicBezTo>
                  <a:pt x="172" y="199"/>
                  <a:pt x="172" y="199"/>
                  <a:pt x="172" y="199"/>
                </a:cubicBezTo>
                <a:cubicBezTo>
                  <a:pt x="127" y="244"/>
                  <a:pt x="73" y="280"/>
                  <a:pt x="18" y="2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01">
            <a:extLst>
              <a:ext uri="{FF2B5EF4-FFF2-40B4-BE49-F238E27FC236}">
                <a16:creationId xmlns:a16="http://schemas.microsoft.com/office/drawing/2014/main" id="{C5E2EFA3-4840-B340-A1CB-4C493DE4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6558" y="10207963"/>
            <a:ext cx="294705" cy="377590"/>
          </a:xfrm>
          <a:custGeom>
            <a:avLst/>
            <a:gdLst>
              <a:gd name="T0" fmla="*/ 217 w 281"/>
              <a:gd name="T1" fmla="*/ 361 h 362"/>
              <a:gd name="T2" fmla="*/ 217 w 281"/>
              <a:gd name="T3" fmla="*/ 361 h 362"/>
              <a:gd name="T4" fmla="*/ 217 w 281"/>
              <a:gd name="T5" fmla="*/ 353 h 362"/>
              <a:gd name="T6" fmla="*/ 82 w 281"/>
              <a:gd name="T7" fmla="*/ 271 h 362"/>
              <a:gd name="T8" fmla="*/ 18 w 281"/>
              <a:gd name="T9" fmla="*/ 217 h 362"/>
              <a:gd name="T10" fmla="*/ 9 w 281"/>
              <a:gd name="T11" fmla="*/ 181 h 362"/>
              <a:gd name="T12" fmla="*/ 18 w 281"/>
              <a:gd name="T13" fmla="*/ 145 h 362"/>
              <a:gd name="T14" fmla="*/ 64 w 281"/>
              <a:gd name="T15" fmla="*/ 99 h 362"/>
              <a:gd name="T16" fmla="*/ 208 w 281"/>
              <a:gd name="T17" fmla="*/ 0 h 362"/>
              <a:gd name="T18" fmla="*/ 217 w 281"/>
              <a:gd name="T19" fmla="*/ 0 h 362"/>
              <a:gd name="T20" fmla="*/ 217 w 281"/>
              <a:gd name="T21" fmla="*/ 0 h 362"/>
              <a:gd name="T22" fmla="*/ 235 w 281"/>
              <a:gd name="T23" fmla="*/ 0 h 362"/>
              <a:gd name="T24" fmla="*/ 280 w 281"/>
              <a:gd name="T25" fmla="*/ 181 h 362"/>
              <a:gd name="T26" fmla="*/ 226 w 281"/>
              <a:gd name="T27" fmla="*/ 353 h 362"/>
              <a:gd name="T28" fmla="*/ 217 w 281"/>
              <a:gd name="T29" fmla="*/ 361 h 362"/>
              <a:gd name="T30" fmla="*/ 208 w 281"/>
              <a:gd name="T31" fmla="*/ 27 h 362"/>
              <a:gd name="T32" fmla="*/ 208 w 281"/>
              <a:gd name="T33" fmla="*/ 27 h 362"/>
              <a:gd name="T34" fmla="*/ 82 w 281"/>
              <a:gd name="T35" fmla="*/ 117 h 362"/>
              <a:gd name="T36" fmla="*/ 36 w 281"/>
              <a:gd name="T37" fmla="*/ 162 h 362"/>
              <a:gd name="T38" fmla="*/ 36 w 281"/>
              <a:gd name="T39" fmla="*/ 181 h 362"/>
              <a:gd name="T40" fmla="*/ 46 w 281"/>
              <a:gd name="T41" fmla="*/ 199 h 362"/>
              <a:gd name="T42" fmla="*/ 100 w 281"/>
              <a:gd name="T43" fmla="*/ 253 h 362"/>
              <a:gd name="T44" fmla="*/ 208 w 281"/>
              <a:gd name="T45" fmla="*/ 325 h 362"/>
              <a:gd name="T46" fmla="*/ 244 w 281"/>
              <a:gd name="T47" fmla="*/ 181 h 362"/>
              <a:gd name="T48" fmla="*/ 208 w 281"/>
              <a:gd name="T49" fmla="*/ 27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1" h="362">
                <a:moveTo>
                  <a:pt x="217" y="361"/>
                </a:moveTo>
                <a:lnTo>
                  <a:pt x="217" y="361"/>
                </a:lnTo>
                <a:lnTo>
                  <a:pt x="217" y="353"/>
                </a:lnTo>
                <a:cubicBezTo>
                  <a:pt x="163" y="334"/>
                  <a:pt x="118" y="307"/>
                  <a:pt x="82" y="271"/>
                </a:cubicBezTo>
                <a:cubicBezTo>
                  <a:pt x="18" y="217"/>
                  <a:pt x="18" y="217"/>
                  <a:pt x="18" y="217"/>
                </a:cubicBezTo>
                <a:cubicBezTo>
                  <a:pt x="9" y="208"/>
                  <a:pt x="9" y="199"/>
                  <a:pt x="9" y="181"/>
                </a:cubicBezTo>
                <a:cubicBezTo>
                  <a:pt x="0" y="162"/>
                  <a:pt x="9" y="154"/>
                  <a:pt x="18" y="145"/>
                </a:cubicBezTo>
                <a:cubicBezTo>
                  <a:pt x="64" y="99"/>
                  <a:pt x="64" y="99"/>
                  <a:pt x="64" y="99"/>
                </a:cubicBezTo>
                <a:cubicBezTo>
                  <a:pt x="100" y="54"/>
                  <a:pt x="154" y="18"/>
                  <a:pt x="208" y="0"/>
                </a:cubicBezTo>
                <a:cubicBezTo>
                  <a:pt x="208" y="0"/>
                  <a:pt x="208" y="0"/>
                  <a:pt x="217" y="0"/>
                </a:cubicBezTo>
                <a:lnTo>
                  <a:pt x="217" y="0"/>
                </a:lnTo>
                <a:cubicBezTo>
                  <a:pt x="226" y="0"/>
                  <a:pt x="226" y="0"/>
                  <a:pt x="235" y="0"/>
                </a:cubicBezTo>
                <a:cubicBezTo>
                  <a:pt x="263" y="54"/>
                  <a:pt x="280" y="117"/>
                  <a:pt x="280" y="181"/>
                </a:cubicBezTo>
                <a:cubicBezTo>
                  <a:pt x="280" y="235"/>
                  <a:pt x="263" y="298"/>
                  <a:pt x="226" y="353"/>
                </a:cubicBezTo>
                <a:cubicBezTo>
                  <a:pt x="226" y="353"/>
                  <a:pt x="226" y="361"/>
                  <a:pt x="217" y="361"/>
                </a:cubicBezTo>
                <a:close/>
                <a:moveTo>
                  <a:pt x="208" y="27"/>
                </a:moveTo>
                <a:lnTo>
                  <a:pt x="208" y="27"/>
                </a:lnTo>
                <a:cubicBezTo>
                  <a:pt x="163" y="45"/>
                  <a:pt x="118" y="81"/>
                  <a:pt x="82" y="117"/>
                </a:cubicBezTo>
                <a:cubicBezTo>
                  <a:pt x="36" y="162"/>
                  <a:pt x="36" y="162"/>
                  <a:pt x="36" y="162"/>
                </a:cubicBezTo>
                <a:cubicBezTo>
                  <a:pt x="36" y="162"/>
                  <a:pt x="36" y="172"/>
                  <a:pt x="36" y="181"/>
                </a:cubicBezTo>
                <a:cubicBezTo>
                  <a:pt x="36" y="190"/>
                  <a:pt x="36" y="190"/>
                  <a:pt x="46" y="199"/>
                </a:cubicBezTo>
                <a:cubicBezTo>
                  <a:pt x="100" y="253"/>
                  <a:pt x="100" y="253"/>
                  <a:pt x="100" y="253"/>
                </a:cubicBezTo>
                <a:cubicBezTo>
                  <a:pt x="136" y="280"/>
                  <a:pt x="172" y="307"/>
                  <a:pt x="208" y="325"/>
                </a:cubicBezTo>
                <a:cubicBezTo>
                  <a:pt x="235" y="280"/>
                  <a:pt x="244" y="226"/>
                  <a:pt x="244" y="181"/>
                </a:cubicBezTo>
                <a:cubicBezTo>
                  <a:pt x="244" y="126"/>
                  <a:pt x="235" y="72"/>
                  <a:pt x="20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02">
            <a:extLst>
              <a:ext uri="{FF2B5EF4-FFF2-40B4-BE49-F238E27FC236}">
                <a16:creationId xmlns:a16="http://schemas.microsoft.com/office/drawing/2014/main" id="{441AC902-B6A9-2549-A58F-50B7FCF7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8377" y="10198754"/>
            <a:ext cx="36838" cy="36838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27 h 37"/>
              <a:gd name="T6" fmla="*/ 9 w 37"/>
              <a:gd name="T7" fmla="*/ 9 h 37"/>
              <a:gd name="T8" fmla="*/ 9 w 37"/>
              <a:gd name="T9" fmla="*/ 9 h 37"/>
              <a:gd name="T10" fmla="*/ 9 w 37"/>
              <a:gd name="T11" fmla="*/ 9 h 37"/>
              <a:gd name="T12" fmla="*/ 27 w 37"/>
              <a:gd name="T13" fmla="*/ 9 h 37"/>
              <a:gd name="T14" fmla="*/ 36 w 37"/>
              <a:gd name="T15" fmla="*/ 9 h 37"/>
              <a:gd name="T16" fmla="*/ 36 w 37"/>
              <a:gd name="T17" fmla="*/ 27 h 37"/>
              <a:gd name="T18" fmla="*/ 18 w 37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27"/>
                </a:cubicBezTo>
                <a:cubicBezTo>
                  <a:pt x="0" y="18"/>
                  <a:pt x="0" y="9"/>
                  <a:pt x="9" y="9"/>
                </a:cubicBezTo>
                <a:lnTo>
                  <a:pt x="9" y="9"/>
                </a:lnTo>
                <a:lnTo>
                  <a:pt x="9" y="9"/>
                </a:lnTo>
                <a:cubicBezTo>
                  <a:pt x="18" y="0"/>
                  <a:pt x="27" y="9"/>
                  <a:pt x="27" y="9"/>
                </a:cubicBezTo>
                <a:lnTo>
                  <a:pt x="36" y="9"/>
                </a:lnTo>
                <a:cubicBezTo>
                  <a:pt x="36" y="18"/>
                  <a:pt x="36" y="18"/>
                  <a:pt x="36" y="27"/>
                </a:cubicBezTo>
                <a:cubicBezTo>
                  <a:pt x="27" y="27"/>
                  <a:pt x="27" y="36"/>
                  <a:pt x="1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03">
            <a:extLst>
              <a:ext uri="{FF2B5EF4-FFF2-40B4-BE49-F238E27FC236}">
                <a16:creationId xmlns:a16="http://schemas.microsoft.com/office/drawing/2014/main" id="{118160A9-6646-2A4B-8EC1-FBE9D3893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8891" y="10272430"/>
            <a:ext cx="46048" cy="234844"/>
          </a:xfrm>
          <a:custGeom>
            <a:avLst/>
            <a:gdLst>
              <a:gd name="T0" fmla="*/ 18 w 46"/>
              <a:gd name="T1" fmla="*/ 226 h 227"/>
              <a:gd name="T2" fmla="*/ 18 w 46"/>
              <a:gd name="T3" fmla="*/ 226 h 227"/>
              <a:gd name="T4" fmla="*/ 9 w 46"/>
              <a:gd name="T5" fmla="*/ 226 h 227"/>
              <a:gd name="T6" fmla="*/ 0 w 46"/>
              <a:gd name="T7" fmla="*/ 208 h 227"/>
              <a:gd name="T8" fmla="*/ 18 w 46"/>
              <a:gd name="T9" fmla="*/ 118 h 227"/>
              <a:gd name="T10" fmla="*/ 0 w 46"/>
              <a:gd name="T11" fmla="*/ 18 h 227"/>
              <a:gd name="T12" fmla="*/ 9 w 46"/>
              <a:gd name="T13" fmla="*/ 0 h 227"/>
              <a:gd name="T14" fmla="*/ 27 w 46"/>
              <a:gd name="T15" fmla="*/ 9 h 227"/>
              <a:gd name="T16" fmla="*/ 45 w 46"/>
              <a:gd name="T17" fmla="*/ 118 h 227"/>
              <a:gd name="T18" fmla="*/ 27 w 46"/>
              <a:gd name="T19" fmla="*/ 217 h 227"/>
              <a:gd name="T20" fmla="*/ 18 w 46"/>
              <a:gd name="T2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27">
                <a:moveTo>
                  <a:pt x="18" y="226"/>
                </a:moveTo>
                <a:lnTo>
                  <a:pt x="18" y="226"/>
                </a:lnTo>
                <a:cubicBezTo>
                  <a:pt x="18" y="226"/>
                  <a:pt x="18" y="226"/>
                  <a:pt x="9" y="226"/>
                </a:cubicBezTo>
                <a:cubicBezTo>
                  <a:pt x="9" y="217"/>
                  <a:pt x="0" y="217"/>
                  <a:pt x="0" y="208"/>
                </a:cubicBezTo>
                <a:cubicBezTo>
                  <a:pt x="9" y="172"/>
                  <a:pt x="18" y="145"/>
                  <a:pt x="18" y="118"/>
                </a:cubicBezTo>
                <a:cubicBezTo>
                  <a:pt x="18" y="82"/>
                  <a:pt x="9" y="54"/>
                  <a:pt x="0" y="18"/>
                </a:cubicBezTo>
                <a:cubicBezTo>
                  <a:pt x="0" y="9"/>
                  <a:pt x="9" y="9"/>
                  <a:pt x="9" y="0"/>
                </a:cubicBezTo>
                <a:cubicBezTo>
                  <a:pt x="18" y="0"/>
                  <a:pt x="27" y="9"/>
                  <a:pt x="27" y="9"/>
                </a:cubicBezTo>
                <a:cubicBezTo>
                  <a:pt x="36" y="45"/>
                  <a:pt x="45" y="82"/>
                  <a:pt x="45" y="118"/>
                </a:cubicBezTo>
                <a:cubicBezTo>
                  <a:pt x="45" y="145"/>
                  <a:pt x="36" y="181"/>
                  <a:pt x="27" y="217"/>
                </a:cubicBezTo>
                <a:cubicBezTo>
                  <a:pt x="27" y="217"/>
                  <a:pt x="27" y="226"/>
                  <a:pt x="18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04">
            <a:extLst>
              <a:ext uri="{FF2B5EF4-FFF2-40B4-BE49-F238E27FC236}">
                <a16:creationId xmlns:a16="http://schemas.microsoft.com/office/drawing/2014/main" id="{2166373D-FB74-0740-A277-4926EBFD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0888" y="10346106"/>
            <a:ext cx="78279" cy="78282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0 w 73"/>
              <a:gd name="T5" fmla="*/ 36 h 73"/>
              <a:gd name="T6" fmla="*/ 36 w 73"/>
              <a:gd name="T7" fmla="*/ 0 h 73"/>
              <a:gd name="T8" fmla="*/ 72 w 73"/>
              <a:gd name="T9" fmla="*/ 36 h 73"/>
              <a:gd name="T10" fmla="*/ 36 w 73"/>
              <a:gd name="T11" fmla="*/ 72 h 73"/>
              <a:gd name="T12" fmla="*/ 36 w 73"/>
              <a:gd name="T13" fmla="*/ 36 h 73"/>
              <a:gd name="T14" fmla="*/ 36 w 73"/>
              <a:gd name="T15" fmla="*/ 36 h 73"/>
              <a:gd name="T16" fmla="*/ 27 w 73"/>
              <a:gd name="T17" fmla="*/ 36 h 73"/>
              <a:gd name="T18" fmla="*/ 36 w 73"/>
              <a:gd name="T19" fmla="*/ 45 h 73"/>
              <a:gd name="T20" fmla="*/ 45 w 73"/>
              <a:gd name="T21" fmla="*/ 36 h 73"/>
              <a:gd name="T22" fmla="*/ 36 w 73"/>
              <a:gd name="T23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63"/>
                  <a:pt x="54" y="72"/>
                  <a:pt x="36" y="72"/>
                </a:cubicBezTo>
                <a:close/>
                <a:moveTo>
                  <a:pt x="36" y="36"/>
                </a:moveTo>
                <a:lnTo>
                  <a:pt x="36" y="36"/>
                </a:lnTo>
                <a:lnTo>
                  <a:pt x="27" y="36"/>
                </a:lnTo>
                <a:cubicBezTo>
                  <a:pt x="27" y="45"/>
                  <a:pt x="36" y="45"/>
                  <a:pt x="36" y="45"/>
                </a:cubicBezTo>
                <a:cubicBezTo>
                  <a:pt x="45" y="45"/>
                  <a:pt x="45" y="45"/>
                  <a:pt x="45" y="36"/>
                </a:cubicBezTo>
                <a:cubicBezTo>
                  <a:pt x="45" y="36"/>
                  <a:pt x="45" y="36"/>
                  <a:pt x="3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842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3" name="Grupo 432">
            <a:extLst>
              <a:ext uri="{FF2B5EF4-FFF2-40B4-BE49-F238E27FC236}">
                <a16:creationId xmlns:a16="http://schemas.microsoft.com/office/drawing/2014/main" id="{AF528120-E9A8-8346-81B2-91F14AF0C23F}"/>
              </a:ext>
            </a:extLst>
          </p:cNvPr>
          <p:cNvGrpSpPr/>
          <p:nvPr/>
        </p:nvGrpSpPr>
        <p:grpSpPr>
          <a:xfrm>
            <a:off x="2668308" y="1004687"/>
            <a:ext cx="19041035" cy="2561450"/>
            <a:chOff x="2668308" y="861425"/>
            <a:chExt cx="19041035" cy="2561450"/>
          </a:xfrm>
        </p:grpSpPr>
        <p:sp>
          <p:nvSpPr>
            <p:cNvPr id="434" name="CuadroTexto 433">
              <a:extLst>
                <a:ext uri="{FF2B5EF4-FFF2-40B4-BE49-F238E27FC236}">
                  <a16:creationId xmlns:a16="http://schemas.microsoft.com/office/drawing/2014/main" id="{34BC5647-25C8-3147-A8E5-6F38BC73A44F}"/>
                </a:ext>
              </a:extLst>
            </p:cNvPr>
            <p:cNvSpPr txBox="1"/>
            <p:nvPr/>
          </p:nvSpPr>
          <p:spPr>
            <a:xfrm>
              <a:off x="8176360" y="861425"/>
              <a:ext cx="80249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Food Infographic</a:t>
              </a:r>
            </a:p>
          </p:txBody>
        </p:sp>
        <p:sp>
          <p:nvSpPr>
            <p:cNvPr id="435" name="CuadroTexto 434">
              <a:extLst>
                <a:ext uri="{FF2B5EF4-FFF2-40B4-BE49-F238E27FC236}">
                  <a16:creationId xmlns:a16="http://schemas.microsoft.com/office/drawing/2014/main" id="{0662BB84-F4E9-DD44-84F6-96DFDB3640A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50" name="Grupo 322">
            <a:extLst>
              <a:ext uri="{FF2B5EF4-FFF2-40B4-BE49-F238E27FC236}">
                <a16:creationId xmlns:a16="http://schemas.microsoft.com/office/drawing/2014/main" id="{A43B2D23-1E13-324B-A9BA-99D865076F9F}"/>
              </a:ext>
            </a:extLst>
          </p:cNvPr>
          <p:cNvGrpSpPr/>
          <p:nvPr/>
        </p:nvGrpSpPr>
        <p:grpSpPr>
          <a:xfrm>
            <a:off x="2646824" y="11350192"/>
            <a:ext cx="4652683" cy="1647989"/>
            <a:chOff x="4263265" y="1876044"/>
            <a:chExt cx="4236804" cy="1647989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DC1D97E6-A29E-5F46-B83A-D58ACDC38840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2" name="Rectangle 40">
              <a:extLst>
                <a:ext uri="{FF2B5EF4-FFF2-40B4-BE49-F238E27FC236}">
                  <a16:creationId xmlns:a16="http://schemas.microsoft.com/office/drawing/2014/main" id="{43DBE4DC-A090-A040-A52B-A0FC28596002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3" name="Grupo 322">
            <a:extLst>
              <a:ext uri="{FF2B5EF4-FFF2-40B4-BE49-F238E27FC236}">
                <a16:creationId xmlns:a16="http://schemas.microsoft.com/office/drawing/2014/main" id="{F19B2F23-4386-A645-AB18-24E411020E16}"/>
              </a:ext>
            </a:extLst>
          </p:cNvPr>
          <p:cNvGrpSpPr/>
          <p:nvPr/>
        </p:nvGrpSpPr>
        <p:grpSpPr>
          <a:xfrm>
            <a:off x="6144139" y="11350192"/>
            <a:ext cx="4652683" cy="1647989"/>
            <a:chOff x="4263265" y="1876044"/>
            <a:chExt cx="4236804" cy="1647989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1F75FCCE-CFD7-EF4F-A9DE-F3B78F1B8AF1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25CB7243-3D91-BB4A-98B7-0D5F26DF2006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6" name="Grupo 322">
            <a:extLst>
              <a:ext uri="{FF2B5EF4-FFF2-40B4-BE49-F238E27FC236}">
                <a16:creationId xmlns:a16="http://schemas.microsoft.com/office/drawing/2014/main" id="{847CC8C3-938E-8D41-97D1-D6FB44A999A2}"/>
              </a:ext>
            </a:extLst>
          </p:cNvPr>
          <p:cNvGrpSpPr/>
          <p:nvPr/>
        </p:nvGrpSpPr>
        <p:grpSpPr>
          <a:xfrm>
            <a:off x="9639153" y="11350192"/>
            <a:ext cx="4652683" cy="1647989"/>
            <a:chOff x="4263265" y="1876044"/>
            <a:chExt cx="4236804" cy="1647989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DA26B8DC-DC03-F545-B7B3-4B53C6928DBC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8" name="Rectangle 40">
              <a:extLst>
                <a:ext uri="{FF2B5EF4-FFF2-40B4-BE49-F238E27FC236}">
                  <a16:creationId xmlns:a16="http://schemas.microsoft.com/office/drawing/2014/main" id="{239B0F41-3380-6249-A4BD-55E197BD4F0C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9" name="Grupo 322">
            <a:extLst>
              <a:ext uri="{FF2B5EF4-FFF2-40B4-BE49-F238E27FC236}">
                <a16:creationId xmlns:a16="http://schemas.microsoft.com/office/drawing/2014/main" id="{20C33836-E0EC-4F4D-BBFD-5CC77C4550AF}"/>
              </a:ext>
            </a:extLst>
          </p:cNvPr>
          <p:cNvGrpSpPr/>
          <p:nvPr/>
        </p:nvGrpSpPr>
        <p:grpSpPr>
          <a:xfrm>
            <a:off x="13131864" y="11350192"/>
            <a:ext cx="4652683" cy="1647989"/>
            <a:chOff x="4263265" y="1876044"/>
            <a:chExt cx="4236804" cy="1647989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5D06E459-ACD0-6248-8204-074E4DD6AD6F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AFFF757C-3297-9B46-B7A6-AE912809B1E1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322">
            <a:extLst>
              <a:ext uri="{FF2B5EF4-FFF2-40B4-BE49-F238E27FC236}">
                <a16:creationId xmlns:a16="http://schemas.microsoft.com/office/drawing/2014/main" id="{269D9CF0-D9C8-AD4A-9E42-180BDF83B035}"/>
              </a:ext>
            </a:extLst>
          </p:cNvPr>
          <p:cNvGrpSpPr/>
          <p:nvPr/>
        </p:nvGrpSpPr>
        <p:grpSpPr>
          <a:xfrm>
            <a:off x="16647600" y="11350192"/>
            <a:ext cx="4652683" cy="1647989"/>
            <a:chOff x="4263265" y="1876044"/>
            <a:chExt cx="4236804" cy="1647989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18CBB0E3-82BB-5346-B3A7-D5012DE1BA92}"/>
                </a:ext>
              </a:extLst>
            </p:cNvPr>
            <p:cNvSpPr txBox="1"/>
            <p:nvPr/>
          </p:nvSpPr>
          <p:spPr>
            <a:xfrm flipH="1">
              <a:off x="5179663" y="1876044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50D9E261-19A4-1249-B943-25EB7657223E}"/>
                </a:ext>
              </a:extLst>
            </p:cNvPr>
            <p:cNvSpPr/>
            <p:nvPr/>
          </p:nvSpPr>
          <p:spPr>
            <a:xfrm>
              <a:off x="4263265" y="232370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463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1">
            <a:extLst>
              <a:ext uri="{FF2B5EF4-FFF2-40B4-BE49-F238E27FC236}">
                <a16:creationId xmlns:a16="http://schemas.microsoft.com/office/drawing/2014/main" id="{5ACAC8D6-F4CA-B644-8688-5304F308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204" y="5488075"/>
            <a:ext cx="4192590" cy="984265"/>
          </a:xfrm>
          <a:custGeom>
            <a:avLst/>
            <a:gdLst>
              <a:gd name="T0" fmla="*/ 3904 w 3905"/>
              <a:gd name="T1" fmla="*/ 655 h 918"/>
              <a:gd name="T2" fmla="*/ 3896 w 3905"/>
              <a:gd name="T3" fmla="*/ 622 h 918"/>
              <a:gd name="T4" fmla="*/ 3887 w 3905"/>
              <a:gd name="T5" fmla="*/ 589 h 918"/>
              <a:gd name="T6" fmla="*/ 3879 w 3905"/>
              <a:gd name="T7" fmla="*/ 557 h 918"/>
              <a:gd name="T8" fmla="*/ 3855 w 3905"/>
              <a:gd name="T9" fmla="*/ 524 h 918"/>
              <a:gd name="T10" fmla="*/ 3838 w 3905"/>
              <a:gd name="T11" fmla="*/ 499 h 918"/>
              <a:gd name="T12" fmla="*/ 3822 w 3905"/>
              <a:gd name="T13" fmla="*/ 475 h 918"/>
              <a:gd name="T14" fmla="*/ 3797 w 3905"/>
              <a:gd name="T15" fmla="*/ 466 h 918"/>
              <a:gd name="T16" fmla="*/ 3765 w 3905"/>
              <a:gd name="T17" fmla="*/ 442 h 918"/>
              <a:gd name="T18" fmla="*/ 3699 w 3905"/>
              <a:gd name="T19" fmla="*/ 426 h 918"/>
              <a:gd name="T20" fmla="*/ 3625 w 3905"/>
              <a:gd name="T21" fmla="*/ 508 h 918"/>
              <a:gd name="T22" fmla="*/ 3167 w 3905"/>
              <a:gd name="T23" fmla="*/ 491 h 918"/>
              <a:gd name="T24" fmla="*/ 2717 w 3905"/>
              <a:gd name="T25" fmla="*/ 393 h 918"/>
              <a:gd name="T26" fmla="*/ 2373 w 3905"/>
              <a:gd name="T27" fmla="*/ 270 h 918"/>
              <a:gd name="T28" fmla="*/ 2021 w 3905"/>
              <a:gd name="T29" fmla="*/ 303 h 918"/>
              <a:gd name="T30" fmla="*/ 1563 w 3905"/>
              <a:gd name="T31" fmla="*/ 286 h 918"/>
              <a:gd name="T32" fmla="*/ 1105 w 3905"/>
              <a:gd name="T33" fmla="*/ 196 h 918"/>
              <a:gd name="T34" fmla="*/ 769 w 3905"/>
              <a:gd name="T35" fmla="*/ 65 h 918"/>
              <a:gd name="T36" fmla="*/ 409 w 3905"/>
              <a:gd name="T37" fmla="*/ 106 h 918"/>
              <a:gd name="T38" fmla="*/ 221 w 3905"/>
              <a:gd name="T39" fmla="*/ 0 h 918"/>
              <a:gd name="T40" fmla="*/ 188 w 3905"/>
              <a:gd name="T41" fmla="*/ 0 h 918"/>
              <a:gd name="T42" fmla="*/ 155 w 3905"/>
              <a:gd name="T43" fmla="*/ 8 h 918"/>
              <a:gd name="T44" fmla="*/ 123 w 3905"/>
              <a:gd name="T45" fmla="*/ 16 h 918"/>
              <a:gd name="T46" fmla="*/ 98 w 3905"/>
              <a:gd name="T47" fmla="*/ 33 h 918"/>
              <a:gd name="T48" fmla="*/ 73 w 3905"/>
              <a:gd name="T49" fmla="*/ 49 h 918"/>
              <a:gd name="T50" fmla="*/ 57 w 3905"/>
              <a:gd name="T51" fmla="*/ 74 h 918"/>
              <a:gd name="T52" fmla="*/ 33 w 3905"/>
              <a:gd name="T53" fmla="*/ 106 h 918"/>
              <a:gd name="T54" fmla="*/ 8 w 3905"/>
              <a:gd name="T55" fmla="*/ 204 h 918"/>
              <a:gd name="T56" fmla="*/ 0 w 3905"/>
              <a:gd name="T57" fmla="*/ 246 h 918"/>
              <a:gd name="T58" fmla="*/ 8 w 3905"/>
              <a:gd name="T59" fmla="*/ 278 h 918"/>
              <a:gd name="T60" fmla="*/ 8 w 3905"/>
              <a:gd name="T61" fmla="*/ 319 h 918"/>
              <a:gd name="T62" fmla="*/ 16 w 3905"/>
              <a:gd name="T63" fmla="*/ 344 h 918"/>
              <a:gd name="T64" fmla="*/ 33 w 3905"/>
              <a:gd name="T65" fmla="*/ 377 h 918"/>
              <a:gd name="T66" fmla="*/ 57 w 3905"/>
              <a:gd name="T67" fmla="*/ 401 h 918"/>
              <a:gd name="T68" fmla="*/ 82 w 3905"/>
              <a:gd name="T69" fmla="*/ 426 h 918"/>
              <a:gd name="T70" fmla="*/ 106 w 3905"/>
              <a:gd name="T71" fmla="*/ 450 h 918"/>
              <a:gd name="T72" fmla="*/ 123 w 3905"/>
              <a:gd name="T73" fmla="*/ 466 h 918"/>
              <a:gd name="T74" fmla="*/ 155 w 3905"/>
              <a:gd name="T75" fmla="*/ 475 h 918"/>
              <a:gd name="T76" fmla="*/ 270 w 3905"/>
              <a:gd name="T77" fmla="*/ 401 h 918"/>
              <a:gd name="T78" fmla="*/ 655 w 3905"/>
              <a:gd name="T79" fmla="*/ 458 h 918"/>
              <a:gd name="T80" fmla="*/ 990 w 3905"/>
              <a:gd name="T81" fmla="*/ 581 h 918"/>
              <a:gd name="T82" fmla="*/ 1342 w 3905"/>
              <a:gd name="T83" fmla="*/ 540 h 918"/>
              <a:gd name="T84" fmla="*/ 1808 w 3905"/>
              <a:gd name="T85" fmla="*/ 557 h 918"/>
              <a:gd name="T86" fmla="*/ 2258 w 3905"/>
              <a:gd name="T87" fmla="*/ 655 h 918"/>
              <a:gd name="T88" fmla="*/ 2602 w 3905"/>
              <a:gd name="T89" fmla="*/ 778 h 918"/>
              <a:gd name="T90" fmla="*/ 2954 w 3905"/>
              <a:gd name="T91" fmla="*/ 737 h 918"/>
              <a:gd name="T92" fmla="*/ 3413 w 3905"/>
              <a:gd name="T93" fmla="*/ 761 h 918"/>
              <a:gd name="T94" fmla="*/ 3683 w 3905"/>
              <a:gd name="T95" fmla="*/ 917 h 918"/>
              <a:gd name="T96" fmla="*/ 3707 w 3905"/>
              <a:gd name="T97" fmla="*/ 917 h 918"/>
              <a:gd name="T98" fmla="*/ 3732 w 3905"/>
              <a:gd name="T99" fmla="*/ 917 h 918"/>
              <a:gd name="T100" fmla="*/ 3765 w 3905"/>
              <a:gd name="T101" fmla="*/ 900 h 918"/>
              <a:gd name="T102" fmla="*/ 3789 w 3905"/>
              <a:gd name="T103" fmla="*/ 884 h 918"/>
              <a:gd name="T104" fmla="*/ 3822 w 3905"/>
              <a:gd name="T105" fmla="*/ 867 h 918"/>
              <a:gd name="T106" fmla="*/ 3846 w 3905"/>
              <a:gd name="T107" fmla="*/ 843 h 918"/>
              <a:gd name="T108" fmla="*/ 3863 w 3905"/>
              <a:gd name="T109" fmla="*/ 818 h 918"/>
              <a:gd name="T110" fmla="*/ 3887 w 3905"/>
              <a:gd name="T111" fmla="*/ 802 h 918"/>
              <a:gd name="T112" fmla="*/ 3904 w 3905"/>
              <a:gd name="T113" fmla="*/ 68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05" h="918">
                <a:moveTo>
                  <a:pt x="3904" y="671"/>
                </a:moveTo>
                <a:lnTo>
                  <a:pt x="3904" y="671"/>
                </a:lnTo>
                <a:cubicBezTo>
                  <a:pt x="3904" y="655"/>
                  <a:pt x="3904" y="655"/>
                  <a:pt x="3904" y="655"/>
                </a:cubicBezTo>
                <a:cubicBezTo>
                  <a:pt x="3896" y="647"/>
                  <a:pt x="3896" y="647"/>
                  <a:pt x="3896" y="647"/>
                </a:cubicBezTo>
                <a:cubicBezTo>
                  <a:pt x="3896" y="630"/>
                  <a:pt x="3896" y="630"/>
                  <a:pt x="3896" y="630"/>
                </a:cubicBezTo>
                <a:cubicBezTo>
                  <a:pt x="3896" y="622"/>
                  <a:pt x="3896" y="622"/>
                  <a:pt x="3896" y="622"/>
                </a:cubicBezTo>
                <a:cubicBezTo>
                  <a:pt x="3896" y="614"/>
                  <a:pt x="3896" y="614"/>
                  <a:pt x="3896" y="614"/>
                </a:cubicBezTo>
                <a:cubicBezTo>
                  <a:pt x="3896" y="597"/>
                  <a:pt x="3896" y="597"/>
                  <a:pt x="3896" y="597"/>
                </a:cubicBezTo>
                <a:cubicBezTo>
                  <a:pt x="3887" y="589"/>
                  <a:pt x="3887" y="589"/>
                  <a:pt x="3887" y="589"/>
                </a:cubicBezTo>
                <a:cubicBezTo>
                  <a:pt x="3879" y="573"/>
                  <a:pt x="3879" y="573"/>
                  <a:pt x="3879" y="573"/>
                </a:cubicBezTo>
                <a:lnTo>
                  <a:pt x="3879" y="573"/>
                </a:lnTo>
                <a:cubicBezTo>
                  <a:pt x="3879" y="557"/>
                  <a:pt x="3879" y="557"/>
                  <a:pt x="3879" y="557"/>
                </a:cubicBezTo>
                <a:cubicBezTo>
                  <a:pt x="3871" y="540"/>
                  <a:pt x="3871" y="540"/>
                  <a:pt x="3871" y="540"/>
                </a:cubicBezTo>
                <a:cubicBezTo>
                  <a:pt x="3863" y="540"/>
                  <a:pt x="3863" y="540"/>
                  <a:pt x="3863" y="540"/>
                </a:cubicBezTo>
                <a:cubicBezTo>
                  <a:pt x="3855" y="524"/>
                  <a:pt x="3855" y="524"/>
                  <a:pt x="3855" y="524"/>
                </a:cubicBezTo>
                <a:cubicBezTo>
                  <a:pt x="3855" y="516"/>
                  <a:pt x="3855" y="516"/>
                  <a:pt x="3855" y="516"/>
                </a:cubicBezTo>
                <a:cubicBezTo>
                  <a:pt x="3846" y="508"/>
                  <a:pt x="3846" y="508"/>
                  <a:pt x="3846" y="508"/>
                </a:cubicBezTo>
                <a:cubicBezTo>
                  <a:pt x="3838" y="499"/>
                  <a:pt x="3838" y="499"/>
                  <a:pt x="3838" y="499"/>
                </a:cubicBezTo>
                <a:cubicBezTo>
                  <a:pt x="3830" y="499"/>
                  <a:pt x="3830" y="499"/>
                  <a:pt x="3830" y="499"/>
                </a:cubicBezTo>
                <a:cubicBezTo>
                  <a:pt x="3822" y="483"/>
                  <a:pt x="3822" y="483"/>
                  <a:pt x="3822" y="483"/>
                </a:cubicBezTo>
                <a:cubicBezTo>
                  <a:pt x="3822" y="475"/>
                  <a:pt x="3822" y="475"/>
                  <a:pt x="3822" y="475"/>
                </a:cubicBezTo>
                <a:cubicBezTo>
                  <a:pt x="3805" y="475"/>
                  <a:pt x="3805" y="475"/>
                  <a:pt x="3805" y="475"/>
                </a:cubicBezTo>
                <a:cubicBezTo>
                  <a:pt x="3797" y="458"/>
                  <a:pt x="3797" y="458"/>
                  <a:pt x="3797" y="458"/>
                </a:cubicBezTo>
                <a:cubicBezTo>
                  <a:pt x="3797" y="466"/>
                  <a:pt x="3797" y="466"/>
                  <a:pt x="3797" y="466"/>
                </a:cubicBezTo>
                <a:cubicBezTo>
                  <a:pt x="3781" y="458"/>
                  <a:pt x="3781" y="458"/>
                  <a:pt x="3781" y="458"/>
                </a:cubicBezTo>
                <a:cubicBezTo>
                  <a:pt x="3773" y="450"/>
                  <a:pt x="3773" y="450"/>
                  <a:pt x="3773" y="450"/>
                </a:cubicBezTo>
                <a:cubicBezTo>
                  <a:pt x="3765" y="442"/>
                  <a:pt x="3765" y="442"/>
                  <a:pt x="3765" y="442"/>
                </a:cubicBezTo>
                <a:cubicBezTo>
                  <a:pt x="3756" y="442"/>
                  <a:pt x="3756" y="442"/>
                  <a:pt x="3756" y="442"/>
                </a:cubicBezTo>
                <a:cubicBezTo>
                  <a:pt x="3748" y="442"/>
                  <a:pt x="3748" y="442"/>
                  <a:pt x="3748" y="442"/>
                </a:cubicBezTo>
                <a:cubicBezTo>
                  <a:pt x="3699" y="426"/>
                  <a:pt x="3699" y="426"/>
                  <a:pt x="3699" y="426"/>
                </a:cubicBezTo>
                <a:cubicBezTo>
                  <a:pt x="3674" y="450"/>
                  <a:pt x="3674" y="450"/>
                  <a:pt x="3674" y="450"/>
                </a:cubicBezTo>
                <a:cubicBezTo>
                  <a:pt x="3650" y="466"/>
                  <a:pt x="3642" y="483"/>
                  <a:pt x="3634" y="508"/>
                </a:cubicBezTo>
                <a:cubicBezTo>
                  <a:pt x="3634" y="508"/>
                  <a:pt x="3634" y="508"/>
                  <a:pt x="3625" y="508"/>
                </a:cubicBezTo>
                <a:cubicBezTo>
                  <a:pt x="3593" y="466"/>
                  <a:pt x="3543" y="409"/>
                  <a:pt x="3445" y="401"/>
                </a:cubicBezTo>
                <a:cubicBezTo>
                  <a:pt x="3347" y="385"/>
                  <a:pt x="3290" y="426"/>
                  <a:pt x="3249" y="458"/>
                </a:cubicBezTo>
                <a:cubicBezTo>
                  <a:pt x="3216" y="483"/>
                  <a:pt x="3208" y="491"/>
                  <a:pt x="3167" y="491"/>
                </a:cubicBezTo>
                <a:cubicBezTo>
                  <a:pt x="3134" y="483"/>
                  <a:pt x="3118" y="466"/>
                  <a:pt x="3093" y="442"/>
                </a:cubicBezTo>
                <a:cubicBezTo>
                  <a:pt x="3060" y="401"/>
                  <a:pt x="3011" y="344"/>
                  <a:pt x="2913" y="335"/>
                </a:cubicBezTo>
                <a:cubicBezTo>
                  <a:pt x="2815" y="319"/>
                  <a:pt x="2758" y="360"/>
                  <a:pt x="2717" y="393"/>
                </a:cubicBezTo>
                <a:cubicBezTo>
                  <a:pt x="2684" y="417"/>
                  <a:pt x="2667" y="426"/>
                  <a:pt x="2635" y="417"/>
                </a:cubicBezTo>
                <a:cubicBezTo>
                  <a:pt x="2594" y="417"/>
                  <a:pt x="2586" y="401"/>
                  <a:pt x="2553" y="377"/>
                </a:cubicBezTo>
                <a:cubicBezTo>
                  <a:pt x="2520" y="335"/>
                  <a:pt x="2471" y="278"/>
                  <a:pt x="2373" y="270"/>
                </a:cubicBezTo>
                <a:cubicBezTo>
                  <a:pt x="2275" y="254"/>
                  <a:pt x="2217" y="295"/>
                  <a:pt x="2176" y="327"/>
                </a:cubicBezTo>
                <a:cubicBezTo>
                  <a:pt x="2144" y="352"/>
                  <a:pt x="2135" y="360"/>
                  <a:pt x="2095" y="352"/>
                </a:cubicBezTo>
                <a:cubicBezTo>
                  <a:pt x="2062" y="352"/>
                  <a:pt x="2045" y="335"/>
                  <a:pt x="2021" y="303"/>
                </a:cubicBezTo>
                <a:cubicBezTo>
                  <a:pt x="1988" y="270"/>
                  <a:pt x="1939" y="213"/>
                  <a:pt x="1841" y="204"/>
                </a:cubicBezTo>
                <a:cubicBezTo>
                  <a:pt x="1743" y="188"/>
                  <a:pt x="1685" y="229"/>
                  <a:pt x="1644" y="262"/>
                </a:cubicBezTo>
                <a:cubicBezTo>
                  <a:pt x="1612" y="278"/>
                  <a:pt x="1595" y="295"/>
                  <a:pt x="1563" y="286"/>
                </a:cubicBezTo>
                <a:cubicBezTo>
                  <a:pt x="1521" y="286"/>
                  <a:pt x="1513" y="270"/>
                  <a:pt x="1481" y="237"/>
                </a:cubicBezTo>
                <a:cubicBezTo>
                  <a:pt x="1448" y="196"/>
                  <a:pt x="1400" y="147"/>
                  <a:pt x="1302" y="131"/>
                </a:cubicBezTo>
                <a:cubicBezTo>
                  <a:pt x="1203" y="123"/>
                  <a:pt x="1146" y="164"/>
                  <a:pt x="1105" y="196"/>
                </a:cubicBezTo>
                <a:cubicBezTo>
                  <a:pt x="1072" y="213"/>
                  <a:pt x="1064" y="229"/>
                  <a:pt x="1023" y="221"/>
                </a:cubicBezTo>
                <a:cubicBezTo>
                  <a:pt x="990" y="213"/>
                  <a:pt x="974" y="204"/>
                  <a:pt x="949" y="172"/>
                </a:cubicBezTo>
                <a:cubicBezTo>
                  <a:pt x="917" y="131"/>
                  <a:pt x="868" y="82"/>
                  <a:pt x="769" y="65"/>
                </a:cubicBezTo>
                <a:cubicBezTo>
                  <a:pt x="671" y="57"/>
                  <a:pt x="614" y="98"/>
                  <a:pt x="573" y="123"/>
                </a:cubicBezTo>
                <a:cubicBezTo>
                  <a:pt x="540" y="147"/>
                  <a:pt x="524" y="156"/>
                  <a:pt x="491" y="156"/>
                </a:cubicBezTo>
                <a:cubicBezTo>
                  <a:pt x="450" y="147"/>
                  <a:pt x="442" y="139"/>
                  <a:pt x="409" y="106"/>
                </a:cubicBezTo>
                <a:cubicBezTo>
                  <a:pt x="376" y="65"/>
                  <a:pt x="327" y="16"/>
                  <a:pt x="229" y="0"/>
                </a:cubicBezTo>
                <a:cubicBezTo>
                  <a:pt x="221" y="0"/>
                  <a:pt x="221" y="0"/>
                  <a:pt x="221" y="0"/>
                </a:cubicBezTo>
                <a:lnTo>
                  <a:pt x="221" y="0"/>
                </a:lnTo>
                <a:cubicBezTo>
                  <a:pt x="204" y="0"/>
                  <a:pt x="204" y="0"/>
                  <a:pt x="204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72" y="0"/>
                  <a:pt x="172" y="0"/>
                  <a:pt x="172" y="0"/>
                </a:cubicBezTo>
                <a:lnTo>
                  <a:pt x="172" y="0"/>
                </a:lnTo>
                <a:cubicBezTo>
                  <a:pt x="155" y="8"/>
                  <a:pt x="155" y="8"/>
                  <a:pt x="155" y="8"/>
                </a:cubicBezTo>
                <a:cubicBezTo>
                  <a:pt x="147" y="8"/>
                  <a:pt x="147" y="8"/>
                  <a:pt x="147" y="8"/>
                </a:cubicBezTo>
                <a:cubicBezTo>
                  <a:pt x="139" y="16"/>
                  <a:pt x="139" y="16"/>
                  <a:pt x="139" y="16"/>
                </a:cubicBezTo>
                <a:cubicBezTo>
                  <a:pt x="123" y="16"/>
                  <a:pt x="123" y="16"/>
                  <a:pt x="123" y="16"/>
                </a:cubicBezTo>
                <a:lnTo>
                  <a:pt x="123" y="16"/>
                </a:lnTo>
                <a:cubicBezTo>
                  <a:pt x="106" y="25"/>
                  <a:pt x="106" y="25"/>
                  <a:pt x="106" y="25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41"/>
                  <a:pt x="98" y="41"/>
                  <a:pt x="98" y="41"/>
                </a:cubicBezTo>
                <a:cubicBezTo>
                  <a:pt x="82" y="49"/>
                  <a:pt x="82" y="49"/>
                  <a:pt x="82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65" y="65"/>
                  <a:pt x="65" y="65"/>
                  <a:pt x="65" y="65"/>
                </a:cubicBezTo>
                <a:cubicBezTo>
                  <a:pt x="57" y="74"/>
                  <a:pt x="57" y="74"/>
                  <a:pt x="57" y="74"/>
                </a:cubicBezTo>
                <a:lnTo>
                  <a:pt x="57" y="74"/>
                </a:lnTo>
                <a:cubicBezTo>
                  <a:pt x="49" y="90"/>
                  <a:pt x="49" y="90"/>
                  <a:pt x="49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8" y="204"/>
                  <a:pt x="8" y="204"/>
                  <a:pt x="8" y="204"/>
                </a:cubicBezTo>
                <a:cubicBezTo>
                  <a:pt x="0" y="229"/>
                  <a:pt x="0" y="229"/>
                  <a:pt x="0" y="229"/>
                </a:cubicBezTo>
                <a:lnTo>
                  <a:pt x="0" y="229"/>
                </a:lnTo>
                <a:cubicBezTo>
                  <a:pt x="0" y="246"/>
                  <a:pt x="0" y="246"/>
                  <a:pt x="0" y="246"/>
                </a:cubicBezTo>
                <a:cubicBezTo>
                  <a:pt x="0" y="262"/>
                  <a:pt x="0" y="262"/>
                  <a:pt x="0" y="262"/>
                </a:cubicBezTo>
                <a:lnTo>
                  <a:pt x="0" y="262"/>
                </a:lnTo>
                <a:cubicBezTo>
                  <a:pt x="8" y="278"/>
                  <a:pt x="8" y="278"/>
                  <a:pt x="8" y="278"/>
                </a:cubicBezTo>
                <a:cubicBezTo>
                  <a:pt x="0" y="286"/>
                  <a:pt x="0" y="286"/>
                  <a:pt x="0" y="286"/>
                </a:cubicBezTo>
                <a:cubicBezTo>
                  <a:pt x="8" y="303"/>
                  <a:pt x="8" y="303"/>
                  <a:pt x="8" y="303"/>
                </a:cubicBezTo>
                <a:cubicBezTo>
                  <a:pt x="8" y="319"/>
                  <a:pt x="8" y="319"/>
                  <a:pt x="8" y="319"/>
                </a:cubicBezTo>
                <a:cubicBezTo>
                  <a:pt x="16" y="319"/>
                  <a:pt x="16" y="319"/>
                  <a:pt x="16" y="319"/>
                </a:cubicBezTo>
                <a:cubicBezTo>
                  <a:pt x="16" y="335"/>
                  <a:pt x="16" y="335"/>
                  <a:pt x="16" y="335"/>
                </a:cubicBezTo>
                <a:cubicBezTo>
                  <a:pt x="16" y="344"/>
                  <a:pt x="16" y="344"/>
                  <a:pt x="16" y="344"/>
                </a:cubicBezTo>
                <a:cubicBezTo>
                  <a:pt x="25" y="360"/>
                  <a:pt x="25" y="360"/>
                  <a:pt x="25" y="360"/>
                </a:cubicBezTo>
                <a:cubicBezTo>
                  <a:pt x="33" y="368"/>
                  <a:pt x="33" y="368"/>
                  <a:pt x="33" y="368"/>
                </a:cubicBezTo>
                <a:cubicBezTo>
                  <a:pt x="33" y="377"/>
                  <a:pt x="33" y="377"/>
                  <a:pt x="33" y="377"/>
                </a:cubicBezTo>
                <a:cubicBezTo>
                  <a:pt x="49" y="385"/>
                  <a:pt x="49" y="385"/>
                  <a:pt x="49" y="385"/>
                </a:cubicBezTo>
                <a:cubicBezTo>
                  <a:pt x="49" y="393"/>
                  <a:pt x="49" y="393"/>
                  <a:pt x="49" y="393"/>
                </a:cubicBezTo>
                <a:cubicBezTo>
                  <a:pt x="57" y="401"/>
                  <a:pt x="57" y="401"/>
                  <a:pt x="57" y="401"/>
                </a:cubicBezTo>
                <a:cubicBezTo>
                  <a:pt x="65" y="417"/>
                  <a:pt x="65" y="417"/>
                  <a:pt x="65" y="417"/>
                </a:cubicBezTo>
                <a:lnTo>
                  <a:pt x="65" y="417"/>
                </a:lnTo>
                <a:cubicBezTo>
                  <a:pt x="82" y="426"/>
                  <a:pt x="82" y="426"/>
                  <a:pt x="82" y="426"/>
                </a:cubicBezTo>
                <a:cubicBezTo>
                  <a:pt x="82" y="434"/>
                  <a:pt x="82" y="434"/>
                  <a:pt x="82" y="434"/>
                </a:cubicBezTo>
                <a:cubicBezTo>
                  <a:pt x="90" y="442"/>
                  <a:pt x="90" y="442"/>
                  <a:pt x="90" y="442"/>
                </a:cubicBezTo>
                <a:cubicBezTo>
                  <a:pt x="106" y="450"/>
                  <a:pt x="106" y="450"/>
                  <a:pt x="106" y="450"/>
                </a:cubicBezTo>
                <a:lnTo>
                  <a:pt x="106" y="450"/>
                </a:lnTo>
                <a:cubicBezTo>
                  <a:pt x="123" y="458"/>
                  <a:pt x="123" y="458"/>
                  <a:pt x="123" y="458"/>
                </a:cubicBezTo>
                <a:cubicBezTo>
                  <a:pt x="123" y="466"/>
                  <a:pt x="123" y="466"/>
                  <a:pt x="123" y="466"/>
                </a:cubicBezTo>
                <a:cubicBezTo>
                  <a:pt x="139" y="466"/>
                  <a:pt x="139" y="466"/>
                  <a:pt x="139" y="466"/>
                </a:cubicBezTo>
                <a:cubicBezTo>
                  <a:pt x="147" y="475"/>
                  <a:pt x="147" y="475"/>
                  <a:pt x="147" y="475"/>
                </a:cubicBezTo>
                <a:cubicBezTo>
                  <a:pt x="155" y="475"/>
                  <a:pt x="155" y="475"/>
                  <a:pt x="155" y="475"/>
                </a:cubicBezTo>
                <a:cubicBezTo>
                  <a:pt x="196" y="483"/>
                  <a:pt x="196" y="483"/>
                  <a:pt x="196" y="483"/>
                </a:cubicBezTo>
                <a:cubicBezTo>
                  <a:pt x="229" y="458"/>
                  <a:pt x="229" y="458"/>
                  <a:pt x="229" y="458"/>
                </a:cubicBezTo>
                <a:cubicBezTo>
                  <a:pt x="254" y="450"/>
                  <a:pt x="262" y="434"/>
                  <a:pt x="270" y="401"/>
                </a:cubicBezTo>
                <a:lnTo>
                  <a:pt x="270" y="409"/>
                </a:lnTo>
                <a:cubicBezTo>
                  <a:pt x="311" y="450"/>
                  <a:pt x="360" y="499"/>
                  <a:pt x="458" y="516"/>
                </a:cubicBezTo>
                <a:cubicBezTo>
                  <a:pt x="557" y="524"/>
                  <a:pt x="614" y="483"/>
                  <a:pt x="655" y="458"/>
                </a:cubicBezTo>
                <a:cubicBezTo>
                  <a:pt x="679" y="434"/>
                  <a:pt x="696" y="426"/>
                  <a:pt x="737" y="426"/>
                </a:cubicBezTo>
                <a:cubicBezTo>
                  <a:pt x="769" y="434"/>
                  <a:pt x="786" y="442"/>
                  <a:pt x="810" y="475"/>
                </a:cubicBezTo>
                <a:cubicBezTo>
                  <a:pt x="843" y="516"/>
                  <a:pt x="892" y="565"/>
                  <a:pt x="990" y="581"/>
                </a:cubicBezTo>
                <a:cubicBezTo>
                  <a:pt x="1089" y="589"/>
                  <a:pt x="1146" y="548"/>
                  <a:pt x="1187" y="524"/>
                </a:cubicBezTo>
                <a:cubicBezTo>
                  <a:pt x="1220" y="499"/>
                  <a:pt x="1236" y="491"/>
                  <a:pt x="1269" y="491"/>
                </a:cubicBezTo>
                <a:cubicBezTo>
                  <a:pt x="1310" y="499"/>
                  <a:pt x="1318" y="508"/>
                  <a:pt x="1342" y="540"/>
                </a:cubicBezTo>
                <a:cubicBezTo>
                  <a:pt x="1383" y="581"/>
                  <a:pt x="1432" y="630"/>
                  <a:pt x="1530" y="647"/>
                </a:cubicBezTo>
                <a:cubicBezTo>
                  <a:pt x="1628" y="655"/>
                  <a:pt x="1685" y="614"/>
                  <a:pt x="1726" y="589"/>
                </a:cubicBezTo>
                <a:cubicBezTo>
                  <a:pt x="1751" y="565"/>
                  <a:pt x="1767" y="557"/>
                  <a:pt x="1808" y="557"/>
                </a:cubicBezTo>
                <a:cubicBezTo>
                  <a:pt x="1841" y="565"/>
                  <a:pt x="1857" y="581"/>
                  <a:pt x="1882" y="606"/>
                </a:cubicBezTo>
                <a:cubicBezTo>
                  <a:pt x="1914" y="647"/>
                  <a:pt x="1964" y="704"/>
                  <a:pt x="2062" y="712"/>
                </a:cubicBezTo>
                <a:cubicBezTo>
                  <a:pt x="2160" y="728"/>
                  <a:pt x="2217" y="688"/>
                  <a:pt x="2258" y="655"/>
                </a:cubicBezTo>
                <a:cubicBezTo>
                  <a:pt x="2291" y="630"/>
                  <a:pt x="2307" y="622"/>
                  <a:pt x="2340" y="622"/>
                </a:cubicBezTo>
                <a:cubicBezTo>
                  <a:pt x="2381" y="630"/>
                  <a:pt x="2389" y="647"/>
                  <a:pt x="2414" y="671"/>
                </a:cubicBezTo>
                <a:cubicBezTo>
                  <a:pt x="2455" y="712"/>
                  <a:pt x="2504" y="769"/>
                  <a:pt x="2602" y="778"/>
                </a:cubicBezTo>
                <a:cubicBezTo>
                  <a:pt x="2700" y="794"/>
                  <a:pt x="2758" y="753"/>
                  <a:pt x="2798" y="720"/>
                </a:cubicBezTo>
                <a:cubicBezTo>
                  <a:pt x="2823" y="696"/>
                  <a:pt x="2840" y="688"/>
                  <a:pt x="2880" y="696"/>
                </a:cubicBezTo>
                <a:cubicBezTo>
                  <a:pt x="2913" y="696"/>
                  <a:pt x="2929" y="712"/>
                  <a:pt x="2954" y="737"/>
                </a:cubicBezTo>
                <a:cubicBezTo>
                  <a:pt x="2987" y="778"/>
                  <a:pt x="3036" y="835"/>
                  <a:pt x="3134" y="843"/>
                </a:cubicBezTo>
                <a:cubicBezTo>
                  <a:pt x="3233" y="859"/>
                  <a:pt x="3290" y="818"/>
                  <a:pt x="3331" y="786"/>
                </a:cubicBezTo>
                <a:cubicBezTo>
                  <a:pt x="3364" y="761"/>
                  <a:pt x="3380" y="753"/>
                  <a:pt x="3413" y="761"/>
                </a:cubicBezTo>
                <a:cubicBezTo>
                  <a:pt x="3453" y="761"/>
                  <a:pt x="3462" y="778"/>
                  <a:pt x="3486" y="810"/>
                </a:cubicBezTo>
                <a:cubicBezTo>
                  <a:pt x="3527" y="843"/>
                  <a:pt x="3576" y="900"/>
                  <a:pt x="3674" y="909"/>
                </a:cubicBezTo>
                <a:cubicBezTo>
                  <a:pt x="3683" y="917"/>
                  <a:pt x="3683" y="917"/>
                  <a:pt x="3683" y="917"/>
                </a:cubicBezTo>
                <a:lnTo>
                  <a:pt x="3683" y="917"/>
                </a:lnTo>
                <a:cubicBezTo>
                  <a:pt x="3699" y="917"/>
                  <a:pt x="3699" y="917"/>
                  <a:pt x="3699" y="917"/>
                </a:cubicBezTo>
                <a:cubicBezTo>
                  <a:pt x="3707" y="917"/>
                  <a:pt x="3707" y="917"/>
                  <a:pt x="3707" y="917"/>
                </a:cubicBezTo>
                <a:cubicBezTo>
                  <a:pt x="3715" y="909"/>
                  <a:pt x="3715" y="909"/>
                  <a:pt x="3715" y="909"/>
                </a:cubicBezTo>
                <a:cubicBezTo>
                  <a:pt x="3732" y="909"/>
                  <a:pt x="3732" y="909"/>
                  <a:pt x="3732" y="909"/>
                </a:cubicBezTo>
                <a:cubicBezTo>
                  <a:pt x="3732" y="917"/>
                  <a:pt x="3732" y="917"/>
                  <a:pt x="3732" y="917"/>
                </a:cubicBezTo>
                <a:cubicBezTo>
                  <a:pt x="3748" y="909"/>
                  <a:pt x="3748" y="909"/>
                  <a:pt x="3748" y="909"/>
                </a:cubicBezTo>
                <a:cubicBezTo>
                  <a:pt x="3756" y="909"/>
                  <a:pt x="3756" y="909"/>
                  <a:pt x="3756" y="909"/>
                </a:cubicBezTo>
                <a:cubicBezTo>
                  <a:pt x="3765" y="900"/>
                  <a:pt x="3765" y="900"/>
                  <a:pt x="3765" y="900"/>
                </a:cubicBezTo>
                <a:cubicBezTo>
                  <a:pt x="3773" y="892"/>
                  <a:pt x="3773" y="892"/>
                  <a:pt x="3773" y="892"/>
                </a:cubicBezTo>
                <a:cubicBezTo>
                  <a:pt x="3781" y="892"/>
                  <a:pt x="3781" y="892"/>
                  <a:pt x="3781" y="892"/>
                </a:cubicBezTo>
                <a:cubicBezTo>
                  <a:pt x="3789" y="884"/>
                  <a:pt x="3789" y="884"/>
                  <a:pt x="3789" y="884"/>
                </a:cubicBezTo>
                <a:cubicBezTo>
                  <a:pt x="3805" y="884"/>
                  <a:pt x="3805" y="884"/>
                  <a:pt x="3805" y="884"/>
                </a:cubicBezTo>
                <a:cubicBezTo>
                  <a:pt x="3805" y="876"/>
                  <a:pt x="3805" y="876"/>
                  <a:pt x="3805" y="876"/>
                </a:cubicBezTo>
                <a:cubicBezTo>
                  <a:pt x="3822" y="867"/>
                  <a:pt x="3822" y="867"/>
                  <a:pt x="3822" y="867"/>
                </a:cubicBezTo>
                <a:cubicBezTo>
                  <a:pt x="3822" y="859"/>
                  <a:pt x="3822" y="859"/>
                  <a:pt x="3822" y="859"/>
                </a:cubicBezTo>
                <a:cubicBezTo>
                  <a:pt x="3830" y="851"/>
                  <a:pt x="3830" y="851"/>
                  <a:pt x="3830" y="851"/>
                </a:cubicBezTo>
                <a:cubicBezTo>
                  <a:pt x="3846" y="843"/>
                  <a:pt x="3846" y="843"/>
                  <a:pt x="3846" y="843"/>
                </a:cubicBezTo>
                <a:cubicBezTo>
                  <a:pt x="3846" y="835"/>
                  <a:pt x="3846" y="835"/>
                  <a:pt x="3846" y="835"/>
                </a:cubicBezTo>
                <a:cubicBezTo>
                  <a:pt x="3855" y="827"/>
                  <a:pt x="3855" y="827"/>
                  <a:pt x="3855" y="827"/>
                </a:cubicBezTo>
                <a:cubicBezTo>
                  <a:pt x="3863" y="818"/>
                  <a:pt x="3863" y="818"/>
                  <a:pt x="3863" y="818"/>
                </a:cubicBezTo>
                <a:cubicBezTo>
                  <a:pt x="3863" y="810"/>
                  <a:pt x="3863" y="810"/>
                  <a:pt x="3863" y="810"/>
                </a:cubicBezTo>
                <a:cubicBezTo>
                  <a:pt x="3871" y="802"/>
                  <a:pt x="3871" y="802"/>
                  <a:pt x="3871" y="802"/>
                </a:cubicBezTo>
                <a:cubicBezTo>
                  <a:pt x="3887" y="802"/>
                  <a:pt x="3887" y="802"/>
                  <a:pt x="3887" y="802"/>
                </a:cubicBezTo>
                <a:cubicBezTo>
                  <a:pt x="3896" y="712"/>
                  <a:pt x="3896" y="712"/>
                  <a:pt x="3896" y="712"/>
                </a:cubicBezTo>
                <a:cubicBezTo>
                  <a:pt x="3904" y="688"/>
                  <a:pt x="3904" y="688"/>
                  <a:pt x="3904" y="688"/>
                </a:cubicBezTo>
                <a:lnTo>
                  <a:pt x="3904" y="688"/>
                </a:lnTo>
                <a:lnTo>
                  <a:pt x="3904" y="671"/>
                </a:lnTo>
              </a:path>
            </a:pathLst>
          </a:custGeom>
          <a:solidFill>
            <a:srgbClr val="18EA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">
            <a:extLst>
              <a:ext uri="{FF2B5EF4-FFF2-40B4-BE49-F238E27FC236}">
                <a16:creationId xmlns:a16="http://schemas.microsoft.com/office/drawing/2014/main" id="{18F0279D-E46F-694E-A057-053FC9C5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524" y="10168064"/>
            <a:ext cx="5148463" cy="501597"/>
          </a:xfrm>
          <a:custGeom>
            <a:avLst/>
            <a:gdLst>
              <a:gd name="T0" fmla="*/ 4747 w 4797"/>
              <a:gd name="T1" fmla="*/ 172 h 468"/>
              <a:gd name="T2" fmla="*/ 4747 w 4797"/>
              <a:gd name="T3" fmla="*/ 172 h 468"/>
              <a:gd name="T4" fmla="*/ 65 w 4797"/>
              <a:gd name="T5" fmla="*/ 467 h 468"/>
              <a:gd name="T6" fmla="*/ 8 w 4797"/>
              <a:gd name="T7" fmla="*/ 417 h 468"/>
              <a:gd name="T8" fmla="*/ 0 w 4797"/>
              <a:gd name="T9" fmla="*/ 352 h 468"/>
              <a:gd name="T10" fmla="*/ 57 w 4797"/>
              <a:gd name="T11" fmla="*/ 294 h 468"/>
              <a:gd name="T12" fmla="*/ 4738 w 4797"/>
              <a:gd name="T13" fmla="*/ 8 h 468"/>
              <a:gd name="T14" fmla="*/ 4796 w 4797"/>
              <a:gd name="T15" fmla="*/ 57 h 468"/>
              <a:gd name="T16" fmla="*/ 4796 w 4797"/>
              <a:gd name="T17" fmla="*/ 115 h 468"/>
              <a:gd name="T18" fmla="*/ 4747 w 4797"/>
              <a:gd name="T19" fmla="*/ 172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97" h="468">
                <a:moveTo>
                  <a:pt x="4747" y="172"/>
                </a:moveTo>
                <a:lnTo>
                  <a:pt x="4747" y="172"/>
                </a:lnTo>
                <a:cubicBezTo>
                  <a:pt x="65" y="467"/>
                  <a:pt x="65" y="467"/>
                  <a:pt x="65" y="467"/>
                </a:cubicBezTo>
                <a:cubicBezTo>
                  <a:pt x="32" y="467"/>
                  <a:pt x="8" y="442"/>
                  <a:pt x="8" y="417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19"/>
                  <a:pt x="24" y="294"/>
                  <a:pt x="57" y="294"/>
                </a:cubicBezTo>
                <a:cubicBezTo>
                  <a:pt x="4738" y="8"/>
                  <a:pt x="4738" y="8"/>
                  <a:pt x="4738" y="8"/>
                </a:cubicBezTo>
                <a:cubicBezTo>
                  <a:pt x="4763" y="0"/>
                  <a:pt x="4788" y="24"/>
                  <a:pt x="4796" y="57"/>
                </a:cubicBezTo>
                <a:cubicBezTo>
                  <a:pt x="4796" y="115"/>
                  <a:pt x="4796" y="115"/>
                  <a:pt x="4796" y="115"/>
                </a:cubicBezTo>
                <a:cubicBezTo>
                  <a:pt x="4796" y="147"/>
                  <a:pt x="4779" y="172"/>
                  <a:pt x="4747" y="172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3">
            <a:extLst>
              <a:ext uri="{FF2B5EF4-FFF2-40B4-BE49-F238E27FC236}">
                <a16:creationId xmlns:a16="http://schemas.microsoft.com/office/drawing/2014/main" id="{9959F549-249D-DC42-90F8-9CBA8637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922" y="6708942"/>
            <a:ext cx="5531757" cy="1045780"/>
          </a:xfrm>
          <a:custGeom>
            <a:avLst/>
            <a:gdLst>
              <a:gd name="T0" fmla="*/ 630 w 5157"/>
              <a:gd name="T1" fmla="*/ 973 h 974"/>
              <a:gd name="T2" fmla="*/ 499 w 5157"/>
              <a:gd name="T3" fmla="*/ 907 h 974"/>
              <a:gd name="T4" fmla="*/ 360 w 5157"/>
              <a:gd name="T5" fmla="*/ 891 h 974"/>
              <a:gd name="T6" fmla="*/ 106 w 5157"/>
              <a:gd name="T7" fmla="*/ 801 h 974"/>
              <a:gd name="T8" fmla="*/ 40 w 5157"/>
              <a:gd name="T9" fmla="*/ 646 h 974"/>
              <a:gd name="T10" fmla="*/ 163 w 5157"/>
              <a:gd name="T11" fmla="*/ 433 h 974"/>
              <a:gd name="T12" fmla="*/ 540 w 5157"/>
              <a:gd name="T13" fmla="*/ 220 h 974"/>
              <a:gd name="T14" fmla="*/ 794 w 5157"/>
              <a:gd name="T15" fmla="*/ 172 h 974"/>
              <a:gd name="T16" fmla="*/ 949 w 5157"/>
              <a:gd name="T17" fmla="*/ 180 h 974"/>
              <a:gd name="T18" fmla="*/ 1072 w 5157"/>
              <a:gd name="T19" fmla="*/ 180 h 974"/>
              <a:gd name="T20" fmla="*/ 1277 w 5157"/>
              <a:gd name="T21" fmla="*/ 187 h 974"/>
              <a:gd name="T22" fmla="*/ 1383 w 5157"/>
              <a:gd name="T23" fmla="*/ 203 h 974"/>
              <a:gd name="T24" fmla="*/ 1571 w 5157"/>
              <a:gd name="T25" fmla="*/ 187 h 974"/>
              <a:gd name="T26" fmla="*/ 1751 w 5157"/>
              <a:gd name="T27" fmla="*/ 180 h 974"/>
              <a:gd name="T28" fmla="*/ 1907 w 5157"/>
              <a:gd name="T29" fmla="*/ 180 h 974"/>
              <a:gd name="T30" fmla="*/ 2234 w 5157"/>
              <a:gd name="T31" fmla="*/ 98 h 974"/>
              <a:gd name="T32" fmla="*/ 2463 w 5157"/>
              <a:gd name="T33" fmla="*/ 106 h 974"/>
              <a:gd name="T34" fmla="*/ 2684 w 5157"/>
              <a:gd name="T35" fmla="*/ 131 h 974"/>
              <a:gd name="T36" fmla="*/ 2905 w 5157"/>
              <a:gd name="T37" fmla="*/ 106 h 974"/>
              <a:gd name="T38" fmla="*/ 3134 w 5157"/>
              <a:gd name="T39" fmla="*/ 106 h 974"/>
              <a:gd name="T40" fmla="*/ 3199 w 5157"/>
              <a:gd name="T41" fmla="*/ 123 h 974"/>
              <a:gd name="T42" fmla="*/ 3478 w 5157"/>
              <a:gd name="T43" fmla="*/ 98 h 974"/>
              <a:gd name="T44" fmla="*/ 3584 w 5157"/>
              <a:gd name="T45" fmla="*/ 106 h 974"/>
              <a:gd name="T46" fmla="*/ 3871 w 5157"/>
              <a:gd name="T47" fmla="*/ 73 h 974"/>
              <a:gd name="T48" fmla="*/ 4010 w 5157"/>
              <a:gd name="T49" fmla="*/ 65 h 974"/>
              <a:gd name="T50" fmla="*/ 4141 w 5157"/>
              <a:gd name="T51" fmla="*/ 65 h 974"/>
              <a:gd name="T52" fmla="*/ 4460 w 5157"/>
              <a:gd name="T53" fmla="*/ 16 h 974"/>
              <a:gd name="T54" fmla="*/ 4583 w 5157"/>
              <a:gd name="T55" fmla="*/ 41 h 974"/>
              <a:gd name="T56" fmla="*/ 4697 w 5157"/>
              <a:gd name="T57" fmla="*/ 41 h 974"/>
              <a:gd name="T58" fmla="*/ 5017 w 5157"/>
              <a:gd name="T59" fmla="*/ 73 h 974"/>
              <a:gd name="T60" fmla="*/ 5140 w 5157"/>
              <a:gd name="T61" fmla="*/ 302 h 974"/>
              <a:gd name="T62" fmla="*/ 5123 w 5157"/>
              <a:gd name="T63" fmla="*/ 433 h 974"/>
              <a:gd name="T64" fmla="*/ 5000 w 5157"/>
              <a:gd name="T65" fmla="*/ 588 h 974"/>
              <a:gd name="T66" fmla="*/ 4697 w 5157"/>
              <a:gd name="T67" fmla="*/ 768 h 974"/>
              <a:gd name="T68" fmla="*/ 4444 w 5157"/>
              <a:gd name="T69" fmla="*/ 817 h 974"/>
              <a:gd name="T70" fmla="*/ 4304 w 5157"/>
              <a:gd name="T71" fmla="*/ 809 h 974"/>
              <a:gd name="T72" fmla="*/ 4100 w 5157"/>
              <a:gd name="T73" fmla="*/ 834 h 974"/>
              <a:gd name="T74" fmla="*/ 3993 w 5157"/>
              <a:gd name="T75" fmla="*/ 801 h 974"/>
              <a:gd name="T76" fmla="*/ 3707 w 5157"/>
              <a:gd name="T77" fmla="*/ 866 h 974"/>
              <a:gd name="T78" fmla="*/ 3576 w 5157"/>
              <a:gd name="T79" fmla="*/ 809 h 974"/>
              <a:gd name="T80" fmla="*/ 3363 w 5157"/>
              <a:gd name="T81" fmla="*/ 858 h 974"/>
              <a:gd name="T82" fmla="*/ 3175 w 5157"/>
              <a:gd name="T83" fmla="*/ 866 h 974"/>
              <a:gd name="T84" fmla="*/ 2946 w 5157"/>
              <a:gd name="T85" fmla="*/ 866 h 974"/>
              <a:gd name="T86" fmla="*/ 2815 w 5157"/>
              <a:gd name="T87" fmla="*/ 858 h 974"/>
              <a:gd name="T88" fmla="*/ 2553 w 5157"/>
              <a:gd name="T89" fmla="*/ 891 h 974"/>
              <a:gd name="T90" fmla="*/ 2430 w 5157"/>
              <a:gd name="T91" fmla="*/ 891 h 974"/>
              <a:gd name="T92" fmla="*/ 2258 w 5157"/>
              <a:gd name="T93" fmla="*/ 891 h 974"/>
              <a:gd name="T94" fmla="*/ 2087 w 5157"/>
              <a:gd name="T95" fmla="*/ 899 h 974"/>
              <a:gd name="T96" fmla="*/ 1800 w 5157"/>
              <a:gd name="T97" fmla="*/ 899 h 974"/>
              <a:gd name="T98" fmla="*/ 1719 w 5157"/>
              <a:gd name="T99" fmla="*/ 891 h 974"/>
              <a:gd name="T100" fmla="*/ 1457 w 5157"/>
              <a:gd name="T101" fmla="*/ 891 h 974"/>
              <a:gd name="T102" fmla="*/ 1162 w 5157"/>
              <a:gd name="T103" fmla="*/ 956 h 974"/>
              <a:gd name="T104" fmla="*/ 1047 w 5157"/>
              <a:gd name="T105" fmla="*/ 916 h 974"/>
              <a:gd name="T106" fmla="*/ 867 w 5157"/>
              <a:gd name="T107" fmla="*/ 924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57" h="974">
                <a:moveTo>
                  <a:pt x="654" y="973"/>
                </a:moveTo>
                <a:lnTo>
                  <a:pt x="654" y="973"/>
                </a:lnTo>
                <a:cubicBezTo>
                  <a:pt x="646" y="973"/>
                  <a:pt x="638" y="973"/>
                  <a:pt x="630" y="973"/>
                </a:cubicBezTo>
                <a:cubicBezTo>
                  <a:pt x="589" y="965"/>
                  <a:pt x="556" y="948"/>
                  <a:pt x="532" y="924"/>
                </a:cubicBezTo>
                <a:cubicBezTo>
                  <a:pt x="523" y="924"/>
                  <a:pt x="515" y="916"/>
                  <a:pt x="507" y="916"/>
                </a:cubicBezTo>
                <a:cubicBezTo>
                  <a:pt x="499" y="916"/>
                  <a:pt x="499" y="907"/>
                  <a:pt x="499" y="907"/>
                </a:cubicBezTo>
                <a:cubicBezTo>
                  <a:pt x="483" y="899"/>
                  <a:pt x="466" y="899"/>
                  <a:pt x="450" y="899"/>
                </a:cubicBezTo>
                <a:cubicBezTo>
                  <a:pt x="433" y="907"/>
                  <a:pt x="417" y="907"/>
                  <a:pt x="401" y="899"/>
                </a:cubicBezTo>
                <a:cubicBezTo>
                  <a:pt x="384" y="899"/>
                  <a:pt x="368" y="899"/>
                  <a:pt x="360" y="891"/>
                </a:cubicBezTo>
                <a:cubicBezTo>
                  <a:pt x="335" y="883"/>
                  <a:pt x="319" y="883"/>
                  <a:pt x="302" y="883"/>
                </a:cubicBezTo>
                <a:cubicBezTo>
                  <a:pt x="278" y="891"/>
                  <a:pt x="253" y="891"/>
                  <a:pt x="229" y="891"/>
                </a:cubicBezTo>
                <a:cubicBezTo>
                  <a:pt x="179" y="883"/>
                  <a:pt x="130" y="850"/>
                  <a:pt x="106" y="801"/>
                </a:cubicBezTo>
                <a:cubicBezTo>
                  <a:pt x="81" y="768"/>
                  <a:pt x="73" y="727"/>
                  <a:pt x="81" y="694"/>
                </a:cubicBezTo>
                <a:cubicBezTo>
                  <a:pt x="81" y="686"/>
                  <a:pt x="73" y="686"/>
                  <a:pt x="73" y="686"/>
                </a:cubicBezTo>
                <a:cubicBezTo>
                  <a:pt x="65" y="670"/>
                  <a:pt x="48" y="662"/>
                  <a:pt x="40" y="646"/>
                </a:cubicBezTo>
                <a:cubicBezTo>
                  <a:pt x="0" y="580"/>
                  <a:pt x="24" y="490"/>
                  <a:pt x="90" y="449"/>
                </a:cubicBezTo>
                <a:cubicBezTo>
                  <a:pt x="114" y="441"/>
                  <a:pt x="139" y="433"/>
                  <a:pt x="163" y="433"/>
                </a:cubicBezTo>
                <a:lnTo>
                  <a:pt x="163" y="433"/>
                </a:lnTo>
                <a:cubicBezTo>
                  <a:pt x="188" y="416"/>
                  <a:pt x="221" y="384"/>
                  <a:pt x="245" y="367"/>
                </a:cubicBezTo>
                <a:cubicBezTo>
                  <a:pt x="352" y="269"/>
                  <a:pt x="433" y="203"/>
                  <a:pt x="523" y="220"/>
                </a:cubicBezTo>
                <a:cubicBezTo>
                  <a:pt x="532" y="220"/>
                  <a:pt x="532" y="220"/>
                  <a:pt x="540" y="220"/>
                </a:cubicBezTo>
                <a:cubicBezTo>
                  <a:pt x="556" y="228"/>
                  <a:pt x="581" y="220"/>
                  <a:pt x="605" y="211"/>
                </a:cubicBezTo>
                <a:cubicBezTo>
                  <a:pt x="663" y="172"/>
                  <a:pt x="712" y="155"/>
                  <a:pt x="769" y="163"/>
                </a:cubicBezTo>
                <a:cubicBezTo>
                  <a:pt x="777" y="163"/>
                  <a:pt x="785" y="163"/>
                  <a:pt x="794" y="172"/>
                </a:cubicBezTo>
                <a:cubicBezTo>
                  <a:pt x="810" y="172"/>
                  <a:pt x="826" y="172"/>
                  <a:pt x="843" y="172"/>
                </a:cubicBezTo>
                <a:cubicBezTo>
                  <a:pt x="867" y="163"/>
                  <a:pt x="892" y="163"/>
                  <a:pt x="916" y="172"/>
                </a:cubicBezTo>
                <a:cubicBezTo>
                  <a:pt x="924" y="172"/>
                  <a:pt x="941" y="172"/>
                  <a:pt x="949" y="180"/>
                </a:cubicBezTo>
                <a:cubicBezTo>
                  <a:pt x="957" y="180"/>
                  <a:pt x="974" y="180"/>
                  <a:pt x="982" y="180"/>
                </a:cubicBezTo>
                <a:cubicBezTo>
                  <a:pt x="1006" y="180"/>
                  <a:pt x="1023" y="172"/>
                  <a:pt x="1047" y="180"/>
                </a:cubicBezTo>
                <a:cubicBezTo>
                  <a:pt x="1055" y="180"/>
                  <a:pt x="1064" y="180"/>
                  <a:pt x="1072" y="180"/>
                </a:cubicBezTo>
                <a:cubicBezTo>
                  <a:pt x="1088" y="187"/>
                  <a:pt x="1105" y="187"/>
                  <a:pt x="1121" y="180"/>
                </a:cubicBezTo>
                <a:cubicBezTo>
                  <a:pt x="1154" y="172"/>
                  <a:pt x="1186" y="163"/>
                  <a:pt x="1219" y="172"/>
                </a:cubicBezTo>
                <a:cubicBezTo>
                  <a:pt x="1244" y="172"/>
                  <a:pt x="1260" y="180"/>
                  <a:pt x="1277" y="187"/>
                </a:cubicBezTo>
                <a:cubicBezTo>
                  <a:pt x="1293" y="187"/>
                  <a:pt x="1301" y="195"/>
                  <a:pt x="1317" y="195"/>
                </a:cubicBezTo>
                <a:cubicBezTo>
                  <a:pt x="1326" y="195"/>
                  <a:pt x="1342" y="195"/>
                  <a:pt x="1358" y="195"/>
                </a:cubicBezTo>
                <a:cubicBezTo>
                  <a:pt x="1367" y="195"/>
                  <a:pt x="1375" y="195"/>
                  <a:pt x="1383" y="203"/>
                </a:cubicBezTo>
                <a:cubicBezTo>
                  <a:pt x="1399" y="203"/>
                  <a:pt x="1416" y="203"/>
                  <a:pt x="1432" y="195"/>
                </a:cubicBezTo>
                <a:cubicBezTo>
                  <a:pt x="1465" y="187"/>
                  <a:pt x="1506" y="180"/>
                  <a:pt x="1539" y="180"/>
                </a:cubicBezTo>
                <a:cubicBezTo>
                  <a:pt x="1555" y="180"/>
                  <a:pt x="1563" y="187"/>
                  <a:pt x="1571" y="187"/>
                </a:cubicBezTo>
                <a:cubicBezTo>
                  <a:pt x="1588" y="195"/>
                  <a:pt x="1604" y="195"/>
                  <a:pt x="1620" y="187"/>
                </a:cubicBezTo>
                <a:cubicBezTo>
                  <a:pt x="1661" y="172"/>
                  <a:pt x="1694" y="172"/>
                  <a:pt x="1727" y="172"/>
                </a:cubicBezTo>
                <a:cubicBezTo>
                  <a:pt x="1735" y="172"/>
                  <a:pt x="1743" y="180"/>
                  <a:pt x="1751" y="180"/>
                </a:cubicBezTo>
                <a:cubicBezTo>
                  <a:pt x="1776" y="180"/>
                  <a:pt x="1800" y="187"/>
                  <a:pt x="1825" y="180"/>
                </a:cubicBezTo>
                <a:cubicBezTo>
                  <a:pt x="1849" y="172"/>
                  <a:pt x="1874" y="172"/>
                  <a:pt x="1899" y="180"/>
                </a:cubicBezTo>
                <a:lnTo>
                  <a:pt x="1907" y="180"/>
                </a:lnTo>
                <a:cubicBezTo>
                  <a:pt x="1948" y="187"/>
                  <a:pt x="1980" y="180"/>
                  <a:pt x="2013" y="155"/>
                </a:cubicBezTo>
                <a:cubicBezTo>
                  <a:pt x="2087" y="106"/>
                  <a:pt x="2153" y="82"/>
                  <a:pt x="2218" y="90"/>
                </a:cubicBezTo>
                <a:cubicBezTo>
                  <a:pt x="2226" y="90"/>
                  <a:pt x="2226" y="98"/>
                  <a:pt x="2234" y="98"/>
                </a:cubicBezTo>
                <a:cubicBezTo>
                  <a:pt x="2258" y="98"/>
                  <a:pt x="2283" y="98"/>
                  <a:pt x="2307" y="98"/>
                </a:cubicBezTo>
                <a:cubicBezTo>
                  <a:pt x="2340" y="82"/>
                  <a:pt x="2372" y="82"/>
                  <a:pt x="2405" y="90"/>
                </a:cubicBezTo>
                <a:cubicBezTo>
                  <a:pt x="2430" y="90"/>
                  <a:pt x="2446" y="98"/>
                  <a:pt x="2463" y="106"/>
                </a:cubicBezTo>
                <a:cubicBezTo>
                  <a:pt x="2512" y="114"/>
                  <a:pt x="2561" y="123"/>
                  <a:pt x="2610" y="123"/>
                </a:cubicBezTo>
                <a:cubicBezTo>
                  <a:pt x="2626" y="123"/>
                  <a:pt x="2651" y="123"/>
                  <a:pt x="2675" y="123"/>
                </a:cubicBezTo>
                <a:cubicBezTo>
                  <a:pt x="2675" y="123"/>
                  <a:pt x="2684" y="123"/>
                  <a:pt x="2684" y="131"/>
                </a:cubicBezTo>
                <a:cubicBezTo>
                  <a:pt x="2708" y="131"/>
                  <a:pt x="2741" y="131"/>
                  <a:pt x="2765" y="123"/>
                </a:cubicBezTo>
                <a:cubicBezTo>
                  <a:pt x="2806" y="98"/>
                  <a:pt x="2847" y="98"/>
                  <a:pt x="2888" y="98"/>
                </a:cubicBezTo>
                <a:cubicBezTo>
                  <a:pt x="2896" y="98"/>
                  <a:pt x="2896" y="98"/>
                  <a:pt x="2905" y="106"/>
                </a:cubicBezTo>
                <a:cubicBezTo>
                  <a:pt x="2929" y="106"/>
                  <a:pt x="2954" y="106"/>
                  <a:pt x="2978" y="98"/>
                </a:cubicBezTo>
                <a:cubicBezTo>
                  <a:pt x="3011" y="90"/>
                  <a:pt x="3052" y="82"/>
                  <a:pt x="3085" y="90"/>
                </a:cubicBezTo>
                <a:cubicBezTo>
                  <a:pt x="3101" y="90"/>
                  <a:pt x="3117" y="98"/>
                  <a:pt x="3134" y="106"/>
                </a:cubicBezTo>
                <a:cubicBezTo>
                  <a:pt x="3150" y="114"/>
                  <a:pt x="3167" y="114"/>
                  <a:pt x="3191" y="123"/>
                </a:cubicBezTo>
                <a:lnTo>
                  <a:pt x="3191" y="123"/>
                </a:lnTo>
                <a:lnTo>
                  <a:pt x="3199" y="123"/>
                </a:lnTo>
                <a:cubicBezTo>
                  <a:pt x="3232" y="131"/>
                  <a:pt x="3257" y="123"/>
                  <a:pt x="3289" y="106"/>
                </a:cubicBezTo>
                <a:cubicBezTo>
                  <a:pt x="3339" y="82"/>
                  <a:pt x="3388" y="73"/>
                  <a:pt x="3437" y="82"/>
                </a:cubicBezTo>
                <a:cubicBezTo>
                  <a:pt x="3453" y="90"/>
                  <a:pt x="3470" y="90"/>
                  <a:pt x="3478" y="98"/>
                </a:cubicBezTo>
                <a:cubicBezTo>
                  <a:pt x="3494" y="98"/>
                  <a:pt x="3502" y="106"/>
                  <a:pt x="3518" y="98"/>
                </a:cubicBezTo>
                <a:cubicBezTo>
                  <a:pt x="3535" y="98"/>
                  <a:pt x="3551" y="98"/>
                  <a:pt x="3560" y="106"/>
                </a:cubicBezTo>
                <a:cubicBezTo>
                  <a:pt x="3568" y="106"/>
                  <a:pt x="3576" y="106"/>
                  <a:pt x="3584" y="106"/>
                </a:cubicBezTo>
                <a:cubicBezTo>
                  <a:pt x="3609" y="114"/>
                  <a:pt x="3625" y="106"/>
                  <a:pt x="3649" y="98"/>
                </a:cubicBezTo>
                <a:cubicBezTo>
                  <a:pt x="3707" y="65"/>
                  <a:pt x="3764" y="49"/>
                  <a:pt x="3822" y="57"/>
                </a:cubicBezTo>
                <a:cubicBezTo>
                  <a:pt x="3838" y="57"/>
                  <a:pt x="3854" y="65"/>
                  <a:pt x="3871" y="73"/>
                </a:cubicBezTo>
                <a:lnTo>
                  <a:pt x="3879" y="73"/>
                </a:lnTo>
                <a:cubicBezTo>
                  <a:pt x="3911" y="57"/>
                  <a:pt x="3953" y="57"/>
                  <a:pt x="3985" y="57"/>
                </a:cubicBezTo>
                <a:cubicBezTo>
                  <a:pt x="3993" y="65"/>
                  <a:pt x="4002" y="65"/>
                  <a:pt x="4010" y="65"/>
                </a:cubicBezTo>
                <a:cubicBezTo>
                  <a:pt x="4034" y="73"/>
                  <a:pt x="4051" y="73"/>
                  <a:pt x="4075" y="73"/>
                </a:cubicBezTo>
                <a:cubicBezTo>
                  <a:pt x="4092" y="65"/>
                  <a:pt x="4116" y="65"/>
                  <a:pt x="4141" y="65"/>
                </a:cubicBezTo>
                <a:lnTo>
                  <a:pt x="4141" y="65"/>
                </a:lnTo>
                <a:cubicBezTo>
                  <a:pt x="4173" y="73"/>
                  <a:pt x="4215" y="65"/>
                  <a:pt x="4247" y="49"/>
                </a:cubicBezTo>
                <a:cubicBezTo>
                  <a:pt x="4304" y="16"/>
                  <a:pt x="4362" y="0"/>
                  <a:pt x="4419" y="8"/>
                </a:cubicBezTo>
                <a:cubicBezTo>
                  <a:pt x="4427" y="8"/>
                  <a:pt x="4444" y="16"/>
                  <a:pt x="4460" y="16"/>
                </a:cubicBezTo>
                <a:cubicBezTo>
                  <a:pt x="4476" y="24"/>
                  <a:pt x="4493" y="33"/>
                  <a:pt x="4509" y="24"/>
                </a:cubicBezTo>
                <a:cubicBezTo>
                  <a:pt x="4525" y="24"/>
                  <a:pt x="4542" y="24"/>
                  <a:pt x="4550" y="33"/>
                </a:cubicBezTo>
                <a:cubicBezTo>
                  <a:pt x="4566" y="33"/>
                  <a:pt x="4575" y="33"/>
                  <a:pt x="4583" y="41"/>
                </a:cubicBezTo>
                <a:cubicBezTo>
                  <a:pt x="4599" y="41"/>
                  <a:pt x="4624" y="41"/>
                  <a:pt x="4640" y="41"/>
                </a:cubicBezTo>
                <a:cubicBezTo>
                  <a:pt x="4656" y="41"/>
                  <a:pt x="4673" y="41"/>
                  <a:pt x="4689" y="41"/>
                </a:cubicBezTo>
                <a:lnTo>
                  <a:pt x="4697" y="41"/>
                </a:lnTo>
                <a:cubicBezTo>
                  <a:pt x="4730" y="49"/>
                  <a:pt x="4771" y="49"/>
                  <a:pt x="4804" y="33"/>
                </a:cubicBezTo>
                <a:cubicBezTo>
                  <a:pt x="4837" y="24"/>
                  <a:pt x="4878" y="16"/>
                  <a:pt x="4910" y="24"/>
                </a:cubicBezTo>
                <a:cubicBezTo>
                  <a:pt x="4951" y="24"/>
                  <a:pt x="4992" y="49"/>
                  <a:pt x="5017" y="73"/>
                </a:cubicBezTo>
                <a:cubicBezTo>
                  <a:pt x="5033" y="90"/>
                  <a:pt x="5041" y="98"/>
                  <a:pt x="5058" y="106"/>
                </a:cubicBezTo>
                <a:cubicBezTo>
                  <a:pt x="5082" y="123"/>
                  <a:pt x="5107" y="147"/>
                  <a:pt x="5123" y="172"/>
                </a:cubicBezTo>
                <a:cubicBezTo>
                  <a:pt x="5148" y="211"/>
                  <a:pt x="5156" y="261"/>
                  <a:pt x="5140" y="302"/>
                </a:cubicBezTo>
                <a:cubicBezTo>
                  <a:pt x="5140" y="310"/>
                  <a:pt x="5140" y="326"/>
                  <a:pt x="5140" y="334"/>
                </a:cubicBezTo>
                <a:cubicBezTo>
                  <a:pt x="5148" y="359"/>
                  <a:pt x="5140" y="384"/>
                  <a:pt x="5140" y="400"/>
                </a:cubicBezTo>
                <a:cubicBezTo>
                  <a:pt x="5131" y="416"/>
                  <a:pt x="5131" y="424"/>
                  <a:pt x="5123" y="433"/>
                </a:cubicBezTo>
                <a:cubicBezTo>
                  <a:pt x="5115" y="441"/>
                  <a:pt x="5115" y="457"/>
                  <a:pt x="5115" y="465"/>
                </a:cubicBezTo>
                <a:cubicBezTo>
                  <a:pt x="5107" y="506"/>
                  <a:pt x="5082" y="547"/>
                  <a:pt x="5049" y="572"/>
                </a:cubicBezTo>
                <a:cubicBezTo>
                  <a:pt x="5033" y="580"/>
                  <a:pt x="5017" y="580"/>
                  <a:pt x="5000" y="588"/>
                </a:cubicBezTo>
                <a:cubicBezTo>
                  <a:pt x="4976" y="588"/>
                  <a:pt x="4959" y="596"/>
                  <a:pt x="4943" y="613"/>
                </a:cubicBezTo>
                <a:cubicBezTo>
                  <a:pt x="4943" y="621"/>
                  <a:pt x="4935" y="621"/>
                  <a:pt x="4935" y="629"/>
                </a:cubicBezTo>
                <a:cubicBezTo>
                  <a:pt x="4861" y="703"/>
                  <a:pt x="4787" y="776"/>
                  <a:pt x="4697" y="768"/>
                </a:cubicBezTo>
                <a:cubicBezTo>
                  <a:pt x="4681" y="760"/>
                  <a:pt x="4665" y="760"/>
                  <a:pt x="4648" y="752"/>
                </a:cubicBezTo>
                <a:cubicBezTo>
                  <a:pt x="4648" y="752"/>
                  <a:pt x="4640" y="752"/>
                  <a:pt x="4632" y="752"/>
                </a:cubicBezTo>
                <a:cubicBezTo>
                  <a:pt x="4566" y="801"/>
                  <a:pt x="4509" y="825"/>
                  <a:pt x="4444" y="817"/>
                </a:cubicBezTo>
                <a:cubicBezTo>
                  <a:pt x="4427" y="817"/>
                  <a:pt x="4419" y="809"/>
                  <a:pt x="4403" y="809"/>
                </a:cubicBezTo>
                <a:cubicBezTo>
                  <a:pt x="4394" y="801"/>
                  <a:pt x="4386" y="801"/>
                  <a:pt x="4378" y="801"/>
                </a:cubicBezTo>
                <a:cubicBezTo>
                  <a:pt x="4354" y="809"/>
                  <a:pt x="4329" y="809"/>
                  <a:pt x="4304" y="809"/>
                </a:cubicBezTo>
                <a:cubicBezTo>
                  <a:pt x="4296" y="809"/>
                  <a:pt x="4288" y="801"/>
                  <a:pt x="4288" y="801"/>
                </a:cubicBezTo>
                <a:cubicBezTo>
                  <a:pt x="4272" y="801"/>
                  <a:pt x="4264" y="801"/>
                  <a:pt x="4247" y="801"/>
                </a:cubicBezTo>
                <a:cubicBezTo>
                  <a:pt x="4198" y="825"/>
                  <a:pt x="4149" y="842"/>
                  <a:pt x="4100" y="834"/>
                </a:cubicBezTo>
                <a:cubicBezTo>
                  <a:pt x="4075" y="825"/>
                  <a:pt x="4059" y="825"/>
                  <a:pt x="4042" y="809"/>
                </a:cubicBezTo>
                <a:cubicBezTo>
                  <a:pt x="4034" y="809"/>
                  <a:pt x="4026" y="809"/>
                  <a:pt x="4018" y="809"/>
                </a:cubicBezTo>
                <a:cubicBezTo>
                  <a:pt x="4010" y="809"/>
                  <a:pt x="4002" y="801"/>
                  <a:pt x="3993" y="801"/>
                </a:cubicBezTo>
                <a:cubicBezTo>
                  <a:pt x="3985" y="801"/>
                  <a:pt x="3977" y="801"/>
                  <a:pt x="3961" y="801"/>
                </a:cubicBezTo>
                <a:cubicBezTo>
                  <a:pt x="3944" y="793"/>
                  <a:pt x="3928" y="793"/>
                  <a:pt x="3920" y="801"/>
                </a:cubicBezTo>
                <a:cubicBezTo>
                  <a:pt x="3838" y="850"/>
                  <a:pt x="3772" y="875"/>
                  <a:pt x="3707" y="866"/>
                </a:cubicBezTo>
                <a:cubicBezTo>
                  <a:pt x="3674" y="858"/>
                  <a:pt x="3649" y="850"/>
                  <a:pt x="3625" y="834"/>
                </a:cubicBezTo>
                <a:cubicBezTo>
                  <a:pt x="3609" y="825"/>
                  <a:pt x="3592" y="817"/>
                  <a:pt x="3576" y="809"/>
                </a:cubicBezTo>
                <a:lnTo>
                  <a:pt x="3576" y="809"/>
                </a:lnTo>
                <a:cubicBezTo>
                  <a:pt x="3568" y="809"/>
                  <a:pt x="3568" y="809"/>
                  <a:pt x="3568" y="809"/>
                </a:cubicBezTo>
                <a:cubicBezTo>
                  <a:pt x="3494" y="850"/>
                  <a:pt x="3437" y="875"/>
                  <a:pt x="3379" y="858"/>
                </a:cubicBezTo>
                <a:cubicBezTo>
                  <a:pt x="3371" y="858"/>
                  <a:pt x="3363" y="858"/>
                  <a:pt x="3363" y="858"/>
                </a:cubicBezTo>
                <a:cubicBezTo>
                  <a:pt x="3339" y="858"/>
                  <a:pt x="3314" y="850"/>
                  <a:pt x="3289" y="858"/>
                </a:cubicBezTo>
                <a:cubicBezTo>
                  <a:pt x="3257" y="875"/>
                  <a:pt x="3224" y="875"/>
                  <a:pt x="3191" y="866"/>
                </a:cubicBezTo>
                <a:cubicBezTo>
                  <a:pt x="3183" y="866"/>
                  <a:pt x="3183" y="866"/>
                  <a:pt x="3175" y="866"/>
                </a:cubicBezTo>
                <a:cubicBezTo>
                  <a:pt x="3150" y="858"/>
                  <a:pt x="3126" y="858"/>
                  <a:pt x="3109" y="866"/>
                </a:cubicBezTo>
                <a:cubicBezTo>
                  <a:pt x="3068" y="883"/>
                  <a:pt x="3035" y="883"/>
                  <a:pt x="2995" y="883"/>
                </a:cubicBezTo>
                <a:cubicBezTo>
                  <a:pt x="2978" y="875"/>
                  <a:pt x="2962" y="875"/>
                  <a:pt x="2946" y="866"/>
                </a:cubicBezTo>
                <a:cubicBezTo>
                  <a:pt x="2937" y="866"/>
                  <a:pt x="2937" y="866"/>
                  <a:pt x="2937" y="866"/>
                </a:cubicBezTo>
                <a:cubicBezTo>
                  <a:pt x="2913" y="866"/>
                  <a:pt x="2880" y="875"/>
                  <a:pt x="2855" y="866"/>
                </a:cubicBezTo>
                <a:cubicBezTo>
                  <a:pt x="2839" y="866"/>
                  <a:pt x="2823" y="858"/>
                  <a:pt x="2815" y="858"/>
                </a:cubicBezTo>
                <a:cubicBezTo>
                  <a:pt x="2806" y="858"/>
                  <a:pt x="2806" y="858"/>
                  <a:pt x="2798" y="858"/>
                </a:cubicBezTo>
                <a:cubicBezTo>
                  <a:pt x="2733" y="899"/>
                  <a:pt x="2667" y="916"/>
                  <a:pt x="2610" y="907"/>
                </a:cubicBezTo>
                <a:cubicBezTo>
                  <a:pt x="2594" y="907"/>
                  <a:pt x="2569" y="899"/>
                  <a:pt x="2553" y="891"/>
                </a:cubicBezTo>
                <a:lnTo>
                  <a:pt x="2553" y="891"/>
                </a:lnTo>
                <a:cubicBezTo>
                  <a:pt x="2520" y="899"/>
                  <a:pt x="2495" y="899"/>
                  <a:pt x="2463" y="899"/>
                </a:cubicBezTo>
                <a:cubicBezTo>
                  <a:pt x="2454" y="891"/>
                  <a:pt x="2438" y="891"/>
                  <a:pt x="2430" y="891"/>
                </a:cubicBezTo>
                <a:cubicBezTo>
                  <a:pt x="2414" y="883"/>
                  <a:pt x="2405" y="883"/>
                  <a:pt x="2389" y="891"/>
                </a:cubicBezTo>
                <a:cubicBezTo>
                  <a:pt x="2356" y="899"/>
                  <a:pt x="2323" y="899"/>
                  <a:pt x="2291" y="899"/>
                </a:cubicBezTo>
                <a:cubicBezTo>
                  <a:pt x="2283" y="891"/>
                  <a:pt x="2266" y="891"/>
                  <a:pt x="2258" y="891"/>
                </a:cubicBezTo>
                <a:cubicBezTo>
                  <a:pt x="2251" y="883"/>
                  <a:pt x="2234" y="883"/>
                  <a:pt x="2218" y="891"/>
                </a:cubicBezTo>
                <a:cubicBezTo>
                  <a:pt x="2185" y="907"/>
                  <a:pt x="2144" y="907"/>
                  <a:pt x="2111" y="899"/>
                </a:cubicBezTo>
                <a:cubicBezTo>
                  <a:pt x="2103" y="899"/>
                  <a:pt x="2095" y="899"/>
                  <a:pt x="2087" y="899"/>
                </a:cubicBezTo>
                <a:cubicBezTo>
                  <a:pt x="2071" y="891"/>
                  <a:pt x="2054" y="891"/>
                  <a:pt x="2038" y="899"/>
                </a:cubicBezTo>
                <a:cubicBezTo>
                  <a:pt x="1989" y="932"/>
                  <a:pt x="1940" y="940"/>
                  <a:pt x="1882" y="932"/>
                </a:cubicBezTo>
                <a:cubicBezTo>
                  <a:pt x="1849" y="924"/>
                  <a:pt x="1825" y="916"/>
                  <a:pt x="1800" y="899"/>
                </a:cubicBezTo>
                <a:cubicBezTo>
                  <a:pt x="1792" y="891"/>
                  <a:pt x="1784" y="891"/>
                  <a:pt x="1776" y="883"/>
                </a:cubicBezTo>
                <a:lnTo>
                  <a:pt x="1768" y="883"/>
                </a:lnTo>
                <a:cubicBezTo>
                  <a:pt x="1751" y="883"/>
                  <a:pt x="1735" y="883"/>
                  <a:pt x="1719" y="891"/>
                </a:cubicBezTo>
                <a:cubicBezTo>
                  <a:pt x="1661" y="924"/>
                  <a:pt x="1604" y="932"/>
                  <a:pt x="1547" y="924"/>
                </a:cubicBezTo>
                <a:cubicBezTo>
                  <a:pt x="1514" y="924"/>
                  <a:pt x="1489" y="907"/>
                  <a:pt x="1465" y="891"/>
                </a:cubicBezTo>
                <a:cubicBezTo>
                  <a:pt x="1457" y="891"/>
                  <a:pt x="1457" y="891"/>
                  <a:pt x="1457" y="891"/>
                </a:cubicBezTo>
                <a:cubicBezTo>
                  <a:pt x="1448" y="891"/>
                  <a:pt x="1448" y="883"/>
                  <a:pt x="1448" y="883"/>
                </a:cubicBezTo>
                <a:cubicBezTo>
                  <a:pt x="1416" y="883"/>
                  <a:pt x="1375" y="891"/>
                  <a:pt x="1350" y="907"/>
                </a:cubicBezTo>
                <a:cubicBezTo>
                  <a:pt x="1285" y="948"/>
                  <a:pt x="1227" y="965"/>
                  <a:pt x="1162" y="956"/>
                </a:cubicBezTo>
                <a:cubicBezTo>
                  <a:pt x="1129" y="948"/>
                  <a:pt x="1096" y="940"/>
                  <a:pt x="1072" y="916"/>
                </a:cubicBezTo>
                <a:lnTo>
                  <a:pt x="1072" y="916"/>
                </a:lnTo>
                <a:cubicBezTo>
                  <a:pt x="1064" y="916"/>
                  <a:pt x="1055" y="916"/>
                  <a:pt x="1047" y="916"/>
                </a:cubicBezTo>
                <a:cubicBezTo>
                  <a:pt x="1023" y="907"/>
                  <a:pt x="998" y="907"/>
                  <a:pt x="982" y="916"/>
                </a:cubicBezTo>
                <a:cubicBezTo>
                  <a:pt x="949" y="924"/>
                  <a:pt x="916" y="932"/>
                  <a:pt x="884" y="924"/>
                </a:cubicBezTo>
                <a:cubicBezTo>
                  <a:pt x="876" y="924"/>
                  <a:pt x="876" y="924"/>
                  <a:pt x="867" y="924"/>
                </a:cubicBezTo>
                <a:cubicBezTo>
                  <a:pt x="843" y="916"/>
                  <a:pt x="810" y="924"/>
                  <a:pt x="777" y="940"/>
                </a:cubicBezTo>
                <a:cubicBezTo>
                  <a:pt x="736" y="956"/>
                  <a:pt x="695" y="973"/>
                  <a:pt x="654" y="973"/>
                </a:cubicBezTo>
              </a:path>
            </a:pathLst>
          </a:custGeom>
          <a:solidFill>
            <a:srgbClr val="8246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4">
            <a:extLst>
              <a:ext uri="{FF2B5EF4-FFF2-40B4-BE49-F238E27FC236}">
                <a16:creationId xmlns:a16="http://schemas.microsoft.com/office/drawing/2014/main" id="{8BC18919-CA41-8146-9275-939BB2CD5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332" y="11644461"/>
            <a:ext cx="5579080" cy="501597"/>
          </a:xfrm>
          <a:custGeom>
            <a:avLst/>
            <a:gdLst>
              <a:gd name="T0" fmla="*/ 4968 w 5198"/>
              <a:gd name="T1" fmla="*/ 467 h 468"/>
              <a:gd name="T2" fmla="*/ 4968 w 5198"/>
              <a:gd name="T3" fmla="*/ 467 h 468"/>
              <a:gd name="T4" fmla="*/ 237 w 5198"/>
              <a:gd name="T5" fmla="*/ 467 h 468"/>
              <a:gd name="T6" fmla="*/ 0 w 5198"/>
              <a:gd name="T7" fmla="*/ 238 h 468"/>
              <a:gd name="T8" fmla="*/ 0 w 5198"/>
              <a:gd name="T9" fmla="*/ 238 h 468"/>
              <a:gd name="T10" fmla="*/ 237 w 5198"/>
              <a:gd name="T11" fmla="*/ 0 h 468"/>
              <a:gd name="T12" fmla="*/ 4968 w 5198"/>
              <a:gd name="T13" fmla="*/ 0 h 468"/>
              <a:gd name="T14" fmla="*/ 5197 w 5198"/>
              <a:gd name="T15" fmla="*/ 238 h 468"/>
              <a:gd name="T16" fmla="*/ 5197 w 5198"/>
              <a:gd name="T17" fmla="*/ 238 h 468"/>
              <a:gd name="T18" fmla="*/ 4968 w 5198"/>
              <a:gd name="T19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98" h="468">
                <a:moveTo>
                  <a:pt x="4968" y="467"/>
                </a:moveTo>
                <a:lnTo>
                  <a:pt x="4968" y="467"/>
                </a:lnTo>
                <a:cubicBezTo>
                  <a:pt x="237" y="467"/>
                  <a:pt x="237" y="467"/>
                  <a:pt x="237" y="467"/>
                </a:cubicBezTo>
                <a:cubicBezTo>
                  <a:pt x="106" y="467"/>
                  <a:pt x="0" y="368"/>
                  <a:pt x="0" y="238"/>
                </a:cubicBezTo>
                <a:lnTo>
                  <a:pt x="0" y="238"/>
                </a:lnTo>
                <a:cubicBezTo>
                  <a:pt x="0" y="107"/>
                  <a:pt x="106" y="0"/>
                  <a:pt x="237" y="0"/>
                </a:cubicBezTo>
                <a:cubicBezTo>
                  <a:pt x="4968" y="0"/>
                  <a:pt x="4968" y="0"/>
                  <a:pt x="4968" y="0"/>
                </a:cubicBezTo>
                <a:cubicBezTo>
                  <a:pt x="5090" y="0"/>
                  <a:pt x="5197" y="107"/>
                  <a:pt x="5197" y="238"/>
                </a:cubicBezTo>
                <a:lnTo>
                  <a:pt x="5197" y="238"/>
                </a:lnTo>
                <a:cubicBezTo>
                  <a:pt x="5197" y="368"/>
                  <a:pt x="5090" y="467"/>
                  <a:pt x="4968" y="4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5">
            <a:extLst>
              <a:ext uri="{FF2B5EF4-FFF2-40B4-BE49-F238E27FC236}">
                <a16:creationId xmlns:a16="http://schemas.microsoft.com/office/drawing/2014/main" id="{A1B97449-4B94-A946-989D-663FD7607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370" y="1569943"/>
            <a:ext cx="5673721" cy="2602624"/>
          </a:xfrm>
          <a:custGeom>
            <a:avLst/>
            <a:gdLst>
              <a:gd name="T0" fmla="*/ 4796 w 5288"/>
              <a:gd name="T1" fmla="*/ 1867 h 2424"/>
              <a:gd name="T2" fmla="*/ 4796 w 5288"/>
              <a:gd name="T3" fmla="*/ 1867 h 2424"/>
              <a:gd name="T4" fmla="*/ 695 w 5288"/>
              <a:gd name="T5" fmla="*/ 2390 h 2424"/>
              <a:gd name="T6" fmla="*/ 98 w 5288"/>
              <a:gd name="T7" fmla="*/ 1932 h 2424"/>
              <a:gd name="T8" fmla="*/ 98 w 5288"/>
              <a:gd name="T9" fmla="*/ 1932 h 2424"/>
              <a:gd name="T10" fmla="*/ 1277 w 5288"/>
              <a:gd name="T11" fmla="*/ 409 h 2424"/>
              <a:gd name="T12" fmla="*/ 3732 w 5288"/>
              <a:gd name="T13" fmla="*/ 90 h 2424"/>
              <a:gd name="T14" fmla="*/ 5254 w 5288"/>
              <a:gd name="T15" fmla="*/ 1269 h 2424"/>
              <a:gd name="T16" fmla="*/ 5254 w 5288"/>
              <a:gd name="T17" fmla="*/ 1269 h 2424"/>
              <a:gd name="T18" fmla="*/ 4796 w 5288"/>
              <a:gd name="T19" fmla="*/ 1867 h 2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88" h="2424">
                <a:moveTo>
                  <a:pt x="4796" y="1867"/>
                </a:moveTo>
                <a:lnTo>
                  <a:pt x="4796" y="1867"/>
                </a:lnTo>
                <a:cubicBezTo>
                  <a:pt x="695" y="2390"/>
                  <a:pt x="695" y="2390"/>
                  <a:pt x="695" y="2390"/>
                </a:cubicBezTo>
                <a:cubicBezTo>
                  <a:pt x="401" y="2423"/>
                  <a:pt x="131" y="2218"/>
                  <a:pt x="98" y="1932"/>
                </a:cubicBezTo>
                <a:lnTo>
                  <a:pt x="98" y="1932"/>
                </a:lnTo>
                <a:cubicBezTo>
                  <a:pt x="0" y="1187"/>
                  <a:pt x="532" y="500"/>
                  <a:pt x="1277" y="409"/>
                </a:cubicBezTo>
                <a:cubicBezTo>
                  <a:pt x="3732" y="90"/>
                  <a:pt x="3732" y="90"/>
                  <a:pt x="3732" y="90"/>
                </a:cubicBezTo>
                <a:cubicBezTo>
                  <a:pt x="4476" y="0"/>
                  <a:pt x="5156" y="524"/>
                  <a:pt x="5254" y="1269"/>
                </a:cubicBezTo>
                <a:lnTo>
                  <a:pt x="5254" y="1269"/>
                </a:lnTo>
                <a:cubicBezTo>
                  <a:pt x="5287" y="1564"/>
                  <a:pt x="5082" y="1825"/>
                  <a:pt x="4796" y="18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6">
            <a:extLst>
              <a:ext uri="{FF2B5EF4-FFF2-40B4-BE49-F238E27FC236}">
                <a16:creationId xmlns:a16="http://schemas.microsoft.com/office/drawing/2014/main" id="{6FA52C89-8D3C-624A-BDEF-34965B51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4110" y="2360193"/>
            <a:ext cx="203479" cy="203479"/>
          </a:xfrm>
          <a:custGeom>
            <a:avLst/>
            <a:gdLst>
              <a:gd name="T0" fmla="*/ 180 w 189"/>
              <a:gd name="T1" fmla="*/ 82 h 189"/>
              <a:gd name="T2" fmla="*/ 180 w 189"/>
              <a:gd name="T3" fmla="*/ 82 h 189"/>
              <a:gd name="T4" fmla="*/ 107 w 189"/>
              <a:gd name="T5" fmla="*/ 180 h 189"/>
              <a:gd name="T6" fmla="*/ 8 w 189"/>
              <a:gd name="T7" fmla="*/ 106 h 189"/>
              <a:gd name="T8" fmla="*/ 82 w 189"/>
              <a:gd name="T9" fmla="*/ 8 h 189"/>
              <a:gd name="T10" fmla="*/ 180 w 189"/>
              <a:gd name="T11" fmla="*/ 8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189">
                <a:moveTo>
                  <a:pt x="180" y="82"/>
                </a:moveTo>
                <a:lnTo>
                  <a:pt x="180" y="82"/>
                </a:lnTo>
                <a:cubicBezTo>
                  <a:pt x="188" y="131"/>
                  <a:pt x="147" y="172"/>
                  <a:pt x="107" y="180"/>
                </a:cubicBezTo>
                <a:cubicBezTo>
                  <a:pt x="57" y="188"/>
                  <a:pt x="17" y="155"/>
                  <a:pt x="8" y="106"/>
                </a:cubicBezTo>
                <a:cubicBezTo>
                  <a:pt x="0" y="57"/>
                  <a:pt x="33" y="16"/>
                  <a:pt x="82" y="8"/>
                </a:cubicBezTo>
                <a:cubicBezTo>
                  <a:pt x="131" y="0"/>
                  <a:pt x="172" y="33"/>
                  <a:pt x="180" y="82"/>
                </a:cubicBezTo>
              </a:path>
            </a:pathLst>
          </a:custGeom>
          <a:solidFill>
            <a:srgbClr val="B560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7">
            <a:extLst>
              <a:ext uri="{FF2B5EF4-FFF2-40B4-BE49-F238E27FC236}">
                <a16:creationId xmlns:a16="http://schemas.microsoft.com/office/drawing/2014/main" id="{0F225480-F3F0-1445-9C2F-842C3A645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2171" y="2535280"/>
            <a:ext cx="203479" cy="194012"/>
          </a:xfrm>
          <a:custGeom>
            <a:avLst/>
            <a:gdLst>
              <a:gd name="T0" fmla="*/ 180 w 189"/>
              <a:gd name="T1" fmla="*/ 82 h 181"/>
              <a:gd name="T2" fmla="*/ 180 w 189"/>
              <a:gd name="T3" fmla="*/ 82 h 181"/>
              <a:gd name="T4" fmla="*/ 106 w 189"/>
              <a:gd name="T5" fmla="*/ 171 h 181"/>
              <a:gd name="T6" fmla="*/ 8 w 189"/>
              <a:gd name="T7" fmla="*/ 98 h 181"/>
              <a:gd name="T8" fmla="*/ 82 w 189"/>
              <a:gd name="T9" fmla="*/ 0 h 181"/>
              <a:gd name="T10" fmla="*/ 180 w 189"/>
              <a:gd name="T11" fmla="*/ 8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181">
                <a:moveTo>
                  <a:pt x="180" y="82"/>
                </a:moveTo>
                <a:lnTo>
                  <a:pt x="180" y="82"/>
                </a:lnTo>
                <a:cubicBezTo>
                  <a:pt x="188" y="122"/>
                  <a:pt x="147" y="171"/>
                  <a:pt x="106" y="171"/>
                </a:cubicBezTo>
                <a:cubicBezTo>
                  <a:pt x="57" y="180"/>
                  <a:pt x="16" y="147"/>
                  <a:pt x="8" y="98"/>
                </a:cubicBezTo>
                <a:cubicBezTo>
                  <a:pt x="0" y="49"/>
                  <a:pt x="32" y="8"/>
                  <a:pt x="82" y="0"/>
                </a:cubicBezTo>
                <a:cubicBezTo>
                  <a:pt x="131" y="0"/>
                  <a:pt x="171" y="32"/>
                  <a:pt x="180" y="82"/>
                </a:cubicBezTo>
              </a:path>
            </a:pathLst>
          </a:custGeom>
          <a:solidFill>
            <a:srgbClr val="B560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8">
            <a:extLst>
              <a:ext uri="{FF2B5EF4-FFF2-40B4-BE49-F238E27FC236}">
                <a16:creationId xmlns:a16="http://schemas.microsoft.com/office/drawing/2014/main" id="{1966CC92-7A36-CA48-A8AD-1727C8FA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6663" y="2700900"/>
            <a:ext cx="194015" cy="194015"/>
          </a:xfrm>
          <a:custGeom>
            <a:avLst/>
            <a:gdLst>
              <a:gd name="T0" fmla="*/ 172 w 181"/>
              <a:gd name="T1" fmla="*/ 82 h 181"/>
              <a:gd name="T2" fmla="*/ 172 w 181"/>
              <a:gd name="T3" fmla="*/ 82 h 181"/>
              <a:gd name="T4" fmla="*/ 98 w 181"/>
              <a:gd name="T5" fmla="*/ 180 h 181"/>
              <a:gd name="T6" fmla="*/ 0 w 181"/>
              <a:gd name="T7" fmla="*/ 98 h 181"/>
              <a:gd name="T8" fmla="*/ 81 w 181"/>
              <a:gd name="T9" fmla="*/ 8 h 181"/>
              <a:gd name="T10" fmla="*/ 172 w 181"/>
              <a:gd name="T11" fmla="*/ 8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172" y="82"/>
                </a:moveTo>
                <a:lnTo>
                  <a:pt x="172" y="82"/>
                </a:lnTo>
                <a:cubicBezTo>
                  <a:pt x="180" y="131"/>
                  <a:pt x="147" y="172"/>
                  <a:pt x="98" y="180"/>
                </a:cubicBezTo>
                <a:cubicBezTo>
                  <a:pt x="49" y="180"/>
                  <a:pt x="8" y="147"/>
                  <a:pt x="0" y="98"/>
                </a:cubicBezTo>
                <a:cubicBezTo>
                  <a:pt x="0" y="58"/>
                  <a:pt x="32" y="8"/>
                  <a:pt x="81" y="8"/>
                </a:cubicBezTo>
                <a:cubicBezTo>
                  <a:pt x="122" y="0"/>
                  <a:pt x="172" y="33"/>
                  <a:pt x="172" y="82"/>
                </a:cubicBezTo>
              </a:path>
            </a:pathLst>
          </a:custGeom>
          <a:solidFill>
            <a:srgbClr val="B560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">
            <a:extLst>
              <a:ext uri="{FF2B5EF4-FFF2-40B4-BE49-F238E27FC236}">
                <a16:creationId xmlns:a16="http://schemas.microsoft.com/office/drawing/2014/main" id="{68AB4235-2A40-AC49-96A8-05BB1999A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7872" y="2913843"/>
            <a:ext cx="194015" cy="194012"/>
          </a:xfrm>
          <a:custGeom>
            <a:avLst/>
            <a:gdLst>
              <a:gd name="T0" fmla="*/ 172 w 182"/>
              <a:gd name="T1" fmla="*/ 81 h 181"/>
              <a:gd name="T2" fmla="*/ 172 w 182"/>
              <a:gd name="T3" fmla="*/ 81 h 181"/>
              <a:gd name="T4" fmla="*/ 99 w 182"/>
              <a:gd name="T5" fmla="*/ 180 h 181"/>
              <a:gd name="T6" fmla="*/ 0 w 182"/>
              <a:gd name="T7" fmla="*/ 98 h 181"/>
              <a:gd name="T8" fmla="*/ 82 w 182"/>
              <a:gd name="T9" fmla="*/ 8 h 181"/>
              <a:gd name="T10" fmla="*/ 172 w 182"/>
              <a:gd name="T11" fmla="*/ 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172" y="81"/>
                </a:moveTo>
                <a:lnTo>
                  <a:pt x="172" y="81"/>
                </a:lnTo>
                <a:cubicBezTo>
                  <a:pt x="181" y="131"/>
                  <a:pt x="148" y="171"/>
                  <a:pt x="99" y="180"/>
                </a:cubicBezTo>
                <a:cubicBezTo>
                  <a:pt x="50" y="180"/>
                  <a:pt x="9" y="147"/>
                  <a:pt x="0" y="98"/>
                </a:cubicBezTo>
                <a:cubicBezTo>
                  <a:pt x="0" y="57"/>
                  <a:pt x="33" y="8"/>
                  <a:pt x="82" y="8"/>
                </a:cubicBezTo>
                <a:cubicBezTo>
                  <a:pt x="123" y="0"/>
                  <a:pt x="172" y="32"/>
                  <a:pt x="172" y="81"/>
                </a:cubicBezTo>
              </a:path>
            </a:pathLst>
          </a:custGeom>
          <a:solidFill>
            <a:srgbClr val="B560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">
            <a:extLst>
              <a:ext uri="{FF2B5EF4-FFF2-40B4-BE49-F238E27FC236}">
                <a16:creationId xmlns:a16="http://schemas.microsoft.com/office/drawing/2014/main" id="{0C23BA62-E87A-3E41-8938-5E5F5244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5933" y="3079463"/>
            <a:ext cx="194015" cy="203479"/>
          </a:xfrm>
          <a:custGeom>
            <a:avLst/>
            <a:gdLst>
              <a:gd name="T0" fmla="*/ 172 w 181"/>
              <a:gd name="T1" fmla="*/ 82 h 189"/>
              <a:gd name="T2" fmla="*/ 172 w 181"/>
              <a:gd name="T3" fmla="*/ 82 h 189"/>
              <a:gd name="T4" fmla="*/ 98 w 181"/>
              <a:gd name="T5" fmla="*/ 180 h 189"/>
              <a:gd name="T6" fmla="*/ 0 w 181"/>
              <a:gd name="T7" fmla="*/ 107 h 189"/>
              <a:gd name="T8" fmla="*/ 82 w 181"/>
              <a:gd name="T9" fmla="*/ 8 h 189"/>
              <a:gd name="T10" fmla="*/ 172 w 181"/>
              <a:gd name="T11" fmla="*/ 8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9">
                <a:moveTo>
                  <a:pt x="172" y="82"/>
                </a:moveTo>
                <a:lnTo>
                  <a:pt x="172" y="82"/>
                </a:lnTo>
                <a:cubicBezTo>
                  <a:pt x="180" y="131"/>
                  <a:pt x="147" y="172"/>
                  <a:pt x="98" y="180"/>
                </a:cubicBezTo>
                <a:cubicBezTo>
                  <a:pt x="49" y="188"/>
                  <a:pt x="8" y="147"/>
                  <a:pt x="0" y="107"/>
                </a:cubicBezTo>
                <a:cubicBezTo>
                  <a:pt x="0" y="57"/>
                  <a:pt x="33" y="16"/>
                  <a:pt x="82" y="8"/>
                </a:cubicBezTo>
                <a:cubicBezTo>
                  <a:pt x="123" y="0"/>
                  <a:pt x="172" y="33"/>
                  <a:pt x="172" y="82"/>
                </a:cubicBezTo>
              </a:path>
            </a:pathLst>
          </a:custGeom>
          <a:solidFill>
            <a:srgbClr val="B560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1">
            <a:extLst>
              <a:ext uri="{FF2B5EF4-FFF2-40B4-BE49-F238E27FC236}">
                <a16:creationId xmlns:a16="http://schemas.microsoft.com/office/drawing/2014/main" id="{24BD1A55-1FA3-7C4D-952E-7B1955B7F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518" y="8464528"/>
            <a:ext cx="2479591" cy="1386490"/>
          </a:xfrm>
          <a:custGeom>
            <a:avLst/>
            <a:gdLst>
              <a:gd name="T0" fmla="*/ 2308 w 2309"/>
              <a:gd name="T1" fmla="*/ 647 h 1294"/>
              <a:gd name="T2" fmla="*/ 2308 w 2309"/>
              <a:gd name="T3" fmla="*/ 647 h 1294"/>
              <a:gd name="T4" fmla="*/ 1154 w 2309"/>
              <a:gd name="T5" fmla="*/ 1293 h 1294"/>
              <a:gd name="T6" fmla="*/ 0 w 2309"/>
              <a:gd name="T7" fmla="*/ 647 h 1294"/>
              <a:gd name="T8" fmla="*/ 1154 w 2309"/>
              <a:gd name="T9" fmla="*/ 0 h 1294"/>
              <a:gd name="T10" fmla="*/ 2308 w 2309"/>
              <a:gd name="T11" fmla="*/ 647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9" h="1294">
                <a:moveTo>
                  <a:pt x="2308" y="647"/>
                </a:moveTo>
                <a:lnTo>
                  <a:pt x="2308" y="647"/>
                </a:lnTo>
                <a:cubicBezTo>
                  <a:pt x="2308" y="998"/>
                  <a:pt x="1792" y="1293"/>
                  <a:pt x="1154" y="1293"/>
                </a:cubicBezTo>
                <a:cubicBezTo>
                  <a:pt x="516" y="1293"/>
                  <a:pt x="0" y="998"/>
                  <a:pt x="0" y="647"/>
                </a:cubicBezTo>
                <a:cubicBezTo>
                  <a:pt x="0" y="286"/>
                  <a:pt x="516" y="0"/>
                  <a:pt x="1154" y="0"/>
                </a:cubicBezTo>
                <a:cubicBezTo>
                  <a:pt x="1792" y="0"/>
                  <a:pt x="2308" y="286"/>
                  <a:pt x="2308" y="6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2">
            <a:extLst>
              <a:ext uri="{FF2B5EF4-FFF2-40B4-BE49-F238E27FC236}">
                <a16:creationId xmlns:a16="http://schemas.microsoft.com/office/drawing/2014/main" id="{9FAE3765-8B82-3344-95D6-B4C654DD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674" y="8549705"/>
            <a:ext cx="2157812" cy="1201939"/>
          </a:xfrm>
          <a:custGeom>
            <a:avLst/>
            <a:gdLst>
              <a:gd name="T0" fmla="*/ 2012 w 2013"/>
              <a:gd name="T1" fmla="*/ 565 h 1122"/>
              <a:gd name="T2" fmla="*/ 2012 w 2013"/>
              <a:gd name="T3" fmla="*/ 565 h 1122"/>
              <a:gd name="T4" fmla="*/ 1006 w 2013"/>
              <a:gd name="T5" fmla="*/ 1121 h 1122"/>
              <a:gd name="T6" fmla="*/ 0 w 2013"/>
              <a:gd name="T7" fmla="*/ 565 h 1122"/>
              <a:gd name="T8" fmla="*/ 1006 w 2013"/>
              <a:gd name="T9" fmla="*/ 0 h 1122"/>
              <a:gd name="T10" fmla="*/ 2012 w 2013"/>
              <a:gd name="T11" fmla="*/ 565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3" h="1122">
                <a:moveTo>
                  <a:pt x="2012" y="565"/>
                </a:moveTo>
                <a:lnTo>
                  <a:pt x="2012" y="565"/>
                </a:lnTo>
                <a:cubicBezTo>
                  <a:pt x="2012" y="876"/>
                  <a:pt x="1563" y="1121"/>
                  <a:pt x="1006" y="1121"/>
                </a:cubicBezTo>
                <a:cubicBezTo>
                  <a:pt x="450" y="1121"/>
                  <a:pt x="0" y="876"/>
                  <a:pt x="0" y="565"/>
                </a:cubicBezTo>
                <a:cubicBezTo>
                  <a:pt x="0" y="253"/>
                  <a:pt x="450" y="0"/>
                  <a:pt x="1006" y="0"/>
                </a:cubicBezTo>
                <a:cubicBezTo>
                  <a:pt x="1563" y="0"/>
                  <a:pt x="2012" y="253"/>
                  <a:pt x="2012" y="565"/>
                </a:cubicBezTo>
              </a:path>
            </a:pathLst>
          </a:custGeom>
          <a:solidFill>
            <a:srgbClr val="EF60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3">
            <a:extLst>
              <a:ext uri="{FF2B5EF4-FFF2-40B4-BE49-F238E27FC236}">
                <a16:creationId xmlns:a16="http://schemas.microsoft.com/office/drawing/2014/main" id="{C6C78724-5BE3-BA4B-9FF4-2EA33DCC7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822" y="8928269"/>
            <a:ext cx="790250" cy="449546"/>
          </a:xfrm>
          <a:custGeom>
            <a:avLst/>
            <a:gdLst>
              <a:gd name="T0" fmla="*/ 737 w 738"/>
              <a:gd name="T1" fmla="*/ 213 h 418"/>
              <a:gd name="T2" fmla="*/ 737 w 738"/>
              <a:gd name="T3" fmla="*/ 213 h 418"/>
              <a:gd name="T4" fmla="*/ 368 w 738"/>
              <a:gd name="T5" fmla="*/ 417 h 418"/>
              <a:gd name="T6" fmla="*/ 0 w 738"/>
              <a:gd name="T7" fmla="*/ 213 h 418"/>
              <a:gd name="T8" fmla="*/ 368 w 738"/>
              <a:gd name="T9" fmla="*/ 0 h 418"/>
              <a:gd name="T10" fmla="*/ 737 w 738"/>
              <a:gd name="T11" fmla="*/ 213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8" h="418">
                <a:moveTo>
                  <a:pt x="737" y="213"/>
                </a:moveTo>
                <a:lnTo>
                  <a:pt x="737" y="213"/>
                </a:lnTo>
                <a:cubicBezTo>
                  <a:pt x="737" y="327"/>
                  <a:pt x="573" y="417"/>
                  <a:pt x="368" y="417"/>
                </a:cubicBezTo>
                <a:cubicBezTo>
                  <a:pt x="164" y="417"/>
                  <a:pt x="0" y="327"/>
                  <a:pt x="0" y="213"/>
                </a:cubicBezTo>
                <a:cubicBezTo>
                  <a:pt x="0" y="98"/>
                  <a:pt x="164" y="0"/>
                  <a:pt x="368" y="0"/>
                </a:cubicBezTo>
                <a:cubicBezTo>
                  <a:pt x="573" y="0"/>
                  <a:pt x="737" y="98"/>
                  <a:pt x="737" y="213"/>
                </a:cubicBezTo>
              </a:path>
            </a:pathLst>
          </a:custGeom>
          <a:solidFill>
            <a:srgbClr val="EFB4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4">
            <a:extLst>
              <a:ext uri="{FF2B5EF4-FFF2-40B4-BE49-F238E27FC236}">
                <a16:creationId xmlns:a16="http://schemas.microsoft.com/office/drawing/2014/main" id="{E7AE46B3-C5BE-1D46-967D-1A4F5D820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1921" y="8715328"/>
            <a:ext cx="52051" cy="151425"/>
          </a:xfrm>
          <a:custGeom>
            <a:avLst/>
            <a:gdLst>
              <a:gd name="T0" fmla="*/ 33 w 50"/>
              <a:gd name="T1" fmla="*/ 139 h 140"/>
              <a:gd name="T2" fmla="*/ 33 w 50"/>
              <a:gd name="T3" fmla="*/ 139 h 140"/>
              <a:gd name="T4" fmla="*/ 16 w 50"/>
              <a:gd name="T5" fmla="*/ 139 h 140"/>
              <a:gd name="T6" fmla="*/ 0 w 50"/>
              <a:gd name="T7" fmla="*/ 123 h 140"/>
              <a:gd name="T8" fmla="*/ 0 w 50"/>
              <a:gd name="T9" fmla="*/ 17 h 140"/>
              <a:gd name="T10" fmla="*/ 16 w 50"/>
              <a:gd name="T11" fmla="*/ 0 h 140"/>
              <a:gd name="T12" fmla="*/ 33 w 50"/>
              <a:gd name="T13" fmla="*/ 0 h 140"/>
              <a:gd name="T14" fmla="*/ 49 w 50"/>
              <a:gd name="T15" fmla="*/ 17 h 140"/>
              <a:gd name="T16" fmla="*/ 49 w 50"/>
              <a:gd name="T17" fmla="*/ 123 h 140"/>
              <a:gd name="T18" fmla="*/ 33 w 50"/>
              <a:gd name="T1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140">
                <a:moveTo>
                  <a:pt x="33" y="139"/>
                </a:moveTo>
                <a:lnTo>
                  <a:pt x="33" y="139"/>
                </a:lnTo>
                <a:cubicBezTo>
                  <a:pt x="16" y="139"/>
                  <a:pt x="16" y="139"/>
                  <a:pt x="16" y="139"/>
                </a:cubicBezTo>
                <a:cubicBezTo>
                  <a:pt x="8" y="139"/>
                  <a:pt x="0" y="131"/>
                  <a:pt x="0" y="12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41" y="0"/>
                  <a:pt x="49" y="8"/>
                  <a:pt x="49" y="17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49" y="131"/>
                  <a:pt x="41" y="139"/>
                  <a:pt x="33" y="139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5">
            <a:extLst>
              <a:ext uri="{FF2B5EF4-FFF2-40B4-BE49-F238E27FC236}">
                <a16:creationId xmlns:a16="http://schemas.microsoft.com/office/drawing/2014/main" id="{04E4693F-68CF-4C40-B6FD-1DB5D5E2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1921" y="9481919"/>
            <a:ext cx="52051" cy="141961"/>
          </a:xfrm>
          <a:custGeom>
            <a:avLst/>
            <a:gdLst>
              <a:gd name="T0" fmla="*/ 33 w 50"/>
              <a:gd name="T1" fmla="*/ 131 h 132"/>
              <a:gd name="T2" fmla="*/ 33 w 50"/>
              <a:gd name="T3" fmla="*/ 131 h 132"/>
              <a:gd name="T4" fmla="*/ 16 w 50"/>
              <a:gd name="T5" fmla="*/ 131 h 132"/>
              <a:gd name="T6" fmla="*/ 0 w 50"/>
              <a:gd name="T7" fmla="*/ 123 h 132"/>
              <a:gd name="T8" fmla="*/ 0 w 50"/>
              <a:gd name="T9" fmla="*/ 9 h 132"/>
              <a:gd name="T10" fmla="*/ 16 w 50"/>
              <a:gd name="T11" fmla="*/ 0 h 132"/>
              <a:gd name="T12" fmla="*/ 33 w 50"/>
              <a:gd name="T13" fmla="*/ 0 h 132"/>
              <a:gd name="T14" fmla="*/ 49 w 50"/>
              <a:gd name="T15" fmla="*/ 9 h 132"/>
              <a:gd name="T16" fmla="*/ 49 w 50"/>
              <a:gd name="T17" fmla="*/ 123 h 132"/>
              <a:gd name="T18" fmla="*/ 33 w 50"/>
              <a:gd name="T19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132">
                <a:moveTo>
                  <a:pt x="33" y="131"/>
                </a:moveTo>
                <a:lnTo>
                  <a:pt x="33" y="131"/>
                </a:lnTo>
                <a:cubicBezTo>
                  <a:pt x="16" y="131"/>
                  <a:pt x="16" y="131"/>
                  <a:pt x="16" y="131"/>
                </a:cubicBezTo>
                <a:cubicBezTo>
                  <a:pt x="8" y="131"/>
                  <a:pt x="0" y="131"/>
                  <a:pt x="0" y="123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41" y="0"/>
                  <a:pt x="49" y="0"/>
                  <a:pt x="49" y="9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49" y="131"/>
                  <a:pt x="41" y="131"/>
                  <a:pt x="33" y="131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6">
            <a:extLst>
              <a:ext uri="{FF2B5EF4-FFF2-40B4-BE49-F238E27FC236}">
                <a16:creationId xmlns:a16="http://schemas.microsoft.com/office/drawing/2014/main" id="{F76B5BBC-986B-8745-BDAE-8ACE5E80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0861" y="8814700"/>
            <a:ext cx="132497" cy="123033"/>
          </a:xfrm>
          <a:custGeom>
            <a:avLst/>
            <a:gdLst>
              <a:gd name="T0" fmla="*/ 123 w 124"/>
              <a:gd name="T1" fmla="*/ 99 h 116"/>
              <a:gd name="T2" fmla="*/ 123 w 124"/>
              <a:gd name="T3" fmla="*/ 99 h 116"/>
              <a:gd name="T4" fmla="*/ 106 w 124"/>
              <a:gd name="T5" fmla="*/ 107 h 116"/>
              <a:gd name="T6" fmla="*/ 90 w 124"/>
              <a:gd name="T7" fmla="*/ 107 h 116"/>
              <a:gd name="T8" fmla="*/ 0 w 124"/>
              <a:gd name="T9" fmla="*/ 41 h 116"/>
              <a:gd name="T10" fmla="*/ 0 w 124"/>
              <a:gd name="T11" fmla="*/ 17 h 116"/>
              <a:gd name="T12" fmla="*/ 16 w 124"/>
              <a:gd name="T13" fmla="*/ 8 h 116"/>
              <a:gd name="T14" fmla="*/ 33 w 124"/>
              <a:gd name="T15" fmla="*/ 0 h 116"/>
              <a:gd name="T16" fmla="*/ 115 w 124"/>
              <a:gd name="T17" fmla="*/ 74 h 116"/>
              <a:gd name="T18" fmla="*/ 123 w 124"/>
              <a:gd name="T19" fmla="*/ 9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116">
                <a:moveTo>
                  <a:pt x="123" y="99"/>
                </a:moveTo>
                <a:lnTo>
                  <a:pt x="123" y="99"/>
                </a:lnTo>
                <a:cubicBezTo>
                  <a:pt x="106" y="107"/>
                  <a:pt x="106" y="107"/>
                  <a:pt x="106" y="107"/>
                </a:cubicBezTo>
                <a:cubicBezTo>
                  <a:pt x="106" y="115"/>
                  <a:pt x="90" y="115"/>
                  <a:pt x="90" y="107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3"/>
                  <a:pt x="0" y="25"/>
                  <a:pt x="0" y="17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0"/>
                  <a:pt x="25" y="0"/>
                  <a:pt x="33" y="0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23" y="82"/>
                  <a:pt x="123" y="90"/>
                  <a:pt x="123" y="99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7">
            <a:extLst>
              <a:ext uri="{FF2B5EF4-FFF2-40B4-BE49-F238E27FC236}">
                <a16:creationId xmlns:a16="http://schemas.microsoft.com/office/drawing/2014/main" id="{0F5F7C6C-E673-2546-B7F8-0FEF0C45E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574" y="9382545"/>
            <a:ext cx="141961" cy="123033"/>
          </a:xfrm>
          <a:custGeom>
            <a:avLst/>
            <a:gdLst>
              <a:gd name="T0" fmla="*/ 123 w 132"/>
              <a:gd name="T1" fmla="*/ 99 h 116"/>
              <a:gd name="T2" fmla="*/ 123 w 132"/>
              <a:gd name="T3" fmla="*/ 99 h 116"/>
              <a:gd name="T4" fmla="*/ 114 w 132"/>
              <a:gd name="T5" fmla="*/ 107 h 116"/>
              <a:gd name="T6" fmla="*/ 90 w 132"/>
              <a:gd name="T7" fmla="*/ 115 h 116"/>
              <a:gd name="T8" fmla="*/ 8 w 132"/>
              <a:gd name="T9" fmla="*/ 41 h 116"/>
              <a:gd name="T10" fmla="*/ 8 w 132"/>
              <a:gd name="T11" fmla="*/ 17 h 116"/>
              <a:gd name="T12" fmla="*/ 16 w 132"/>
              <a:gd name="T13" fmla="*/ 8 h 116"/>
              <a:gd name="T14" fmla="*/ 41 w 132"/>
              <a:gd name="T15" fmla="*/ 8 h 116"/>
              <a:gd name="T16" fmla="*/ 123 w 132"/>
              <a:gd name="T17" fmla="*/ 74 h 116"/>
              <a:gd name="T18" fmla="*/ 123 w 132"/>
              <a:gd name="T19" fmla="*/ 9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16">
                <a:moveTo>
                  <a:pt x="123" y="99"/>
                </a:moveTo>
                <a:lnTo>
                  <a:pt x="123" y="99"/>
                </a:lnTo>
                <a:cubicBezTo>
                  <a:pt x="114" y="107"/>
                  <a:pt x="114" y="107"/>
                  <a:pt x="114" y="107"/>
                </a:cubicBezTo>
                <a:cubicBezTo>
                  <a:pt x="106" y="115"/>
                  <a:pt x="98" y="115"/>
                  <a:pt x="90" y="115"/>
                </a:cubicBezTo>
                <a:cubicBezTo>
                  <a:pt x="8" y="41"/>
                  <a:pt x="8" y="41"/>
                  <a:pt x="8" y="41"/>
                </a:cubicBezTo>
                <a:cubicBezTo>
                  <a:pt x="0" y="33"/>
                  <a:pt x="0" y="25"/>
                  <a:pt x="8" y="17"/>
                </a:cubicBezTo>
                <a:cubicBezTo>
                  <a:pt x="16" y="8"/>
                  <a:pt x="16" y="8"/>
                  <a:pt x="16" y="8"/>
                </a:cubicBezTo>
                <a:cubicBezTo>
                  <a:pt x="24" y="0"/>
                  <a:pt x="33" y="0"/>
                  <a:pt x="41" y="8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23" y="82"/>
                  <a:pt x="131" y="90"/>
                  <a:pt x="123" y="99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8">
            <a:extLst>
              <a:ext uri="{FF2B5EF4-FFF2-40B4-BE49-F238E27FC236}">
                <a16:creationId xmlns:a16="http://schemas.microsoft.com/office/drawing/2014/main" id="{FA7247C1-37A9-3148-924A-09174D72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5126" y="9145943"/>
            <a:ext cx="151425" cy="52054"/>
          </a:xfrm>
          <a:custGeom>
            <a:avLst/>
            <a:gdLst>
              <a:gd name="T0" fmla="*/ 0 w 140"/>
              <a:gd name="T1" fmla="*/ 33 h 50"/>
              <a:gd name="T2" fmla="*/ 0 w 140"/>
              <a:gd name="T3" fmla="*/ 33 h 50"/>
              <a:gd name="T4" fmla="*/ 0 w 140"/>
              <a:gd name="T5" fmla="*/ 17 h 50"/>
              <a:gd name="T6" fmla="*/ 16 w 140"/>
              <a:gd name="T7" fmla="*/ 0 h 50"/>
              <a:gd name="T8" fmla="*/ 123 w 140"/>
              <a:gd name="T9" fmla="*/ 0 h 50"/>
              <a:gd name="T10" fmla="*/ 139 w 140"/>
              <a:gd name="T11" fmla="*/ 17 h 50"/>
              <a:gd name="T12" fmla="*/ 139 w 140"/>
              <a:gd name="T13" fmla="*/ 33 h 50"/>
              <a:gd name="T14" fmla="*/ 123 w 140"/>
              <a:gd name="T15" fmla="*/ 49 h 50"/>
              <a:gd name="T16" fmla="*/ 16 w 140"/>
              <a:gd name="T17" fmla="*/ 49 h 50"/>
              <a:gd name="T18" fmla="*/ 0 w 140"/>
              <a:gd name="T19" fmla="*/ 3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50">
                <a:moveTo>
                  <a:pt x="0" y="33"/>
                </a:moveTo>
                <a:lnTo>
                  <a:pt x="0" y="33"/>
                </a:ln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1" y="0"/>
                  <a:pt x="139" y="9"/>
                  <a:pt x="139" y="17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41"/>
                  <a:pt x="131" y="49"/>
                  <a:pt x="123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9"/>
                  <a:pt x="0" y="41"/>
                  <a:pt x="0" y="33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9">
            <a:extLst>
              <a:ext uri="{FF2B5EF4-FFF2-40B4-BE49-F238E27FC236}">
                <a16:creationId xmlns:a16="http://schemas.microsoft.com/office/drawing/2014/main" id="{5F5B8DBC-12AB-7245-A100-4DD20F3F3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740" y="9145943"/>
            <a:ext cx="151425" cy="52054"/>
          </a:xfrm>
          <a:custGeom>
            <a:avLst/>
            <a:gdLst>
              <a:gd name="T0" fmla="*/ 0 w 140"/>
              <a:gd name="T1" fmla="*/ 33 h 50"/>
              <a:gd name="T2" fmla="*/ 0 w 140"/>
              <a:gd name="T3" fmla="*/ 33 h 50"/>
              <a:gd name="T4" fmla="*/ 0 w 140"/>
              <a:gd name="T5" fmla="*/ 17 h 50"/>
              <a:gd name="T6" fmla="*/ 8 w 140"/>
              <a:gd name="T7" fmla="*/ 0 h 50"/>
              <a:gd name="T8" fmla="*/ 122 w 140"/>
              <a:gd name="T9" fmla="*/ 0 h 50"/>
              <a:gd name="T10" fmla="*/ 139 w 140"/>
              <a:gd name="T11" fmla="*/ 17 h 50"/>
              <a:gd name="T12" fmla="*/ 139 w 140"/>
              <a:gd name="T13" fmla="*/ 33 h 50"/>
              <a:gd name="T14" fmla="*/ 122 w 140"/>
              <a:gd name="T15" fmla="*/ 49 h 50"/>
              <a:gd name="T16" fmla="*/ 8 w 140"/>
              <a:gd name="T17" fmla="*/ 49 h 50"/>
              <a:gd name="T18" fmla="*/ 0 w 140"/>
              <a:gd name="T19" fmla="*/ 3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50">
                <a:moveTo>
                  <a:pt x="0" y="33"/>
                </a:moveTo>
                <a:lnTo>
                  <a:pt x="0" y="33"/>
                </a:ln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1" y="0"/>
                  <a:pt x="139" y="9"/>
                  <a:pt x="139" y="17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41"/>
                  <a:pt x="131" y="49"/>
                  <a:pt x="122" y="49"/>
                </a:cubicBezTo>
                <a:cubicBezTo>
                  <a:pt x="8" y="49"/>
                  <a:pt x="8" y="49"/>
                  <a:pt x="8" y="49"/>
                </a:cubicBezTo>
                <a:cubicBezTo>
                  <a:pt x="0" y="49"/>
                  <a:pt x="0" y="41"/>
                  <a:pt x="0" y="33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BD274C43-7E9B-AE42-9D1B-EEDA48A3F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949" y="8824164"/>
            <a:ext cx="151425" cy="113569"/>
          </a:xfrm>
          <a:custGeom>
            <a:avLst/>
            <a:gdLst>
              <a:gd name="T0" fmla="*/ 16 w 140"/>
              <a:gd name="T1" fmla="*/ 99 h 108"/>
              <a:gd name="T2" fmla="*/ 16 w 140"/>
              <a:gd name="T3" fmla="*/ 99 h 108"/>
              <a:gd name="T4" fmla="*/ 8 w 140"/>
              <a:gd name="T5" fmla="*/ 82 h 108"/>
              <a:gd name="T6" fmla="*/ 8 w 140"/>
              <a:gd name="T7" fmla="*/ 66 h 108"/>
              <a:gd name="T8" fmla="*/ 98 w 140"/>
              <a:gd name="T9" fmla="*/ 0 h 108"/>
              <a:gd name="T10" fmla="*/ 123 w 140"/>
              <a:gd name="T11" fmla="*/ 9 h 108"/>
              <a:gd name="T12" fmla="*/ 131 w 140"/>
              <a:gd name="T13" fmla="*/ 25 h 108"/>
              <a:gd name="T14" fmla="*/ 131 w 140"/>
              <a:gd name="T15" fmla="*/ 41 h 108"/>
              <a:gd name="T16" fmla="*/ 41 w 140"/>
              <a:gd name="T17" fmla="*/ 107 h 108"/>
              <a:gd name="T18" fmla="*/ 16 w 140"/>
              <a:gd name="T19" fmla="*/ 9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108">
                <a:moveTo>
                  <a:pt x="16" y="99"/>
                </a:moveTo>
                <a:lnTo>
                  <a:pt x="16" y="99"/>
                </a:lnTo>
                <a:cubicBezTo>
                  <a:pt x="8" y="82"/>
                  <a:pt x="8" y="82"/>
                  <a:pt x="8" y="82"/>
                </a:cubicBezTo>
                <a:cubicBezTo>
                  <a:pt x="0" y="82"/>
                  <a:pt x="0" y="66"/>
                  <a:pt x="8" y="66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0"/>
                  <a:pt x="115" y="0"/>
                  <a:pt x="123" y="9"/>
                </a:cubicBezTo>
                <a:cubicBezTo>
                  <a:pt x="131" y="25"/>
                  <a:pt x="131" y="25"/>
                  <a:pt x="131" y="25"/>
                </a:cubicBezTo>
                <a:cubicBezTo>
                  <a:pt x="139" y="33"/>
                  <a:pt x="131" y="41"/>
                  <a:pt x="131" y="41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33" y="107"/>
                  <a:pt x="24" y="107"/>
                  <a:pt x="16" y="99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1">
            <a:extLst>
              <a:ext uri="{FF2B5EF4-FFF2-40B4-BE49-F238E27FC236}">
                <a16:creationId xmlns:a16="http://schemas.microsoft.com/office/drawing/2014/main" id="{75752F2D-AD1F-C244-988B-4C9864207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220" y="9401473"/>
            <a:ext cx="151425" cy="123033"/>
          </a:xfrm>
          <a:custGeom>
            <a:avLst/>
            <a:gdLst>
              <a:gd name="T0" fmla="*/ 16 w 140"/>
              <a:gd name="T1" fmla="*/ 98 h 115"/>
              <a:gd name="T2" fmla="*/ 16 w 140"/>
              <a:gd name="T3" fmla="*/ 98 h 115"/>
              <a:gd name="T4" fmla="*/ 8 w 140"/>
              <a:gd name="T5" fmla="*/ 90 h 115"/>
              <a:gd name="T6" fmla="*/ 8 w 140"/>
              <a:gd name="T7" fmla="*/ 65 h 115"/>
              <a:gd name="T8" fmla="*/ 98 w 140"/>
              <a:gd name="T9" fmla="*/ 8 h 115"/>
              <a:gd name="T10" fmla="*/ 123 w 140"/>
              <a:gd name="T11" fmla="*/ 8 h 115"/>
              <a:gd name="T12" fmla="*/ 131 w 140"/>
              <a:gd name="T13" fmla="*/ 24 h 115"/>
              <a:gd name="T14" fmla="*/ 131 w 140"/>
              <a:gd name="T15" fmla="*/ 49 h 115"/>
              <a:gd name="T16" fmla="*/ 41 w 140"/>
              <a:gd name="T17" fmla="*/ 106 h 115"/>
              <a:gd name="T18" fmla="*/ 16 w 140"/>
              <a:gd name="T19" fmla="*/ 9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115">
                <a:moveTo>
                  <a:pt x="16" y="98"/>
                </a:moveTo>
                <a:lnTo>
                  <a:pt x="16" y="98"/>
                </a:lnTo>
                <a:cubicBezTo>
                  <a:pt x="8" y="90"/>
                  <a:pt x="8" y="90"/>
                  <a:pt x="8" y="90"/>
                </a:cubicBezTo>
                <a:cubicBezTo>
                  <a:pt x="0" y="82"/>
                  <a:pt x="0" y="73"/>
                  <a:pt x="8" y="65"/>
                </a:cubicBezTo>
                <a:cubicBezTo>
                  <a:pt x="98" y="8"/>
                  <a:pt x="98" y="8"/>
                  <a:pt x="98" y="8"/>
                </a:cubicBezTo>
                <a:cubicBezTo>
                  <a:pt x="106" y="0"/>
                  <a:pt x="115" y="8"/>
                  <a:pt x="123" y="8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39" y="33"/>
                  <a:pt x="131" y="41"/>
                  <a:pt x="131" y="49"/>
                </a:cubicBezTo>
                <a:cubicBezTo>
                  <a:pt x="41" y="106"/>
                  <a:pt x="41" y="106"/>
                  <a:pt x="41" y="106"/>
                </a:cubicBezTo>
                <a:cubicBezTo>
                  <a:pt x="33" y="114"/>
                  <a:pt x="24" y="106"/>
                  <a:pt x="16" y="98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F7377DC6-3CE0-8246-BC9C-554140C4C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8773" y="7972396"/>
            <a:ext cx="2162545" cy="1556844"/>
          </a:xfrm>
          <a:custGeom>
            <a:avLst/>
            <a:gdLst>
              <a:gd name="T0" fmla="*/ 1882 w 2014"/>
              <a:gd name="T1" fmla="*/ 1137 h 1449"/>
              <a:gd name="T2" fmla="*/ 1882 w 2014"/>
              <a:gd name="T3" fmla="*/ 1137 h 1449"/>
              <a:gd name="T4" fmla="*/ 769 w 2014"/>
              <a:gd name="T5" fmla="*/ 1219 h 1449"/>
              <a:gd name="T6" fmla="*/ 131 w 2014"/>
              <a:gd name="T7" fmla="*/ 310 h 1449"/>
              <a:gd name="T8" fmla="*/ 1236 w 2014"/>
              <a:gd name="T9" fmla="*/ 229 h 1449"/>
              <a:gd name="T10" fmla="*/ 1882 w 2014"/>
              <a:gd name="T11" fmla="*/ 1137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4" h="1449">
                <a:moveTo>
                  <a:pt x="1882" y="1137"/>
                </a:moveTo>
                <a:lnTo>
                  <a:pt x="1882" y="1137"/>
                </a:lnTo>
                <a:cubicBezTo>
                  <a:pt x="1751" y="1407"/>
                  <a:pt x="1260" y="1448"/>
                  <a:pt x="769" y="1219"/>
                </a:cubicBezTo>
                <a:cubicBezTo>
                  <a:pt x="286" y="982"/>
                  <a:pt x="0" y="581"/>
                  <a:pt x="131" y="310"/>
                </a:cubicBezTo>
                <a:cubicBezTo>
                  <a:pt x="253" y="40"/>
                  <a:pt x="753" y="0"/>
                  <a:pt x="1236" y="229"/>
                </a:cubicBezTo>
                <a:cubicBezTo>
                  <a:pt x="1727" y="466"/>
                  <a:pt x="2013" y="867"/>
                  <a:pt x="1882" y="11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3">
            <a:extLst>
              <a:ext uri="{FF2B5EF4-FFF2-40B4-BE49-F238E27FC236}">
                <a16:creationId xmlns:a16="http://schemas.microsoft.com/office/drawing/2014/main" id="{928A7B35-246B-5D42-8210-8AD3F1BC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734" y="8076501"/>
            <a:ext cx="1878623" cy="1343900"/>
          </a:xfrm>
          <a:custGeom>
            <a:avLst/>
            <a:gdLst>
              <a:gd name="T0" fmla="*/ 1637 w 1752"/>
              <a:gd name="T1" fmla="*/ 990 h 1253"/>
              <a:gd name="T2" fmla="*/ 1637 w 1752"/>
              <a:gd name="T3" fmla="*/ 990 h 1253"/>
              <a:gd name="T4" fmla="*/ 671 w 1752"/>
              <a:gd name="T5" fmla="*/ 1056 h 1253"/>
              <a:gd name="T6" fmla="*/ 114 w 1752"/>
              <a:gd name="T7" fmla="*/ 262 h 1253"/>
              <a:gd name="T8" fmla="*/ 1080 w 1752"/>
              <a:gd name="T9" fmla="*/ 196 h 1253"/>
              <a:gd name="T10" fmla="*/ 1637 w 1752"/>
              <a:gd name="T11" fmla="*/ 990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2" h="1253">
                <a:moveTo>
                  <a:pt x="1637" y="990"/>
                </a:moveTo>
                <a:lnTo>
                  <a:pt x="1637" y="990"/>
                </a:lnTo>
                <a:cubicBezTo>
                  <a:pt x="1522" y="1227"/>
                  <a:pt x="1096" y="1252"/>
                  <a:pt x="671" y="1056"/>
                </a:cubicBezTo>
                <a:cubicBezTo>
                  <a:pt x="253" y="851"/>
                  <a:pt x="0" y="499"/>
                  <a:pt x="114" y="262"/>
                </a:cubicBezTo>
                <a:cubicBezTo>
                  <a:pt x="221" y="24"/>
                  <a:pt x="655" y="0"/>
                  <a:pt x="1080" y="196"/>
                </a:cubicBezTo>
                <a:cubicBezTo>
                  <a:pt x="1498" y="401"/>
                  <a:pt x="1751" y="753"/>
                  <a:pt x="1637" y="990"/>
                </a:cubicBezTo>
              </a:path>
            </a:pathLst>
          </a:custGeom>
          <a:solidFill>
            <a:srgbClr val="EF60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4">
            <a:extLst>
              <a:ext uri="{FF2B5EF4-FFF2-40B4-BE49-F238E27FC236}">
                <a16:creationId xmlns:a16="http://schemas.microsoft.com/office/drawing/2014/main" id="{009B7D07-892B-6F4E-9296-1B67B5E03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7508" y="8497654"/>
            <a:ext cx="695612" cy="501597"/>
          </a:xfrm>
          <a:custGeom>
            <a:avLst/>
            <a:gdLst>
              <a:gd name="T0" fmla="*/ 606 w 648"/>
              <a:gd name="T1" fmla="*/ 368 h 467"/>
              <a:gd name="T2" fmla="*/ 606 w 648"/>
              <a:gd name="T3" fmla="*/ 368 h 467"/>
              <a:gd name="T4" fmla="*/ 254 w 648"/>
              <a:gd name="T5" fmla="*/ 393 h 467"/>
              <a:gd name="T6" fmla="*/ 41 w 648"/>
              <a:gd name="T7" fmla="*/ 98 h 467"/>
              <a:gd name="T8" fmla="*/ 401 w 648"/>
              <a:gd name="T9" fmla="*/ 73 h 467"/>
              <a:gd name="T10" fmla="*/ 606 w 648"/>
              <a:gd name="T11" fmla="*/ 368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467">
                <a:moveTo>
                  <a:pt x="606" y="368"/>
                </a:moveTo>
                <a:lnTo>
                  <a:pt x="606" y="368"/>
                </a:lnTo>
                <a:cubicBezTo>
                  <a:pt x="565" y="458"/>
                  <a:pt x="409" y="466"/>
                  <a:pt x="254" y="393"/>
                </a:cubicBezTo>
                <a:cubicBezTo>
                  <a:pt x="98" y="319"/>
                  <a:pt x="0" y="188"/>
                  <a:pt x="41" y="98"/>
                </a:cubicBezTo>
                <a:cubicBezTo>
                  <a:pt x="82" y="8"/>
                  <a:pt x="246" y="0"/>
                  <a:pt x="401" y="73"/>
                </a:cubicBezTo>
                <a:cubicBezTo>
                  <a:pt x="557" y="147"/>
                  <a:pt x="647" y="278"/>
                  <a:pt x="606" y="368"/>
                </a:cubicBezTo>
              </a:path>
            </a:pathLst>
          </a:custGeom>
          <a:solidFill>
            <a:srgbClr val="EFB4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5">
            <a:extLst>
              <a:ext uri="{FF2B5EF4-FFF2-40B4-BE49-F238E27FC236}">
                <a16:creationId xmlns:a16="http://schemas.microsoft.com/office/drawing/2014/main" id="{27042F9B-3ABE-D54B-A87D-67250E436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589" y="8412477"/>
            <a:ext cx="89907" cy="123033"/>
          </a:xfrm>
          <a:custGeom>
            <a:avLst/>
            <a:gdLst>
              <a:gd name="T0" fmla="*/ 17 w 83"/>
              <a:gd name="T1" fmla="*/ 114 h 115"/>
              <a:gd name="T2" fmla="*/ 17 w 83"/>
              <a:gd name="T3" fmla="*/ 114 h 115"/>
              <a:gd name="T4" fmla="*/ 8 w 83"/>
              <a:gd name="T5" fmla="*/ 106 h 115"/>
              <a:gd name="T6" fmla="*/ 0 w 83"/>
              <a:gd name="T7" fmla="*/ 90 h 115"/>
              <a:gd name="T8" fmla="*/ 41 w 83"/>
              <a:gd name="T9" fmla="*/ 8 h 115"/>
              <a:gd name="T10" fmla="*/ 58 w 83"/>
              <a:gd name="T11" fmla="*/ 0 h 115"/>
              <a:gd name="T12" fmla="*/ 74 w 83"/>
              <a:gd name="T13" fmla="*/ 8 h 115"/>
              <a:gd name="T14" fmla="*/ 74 w 83"/>
              <a:gd name="T15" fmla="*/ 24 h 115"/>
              <a:gd name="T16" fmla="*/ 41 w 83"/>
              <a:gd name="T17" fmla="*/ 106 h 115"/>
              <a:gd name="T18" fmla="*/ 17 w 83"/>
              <a:gd name="T1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115">
                <a:moveTo>
                  <a:pt x="17" y="114"/>
                </a:moveTo>
                <a:lnTo>
                  <a:pt x="17" y="114"/>
                </a:lnTo>
                <a:cubicBezTo>
                  <a:pt x="8" y="106"/>
                  <a:pt x="8" y="106"/>
                  <a:pt x="8" y="106"/>
                </a:cubicBezTo>
                <a:cubicBezTo>
                  <a:pt x="0" y="106"/>
                  <a:pt x="0" y="98"/>
                  <a:pt x="0" y="90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0"/>
                  <a:pt x="50" y="0"/>
                  <a:pt x="58" y="0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82" y="16"/>
                  <a:pt x="74" y="24"/>
                </a:cubicBezTo>
                <a:cubicBezTo>
                  <a:pt x="41" y="106"/>
                  <a:pt x="41" y="106"/>
                  <a:pt x="41" y="106"/>
                </a:cubicBezTo>
                <a:cubicBezTo>
                  <a:pt x="33" y="114"/>
                  <a:pt x="25" y="114"/>
                  <a:pt x="17" y="114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6">
            <a:extLst>
              <a:ext uri="{FF2B5EF4-FFF2-40B4-BE49-F238E27FC236}">
                <a16:creationId xmlns:a16="http://schemas.microsoft.com/office/drawing/2014/main" id="{F9F8090A-C829-F840-A8E9-120111910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131" y="8989787"/>
            <a:ext cx="80443" cy="123033"/>
          </a:xfrm>
          <a:custGeom>
            <a:avLst/>
            <a:gdLst>
              <a:gd name="T0" fmla="*/ 16 w 74"/>
              <a:gd name="T1" fmla="*/ 115 h 116"/>
              <a:gd name="T2" fmla="*/ 16 w 74"/>
              <a:gd name="T3" fmla="*/ 115 h 116"/>
              <a:gd name="T4" fmla="*/ 8 w 74"/>
              <a:gd name="T5" fmla="*/ 106 h 116"/>
              <a:gd name="T6" fmla="*/ 0 w 74"/>
              <a:gd name="T7" fmla="*/ 90 h 116"/>
              <a:gd name="T8" fmla="*/ 41 w 74"/>
              <a:gd name="T9" fmla="*/ 8 h 116"/>
              <a:gd name="T10" fmla="*/ 57 w 74"/>
              <a:gd name="T11" fmla="*/ 0 h 116"/>
              <a:gd name="T12" fmla="*/ 65 w 74"/>
              <a:gd name="T13" fmla="*/ 8 h 116"/>
              <a:gd name="T14" fmla="*/ 73 w 74"/>
              <a:gd name="T15" fmla="*/ 24 h 116"/>
              <a:gd name="T16" fmla="*/ 32 w 74"/>
              <a:gd name="T17" fmla="*/ 106 h 116"/>
              <a:gd name="T18" fmla="*/ 16 w 74"/>
              <a:gd name="T1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6">
                <a:moveTo>
                  <a:pt x="16" y="115"/>
                </a:moveTo>
                <a:lnTo>
                  <a:pt x="16" y="115"/>
                </a:lnTo>
                <a:cubicBezTo>
                  <a:pt x="8" y="106"/>
                  <a:pt x="8" y="106"/>
                  <a:pt x="8" y="106"/>
                </a:cubicBezTo>
                <a:cubicBezTo>
                  <a:pt x="0" y="106"/>
                  <a:pt x="0" y="98"/>
                  <a:pt x="0" y="90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0"/>
                  <a:pt x="49" y="0"/>
                  <a:pt x="57" y="0"/>
                </a:cubicBezTo>
                <a:cubicBezTo>
                  <a:pt x="65" y="8"/>
                  <a:pt x="65" y="8"/>
                  <a:pt x="65" y="8"/>
                </a:cubicBezTo>
                <a:cubicBezTo>
                  <a:pt x="73" y="8"/>
                  <a:pt x="73" y="16"/>
                  <a:pt x="73" y="24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15"/>
                  <a:pt x="24" y="115"/>
                  <a:pt x="16" y="115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7">
            <a:extLst>
              <a:ext uri="{FF2B5EF4-FFF2-40B4-BE49-F238E27FC236}">
                <a16:creationId xmlns:a16="http://schemas.microsoft.com/office/drawing/2014/main" id="{ABF5798F-1B33-3848-9526-BFB5C1E84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469" y="8350959"/>
            <a:ext cx="89910" cy="123033"/>
          </a:xfrm>
          <a:custGeom>
            <a:avLst/>
            <a:gdLst>
              <a:gd name="T0" fmla="*/ 66 w 83"/>
              <a:gd name="T1" fmla="*/ 106 h 115"/>
              <a:gd name="T2" fmla="*/ 66 w 83"/>
              <a:gd name="T3" fmla="*/ 106 h 115"/>
              <a:gd name="T4" fmla="*/ 57 w 83"/>
              <a:gd name="T5" fmla="*/ 114 h 115"/>
              <a:gd name="T6" fmla="*/ 41 w 83"/>
              <a:gd name="T7" fmla="*/ 106 h 115"/>
              <a:gd name="T8" fmla="*/ 0 w 83"/>
              <a:gd name="T9" fmla="*/ 24 h 115"/>
              <a:gd name="T10" fmla="*/ 8 w 83"/>
              <a:gd name="T11" fmla="*/ 8 h 115"/>
              <a:gd name="T12" fmla="*/ 25 w 83"/>
              <a:gd name="T13" fmla="*/ 0 h 115"/>
              <a:gd name="T14" fmla="*/ 41 w 83"/>
              <a:gd name="T15" fmla="*/ 8 h 115"/>
              <a:gd name="T16" fmla="*/ 74 w 83"/>
              <a:gd name="T17" fmla="*/ 89 h 115"/>
              <a:gd name="T18" fmla="*/ 66 w 83"/>
              <a:gd name="T19" fmla="*/ 10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115">
                <a:moveTo>
                  <a:pt x="66" y="106"/>
                </a:moveTo>
                <a:lnTo>
                  <a:pt x="66" y="106"/>
                </a:lnTo>
                <a:cubicBezTo>
                  <a:pt x="57" y="114"/>
                  <a:pt x="57" y="114"/>
                  <a:pt x="57" y="114"/>
                </a:cubicBezTo>
                <a:cubicBezTo>
                  <a:pt x="49" y="114"/>
                  <a:pt x="41" y="114"/>
                  <a:pt x="41" y="10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0" y="8"/>
                  <a:pt x="8" y="8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33" y="0"/>
                  <a:pt x="41" y="8"/>
                </a:cubicBezTo>
                <a:cubicBezTo>
                  <a:pt x="74" y="89"/>
                  <a:pt x="74" y="89"/>
                  <a:pt x="74" y="89"/>
                </a:cubicBezTo>
                <a:cubicBezTo>
                  <a:pt x="82" y="98"/>
                  <a:pt x="74" y="106"/>
                  <a:pt x="66" y="106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8">
            <a:extLst>
              <a:ext uri="{FF2B5EF4-FFF2-40B4-BE49-F238E27FC236}">
                <a16:creationId xmlns:a16="http://schemas.microsoft.com/office/drawing/2014/main" id="{219F2FAF-134D-E143-8744-8FAE5BFAE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784" y="9022910"/>
            <a:ext cx="80446" cy="132497"/>
          </a:xfrm>
          <a:custGeom>
            <a:avLst/>
            <a:gdLst>
              <a:gd name="T0" fmla="*/ 65 w 74"/>
              <a:gd name="T1" fmla="*/ 114 h 124"/>
              <a:gd name="T2" fmla="*/ 65 w 74"/>
              <a:gd name="T3" fmla="*/ 114 h 124"/>
              <a:gd name="T4" fmla="*/ 57 w 74"/>
              <a:gd name="T5" fmla="*/ 114 h 124"/>
              <a:gd name="T6" fmla="*/ 41 w 74"/>
              <a:gd name="T7" fmla="*/ 114 h 124"/>
              <a:gd name="T8" fmla="*/ 0 w 74"/>
              <a:gd name="T9" fmla="*/ 24 h 124"/>
              <a:gd name="T10" fmla="*/ 8 w 74"/>
              <a:gd name="T11" fmla="*/ 8 h 124"/>
              <a:gd name="T12" fmla="*/ 16 w 74"/>
              <a:gd name="T13" fmla="*/ 8 h 124"/>
              <a:gd name="T14" fmla="*/ 33 w 74"/>
              <a:gd name="T15" fmla="*/ 8 h 124"/>
              <a:gd name="T16" fmla="*/ 73 w 74"/>
              <a:gd name="T17" fmla="*/ 98 h 124"/>
              <a:gd name="T18" fmla="*/ 65 w 74"/>
              <a:gd name="T19" fmla="*/ 11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24">
                <a:moveTo>
                  <a:pt x="65" y="114"/>
                </a:moveTo>
                <a:lnTo>
                  <a:pt x="65" y="114"/>
                </a:lnTo>
                <a:cubicBezTo>
                  <a:pt x="57" y="114"/>
                  <a:pt x="57" y="114"/>
                  <a:pt x="57" y="114"/>
                </a:cubicBezTo>
                <a:cubicBezTo>
                  <a:pt x="49" y="123"/>
                  <a:pt x="41" y="114"/>
                  <a:pt x="41" y="11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16"/>
                  <a:pt x="8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24" y="0"/>
                  <a:pt x="33" y="8"/>
                  <a:pt x="33" y="8"/>
                </a:cubicBezTo>
                <a:cubicBezTo>
                  <a:pt x="73" y="98"/>
                  <a:pt x="73" y="98"/>
                  <a:pt x="73" y="98"/>
                </a:cubicBezTo>
                <a:cubicBezTo>
                  <a:pt x="73" y="98"/>
                  <a:pt x="73" y="106"/>
                  <a:pt x="65" y="114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9">
            <a:extLst>
              <a:ext uri="{FF2B5EF4-FFF2-40B4-BE49-F238E27FC236}">
                <a16:creationId xmlns:a16="http://schemas.microsoft.com/office/drawing/2014/main" id="{3D9DE16E-79F0-F04F-906D-3C5B1F6A1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191" y="8909340"/>
            <a:ext cx="132497" cy="80446"/>
          </a:xfrm>
          <a:custGeom>
            <a:avLst/>
            <a:gdLst>
              <a:gd name="T0" fmla="*/ 9 w 124"/>
              <a:gd name="T1" fmla="*/ 17 h 75"/>
              <a:gd name="T2" fmla="*/ 9 w 124"/>
              <a:gd name="T3" fmla="*/ 17 h 75"/>
              <a:gd name="T4" fmla="*/ 9 w 124"/>
              <a:gd name="T5" fmla="*/ 9 h 75"/>
              <a:gd name="T6" fmla="*/ 25 w 124"/>
              <a:gd name="T7" fmla="*/ 0 h 75"/>
              <a:gd name="T8" fmla="*/ 115 w 124"/>
              <a:gd name="T9" fmla="*/ 41 h 75"/>
              <a:gd name="T10" fmla="*/ 115 w 124"/>
              <a:gd name="T11" fmla="*/ 58 h 75"/>
              <a:gd name="T12" fmla="*/ 115 w 124"/>
              <a:gd name="T13" fmla="*/ 66 h 75"/>
              <a:gd name="T14" fmla="*/ 91 w 124"/>
              <a:gd name="T15" fmla="*/ 74 h 75"/>
              <a:gd name="T16" fmla="*/ 9 w 124"/>
              <a:gd name="T17" fmla="*/ 33 h 75"/>
              <a:gd name="T18" fmla="*/ 9 w 124"/>
              <a:gd name="T19" fmla="*/ 1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75">
                <a:moveTo>
                  <a:pt x="9" y="17"/>
                </a:moveTo>
                <a:lnTo>
                  <a:pt x="9" y="17"/>
                </a:lnTo>
                <a:cubicBezTo>
                  <a:pt x="9" y="9"/>
                  <a:pt x="9" y="9"/>
                  <a:pt x="9" y="9"/>
                </a:cubicBezTo>
                <a:cubicBezTo>
                  <a:pt x="17" y="0"/>
                  <a:pt x="25" y="0"/>
                  <a:pt x="25" y="0"/>
                </a:cubicBezTo>
                <a:cubicBezTo>
                  <a:pt x="115" y="41"/>
                  <a:pt x="115" y="41"/>
                  <a:pt x="115" y="41"/>
                </a:cubicBezTo>
                <a:cubicBezTo>
                  <a:pt x="115" y="41"/>
                  <a:pt x="123" y="49"/>
                  <a:pt x="115" y="58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07" y="74"/>
                  <a:pt x="99" y="74"/>
                  <a:pt x="91" y="74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0" y="25"/>
                  <a:pt x="9" y="17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30">
            <a:extLst>
              <a:ext uri="{FF2B5EF4-FFF2-40B4-BE49-F238E27FC236}">
                <a16:creationId xmlns:a16="http://schemas.microsoft.com/office/drawing/2014/main" id="{65761995-47E1-A845-8FA4-ACB3EFD89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475" y="8526046"/>
            <a:ext cx="132497" cy="89907"/>
          </a:xfrm>
          <a:custGeom>
            <a:avLst/>
            <a:gdLst>
              <a:gd name="T0" fmla="*/ 0 w 124"/>
              <a:gd name="T1" fmla="*/ 25 h 83"/>
              <a:gd name="T2" fmla="*/ 0 w 124"/>
              <a:gd name="T3" fmla="*/ 25 h 83"/>
              <a:gd name="T4" fmla="*/ 9 w 124"/>
              <a:gd name="T5" fmla="*/ 8 h 83"/>
              <a:gd name="T6" fmla="*/ 25 w 124"/>
              <a:gd name="T7" fmla="*/ 8 h 83"/>
              <a:gd name="T8" fmla="*/ 107 w 124"/>
              <a:gd name="T9" fmla="*/ 49 h 83"/>
              <a:gd name="T10" fmla="*/ 115 w 124"/>
              <a:gd name="T11" fmla="*/ 66 h 83"/>
              <a:gd name="T12" fmla="*/ 107 w 124"/>
              <a:gd name="T13" fmla="*/ 74 h 83"/>
              <a:gd name="T14" fmla="*/ 91 w 124"/>
              <a:gd name="T15" fmla="*/ 82 h 83"/>
              <a:gd name="T16" fmla="*/ 9 w 124"/>
              <a:gd name="T17" fmla="*/ 41 h 83"/>
              <a:gd name="T18" fmla="*/ 0 w 124"/>
              <a:gd name="T19" fmla="*/ 2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83">
                <a:moveTo>
                  <a:pt x="0" y="25"/>
                </a:moveTo>
                <a:lnTo>
                  <a:pt x="0" y="25"/>
                </a:lnTo>
                <a:cubicBezTo>
                  <a:pt x="9" y="8"/>
                  <a:pt x="9" y="8"/>
                  <a:pt x="9" y="8"/>
                </a:cubicBezTo>
                <a:cubicBezTo>
                  <a:pt x="17" y="8"/>
                  <a:pt x="25" y="0"/>
                  <a:pt x="25" y="8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15" y="49"/>
                  <a:pt x="123" y="57"/>
                  <a:pt x="115" y="66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82"/>
                  <a:pt x="99" y="82"/>
                  <a:pt x="91" y="82"/>
                </a:cubicBezTo>
                <a:cubicBezTo>
                  <a:pt x="9" y="41"/>
                  <a:pt x="9" y="41"/>
                  <a:pt x="9" y="41"/>
                </a:cubicBezTo>
                <a:cubicBezTo>
                  <a:pt x="0" y="41"/>
                  <a:pt x="0" y="33"/>
                  <a:pt x="0" y="25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31">
            <a:extLst>
              <a:ext uri="{FF2B5EF4-FFF2-40B4-BE49-F238E27FC236}">
                <a16:creationId xmlns:a16="http://schemas.microsoft.com/office/drawing/2014/main" id="{78A4E3F6-2197-4943-9C27-615B2DCFE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7314" y="8663274"/>
            <a:ext cx="132497" cy="61518"/>
          </a:xfrm>
          <a:custGeom>
            <a:avLst/>
            <a:gdLst>
              <a:gd name="T0" fmla="*/ 8 w 124"/>
              <a:gd name="T1" fmla="*/ 41 h 58"/>
              <a:gd name="T2" fmla="*/ 8 w 124"/>
              <a:gd name="T3" fmla="*/ 41 h 58"/>
              <a:gd name="T4" fmla="*/ 8 w 124"/>
              <a:gd name="T5" fmla="*/ 33 h 58"/>
              <a:gd name="T6" fmla="*/ 16 w 124"/>
              <a:gd name="T7" fmla="*/ 16 h 58"/>
              <a:gd name="T8" fmla="*/ 107 w 124"/>
              <a:gd name="T9" fmla="*/ 0 h 58"/>
              <a:gd name="T10" fmla="*/ 123 w 124"/>
              <a:gd name="T11" fmla="*/ 16 h 58"/>
              <a:gd name="T12" fmla="*/ 123 w 124"/>
              <a:gd name="T13" fmla="*/ 25 h 58"/>
              <a:gd name="T14" fmla="*/ 115 w 124"/>
              <a:gd name="T15" fmla="*/ 41 h 58"/>
              <a:gd name="T16" fmla="*/ 25 w 124"/>
              <a:gd name="T17" fmla="*/ 57 h 58"/>
              <a:gd name="T18" fmla="*/ 8 w 124"/>
              <a:gd name="T19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58">
                <a:moveTo>
                  <a:pt x="8" y="41"/>
                </a:moveTo>
                <a:lnTo>
                  <a:pt x="8" y="41"/>
                </a:lnTo>
                <a:cubicBezTo>
                  <a:pt x="8" y="33"/>
                  <a:pt x="8" y="33"/>
                  <a:pt x="8" y="33"/>
                </a:cubicBezTo>
                <a:cubicBezTo>
                  <a:pt x="0" y="25"/>
                  <a:pt x="8" y="16"/>
                  <a:pt x="16" y="16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3" y="8"/>
                  <a:pt x="123" y="16"/>
                </a:cubicBezTo>
                <a:cubicBezTo>
                  <a:pt x="123" y="25"/>
                  <a:pt x="123" y="25"/>
                  <a:pt x="123" y="25"/>
                </a:cubicBezTo>
                <a:cubicBezTo>
                  <a:pt x="123" y="33"/>
                  <a:pt x="123" y="41"/>
                  <a:pt x="115" y="41"/>
                </a:cubicBezTo>
                <a:cubicBezTo>
                  <a:pt x="25" y="57"/>
                  <a:pt x="25" y="57"/>
                  <a:pt x="25" y="57"/>
                </a:cubicBezTo>
                <a:cubicBezTo>
                  <a:pt x="16" y="57"/>
                  <a:pt x="8" y="49"/>
                  <a:pt x="8" y="41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32">
            <a:extLst>
              <a:ext uri="{FF2B5EF4-FFF2-40B4-BE49-F238E27FC236}">
                <a16:creationId xmlns:a16="http://schemas.microsoft.com/office/drawing/2014/main" id="{351CAA90-B81E-824B-9135-EC1967CC2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352" y="8795771"/>
            <a:ext cx="123033" cy="52054"/>
          </a:xfrm>
          <a:custGeom>
            <a:avLst/>
            <a:gdLst>
              <a:gd name="T0" fmla="*/ 0 w 115"/>
              <a:gd name="T1" fmla="*/ 41 h 50"/>
              <a:gd name="T2" fmla="*/ 0 w 115"/>
              <a:gd name="T3" fmla="*/ 41 h 50"/>
              <a:gd name="T4" fmla="*/ 0 w 115"/>
              <a:gd name="T5" fmla="*/ 24 h 50"/>
              <a:gd name="T6" fmla="*/ 8 w 115"/>
              <a:gd name="T7" fmla="*/ 16 h 50"/>
              <a:gd name="T8" fmla="*/ 98 w 115"/>
              <a:gd name="T9" fmla="*/ 0 h 50"/>
              <a:gd name="T10" fmla="*/ 114 w 115"/>
              <a:gd name="T11" fmla="*/ 8 h 50"/>
              <a:gd name="T12" fmla="*/ 114 w 115"/>
              <a:gd name="T13" fmla="*/ 24 h 50"/>
              <a:gd name="T14" fmla="*/ 106 w 115"/>
              <a:gd name="T15" fmla="*/ 41 h 50"/>
              <a:gd name="T16" fmla="*/ 16 w 115"/>
              <a:gd name="T17" fmla="*/ 49 h 50"/>
              <a:gd name="T18" fmla="*/ 0 w 115"/>
              <a:gd name="T19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" h="50">
                <a:moveTo>
                  <a:pt x="0" y="41"/>
                </a:moveTo>
                <a:lnTo>
                  <a:pt x="0" y="41"/>
                </a:ln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0" y="16"/>
                  <a:pt x="8" y="16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0"/>
                  <a:pt x="114" y="0"/>
                  <a:pt x="114" y="8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4" y="33"/>
                  <a:pt x="114" y="41"/>
                  <a:pt x="106" y="41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9"/>
                  <a:pt x="0" y="49"/>
                  <a:pt x="0" y="41"/>
                </a:cubicBezTo>
              </a:path>
            </a:pathLst>
          </a:custGeom>
          <a:solidFill>
            <a:srgbClr val="FCE5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33">
            <a:extLst>
              <a:ext uri="{FF2B5EF4-FFF2-40B4-BE49-F238E27FC236}">
                <a16:creationId xmlns:a16="http://schemas.microsoft.com/office/drawing/2014/main" id="{27801C7C-9B03-F449-8F3A-537062B9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159" y="4465953"/>
            <a:ext cx="2408609" cy="974801"/>
          </a:xfrm>
          <a:custGeom>
            <a:avLst/>
            <a:gdLst>
              <a:gd name="T0" fmla="*/ 1122 w 2243"/>
              <a:gd name="T1" fmla="*/ 0 h 910"/>
              <a:gd name="T2" fmla="*/ 1122 w 2243"/>
              <a:gd name="T3" fmla="*/ 0 h 910"/>
              <a:gd name="T4" fmla="*/ 0 w 2243"/>
              <a:gd name="T5" fmla="*/ 451 h 910"/>
              <a:gd name="T6" fmla="*/ 1122 w 2243"/>
              <a:gd name="T7" fmla="*/ 909 h 910"/>
              <a:gd name="T8" fmla="*/ 2242 w 2243"/>
              <a:gd name="T9" fmla="*/ 451 h 910"/>
              <a:gd name="T10" fmla="*/ 1122 w 2243"/>
              <a:gd name="T11" fmla="*/ 0 h 910"/>
              <a:gd name="T12" fmla="*/ 1122 w 2243"/>
              <a:gd name="T13" fmla="*/ 852 h 910"/>
              <a:gd name="T14" fmla="*/ 1122 w 2243"/>
              <a:gd name="T15" fmla="*/ 852 h 910"/>
              <a:gd name="T16" fmla="*/ 139 w 2243"/>
              <a:gd name="T17" fmla="*/ 451 h 910"/>
              <a:gd name="T18" fmla="*/ 1122 w 2243"/>
              <a:gd name="T19" fmla="*/ 50 h 910"/>
              <a:gd name="T20" fmla="*/ 2111 w 2243"/>
              <a:gd name="T21" fmla="*/ 451 h 910"/>
              <a:gd name="T22" fmla="*/ 1122 w 2243"/>
              <a:gd name="T23" fmla="*/ 852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3" h="910">
                <a:moveTo>
                  <a:pt x="1122" y="0"/>
                </a:moveTo>
                <a:lnTo>
                  <a:pt x="1122" y="0"/>
                </a:lnTo>
                <a:cubicBezTo>
                  <a:pt x="508" y="0"/>
                  <a:pt x="0" y="205"/>
                  <a:pt x="0" y="451"/>
                </a:cubicBezTo>
                <a:cubicBezTo>
                  <a:pt x="0" y="704"/>
                  <a:pt x="508" y="909"/>
                  <a:pt x="1122" y="909"/>
                </a:cubicBezTo>
                <a:cubicBezTo>
                  <a:pt x="1743" y="909"/>
                  <a:pt x="2242" y="704"/>
                  <a:pt x="2242" y="451"/>
                </a:cubicBezTo>
                <a:cubicBezTo>
                  <a:pt x="2242" y="205"/>
                  <a:pt x="1743" y="0"/>
                  <a:pt x="1122" y="0"/>
                </a:cubicBezTo>
                <a:close/>
                <a:moveTo>
                  <a:pt x="1122" y="852"/>
                </a:moveTo>
                <a:lnTo>
                  <a:pt x="1122" y="852"/>
                </a:lnTo>
                <a:cubicBezTo>
                  <a:pt x="581" y="852"/>
                  <a:pt x="139" y="672"/>
                  <a:pt x="139" y="451"/>
                </a:cubicBezTo>
                <a:cubicBezTo>
                  <a:pt x="139" y="230"/>
                  <a:pt x="581" y="50"/>
                  <a:pt x="1122" y="50"/>
                </a:cubicBezTo>
                <a:cubicBezTo>
                  <a:pt x="1670" y="50"/>
                  <a:pt x="2111" y="230"/>
                  <a:pt x="2111" y="451"/>
                </a:cubicBezTo>
                <a:cubicBezTo>
                  <a:pt x="2111" y="672"/>
                  <a:pt x="1670" y="852"/>
                  <a:pt x="1122" y="852"/>
                </a:cubicBezTo>
                <a:close/>
              </a:path>
            </a:pathLst>
          </a:custGeom>
          <a:solidFill>
            <a:srgbClr val="EA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34">
            <a:extLst>
              <a:ext uri="{FF2B5EF4-FFF2-40B4-BE49-F238E27FC236}">
                <a16:creationId xmlns:a16="http://schemas.microsoft.com/office/drawing/2014/main" id="{7D41FD55-ED42-A943-99E6-EC737B4B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2033" y="4423364"/>
            <a:ext cx="2484324" cy="1055247"/>
          </a:xfrm>
          <a:custGeom>
            <a:avLst/>
            <a:gdLst>
              <a:gd name="T0" fmla="*/ 1155 w 2317"/>
              <a:gd name="T1" fmla="*/ 982 h 983"/>
              <a:gd name="T2" fmla="*/ 1155 w 2317"/>
              <a:gd name="T3" fmla="*/ 982 h 983"/>
              <a:gd name="T4" fmla="*/ 0 w 2317"/>
              <a:gd name="T5" fmla="*/ 491 h 983"/>
              <a:gd name="T6" fmla="*/ 1155 w 2317"/>
              <a:gd name="T7" fmla="*/ 0 h 983"/>
              <a:gd name="T8" fmla="*/ 2316 w 2317"/>
              <a:gd name="T9" fmla="*/ 491 h 983"/>
              <a:gd name="T10" fmla="*/ 1155 w 2317"/>
              <a:gd name="T11" fmla="*/ 982 h 983"/>
              <a:gd name="T12" fmla="*/ 1155 w 2317"/>
              <a:gd name="T13" fmla="*/ 122 h 983"/>
              <a:gd name="T14" fmla="*/ 1155 w 2317"/>
              <a:gd name="T15" fmla="*/ 122 h 983"/>
              <a:gd name="T16" fmla="*/ 205 w 2317"/>
              <a:gd name="T17" fmla="*/ 491 h 983"/>
              <a:gd name="T18" fmla="*/ 1155 w 2317"/>
              <a:gd name="T19" fmla="*/ 859 h 983"/>
              <a:gd name="T20" fmla="*/ 2111 w 2317"/>
              <a:gd name="T21" fmla="*/ 491 h 983"/>
              <a:gd name="T22" fmla="*/ 1155 w 2317"/>
              <a:gd name="T23" fmla="*/ 122 h 983"/>
              <a:gd name="T24" fmla="*/ 1866 w 2317"/>
              <a:gd name="T25" fmla="*/ 179 h 983"/>
              <a:gd name="T26" fmla="*/ 1866 w 2317"/>
              <a:gd name="T27" fmla="*/ 179 h 983"/>
              <a:gd name="T28" fmla="*/ 2177 w 2317"/>
              <a:gd name="T29" fmla="*/ 491 h 983"/>
              <a:gd name="T30" fmla="*/ 1866 w 2317"/>
              <a:gd name="T31" fmla="*/ 810 h 983"/>
              <a:gd name="T32" fmla="*/ 2242 w 2317"/>
              <a:gd name="T33" fmla="*/ 491 h 983"/>
              <a:gd name="T34" fmla="*/ 1866 w 2317"/>
              <a:gd name="T35" fmla="*/ 179 h 983"/>
              <a:gd name="T36" fmla="*/ 451 w 2317"/>
              <a:gd name="T37" fmla="*/ 179 h 983"/>
              <a:gd name="T38" fmla="*/ 451 w 2317"/>
              <a:gd name="T39" fmla="*/ 179 h 983"/>
              <a:gd name="T40" fmla="*/ 74 w 2317"/>
              <a:gd name="T41" fmla="*/ 491 h 983"/>
              <a:gd name="T42" fmla="*/ 451 w 2317"/>
              <a:gd name="T43" fmla="*/ 810 h 983"/>
              <a:gd name="T44" fmla="*/ 131 w 2317"/>
              <a:gd name="T45" fmla="*/ 491 h 983"/>
              <a:gd name="T46" fmla="*/ 451 w 2317"/>
              <a:gd name="T47" fmla="*/ 179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17" h="983">
                <a:moveTo>
                  <a:pt x="1155" y="982"/>
                </a:moveTo>
                <a:lnTo>
                  <a:pt x="1155" y="982"/>
                </a:lnTo>
                <a:cubicBezTo>
                  <a:pt x="508" y="982"/>
                  <a:pt x="0" y="769"/>
                  <a:pt x="0" y="491"/>
                </a:cubicBezTo>
                <a:cubicBezTo>
                  <a:pt x="0" y="221"/>
                  <a:pt x="508" y="0"/>
                  <a:pt x="1155" y="0"/>
                </a:cubicBezTo>
                <a:cubicBezTo>
                  <a:pt x="1809" y="0"/>
                  <a:pt x="2316" y="221"/>
                  <a:pt x="2316" y="491"/>
                </a:cubicBezTo>
                <a:cubicBezTo>
                  <a:pt x="2316" y="769"/>
                  <a:pt x="1809" y="982"/>
                  <a:pt x="1155" y="982"/>
                </a:cubicBezTo>
                <a:close/>
                <a:moveTo>
                  <a:pt x="1155" y="122"/>
                </a:moveTo>
                <a:lnTo>
                  <a:pt x="1155" y="122"/>
                </a:lnTo>
                <a:cubicBezTo>
                  <a:pt x="590" y="122"/>
                  <a:pt x="205" y="319"/>
                  <a:pt x="205" y="491"/>
                </a:cubicBezTo>
                <a:cubicBezTo>
                  <a:pt x="205" y="671"/>
                  <a:pt x="590" y="859"/>
                  <a:pt x="1155" y="859"/>
                </a:cubicBezTo>
                <a:cubicBezTo>
                  <a:pt x="1728" y="859"/>
                  <a:pt x="2111" y="671"/>
                  <a:pt x="2111" y="491"/>
                </a:cubicBezTo>
                <a:cubicBezTo>
                  <a:pt x="2111" y="319"/>
                  <a:pt x="1728" y="122"/>
                  <a:pt x="1155" y="122"/>
                </a:cubicBezTo>
                <a:close/>
                <a:moveTo>
                  <a:pt x="1866" y="179"/>
                </a:moveTo>
                <a:lnTo>
                  <a:pt x="1866" y="179"/>
                </a:lnTo>
                <a:cubicBezTo>
                  <a:pt x="2062" y="253"/>
                  <a:pt x="2177" y="368"/>
                  <a:pt x="2177" y="491"/>
                </a:cubicBezTo>
                <a:cubicBezTo>
                  <a:pt x="2177" y="622"/>
                  <a:pt x="2062" y="728"/>
                  <a:pt x="1866" y="810"/>
                </a:cubicBezTo>
                <a:cubicBezTo>
                  <a:pt x="2095" y="728"/>
                  <a:pt x="2242" y="614"/>
                  <a:pt x="2242" y="491"/>
                </a:cubicBezTo>
                <a:cubicBezTo>
                  <a:pt x="2242" y="368"/>
                  <a:pt x="2095" y="253"/>
                  <a:pt x="1866" y="179"/>
                </a:cubicBezTo>
                <a:close/>
                <a:moveTo>
                  <a:pt x="451" y="179"/>
                </a:moveTo>
                <a:lnTo>
                  <a:pt x="451" y="179"/>
                </a:lnTo>
                <a:cubicBezTo>
                  <a:pt x="222" y="253"/>
                  <a:pt x="74" y="368"/>
                  <a:pt x="74" y="491"/>
                </a:cubicBezTo>
                <a:cubicBezTo>
                  <a:pt x="74" y="614"/>
                  <a:pt x="222" y="728"/>
                  <a:pt x="451" y="810"/>
                </a:cubicBezTo>
                <a:cubicBezTo>
                  <a:pt x="254" y="728"/>
                  <a:pt x="131" y="622"/>
                  <a:pt x="131" y="491"/>
                </a:cubicBezTo>
                <a:cubicBezTo>
                  <a:pt x="131" y="368"/>
                  <a:pt x="254" y="253"/>
                  <a:pt x="451" y="17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35">
            <a:extLst>
              <a:ext uri="{FF2B5EF4-FFF2-40B4-BE49-F238E27FC236}">
                <a16:creationId xmlns:a16="http://schemas.microsoft.com/office/drawing/2014/main" id="{F71D9C00-8F7D-BE42-84D5-28180AB1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551" y="4144174"/>
            <a:ext cx="2408609" cy="974801"/>
          </a:xfrm>
          <a:custGeom>
            <a:avLst/>
            <a:gdLst>
              <a:gd name="T0" fmla="*/ 1121 w 2243"/>
              <a:gd name="T1" fmla="*/ 0 h 909"/>
              <a:gd name="T2" fmla="*/ 1121 w 2243"/>
              <a:gd name="T3" fmla="*/ 0 h 909"/>
              <a:gd name="T4" fmla="*/ 0 w 2243"/>
              <a:gd name="T5" fmla="*/ 458 h 909"/>
              <a:gd name="T6" fmla="*/ 1121 w 2243"/>
              <a:gd name="T7" fmla="*/ 908 h 909"/>
              <a:gd name="T8" fmla="*/ 2242 w 2243"/>
              <a:gd name="T9" fmla="*/ 458 h 909"/>
              <a:gd name="T10" fmla="*/ 1121 w 2243"/>
              <a:gd name="T11" fmla="*/ 0 h 909"/>
              <a:gd name="T12" fmla="*/ 1121 w 2243"/>
              <a:gd name="T13" fmla="*/ 859 h 909"/>
              <a:gd name="T14" fmla="*/ 1121 w 2243"/>
              <a:gd name="T15" fmla="*/ 859 h 909"/>
              <a:gd name="T16" fmla="*/ 130 w 2243"/>
              <a:gd name="T17" fmla="*/ 458 h 909"/>
              <a:gd name="T18" fmla="*/ 1121 w 2243"/>
              <a:gd name="T19" fmla="*/ 57 h 909"/>
              <a:gd name="T20" fmla="*/ 2111 w 2243"/>
              <a:gd name="T21" fmla="*/ 458 h 909"/>
              <a:gd name="T22" fmla="*/ 1121 w 2243"/>
              <a:gd name="T23" fmla="*/ 859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3" h="909">
                <a:moveTo>
                  <a:pt x="1121" y="0"/>
                </a:moveTo>
                <a:lnTo>
                  <a:pt x="1121" y="0"/>
                </a:lnTo>
                <a:cubicBezTo>
                  <a:pt x="498" y="0"/>
                  <a:pt x="0" y="204"/>
                  <a:pt x="0" y="458"/>
                </a:cubicBezTo>
                <a:cubicBezTo>
                  <a:pt x="0" y="712"/>
                  <a:pt x="498" y="908"/>
                  <a:pt x="1121" y="908"/>
                </a:cubicBezTo>
                <a:cubicBezTo>
                  <a:pt x="1743" y="908"/>
                  <a:pt x="2242" y="712"/>
                  <a:pt x="2242" y="458"/>
                </a:cubicBezTo>
                <a:cubicBezTo>
                  <a:pt x="2242" y="204"/>
                  <a:pt x="1743" y="0"/>
                  <a:pt x="1121" y="0"/>
                </a:cubicBezTo>
                <a:close/>
                <a:moveTo>
                  <a:pt x="1121" y="859"/>
                </a:moveTo>
                <a:lnTo>
                  <a:pt x="1121" y="859"/>
                </a:lnTo>
                <a:cubicBezTo>
                  <a:pt x="572" y="859"/>
                  <a:pt x="130" y="679"/>
                  <a:pt x="130" y="458"/>
                </a:cubicBezTo>
                <a:cubicBezTo>
                  <a:pt x="130" y="237"/>
                  <a:pt x="572" y="57"/>
                  <a:pt x="1121" y="57"/>
                </a:cubicBezTo>
                <a:cubicBezTo>
                  <a:pt x="1669" y="57"/>
                  <a:pt x="2111" y="237"/>
                  <a:pt x="2111" y="458"/>
                </a:cubicBezTo>
                <a:cubicBezTo>
                  <a:pt x="2111" y="679"/>
                  <a:pt x="1669" y="859"/>
                  <a:pt x="1121" y="859"/>
                </a:cubicBezTo>
                <a:close/>
              </a:path>
            </a:pathLst>
          </a:custGeom>
          <a:solidFill>
            <a:srgbClr val="EA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36">
            <a:extLst>
              <a:ext uri="{FF2B5EF4-FFF2-40B4-BE49-F238E27FC236}">
                <a16:creationId xmlns:a16="http://schemas.microsoft.com/office/drawing/2014/main" id="{5492ADDA-D707-AE47-B242-4E5F62D7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695" y="4106318"/>
            <a:ext cx="2479591" cy="1055244"/>
          </a:xfrm>
          <a:custGeom>
            <a:avLst/>
            <a:gdLst>
              <a:gd name="T0" fmla="*/ 1154 w 2309"/>
              <a:gd name="T1" fmla="*/ 982 h 983"/>
              <a:gd name="T2" fmla="*/ 1154 w 2309"/>
              <a:gd name="T3" fmla="*/ 982 h 983"/>
              <a:gd name="T4" fmla="*/ 0 w 2309"/>
              <a:gd name="T5" fmla="*/ 491 h 983"/>
              <a:gd name="T6" fmla="*/ 1154 w 2309"/>
              <a:gd name="T7" fmla="*/ 0 h 983"/>
              <a:gd name="T8" fmla="*/ 2308 w 2309"/>
              <a:gd name="T9" fmla="*/ 491 h 983"/>
              <a:gd name="T10" fmla="*/ 1154 w 2309"/>
              <a:gd name="T11" fmla="*/ 982 h 983"/>
              <a:gd name="T12" fmla="*/ 1154 w 2309"/>
              <a:gd name="T13" fmla="*/ 123 h 983"/>
              <a:gd name="T14" fmla="*/ 1154 w 2309"/>
              <a:gd name="T15" fmla="*/ 123 h 983"/>
              <a:gd name="T16" fmla="*/ 196 w 2309"/>
              <a:gd name="T17" fmla="*/ 491 h 983"/>
              <a:gd name="T18" fmla="*/ 1154 w 2309"/>
              <a:gd name="T19" fmla="*/ 859 h 983"/>
              <a:gd name="T20" fmla="*/ 2103 w 2309"/>
              <a:gd name="T21" fmla="*/ 491 h 983"/>
              <a:gd name="T22" fmla="*/ 1154 w 2309"/>
              <a:gd name="T23" fmla="*/ 123 h 983"/>
              <a:gd name="T24" fmla="*/ 441 w 2309"/>
              <a:gd name="T25" fmla="*/ 172 h 983"/>
              <a:gd name="T26" fmla="*/ 441 w 2309"/>
              <a:gd name="T27" fmla="*/ 172 h 983"/>
              <a:gd name="T28" fmla="*/ 66 w 2309"/>
              <a:gd name="T29" fmla="*/ 491 h 983"/>
              <a:gd name="T30" fmla="*/ 441 w 2309"/>
              <a:gd name="T31" fmla="*/ 802 h 983"/>
              <a:gd name="T32" fmla="*/ 130 w 2309"/>
              <a:gd name="T33" fmla="*/ 491 h 983"/>
              <a:gd name="T34" fmla="*/ 441 w 2309"/>
              <a:gd name="T35" fmla="*/ 172 h 983"/>
              <a:gd name="T36" fmla="*/ 1858 w 2309"/>
              <a:gd name="T37" fmla="*/ 172 h 983"/>
              <a:gd name="T38" fmla="*/ 1858 w 2309"/>
              <a:gd name="T39" fmla="*/ 172 h 983"/>
              <a:gd name="T40" fmla="*/ 2177 w 2309"/>
              <a:gd name="T41" fmla="*/ 491 h 983"/>
              <a:gd name="T42" fmla="*/ 1858 w 2309"/>
              <a:gd name="T43" fmla="*/ 802 h 983"/>
              <a:gd name="T44" fmla="*/ 2242 w 2309"/>
              <a:gd name="T45" fmla="*/ 491 h 983"/>
              <a:gd name="T46" fmla="*/ 1858 w 2309"/>
              <a:gd name="T47" fmla="*/ 172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09" h="983">
                <a:moveTo>
                  <a:pt x="1154" y="982"/>
                </a:moveTo>
                <a:lnTo>
                  <a:pt x="1154" y="982"/>
                </a:lnTo>
                <a:cubicBezTo>
                  <a:pt x="507" y="982"/>
                  <a:pt x="0" y="761"/>
                  <a:pt x="0" y="491"/>
                </a:cubicBezTo>
                <a:cubicBezTo>
                  <a:pt x="0" y="213"/>
                  <a:pt x="507" y="0"/>
                  <a:pt x="1154" y="0"/>
                </a:cubicBezTo>
                <a:cubicBezTo>
                  <a:pt x="1800" y="0"/>
                  <a:pt x="2308" y="213"/>
                  <a:pt x="2308" y="491"/>
                </a:cubicBezTo>
                <a:cubicBezTo>
                  <a:pt x="2308" y="761"/>
                  <a:pt x="1800" y="982"/>
                  <a:pt x="1154" y="982"/>
                </a:cubicBezTo>
                <a:close/>
                <a:moveTo>
                  <a:pt x="1154" y="123"/>
                </a:moveTo>
                <a:lnTo>
                  <a:pt x="1154" y="123"/>
                </a:lnTo>
                <a:cubicBezTo>
                  <a:pt x="580" y="123"/>
                  <a:pt x="196" y="311"/>
                  <a:pt x="196" y="491"/>
                </a:cubicBezTo>
                <a:cubicBezTo>
                  <a:pt x="196" y="663"/>
                  <a:pt x="580" y="859"/>
                  <a:pt x="1154" y="859"/>
                </a:cubicBezTo>
                <a:cubicBezTo>
                  <a:pt x="1727" y="859"/>
                  <a:pt x="2103" y="663"/>
                  <a:pt x="2103" y="491"/>
                </a:cubicBezTo>
                <a:cubicBezTo>
                  <a:pt x="2103" y="311"/>
                  <a:pt x="1727" y="123"/>
                  <a:pt x="1154" y="123"/>
                </a:cubicBezTo>
                <a:close/>
                <a:moveTo>
                  <a:pt x="441" y="172"/>
                </a:moveTo>
                <a:lnTo>
                  <a:pt x="441" y="172"/>
                </a:lnTo>
                <a:cubicBezTo>
                  <a:pt x="212" y="254"/>
                  <a:pt x="66" y="368"/>
                  <a:pt x="66" y="491"/>
                </a:cubicBezTo>
                <a:cubicBezTo>
                  <a:pt x="66" y="614"/>
                  <a:pt x="212" y="728"/>
                  <a:pt x="441" y="802"/>
                </a:cubicBezTo>
                <a:cubicBezTo>
                  <a:pt x="253" y="728"/>
                  <a:pt x="130" y="614"/>
                  <a:pt x="130" y="491"/>
                </a:cubicBezTo>
                <a:cubicBezTo>
                  <a:pt x="130" y="360"/>
                  <a:pt x="253" y="254"/>
                  <a:pt x="441" y="172"/>
                </a:cubicBezTo>
                <a:close/>
                <a:moveTo>
                  <a:pt x="1858" y="172"/>
                </a:moveTo>
                <a:lnTo>
                  <a:pt x="1858" y="172"/>
                </a:lnTo>
                <a:cubicBezTo>
                  <a:pt x="2054" y="254"/>
                  <a:pt x="2177" y="360"/>
                  <a:pt x="2177" y="491"/>
                </a:cubicBezTo>
                <a:cubicBezTo>
                  <a:pt x="2177" y="614"/>
                  <a:pt x="2054" y="728"/>
                  <a:pt x="1858" y="802"/>
                </a:cubicBezTo>
                <a:cubicBezTo>
                  <a:pt x="2095" y="728"/>
                  <a:pt x="2242" y="614"/>
                  <a:pt x="2242" y="491"/>
                </a:cubicBezTo>
                <a:cubicBezTo>
                  <a:pt x="2242" y="368"/>
                  <a:pt x="2095" y="254"/>
                  <a:pt x="1858" y="172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Line 96">
            <a:extLst>
              <a:ext uri="{FF2B5EF4-FFF2-40B4-BE49-F238E27FC236}">
                <a16:creationId xmlns:a16="http://schemas.microsoft.com/office/drawing/2014/main" id="{86F724FA-742F-A548-A913-0444E8AE2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4806" y="2402783"/>
            <a:ext cx="5068020" cy="47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6" name="Freeform 97">
            <a:extLst>
              <a:ext uri="{FF2B5EF4-FFF2-40B4-BE49-F238E27FC236}">
                <a16:creationId xmlns:a16="http://schemas.microsoft.com/office/drawing/2014/main" id="{40A1E8BC-05D7-ED4D-9150-D14E61F4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291" y="2331800"/>
            <a:ext cx="132497" cy="132497"/>
          </a:xfrm>
          <a:custGeom>
            <a:avLst/>
            <a:gdLst>
              <a:gd name="T0" fmla="*/ 66 w 124"/>
              <a:gd name="T1" fmla="*/ 123 h 124"/>
              <a:gd name="T2" fmla="*/ 66 w 124"/>
              <a:gd name="T3" fmla="*/ 123 h 124"/>
              <a:gd name="T4" fmla="*/ 0 w 124"/>
              <a:gd name="T5" fmla="*/ 66 h 124"/>
              <a:gd name="T6" fmla="*/ 66 w 124"/>
              <a:gd name="T7" fmla="*/ 0 h 124"/>
              <a:gd name="T8" fmla="*/ 123 w 124"/>
              <a:gd name="T9" fmla="*/ 66 h 124"/>
              <a:gd name="T10" fmla="*/ 66 w 124"/>
              <a:gd name="T1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66" y="123"/>
                </a:moveTo>
                <a:lnTo>
                  <a:pt x="66" y="123"/>
                </a:lnTo>
                <a:cubicBezTo>
                  <a:pt x="25" y="123"/>
                  <a:pt x="0" y="98"/>
                  <a:pt x="0" y="66"/>
                </a:cubicBezTo>
                <a:cubicBezTo>
                  <a:pt x="0" y="33"/>
                  <a:pt x="25" y="0"/>
                  <a:pt x="66" y="0"/>
                </a:cubicBezTo>
                <a:cubicBezTo>
                  <a:pt x="98" y="0"/>
                  <a:pt x="123" y="33"/>
                  <a:pt x="123" y="66"/>
                </a:cubicBezTo>
                <a:cubicBezTo>
                  <a:pt x="123" y="98"/>
                  <a:pt x="98" y="123"/>
                  <a:pt x="66" y="12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98">
            <a:extLst>
              <a:ext uri="{FF2B5EF4-FFF2-40B4-BE49-F238E27FC236}">
                <a16:creationId xmlns:a16="http://schemas.microsoft.com/office/drawing/2014/main" id="{11F2FC78-4EAD-4948-96F9-C3E6509F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8721" y="2260821"/>
            <a:ext cx="350171" cy="283923"/>
          </a:xfrm>
          <a:custGeom>
            <a:avLst/>
            <a:gdLst>
              <a:gd name="T0" fmla="*/ 327 w 328"/>
              <a:gd name="T1" fmla="*/ 131 h 263"/>
              <a:gd name="T2" fmla="*/ 0 w 328"/>
              <a:gd name="T3" fmla="*/ 262 h 263"/>
              <a:gd name="T4" fmla="*/ 82 w 328"/>
              <a:gd name="T5" fmla="*/ 131 h 263"/>
              <a:gd name="T6" fmla="*/ 0 w 328"/>
              <a:gd name="T7" fmla="*/ 0 h 263"/>
              <a:gd name="T8" fmla="*/ 327 w 328"/>
              <a:gd name="T9" fmla="*/ 131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263">
                <a:moveTo>
                  <a:pt x="327" y="131"/>
                </a:moveTo>
                <a:lnTo>
                  <a:pt x="0" y="262"/>
                </a:lnTo>
                <a:lnTo>
                  <a:pt x="82" y="131"/>
                </a:lnTo>
                <a:lnTo>
                  <a:pt x="0" y="0"/>
                </a:lnTo>
                <a:lnTo>
                  <a:pt x="327" y="13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99">
            <a:extLst>
              <a:ext uri="{FF2B5EF4-FFF2-40B4-BE49-F238E27FC236}">
                <a16:creationId xmlns:a16="http://schemas.microsoft.com/office/drawing/2014/main" id="{2F97B3F5-2CBA-4048-9E3E-F2215E7E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0645" y="1735563"/>
            <a:ext cx="1329706" cy="1334436"/>
          </a:xfrm>
          <a:custGeom>
            <a:avLst/>
            <a:gdLst>
              <a:gd name="T0" fmla="*/ 1236 w 1237"/>
              <a:gd name="T1" fmla="*/ 622 h 1245"/>
              <a:gd name="T2" fmla="*/ 1236 w 1237"/>
              <a:gd name="T3" fmla="*/ 622 h 1245"/>
              <a:gd name="T4" fmla="*/ 622 w 1237"/>
              <a:gd name="T5" fmla="*/ 1244 h 1245"/>
              <a:gd name="T6" fmla="*/ 0 w 1237"/>
              <a:gd name="T7" fmla="*/ 622 h 1245"/>
              <a:gd name="T8" fmla="*/ 622 w 1237"/>
              <a:gd name="T9" fmla="*/ 0 h 1245"/>
              <a:gd name="T10" fmla="*/ 1236 w 1237"/>
              <a:gd name="T11" fmla="*/ 622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7" h="1245">
                <a:moveTo>
                  <a:pt x="1236" y="622"/>
                </a:moveTo>
                <a:lnTo>
                  <a:pt x="1236" y="622"/>
                </a:lnTo>
                <a:cubicBezTo>
                  <a:pt x="1236" y="966"/>
                  <a:pt x="957" y="1244"/>
                  <a:pt x="622" y="1244"/>
                </a:cubicBezTo>
                <a:cubicBezTo>
                  <a:pt x="278" y="1244"/>
                  <a:pt x="0" y="966"/>
                  <a:pt x="0" y="622"/>
                </a:cubicBezTo>
                <a:cubicBezTo>
                  <a:pt x="0" y="278"/>
                  <a:pt x="278" y="0"/>
                  <a:pt x="622" y="0"/>
                </a:cubicBezTo>
                <a:cubicBezTo>
                  <a:pt x="957" y="0"/>
                  <a:pt x="1236" y="278"/>
                  <a:pt x="1236" y="6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Line 100">
            <a:extLst>
              <a:ext uri="{FF2B5EF4-FFF2-40B4-BE49-F238E27FC236}">
                <a16:creationId xmlns:a16="http://schemas.microsoft.com/office/drawing/2014/main" id="{761315F1-128C-304B-8FA2-B2879EB6A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4806" y="4669430"/>
            <a:ext cx="5068020" cy="473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0" name="Freeform 101">
            <a:extLst>
              <a:ext uri="{FF2B5EF4-FFF2-40B4-BE49-F238E27FC236}">
                <a16:creationId xmlns:a16="http://schemas.microsoft.com/office/drawing/2014/main" id="{6917FE8D-CEE5-9141-B46C-8C3A8834A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291" y="4598451"/>
            <a:ext cx="132497" cy="132497"/>
          </a:xfrm>
          <a:custGeom>
            <a:avLst/>
            <a:gdLst>
              <a:gd name="T0" fmla="*/ 66 w 124"/>
              <a:gd name="T1" fmla="*/ 123 h 124"/>
              <a:gd name="T2" fmla="*/ 66 w 124"/>
              <a:gd name="T3" fmla="*/ 123 h 124"/>
              <a:gd name="T4" fmla="*/ 0 w 124"/>
              <a:gd name="T5" fmla="*/ 66 h 124"/>
              <a:gd name="T6" fmla="*/ 66 w 124"/>
              <a:gd name="T7" fmla="*/ 0 h 124"/>
              <a:gd name="T8" fmla="*/ 123 w 124"/>
              <a:gd name="T9" fmla="*/ 66 h 124"/>
              <a:gd name="T10" fmla="*/ 66 w 124"/>
              <a:gd name="T1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66" y="123"/>
                </a:moveTo>
                <a:lnTo>
                  <a:pt x="66" y="123"/>
                </a:lnTo>
                <a:cubicBezTo>
                  <a:pt x="25" y="123"/>
                  <a:pt x="0" y="98"/>
                  <a:pt x="0" y="66"/>
                </a:cubicBezTo>
                <a:cubicBezTo>
                  <a:pt x="0" y="33"/>
                  <a:pt x="25" y="0"/>
                  <a:pt x="66" y="0"/>
                </a:cubicBezTo>
                <a:cubicBezTo>
                  <a:pt x="98" y="0"/>
                  <a:pt x="123" y="33"/>
                  <a:pt x="123" y="66"/>
                </a:cubicBezTo>
                <a:cubicBezTo>
                  <a:pt x="123" y="98"/>
                  <a:pt x="98" y="123"/>
                  <a:pt x="66" y="12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02">
            <a:extLst>
              <a:ext uri="{FF2B5EF4-FFF2-40B4-BE49-F238E27FC236}">
                <a16:creationId xmlns:a16="http://schemas.microsoft.com/office/drawing/2014/main" id="{179900EB-322D-4543-AD59-03E291B8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8721" y="4527468"/>
            <a:ext cx="350171" cy="283923"/>
          </a:xfrm>
          <a:custGeom>
            <a:avLst/>
            <a:gdLst>
              <a:gd name="T0" fmla="*/ 327 w 328"/>
              <a:gd name="T1" fmla="*/ 131 h 263"/>
              <a:gd name="T2" fmla="*/ 0 w 328"/>
              <a:gd name="T3" fmla="*/ 262 h 263"/>
              <a:gd name="T4" fmla="*/ 82 w 328"/>
              <a:gd name="T5" fmla="*/ 131 h 263"/>
              <a:gd name="T6" fmla="*/ 0 w 328"/>
              <a:gd name="T7" fmla="*/ 0 h 263"/>
              <a:gd name="T8" fmla="*/ 327 w 328"/>
              <a:gd name="T9" fmla="*/ 131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263">
                <a:moveTo>
                  <a:pt x="327" y="131"/>
                </a:moveTo>
                <a:lnTo>
                  <a:pt x="0" y="262"/>
                </a:lnTo>
                <a:lnTo>
                  <a:pt x="82" y="131"/>
                </a:lnTo>
                <a:lnTo>
                  <a:pt x="0" y="0"/>
                </a:lnTo>
                <a:lnTo>
                  <a:pt x="327" y="13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03">
            <a:extLst>
              <a:ext uri="{FF2B5EF4-FFF2-40B4-BE49-F238E27FC236}">
                <a16:creationId xmlns:a16="http://schemas.microsoft.com/office/drawing/2014/main" id="{2177CD44-B8C1-154A-BB4E-2B597143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0645" y="4002213"/>
            <a:ext cx="1329706" cy="1329703"/>
          </a:xfrm>
          <a:custGeom>
            <a:avLst/>
            <a:gdLst>
              <a:gd name="T0" fmla="*/ 1236 w 1237"/>
              <a:gd name="T1" fmla="*/ 622 h 1237"/>
              <a:gd name="T2" fmla="*/ 1236 w 1237"/>
              <a:gd name="T3" fmla="*/ 622 h 1237"/>
              <a:gd name="T4" fmla="*/ 622 w 1237"/>
              <a:gd name="T5" fmla="*/ 1236 h 1237"/>
              <a:gd name="T6" fmla="*/ 0 w 1237"/>
              <a:gd name="T7" fmla="*/ 622 h 1237"/>
              <a:gd name="T8" fmla="*/ 622 w 1237"/>
              <a:gd name="T9" fmla="*/ 0 h 1237"/>
              <a:gd name="T10" fmla="*/ 1236 w 1237"/>
              <a:gd name="T11" fmla="*/ 62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7" h="1237">
                <a:moveTo>
                  <a:pt x="1236" y="622"/>
                </a:moveTo>
                <a:lnTo>
                  <a:pt x="1236" y="622"/>
                </a:lnTo>
                <a:cubicBezTo>
                  <a:pt x="1236" y="965"/>
                  <a:pt x="957" y="1236"/>
                  <a:pt x="622" y="1236"/>
                </a:cubicBezTo>
                <a:cubicBezTo>
                  <a:pt x="278" y="1236"/>
                  <a:pt x="0" y="965"/>
                  <a:pt x="0" y="622"/>
                </a:cubicBezTo>
                <a:cubicBezTo>
                  <a:pt x="0" y="278"/>
                  <a:pt x="278" y="0"/>
                  <a:pt x="622" y="0"/>
                </a:cubicBezTo>
                <a:cubicBezTo>
                  <a:pt x="957" y="0"/>
                  <a:pt x="1236" y="278"/>
                  <a:pt x="1236" y="6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Line 104">
            <a:extLst>
              <a:ext uri="{FF2B5EF4-FFF2-40B4-BE49-F238E27FC236}">
                <a16:creationId xmlns:a16="http://schemas.microsoft.com/office/drawing/2014/main" id="{48558C90-9581-B04C-9978-CE21A303B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4806" y="6931346"/>
            <a:ext cx="5068020" cy="473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4" name="Freeform 105">
            <a:extLst>
              <a:ext uri="{FF2B5EF4-FFF2-40B4-BE49-F238E27FC236}">
                <a16:creationId xmlns:a16="http://schemas.microsoft.com/office/drawing/2014/main" id="{ACD2AE31-DABC-E84D-83A3-B15F26AF8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291" y="6865098"/>
            <a:ext cx="132497" cy="132497"/>
          </a:xfrm>
          <a:custGeom>
            <a:avLst/>
            <a:gdLst>
              <a:gd name="T0" fmla="*/ 66 w 124"/>
              <a:gd name="T1" fmla="*/ 122 h 123"/>
              <a:gd name="T2" fmla="*/ 66 w 124"/>
              <a:gd name="T3" fmla="*/ 122 h 123"/>
              <a:gd name="T4" fmla="*/ 0 w 124"/>
              <a:gd name="T5" fmla="*/ 64 h 123"/>
              <a:gd name="T6" fmla="*/ 66 w 124"/>
              <a:gd name="T7" fmla="*/ 0 h 123"/>
              <a:gd name="T8" fmla="*/ 123 w 124"/>
              <a:gd name="T9" fmla="*/ 64 h 123"/>
              <a:gd name="T10" fmla="*/ 66 w 124"/>
              <a:gd name="T11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3">
                <a:moveTo>
                  <a:pt x="66" y="122"/>
                </a:moveTo>
                <a:lnTo>
                  <a:pt x="66" y="122"/>
                </a:lnTo>
                <a:cubicBezTo>
                  <a:pt x="25" y="122"/>
                  <a:pt x="0" y="97"/>
                  <a:pt x="0" y="64"/>
                </a:cubicBezTo>
                <a:cubicBezTo>
                  <a:pt x="0" y="25"/>
                  <a:pt x="25" y="0"/>
                  <a:pt x="66" y="0"/>
                </a:cubicBezTo>
                <a:cubicBezTo>
                  <a:pt x="98" y="0"/>
                  <a:pt x="123" y="25"/>
                  <a:pt x="123" y="64"/>
                </a:cubicBezTo>
                <a:cubicBezTo>
                  <a:pt x="123" y="97"/>
                  <a:pt x="98" y="122"/>
                  <a:pt x="66" y="12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06">
            <a:extLst>
              <a:ext uri="{FF2B5EF4-FFF2-40B4-BE49-F238E27FC236}">
                <a16:creationId xmlns:a16="http://schemas.microsoft.com/office/drawing/2014/main" id="{1D5F74BA-CD32-6649-A081-CB87E19B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8721" y="6784655"/>
            <a:ext cx="350171" cy="288653"/>
          </a:xfrm>
          <a:custGeom>
            <a:avLst/>
            <a:gdLst>
              <a:gd name="T0" fmla="*/ 327 w 328"/>
              <a:gd name="T1" fmla="*/ 138 h 270"/>
              <a:gd name="T2" fmla="*/ 0 w 328"/>
              <a:gd name="T3" fmla="*/ 269 h 270"/>
              <a:gd name="T4" fmla="*/ 82 w 328"/>
              <a:gd name="T5" fmla="*/ 138 h 270"/>
              <a:gd name="T6" fmla="*/ 0 w 328"/>
              <a:gd name="T7" fmla="*/ 0 h 270"/>
              <a:gd name="T8" fmla="*/ 327 w 328"/>
              <a:gd name="T9" fmla="*/ 13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270">
                <a:moveTo>
                  <a:pt x="327" y="138"/>
                </a:moveTo>
                <a:lnTo>
                  <a:pt x="0" y="269"/>
                </a:lnTo>
                <a:lnTo>
                  <a:pt x="82" y="138"/>
                </a:lnTo>
                <a:lnTo>
                  <a:pt x="0" y="0"/>
                </a:lnTo>
                <a:lnTo>
                  <a:pt x="327" y="13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07">
            <a:extLst>
              <a:ext uri="{FF2B5EF4-FFF2-40B4-BE49-F238E27FC236}">
                <a16:creationId xmlns:a16="http://schemas.microsoft.com/office/drawing/2014/main" id="{AFC9BD80-8A15-ED49-B95F-5D83F5A8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0645" y="6268860"/>
            <a:ext cx="1329706" cy="1324972"/>
          </a:xfrm>
          <a:custGeom>
            <a:avLst/>
            <a:gdLst>
              <a:gd name="T0" fmla="*/ 1236 w 1237"/>
              <a:gd name="T1" fmla="*/ 621 h 1236"/>
              <a:gd name="T2" fmla="*/ 1236 w 1237"/>
              <a:gd name="T3" fmla="*/ 621 h 1236"/>
              <a:gd name="T4" fmla="*/ 622 w 1237"/>
              <a:gd name="T5" fmla="*/ 1235 h 1236"/>
              <a:gd name="T6" fmla="*/ 0 w 1237"/>
              <a:gd name="T7" fmla="*/ 621 h 1236"/>
              <a:gd name="T8" fmla="*/ 622 w 1237"/>
              <a:gd name="T9" fmla="*/ 0 h 1236"/>
              <a:gd name="T10" fmla="*/ 1236 w 1237"/>
              <a:gd name="T11" fmla="*/ 621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7" h="1236">
                <a:moveTo>
                  <a:pt x="1236" y="621"/>
                </a:moveTo>
                <a:lnTo>
                  <a:pt x="1236" y="621"/>
                </a:lnTo>
                <a:cubicBezTo>
                  <a:pt x="1236" y="957"/>
                  <a:pt x="957" y="1235"/>
                  <a:pt x="622" y="1235"/>
                </a:cubicBezTo>
                <a:cubicBezTo>
                  <a:pt x="278" y="1235"/>
                  <a:pt x="0" y="957"/>
                  <a:pt x="0" y="621"/>
                </a:cubicBezTo>
                <a:cubicBezTo>
                  <a:pt x="0" y="279"/>
                  <a:pt x="278" y="0"/>
                  <a:pt x="622" y="0"/>
                </a:cubicBezTo>
                <a:cubicBezTo>
                  <a:pt x="957" y="0"/>
                  <a:pt x="1236" y="279"/>
                  <a:pt x="1236" y="6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Line 108">
            <a:extLst>
              <a:ext uri="{FF2B5EF4-FFF2-40B4-BE49-F238E27FC236}">
                <a16:creationId xmlns:a16="http://schemas.microsoft.com/office/drawing/2014/main" id="{4DF46308-B460-DA4B-9E73-E3499C53A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4806" y="9193263"/>
            <a:ext cx="5068020" cy="473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8" name="Freeform 109">
            <a:extLst>
              <a:ext uri="{FF2B5EF4-FFF2-40B4-BE49-F238E27FC236}">
                <a16:creationId xmlns:a16="http://schemas.microsoft.com/office/drawing/2014/main" id="{28283AFB-8535-CE4E-A4D1-9692C900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291" y="9131748"/>
            <a:ext cx="132497" cy="132497"/>
          </a:xfrm>
          <a:custGeom>
            <a:avLst/>
            <a:gdLst>
              <a:gd name="T0" fmla="*/ 66 w 124"/>
              <a:gd name="T1" fmla="*/ 123 h 124"/>
              <a:gd name="T2" fmla="*/ 66 w 124"/>
              <a:gd name="T3" fmla="*/ 123 h 124"/>
              <a:gd name="T4" fmla="*/ 0 w 124"/>
              <a:gd name="T5" fmla="*/ 57 h 124"/>
              <a:gd name="T6" fmla="*/ 66 w 124"/>
              <a:gd name="T7" fmla="*/ 0 h 124"/>
              <a:gd name="T8" fmla="*/ 123 w 124"/>
              <a:gd name="T9" fmla="*/ 57 h 124"/>
              <a:gd name="T10" fmla="*/ 66 w 124"/>
              <a:gd name="T1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66" y="123"/>
                </a:moveTo>
                <a:lnTo>
                  <a:pt x="66" y="123"/>
                </a:lnTo>
                <a:cubicBezTo>
                  <a:pt x="25" y="123"/>
                  <a:pt x="0" y="98"/>
                  <a:pt x="0" y="57"/>
                </a:cubicBezTo>
                <a:cubicBezTo>
                  <a:pt x="0" y="25"/>
                  <a:pt x="25" y="0"/>
                  <a:pt x="66" y="0"/>
                </a:cubicBezTo>
                <a:cubicBezTo>
                  <a:pt x="98" y="0"/>
                  <a:pt x="123" y="25"/>
                  <a:pt x="123" y="57"/>
                </a:cubicBezTo>
                <a:cubicBezTo>
                  <a:pt x="123" y="98"/>
                  <a:pt x="98" y="123"/>
                  <a:pt x="66" y="12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10">
            <a:extLst>
              <a:ext uri="{FF2B5EF4-FFF2-40B4-BE49-F238E27FC236}">
                <a16:creationId xmlns:a16="http://schemas.microsoft.com/office/drawing/2014/main" id="{1CC453CA-C611-4540-9CB0-279BB4F2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8721" y="9051302"/>
            <a:ext cx="350171" cy="288656"/>
          </a:xfrm>
          <a:custGeom>
            <a:avLst/>
            <a:gdLst>
              <a:gd name="T0" fmla="*/ 327 w 328"/>
              <a:gd name="T1" fmla="*/ 131 h 271"/>
              <a:gd name="T2" fmla="*/ 0 w 328"/>
              <a:gd name="T3" fmla="*/ 270 h 271"/>
              <a:gd name="T4" fmla="*/ 82 w 328"/>
              <a:gd name="T5" fmla="*/ 131 h 271"/>
              <a:gd name="T6" fmla="*/ 0 w 328"/>
              <a:gd name="T7" fmla="*/ 0 h 271"/>
              <a:gd name="T8" fmla="*/ 327 w 328"/>
              <a:gd name="T9" fmla="*/ 13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271">
                <a:moveTo>
                  <a:pt x="327" y="131"/>
                </a:moveTo>
                <a:lnTo>
                  <a:pt x="0" y="270"/>
                </a:lnTo>
                <a:lnTo>
                  <a:pt x="82" y="131"/>
                </a:lnTo>
                <a:lnTo>
                  <a:pt x="0" y="0"/>
                </a:lnTo>
                <a:lnTo>
                  <a:pt x="327" y="13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11">
            <a:extLst>
              <a:ext uri="{FF2B5EF4-FFF2-40B4-BE49-F238E27FC236}">
                <a16:creationId xmlns:a16="http://schemas.microsoft.com/office/drawing/2014/main" id="{E8EAB6EC-4B4D-6741-BD6C-1A3C5474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0645" y="8530777"/>
            <a:ext cx="1329706" cy="1329706"/>
          </a:xfrm>
          <a:custGeom>
            <a:avLst/>
            <a:gdLst>
              <a:gd name="T0" fmla="*/ 1236 w 1237"/>
              <a:gd name="T1" fmla="*/ 614 h 1237"/>
              <a:gd name="T2" fmla="*/ 1236 w 1237"/>
              <a:gd name="T3" fmla="*/ 614 h 1237"/>
              <a:gd name="T4" fmla="*/ 622 w 1237"/>
              <a:gd name="T5" fmla="*/ 1236 h 1237"/>
              <a:gd name="T6" fmla="*/ 0 w 1237"/>
              <a:gd name="T7" fmla="*/ 614 h 1237"/>
              <a:gd name="T8" fmla="*/ 622 w 1237"/>
              <a:gd name="T9" fmla="*/ 0 h 1237"/>
              <a:gd name="T10" fmla="*/ 1236 w 1237"/>
              <a:gd name="T11" fmla="*/ 614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7" h="1237">
                <a:moveTo>
                  <a:pt x="1236" y="614"/>
                </a:moveTo>
                <a:lnTo>
                  <a:pt x="1236" y="614"/>
                </a:lnTo>
                <a:cubicBezTo>
                  <a:pt x="1236" y="958"/>
                  <a:pt x="957" y="1236"/>
                  <a:pt x="622" y="1236"/>
                </a:cubicBezTo>
                <a:cubicBezTo>
                  <a:pt x="278" y="1236"/>
                  <a:pt x="0" y="958"/>
                  <a:pt x="0" y="614"/>
                </a:cubicBezTo>
                <a:cubicBezTo>
                  <a:pt x="0" y="279"/>
                  <a:pt x="278" y="0"/>
                  <a:pt x="622" y="0"/>
                </a:cubicBezTo>
                <a:cubicBezTo>
                  <a:pt x="957" y="0"/>
                  <a:pt x="1236" y="279"/>
                  <a:pt x="1236" y="6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Line 112">
            <a:extLst>
              <a:ext uri="{FF2B5EF4-FFF2-40B4-BE49-F238E27FC236}">
                <a16:creationId xmlns:a16="http://schemas.microsoft.com/office/drawing/2014/main" id="{0391AAEF-C04A-764A-97A7-5E4157F2B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4806" y="11459913"/>
            <a:ext cx="5068020" cy="47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2" name="Freeform 113">
            <a:extLst>
              <a:ext uri="{FF2B5EF4-FFF2-40B4-BE49-F238E27FC236}">
                <a16:creationId xmlns:a16="http://schemas.microsoft.com/office/drawing/2014/main" id="{14A248B1-1C1D-A64E-8B47-195A9EC4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291" y="11398395"/>
            <a:ext cx="132497" cy="132497"/>
          </a:xfrm>
          <a:custGeom>
            <a:avLst/>
            <a:gdLst>
              <a:gd name="T0" fmla="*/ 66 w 124"/>
              <a:gd name="T1" fmla="*/ 123 h 124"/>
              <a:gd name="T2" fmla="*/ 66 w 124"/>
              <a:gd name="T3" fmla="*/ 123 h 124"/>
              <a:gd name="T4" fmla="*/ 0 w 124"/>
              <a:gd name="T5" fmla="*/ 57 h 124"/>
              <a:gd name="T6" fmla="*/ 66 w 124"/>
              <a:gd name="T7" fmla="*/ 0 h 124"/>
              <a:gd name="T8" fmla="*/ 123 w 124"/>
              <a:gd name="T9" fmla="*/ 57 h 124"/>
              <a:gd name="T10" fmla="*/ 66 w 124"/>
              <a:gd name="T1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66" y="123"/>
                </a:moveTo>
                <a:lnTo>
                  <a:pt x="66" y="123"/>
                </a:lnTo>
                <a:cubicBezTo>
                  <a:pt x="25" y="123"/>
                  <a:pt x="0" y="90"/>
                  <a:pt x="0" y="57"/>
                </a:cubicBezTo>
                <a:cubicBezTo>
                  <a:pt x="0" y="24"/>
                  <a:pt x="25" y="0"/>
                  <a:pt x="66" y="0"/>
                </a:cubicBezTo>
                <a:cubicBezTo>
                  <a:pt x="98" y="0"/>
                  <a:pt x="123" y="24"/>
                  <a:pt x="123" y="57"/>
                </a:cubicBezTo>
                <a:cubicBezTo>
                  <a:pt x="123" y="90"/>
                  <a:pt x="98" y="123"/>
                  <a:pt x="66" y="12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14">
            <a:extLst>
              <a:ext uri="{FF2B5EF4-FFF2-40B4-BE49-F238E27FC236}">
                <a16:creationId xmlns:a16="http://schemas.microsoft.com/office/drawing/2014/main" id="{62BBA520-751A-A74C-97BE-7B364A705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8721" y="11317952"/>
            <a:ext cx="350171" cy="283923"/>
          </a:xfrm>
          <a:custGeom>
            <a:avLst/>
            <a:gdLst>
              <a:gd name="T0" fmla="*/ 327 w 328"/>
              <a:gd name="T1" fmla="*/ 131 h 263"/>
              <a:gd name="T2" fmla="*/ 0 w 328"/>
              <a:gd name="T3" fmla="*/ 262 h 263"/>
              <a:gd name="T4" fmla="*/ 82 w 328"/>
              <a:gd name="T5" fmla="*/ 131 h 263"/>
              <a:gd name="T6" fmla="*/ 0 w 328"/>
              <a:gd name="T7" fmla="*/ 0 h 263"/>
              <a:gd name="T8" fmla="*/ 327 w 328"/>
              <a:gd name="T9" fmla="*/ 131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263">
                <a:moveTo>
                  <a:pt x="327" y="131"/>
                </a:moveTo>
                <a:lnTo>
                  <a:pt x="0" y="262"/>
                </a:lnTo>
                <a:lnTo>
                  <a:pt x="82" y="131"/>
                </a:lnTo>
                <a:lnTo>
                  <a:pt x="0" y="0"/>
                </a:lnTo>
                <a:lnTo>
                  <a:pt x="327" y="13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15">
            <a:extLst>
              <a:ext uri="{FF2B5EF4-FFF2-40B4-BE49-F238E27FC236}">
                <a16:creationId xmlns:a16="http://schemas.microsoft.com/office/drawing/2014/main" id="{70065312-9E8E-4E43-845A-1A5AAF502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0645" y="10797427"/>
            <a:ext cx="1329706" cy="1329703"/>
          </a:xfrm>
          <a:custGeom>
            <a:avLst/>
            <a:gdLst>
              <a:gd name="T0" fmla="*/ 1236 w 1237"/>
              <a:gd name="T1" fmla="*/ 614 h 1237"/>
              <a:gd name="T2" fmla="*/ 1236 w 1237"/>
              <a:gd name="T3" fmla="*/ 614 h 1237"/>
              <a:gd name="T4" fmla="*/ 622 w 1237"/>
              <a:gd name="T5" fmla="*/ 1236 h 1237"/>
              <a:gd name="T6" fmla="*/ 0 w 1237"/>
              <a:gd name="T7" fmla="*/ 614 h 1237"/>
              <a:gd name="T8" fmla="*/ 622 w 1237"/>
              <a:gd name="T9" fmla="*/ 0 h 1237"/>
              <a:gd name="T10" fmla="*/ 1236 w 1237"/>
              <a:gd name="T11" fmla="*/ 614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7" h="1237">
                <a:moveTo>
                  <a:pt x="1236" y="614"/>
                </a:moveTo>
                <a:lnTo>
                  <a:pt x="1236" y="614"/>
                </a:lnTo>
                <a:cubicBezTo>
                  <a:pt x="1236" y="958"/>
                  <a:pt x="957" y="1236"/>
                  <a:pt x="622" y="1236"/>
                </a:cubicBezTo>
                <a:cubicBezTo>
                  <a:pt x="278" y="1236"/>
                  <a:pt x="0" y="958"/>
                  <a:pt x="0" y="614"/>
                </a:cubicBezTo>
                <a:cubicBezTo>
                  <a:pt x="0" y="270"/>
                  <a:pt x="278" y="0"/>
                  <a:pt x="622" y="0"/>
                </a:cubicBezTo>
                <a:cubicBezTo>
                  <a:pt x="957" y="0"/>
                  <a:pt x="1236" y="270"/>
                  <a:pt x="1236" y="6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11">
            <a:extLst>
              <a:ext uri="{FF2B5EF4-FFF2-40B4-BE49-F238E27FC236}">
                <a16:creationId xmlns:a16="http://schemas.microsoft.com/office/drawing/2014/main" id="{EE95FD02-C3BF-DE43-80C9-2F180CD9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3589" y="2052611"/>
            <a:ext cx="903819" cy="468471"/>
          </a:xfrm>
          <a:custGeom>
            <a:avLst/>
            <a:gdLst>
              <a:gd name="T0" fmla="*/ 827 w 844"/>
              <a:gd name="T1" fmla="*/ 434 h 435"/>
              <a:gd name="T2" fmla="*/ 827 w 844"/>
              <a:gd name="T3" fmla="*/ 434 h 435"/>
              <a:gd name="T4" fmla="*/ 810 w 844"/>
              <a:gd name="T5" fmla="*/ 418 h 435"/>
              <a:gd name="T6" fmla="*/ 426 w 844"/>
              <a:gd name="T7" fmla="*/ 25 h 435"/>
              <a:gd name="T8" fmla="*/ 33 w 844"/>
              <a:gd name="T9" fmla="*/ 402 h 435"/>
              <a:gd name="T10" fmla="*/ 729 w 844"/>
              <a:gd name="T11" fmla="*/ 402 h 435"/>
              <a:gd name="T12" fmla="*/ 745 w 844"/>
              <a:gd name="T13" fmla="*/ 418 h 435"/>
              <a:gd name="T14" fmla="*/ 729 w 844"/>
              <a:gd name="T15" fmla="*/ 434 h 435"/>
              <a:gd name="T16" fmla="*/ 16 w 844"/>
              <a:gd name="T17" fmla="*/ 434 h 435"/>
              <a:gd name="T18" fmla="*/ 0 w 844"/>
              <a:gd name="T19" fmla="*/ 418 h 435"/>
              <a:gd name="T20" fmla="*/ 426 w 844"/>
              <a:gd name="T21" fmla="*/ 0 h 435"/>
              <a:gd name="T22" fmla="*/ 843 w 844"/>
              <a:gd name="T23" fmla="*/ 418 h 435"/>
              <a:gd name="T24" fmla="*/ 827 w 844"/>
              <a:gd name="T2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" h="435">
                <a:moveTo>
                  <a:pt x="827" y="434"/>
                </a:moveTo>
                <a:lnTo>
                  <a:pt x="827" y="434"/>
                </a:lnTo>
                <a:cubicBezTo>
                  <a:pt x="819" y="434"/>
                  <a:pt x="810" y="426"/>
                  <a:pt x="810" y="418"/>
                </a:cubicBezTo>
                <a:cubicBezTo>
                  <a:pt x="810" y="205"/>
                  <a:pt x="639" y="25"/>
                  <a:pt x="426" y="25"/>
                </a:cubicBezTo>
                <a:cubicBezTo>
                  <a:pt x="213" y="25"/>
                  <a:pt x="41" y="197"/>
                  <a:pt x="33" y="402"/>
                </a:cubicBezTo>
                <a:cubicBezTo>
                  <a:pt x="729" y="402"/>
                  <a:pt x="729" y="402"/>
                  <a:pt x="729" y="402"/>
                </a:cubicBezTo>
                <a:cubicBezTo>
                  <a:pt x="737" y="402"/>
                  <a:pt x="745" y="410"/>
                  <a:pt x="745" y="418"/>
                </a:cubicBezTo>
                <a:cubicBezTo>
                  <a:pt x="745" y="426"/>
                  <a:pt x="737" y="434"/>
                  <a:pt x="729" y="434"/>
                </a:cubicBezTo>
                <a:cubicBezTo>
                  <a:pt x="16" y="434"/>
                  <a:pt x="16" y="434"/>
                  <a:pt x="16" y="434"/>
                </a:cubicBezTo>
                <a:cubicBezTo>
                  <a:pt x="8" y="434"/>
                  <a:pt x="0" y="426"/>
                  <a:pt x="0" y="418"/>
                </a:cubicBezTo>
                <a:cubicBezTo>
                  <a:pt x="0" y="189"/>
                  <a:pt x="188" y="0"/>
                  <a:pt x="426" y="0"/>
                </a:cubicBezTo>
                <a:cubicBezTo>
                  <a:pt x="655" y="0"/>
                  <a:pt x="843" y="189"/>
                  <a:pt x="843" y="418"/>
                </a:cubicBezTo>
                <a:cubicBezTo>
                  <a:pt x="843" y="426"/>
                  <a:pt x="835" y="434"/>
                  <a:pt x="827" y="4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12">
            <a:extLst>
              <a:ext uri="{FF2B5EF4-FFF2-40B4-BE49-F238E27FC236}">
                <a16:creationId xmlns:a16="http://schemas.microsoft.com/office/drawing/2014/main" id="{1C0402AC-7B7A-924C-84FD-F81E7781D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937" y="2128324"/>
            <a:ext cx="307581" cy="165620"/>
          </a:xfrm>
          <a:custGeom>
            <a:avLst/>
            <a:gdLst>
              <a:gd name="T0" fmla="*/ 270 w 288"/>
              <a:gd name="T1" fmla="*/ 155 h 156"/>
              <a:gd name="T2" fmla="*/ 270 w 288"/>
              <a:gd name="T3" fmla="*/ 155 h 156"/>
              <a:gd name="T4" fmla="*/ 262 w 288"/>
              <a:gd name="T5" fmla="*/ 147 h 156"/>
              <a:gd name="T6" fmla="*/ 17 w 288"/>
              <a:gd name="T7" fmla="*/ 33 h 156"/>
              <a:gd name="T8" fmla="*/ 0 w 288"/>
              <a:gd name="T9" fmla="*/ 16 h 156"/>
              <a:gd name="T10" fmla="*/ 17 w 288"/>
              <a:gd name="T11" fmla="*/ 0 h 156"/>
              <a:gd name="T12" fmla="*/ 279 w 288"/>
              <a:gd name="T13" fmla="*/ 131 h 156"/>
              <a:gd name="T14" fmla="*/ 279 w 288"/>
              <a:gd name="T15" fmla="*/ 147 h 156"/>
              <a:gd name="T16" fmla="*/ 270 w 288"/>
              <a:gd name="T17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156">
                <a:moveTo>
                  <a:pt x="270" y="155"/>
                </a:moveTo>
                <a:lnTo>
                  <a:pt x="270" y="155"/>
                </a:lnTo>
                <a:cubicBezTo>
                  <a:pt x="262" y="155"/>
                  <a:pt x="262" y="155"/>
                  <a:pt x="262" y="147"/>
                </a:cubicBezTo>
                <a:cubicBezTo>
                  <a:pt x="197" y="74"/>
                  <a:pt x="107" y="33"/>
                  <a:pt x="17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115" y="0"/>
                  <a:pt x="213" y="49"/>
                  <a:pt x="279" y="131"/>
                </a:cubicBezTo>
                <a:cubicBezTo>
                  <a:pt x="287" y="139"/>
                  <a:pt x="287" y="147"/>
                  <a:pt x="279" y="147"/>
                </a:cubicBezTo>
                <a:cubicBezTo>
                  <a:pt x="279" y="155"/>
                  <a:pt x="270" y="155"/>
                  <a:pt x="270" y="1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13">
            <a:extLst>
              <a:ext uri="{FF2B5EF4-FFF2-40B4-BE49-F238E27FC236}">
                <a16:creationId xmlns:a16="http://schemas.microsoft.com/office/drawing/2014/main" id="{9C29E904-8C4D-3649-8B1F-24127C83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2152" y="1991093"/>
            <a:ext cx="151425" cy="89910"/>
          </a:xfrm>
          <a:custGeom>
            <a:avLst/>
            <a:gdLst>
              <a:gd name="T0" fmla="*/ 123 w 140"/>
              <a:gd name="T1" fmla="*/ 82 h 83"/>
              <a:gd name="T2" fmla="*/ 123 w 140"/>
              <a:gd name="T3" fmla="*/ 82 h 83"/>
              <a:gd name="T4" fmla="*/ 107 w 140"/>
              <a:gd name="T5" fmla="*/ 74 h 83"/>
              <a:gd name="T6" fmla="*/ 74 w 140"/>
              <a:gd name="T7" fmla="*/ 33 h 83"/>
              <a:gd name="T8" fmla="*/ 33 w 140"/>
              <a:gd name="T9" fmla="*/ 74 h 83"/>
              <a:gd name="T10" fmla="*/ 16 w 140"/>
              <a:gd name="T11" fmla="*/ 82 h 83"/>
              <a:gd name="T12" fmla="*/ 0 w 140"/>
              <a:gd name="T13" fmla="*/ 74 h 83"/>
              <a:gd name="T14" fmla="*/ 74 w 140"/>
              <a:gd name="T15" fmla="*/ 0 h 83"/>
              <a:gd name="T16" fmla="*/ 139 w 140"/>
              <a:gd name="T17" fmla="*/ 74 h 83"/>
              <a:gd name="T18" fmla="*/ 123 w 140"/>
              <a:gd name="T1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83">
                <a:moveTo>
                  <a:pt x="123" y="82"/>
                </a:moveTo>
                <a:lnTo>
                  <a:pt x="123" y="82"/>
                </a:lnTo>
                <a:cubicBezTo>
                  <a:pt x="115" y="82"/>
                  <a:pt x="107" y="82"/>
                  <a:pt x="107" y="74"/>
                </a:cubicBezTo>
                <a:cubicBezTo>
                  <a:pt x="107" y="49"/>
                  <a:pt x="90" y="33"/>
                  <a:pt x="74" y="33"/>
                </a:cubicBezTo>
                <a:cubicBezTo>
                  <a:pt x="49" y="33"/>
                  <a:pt x="33" y="49"/>
                  <a:pt x="33" y="74"/>
                </a:cubicBezTo>
                <a:cubicBezTo>
                  <a:pt x="33" y="82"/>
                  <a:pt x="25" y="82"/>
                  <a:pt x="16" y="82"/>
                </a:cubicBezTo>
                <a:cubicBezTo>
                  <a:pt x="8" y="82"/>
                  <a:pt x="0" y="82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107" y="0"/>
                  <a:pt x="139" y="33"/>
                  <a:pt x="139" y="74"/>
                </a:cubicBezTo>
                <a:cubicBezTo>
                  <a:pt x="139" y="82"/>
                  <a:pt x="131" y="82"/>
                  <a:pt x="123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14">
            <a:extLst>
              <a:ext uri="{FF2B5EF4-FFF2-40B4-BE49-F238E27FC236}">
                <a16:creationId xmlns:a16="http://schemas.microsoft.com/office/drawing/2014/main" id="{77AE891B-0DDC-3349-AFB4-9E5EF685D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535" y="2535280"/>
            <a:ext cx="1012657" cy="89907"/>
          </a:xfrm>
          <a:custGeom>
            <a:avLst/>
            <a:gdLst>
              <a:gd name="T0" fmla="*/ 876 w 942"/>
              <a:gd name="T1" fmla="*/ 82 h 83"/>
              <a:gd name="T2" fmla="*/ 876 w 942"/>
              <a:gd name="T3" fmla="*/ 82 h 83"/>
              <a:gd name="T4" fmla="*/ 65 w 942"/>
              <a:gd name="T5" fmla="*/ 82 h 83"/>
              <a:gd name="T6" fmla="*/ 57 w 942"/>
              <a:gd name="T7" fmla="*/ 82 h 83"/>
              <a:gd name="T8" fmla="*/ 8 w 942"/>
              <a:gd name="T9" fmla="*/ 32 h 83"/>
              <a:gd name="T10" fmla="*/ 0 w 942"/>
              <a:gd name="T11" fmla="*/ 8 h 83"/>
              <a:gd name="T12" fmla="*/ 16 w 942"/>
              <a:gd name="T13" fmla="*/ 0 h 83"/>
              <a:gd name="T14" fmla="*/ 925 w 942"/>
              <a:gd name="T15" fmla="*/ 0 h 83"/>
              <a:gd name="T16" fmla="*/ 941 w 942"/>
              <a:gd name="T17" fmla="*/ 8 h 83"/>
              <a:gd name="T18" fmla="*/ 941 w 942"/>
              <a:gd name="T19" fmla="*/ 32 h 83"/>
              <a:gd name="T20" fmla="*/ 884 w 942"/>
              <a:gd name="T21" fmla="*/ 82 h 83"/>
              <a:gd name="T22" fmla="*/ 876 w 942"/>
              <a:gd name="T23" fmla="*/ 82 h 83"/>
              <a:gd name="T24" fmla="*/ 73 w 942"/>
              <a:gd name="T25" fmla="*/ 57 h 83"/>
              <a:gd name="T26" fmla="*/ 73 w 942"/>
              <a:gd name="T27" fmla="*/ 57 h 83"/>
              <a:gd name="T28" fmla="*/ 868 w 942"/>
              <a:gd name="T29" fmla="*/ 57 h 83"/>
              <a:gd name="T30" fmla="*/ 892 w 942"/>
              <a:gd name="T31" fmla="*/ 32 h 83"/>
              <a:gd name="T32" fmla="*/ 57 w 942"/>
              <a:gd name="T33" fmla="*/ 32 h 83"/>
              <a:gd name="T34" fmla="*/ 73 w 942"/>
              <a:gd name="T35" fmla="*/ 5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2" h="83">
                <a:moveTo>
                  <a:pt x="876" y="82"/>
                </a:moveTo>
                <a:lnTo>
                  <a:pt x="876" y="82"/>
                </a:lnTo>
                <a:cubicBezTo>
                  <a:pt x="65" y="82"/>
                  <a:pt x="65" y="82"/>
                  <a:pt x="65" y="82"/>
                </a:cubicBezTo>
                <a:lnTo>
                  <a:pt x="57" y="82"/>
                </a:lnTo>
                <a:cubicBezTo>
                  <a:pt x="8" y="32"/>
                  <a:pt x="8" y="32"/>
                  <a:pt x="8" y="32"/>
                </a:cubicBezTo>
                <a:cubicBezTo>
                  <a:pt x="0" y="24"/>
                  <a:pt x="0" y="16"/>
                  <a:pt x="0" y="8"/>
                </a:cubicBezTo>
                <a:cubicBezTo>
                  <a:pt x="8" y="8"/>
                  <a:pt x="8" y="0"/>
                  <a:pt x="16" y="0"/>
                </a:cubicBezTo>
                <a:cubicBezTo>
                  <a:pt x="925" y="0"/>
                  <a:pt x="925" y="0"/>
                  <a:pt x="925" y="0"/>
                </a:cubicBezTo>
                <a:cubicBezTo>
                  <a:pt x="933" y="0"/>
                  <a:pt x="941" y="8"/>
                  <a:pt x="941" y="8"/>
                </a:cubicBezTo>
                <a:cubicBezTo>
                  <a:pt x="941" y="16"/>
                  <a:pt x="941" y="24"/>
                  <a:pt x="941" y="32"/>
                </a:cubicBezTo>
                <a:cubicBezTo>
                  <a:pt x="884" y="82"/>
                  <a:pt x="884" y="82"/>
                  <a:pt x="884" y="82"/>
                </a:cubicBezTo>
                <a:cubicBezTo>
                  <a:pt x="884" y="82"/>
                  <a:pt x="884" y="82"/>
                  <a:pt x="876" y="82"/>
                </a:cubicBezTo>
                <a:close/>
                <a:moveTo>
                  <a:pt x="73" y="57"/>
                </a:moveTo>
                <a:lnTo>
                  <a:pt x="73" y="57"/>
                </a:lnTo>
                <a:cubicBezTo>
                  <a:pt x="868" y="57"/>
                  <a:pt x="868" y="57"/>
                  <a:pt x="868" y="57"/>
                </a:cubicBezTo>
                <a:cubicBezTo>
                  <a:pt x="892" y="32"/>
                  <a:pt x="892" y="32"/>
                  <a:pt x="892" y="32"/>
                </a:cubicBezTo>
                <a:cubicBezTo>
                  <a:pt x="57" y="32"/>
                  <a:pt x="57" y="32"/>
                  <a:pt x="57" y="32"/>
                </a:cubicBezTo>
                <a:lnTo>
                  <a:pt x="7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15">
            <a:extLst>
              <a:ext uri="{FF2B5EF4-FFF2-40B4-BE49-F238E27FC236}">
                <a16:creationId xmlns:a16="http://schemas.microsoft.com/office/drawing/2014/main" id="{63BF79A7-F9AF-0748-86CD-57BF53AC0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1251" y="2308142"/>
            <a:ext cx="37856" cy="28392"/>
          </a:xfrm>
          <a:custGeom>
            <a:avLst/>
            <a:gdLst>
              <a:gd name="T0" fmla="*/ 33 w 34"/>
              <a:gd name="T1" fmla="*/ 16 h 25"/>
              <a:gd name="T2" fmla="*/ 33 w 34"/>
              <a:gd name="T3" fmla="*/ 16 h 25"/>
              <a:gd name="T4" fmla="*/ 16 w 34"/>
              <a:gd name="T5" fmla="*/ 24 h 25"/>
              <a:gd name="T6" fmla="*/ 0 w 34"/>
              <a:gd name="T7" fmla="*/ 16 h 25"/>
              <a:gd name="T8" fmla="*/ 16 w 34"/>
              <a:gd name="T9" fmla="*/ 0 h 25"/>
              <a:gd name="T10" fmla="*/ 33 w 34"/>
              <a:gd name="T11" fmla="*/ 16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" h="25">
                <a:moveTo>
                  <a:pt x="33" y="16"/>
                </a:moveTo>
                <a:lnTo>
                  <a:pt x="33" y="16"/>
                </a:lnTo>
                <a:cubicBezTo>
                  <a:pt x="33" y="24"/>
                  <a:pt x="25" y="24"/>
                  <a:pt x="16" y="24"/>
                </a:cubicBezTo>
                <a:cubicBezTo>
                  <a:pt x="8" y="24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16">
            <a:extLst>
              <a:ext uri="{FF2B5EF4-FFF2-40B4-BE49-F238E27FC236}">
                <a16:creationId xmlns:a16="http://schemas.microsoft.com/office/drawing/2014/main" id="{C987C44B-EE9C-3248-817C-86388055C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158" y="4404435"/>
            <a:ext cx="529989" cy="719271"/>
          </a:xfrm>
          <a:custGeom>
            <a:avLst/>
            <a:gdLst>
              <a:gd name="T0" fmla="*/ 41 w 493"/>
              <a:gd name="T1" fmla="*/ 671 h 672"/>
              <a:gd name="T2" fmla="*/ 41 w 493"/>
              <a:gd name="T3" fmla="*/ 671 h 672"/>
              <a:gd name="T4" fmla="*/ 17 w 493"/>
              <a:gd name="T5" fmla="*/ 663 h 672"/>
              <a:gd name="T6" fmla="*/ 0 w 493"/>
              <a:gd name="T7" fmla="*/ 622 h 672"/>
              <a:gd name="T8" fmla="*/ 66 w 493"/>
              <a:gd name="T9" fmla="*/ 426 h 672"/>
              <a:gd name="T10" fmla="*/ 82 w 493"/>
              <a:gd name="T11" fmla="*/ 409 h 672"/>
              <a:gd name="T12" fmla="*/ 91 w 493"/>
              <a:gd name="T13" fmla="*/ 434 h 672"/>
              <a:gd name="T14" fmla="*/ 33 w 493"/>
              <a:gd name="T15" fmla="*/ 631 h 672"/>
              <a:gd name="T16" fmla="*/ 33 w 493"/>
              <a:gd name="T17" fmla="*/ 639 h 672"/>
              <a:gd name="T18" fmla="*/ 41 w 493"/>
              <a:gd name="T19" fmla="*/ 639 h 672"/>
              <a:gd name="T20" fmla="*/ 410 w 493"/>
              <a:gd name="T21" fmla="*/ 295 h 672"/>
              <a:gd name="T22" fmla="*/ 459 w 493"/>
              <a:gd name="T23" fmla="*/ 172 h 672"/>
              <a:gd name="T24" fmla="*/ 402 w 493"/>
              <a:gd name="T25" fmla="*/ 66 h 672"/>
              <a:gd name="T26" fmla="*/ 393 w 493"/>
              <a:gd name="T27" fmla="*/ 57 h 672"/>
              <a:gd name="T28" fmla="*/ 385 w 493"/>
              <a:gd name="T29" fmla="*/ 57 h 672"/>
              <a:gd name="T30" fmla="*/ 262 w 493"/>
              <a:gd name="T31" fmla="*/ 49 h 672"/>
              <a:gd name="T32" fmla="*/ 172 w 493"/>
              <a:gd name="T33" fmla="*/ 147 h 672"/>
              <a:gd name="T34" fmla="*/ 123 w 493"/>
              <a:gd name="T35" fmla="*/ 319 h 672"/>
              <a:gd name="T36" fmla="*/ 107 w 493"/>
              <a:gd name="T37" fmla="*/ 336 h 672"/>
              <a:gd name="T38" fmla="*/ 99 w 493"/>
              <a:gd name="T39" fmla="*/ 311 h 672"/>
              <a:gd name="T40" fmla="*/ 148 w 493"/>
              <a:gd name="T41" fmla="*/ 139 h 672"/>
              <a:gd name="T42" fmla="*/ 254 w 493"/>
              <a:gd name="T43" fmla="*/ 25 h 672"/>
              <a:gd name="T44" fmla="*/ 402 w 493"/>
              <a:gd name="T45" fmla="*/ 33 h 672"/>
              <a:gd name="T46" fmla="*/ 410 w 493"/>
              <a:gd name="T47" fmla="*/ 33 h 672"/>
              <a:gd name="T48" fmla="*/ 418 w 493"/>
              <a:gd name="T49" fmla="*/ 41 h 672"/>
              <a:gd name="T50" fmla="*/ 492 w 493"/>
              <a:gd name="T51" fmla="*/ 172 h 672"/>
              <a:gd name="T52" fmla="*/ 434 w 493"/>
              <a:gd name="T53" fmla="*/ 319 h 672"/>
              <a:gd name="T54" fmla="*/ 66 w 493"/>
              <a:gd name="T55" fmla="*/ 655 h 672"/>
              <a:gd name="T56" fmla="*/ 41 w 493"/>
              <a:gd name="T57" fmla="*/ 6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3" h="672">
                <a:moveTo>
                  <a:pt x="41" y="671"/>
                </a:moveTo>
                <a:lnTo>
                  <a:pt x="41" y="671"/>
                </a:lnTo>
                <a:cubicBezTo>
                  <a:pt x="33" y="671"/>
                  <a:pt x="25" y="663"/>
                  <a:pt x="17" y="663"/>
                </a:cubicBezTo>
                <a:cubicBezTo>
                  <a:pt x="9" y="655"/>
                  <a:pt x="0" y="639"/>
                  <a:pt x="0" y="622"/>
                </a:cubicBezTo>
                <a:cubicBezTo>
                  <a:pt x="66" y="426"/>
                  <a:pt x="66" y="426"/>
                  <a:pt x="66" y="426"/>
                </a:cubicBezTo>
                <a:cubicBezTo>
                  <a:pt x="66" y="418"/>
                  <a:pt x="74" y="409"/>
                  <a:pt x="82" y="409"/>
                </a:cubicBezTo>
                <a:cubicBezTo>
                  <a:pt x="91" y="418"/>
                  <a:pt x="91" y="426"/>
                  <a:pt x="91" y="434"/>
                </a:cubicBezTo>
                <a:cubicBezTo>
                  <a:pt x="33" y="631"/>
                  <a:pt x="33" y="631"/>
                  <a:pt x="33" y="631"/>
                </a:cubicBezTo>
                <a:lnTo>
                  <a:pt x="33" y="639"/>
                </a:lnTo>
                <a:lnTo>
                  <a:pt x="41" y="639"/>
                </a:lnTo>
                <a:cubicBezTo>
                  <a:pt x="410" y="295"/>
                  <a:pt x="410" y="295"/>
                  <a:pt x="410" y="295"/>
                </a:cubicBezTo>
                <a:cubicBezTo>
                  <a:pt x="442" y="262"/>
                  <a:pt x="459" y="221"/>
                  <a:pt x="459" y="172"/>
                </a:cubicBezTo>
                <a:cubicBezTo>
                  <a:pt x="459" y="131"/>
                  <a:pt x="434" y="90"/>
                  <a:pt x="402" y="66"/>
                </a:cubicBezTo>
                <a:cubicBezTo>
                  <a:pt x="402" y="66"/>
                  <a:pt x="393" y="66"/>
                  <a:pt x="393" y="57"/>
                </a:cubicBezTo>
                <a:lnTo>
                  <a:pt x="385" y="57"/>
                </a:lnTo>
                <a:cubicBezTo>
                  <a:pt x="344" y="33"/>
                  <a:pt x="303" y="33"/>
                  <a:pt x="262" y="49"/>
                </a:cubicBezTo>
                <a:cubicBezTo>
                  <a:pt x="222" y="66"/>
                  <a:pt x="189" y="107"/>
                  <a:pt x="172" y="147"/>
                </a:cubicBezTo>
                <a:cubicBezTo>
                  <a:pt x="123" y="319"/>
                  <a:pt x="123" y="319"/>
                  <a:pt x="123" y="319"/>
                </a:cubicBezTo>
                <a:cubicBezTo>
                  <a:pt x="123" y="327"/>
                  <a:pt x="115" y="336"/>
                  <a:pt x="107" y="336"/>
                </a:cubicBezTo>
                <a:cubicBezTo>
                  <a:pt x="99" y="327"/>
                  <a:pt x="91" y="319"/>
                  <a:pt x="99" y="311"/>
                </a:cubicBezTo>
                <a:cubicBezTo>
                  <a:pt x="148" y="139"/>
                  <a:pt x="148" y="139"/>
                  <a:pt x="148" y="139"/>
                </a:cubicBezTo>
                <a:cubicBezTo>
                  <a:pt x="164" y="90"/>
                  <a:pt x="197" y="41"/>
                  <a:pt x="254" y="25"/>
                </a:cubicBezTo>
                <a:cubicBezTo>
                  <a:pt x="303" y="0"/>
                  <a:pt x="353" y="8"/>
                  <a:pt x="402" y="33"/>
                </a:cubicBezTo>
                <a:cubicBezTo>
                  <a:pt x="402" y="33"/>
                  <a:pt x="402" y="33"/>
                  <a:pt x="410" y="33"/>
                </a:cubicBezTo>
                <a:cubicBezTo>
                  <a:pt x="410" y="41"/>
                  <a:pt x="418" y="41"/>
                  <a:pt x="418" y="41"/>
                </a:cubicBezTo>
                <a:cubicBezTo>
                  <a:pt x="459" y="74"/>
                  <a:pt x="484" y="123"/>
                  <a:pt x="492" y="172"/>
                </a:cubicBezTo>
                <a:cubicBezTo>
                  <a:pt x="492" y="229"/>
                  <a:pt x="475" y="278"/>
                  <a:pt x="434" y="319"/>
                </a:cubicBezTo>
                <a:cubicBezTo>
                  <a:pt x="66" y="655"/>
                  <a:pt x="66" y="655"/>
                  <a:pt x="66" y="655"/>
                </a:cubicBezTo>
                <a:cubicBezTo>
                  <a:pt x="58" y="663"/>
                  <a:pt x="49" y="671"/>
                  <a:pt x="41" y="6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17">
            <a:extLst>
              <a:ext uri="{FF2B5EF4-FFF2-40B4-BE49-F238E27FC236}">
                <a16:creationId xmlns:a16="http://schemas.microsoft.com/office/drawing/2014/main" id="{130ACB80-553E-9246-805B-D9F4857D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8844" y="4229351"/>
            <a:ext cx="184551" cy="246066"/>
          </a:xfrm>
          <a:custGeom>
            <a:avLst/>
            <a:gdLst>
              <a:gd name="T0" fmla="*/ 17 w 173"/>
              <a:gd name="T1" fmla="*/ 230 h 231"/>
              <a:gd name="T2" fmla="*/ 17 w 173"/>
              <a:gd name="T3" fmla="*/ 230 h 231"/>
              <a:gd name="T4" fmla="*/ 8 w 173"/>
              <a:gd name="T5" fmla="*/ 221 h 231"/>
              <a:gd name="T6" fmla="*/ 0 w 173"/>
              <a:gd name="T7" fmla="*/ 205 h 231"/>
              <a:gd name="T8" fmla="*/ 49 w 173"/>
              <a:gd name="T9" fmla="*/ 50 h 231"/>
              <a:gd name="T10" fmla="*/ 107 w 173"/>
              <a:gd name="T11" fmla="*/ 0 h 231"/>
              <a:gd name="T12" fmla="*/ 139 w 173"/>
              <a:gd name="T13" fmla="*/ 17 h 231"/>
              <a:gd name="T14" fmla="*/ 139 w 173"/>
              <a:gd name="T15" fmla="*/ 17 h 231"/>
              <a:gd name="T16" fmla="*/ 164 w 173"/>
              <a:gd name="T17" fmla="*/ 41 h 231"/>
              <a:gd name="T18" fmla="*/ 148 w 173"/>
              <a:gd name="T19" fmla="*/ 107 h 231"/>
              <a:gd name="T20" fmla="*/ 25 w 173"/>
              <a:gd name="T21" fmla="*/ 221 h 231"/>
              <a:gd name="T22" fmla="*/ 17 w 173"/>
              <a:gd name="T23" fmla="*/ 230 h 231"/>
              <a:gd name="T24" fmla="*/ 107 w 173"/>
              <a:gd name="T25" fmla="*/ 33 h 231"/>
              <a:gd name="T26" fmla="*/ 107 w 173"/>
              <a:gd name="T27" fmla="*/ 33 h 231"/>
              <a:gd name="T28" fmla="*/ 107 w 173"/>
              <a:gd name="T29" fmla="*/ 33 h 231"/>
              <a:gd name="T30" fmla="*/ 82 w 173"/>
              <a:gd name="T31" fmla="*/ 58 h 231"/>
              <a:gd name="T32" fmla="*/ 49 w 173"/>
              <a:gd name="T33" fmla="*/ 164 h 231"/>
              <a:gd name="T34" fmla="*/ 131 w 173"/>
              <a:gd name="T35" fmla="*/ 90 h 231"/>
              <a:gd name="T36" fmla="*/ 139 w 173"/>
              <a:gd name="T37" fmla="*/ 50 h 231"/>
              <a:gd name="T38" fmla="*/ 123 w 173"/>
              <a:gd name="T39" fmla="*/ 41 h 231"/>
              <a:gd name="T40" fmla="*/ 107 w 173"/>
              <a:gd name="T41" fmla="*/ 33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3" h="231">
                <a:moveTo>
                  <a:pt x="17" y="230"/>
                </a:moveTo>
                <a:lnTo>
                  <a:pt x="17" y="230"/>
                </a:lnTo>
                <a:cubicBezTo>
                  <a:pt x="17" y="230"/>
                  <a:pt x="8" y="230"/>
                  <a:pt x="8" y="221"/>
                </a:cubicBezTo>
                <a:cubicBezTo>
                  <a:pt x="0" y="221"/>
                  <a:pt x="0" y="213"/>
                  <a:pt x="0" y="205"/>
                </a:cubicBezTo>
                <a:cubicBezTo>
                  <a:pt x="49" y="50"/>
                  <a:pt x="49" y="50"/>
                  <a:pt x="49" y="50"/>
                </a:cubicBezTo>
                <a:cubicBezTo>
                  <a:pt x="57" y="25"/>
                  <a:pt x="82" y="0"/>
                  <a:pt x="107" y="0"/>
                </a:cubicBezTo>
                <a:cubicBezTo>
                  <a:pt x="115" y="0"/>
                  <a:pt x="131" y="9"/>
                  <a:pt x="139" y="17"/>
                </a:cubicBezTo>
                <a:lnTo>
                  <a:pt x="139" y="17"/>
                </a:lnTo>
                <a:cubicBezTo>
                  <a:pt x="148" y="17"/>
                  <a:pt x="156" y="25"/>
                  <a:pt x="164" y="41"/>
                </a:cubicBezTo>
                <a:cubicBezTo>
                  <a:pt x="172" y="66"/>
                  <a:pt x="172" y="90"/>
                  <a:pt x="148" y="107"/>
                </a:cubicBezTo>
                <a:cubicBezTo>
                  <a:pt x="25" y="221"/>
                  <a:pt x="25" y="221"/>
                  <a:pt x="25" y="221"/>
                </a:cubicBezTo>
                <a:cubicBezTo>
                  <a:pt x="25" y="230"/>
                  <a:pt x="17" y="230"/>
                  <a:pt x="17" y="230"/>
                </a:cubicBezTo>
                <a:close/>
                <a:moveTo>
                  <a:pt x="107" y="33"/>
                </a:moveTo>
                <a:lnTo>
                  <a:pt x="107" y="33"/>
                </a:lnTo>
                <a:lnTo>
                  <a:pt x="107" y="33"/>
                </a:lnTo>
                <a:cubicBezTo>
                  <a:pt x="90" y="33"/>
                  <a:pt x="82" y="41"/>
                  <a:pt x="82" y="58"/>
                </a:cubicBezTo>
                <a:cubicBezTo>
                  <a:pt x="49" y="164"/>
                  <a:pt x="49" y="164"/>
                  <a:pt x="49" y="164"/>
                </a:cubicBezTo>
                <a:cubicBezTo>
                  <a:pt x="131" y="90"/>
                  <a:pt x="131" y="90"/>
                  <a:pt x="131" y="90"/>
                </a:cubicBezTo>
                <a:cubicBezTo>
                  <a:pt x="139" y="82"/>
                  <a:pt x="139" y="66"/>
                  <a:pt x="139" y="50"/>
                </a:cubicBezTo>
                <a:cubicBezTo>
                  <a:pt x="131" y="50"/>
                  <a:pt x="131" y="41"/>
                  <a:pt x="123" y="41"/>
                </a:cubicBezTo>
                <a:cubicBezTo>
                  <a:pt x="115" y="33"/>
                  <a:pt x="115" y="33"/>
                  <a:pt x="107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18">
            <a:extLst>
              <a:ext uri="{FF2B5EF4-FFF2-40B4-BE49-F238E27FC236}">
                <a16:creationId xmlns:a16="http://schemas.microsoft.com/office/drawing/2014/main" id="{349754F1-BB12-7B4D-803C-EA67AF54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8844" y="4352384"/>
            <a:ext cx="264994" cy="132497"/>
          </a:xfrm>
          <a:custGeom>
            <a:avLst/>
            <a:gdLst>
              <a:gd name="T0" fmla="*/ 188 w 247"/>
              <a:gd name="T1" fmla="*/ 123 h 124"/>
              <a:gd name="T2" fmla="*/ 188 w 247"/>
              <a:gd name="T3" fmla="*/ 123 h 124"/>
              <a:gd name="T4" fmla="*/ 180 w 247"/>
              <a:gd name="T5" fmla="*/ 123 h 124"/>
              <a:gd name="T6" fmla="*/ 17 w 247"/>
              <a:gd name="T7" fmla="*/ 115 h 124"/>
              <a:gd name="T8" fmla="*/ 0 w 247"/>
              <a:gd name="T9" fmla="*/ 98 h 124"/>
              <a:gd name="T10" fmla="*/ 8 w 247"/>
              <a:gd name="T11" fmla="*/ 82 h 124"/>
              <a:gd name="T12" fmla="*/ 156 w 247"/>
              <a:gd name="T13" fmla="*/ 8 h 124"/>
              <a:gd name="T14" fmla="*/ 230 w 247"/>
              <a:gd name="T15" fmla="*/ 25 h 124"/>
              <a:gd name="T16" fmla="*/ 246 w 247"/>
              <a:gd name="T17" fmla="*/ 57 h 124"/>
              <a:gd name="T18" fmla="*/ 246 w 247"/>
              <a:gd name="T19" fmla="*/ 57 h 124"/>
              <a:gd name="T20" fmla="*/ 246 w 247"/>
              <a:gd name="T21" fmla="*/ 90 h 124"/>
              <a:gd name="T22" fmla="*/ 188 w 247"/>
              <a:gd name="T23" fmla="*/ 123 h 124"/>
              <a:gd name="T24" fmla="*/ 74 w 247"/>
              <a:gd name="T25" fmla="*/ 90 h 124"/>
              <a:gd name="T26" fmla="*/ 74 w 247"/>
              <a:gd name="T27" fmla="*/ 90 h 124"/>
              <a:gd name="T28" fmla="*/ 180 w 247"/>
              <a:gd name="T29" fmla="*/ 98 h 124"/>
              <a:gd name="T30" fmla="*/ 213 w 247"/>
              <a:gd name="T31" fmla="*/ 74 h 124"/>
              <a:gd name="T32" fmla="*/ 213 w 247"/>
              <a:gd name="T33" fmla="*/ 57 h 124"/>
              <a:gd name="T34" fmla="*/ 205 w 247"/>
              <a:gd name="T35" fmla="*/ 41 h 124"/>
              <a:gd name="T36" fmla="*/ 172 w 247"/>
              <a:gd name="T37" fmla="*/ 41 h 124"/>
              <a:gd name="T38" fmla="*/ 74 w 247"/>
              <a:gd name="T39" fmla="*/ 9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7" h="124">
                <a:moveTo>
                  <a:pt x="188" y="123"/>
                </a:moveTo>
                <a:lnTo>
                  <a:pt x="188" y="123"/>
                </a:lnTo>
                <a:cubicBezTo>
                  <a:pt x="180" y="123"/>
                  <a:pt x="180" y="123"/>
                  <a:pt x="180" y="123"/>
                </a:cubicBezTo>
                <a:cubicBezTo>
                  <a:pt x="17" y="115"/>
                  <a:pt x="17" y="115"/>
                  <a:pt x="17" y="115"/>
                </a:cubicBezTo>
                <a:cubicBezTo>
                  <a:pt x="8" y="115"/>
                  <a:pt x="0" y="106"/>
                  <a:pt x="0" y="98"/>
                </a:cubicBezTo>
                <a:cubicBezTo>
                  <a:pt x="0" y="90"/>
                  <a:pt x="0" y="90"/>
                  <a:pt x="8" y="82"/>
                </a:cubicBezTo>
                <a:cubicBezTo>
                  <a:pt x="156" y="8"/>
                  <a:pt x="156" y="8"/>
                  <a:pt x="156" y="8"/>
                </a:cubicBezTo>
                <a:cubicBezTo>
                  <a:pt x="180" y="0"/>
                  <a:pt x="213" y="0"/>
                  <a:pt x="230" y="25"/>
                </a:cubicBezTo>
                <a:cubicBezTo>
                  <a:pt x="238" y="33"/>
                  <a:pt x="246" y="41"/>
                  <a:pt x="246" y="57"/>
                </a:cubicBezTo>
                <a:lnTo>
                  <a:pt x="246" y="57"/>
                </a:lnTo>
                <a:cubicBezTo>
                  <a:pt x="246" y="66"/>
                  <a:pt x="246" y="74"/>
                  <a:pt x="246" y="90"/>
                </a:cubicBezTo>
                <a:cubicBezTo>
                  <a:pt x="238" y="115"/>
                  <a:pt x="213" y="123"/>
                  <a:pt x="188" y="123"/>
                </a:cubicBezTo>
                <a:close/>
                <a:moveTo>
                  <a:pt x="74" y="90"/>
                </a:moveTo>
                <a:lnTo>
                  <a:pt x="74" y="90"/>
                </a:lnTo>
                <a:cubicBezTo>
                  <a:pt x="180" y="98"/>
                  <a:pt x="180" y="98"/>
                  <a:pt x="180" y="98"/>
                </a:cubicBezTo>
                <a:cubicBezTo>
                  <a:pt x="197" y="98"/>
                  <a:pt x="213" y="90"/>
                  <a:pt x="213" y="74"/>
                </a:cubicBezTo>
                <a:cubicBezTo>
                  <a:pt x="221" y="74"/>
                  <a:pt x="221" y="66"/>
                  <a:pt x="213" y="57"/>
                </a:cubicBezTo>
                <a:cubicBezTo>
                  <a:pt x="213" y="57"/>
                  <a:pt x="213" y="49"/>
                  <a:pt x="205" y="41"/>
                </a:cubicBezTo>
                <a:cubicBezTo>
                  <a:pt x="197" y="33"/>
                  <a:pt x="188" y="33"/>
                  <a:pt x="172" y="41"/>
                </a:cubicBezTo>
                <a:lnTo>
                  <a:pt x="7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19">
            <a:extLst>
              <a:ext uri="{FF2B5EF4-FFF2-40B4-BE49-F238E27FC236}">
                <a16:creationId xmlns:a16="http://schemas.microsoft.com/office/drawing/2014/main" id="{86205D9D-37F9-9C4C-BCE3-92A7F25C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4739" y="4210423"/>
            <a:ext cx="141961" cy="264994"/>
          </a:xfrm>
          <a:custGeom>
            <a:avLst/>
            <a:gdLst>
              <a:gd name="T0" fmla="*/ 115 w 132"/>
              <a:gd name="T1" fmla="*/ 246 h 247"/>
              <a:gd name="T2" fmla="*/ 115 w 132"/>
              <a:gd name="T3" fmla="*/ 246 h 247"/>
              <a:gd name="T4" fmla="*/ 98 w 132"/>
              <a:gd name="T5" fmla="*/ 237 h 247"/>
              <a:gd name="T6" fmla="*/ 16 w 132"/>
              <a:gd name="T7" fmla="*/ 90 h 247"/>
              <a:gd name="T8" fmla="*/ 24 w 132"/>
              <a:gd name="T9" fmla="*/ 25 h 247"/>
              <a:gd name="T10" fmla="*/ 49 w 132"/>
              <a:gd name="T11" fmla="*/ 0 h 247"/>
              <a:gd name="T12" fmla="*/ 82 w 132"/>
              <a:gd name="T13" fmla="*/ 0 h 247"/>
              <a:gd name="T14" fmla="*/ 131 w 132"/>
              <a:gd name="T15" fmla="*/ 66 h 247"/>
              <a:gd name="T16" fmla="*/ 131 w 132"/>
              <a:gd name="T17" fmla="*/ 74 h 247"/>
              <a:gd name="T18" fmla="*/ 131 w 132"/>
              <a:gd name="T19" fmla="*/ 74 h 247"/>
              <a:gd name="T20" fmla="*/ 131 w 132"/>
              <a:gd name="T21" fmla="*/ 229 h 247"/>
              <a:gd name="T22" fmla="*/ 115 w 132"/>
              <a:gd name="T23" fmla="*/ 246 h 247"/>
              <a:gd name="T24" fmla="*/ 66 w 132"/>
              <a:gd name="T25" fmla="*/ 33 h 247"/>
              <a:gd name="T26" fmla="*/ 66 w 132"/>
              <a:gd name="T27" fmla="*/ 33 h 247"/>
              <a:gd name="T28" fmla="*/ 57 w 132"/>
              <a:gd name="T29" fmla="*/ 33 h 247"/>
              <a:gd name="T30" fmla="*/ 41 w 132"/>
              <a:gd name="T31" fmla="*/ 41 h 247"/>
              <a:gd name="T32" fmla="*/ 41 w 132"/>
              <a:gd name="T33" fmla="*/ 82 h 247"/>
              <a:gd name="T34" fmla="*/ 98 w 132"/>
              <a:gd name="T35" fmla="*/ 172 h 247"/>
              <a:gd name="T36" fmla="*/ 98 w 132"/>
              <a:gd name="T37" fmla="*/ 66 h 247"/>
              <a:gd name="T38" fmla="*/ 74 w 132"/>
              <a:gd name="T39" fmla="*/ 33 h 247"/>
              <a:gd name="T40" fmla="*/ 66 w 132"/>
              <a:gd name="T41" fmla="*/ 3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2" h="247">
                <a:moveTo>
                  <a:pt x="115" y="246"/>
                </a:moveTo>
                <a:lnTo>
                  <a:pt x="115" y="246"/>
                </a:lnTo>
                <a:cubicBezTo>
                  <a:pt x="106" y="246"/>
                  <a:pt x="106" y="237"/>
                  <a:pt x="98" y="237"/>
                </a:cubicBezTo>
                <a:cubicBezTo>
                  <a:pt x="16" y="90"/>
                  <a:pt x="16" y="90"/>
                  <a:pt x="16" y="90"/>
                </a:cubicBezTo>
                <a:cubicBezTo>
                  <a:pt x="0" y="74"/>
                  <a:pt x="0" y="41"/>
                  <a:pt x="24" y="25"/>
                </a:cubicBezTo>
                <a:cubicBezTo>
                  <a:pt x="33" y="8"/>
                  <a:pt x="41" y="8"/>
                  <a:pt x="49" y="0"/>
                </a:cubicBezTo>
                <a:cubicBezTo>
                  <a:pt x="66" y="0"/>
                  <a:pt x="74" y="0"/>
                  <a:pt x="82" y="0"/>
                </a:cubicBezTo>
                <a:cubicBezTo>
                  <a:pt x="106" y="8"/>
                  <a:pt x="131" y="33"/>
                  <a:pt x="131" y="66"/>
                </a:cubicBezTo>
                <a:cubicBezTo>
                  <a:pt x="131" y="74"/>
                  <a:pt x="131" y="74"/>
                  <a:pt x="131" y="74"/>
                </a:cubicBezTo>
                <a:lnTo>
                  <a:pt x="131" y="74"/>
                </a:lnTo>
                <a:cubicBezTo>
                  <a:pt x="131" y="229"/>
                  <a:pt x="131" y="229"/>
                  <a:pt x="131" y="229"/>
                </a:cubicBezTo>
                <a:cubicBezTo>
                  <a:pt x="131" y="237"/>
                  <a:pt x="123" y="237"/>
                  <a:pt x="115" y="246"/>
                </a:cubicBezTo>
                <a:close/>
                <a:moveTo>
                  <a:pt x="66" y="33"/>
                </a:moveTo>
                <a:lnTo>
                  <a:pt x="66" y="33"/>
                </a:lnTo>
                <a:cubicBezTo>
                  <a:pt x="66" y="33"/>
                  <a:pt x="66" y="33"/>
                  <a:pt x="57" y="33"/>
                </a:cubicBezTo>
                <a:cubicBezTo>
                  <a:pt x="49" y="33"/>
                  <a:pt x="49" y="33"/>
                  <a:pt x="41" y="41"/>
                </a:cubicBezTo>
                <a:cubicBezTo>
                  <a:pt x="33" y="49"/>
                  <a:pt x="33" y="66"/>
                  <a:pt x="41" y="8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8" y="66"/>
                  <a:pt x="98" y="66"/>
                  <a:pt x="98" y="66"/>
                </a:cubicBezTo>
                <a:cubicBezTo>
                  <a:pt x="98" y="49"/>
                  <a:pt x="90" y="33"/>
                  <a:pt x="74" y="33"/>
                </a:cubicBezTo>
                <a:cubicBezTo>
                  <a:pt x="74" y="33"/>
                  <a:pt x="74" y="33"/>
                  <a:pt x="6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20">
            <a:extLst>
              <a:ext uri="{FF2B5EF4-FFF2-40B4-BE49-F238E27FC236}">
                <a16:creationId xmlns:a16="http://schemas.microsoft.com/office/drawing/2014/main" id="{017D7F86-1F82-7C46-83E8-D249ED7E8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688" y="4693091"/>
            <a:ext cx="160889" cy="108836"/>
          </a:xfrm>
          <a:custGeom>
            <a:avLst/>
            <a:gdLst>
              <a:gd name="T0" fmla="*/ 131 w 148"/>
              <a:gd name="T1" fmla="*/ 99 h 100"/>
              <a:gd name="T2" fmla="*/ 131 w 148"/>
              <a:gd name="T3" fmla="*/ 99 h 100"/>
              <a:gd name="T4" fmla="*/ 123 w 148"/>
              <a:gd name="T5" fmla="*/ 99 h 100"/>
              <a:gd name="T6" fmla="*/ 8 w 148"/>
              <a:gd name="T7" fmla="*/ 33 h 100"/>
              <a:gd name="T8" fmla="*/ 0 w 148"/>
              <a:gd name="T9" fmla="*/ 8 h 100"/>
              <a:gd name="T10" fmla="*/ 24 w 148"/>
              <a:gd name="T11" fmla="*/ 0 h 100"/>
              <a:gd name="T12" fmla="*/ 139 w 148"/>
              <a:gd name="T13" fmla="*/ 74 h 100"/>
              <a:gd name="T14" fmla="*/ 139 w 148"/>
              <a:gd name="T15" fmla="*/ 99 h 100"/>
              <a:gd name="T16" fmla="*/ 131 w 148"/>
              <a:gd name="T17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100">
                <a:moveTo>
                  <a:pt x="131" y="99"/>
                </a:moveTo>
                <a:lnTo>
                  <a:pt x="131" y="99"/>
                </a:lnTo>
                <a:cubicBezTo>
                  <a:pt x="123" y="99"/>
                  <a:pt x="123" y="99"/>
                  <a:pt x="123" y="99"/>
                </a:cubicBezTo>
                <a:cubicBezTo>
                  <a:pt x="8" y="33"/>
                  <a:pt x="8" y="33"/>
                  <a:pt x="8" y="33"/>
                </a:cubicBezTo>
                <a:cubicBezTo>
                  <a:pt x="0" y="25"/>
                  <a:pt x="0" y="17"/>
                  <a:pt x="0" y="8"/>
                </a:cubicBezTo>
                <a:cubicBezTo>
                  <a:pt x="8" y="0"/>
                  <a:pt x="16" y="0"/>
                  <a:pt x="24" y="0"/>
                </a:cubicBezTo>
                <a:cubicBezTo>
                  <a:pt x="139" y="74"/>
                  <a:pt x="139" y="74"/>
                  <a:pt x="139" y="74"/>
                </a:cubicBezTo>
                <a:cubicBezTo>
                  <a:pt x="139" y="82"/>
                  <a:pt x="147" y="90"/>
                  <a:pt x="139" y="99"/>
                </a:cubicBezTo>
                <a:lnTo>
                  <a:pt x="131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21">
            <a:extLst>
              <a:ext uri="{FF2B5EF4-FFF2-40B4-BE49-F238E27FC236}">
                <a16:creationId xmlns:a16="http://schemas.microsoft.com/office/drawing/2014/main" id="{EAB615D7-B9CC-F243-B1DA-E2BBFB06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5367" y="4872909"/>
            <a:ext cx="70979" cy="52051"/>
          </a:xfrm>
          <a:custGeom>
            <a:avLst/>
            <a:gdLst>
              <a:gd name="T0" fmla="*/ 49 w 66"/>
              <a:gd name="T1" fmla="*/ 49 h 50"/>
              <a:gd name="T2" fmla="*/ 49 w 66"/>
              <a:gd name="T3" fmla="*/ 49 h 50"/>
              <a:gd name="T4" fmla="*/ 41 w 66"/>
              <a:gd name="T5" fmla="*/ 49 h 50"/>
              <a:gd name="T6" fmla="*/ 8 w 66"/>
              <a:gd name="T7" fmla="*/ 24 h 50"/>
              <a:gd name="T8" fmla="*/ 8 w 66"/>
              <a:gd name="T9" fmla="*/ 8 h 50"/>
              <a:gd name="T10" fmla="*/ 25 w 66"/>
              <a:gd name="T11" fmla="*/ 0 h 50"/>
              <a:gd name="T12" fmla="*/ 57 w 66"/>
              <a:gd name="T13" fmla="*/ 16 h 50"/>
              <a:gd name="T14" fmla="*/ 57 w 66"/>
              <a:gd name="T15" fmla="*/ 41 h 50"/>
              <a:gd name="T16" fmla="*/ 49 w 66"/>
              <a:gd name="T17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50">
                <a:moveTo>
                  <a:pt x="49" y="49"/>
                </a:moveTo>
                <a:lnTo>
                  <a:pt x="49" y="49"/>
                </a:lnTo>
                <a:cubicBezTo>
                  <a:pt x="41" y="49"/>
                  <a:pt x="41" y="49"/>
                  <a:pt x="41" y="49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8" y="8"/>
                </a:cubicBezTo>
                <a:cubicBezTo>
                  <a:pt x="8" y="0"/>
                  <a:pt x="16" y="0"/>
                  <a:pt x="25" y="0"/>
                </a:cubicBezTo>
                <a:cubicBezTo>
                  <a:pt x="57" y="16"/>
                  <a:pt x="57" y="16"/>
                  <a:pt x="57" y="16"/>
                </a:cubicBezTo>
                <a:cubicBezTo>
                  <a:pt x="65" y="24"/>
                  <a:pt x="65" y="33"/>
                  <a:pt x="57" y="41"/>
                </a:cubicBezTo>
                <a:cubicBezTo>
                  <a:pt x="57" y="49"/>
                  <a:pt x="49" y="49"/>
                  <a:pt x="49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22">
            <a:extLst>
              <a:ext uri="{FF2B5EF4-FFF2-40B4-BE49-F238E27FC236}">
                <a16:creationId xmlns:a16="http://schemas.microsoft.com/office/drawing/2014/main" id="{6D24AADA-1035-4044-BD0E-03AC8847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98" y="4943888"/>
            <a:ext cx="94641" cy="70982"/>
          </a:xfrm>
          <a:custGeom>
            <a:avLst/>
            <a:gdLst>
              <a:gd name="T0" fmla="*/ 65 w 90"/>
              <a:gd name="T1" fmla="*/ 65 h 66"/>
              <a:gd name="T2" fmla="*/ 65 w 90"/>
              <a:gd name="T3" fmla="*/ 65 h 66"/>
              <a:gd name="T4" fmla="*/ 57 w 90"/>
              <a:gd name="T5" fmla="*/ 65 h 66"/>
              <a:gd name="T6" fmla="*/ 8 w 90"/>
              <a:gd name="T7" fmla="*/ 32 h 66"/>
              <a:gd name="T8" fmla="*/ 8 w 90"/>
              <a:gd name="T9" fmla="*/ 8 h 66"/>
              <a:gd name="T10" fmla="*/ 24 w 90"/>
              <a:gd name="T11" fmla="*/ 8 h 66"/>
              <a:gd name="T12" fmla="*/ 73 w 90"/>
              <a:gd name="T13" fmla="*/ 32 h 66"/>
              <a:gd name="T14" fmla="*/ 81 w 90"/>
              <a:gd name="T15" fmla="*/ 57 h 66"/>
              <a:gd name="T16" fmla="*/ 65 w 90"/>
              <a:gd name="T17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66">
                <a:moveTo>
                  <a:pt x="65" y="65"/>
                </a:moveTo>
                <a:lnTo>
                  <a:pt x="65" y="65"/>
                </a:lnTo>
                <a:cubicBezTo>
                  <a:pt x="65" y="65"/>
                  <a:pt x="65" y="65"/>
                  <a:pt x="57" y="65"/>
                </a:cubicBezTo>
                <a:cubicBezTo>
                  <a:pt x="8" y="32"/>
                  <a:pt x="8" y="32"/>
                  <a:pt x="8" y="32"/>
                </a:cubicBezTo>
                <a:cubicBezTo>
                  <a:pt x="0" y="24"/>
                  <a:pt x="0" y="16"/>
                  <a:pt x="8" y="8"/>
                </a:cubicBezTo>
                <a:cubicBezTo>
                  <a:pt x="8" y="0"/>
                  <a:pt x="16" y="0"/>
                  <a:pt x="24" y="8"/>
                </a:cubicBezTo>
                <a:cubicBezTo>
                  <a:pt x="73" y="32"/>
                  <a:pt x="73" y="32"/>
                  <a:pt x="73" y="32"/>
                </a:cubicBezTo>
                <a:cubicBezTo>
                  <a:pt x="81" y="40"/>
                  <a:pt x="89" y="49"/>
                  <a:pt x="81" y="57"/>
                </a:cubicBezTo>
                <a:cubicBezTo>
                  <a:pt x="81" y="57"/>
                  <a:pt x="73" y="65"/>
                  <a:pt x="65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23">
            <a:extLst>
              <a:ext uri="{FF2B5EF4-FFF2-40B4-BE49-F238E27FC236}">
                <a16:creationId xmlns:a16="http://schemas.microsoft.com/office/drawing/2014/main" id="{F4BBC07A-42DA-9148-9B18-2DAEFAB96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9301" y="6590639"/>
            <a:ext cx="747663" cy="790253"/>
          </a:xfrm>
          <a:custGeom>
            <a:avLst/>
            <a:gdLst>
              <a:gd name="T0" fmla="*/ 352 w 697"/>
              <a:gd name="T1" fmla="*/ 736 h 737"/>
              <a:gd name="T2" fmla="*/ 352 w 697"/>
              <a:gd name="T3" fmla="*/ 736 h 737"/>
              <a:gd name="T4" fmla="*/ 335 w 697"/>
              <a:gd name="T5" fmla="*/ 728 h 737"/>
              <a:gd name="T6" fmla="*/ 8 w 697"/>
              <a:gd name="T7" fmla="*/ 66 h 737"/>
              <a:gd name="T8" fmla="*/ 8 w 697"/>
              <a:gd name="T9" fmla="*/ 58 h 737"/>
              <a:gd name="T10" fmla="*/ 16 w 697"/>
              <a:gd name="T11" fmla="*/ 49 h 737"/>
              <a:gd name="T12" fmla="*/ 352 w 697"/>
              <a:gd name="T13" fmla="*/ 0 h 737"/>
              <a:gd name="T14" fmla="*/ 687 w 697"/>
              <a:gd name="T15" fmla="*/ 49 h 737"/>
              <a:gd name="T16" fmla="*/ 696 w 697"/>
              <a:gd name="T17" fmla="*/ 58 h 737"/>
              <a:gd name="T18" fmla="*/ 696 w 697"/>
              <a:gd name="T19" fmla="*/ 66 h 737"/>
              <a:gd name="T20" fmla="*/ 630 w 697"/>
              <a:gd name="T21" fmla="*/ 197 h 737"/>
              <a:gd name="T22" fmla="*/ 614 w 697"/>
              <a:gd name="T23" fmla="*/ 197 h 737"/>
              <a:gd name="T24" fmla="*/ 605 w 697"/>
              <a:gd name="T25" fmla="*/ 180 h 737"/>
              <a:gd name="T26" fmla="*/ 655 w 697"/>
              <a:gd name="T27" fmla="*/ 66 h 737"/>
              <a:gd name="T28" fmla="*/ 352 w 697"/>
              <a:gd name="T29" fmla="*/ 33 h 737"/>
              <a:gd name="T30" fmla="*/ 41 w 697"/>
              <a:gd name="T31" fmla="*/ 66 h 737"/>
              <a:gd name="T32" fmla="*/ 352 w 697"/>
              <a:gd name="T33" fmla="*/ 687 h 737"/>
              <a:gd name="T34" fmla="*/ 548 w 697"/>
              <a:gd name="T35" fmla="*/ 287 h 737"/>
              <a:gd name="T36" fmla="*/ 573 w 697"/>
              <a:gd name="T37" fmla="*/ 279 h 737"/>
              <a:gd name="T38" fmla="*/ 581 w 697"/>
              <a:gd name="T39" fmla="*/ 294 h 737"/>
              <a:gd name="T40" fmla="*/ 360 w 697"/>
              <a:gd name="T41" fmla="*/ 728 h 737"/>
              <a:gd name="T42" fmla="*/ 352 w 697"/>
              <a:gd name="T43" fmla="*/ 736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7" h="737">
                <a:moveTo>
                  <a:pt x="352" y="736"/>
                </a:moveTo>
                <a:lnTo>
                  <a:pt x="352" y="736"/>
                </a:lnTo>
                <a:cubicBezTo>
                  <a:pt x="343" y="736"/>
                  <a:pt x="335" y="728"/>
                  <a:pt x="335" y="728"/>
                </a:cubicBezTo>
                <a:cubicBezTo>
                  <a:pt x="8" y="66"/>
                  <a:pt x="8" y="66"/>
                  <a:pt x="8" y="66"/>
                </a:cubicBezTo>
                <a:cubicBezTo>
                  <a:pt x="0" y="66"/>
                  <a:pt x="0" y="58"/>
                  <a:pt x="8" y="58"/>
                </a:cubicBezTo>
                <a:cubicBezTo>
                  <a:pt x="8" y="49"/>
                  <a:pt x="8" y="49"/>
                  <a:pt x="16" y="49"/>
                </a:cubicBezTo>
                <a:cubicBezTo>
                  <a:pt x="81" y="17"/>
                  <a:pt x="212" y="0"/>
                  <a:pt x="352" y="0"/>
                </a:cubicBezTo>
                <a:cubicBezTo>
                  <a:pt x="491" y="0"/>
                  <a:pt x="614" y="17"/>
                  <a:pt x="687" y="49"/>
                </a:cubicBezTo>
                <a:cubicBezTo>
                  <a:pt x="687" y="49"/>
                  <a:pt x="696" y="49"/>
                  <a:pt x="696" y="58"/>
                </a:cubicBezTo>
                <a:lnTo>
                  <a:pt x="696" y="66"/>
                </a:lnTo>
                <a:cubicBezTo>
                  <a:pt x="630" y="197"/>
                  <a:pt x="630" y="197"/>
                  <a:pt x="630" y="197"/>
                </a:cubicBezTo>
                <a:cubicBezTo>
                  <a:pt x="630" y="197"/>
                  <a:pt x="614" y="205"/>
                  <a:pt x="614" y="197"/>
                </a:cubicBezTo>
                <a:cubicBezTo>
                  <a:pt x="605" y="197"/>
                  <a:pt x="597" y="189"/>
                  <a:pt x="605" y="180"/>
                </a:cubicBezTo>
                <a:cubicBezTo>
                  <a:pt x="655" y="66"/>
                  <a:pt x="655" y="66"/>
                  <a:pt x="655" y="66"/>
                </a:cubicBezTo>
                <a:cubicBezTo>
                  <a:pt x="589" y="49"/>
                  <a:pt x="474" y="33"/>
                  <a:pt x="352" y="33"/>
                </a:cubicBezTo>
                <a:cubicBezTo>
                  <a:pt x="221" y="33"/>
                  <a:pt x="106" y="49"/>
                  <a:pt x="41" y="66"/>
                </a:cubicBezTo>
                <a:cubicBezTo>
                  <a:pt x="352" y="687"/>
                  <a:pt x="352" y="687"/>
                  <a:pt x="352" y="687"/>
                </a:cubicBezTo>
                <a:cubicBezTo>
                  <a:pt x="548" y="287"/>
                  <a:pt x="548" y="287"/>
                  <a:pt x="548" y="287"/>
                </a:cubicBezTo>
                <a:cubicBezTo>
                  <a:pt x="556" y="279"/>
                  <a:pt x="565" y="270"/>
                  <a:pt x="573" y="279"/>
                </a:cubicBezTo>
                <a:cubicBezTo>
                  <a:pt x="581" y="279"/>
                  <a:pt x="581" y="287"/>
                  <a:pt x="581" y="294"/>
                </a:cubicBezTo>
                <a:cubicBezTo>
                  <a:pt x="360" y="728"/>
                  <a:pt x="360" y="728"/>
                  <a:pt x="360" y="728"/>
                </a:cubicBezTo>
                <a:lnTo>
                  <a:pt x="352" y="7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24">
            <a:extLst>
              <a:ext uri="{FF2B5EF4-FFF2-40B4-BE49-F238E27FC236}">
                <a16:creationId xmlns:a16="http://schemas.microsoft.com/office/drawing/2014/main" id="{34A7EB0E-D76F-F64D-A1FD-3505A29D7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711" y="6462876"/>
            <a:ext cx="832840" cy="217674"/>
          </a:xfrm>
          <a:custGeom>
            <a:avLst/>
            <a:gdLst>
              <a:gd name="T0" fmla="*/ 712 w 778"/>
              <a:gd name="T1" fmla="*/ 196 h 205"/>
              <a:gd name="T2" fmla="*/ 712 w 778"/>
              <a:gd name="T3" fmla="*/ 196 h 205"/>
              <a:gd name="T4" fmla="*/ 696 w 778"/>
              <a:gd name="T5" fmla="*/ 196 h 205"/>
              <a:gd name="T6" fmla="*/ 82 w 778"/>
              <a:gd name="T7" fmla="*/ 196 h 205"/>
              <a:gd name="T8" fmla="*/ 24 w 778"/>
              <a:gd name="T9" fmla="*/ 188 h 205"/>
              <a:gd name="T10" fmla="*/ 0 w 778"/>
              <a:gd name="T11" fmla="*/ 131 h 205"/>
              <a:gd name="T12" fmla="*/ 49 w 778"/>
              <a:gd name="T13" fmla="*/ 65 h 205"/>
              <a:gd name="T14" fmla="*/ 737 w 778"/>
              <a:gd name="T15" fmla="*/ 65 h 205"/>
              <a:gd name="T16" fmla="*/ 777 w 778"/>
              <a:gd name="T17" fmla="*/ 131 h 205"/>
              <a:gd name="T18" fmla="*/ 753 w 778"/>
              <a:gd name="T19" fmla="*/ 188 h 205"/>
              <a:gd name="T20" fmla="*/ 712 w 778"/>
              <a:gd name="T21" fmla="*/ 196 h 205"/>
              <a:gd name="T22" fmla="*/ 393 w 778"/>
              <a:gd name="T23" fmla="*/ 122 h 205"/>
              <a:gd name="T24" fmla="*/ 393 w 778"/>
              <a:gd name="T25" fmla="*/ 122 h 205"/>
              <a:gd name="T26" fmla="*/ 704 w 778"/>
              <a:gd name="T27" fmla="*/ 163 h 205"/>
              <a:gd name="T28" fmla="*/ 737 w 778"/>
              <a:gd name="T29" fmla="*/ 163 h 205"/>
              <a:gd name="T30" fmla="*/ 753 w 778"/>
              <a:gd name="T31" fmla="*/ 131 h 205"/>
              <a:gd name="T32" fmla="*/ 720 w 778"/>
              <a:gd name="T33" fmla="*/ 98 h 205"/>
              <a:gd name="T34" fmla="*/ 57 w 778"/>
              <a:gd name="T35" fmla="*/ 98 h 205"/>
              <a:gd name="T36" fmla="*/ 33 w 778"/>
              <a:gd name="T37" fmla="*/ 131 h 205"/>
              <a:gd name="T38" fmla="*/ 49 w 778"/>
              <a:gd name="T39" fmla="*/ 163 h 205"/>
              <a:gd name="T40" fmla="*/ 73 w 778"/>
              <a:gd name="T41" fmla="*/ 163 h 205"/>
              <a:gd name="T42" fmla="*/ 393 w 778"/>
              <a:gd name="T43" fmla="*/ 12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8" h="205">
                <a:moveTo>
                  <a:pt x="712" y="196"/>
                </a:moveTo>
                <a:lnTo>
                  <a:pt x="712" y="196"/>
                </a:lnTo>
                <a:cubicBezTo>
                  <a:pt x="712" y="196"/>
                  <a:pt x="704" y="196"/>
                  <a:pt x="696" y="196"/>
                </a:cubicBezTo>
                <a:cubicBezTo>
                  <a:pt x="499" y="139"/>
                  <a:pt x="286" y="139"/>
                  <a:pt x="82" y="196"/>
                </a:cubicBezTo>
                <a:cubicBezTo>
                  <a:pt x="65" y="204"/>
                  <a:pt x="41" y="196"/>
                  <a:pt x="24" y="188"/>
                </a:cubicBezTo>
                <a:cubicBezTo>
                  <a:pt x="8" y="171"/>
                  <a:pt x="0" y="155"/>
                  <a:pt x="0" y="131"/>
                </a:cubicBezTo>
                <a:cubicBezTo>
                  <a:pt x="0" y="98"/>
                  <a:pt x="16" y="73"/>
                  <a:pt x="49" y="65"/>
                </a:cubicBezTo>
                <a:cubicBezTo>
                  <a:pt x="270" y="0"/>
                  <a:pt x="507" y="0"/>
                  <a:pt x="737" y="65"/>
                </a:cubicBezTo>
                <a:cubicBezTo>
                  <a:pt x="761" y="73"/>
                  <a:pt x="777" y="106"/>
                  <a:pt x="777" y="131"/>
                </a:cubicBezTo>
                <a:cubicBezTo>
                  <a:pt x="777" y="155"/>
                  <a:pt x="769" y="171"/>
                  <a:pt x="753" y="188"/>
                </a:cubicBezTo>
                <a:cubicBezTo>
                  <a:pt x="745" y="196"/>
                  <a:pt x="728" y="196"/>
                  <a:pt x="712" y="196"/>
                </a:cubicBezTo>
                <a:close/>
                <a:moveTo>
                  <a:pt x="393" y="122"/>
                </a:moveTo>
                <a:lnTo>
                  <a:pt x="393" y="122"/>
                </a:lnTo>
                <a:cubicBezTo>
                  <a:pt x="499" y="122"/>
                  <a:pt x="606" y="139"/>
                  <a:pt x="704" y="163"/>
                </a:cubicBezTo>
                <a:cubicBezTo>
                  <a:pt x="712" y="171"/>
                  <a:pt x="728" y="163"/>
                  <a:pt x="737" y="163"/>
                </a:cubicBezTo>
                <a:cubicBezTo>
                  <a:pt x="745" y="155"/>
                  <a:pt x="753" y="139"/>
                  <a:pt x="753" y="131"/>
                </a:cubicBezTo>
                <a:cubicBezTo>
                  <a:pt x="753" y="114"/>
                  <a:pt x="737" y="98"/>
                  <a:pt x="720" y="98"/>
                </a:cubicBezTo>
                <a:cubicBezTo>
                  <a:pt x="507" y="32"/>
                  <a:pt x="270" y="32"/>
                  <a:pt x="57" y="98"/>
                </a:cubicBezTo>
                <a:cubicBezTo>
                  <a:pt x="41" y="98"/>
                  <a:pt x="33" y="114"/>
                  <a:pt x="33" y="131"/>
                </a:cubicBezTo>
                <a:cubicBezTo>
                  <a:pt x="33" y="139"/>
                  <a:pt x="33" y="155"/>
                  <a:pt x="49" y="163"/>
                </a:cubicBezTo>
                <a:cubicBezTo>
                  <a:pt x="57" y="163"/>
                  <a:pt x="65" y="171"/>
                  <a:pt x="73" y="163"/>
                </a:cubicBezTo>
                <a:cubicBezTo>
                  <a:pt x="180" y="139"/>
                  <a:pt x="286" y="122"/>
                  <a:pt x="393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25">
            <a:extLst>
              <a:ext uri="{FF2B5EF4-FFF2-40B4-BE49-F238E27FC236}">
                <a16:creationId xmlns:a16="http://schemas.microsoft.com/office/drawing/2014/main" id="{D1F114A8-9FDB-9F4F-B910-2139D60A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655" y="6699478"/>
            <a:ext cx="194012" cy="194012"/>
          </a:xfrm>
          <a:custGeom>
            <a:avLst/>
            <a:gdLst>
              <a:gd name="T0" fmla="*/ 90 w 181"/>
              <a:gd name="T1" fmla="*/ 180 h 181"/>
              <a:gd name="T2" fmla="*/ 90 w 181"/>
              <a:gd name="T3" fmla="*/ 180 h 181"/>
              <a:gd name="T4" fmla="*/ 0 w 181"/>
              <a:gd name="T5" fmla="*/ 90 h 181"/>
              <a:gd name="T6" fmla="*/ 90 w 181"/>
              <a:gd name="T7" fmla="*/ 0 h 181"/>
              <a:gd name="T8" fmla="*/ 180 w 181"/>
              <a:gd name="T9" fmla="*/ 90 h 181"/>
              <a:gd name="T10" fmla="*/ 90 w 181"/>
              <a:gd name="T11" fmla="*/ 180 h 181"/>
              <a:gd name="T12" fmla="*/ 90 w 181"/>
              <a:gd name="T13" fmla="*/ 24 h 181"/>
              <a:gd name="T14" fmla="*/ 90 w 181"/>
              <a:gd name="T15" fmla="*/ 24 h 181"/>
              <a:gd name="T16" fmla="*/ 25 w 181"/>
              <a:gd name="T17" fmla="*/ 90 h 181"/>
              <a:gd name="T18" fmla="*/ 90 w 181"/>
              <a:gd name="T19" fmla="*/ 147 h 181"/>
              <a:gd name="T20" fmla="*/ 148 w 181"/>
              <a:gd name="T21" fmla="*/ 90 h 181"/>
              <a:gd name="T22" fmla="*/ 90 w 181"/>
              <a:gd name="T23" fmla="*/ 2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" h="181">
                <a:moveTo>
                  <a:pt x="90" y="180"/>
                </a:moveTo>
                <a:lnTo>
                  <a:pt x="90" y="180"/>
                </a:lnTo>
                <a:cubicBezTo>
                  <a:pt x="41" y="180"/>
                  <a:pt x="0" y="139"/>
                  <a:pt x="0" y="90"/>
                </a:cubicBezTo>
                <a:cubicBezTo>
                  <a:pt x="0" y="41"/>
                  <a:pt x="41" y="0"/>
                  <a:pt x="90" y="0"/>
                </a:cubicBezTo>
                <a:cubicBezTo>
                  <a:pt x="139" y="0"/>
                  <a:pt x="180" y="41"/>
                  <a:pt x="180" y="90"/>
                </a:cubicBezTo>
                <a:cubicBezTo>
                  <a:pt x="180" y="139"/>
                  <a:pt x="139" y="180"/>
                  <a:pt x="90" y="180"/>
                </a:cubicBezTo>
                <a:close/>
                <a:moveTo>
                  <a:pt x="90" y="24"/>
                </a:moveTo>
                <a:lnTo>
                  <a:pt x="90" y="24"/>
                </a:lnTo>
                <a:cubicBezTo>
                  <a:pt x="57" y="24"/>
                  <a:pt x="25" y="57"/>
                  <a:pt x="25" y="90"/>
                </a:cubicBezTo>
                <a:cubicBezTo>
                  <a:pt x="25" y="122"/>
                  <a:pt x="57" y="147"/>
                  <a:pt x="90" y="147"/>
                </a:cubicBezTo>
                <a:cubicBezTo>
                  <a:pt x="123" y="147"/>
                  <a:pt x="148" y="122"/>
                  <a:pt x="148" y="90"/>
                </a:cubicBezTo>
                <a:cubicBezTo>
                  <a:pt x="148" y="57"/>
                  <a:pt x="123" y="24"/>
                  <a:pt x="90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26">
            <a:extLst>
              <a:ext uri="{FF2B5EF4-FFF2-40B4-BE49-F238E27FC236}">
                <a16:creationId xmlns:a16="http://schemas.microsoft.com/office/drawing/2014/main" id="{D39DA897-61C4-9A40-AB84-86FA3384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2152" y="7002329"/>
            <a:ext cx="151425" cy="151425"/>
          </a:xfrm>
          <a:custGeom>
            <a:avLst/>
            <a:gdLst>
              <a:gd name="T0" fmla="*/ 74 w 140"/>
              <a:gd name="T1" fmla="*/ 139 h 140"/>
              <a:gd name="T2" fmla="*/ 74 w 140"/>
              <a:gd name="T3" fmla="*/ 139 h 140"/>
              <a:gd name="T4" fmla="*/ 0 w 140"/>
              <a:gd name="T5" fmla="*/ 65 h 140"/>
              <a:gd name="T6" fmla="*/ 74 w 140"/>
              <a:gd name="T7" fmla="*/ 0 h 140"/>
              <a:gd name="T8" fmla="*/ 139 w 140"/>
              <a:gd name="T9" fmla="*/ 65 h 140"/>
              <a:gd name="T10" fmla="*/ 74 w 140"/>
              <a:gd name="T11" fmla="*/ 139 h 140"/>
              <a:gd name="T12" fmla="*/ 74 w 140"/>
              <a:gd name="T13" fmla="*/ 33 h 140"/>
              <a:gd name="T14" fmla="*/ 74 w 140"/>
              <a:gd name="T15" fmla="*/ 33 h 140"/>
              <a:gd name="T16" fmla="*/ 33 w 140"/>
              <a:gd name="T17" fmla="*/ 65 h 140"/>
              <a:gd name="T18" fmla="*/ 74 w 140"/>
              <a:gd name="T19" fmla="*/ 107 h 140"/>
              <a:gd name="T20" fmla="*/ 107 w 140"/>
              <a:gd name="T21" fmla="*/ 65 h 140"/>
              <a:gd name="T22" fmla="*/ 74 w 140"/>
              <a:gd name="T23" fmla="*/ 3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0">
                <a:moveTo>
                  <a:pt x="74" y="139"/>
                </a:moveTo>
                <a:lnTo>
                  <a:pt x="74" y="139"/>
                </a:lnTo>
                <a:cubicBezTo>
                  <a:pt x="33" y="139"/>
                  <a:pt x="0" y="107"/>
                  <a:pt x="0" y="65"/>
                </a:cubicBezTo>
                <a:cubicBezTo>
                  <a:pt x="0" y="33"/>
                  <a:pt x="33" y="0"/>
                  <a:pt x="74" y="0"/>
                </a:cubicBezTo>
                <a:cubicBezTo>
                  <a:pt x="107" y="0"/>
                  <a:pt x="139" y="33"/>
                  <a:pt x="139" y="65"/>
                </a:cubicBezTo>
                <a:cubicBezTo>
                  <a:pt x="139" y="107"/>
                  <a:pt x="107" y="139"/>
                  <a:pt x="74" y="139"/>
                </a:cubicBezTo>
                <a:close/>
                <a:moveTo>
                  <a:pt x="74" y="33"/>
                </a:moveTo>
                <a:lnTo>
                  <a:pt x="74" y="33"/>
                </a:lnTo>
                <a:cubicBezTo>
                  <a:pt x="49" y="33"/>
                  <a:pt x="33" y="49"/>
                  <a:pt x="33" y="65"/>
                </a:cubicBezTo>
                <a:cubicBezTo>
                  <a:pt x="33" y="90"/>
                  <a:pt x="49" y="107"/>
                  <a:pt x="74" y="107"/>
                </a:cubicBezTo>
                <a:cubicBezTo>
                  <a:pt x="90" y="107"/>
                  <a:pt x="107" y="90"/>
                  <a:pt x="107" y="65"/>
                </a:cubicBezTo>
                <a:cubicBezTo>
                  <a:pt x="107" y="49"/>
                  <a:pt x="90" y="33"/>
                  <a:pt x="7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27">
            <a:extLst>
              <a:ext uri="{FF2B5EF4-FFF2-40B4-BE49-F238E27FC236}">
                <a16:creationId xmlns:a16="http://schemas.microsoft.com/office/drawing/2014/main" id="{DA37A373-8E6F-824E-BBBE-05076C5E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5721" y="6775190"/>
            <a:ext cx="151425" cy="151425"/>
          </a:xfrm>
          <a:custGeom>
            <a:avLst/>
            <a:gdLst>
              <a:gd name="T0" fmla="*/ 73 w 140"/>
              <a:gd name="T1" fmla="*/ 138 h 139"/>
              <a:gd name="T2" fmla="*/ 73 w 140"/>
              <a:gd name="T3" fmla="*/ 138 h 139"/>
              <a:gd name="T4" fmla="*/ 0 w 140"/>
              <a:gd name="T5" fmla="*/ 66 h 139"/>
              <a:gd name="T6" fmla="*/ 73 w 140"/>
              <a:gd name="T7" fmla="*/ 0 h 139"/>
              <a:gd name="T8" fmla="*/ 139 w 140"/>
              <a:gd name="T9" fmla="*/ 66 h 139"/>
              <a:gd name="T10" fmla="*/ 73 w 140"/>
              <a:gd name="T11" fmla="*/ 138 h 139"/>
              <a:gd name="T12" fmla="*/ 73 w 140"/>
              <a:gd name="T13" fmla="*/ 33 h 139"/>
              <a:gd name="T14" fmla="*/ 73 w 140"/>
              <a:gd name="T15" fmla="*/ 33 h 139"/>
              <a:gd name="T16" fmla="*/ 32 w 140"/>
              <a:gd name="T17" fmla="*/ 66 h 139"/>
              <a:gd name="T18" fmla="*/ 73 w 140"/>
              <a:gd name="T19" fmla="*/ 107 h 139"/>
              <a:gd name="T20" fmla="*/ 106 w 140"/>
              <a:gd name="T21" fmla="*/ 66 h 139"/>
              <a:gd name="T22" fmla="*/ 73 w 140"/>
              <a:gd name="T23" fmla="*/ 3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39">
                <a:moveTo>
                  <a:pt x="73" y="138"/>
                </a:moveTo>
                <a:lnTo>
                  <a:pt x="73" y="138"/>
                </a:lnTo>
                <a:cubicBezTo>
                  <a:pt x="32" y="138"/>
                  <a:pt x="0" y="107"/>
                  <a:pt x="0" y="66"/>
                </a:cubicBezTo>
                <a:cubicBezTo>
                  <a:pt x="0" y="33"/>
                  <a:pt x="32" y="0"/>
                  <a:pt x="73" y="0"/>
                </a:cubicBezTo>
                <a:cubicBezTo>
                  <a:pt x="106" y="0"/>
                  <a:pt x="139" y="33"/>
                  <a:pt x="139" y="66"/>
                </a:cubicBezTo>
                <a:cubicBezTo>
                  <a:pt x="139" y="107"/>
                  <a:pt x="106" y="138"/>
                  <a:pt x="73" y="138"/>
                </a:cubicBezTo>
                <a:close/>
                <a:moveTo>
                  <a:pt x="73" y="33"/>
                </a:moveTo>
                <a:lnTo>
                  <a:pt x="73" y="33"/>
                </a:lnTo>
                <a:cubicBezTo>
                  <a:pt x="49" y="33"/>
                  <a:pt x="32" y="49"/>
                  <a:pt x="32" y="66"/>
                </a:cubicBezTo>
                <a:cubicBezTo>
                  <a:pt x="32" y="90"/>
                  <a:pt x="49" y="107"/>
                  <a:pt x="73" y="107"/>
                </a:cubicBezTo>
                <a:cubicBezTo>
                  <a:pt x="89" y="107"/>
                  <a:pt x="106" y="90"/>
                  <a:pt x="106" y="66"/>
                </a:cubicBezTo>
                <a:cubicBezTo>
                  <a:pt x="106" y="49"/>
                  <a:pt x="89" y="33"/>
                  <a:pt x="7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28">
            <a:extLst>
              <a:ext uri="{FF2B5EF4-FFF2-40B4-BE49-F238E27FC236}">
                <a16:creationId xmlns:a16="http://schemas.microsoft.com/office/drawing/2014/main" id="{2220DB18-E949-594C-AFAF-0D9AC2EE4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772" y="6699478"/>
            <a:ext cx="141961" cy="33123"/>
          </a:xfrm>
          <a:custGeom>
            <a:avLst/>
            <a:gdLst>
              <a:gd name="T0" fmla="*/ 114 w 132"/>
              <a:gd name="T1" fmla="*/ 32 h 33"/>
              <a:gd name="T2" fmla="*/ 114 w 132"/>
              <a:gd name="T3" fmla="*/ 32 h 33"/>
              <a:gd name="T4" fmla="*/ 16 w 132"/>
              <a:gd name="T5" fmla="*/ 32 h 33"/>
              <a:gd name="T6" fmla="*/ 0 w 132"/>
              <a:gd name="T7" fmla="*/ 16 h 33"/>
              <a:gd name="T8" fmla="*/ 16 w 132"/>
              <a:gd name="T9" fmla="*/ 0 h 33"/>
              <a:gd name="T10" fmla="*/ 114 w 132"/>
              <a:gd name="T11" fmla="*/ 0 h 33"/>
              <a:gd name="T12" fmla="*/ 131 w 132"/>
              <a:gd name="T13" fmla="*/ 16 h 33"/>
              <a:gd name="T14" fmla="*/ 114 w 132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" h="33">
                <a:moveTo>
                  <a:pt x="114" y="32"/>
                </a:moveTo>
                <a:lnTo>
                  <a:pt x="114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2" y="0"/>
                  <a:pt x="131" y="8"/>
                  <a:pt x="131" y="16"/>
                </a:cubicBezTo>
                <a:cubicBezTo>
                  <a:pt x="131" y="24"/>
                  <a:pt x="122" y="32"/>
                  <a:pt x="114" y="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29">
            <a:extLst>
              <a:ext uri="{FF2B5EF4-FFF2-40B4-BE49-F238E27FC236}">
                <a16:creationId xmlns:a16="http://schemas.microsoft.com/office/drawing/2014/main" id="{4E8865CB-E430-CB44-BCBC-F8926B91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5367" y="6917152"/>
            <a:ext cx="99371" cy="89907"/>
          </a:xfrm>
          <a:custGeom>
            <a:avLst/>
            <a:gdLst>
              <a:gd name="T0" fmla="*/ 74 w 91"/>
              <a:gd name="T1" fmla="*/ 82 h 83"/>
              <a:gd name="T2" fmla="*/ 74 w 91"/>
              <a:gd name="T3" fmla="*/ 82 h 83"/>
              <a:gd name="T4" fmla="*/ 57 w 91"/>
              <a:gd name="T5" fmla="*/ 74 h 83"/>
              <a:gd name="T6" fmla="*/ 8 w 91"/>
              <a:gd name="T7" fmla="*/ 25 h 83"/>
              <a:gd name="T8" fmla="*/ 8 w 91"/>
              <a:gd name="T9" fmla="*/ 0 h 83"/>
              <a:gd name="T10" fmla="*/ 33 w 91"/>
              <a:gd name="T11" fmla="*/ 0 h 83"/>
              <a:gd name="T12" fmla="*/ 82 w 91"/>
              <a:gd name="T13" fmla="*/ 49 h 83"/>
              <a:gd name="T14" fmla="*/ 82 w 91"/>
              <a:gd name="T15" fmla="*/ 74 h 83"/>
              <a:gd name="T16" fmla="*/ 74 w 91"/>
              <a:gd name="T17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83">
                <a:moveTo>
                  <a:pt x="74" y="82"/>
                </a:moveTo>
                <a:lnTo>
                  <a:pt x="74" y="82"/>
                </a:lnTo>
                <a:cubicBezTo>
                  <a:pt x="65" y="82"/>
                  <a:pt x="65" y="74"/>
                  <a:pt x="57" y="74"/>
                </a:cubicBezTo>
                <a:cubicBezTo>
                  <a:pt x="8" y="25"/>
                  <a:pt x="8" y="25"/>
                  <a:pt x="8" y="25"/>
                </a:cubicBezTo>
                <a:cubicBezTo>
                  <a:pt x="0" y="16"/>
                  <a:pt x="0" y="8"/>
                  <a:pt x="8" y="0"/>
                </a:cubicBezTo>
                <a:cubicBezTo>
                  <a:pt x="16" y="0"/>
                  <a:pt x="25" y="0"/>
                  <a:pt x="33" y="0"/>
                </a:cubicBezTo>
                <a:cubicBezTo>
                  <a:pt x="82" y="49"/>
                  <a:pt x="82" y="49"/>
                  <a:pt x="82" y="49"/>
                </a:cubicBezTo>
                <a:cubicBezTo>
                  <a:pt x="90" y="58"/>
                  <a:pt x="90" y="66"/>
                  <a:pt x="82" y="74"/>
                </a:cubicBezTo>
                <a:cubicBezTo>
                  <a:pt x="74" y="74"/>
                  <a:pt x="74" y="82"/>
                  <a:pt x="74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30">
            <a:extLst>
              <a:ext uri="{FF2B5EF4-FFF2-40B4-BE49-F238E27FC236}">
                <a16:creationId xmlns:a16="http://schemas.microsoft.com/office/drawing/2014/main" id="{479376F0-EDA1-E543-90BE-892A35BAA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9209" y="8743720"/>
            <a:ext cx="582043" cy="790250"/>
          </a:xfrm>
          <a:custGeom>
            <a:avLst/>
            <a:gdLst>
              <a:gd name="T0" fmla="*/ 271 w 542"/>
              <a:gd name="T1" fmla="*/ 736 h 737"/>
              <a:gd name="T2" fmla="*/ 271 w 542"/>
              <a:gd name="T3" fmla="*/ 736 h 737"/>
              <a:gd name="T4" fmla="*/ 0 w 542"/>
              <a:gd name="T5" fmla="*/ 466 h 737"/>
              <a:gd name="T6" fmla="*/ 0 w 542"/>
              <a:gd name="T7" fmla="*/ 417 h 737"/>
              <a:gd name="T8" fmla="*/ 0 w 542"/>
              <a:gd name="T9" fmla="*/ 417 h 737"/>
              <a:gd name="T10" fmla="*/ 17 w 542"/>
              <a:gd name="T11" fmla="*/ 376 h 737"/>
              <a:gd name="T12" fmla="*/ 42 w 542"/>
              <a:gd name="T13" fmla="*/ 311 h 737"/>
              <a:gd name="T14" fmla="*/ 58 w 542"/>
              <a:gd name="T15" fmla="*/ 303 h 737"/>
              <a:gd name="T16" fmla="*/ 66 w 542"/>
              <a:gd name="T17" fmla="*/ 319 h 737"/>
              <a:gd name="T18" fmla="*/ 42 w 542"/>
              <a:gd name="T19" fmla="*/ 385 h 737"/>
              <a:gd name="T20" fmla="*/ 42 w 542"/>
              <a:gd name="T21" fmla="*/ 385 h 737"/>
              <a:gd name="T22" fmla="*/ 33 w 542"/>
              <a:gd name="T23" fmla="*/ 417 h 737"/>
              <a:gd name="T24" fmla="*/ 33 w 542"/>
              <a:gd name="T25" fmla="*/ 417 h 737"/>
              <a:gd name="T26" fmla="*/ 33 w 542"/>
              <a:gd name="T27" fmla="*/ 417 h 737"/>
              <a:gd name="T28" fmla="*/ 25 w 542"/>
              <a:gd name="T29" fmla="*/ 466 h 737"/>
              <a:gd name="T30" fmla="*/ 271 w 542"/>
              <a:gd name="T31" fmla="*/ 704 h 737"/>
              <a:gd name="T32" fmla="*/ 508 w 542"/>
              <a:gd name="T33" fmla="*/ 466 h 737"/>
              <a:gd name="T34" fmla="*/ 500 w 542"/>
              <a:gd name="T35" fmla="*/ 417 h 737"/>
              <a:gd name="T36" fmla="*/ 500 w 542"/>
              <a:gd name="T37" fmla="*/ 417 h 737"/>
              <a:gd name="T38" fmla="*/ 492 w 542"/>
              <a:gd name="T39" fmla="*/ 385 h 737"/>
              <a:gd name="T40" fmla="*/ 492 w 542"/>
              <a:gd name="T41" fmla="*/ 385 h 737"/>
              <a:gd name="T42" fmla="*/ 271 w 542"/>
              <a:gd name="T43" fmla="*/ 41 h 737"/>
              <a:gd name="T44" fmla="*/ 115 w 542"/>
              <a:gd name="T45" fmla="*/ 221 h 737"/>
              <a:gd name="T46" fmla="*/ 99 w 542"/>
              <a:gd name="T47" fmla="*/ 229 h 737"/>
              <a:gd name="T48" fmla="*/ 91 w 542"/>
              <a:gd name="T49" fmla="*/ 204 h 737"/>
              <a:gd name="T50" fmla="*/ 254 w 542"/>
              <a:gd name="T51" fmla="*/ 8 h 737"/>
              <a:gd name="T52" fmla="*/ 279 w 542"/>
              <a:gd name="T53" fmla="*/ 8 h 737"/>
              <a:gd name="T54" fmla="*/ 524 w 542"/>
              <a:gd name="T55" fmla="*/ 376 h 737"/>
              <a:gd name="T56" fmla="*/ 533 w 542"/>
              <a:gd name="T57" fmla="*/ 417 h 737"/>
              <a:gd name="T58" fmla="*/ 533 w 542"/>
              <a:gd name="T59" fmla="*/ 417 h 737"/>
              <a:gd name="T60" fmla="*/ 533 w 542"/>
              <a:gd name="T61" fmla="*/ 417 h 737"/>
              <a:gd name="T62" fmla="*/ 541 w 542"/>
              <a:gd name="T63" fmla="*/ 466 h 737"/>
              <a:gd name="T64" fmla="*/ 271 w 542"/>
              <a:gd name="T65" fmla="*/ 736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2" h="737">
                <a:moveTo>
                  <a:pt x="271" y="736"/>
                </a:moveTo>
                <a:lnTo>
                  <a:pt x="271" y="736"/>
                </a:lnTo>
                <a:cubicBezTo>
                  <a:pt x="123" y="736"/>
                  <a:pt x="0" y="614"/>
                  <a:pt x="0" y="466"/>
                </a:cubicBezTo>
                <a:cubicBezTo>
                  <a:pt x="0" y="450"/>
                  <a:pt x="0" y="434"/>
                  <a:pt x="0" y="417"/>
                </a:cubicBezTo>
                <a:lnTo>
                  <a:pt x="0" y="417"/>
                </a:lnTo>
                <a:cubicBezTo>
                  <a:pt x="9" y="401"/>
                  <a:pt x="9" y="393"/>
                  <a:pt x="17" y="376"/>
                </a:cubicBezTo>
                <a:cubicBezTo>
                  <a:pt x="25" y="352"/>
                  <a:pt x="33" y="327"/>
                  <a:pt x="42" y="311"/>
                </a:cubicBezTo>
                <a:cubicBezTo>
                  <a:pt x="42" y="303"/>
                  <a:pt x="50" y="295"/>
                  <a:pt x="58" y="303"/>
                </a:cubicBezTo>
                <a:cubicBezTo>
                  <a:pt x="66" y="303"/>
                  <a:pt x="74" y="311"/>
                  <a:pt x="66" y="319"/>
                </a:cubicBezTo>
                <a:cubicBezTo>
                  <a:pt x="58" y="344"/>
                  <a:pt x="50" y="360"/>
                  <a:pt x="42" y="385"/>
                </a:cubicBezTo>
                <a:lnTo>
                  <a:pt x="42" y="385"/>
                </a:lnTo>
                <a:cubicBezTo>
                  <a:pt x="42" y="401"/>
                  <a:pt x="33" y="409"/>
                  <a:pt x="33" y="417"/>
                </a:cubicBezTo>
                <a:lnTo>
                  <a:pt x="33" y="417"/>
                </a:lnTo>
                <a:lnTo>
                  <a:pt x="33" y="417"/>
                </a:lnTo>
                <a:cubicBezTo>
                  <a:pt x="33" y="434"/>
                  <a:pt x="25" y="450"/>
                  <a:pt x="25" y="466"/>
                </a:cubicBezTo>
                <a:cubicBezTo>
                  <a:pt x="25" y="597"/>
                  <a:pt x="140" y="704"/>
                  <a:pt x="271" y="704"/>
                </a:cubicBezTo>
                <a:cubicBezTo>
                  <a:pt x="402" y="704"/>
                  <a:pt x="508" y="597"/>
                  <a:pt x="508" y="466"/>
                </a:cubicBezTo>
                <a:cubicBezTo>
                  <a:pt x="508" y="450"/>
                  <a:pt x="508" y="434"/>
                  <a:pt x="500" y="417"/>
                </a:cubicBezTo>
                <a:lnTo>
                  <a:pt x="500" y="417"/>
                </a:lnTo>
                <a:cubicBezTo>
                  <a:pt x="500" y="409"/>
                  <a:pt x="500" y="401"/>
                  <a:pt x="492" y="385"/>
                </a:cubicBezTo>
                <a:lnTo>
                  <a:pt x="492" y="385"/>
                </a:lnTo>
                <a:cubicBezTo>
                  <a:pt x="451" y="253"/>
                  <a:pt x="377" y="139"/>
                  <a:pt x="271" y="41"/>
                </a:cubicBezTo>
                <a:cubicBezTo>
                  <a:pt x="205" y="98"/>
                  <a:pt x="156" y="155"/>
                  <a:pt x="115" y="221"/>
                </a:cubicBezTo>
                <a:cubicBezTo>
                  <a:pt x="115" y="229"/>
                  <a:pt x="99" y="229"/>
                  <a:pt x="99" y="229"/>
                </a:cubicBezTo>
                <a:cubicBezTo>
                  <a:pt x="91" y="221"/>
                  <a:pt x="82" y="213"/>
                  <a:pt x="91" y="204"/>
                </a:cubicBezTo>
                <a:cubicBezTo>
                  <a:pt x="131" y="139"/>
                  <a:pt x="189" y="65"/>
                  <a:pt x="254" y="8"/>
                </a:cubicBezTo>
                <a:cubicBezTo>
                  <a:pt x="262" y="0"/>
                  <a:pt x="271" y="0"/>
                  <a:pt x="279" y="8"/>
                </a:cubicBezTo>
                <a:cubicBezTo>
                  <a:pt x="402" y="114"/>
                  <a:pt x="484" y="237"/>
                  <a:pt x="524" y="376"/>
                </a:cubicBezTo>
                <a:cubicBezTo>
                  <a:pt x="524" y="393"/>
                  <a:pt x="533" y="401"/>
                  <a:pt x="533" y="417"/>
                </a:cubicBezTo>
                <a:lnTo>
                  <a:pt x="533" y="417"/>
                </a:lnTo>
                <a:lnTo>
                  <a:pt x="533" y="417"/>
                </a:lnTo>
                <a:cubicBezTo>
                  <a:pt x="533" y="434"/>
                  <a:pt x="541" y="450"/>
                  <a:pt x="541" y="466"/>
                </a:cubicBezTo>
                <a:cubicBezTo>
                  <a:pt x="541" y="614"/>
                  <a:pt x="418" y="736"/>
                  <a:pt x="271" y="7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31">
            <a:extLst>
              <a:ext uri="{FF2B5EF4-FFF2-40B4-BE49-F238E27FC236}">
                <a16:creationId xmlns:a16="http://schemas.microsoft.com/office/drawing/2014/main" id="{D4D73C26-1E2E-0A48-AE83-B273BACD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937" y="8951930"/>
            <a:ext cx="37856" cy="686145"/>
          </a:xfrm>
          <a:custGeom>
            <a:avLst/>
            <a:gdLst>
              <a:gd name="T0" fmla="*/ 17 w 34"/>
              <a:gd name="T1" fmla="*/ 639 h 640"/>
              <a:gd name="T2" fmla="*/ 17 w 34"/>
              <a:gd name="T3" fmla="*/ 639 h 640"/>
              <a:gd name="T4" fmla="*/ 0 w 34"/>
              <a:gd name="T5" fmla="*/ 631 h 640"/>
              <a:gd name="T6" fmla="*/ 0 w 34"/>
              <a:gd name="T7" fmla="*/ 17 h 640"/>
              <a:gd name="T8" fmla="*/ 17 w 34"/>
              <a:gd name="T9" fmla="*/ 0 h 640"/>
              <a:gd name="T10" fmla="*/ 33 w 34"/>
              <a:gd name="T11" fmla="*/ 17 h 640"/>
              <a:gd name="T12" fmla="*/ 33 w 34"/>
              <a:gd name="T13" fmla="*/ 631 h 640"/>
              <a:gd name="T14" fmla="*/ 17 w 34"/>
              <a:gd name="T15" fmla="*/ 639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40">
                <a:moveTo>
                  <a:pt x="17" y="639"/>
                </a:moveTo>
                <a:lnTo>
                  <a:pt x="17" y="639"/>
                </a:lnTo>
                <a:cubicBezTo>
                  <a:pt x="8" y="639"/>
                  <a:pt x="0" y="639"/>
                  <a:pt x="0" y="63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631"/>
                  <a:pt x="33" y="631"/>
                  <a:pt x="33" y="631"/>
                </a:cubicBezTo>
                <a:cubicBezTo>
                  <a:pt x="33" y="639"/>
                  <a:pt x="25" y="639"/>
                  <a:pt x="17" y="6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32">
            <a:extLst>
              <a:ext uri="{FF2B5EF4-FFF2-40B4-BE49-F238E27FC236}">
                <a16:creationId xmlns:a16="http://schemas.microsoft.com/office/drawing/2014/main" id="{7880C71E-BA86-914E-9B15-5454F027A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937" y="9278440"/>
            <a:ext cx="141961" cy="151425"/>
          </a:xfrm>
          <a:custGeom>
            <a:avLst/>
            <a:gdLst>
              <a:gd name="T0" fmla="*/ 17 w 132"/>
              <a:gd name="T1" fmla="*/ 139 h 140"/>
              <a:gd name="T2" fmla="*/ 17 w 132"/>
              <a:gd name="T3" fmla="*/ 139 h 140"/>
              <a:gd name="T4" fmla="*/ 0 w 132"/>
              <a:gd name="T5" fmla="*/ 131 h 140"/>
              <a:gd name="T6" fmla="*/ 0 w 132"/>
              <a:gd name="T7" fmla="*/ 106 h 140"/>
              <a:gd name="T8" fmla="*/ 107 w 132"/>
              <a:gd name="T9" fmla="*/ 8 h 140"/>
              <a:gd name="T10" fmla="*/ 123 w 132"/>
              <a:gd name="T11" fmla="*/ 8 h 140"/>
              <a:gd name="T12" fmla="*/ 123 w 132"/>
              <a:gd name="T13" fmla="*/ 33 h 140"/>
              <a:gd name="T14" fmla="*/ 25 w 132"/>
              <a:gd name="T15" fmla="*/ 131 h 140"/>
              <a:gd name="T16" fmla="*/ 17 w 132"/>
              <a:gd name="T17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140">
                <a:moveTo>
                  <a:pt x="17" y="139"/>
                </a:moveTo>
                <a:lnTo>
                  <a:pt x="17" y="139"/>
                </a:lnTo>
                <a:cubicBezTo>
                  <a:pt x="8" y="139"/>
                  <a:pt x="8" y="131"/>
                  <a:pt x="0" y="131"/>
                </a:cubicBezTo>
                <a:cubicBezTo>
                  <a:pt x="0" y="123"/>
                  <a:pt x="0" y="115"/>
                  <a:pt x="0" y="106"/>
                </a:cubicBezTo>
                <a:cubicBezTo>
                  <a:pt x="107" y="8"/>
                  <a:pt x="107" y="8"/>
                  <a:pt x="107" y="8"/>
                </a:cubicBezTo>
                <a:cubicBezTo>
                  <a:pt x="107" y="0"/>
                  <a:pt x="123" y="0"/>
                  <a:pt x="123" y="8"/>
                </a:cubicBezTo>
                <a:cubicBezTo>
                  <a:pt x="131" y="17"/>
                  <a:pt x="131" y="25"/>
                  <a:pt x="123" y="33"/>
                </a:cubicBezTo>
                <a:cubicBezTo>
                  <a:pt x="25" y="131"/>
                  <a:pt x="25" y="131"/>
                  <a:pt x="25" y="131"/>
                </a:cubicBezTo>
                <a:lnTo>
                  <a:pt x="17" y="1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33">
            <a:extLst>
              <a:ext uri="{FF2B5EF4-FFF2-40B4-BE49-F238E27FC236}">
                <a16:creationId xmlns:a16="http://schemas.microsoft.com/office/drawing/2014/main" id="{DBC05290-658B-F744-9E68-23D5339E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832" y="9070230"/>
            <a:ext cx="141961" cy="141961"/>
          </a:xfrm>
          <a:custGeom>
            <a:avLst/>
            <a:gdLst>
              <a:gd name="T0" fmla="*/ 115 w 132"/>
              <a:gd name="T1" fmla="*/ 131 h 132"/>
              <a:gd name="T2" fmla="*/ 115 w 132"/>
              <a:gd name="T3" fmla="*/ 131 h 132"/>
              <a:gd name="T4" fmla="*/ 98 w 132"/>
              <a:gd name="T5" fmla="*/ 122 h 132"/>
              <a:gd name="T6" fmla="*/ 8 w 132"/>
              <a:gd name="T7" fmla="*/ 24 h 132"/>
              <a:gd name="T8" fmla="*/ 8 w 132"/>
              <a:gd name="T9" fmla="*/ 0 h 132"/>
              <a:gd name="T10" fmla="*/ 25 w 132"/>
              <a:gd name="T11" fmla="*/ 0 h 132"/>
              <a:gd name="T12" fmla="*/ 123 w 132"/>
              <a:gd name="T13" fmla="*/ 106 h 132"/>
              <a:gd name="T14" fmla="*/ 123 w 132"/>
              <a:gd name="T15" fmla="*/ 122 h 132"/>
              <a:gd name="T16" fmla="*/ 115 w 132"/>
              <a:gd name="T1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132">
                <a:moveTo>
                  <a:pt x="115" y="131"/>
                </a:moveTo>
                <a:lnTo>
                  <a:pt x="115" y="131"/>
                </a:lnTo>
                <a:cubicBezTo>
                  <a:pt x="106" y="131"/>
                  <a:pt x="106" y="131"/>
                  <a:pt x="98" y="122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16"/>
                  <a:pt x="0" y="8"/>
                  <a:pt x="8" y="0"/>
                </a:cubicBezTo>
                <a:cubicBezTo>
                  <a:pt x="17" y="0"/>
                  <a:pt x="25" y="0"/>
                  <a:pt x="25" y="0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31" y="114"/>
                  <a:pt x="131" y="122"/>
                  <a:pt x="123" y="122"/>
                </a:cubicBezTo>
                <a:cubicBezTo>
                  <a:pt x="123" y="131"/>
                  <a:pt x="115" y="131"/>
                  <a:pt x="115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34">
            <a:extLst>
              <a:ext uri="{FF2B5EF4-FFF2-40B4-BE49-F238E27FC236}">
                <a16:creationId xmlns:a16="http://schemas.microsoft.com/office/drawing/2014/main" id="{01531243-A531-814F-AE5D-2E0A6E1C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640" y="11175991"/>
            <a:ext cx="799717" cy="170354"/>
          </a:xfrm>
          <a:custGeom>
            <a:avLst/>
            <a:gdLst>
              <a:gd name="T0" fmla="*/ 729 w 746"/>
              <a:gd name="T1" fmla="*/ 148 h 157"/>
              <a:gd name="T2" fmla="*/ 729 w 746"/>
              <a:gd name="T3" fmla="*/ 148 h 157"/>
              <a:gd name="T4" fmla="*/ 729 w 746"/>
              <a:gd name="T5" fmla="*/ 148 h 157"/>
              <a:gd name="T6" fmla="*/ 139 w 746"/>
              <a:gd name="T7" fmla="*/ 33 h 157"/>
              <a:gd name="T8" fmla="*/ 33 w 746"/>
              <a:gd name="T9" fmla="*/ 148 h 157"/>
              <a:gd name="T10" fmla="*/ 8 w 746"/>
              <a:gd name="T11" fmla="*/ 148 h 157"/>
              <a:gd name="T12" fmla="*/ 8 w 746"/>
              <a:gd name="T13" fmla="*/ 123 h 157"/>
              <a:gd name="T14" fmla="*/ 131 w 746"/>
              <a:gd name="T15" fmla="*/ 8 h 157"/>
              <a:gd name="T16" fmla="*/ 139 w 746"/>
              <a:gd name="T17" fmla="*/ 0 h 157"/>
              <a:gd name="T18" fmla="*/ 729 w 746"/>
              <a:gd name="T19" fmla="*/ 123 h 157"/>
              <a:gd name="T20" fmla="*/ 745 w 746"/>
              <a:gd name="T21" fmla="*/ 139 h 157"/>
              <a:gd name="T22" fmla="*/ 729 w 746"/>
              <a:gd name="T23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6" h="157">
                <a:moveTo>
                  <a:pt x="729" y="148"/>
                </a:moveTo>
                <a:lnTo>
                  <a:pt x="729" y="148"/>
                </a:lnTo>
                <a:lnTo>
                  <a:pt x="729" y="148"/>
                </a:lnTo>
                <a:cubicBezTo>
                  <a:pt x="139" y="33"/>
                  <a:pt x="139" y="33"/>
                  <a:pt x="139" y="33"/>
                </a:cubicBezTo>
                <a:cubicBezTo>
                  <a:pt x="33" y="148"/>
                  <a:pt x="33" y="148"/>
                  <a:pt x="33" y="148"/>
                </a:cubicBezTo>
                <a:cubicBezTo>
                  <a:pt x="25" y="156"/>
                  <a:pt x="17" y="156"/>
                  <a:pt x="8" y="148"/>
                </a:cubicBezTo>
                <a:cubicBezTo>
                  <a:pt x="0" y="139"/>
                  <a:pt x="0" y="131"/>
                  <a:pt x="8" y="123"/>
                </a:cubicBezTo>
                <a:cubicBezTo>
                  <a:pt x="131" y="8"/>
                  <a:pt x="131" y="8"/>
                  <a:pt x="131" y="8"/>
                </a:cubicBezTo>
                <a:cubicBezTo>
                  <a:pt x="131" y="0"/>
                  <a:pt x="139" y="0"/>
                  <a:pt x="139" y="0"/>
                </a:cubicBezTo>
                <a:cubicBezTo>
                  <a:pt x="729" y="123"/>
                  <a:pt x="729" y="123"/>
                  <a:pt x="729" y="123"/>
                </a:cubicBezTo>
                <a:cubicBezTo>
                  <a:pt x="737" y="123"/>
                  <a:pt x="745" y="131"/>
                  <a:pt x="745" y="139"/>
                </a:cubicBezTo>
                <a:cubicBezTo>
                  <a:pt x="745" y="148"/>
                  <a:pt x="737" y="148"/>
                  <a:pt x="729" y="1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35">
            <a:extLst>
              <a:ext uri="{FF2B5EF4-FFF2-40B4-BE49-F238E27FC236}">
                <a16:creationId xmlns:a16="http://schemas.microsoft.com/office/drawing/2014/main" id="{A96C1761-8851-FB48-8B1C-3EF075F0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5104" y="11308488"/>
            <a:ext cx="790253" cy="430614"/>
          </a:xfrm>
          <a:custGeom>
            <a:avLst/>
            <a:gdLst>
              <a:gd name="T0" fmla="*/ 721 w 738"/>
              <a:gd name="T1" fmla="*/ 401 h 402"/>
              <a:gd name="T2" fmla="*/ 721 w 738"/>
              <a:gd name="T3" fmla="*/ 401 h 402"/>
              <a:gd name="T4" fmla="*/ 9 w 738"/>
              <a:gd name="T5" fmla="*/ 401 h 402"/>
              <a:gd name="T6" fmla="*/ 0 w 738"/>
              <a:gd name="T7" fmla="*/ 385 h 402"/>
              <a:gd name="T8" fmla="*/ 0 w 738"/>
              <a:gd name="T9" fmla="*/ 368 h 402"/>
              <a:gd name="T10" fmla="*/ 9 w 738"/>
              <a:gd name="T11" fmla="*/ 352 h 402"/>
              <a:gd name="T12" fmla="*/ 25 w 738"/>
              <a:gd name="T13" fmla="*/ 368 h 402"/>
              <a:gd name="T14" fmla="*/ 25 w 738"/>
              <a:gd name="T15" fmla="*/ 368 h 402"/>
              <a:gd name="T16" fmla="*/ 704 w 738"/>
              <a:gd name="T17" fmla="*/ 368 h 402"/>
              <a:gd name="T18" fmla="*/ 704 w 738"/>
              <a:gd name="T19" fmla="*/ 319 h 402"/>
              <a:gd name="T20" fmla="*/ 590 w 738"/>
              <a:gd name="T21" fmla="*/ 188 h 402"/>
              <a:gd name="T22" fmla="*/ 704 w 738"/>
              <a:gd name="T23" fmla="*/ 57 h 402"/>
              <a:gd name="T24" fmla="*/ 704 w 738"/>
              <a:gd name="T25" fmla="*/ 25 h 402"/>
              <a:gd name="T26" fmla="*/ 25 w 738"/>
              <a:gd name="T27" fmla="*/ 25 h 402"/>
              <a:gd name="T28" fmla="*/ 25 w 738"/>
              <a:gd name="T29" fmla="*/ 245 h 402"/>
              <a:gd name="T30" fmla="*/ 9 w 738"/>
              <a:gd name="T31" fmla="*/ 262 h 402"/>
              <a:gd name="T32" fmla="*/ 0 w 738"/>
              <a:gd name="T33" fmla="*/ 245 h 402"/>
              <a:gd name="T34" fmla="*/ 0 w 738"/>
              <a:gd name="T35" fmla="*/ 8 h 402"/>
              <a:gd name="T36" fmla="*/ 9 w 738"/>
              <a:gd name="T37" fmla="*/ 0 h 402"/>
              <a:gd name="T38" fmla="*/ 721 w 738"/>
              <a:gd name="T39" fmla="*/ 0 h 402"/>
              <a:gd name="T40" fmla="*/ 737 w 738"/>
              <a:gd name="T41" fmla="*/ 8 h 402"/>
              <a:gd name="T42" fmla="*/ 737 w 738"/>
              <a:gd name="T43" fmla="*/ 74 h 402"/>
              <a:gd name="T44" fmla="*/ 721 w 738"/>
              <a:gd name="T45" fmla="*/ 90 h 402"/>
              <a:gd name="T46" fmla="*/ 614 w 738"/>
              <a:gd name="T47" fmla="*/ 188 h 402"/>
              <a:gd name="T48" fmla="*/ 721 w 738"/>
              <a:gd name="T49" fmla="*/ 295 h 402"/>
              <a:gd name="T50" fmla="*/ 737 w 738"/>
              <a:gd name="T51" fmla="*/ 311 h 402"/>
              <a:gd name="T52" fmla="*/ 737 w 738"/>
              <a:gd name="T53" fmla="*/ 385 h 402"/>
              <a:gd name="T54" fmla="*/ 721 w 738"/>
              <a:gd name="T55" fmla="*/ 40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8" h="402">
                <a:moveTo>
                  <a:pt x="721" y="401"/>
                </a:moveTo>
                <a:lnTo>
                  <a:pt x="721" y="401"/>
                </a:lnTo>
                <a:cubicBezTo>
                  <a:pt x="9" y="401"/>
                  <a:pt x="9" y="401"/>
                  <a:pt x="9" y="401"/>
                </a:cubicBezTo>
                <a:cubicBezTo>
                  <a:pt x="0" y="401"/>
                  <a:pt x="0" y="393"/>
                  <a:pt x="0" y="385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0"/>
                  <a:pt x="0" y="352"/>
                  <a:pt x="9" y="352"/>
                </a:cubicBezTo>
                <a:cubicBezTo>
                  <a:pt x="17" y="352"/>
                  <a:pt x="25" y="360"/>
                  <a:pt x="25" y="368"/>
                </a:cubicBezTo>
                <a:lnTo>
                  <a:pt x="25" y="368"/>
                </a:lnTo>
                <a:cubicBezTo>
                  <a:pt x="704" y="368"/>
                  <a:pt x="704" y="368"/>
                  <a:pt x="704" y="368"/>
                </a:cubicBezTo>
                <a:cubicBezTo>
                  <a:pt x="704" y="319"/>
                  <a:pt x="704" y="319"/>
                  <a:pt x="704" y="319"/>
                </a:cubicBezTo>
                <a:cubicBezTo>
                  <a:pt x="639" y="311"/>
                  <a:pt x="590" y="254"/>
                  <a:pt x="590" y="188"/>
                </a:cubicBezTo>
                <a:cubicBezTo>
                  <a:pt x="590" y="123"/>
                  <a:pt x="639" y="66"/>
                  <a:pt x="704" y="57"/>
                </a:cubicBezTo>
                <a:cubicBezTo>
                  <a:pt x="704" y="25"/>
                  <a:pt x="704" y="25"/>
                  <a:pt x="704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45"/>
                  <a:pt x="25" y="245"/>
                  <a:pt x="25" y="245"/>
                </a:cubicBezTo>
                <a:cubicBezTo>
                  <a:pt x="25" y="254"/>
                  <a:pt x="17" y="262"/>
                  <a:pt x="9" y="262"/>
                </a:cubicBezTo>
                <a:cubicBezTo>
                  <a:pt x="0" y="262"/>
                  <a:pt x="0" y="254"/>
                  <a:pt x="0" y="24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721" y="0"/>
                  <a:pt x="721" y="0"/>
                  <a:pt x="721" y="0"/>
                </a:cubicBezTo>
                <a:cubicBezTo>
                  <a:pt x="729" y="0"/>
                  <a:pt x="737" y="0"/>
                  <a:pt x="737" y="8"/>
                </a:cubicBezTo>
                <a:cubicBezTo>
                  <a:pt x="737" y="74"/>
                  <a:pt x="737" y="74"/>
                  <a:pt x="737" y="74"/>
                </a:cubicBezTo>
                <a:cubicBezTo>
                  <a:pt x="737" y="82"/>
                  <a:pt x="729" y="90"/>
                  <a:pt x="721" y="90"/>
                </a:cubicBezTo>
                <a:cubicBezTo>
                  <a:pt x="664" y="90"/>
                  <a:pt x="614" y="131"/>
                  <a:pt x="614" y="188"/>
                </a:cubicBezTo>
                <a:cubicBezTo>
                  <a:pt x="614" y="245"/>
                  <a:pt x="664" y="295"/>
                  <a:pt x="721" y="295"/>
                </a:cubicBezTo>
                <a:cubicBezTo>
                  <a:pt x="729" y="295"/>
                  <a:pt x="737" y="303"/>
                  <a:pt x="737" y="311"/>
                </a:cubicBezTo>
                <a:cubicBezTo>
                  <a:pt x="737" y="385"/>
                  <a:pt x="737" y="385"/>
                  <a:pt x="737" y="385"/>
                </a:cubicBezTo>
                <a:cubicBezTo>
                  <a:pt x="737" y="393"/>
                  <a:pt x="729" y="401"/>
                  <a:pt x="721" y="4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36">
            <a:extLst>
              <a:ext uri="{FF2B5EF4-FFF2-40B4-BE49-F238E27FC236}">
                <a16:creationId xmlns:a16="http://schemas.microsoft.com/office/drawing/2014/main" id="{A0AA41B4-9EEF-844D-B848-E9A288C3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6622" y="11370003"/>
            <a:ext cx="160889" cy="160889"/>
          </a:xfrm>
          <a:custGeom>
            <a:avLst/>
            <a:gdLst>
              <a:gd name="T0" fmla="*/ 73 w 148"/>
              <a:gd name="T1" fmla="*/ 148 h 149"/>
              <a:gd name="T2" fmla="*/ 73 w 148"/>
              <a:gd name="T3" fmla="*/ 148 h 149"/>
              <a:gd name="T4" fmla="*/ 0 w 148"/>
              <a:gd name="T5" fmla="*/ 74 h 149"/>
              <a:gd name="T6" fmla="*/ 73 w 148"/>
              <a:gd name="T7" fmla="*/ 0 h 149"/>
              <a:gd name="T8" fmla="*/ 147 w 148"/>
              <a:gd name="T9" fmla="*/ 74 h 149"/>
              <a:gd name="T10" fmla="*/ 73 w 148"/>
              <a:gd name="T11" fmla="*/ 148 h 149"/>
              <a:gd name="T12" fmla="*/ 73 w 148"/>
              <a:gd name="T13" fmla="*/ 33 h 149"/>
              <a:gd name="T14" fmla="*/ 73 w 148"/>
              <a:gd name="T15" fmla="*/ 33 h 149"/>
              <a:gd name="T16" fmla="*/ 24 w 148"/>
              <a:gd name="T17" fmla="*/ 74 h 149"/>
              <a:gd name="T18" fmla="*/ 73 w 148"/>
              <a:gd name="T19" fmla="*/ 115 h 149"/>
              <a:gd name="T20" fmla="*/ 114 w 148"/>
              <a:gd name="T21" fmla="*/ 74 h 149"/>
              <a:gd name="T22" fmla="*/ 73 w 148"/>
              <a:gd name="T23" fmla="*/ 3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" h="149">
                <a:moveTo>
                  <a:pt x="73" y="148"/>
                </a:moveTo>
                <a:lnTo>
                  <a:pt x="73" y="148"/>
                </a:lnTo>
                <a:cubicBezTo>
                  <a:pt x="32" y="148"/>
                  <a:pt x="0" y="115"/>
                  <a:pt x="0" y="74"/>
                </a:cubicBezTo>
                <a:cubicBezTo>
                  <a:pt x="0" y="33"/>
                  <a:pt x="32" y="0"/>
                  <a:pt x="73" y="0"/>
                </a:cubicBezTo>
                <a:cubicBezTo>
                  <a:pt x="114" y="0"/>
                  <a:pt x="147" y="33"/>
                  <a:pt x="147" y="74"/>
                </a:cubicBezTo>
                <a:cubicBezTo>
                  <a:pt x="147" y="115"/>
                  <a:pt x="114" y="148"/>
                  <a:pt x="73" y="148"/>
                </a:cubicBezTo>
                <a:close/>
                <a:moveTo>
                  <a:pt x="73" y="33"/>
                </a:moveTo>
                <a:lnTo>
                  <a:pt x="73" y="33"/>
                </a:lnTo>
                <a:cubicBezTo>
                  <a:pt x="49" y="33"/>
                  <a:pt x="24" y="49"/>
                  <a:pt x="24" y="74"/>
                </a:cubicBezTo>
                <a:cubicBezTo>
                  <a:pt x="24" y="99"/>
                  <a:pt x="49" y="115"/>
                  <a:pt x="73" y="115"/>
                </a:cubicBezTo>
                <a:cubicBezTo>
                  <a:pt x="98" y="115"/>
                  <a:pt x="114" y="99"/>
                  <a:pt x="114" y="74"/>
                </a:cubicBezTo>
                <a:cubicBezTo>
                  <a:pt x="114" y="49"/>
                  <a:pt x="98" y="33"/>
                  <a:pt x="7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37">
            <a:extLst>
              <a:ext uri="{FF2B5EF4-FFF2-40B4-BE49-F238E27FC236}">
                <a16:creationId xmlns:a16="http://schemas.microsoft.com/office/drawing/2014/main" id="{9EA06403-2BEF-C14D-A86D-AC19651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170" y="11535626"/>
            <a:ext cx="132497" cy="132497"/>
          </a:xfrm>
          <a:custGeom>
            <a:avLst/>
            <a:gdLst>
              <a:gd name="T0" fmla="*/ 66 w 124"/>
              <a:gd name="T1" fmla="*/ 123 h 124"/>
              <a:gd name="T2" fmla="*/ 66 w 124"/>
              <a:gd name="T3" fmla="*/ 123 h 124"/>
              <a:gd name="T4" fmla="*/ 0 w 124"/>
              <a:gd name="T5" fmla="*/ 57 h 124"/>
              <a:gd name="T6" fmla="*/ 66 w 124"/>
              <a:gd name="T7" fmla="*/ 0 h 124"/>
              <a:gd name="T8" fmla="*/ 123 w 124"/>
              <a:gd name="T9" fmla="*/ 57 h 124"/>
              <a:gd name="T10" fmla="*/ 66 w 124"/>
              <a:gd name="T11" fmla="*/ 123 h 124"/>
              <a:gd name="T12" fmla="*/ 66 w 124"/>
              <a:gd name="T13" fmla="*/ 32 h 124"/>
              <a:gd name="T14" fmla="*/ 66 w 124"/>
              <a:gd name="T15" fmla="*/ 32 h 124"/>
              <a:gd name="T16" fmla="*/ 33 w 124"/>
              <a:gd name="T17" fmla="*/ 57 h 124"/>
              <a:gd name="T18" fmla="*/ 66 w 124"/>
              <a:gd name="T19" fmla="*/ 90 h 124"/>
              <a:gd name="T20" fmla="*/ 91 w 124"/>
              <a:gd name="T21" fmla="*/ 57 h 124"/>
              <a:gd name="T22" fmla="*/ 66 w 124"/>
              <a:gd name="T23" fmla="*/ 3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4">
                <a:moveTo>
                  <a:pt x="66" y="123"/>
                </a:moveTo>
                <a:lnTo>
                  <a:pt x="66" y="123"/>
                </a:lnTo>
                <a:cubicBezTo>
                  <a:pt x="33" y="123"/>
                  <a:pt x="0" y="90"/>
                  <a:pt x="0" y="57"/>
                </a:cubicBezTo>
                <a:cubicBezTo>
                  <a:pt x="0" y="24"/>
                  <a:pt x="33" y="0"/>
                  <a:pt x="66" y="0"/>
                </a:cubicBezTo>
                <a:cubicBezTo>
                  <a:pt x="99" y="0"/>
                  <a:pt x="123" y="24"/>
                  <a:pt x="123" y="57"/>
                </a:cubicBezTo>
                <a:cubicBezTo>
                  <a:pt x="123" y="90"/>
                  <a:pt x="99" y="123"/>
                  <a:pt x="66" y="123"/>
                </a:cubicBezTo>
                <a:close/>
                <a:moveTo>
                  <a:pt x="66" y="32"/>
                </a:moveTo>
                <a:lnTo>
                  <a:pt x="66" y="32"/>
                </a:lnTo>
                <a:cubicBezTo>
                  <a:pt x="50" y="32"/>
                  <a:pt x="33" y="41"/>
                  <a:pt x="33" y="57"/>
                </a:cubicBezTo>
                <a:cubicBezTo>
                  <a:pt x="33" y="74"/>
                  <a:pt x="50" y="90"/>
                  <a:pt x="66" y="90"/>
                </a:cubicBezTo>
                <a:cubicBezTo>
                  <a:pt x="82" y="90"/>
                  <a:pt x="91" y="74"/>
                  <a:pt x="91" y="57"/>
                </a:cubicBezTo>
                <a:cubicBezTo>
                  <a:pt x="91" y="41"/>
                  <a:pt x="82" y="32"/>
                  <a:pt x="66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38">
            <a:extLst>
              <a:ext uri="{FF2B5EF4-FFF2-40B4-BE49-F238E27FC236}">
                <a16:creationId xmlns:a16="http://schemas.microsoft.com/office/drawing/2014/main" id="{8E68C0B4-33F0-2142-A522-99C43CBF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8844" y="11398395"/>
            <a:ext cx="108838" cy="104105"/>
          </a:xfrm>
          <a:custGeom>
            <a:avLst/>
            <a:gdLst>
              <a:gd name="T0" fmla="*/ 49 w 100"/>
              <a:gd name="T1" fmla="*/ 98 h 99"/>
              <a:gd name="T2" fmla="*/ 49 w 100"/>
              <a:gd name="T3" fmla="*/ 98 h 99"/>
              <a:gd name="T4" fmla="*/ 0 w 100"/>
              <a:gd name="T5" fmla="*/ 49 h 99"/>
              <a:gd name="T6" fmla="*/ 49 w 100"/>
              <a:gd name="T7" fmla="*/ 0 h 99"/>
              <a:gd name="T8" fmla="*/ 99 w 100"/>
              <a:gd name="T9" fmla="*/ 49 h 99"/>
              <a:gd name="T10" fmla="*/ 49 w 100"/>
              <a:gd name="T11" fmla="*/ 98 h 99"/>
              <a:gd name="T12" fmla="*/ 49 w 100"/>
              <a:gd name="T13" fmla="*/ 33 h 99"/>
              <a:gd name="T14" fmla="*/ 49 w 100"/>
              <a:gd name="T15" fmla="*/ 33 h 99"/>
              <a:gd name="T16" fmla="*/ 33 w 100"/>
              <a:gd name="T17" fmla="*/ 49 h 99"/>
              <a:gd name="T18" fmla="*/ 49 w 100"/>
              <a:gd name="T19" fmla="*/ 65 h 99"/>
              <a:gd name="T20" fmla="*/ 66 w 100"/>
              <a:gd name="T21" fmla="*/ 49 h 99"/>
              <a:gd name="T22" fmla="*/ 49 w 100"/>
              <a:gd name="T23" fmla="*/ 33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99">
                <a:moveTo>
                  <a:pt x="49" y="98"/>
                </a:moveTo>
                <a:lnTo>
                  <a:pt x="49" y="98"/>
                </a:lnTo>
                <a:cubicBezTo>
                  <a:pt x="25" y="98"/>
                  <a:pt x="0" y="74"/>
                  <a:pt x="0" y="49"/>
                </a:cubicBezTo>
                <a:cubicBezTo>
                  <a:pt x="0" y="24"/>
                  <a:pt x="25" y="0"/>
                  <a:pt x="49" y="0"/>
                </a:cubicBezTo>
                <a:cubicBezTo>
                  <a:pt x="74" y="0"/>
                  <a:pt x="99" y="24"/>
                  <a:pt x="99" y="49"/>
                </a:cubicBezTo>
                <a:cubicBezTo>
                  <a:pt x="99" y="74"/>
                  <a:pt x="74" y="98"/>
                  <a:pt x="49" y="98"/>
                </a:cubicBezTo>
                <a:close/>
                <a:moveTo>
                  <a:pt x="49" y="33"/>
                </a:moveTo>
                <a:lnTo>
                  <a:pt x="49" y="33"/>
                </a:lnTo>
                <a:cubicBezTo>
                  <a:pt x="41" y="33"/>
                  <a:pt x="33" y="41"/>
                  <a:pt x="33" y="49"/>
                </a:cubicBezTo>
                <a:cubicBezTo>
                  <a:pt x="33" y="57"/>
                  <a:pt x="41" y="65"/>
                  <a:pt x="49" y="65"/>
                </a:cubicBezTo>
                <a:cubicBezTo>
                  <a:pt x="57" y="65"/>
                  <a:pt x="66" y="57"/>
                  <a:pt x="66" y="49"/>
                </a:cubicBezTo>
                <a:cubicBezTo>
                  <a:pt x="66" y="41"/>
                  <a:pt x="57" y="33"/>
                  <a:pt x="49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39">
            <a:extLst>
              <a:ext uri="{FF2B5EF4-FFF2-40B4-BE49-F238E27FC236}">
                <a16:creationId xmlns:a16="http://schemas.microsoft.com/office/drawing/2014/main" id="{8EC3E84B-F88E-0048-8818-D323A4F26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0362" y="11587677"/>
            <a:ext cx="108836" cy="99374"/>
          </a:xfrm>
          <a:custGeom>
            <a:avLst/>
            <a:gdLst>
              <a:gd name="T0" fmla="*/ 50 w 100"/>
              <a:gd name="T1" fmla="*/ 90 h 91"/>
              <a:gd name="T2" fmla="*/ 50 w 100"/>
              <a:gd name="T3" fmla="*/ 90 h 91"/>
              <a:gd name="T4" fmla="*/ 0 w 100"/>
              <a:gd name="T5" fmla="*/ 41 h 91"/>
              <a:gd name="T6" fmla="*/ 50 w 100"/>
              <a:gd name="T7" fmla="*/ 0 h 91"/>
              <a:gd name="T8" fmla="*/ 99 w 100"/>
              <a:gd name="T9" fmla="*/ 41 h 91"/>
              <a:gd name="T10" fmla="*/ 50 w 100"/>
              <a:gd name="T11" fmla="*/ 90 h 91"/>
              <a:gd name="T12" fmla="*/ 50 w 100"/>
              <a:gd name="T13" fmla="*/ 25 h 91"/>
              <a:gd name="T14" fmla="*/ 50 w 100"/>
              <a:gd name="T15" fmla="*/ 25 h 91"/>
              <a:gd name="T16" fmla="*/ 33 w 100"/>
              <a:gd name="T17" fmla="*/ 41 h 91"/>
              <a:gd name="T18" fmla="*/ 50 w 100"/>
              <a:gd name="T19" fmla="*/ 57 h 91"/>
              <a:gd name="T20" fmla="*/ 66 w 100"/>
              <a:gd name="T21" fmla="*/ 41 h 91"/>
              <a:gd name="T22" fmla="*/ 50 w 100"/>
              <a:gd name="T23" fmla="*/ 2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91">
                <a:moveTo>
                  <a:pt x="50" y="90"/>
                </a:moveTo>
                <a:lnTo>
                  <a:pt x="50" y="90"/>
                </a:lnTo>
                <a:cubicBezTo>
                  <a:pt x="25" y="90"/>
                  <a:pt x="0" y="74"/>
                  <a:pt x="0" y="41"/>
                </a:cubicBezTo>
                <a:cubicBezTo>
                  <a:pt x="0" y="16"/>
                  <a:pt x="25" y="0"/>
                  <a:pt x="50" y="0"/>
                </a:cubicBezTo>
                <a:cubicBezTo>
                  <a:pt x="74" y="0"/>
                  <a:pt x="99" y="16"/>
                  <a:pt x="99" y="41"/>
                </a:cubicBezTo>
                <a:cubicBezTo>
                  <a:pt x="99" y="74"/>
                  <a:pt x="74" y="90"/>
                  <a:pt x="50" y="90"/>
                </a:cubicBezTo>
                <a:close/>
                <a:moveTo>
                  <a:pt x="50" y="25"/>
                </a:moveTo>
                <a:lnTo>
                  <a:pt x="50" y="25"/>
                </a:lnTo>
                <a:cubicBezTo>
                  <a:pt x="42" y="25"/>
                  <a:pt x="33" y="33"/>
                  <a:pt x="33" y="41"/>
                </a:cubicBezTo>
                <a:cubicBezTo>
                  <a:pt x="33" y="49"/>
                  <a:pt x="42" y="57"/>
                  <a:pt x="50" y="57"/>
                </a:cubicBezTo>
                <a:cubicBezTo>
                  <a:pt x="58" y="57"/>
                  <a:pt x="66" y="49"/>
                  <a:pt x="66" y="41"/>
                </a:cubicBezTo>
                <a:cubicBezTo>
                  <a:pt x="66" y="33"/>
                  <a:pt x="58" y="25"/>
                  <a:pt x="50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1" name="Group 71">
            <a:extLst>
              <a:ext uri="{FF2B5EF4-FFF2-40B4-BE49-F238E27FC236}">
                <a16:creationId xmlns:a16="http://schemas.microsoft.com/office/drawing/2014/main" id="{1BFCC8E3-AF18-CB42-B15E-81FE4A30B7F8}"/>
              </a:ext>
            </a:extLst>
          </p:cNvPr>
          <p:cNvGrpSpPr/>
          <p:nvPr/>
        </p:nvGrpSpPr>
        <p:grpSpPr>
          <a:xfrm>
            <a:off x="846666" y="5339515"/>
            <a:ext cx="8909115" cy="2500601"/>
            <a:chOff x="2232442" y="3643574"/>
            <a:chExt cx="8954788" cy="2500601"/>
          </a:xfrm>
        </p:grpSpPr>
        <p:sp>
          <p:nvSpPr>
            <p:cNvPr id="402" name="CuadroTexto 598">
              <a:extLst>
                <a:ext uri="{FF2B5EF4-FFF2-40B4-BE49-F238E27FC236}">
                  <a16:creationId xmlns:a16="http://schemas.microsoft.com/office/drawing/2014/main" id="{52FA35EB-8EC1-9D49-B085-072227180996}"/>
                </a:ext>
              </a:extLst>
            </p:cNvPr>
            <p:cNvSpPr txBox="1"/>
            <p:nvPr/>
          </p:nvSpPr>
          <p:spPr>
            <a:xfrm>
              <a:off x="2232442" y="3643574"/>
              <a:ext cx="852206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Food Infographics</a:t>
              </a:r>
            </a:p>
          </p:txBody>
        </p:sp>
        <p:sp>
          <p:nvSpPr>
            <p:cNvPr id="403" name="CuadroTexto 599">
              <a:extLst>
                <a:ext uri="{FF2B5EF4-FFF2-40B4-BE49-F238E27FC236}">
                  <a16:creationId xmlns:a16="http://schemas.microsoft.com/office/drawing/2014/main" id="{0EDE813E-C0A2-3743-8AD8-BE89ACE0639F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404" name="Grupo 403">
            <a:extLst>
              <a:ext uri="{FF2B5EF4-FFF2-40B4-BE49-F238E27FC236}">
                <a16:creationId xmlns:a16="http://schemas.microsoft.com/office/drawing/2014/main" id="{F5E856A9-4E5B-8C46-AE0E-7856E901FCCA}"/>
              </a:ext>
            </a:extLst>
          </p:cNvPr>
          <p:cNvGrpSpPr/>
          <p:nvPr/>
        </p:nvGrpSpPr>
        <p:grpSpPr>
          <a:xfrm>
            <a:off x="19857224" y="1755391"/>
            <a:ext cx="3427135" cy="1299514"/>
            <a:chOff x="4247967" y="10711881"/>
            <a:chExt cx="4236804" cy="1299514"/>
          </a:xfrm>
        </p:grpSpPr>
        <p:sp>
          <p:nvSpPr>
            <p:cNvPr id="405" name="CuadroTexto 395">
              <a:extLst>
                <a:ext uri="{FF2B5EF4-FFF2-40B4-BE49-F238E27FC236}">
                  <a16:creationId xmlns:a16="http://schemas.microsoft.com/office/drawing/2014/main" id="{33497BE5-69FD-3642-9BFF-41B47F9DAF7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06" name="Rectangle 40">
              <a:extLst>
                <a:ext uri="{FF2B5EF4-FFF2-40B4-BE49-F238E27FC236}">
                  <a16:creationId xmlns:a16="http://schemas.microsoft.com/office/drawing/2014/main" id="{490797D4-0636-744D-A2D1-4A08939E109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1" name="Grupo 450">
            <a:extLst>
              <a:ext uri="{FF2B5EF4-FFF2-40B4-BE49-F238E27FC236}">
                <a16:creationId xmlns:a16="http://schemas.microsoft.com/office/drawing/2014/main" id="{6100C736-835D-E948-8D2F-C74C876D17D2}"/>
              </a:ext>
            </a:extLst>
          </p:cNvPr>
          <p:cNvGrpSpPr/>
          <p:nvPr/>
        </p:nvGrpSpPr>
        <p:grpSpPr>
          <a:xfrm>
            <a:off x="19869598" y="3981817"/>
            <a:ext cx="3427135" cy="1299514"/>
            <a:chOff x="4247967" y="10711881"/>
            <a:chExt cx="4236804" cy="1299514"/>
          </a:xfrm>
        </p:grpSpPr>
        <p:sp>
          <p:nvSpPr>
            <p:cNvPr id="452" name="CuadroTexto 395">
              <a:extLst>
                <a:ext uri="{FF2B5EF4-FFF2-40B4-BE49-F238E27FC236}">
                  <a16:creationId xmlns:a16="http://schemas.microsoft.com/office/drawing/2014/main" id="{92776727-FE76-DE4C-A68E-13131976DF13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53" name="Rectangle 40">
              <a:extLst>
                <a:ext uri="{FF2B5EF4-FFF2-40B4-BE49-F238E27FC236}">
                  <a16:creationId xmlns:a16="http://schemas.microsoft.com/office/drawing/2014/main" id="{2ACBEB56-50F6-8543-B360-1C096A70453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4" name="Grupo 453">
            <a:extLst>
              <a:ext uri="{FF2B5EF4-FFF2-40B4-BE49-F238E27FC236}">
                <a16:creationId xmlns:a16="http://schemas.microsoft.com/office/drawing/2014/main" id="{58C02E63-C942-EE4B-91A8-A9B49DF802BB}"/>
              </a:ext>
            </a:extLst>
          </p:cNvPr>
          <p:cNvGrpSpPr/>
          <p:nvPr/>
        </p:nvGrpSpPr>
        <p:grpSpPr>
          <a:xfrm>
            <a:off x="19851688" y="6201145"/>
            <a:ext cx="3427135" cy="1299514"/>
            <a:chOff x="4247967" y="10711881"/>
            <a:chExt cx="4236804" cy="1299514"/>
          </a:xfrm>
        </p:grpSpPr>
        <p:sp>
          <p:nvSpPr>
            <p:cNvPr id="455" name="CuadroTexto 395">
              <a:extLst>
                <a:ext uri="{FF2B5EF4-FFF2-40B4-BE49-F238E27FC236}">
                  <a16:creationId xmlns:a16="http://schemas.microsoft.com/office/drawing/2014/main" id="{5B762D08-8CED-7F49-BC65-B39D5603D368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6" name="Rectangle 40">
              <a:extLst>
                <a:ext uri="{FF2B5EF4-FFF2-40B4-BE49-F238E27FC236}">
                  <a16:creationId xmlns:a16="http://schemas.microsoft.com/office/drawing/2014/main" id="{0499332C-DA99-1D4A-A1BA-CFF7267B3F6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632910F7-268C-4045-AF4A-27A5BB2E8508}"/>
              </a:ext>
            </a:extLst>
          </p:cNvPr>
          <p:cNvGrpSpPr/>
          <p:nvPr/>
        </p:nvGrpSpPr>
        <p:grpSpPr>
          <a:xfrm>
            <a:off x="19850548" y="8508138"/>
            <a:ext cx="3427135" cy="1299514"/>
            <a:chOff x="4247967" y="10711881"/>
            <a:chExt cx="4236804" cy="1299514"/>
          </a:xfrm>
        </p:grpSpPr>
        <p:sp>
          <p:nvSpPr>
            <p:cNvPr id="458" name="CuadroTexto 395">
              <a:extLst>
                <a:ext uri="{FF2B5EF4-FFF2-40B4-BE49-F238E27FC236}">
                  <a16:creationId xmlns:a16="http://schemas.microsoft.com/office/drawing/2014/main" id="{08E25B2C-0201-914C-979E-EE0997B87C90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9" name="Rectangle 40">
              <a:extLst>
                <a:ext uri="{FF2B5EF4-FFF2-40B4-BE49-F238E27FC236}">
                  <a16:creationId xmlns:a16="http://schemas.microsoft.com/office/drawing/2014/main" id="{AC36F99F-77AC-9C42-B697-5B9815FDA72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0" name="Grupo 459">
            <a:extLst>
              <a:ext uri="{FF2B5EF4-FFF2-40B4-BE49-F238E27FC236}">
                <a16:creationId xmlns:a16="http://schemas.microsoft.com/office/drawing/2014/main" id="{D83CEB28-BD4F-BA4F-9BF0-D4631B141B4D}"/>
              </a:ext>
            </a:extLst>
          </p:cNvPr>
          <p:cNvGrpSpPr/>
          <p:nvPr/>
        </p:nvGrpSpPr>
        <p:grpSpPr>
          <a:xfrm>
            <a:off x="19851884" y="10810156"/>
            <a:ext cx="3427135" cy="1299514"/>
            <a:chOff x="4247967" y="10711881"/>
            <a:chExt cx="4236804" cy="1299514"/>
          </a:xfrm>
        </p:grpSpPr>
        <p:sp>
          <p:nvSpPr>
            <p:cNvPr id="461" name="CuadroTexto 395">
              <a:extLst>
                <a:ext uri="{FF2B5EF4-FFF2-40B4-BE49-F238E27FC236}">
                  <a16:creationId xmlns:a16="http://schemas.microsoft.com/office/drawing/2014/main" id="{AD960E7F-0082-454E-8E2F-0A7F42813304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62" name="Rectangle 40">
              <a:extLst>
                <a:ext uri="{FF2B5EF4-FFF2-40B4-BE49-F238E27FC236}">
                  <a16:creationId xmlns:a16="http://schemas.microsoft.com/office/drawing/2014/main" id="{70798529-4D4E-DF4F-A598-5EFAF45D6C5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708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">
            <a:extLst>
              <a:ext uri="{FF2B5EF4-FFF2-40B4-BE49-F238E27FC236}">
                <a16:creationId xmlns:a16="http://schemas.microsoft.com/office/drawing/2014/main" id="{E6C2AA2E-6BC5-1E41-99D4-95A1C420A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7048" y="5192285"/>
            <a:ext cx="3480376" cy="3480376"/>
          </a:xfrm>
          <a:custGeom>
            <a:avLst/>
            <a:gdLst>
              <a:gd name="T0" fmla="*/ 3090 w 3091"/>
              <a:gd name="T1" fmla="*/ 1544 h 3090"/>
              <a:gd name="T2" fmla="*/ 3090 w 3091"/>
              <a:gd name="T3" fmla="*/ 1544 h 3090"/>
              <a:gd name="T4" fmla="*/ 1545 w 3091"/>
              <a:gd name="T5" fmla="*/ 3089 h 3090"/>
              <a:gd name="T6" fmla="*/ 0 w 3091"/>
              <a:gd name="T7" fmla="*/ 1544 h 3090"/>
              <a:gd name="T8" fmla="*/ 1545 w 3091"/>
              <a:gd name="T9" fmla="*/ 0 h 3090"/>
              <a:gd name="T10" fmla="*/ 3090 w 3091"/>
              <a:gd name="T11" fmla="*/ 1544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1" h="3090">
                <a:moveTo>
                  <a:pt x="3090" y="1544"/>
                </a:moveTo>
                <a:lnTo>
                  <a:pt x="3090" y="1544"/>
                </a:lnTo>
                <a:cubicBezTo>
                  <a:pt x="3090" y="2393"/>
                  <a:pt x="2404" y="3089"/>
                  <a:pt x="1545" y="3089"/>
                </a:cubicBezTo>
                <a:cubicBezTo>
                  <a:pt x="696" y="3089"/>
                  <a:pt x="0" y="2393"/>
                  <a:pt x="0" y="1544"/>
                </a:cubicBezTo>
                <a:cubicBezTo>
                  <a:pt x="0" y="686"/>
                  <a:pt x="696" y="0"/>
                  <a:pt x="1545" y="0"/>
                </a:cubicBezTo>
                <a:cubicBezTo>
                  <a:pt x="2404" y="0"/>
                  <a:pt x="3090" y="686"/>
                  <a:pt x="3090" y="15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">
            <a:extLst>
              <a:ext uri="{FF2B5EF4-FFF2-40B4-BE49-F238E27FC236}">
                <a16:creationId xmlns:a16="http://schemas.microsoft.com/office/drawing/2014/main" id="{E7C81FDB-D675-7849-8680-F7B9E0C95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7048" y="8906013"/>
            <a:ext cx="3480376" cy="3480376"/>
          </a:xfrm>
          <a:custGeom>
            <a:avLst/>
            <a:gdLst>
              <a:gd name="T0" fmla="*/ 3090 w 3091"/>
              <a:gd name="T1" fmla="*/ 1545 h 3091"/>
              <a:gd name="T2" fmla="*/ 3090 w 3091"/>
              <a:gd name="T3" fmla="*/ 1545 h 3091"/>
              <a:gd name="T4" fmla="*/ 1545 w 3091"/>
              <a:gd name="T5" fmla="*/ 3090 h 3091"/>
              <a:gd name="T6" fmla="*/ 0 w 3091"/>
              <a:gd name="T7" fmla="*/ 1545 h 3091"/>
              <a:gd name="T8" fmla="*/ 1545 w 3091"/>
              <a:gd name="T9" fmla="*/ 0 h 3091"/>
              <a:gd name="T10" fmla="*/ 3090 w 3091"/>
              <a:gd name="T11" fmla="*/ 1545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1" h="3091">
                <a:moveTo>
                  <a:pt x="3090" y="1545"/>
                </a:moveTo>
                <a:lnTo>
                  <a:pt x="3090" y="1545"/>
                </a:lnTo>
                <a:cubicBezTo>
                  <a:pt x="3090" y="2394"/>
                  <a:pt x="2404" y="3090"/>
                  <a:pt x="1545" y="3090"/>
                </a:cubicBezTo>
                <a:cubicBezTo>
                  <a:pt x="696" y="3090"/>
                  <a:pt x="0" y="2394"/>
                  <a:pt x="0" y="1545"/>
                </a:cubicBezTo>
                <a:cubicBezTo>
                  <a:pt x="0" y="686"/>
                  <a:pt x="696" y="0"/>
                  <a:pt x="1545" y="0"/>
                </a:cubicBezTo>
                <a:cubicBezTo>
                  <a:pt x="2404" y="0"/>
                  <a:pt x="3090" y="686"/>
                  <a:pt x="3090" y="15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3">
            <a:extLst>
              <a:ext uri="{FF2B5EF4-FFF2-40B4-BE49-F238E27FC236}">
                <a16:creationId xmlns:a16="http://schemas.microsoft.com/office/drawing/2014/main" id="{6C52C570-A905-674F-8D3A-0528C1D11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048" y="5192285"/>
            <a:ext cx="3480376" cy="3480376"/>
          </a:xfrm>
          <a:custGeom>
            <a:avLst/>
            <a:gdLst>
              <a:gd name="T0" fmla="*/ 3090 w 3091"/>
              <a:gd name="T1" fmla="*/ 1544 h 3090"/>
              <a:gd name="T2" fmla="*/ 3090 w 3091"/>
              <a:gd name="T3" fmla="*/ 1544 h 3090"/>
              <a:gd name="T4" fmla="*/ 1545 w 3091"/>
              <a:gd name="T5" fmla="*/ 3089 h 3090"/>
              <a:gd name="T6" fmla="*/ 0 w 3091"/>
              <a:gd name="T7" fmla="*/ 1544 h 3090"/>
              <a:gd name="T8" fmla="*/ 1545 w 3091"/>
              <a:gd name="T9" fmla="*/ 0 h 3090"/>
              <a:gd name="T10" fmla="*/ 3090 w 3091"/>
              <a:gd name="T11" fmla="*/ 1544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1" h="3090">
                <a:moveTo>
                  <a:pt x="3090" y="1544"/>
                </a:moveTo>
                <a:lnTo>
                  <a:pt x="3090" y="1544"/>
                </a:lnTo>
                <a:cubicBezTo>
                  <a:pt x="3090" y="2393"/>
                  <a:pt x="2394" y="3089"/>
                  <a:pt x="1545" y="3089"/>
                </a:cubicBezTo>
                <a:cubicBezTo>
                  <a:pt x="686" y="3089"/>
                  <a:pt x="0" y="2393"/>
                  <a:pt x="0" y="1544"/>
                </a:cubicBezTo>
                <a:cubicBezTo>
                  <a:pt x="0" y="686"/>
                  <a:pt x="686" y="0"/>
                  <a:pt x="1545" y="0"/>
                </a:cubicBezTo>
                <a:cubicBezTo>
                  <a:pt x="2394" y="0"/>
                  <a:pt x="3090" y="686"/>
                  <a:pt x="3090" y="15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4">
            <a:extLst>
              <a:ext uri="{FF2B5EF4-FFF2-40B4-BE49-F238E27FC236}">
                <a16:creationId xmlns:a16="http://schemas.microsoft.com/office/drawing/2014/main" id="{2B35555E-3E76-9447-A96F-F062AE19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048" y="8906013"/>
            <a:ext cx="3480376" cy="3480376"/>
          </a:xfrm>
          <a:custGeom>
            <a:avLst/>
            <a:gdLst>
              <a:gd name="T0" fmla="*/ 3090 w 3091"/>
              <a:gd name="T1" fmla="*/ 1545 h 3091"/>
              <a:gd name="T2" fmla="*/ 3090 w 3091"/>
              <a:gd name="T3" fmla="*/ 1545 h 3091"/>
              <a:gd name="T4" fmla="*/ 1545 w 3091"/>
              <a:gd name="T5" fmla="*/ 3090 h 3091"/>
              <a:gd name="T6" fmla="*/ 0 w 3091"/>
              <a:gd name="T7" fmla="*/ 1545 h 3091"/>
              <a:gd name="T8" fmla="*/ 1545 w 3091"/>
              <a:gd name="T9" fmla="*/ 0 h 3091"/>
              <a:gd name="T10" fmla="*/ 3090 w 3091"/>
              <a:gd name="T11" fmla="*/ 1545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1" h="3091">
                <a:moveTo>
                  <a:pt x="3090" y="1545"/>
                </a:moveTo>
                <a:lnTo>
                  <a:pt x="3090" y="1545"/>
                </a:lnTo>
                <a:cubicBezTo>
                  <a:pt x="3090" y="2394"/>
                  <a:pt x="2394" y="3090"/>
                  <a:pt x="1545" y="3090"/>
                </a:cubicBezTo>
                <a:cubicBezTo>
                  <a:pt x="686" y="3090"/>
                  <a:pt x="0" y="2394"/>
                  <a:pt x="0" y="1545"/>
                </a:cubicBezTo>
                <a:cubicBezTo>
                  <a:pt x="0" y="686"/>
                  <a:pt x="686" y="0"/>
                  <a:pt x="1545" y="0"/>
                </a:cubicBezTo>
                <a:cubicBezTo>
                  <a:pt x="2394" y="0"/>
                  <a:pt x="3090" y="686"/>
                  <a:pt x="3090" y="15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07">
            <a:extLst>
              <a:ext uri="{FF2B5EF4-FFF2-40B4-BE49-F238E27FC236}">
                <a16:creationId xmlns:a16="http://schemas.microsoft.com/office/drawing/2014/main" id="{6FB467A0-2B96-8C45-B314-345326C60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143" y="7967649"/>
            <a:ext cx="2949136" cy="4334338"/>
          </a:xfrm>
          <a:custGeom>
            <a:avLst/>
            <a:gdLst>
              <a:gd name="T0" fmla="*/ 2619 w 2620"/>
              <a:gd name="T1" fmla="*/ 0 h 3850"/>
              <a:gd name="T2" fmla="*/ 2619 w 2620"/>
              <a:gd name="T3" fmla="*/ 0 h 3850"/>
              <a:gd name="T4" fmla="*/ 0 w 2620"/>
              <a:gd name="T5" fmla="*/ 0 h 3850"/>
              <a:gd name="T6" fmla="*/ 416 w 2620"/>
              <a:gd name="T7" fmla="*/ 1573 h 3850"/>
              <a:gd name="T8" fmla="*/ 434 w 2620"/>
              <a:gd name="T9" fmla="*/ 3425 h 3850"/>
              <a:gd name="T10" fmla="*/ 434 w 2620"/>
              <a:gd name="T11" fmla="*/ 3434 h 3850"/>
              <a:gd name="T12" fmla="*/ 913 w 2620"/>
              <a:gd name="T13" fmla="*/ 3849 h 3850"/>
              <a:gd name="T14" fmla="*/ 913 w 2620"/>
              <a:gd name="T15" fmla="*/ 3849 h 3850"/>
              <a:gd name="T16" fmla="*/ 1707 w 2620"/>
              <a:gd name="T17" fmla="*/ 3849 h 3850"/>
              <a:gd name="T18" fmla="*/ 1707 w 2620"/>
              <a:gd name="T19" fmla="*/ 3849 h 3850"/>
              <a:gd name="T20" fmla="*/ 2177 w 2620"/>
              <a:gd name="T21" fmla="*/ 3434 h 3850"/>
              <a:gd name="T22" fmla="*/ 2186 w 2620"/>
              <a:gd name="T23" fmla="*/ 3425 h 3850"/>
              <a:gd name="T24" fmla="*/ 2195 w 2620"/>
              <a:gd name="T25" fmla="*/ 1573 h 3850"/>
              <a:gd name="T26" fmla="*/ 2619 w 2620"/>
              <a:gd name="T27" fmla="*/ 0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20" h="3850">
                <a:moveTo>
                  <a:pt x="2619" y="0"/>
                </a:moveTo>
                <a:lnTo>
                  <a:pt x="2619" y="0"/>
                </a:lnTo>
                <a:cubicBezTo>
                  <a:pt x="1743" y="0"/>
                  <a:pt x="867" y="0"/>
                  <a:pt x="0" y="0"/>
                </a:cubicBezTo>
                <a:cubicBezTo>
                  <a:pt x="163" y="398"/>
                  <a:pt x="325" y="931"/>
                  <a:pt x="416" y="1573"/>
                </a:cubicBezTo>
                <a:cubicBezTo>
                  <a:pt x="524" y="2313"/>
                  <a:pt x="497" y="2955"/>
                  <a:pt x="434" y="3425"/>
                </a:cubicBezTo>
                <a:lnTo>
                  <a:pt x="434" y="3434"/>
                </a:lnTo>
                <a:cubicBezTo>
                  <a:pt x="470" y="3669"/>
                  <a:pt x="669" y="3849"/>
                  <a:pt x="913" y="3849"/>
                </a:cubicBezTo>
                <a:lnTo>
                  <a:pt x="913" y="3849"/>
                </a:lnTo>
                <a:cubicBezTo>
                  <a:pt x="1707" y="3849"/>
                  <a:pt x="1707" y="3849"/>
                  <a:pt x="1707" y="3849"/>
                </a:cubicBezTo>
                <a:lnTo>
                  <a:pt x="1707" y="3849"/>
                </a:lnTo>
                <a:cubicBezTo>
                  <a:pt x="1942" y="3849"/>
                  <a:pt x="2150" y="3669"/>
                  <a:pt x="2177" y="3434"/>
                </a:cubicBezTo>
                <a:cubicBezTo>
                  <a:pt x="2177" y="3434"/>
                  <a:pt x="2177" y="3425"/>
                  <a:pt x="2186" y="3425"/>
                </a:cubicBezTo>
                <a:cubicBezTo>
                  <a:pt x="2122" y="2955"/>
                  <a:pt x="2086" y="2313"/>
                  <a:pt x="2195" y="1573"/>
                </a:cubicBezTo>
                <a:cubicBezTo>
                  <a:pt x="2285" y="931"/>
                  <a:pt x="2457" y="398"/>
                  <a:pt x="2619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08">
            <a:extLst>
              <a:ext uri="{FF2B5EF4-FFF2-40B4-BE49-F238E27FC236}">
                <a16:creationId xmlns:a16="http://schemas.microsoft.com/office/drawing/2014/main" id="{69079343-B3C3-CB40-8F66-4AA0D6AF5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664" y="5822823"/>
            <a:ext cx="6767127" cy="4294619"/>
          </a:xfrm>
          <a:custGeom>
            <a:avLst/>
            <a:gdLst>
              <a:gd name="T0" fmla="*/ 5828 w 6009"/>
              <a:gd name="T1" fmla="*/ 2032 h 3813"/>
              <a:gd name="T2" fmla="*/ 5828 w 6009"/>
              <a:gd name="T3" fmla="*/ 2032 h 3813"/>
              <a:gd name="T4" fmla="*/ 4816 w 6009"/>
              <a:gd name="T5" fmla="*/ 1047 h 3813"/>
              <a:gd name="T6" fmla="*/ 3975 w 6009"/>
              <a:gd name="T7" fmla="*/ 533 h 3813"/>
              <a:gd name="T8" fmla="*/ 3062 w 6009"/>
              <a:gd name="T9" fmla="*/ 0 h 3813"/>
              <a:gd name="T10" fmla="*/ 2106 w 6009"/>
              <a:gd name="T11" fmla="*/ 614 h 3813"/>
              <a:gd name="T12" fmla="*/ 1807 w 6009"/>
              <a:gd name="T13" fmla="*/ 569 h 3813"/>
              <a:gd name="T14" fmla="*/ 768 w 6009"/>
              <a:gd name="T15" fmla="*/ 1499 h 3813"/>
              <a:gd name="T16" fmla="*/ 0 w 6009"/>
              <a:gd name="T17" fmla="*/ 2511 h 3813"/>
              <a:gd name="T18" fmla="*/ 1058 w 6009"/>
              <a:gd name="T19" fmla="*/ 3559 h 3813"/>
              <a:gd name="T20" fmla="*/ 1717 w 6009"/>
              <a:gd name="T21" fmla="*/ 3324 h 3813"/>
              <a:gd name="T22" fmla="*/ 2295 w 6009"/>
              <a:gd name="T23" fmla="*/ 3495 h 3813"/>
              <a:gd name="T24" fmla="*/ 2395 w 6009"/>
              <a:gd name="T25" fmla="*/ 3487 h 3813"/>
              <a:gd name="T26" fmla="*/ 3153 w 6009"/>
              <a:gd name="T27" fmla="*/ 3812 h 3813"/>
              <a:gd name="T28" fmla="*/ 4093 w 6009"/>
              <a:gd name="T29" fmla="*/ 3225 h 3813"/>
              <a:gd name="T30" fmla="*/ 4960 w 6009"/>
              <a:gd name="T31" fmla="*/ 3676 h 3813"/>
              <a:gd name="T32" fmla="*/ 6008 w 6009"/>
              <a:gd name="T33" fmla="*/ 2628 h 3813"/>
              <a:gd name="T34" fmla="*/ 5828 w 6009"/>
              <a:gd name="T35" fmla="*/ 2032 h 3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09" h="3813">
                <a:moveTo>
                  <a:pt x="5828" y="2032"/>
                </a:moveTo>
                <a:lnTo>
                  <a:pt x="5828" y="2032"/>
                </a:lnTo>
                <a:cubicBezTo>
                  <a:pt x="5791" y="1490"/>
                  <a:pt x="5358" y="1065"/>
                  <a:pt x="4816" y="1047"/>
                </a:cubicBezTo>
                <a:cubicBezTo>
                  <a:pt x="4644" y="750"/>
                  <a:pt x="4336" y="551"/>
                  <a:pt x="3975" y="533"/>
                </a:cubicBezTo>
                <a:cubicBezTo>
                  <a:pt x="3794" y="208"/>
                  <a:pt x="3451" y="0"/>
                  <a:pt x="3062" y="0"/>
                </a:cubicBezTo>
                <a:cubicBezTo>
                  <a:pt x="2639" y="0"/>
                  <a:pt x="2268" y="253"/>
                  <a:pt x="2106" y="614"/>
                </a:cubicBezTo>
                <a:cubicBezTo>
                  <a:pt x="2015" y="587"/>
                  <a:pt x="1916" y="569"/>
                  <a:pt x="1807" y="569"/>
                </a:cubicBezTo>
                <a:cubicBezTo>
                  <a:pt x="1274" y="569"/>
                  <a:pt x="832" y="975"/>
                  <a:pt x="768" y="1499"/>
                </a:cubicBezTo>
                <a:cubicBezTo>
                  <a:pt x="325" y="1625"/>
                  <a:pt x="0" y="2023"/>
                  <a:pt x="0" y="2511"/>
                </a:cubicBezTo>
                <a:cubicBezTo>
                  <a:pt x="0" y="3089"/>
                  <a:pt x="470" y="3559"/>
                  <a:pt x="1058" y="3559"/>
                </a:cubicBezTo>
                <a:cubicBezTo>
                  <a:pt x="1311" y="3559"/>
                  <a:pt x="1536" y="3469"/>
                  <a:pt x="1717" y="3324"/>
                </a:cubicBezTo>
                <a:cubicBezTo>
                  <a:pt x="1880" y="3432"/>
                  <a:pt x="2079" y="3495"/>
                  <a:pt x="2295" y="3495"/>
                </a:cubicBezTo>
                <a:cubicBezTo>
                  <a:pt x="2332" y="3495"/>
                  <a:pt x="2359" y="3495"/>
                  <a:pt x="2395" y="3487"/>
                </a:cubicBezTo>
                <a:cubicBezTo>
                  <a:pt x="2585" y="3694"/>
                  <a:pt x="2856" y="3812"/>
                  <a:pt x="3153" y="3812"/>
                </a:cubicBezTo>
                <a:cubicBezTo>
                  <a:pt x="3568" y="3812"/>
                  <a:pt x="3930" y="3577"/>
                  <a:pt x="4093" y="3225"/>
                </a:cubicBezTo>
                <a:cubicBezTo>
                  <a:pt x="4282" y="3495"/>
                  <a:pt x="4599" y="3676"/>
                  <a:pt x="4960" y="3676"/>
                </a:cubicBezTo>
                <a:cubicBezTo>
                  <a:pt x="5538" y="3676"/>
                  <a:pt x="6008" y="3206"/>
                  <a:pt x="6008" y="2628"/>
                </a:cubicBezTo>
                <a:cubicBezTo>
                  <a:pt x="6008" y="2402"/>
                  <a:pt x="5945" y="2204"/>
                  <a:pt x="5828" y="20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09">
            <a:extLst>
              <a:ext uri="{FF2B5EF4-FFF2-40B4-BE49-F238E27FC236}">
                <a16:creationId xmlns:a16="http://schemas.microsoft.com/office/drawing/2014/main" id="{C0B0EA86-25FC-A740-95FE-BEE0F50A4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151" y="7451302"/>
            <a:ext cx="1325620" cy="1881690"/>
          </a:xfrm>
          <a:custGeom>
            <a:avLst/>
            <a:gdLst>
              <a:gd name="T0" fmla="*/ 1121 w 1176"/>
              <a:gd name="T1" fmla="*/ 0 h 1672"/>
              <a:gd name="T2" fmla="*/ 1121 w 1176"/>
              <a:gd name="T3" fmla="*/ 0 h 1672"/>
              <a:gd name="T4" fmla="*/ 551 w 1176"/>
              <a:gd name="T5" fmla="*/ 524 h 1672"/>
              <a:gd name="T6" fmla="*/ 0 w 1176"/>
              <a:gd name="T7" fmla="*/ 1093 h 1672"/>
              <a:gd name="T8" fmla="*/ 569 w 1176"/>
              <a:gd name="T9" fmla="*/ 1671 h 1672"/>
              <a:gd name="T10" fmla="*/ 624 w 1176"/>
              <a:gd name="T11" fmla="*/ 1617 h 1672"/>
              <a:gd name="T12" fmla="*/ 569 w 1176"/>
              <a:gd name="T13" fmla="*/ 1563 h 1672"/>
              <a:gd name="T14" fmla="*/ 99 w 1176"/>
              <a:gd name="T15" fmla="*/ 1093 h 1672"/>
              <a:gd name="T16" fmla="*/ 569 w 1176"/>
              <a:gd name="T17" fmla="*/ 623 h 1672"/>
              <a:gd name="T18" fmla="*/ 587 w 1176"/>
              <a:gd name="T19" fmla="*/ 623 h 1672"/>
              <a:gd name="T20" fmla="*/ 605 w 1176"/>
              <a:gd name="T21" fmla="*/ 623 h 1672"/>
              <a:gd name="T22" fmla="*/ 651 w 1176"/>
              <a:gd name="T23" fmla="*/ 569 h 1672"/>
              <a:gd name="T24" fmla="*/ 1121 w 1176"/>
              <a:gd name="T25" fmla="*/ 99 h 1672"/>
              <a:gd name="T26" fmla="*/ 1175 w 1176"/>
              <a:gd name="T27" fmla="*/ 45 h 1672"/>
              <a:gd name="T28" fmla="*/ 1121 w 1176"/>
              <a:gd name="T29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6" h="1672">
                <a:moveTo>
                  <a:pt x="1121" y="0"/>
                </a:moveTo>
                <a:lnTo>
                  <a:pt x="1121" y="0"/>
                </a:lnTo>
                <a:cubicBezTo>
                  <a:pt x="822" y="0"/>
                  <a:pt x="578" y="225"/>
                  <a:pt x="551" y="524"/>
                </a:cubicBezTo>
                <a:cubicBezTo>
                  <a:pt x="244" y="533"/>
                  <a:pt x="0" y="786"/>
                  <a:pt x="0" y="1093"/>
                </a:cubicBezTo>
                <a:cubicBezTo>
                  <a:pt x="0" y="1409"/>
                  <a:pt x="253" y="1671"/>
                  <a:pt x="569" y="1671"/>
                </a:cubicBezTo>
                <a:cubicBezTo>
                  <a:pt x="596" y="1671"/>
                  <a:pt x="624" y="1644"/>
                  <a:pt x="624" y="1617"/>
                </a:cubicBezTo>
                <a:cubicBezTo>
                  <a:pt x="624" y="1590"/>
                  <a:pt x="596" y="1563"/>
                  <a:pt x="569" y="1563"/>
                </a:cubicBezTo>
                <a:cubicBezTo>
                  <a:pt x="316" y="1563"/>
                  <a:pt x="99" y="1355"/>
                  <a:pt x="99" y="1093"/>
                </a:cubicBezTo>
                <a:cubicBezTo>
                  <a:pt x="99" y="831"/>
                  <a:pt x="316" y="623"/>
                  <a:pt x="569" y="623"/>
                </a:cubicBezTo>
                <a:cubicBezTo>
                  <a:pt x="578" y="623"/>
                  <a:pt x="578" y="623"/>
                  <a:pt x="587" y="623"/>
                </a:cubicBezTo>
                <a:cubicBezTo>
                  <a:pt x="587" y="623"/>
                  <a:pt x="596" y="623"/>
                  <a:pt x="605" y="623"/>
                </a:cubicBezTo>
                <a:cubicBezTo>
                  <a:pt x="633" y="623"/>
                  <a:pt x="651" y="596"/>
                  <a:pt x="651" y="569"/>
                </a:cubicBezTo>
                <a:cubicBezTo>
                  <a:pt x="651" y="316"/>
                  <a:pt x="868" y="99"/>
                  <a:pt x="1121" y="99"/>
                </a:cubicBezTo>
                <a:cubicBezTo>
                  <a:pt x="1148" y="99"/>
                  <a:pt x="1175" y="81"/>
                  <a:pt x="1175" y="45"/>
                </a:cubicBezTo>
                <a:cubicBezTo>
                  <a:pt x="1175" y="18"/>
                  <a:pt x="1148" y="0"/>
                  <a:pt x="1121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10">
            <a:extLst>
              <a:ext uri="{FF2B5EF4-FFF2-40B4-BE49-F238E27FC236}">
                <a16:creationId xmlns:a16="http://schemas.microsoft.com/office/drawing/2014/main" id="{91D2A3F4-DA8D-D440-8406-D74C700D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718" y="7451302"/>
            <a:ext cx="1330587" cy="1881690"/>
          </a:xfrm>
          <a:custGeom>
            <a:avLst/>
            <a:gdLst>
              <a:gd name="T0" fmla="*/ 623 w 1184"/>
              <a:gd name="T1" fmla="*/ 524 h 1672"/>
              <a:gd name="T2" fmla="*/ 623 w 1184"/>
              <a:gd name="T3" fmla="*/ 524 h 1672"/>
              <a:gd name="T4" fmla="*/ 54 w 1184"/>
              <a:gd name="T5" fmla="*/ 0 h 1672"/>
              <a:gd name="T6" fmla="*/ 0 w 1184"/>
              <a:gd name="T7" fmla="*/ 45 h 1672"/>
              <a:gd name="T8" fmla="*/ 54 w 1184"/>
              <a:gd name="T9" fmla="*/ 99 h 1672"/>
              <a:gd name="T10" fmla="*/ 524 w 1184"/>
              <a:gd name="T11" fmla="*/ 569 h 1672"/>
              <a:gd name="T12" fmla="*/ 578 w 1184"/>
              <a:gd name="T13" fmla="*/ 623 h 1672"/>
              <a:gd name="T14" fmla="*/ 596 w 1184"/>
              <a:gd name="T15" fmla="*/ 623 h 1672"/>
              <a:gd name="T16" fmla="*/ 605 w 1184"/>
              <a:gd name="T17" fmla="*/ 623 h 1672"/>
              <a:gd name="T18" fmla="*/ 1075 w 1184"/>
              <a:gd name="T19" fmla="*/ 1093 h 1672"/>
              <a:gd name="T20" fmla="*/ 605 w 1184"/>
              <a:gd name="T21" fmla="*/ 1563 h 1672"/>
              <a:gd name="T22" fmla="*/ 551 w 1184"/>
              <a:gd name="T23" fmla="*/ 1617 h 1672"/>
              <a:gd name="T24" fmla="*/ 605 w 1184"/>
              <a:gd name="T25" fmla="*/ 1671 h 1672"/>
              <a:gd name="T26" fmla="*/ 1183 w 1184"/>
              <a:gd name="T27" fmla="*/ 1093 h 1672"/>
              <a:gd name="T28" fmla="*/ 623 w 1184"/>
              <a:gd name="T29" fmla="*/ 524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4" h="1672">
                <a:moveTo>
                  <a:pt x="623" y="524"/>
                </a:moveTo>
                <a:lnTo>
                  <a:pt x="623" y="524"/>
                </a:lnTo>
                <a:cubicBezTo>
                  <a:pt x="605" y="225"/>
                  <a:pt x="352" y="0"/>
                  <a:pt x="54" y="0"/>
                </a:cubicBezTo>
                <a:cubicBezTo>
                  <a:pt x="27" y="0"/>
                  <a:pt x="0" y="18"/>
                  <a:pt x="0" y="45"/>
                </a:cubicBezTo>
                <a:cubicBezTo>
                  <a:pt x="0" y="81"/>
                  <a:pt x="27" y="99"/>
                  <a:pt x="54" y="99"/>
                </a:cubicBezTo>
                <a:cubicBezTo>
                  <a:pt x="316" y="99"/>
                  <a:pt x="524" y="316"/>
                  <a:pt x="524" y="569"/>
                </a:cubicBezTo>
                <a:cubicBezTo>
                  <a:pt x="524" y="596"/>
                  <a:pt x="551" y="623"/>
                  <a:pt x="578" y="623"/>
                </a:cubicBezTo>
                <a:cubicBezTo>
                  <a:pt x="587" y="623"/>
                  <a:pt x="587" y="623"/>
                  <a:pt x="596" y="623"/>
                </a:cubicBezTo>
                <a:lnTo>
                  <a:pt x="605" y="623"/>
                </a:lnTo>
                <a:cubicBezTo>
                  <a:pt x="867" y="623"/>
                  <a:pt x="1075" y="831"/>
                  <a:pt x="1075" y="1093"/>
                </a:cubicBezTo>
                <a:cubicBezTo>
                  <a:pt x="1075" y="1355"/>
                  <a:pt x="867" y="1563"/>
                  <a:pt x="605" y="1563"/>
                </a:cubicBezTo>
                <a:cubicBezTo>
                  <a:pt x="578" y="1563"/>
                  <a:pt x="551" y="1590"/>
                  <a:pt x="551" y="1617"/>
                </a:cubicBezTo>
                <a:cubicBezTo>
                  <a:pt x="551" y="1644"/>
                  <a:pt x="578" y="1671"/>
                  <a:pt x="605" y="1671"/>
                </a:cubicBezTo>
                <a:cubicBezTo>
                  <a:pt x="921" y="1671"/>
                  <a:pt x="1183" y="1409"/>
                  <a:pt x="1183" y="1093"/>
                </a:cubicBezTo>
                <a:cubicBezTo>
                  <a:pt x="1183" y="786"/>
                  <a:pt x="931" y="533"/>
                  <a:pt x="623" y="524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11">
            <a:extLst>
              <a:ext uri="{FF2B5EF4-FFF2-40B4-BE49-F238E27FC236}">
                <a16:creationId xmlns:a16="http://schemas.microsoft.com/office/drawing/2014/main" id="{9BEB1812-5342-F24D-8EC4-F6C519D34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8519" y="6478187"/>
            <a:ext cx="958223" cy="297893"/>
          </a:xfrm>
          <a:custGeom>
            <a:avLst/>
            <a:gdLst>
              <a:gd name="T0" fmla="*/ 794 w 849"/>
              <a:gd name="T1" fmla="*/ 262 h 263"/>
              <a:gd name="T2" fmla="*/ 794 w 849"/>
              <a:gd name="T3" fmla="*/ 262 h 263"/>
              <a:gd name="T4" fmla="*/ 758 w 849"/>
              <a:gd name="T5" fmla="*/ 244 h 263"/>
              <a:gd name="T6" fmla="*/ 424 w 849"/>
              <a:gd name="T7" fmla="*/ 109 h 263"/>
              <a:gd name="T8" fmla="*/ 99 w 849"/>
              <a:gd name="T9" fmla="*/ 244 h 263"/>
              <a:gd name="T10" fmla="*/ 18 w 849"/>
              <a:gd name="T11" fmla="*/ 244 h 263"/>
              <a:gd name="T12" fmla="*/ 18 w 849"/>
              <a:gd name="T13" fmla="*/ 172 h 263"/>
              <a:gd name="T14" fmla="*/ 424 w 849"/>
              <a:gd name="T15" fmla="*/ 0 h 263"/>
              <a:gd name="T16" fmla="*/ 830 w 849"/>
              <a:gd name="T17" fmla="*/ 172 h 263"/>
              <a:gd name="T18" fmla="*/ 830 w 849"/>
              <a:gd name="T19" fmla="*/ 244 h 263"/>
              <a:gd name="T20" fmla="*/ 794 w 849"/>
              <a:gd name="T2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9" h="263">
                <a:moveTo>
                  <a:pt x="794" y="262"/>
                </a:moveTo>
                <a:lnTo>
                  <a:pt x="794" y="262"/>
                </a:lnTo>
                <a:cubicBezTo>
                  <a:pt x="785" y="262"/>
                  <a:pt x="767" y="253"/>
                  <a:pt x="758" y="244"/>
                </a:cubicBezTo>
                <a:cubicBezTo>
                  <a:pt x="667" y="154"/>
                  <a:pt x="550" y="109"/>
                  <a:pt x="424" y="109"/>
                </a:cubicBezTo>
                <a:cubicBezTo>
                  <a:pt x="297" y="109"/>
                  <a:pt x="181" y="154"/>
                  <a:pt x="99" y="244"/>
                </a:cubicBezTo>
                <a:cubicBezTo>
                  <a:pt x="72" y="262"/>
                  <a:pt x="45" y="262"/>
                  <a:pt x="18" y="244"/>
                </a:cubicBezTo>
                <a:cubicBezTo>
                  <a:pt x="0" y="226"/>
                  <a:pt x="0" y="190"/>
                  <a:pt x="18" y="172"/>
                </a:cubicBezTo>
                <a:cubicBezTo>
                  <a:pt x="126" y="63"/>
                  <a:pt x="270" y="0"/>
                  <a:pt x="424" y="0"/>
                </a:cubicBezTo>
                <a:cubicBezTo>
                  <a:pt x="577" y="0"/>
                  <a:pt x="722" y="63"/>
                  <a:pt x="830" y="172"/>
                </a:cubicBezTo>
                <a:cubicBezTo>
                  <a:pt x="848" y="190"/>
                  <a:pt x="848" y="226"/>
                  <a:pt x="830" y="244"/>
                </a:cubicBezTo>
                <a:cubicBezTo>
                  <a:pt x="821" y="253"/>
                  <a:pt x="812" y="262"/>
                  <a:pt x="794" y="262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12">
            <a:extLst>
              <a:ext uri="{FF2B5EF4-FFF2-40B4-BE49-F238E27FC236}">
                <a16:creationId xmlns:a16="http://schemas.microsoft.com/office/drawing/2014/main" id="{B413C13A-72E8-9E44-80FE-8E334E12C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2457" y="6627133"/>
            <a:ext cx="104264" cy="233351"/>
          </a:xfrm>
          <a:custGeom>
            <a:avLst/>
            <a:gdLst>
              <a:gd name="T0" fmla="*/ 72 w 91"/>
              <a:gd name="T1" fmla="*/ 206 h 207"/>
              <a:gd name="T2" fmla="*/ 72 w 91"/>
              <a:gd name="T3" fmla="*/ 206 h 207"/>
              <a:gd name="T4" fmla="*/ 45 w 91"/>
              <a:gd name="T5" fmla="*/ 198 h 207"/>
              <a:gd name="T6" fmla="*/ 0 w 91"/>
              <a:gd name="T7" fmla="*/ 27 h 207"/>
              <a:gd name="T8" fmla="*/ 27 w 91"/>
              <a:gd name="T9" fmla="*/ 0 h 207"/>
              <a:gd name="T10" fmla="*/ 54 w 91"/>
              <a:gd name="T11" fmla="*/ 27 h 207"/>
              <a:gd name="T12" fmla="*/ 90 w 91"/>
              <a:gd name="T13" fmla="*/ 171 h 207"/>
              <a:gd name="T14" fmla="*/ 90 w 91"/>
              <a:gd name="T15" fmla="*/ 189 h 207"/>
              <a:gd name="T16" fmla="*/ 81 w 91"/>
              <a:gd name="T17" fmla="*/ 206 h 207"/>
              <a:gd name="T18" fmla="*/ 72 w 91"/>
              <a:gd name="T1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207">
                <a:moveTo>
                  <a:pt x="72" y="206"/>
                </a:moveTo>
                <a:lnTo>
                  <a:pt x="72" y="206"/>
                </a:lnTo>
                <a:cubicBezTo>
                  <a:pt x="63" y="206"/>
                  <a:pt x="54" y="206"/>
                  <a:pt x="45" y="198"/>
                </a:cubicBezTo>
                <a:cubicBezTo>
                  <a:pt x="18" y="144"/>
                  <a:pt x="0" y="90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81"/>
                  <a:pt x="63" y="126"/>
                  <a:pt x="90" y="171"/>
                </a:cubicBezTo>
                <a:cubicBezTo>
                  <a:pt x="90" y="179"/>
                  <a:pt x="90" y="179"/>
                  <a:pt x="90" y="189"/>
                </a:cubicBezTo>
                <a:cubicBezTo>
                  <a:pt x="90" y="198"/>
                  <a:pt x="90" y="198"/>
                  <a:pt x="81" y="206"/>
                </a:cubicBezTo>
                <a:lnTo>
                  <a:pt x="72" y="2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13">
            <a:extLst>
              <a:ext uri="{FF2B5EF4-FFF2-40B4-BE49-F238E27FC236}">
                <a16:creationId xmlns:a16="http://schemas.microsoft.com/office/drawing/2014/main" id="{333E9200-D39F-A94C-B745-ACD024C4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354" y="6274628"/>
            <a:ext cx="1310727" cy="774521"/>
          </a:xfrm>
          <a:custGeom>
            <a:avLst/>
            <a:gdLst>
              <a:gd name="T0" fmla="*/ 904 w 1166"/>
              <a:gd name="T1" fmla="*/ 685 h 686"/>
              <a:gd name="T2" fmla="*/ 904 w 1166"/>
              <a:gd name="T3" fmla="*/ 685 h 686"/>
              <a:gd name="T4" fmla="*/ 885 w 1166"/>
              <a:gd name="T5" fmla="*/ 685 h 686"/>
              <a:gd name="T6" fmla="*/ 867 w 1166"/>
              <a:gd name="T7" fmla="*/ 658 h 686"/>
              <a:gd name="T8" fmla="*/ 885 w 1166"/>
              <a:gd name="T9" fmla="*/ 640 h 686"/>
              <a:gd name="T10" fmla="*/ 904 w 1166"/>
              <a:gd name="T11" fmla="*/ 640 h 686"/>
              <a:gd name="T12" fmla="*/ 1120 w 1166"/>
              <a:gd name="T13" fmla="*/ 424 h 686"/>
              <a:gd name="T14" fmla="*/ 904 w 1166"/>
              <a:gd name="T15" fmla="*/ 207 h 686"/>
              <a:gd name="T16" fmla="*/ 867 w 1166"/>
              <a:gd name="T17" fmla="*/ 207 h 686"/>
              <a:gd name="T18" fmla="*/ 840 w 1166"/>
              <a:gd name="T19" fmla="*/ 198 h 686"/>
              <a:gd name="T20" fmla="*/ 578 w 1166"/>
              <a:gd name="T21" fmla="*/ 45 h 686"/>
              <a:gd name="T22" fmla="*/ 325 w 1166"/>
              <a:gd name="T23" fmla="*/ 198 h 686"/>
              <a:gd name="T24" fmla="*/ 298 w 1166"/>
              <a:gd name="T25" fmla="*/ 207 h 686"/>
              <a:gd name="T26" fmla="*/ 262 w 1166"/>
              <a:gd name="T27" fmla="*/ 207 h 686"/>
              <a:gd name="T28" fmla="*/ 45 w 1166"/>
              <a:gd name="T29" fmla="*/ 424 h 686"/>
              <a:gd name="T30" fmla="*/ 262 w 1166"/>
              <a:gd name="T31" fmla="*/ 640 h 686"/>
              <a:gd name="T32" fmla="*/ 271 w 1166"/>
              <a:gd name="T33" fmla="*/ 640 h 686"/>
              <a:gd name="T34" fmla="*/ 298 w 1166"/>
              <a:gd name="T35" fmla="*/ 658 h 686"/>
              <a:gd name="T36" fmla="*/ 280 w 1166"/>
              <a:gd name="T37" fmla="*/ 685 h 686"/>
              <a:gd name="T38" fmla="*/ 262 w 1166"/>
              <a:gd name="T39" fmla="*/ 685 h 686"/>
              <a:gd name="T40" fmla="*/ 0 w 1166"/>
              <a:gd name="T41" fmla="*/ 424 h 686"/>
              <a:gd name="T42" fmla="*/ 262 w 1166"/>
              <a:gd name="T43" fmla="*/ 153 h 686"/>
              <a:gd name="T44" fmla="*/ 289 w 1166"/>
              <a:gd name="T45" fmla="*/ 162 h 686"/>
              <a:gd name="T46" fmla="*/ 578 w 1166"/>
              <a:gd name="T47" fmla="*/ 0 h 686"/>
              <a:gd name="T48" fmla="*/ 876 w 1166"/>
              <a:gd name="T49" fmla="*/ 162 h 686"/>
              <a:gd name="T50" fmla="*/ 904 w 1166"/>
              <a:gd name="T51" fmla="*/ 153 h 686"/>
              <a:gd name="T52" fmla="*/ 1165 w 1166"/>
              <a:gd name="T53" fmla="*/ 424 h 686"/>
              <a:gd name="T54" fmla="*/ 904 w 1166"/>
              <a:gd name="T55" fmla="*/ 685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66" h="686">
                <a:moveTo>
                  <a:pt x="904" y="685"/>
                </a:moveTo>
                <a:lnTo>
                  <a:pt x="904" y="685"/>
                </a:lnTo>
                <a:cubicBezTo>
                  <a:pt x="895" y="685"/>
                  <a:pt x="895" y="685"/>
                  <a:pt x="885" y="685"/>
                </a:cubicBezTo>
                <a:cubicBezTo>
                  <a:pt x="876" y="685"/>
                  <a:pt x="858" y="676"/>
                  <a:pt x="867" y="658"/>
                </a:cubicBezTo>
                <a:cubicBezTo>
                  <a:pt x="867" y="649"/>
                  <a:pt x="876" y="640"/>
                  <a:pt x="885" y="640"/>
                </a:cubicBezTo>
                <a:cubicBezTo>
                  <a:pt x="895" y="640"/>
                  <a:pt x="895" y="640"/>
                  <a:pt x="904" y="640"/>
                </a:cubicBezTo>
                <a:cubicBezTo>
                  <a:pt x="1021" y="640"/>
                  <a:pt x="1120" y="541"/>
                  <a:pt x="1120" y="424"/>
                </a:cubicBezTo>
                <a:cubicBezTo>
                  <a:pt x="1120" y="307"/>
                  <a:pt x="1021" y="207"/>
                  <a:pt x="904" y="207"/>
                </a:cubicBezTo>
                <a:cubicBezTo>
                  <a:pt x="895" y="207"/>
                  <a:pt x="876" y="207"/>
                  <a:pt x="867" y="207"/>
                </a:cubicBezTo>
                <a:cubicBezTo>
                  <a:pt x="858" y="207"/>
                  <a:pt x="849" y="207"/>
                  <a:pt x="840" y="198"/>
                </a:cubicBezTo>
                <a:cubicBezTo>
                  <a:pt x="786" y="99"/>
                  <a:pt x="687" y="45"/>
                  <a:pt x="578" y="45"/>
                </a:cubicBezTo>
                <a:cubicBezTo>
                  <a:pt x="479" y="45"/>
                  <a:pt x="379" y="99"/>
                  <a:pt x="325" y="198"/>
                </a:cubicBezTo>
                <a:cubicBezTo>
                  <a:pt x="316" y="207"/>
                  <a:pt x="307" y="207"/>
                  <a:pt x="298" y="207"/>
                </a:cubicBezTo>
                <a:cubicBezTo>
                  <a:pt x="289" y="207"/>
                  <a:pt x="271" y="207"/>
                  <a:pt x="262" y="207"/>
                </a:cubicBezTo>
                <a:cubicBezTo>
                  <a:pt x="145" y="207"/>
                  <a:pt x="45" y="307"/>
                  <a:pt x="45" y="424"/>
                </a:cubicBezTo>
                <a:cubicBezTo>
                  <a:pt x="45" y="541"/>
                  <a:pt x="145" y="640"/>
                  <a:pt x="262" y="640"/>
                </a:cubicBezTo>
                <a:lnTo>
                  <a:pt x="271" y="640"/>
                </a:lnTo>
                <a:cubicBezTo>
                  <a:pt x="289" y="640"/>
                  <a:pt x="298" y="649"/>
                  <a:pt x="298" y="658"/>
                </a:cubicBezTo>
                <a:cubicBezTo>
                  <a:pt x="298" y="676"/>
                  <a:pt x="289" y="685"/>
                  <a:pt x="280" y="685"/>
                </a:cubicBezTo>
                <a:cubicBezTo>
                  <a:pt x="271" y="685"/>
                  <a:pt x="271" y="685"/>
                  <a:pt x="262" y="685"/>
                </a:cubicBezTo>
                <a:cubicBezTo>
                  <a:pt x="117" y="685"/>
                  <a:pt x="0" y="568"/>
                  <a:pt x="0" y="424"/>
                </a:cubicBezTo>
                <a:cubicBezTo>
                  <a:pt x="0" y="279"/>
                  <a:pt x="117" y="153"/>
                  <a:pt x="262" y="153"/>
                </a:cubicBezTo>
                <a:cubicBezTo>
                  <a:pt x="271" y="153"/>
                  <a:pt x="280" y="162"/>
                  <a:pt x="289" y="162"/>
                </a:cubicBezTo>
                <a:cubicBezTo>
                  <a:pt x="352" y="63"/>
                  <a:pt x="461" y="0"/>
                  <a:pt x="578" y="0"/>
                </a:cubicBezTo>
                <a:cubicBezTo>
                  <a:pt x="705" y="0"/>
                  <a:pt x="813" y="63"/>
                  <a:pt x="876" y="162"/>
                </a:cubicBezTo>
                <a:cubicBezTo>
                  <a:pt x="885" y="162"/>
                  <a:pt x="895" y="153"/>
                  <a:pt x="904" y="153"/>
                </a:cubicBezTo>
                <a:cubicBezTo>
                  <a:pt x="1048" y="153"/>
                  <a:pt x="1165" y="279"/>
                  <a:pt x="1165" y="424"/>
                </a:cubicBezTo>
                <a:cubicBezTo>
                  <a:pt x="1165" y="568"/>
                  <a:pt x="1048" y="685"/>
                  <a:pt x="904" y="6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14">
            <a:extLst>
              <a:ext uri="{FF2B5EF4-FFF2-40B4-BE49-F238E27FC236}">
                <a16:creationId xmlns:a16="http://schemas.microsoft.com/office/drawing/2014/main" id="{152E5B11-2013-1A41-B5D6-95F5D585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2647" y="6627133"/>
            <a:ext cx="104261" cy="233351"/>
          </a:xfrm>
          <a:custGeom>
            <a:avLst/>
            <a:gdLst>
              <a:gd name="T0" fmla="*/ 18 w 92"/>
              <a:gd name="T1" fmla="*/ 206 h 207"/>
              <a:gd name="T2" fmla="*/ 18 w 92"/>
              <a:gd name="T3" fmla="*/ 206 h 207"/>
              <a:gd name="T4" fmla="*/ 9 w 92"/>
              <a:gd name="T5" fmla="*/ 206 h 207"/>
              <a:gd name="T6" fmla="*/ 0 w 92"/>
              <a:gd name="T7" fmla="*/ 189 h 207"/>
              <a:gd name="T8" fmla="*/ 0 w 92"/>
              <a:gd name="T9" fmla="*/ 171 h 207"/>
              <a:gd name="T10" fmla="*/ 36 w 92"/>
              <a:gd name="T11" fmla="*/ 27 h 207"/>
              <a:gd name="T12" fmla="*/ 64 w 92"/>
              <a:gd name="T13" fmla="*/ 0 h 207"/>
              <a:gd name="T14" fmla="*/ 91 w 92"/>
              <a:gd name="T15" fmla="*/ 27 h 207"/>
              <a:gd name="T16" fmla="*/ 45 w 92"/>
              <a:gd name="T17" fmla="*/ 198 h 207"/>
              <a:gd name="T18" fmla="*/ 18 w 92"/>
              <a:gd name="T1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207">
                <a:moveTo>
                  <a:pt x="18" y="206"/>
                </a:moveTo>
                <a:lnTo>
                  <a:pt x="18" y="206"/>
                </a:lnTo>
                <a:lnTo>
                  <a:pt x="9" y="206"/>
                </a:lnTo>
                <a:cubicBezTo>
                  <a:pt x="0" y="198"/>
                  <a:pt x="0" y="198"/>
                  <a:pt x="0" y="189"/>
                </a:cubicBezTo>
                <a:cubicBezTo>
                  <a:pt x="0" y="179"/>
                  <a:pt x="0" y="179"/>
                  <a:pt x="0" y="171"/>
                </a:cubicBezTo>
                <a:cubicBezTo>
                  <a:pt x="27" y="126"/>
                  <a:pt x="36" y="81"/>
                  <a:pt x="36" y="27"/>
                </a:cubicBezTo>
                <a:cubicBezTo>
                  <a:pt x="36" y="9"/>
                  <a:pt x="55" y="0"/>
                  <a:pt x="64" y="0"/>
                </a:cubicBezTo>
                <a:cubicBezTo>
                  <a:pt x="72" y="0"/>
                  <a:pt x="91" y="9"/>
                  <a:pt x="91" y="27"/>
                </a:cubicBezTo>
                <a:cubicBezTo>
                  <a:pt x="91" y="90"/>
                  <a:pt x="72" y="144"/>
                  <a:pt x="45" y="198"/>
                </a:cubicBezTo>
                <a:cubicBezTo>
                  <a:pt x="36" y="206"/>
                  <a:pt x="27" y="206"/>
                  <a:pt x="18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15">
            <a:extLst>
              <a:ext uri="{FF2B5EF4-FFF2-40B4-BE49-F238E27FC236}">
                <a16:creationId xmlns:a16="http://schemas.microsoft.com/office/drawing/2014/main" id="{36638BB8-A771-EB43-877C-7E7917E5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2317" y="6810835"/>
            <a:ext cx="203561" cy="233348"/>
          </a:xfrm>
          <a:custGeom>
            <a:avLst/>
            <a:gdLst>
              <a:gd name="T0" fmla="*/ 27 w 182"/>
              <a:gd name="T1" fmla="*/ 207 h 208"/>
              <a:gd name="T2" fmla="*/ 27 w 182"/>
              <a:gd name="T3" fmla="*/ 207 h 208"/>
              <a:gd name="T4" fmla="*/ 0 w 182"/>
              <a:gd name="T5" fmla="*/ 189 h 208"/>
              <a:gd name="T6" fmla="*/ 18 w 182"/>
              <a:gd name="T7" fmla="*/ 162 h 208"/>
              <a:gd name="T8" fmla="*/ 117 w 182"/>
              <a:gd name="T9" fmla="*/ 135 h 208"/>
              <a:gd name="T10" fmla="*/ 27 w 182"/>
              <a:gd name="T11" fmla="*/ 36 h 208"/>
              <a:gd name="T12" fmla="*/ 36 w 182"/>
              <a:gd name="T13" fmla="*/ 0 h 208"/>
              <a:gd name="T14" fmla="*/ 72 w 182"/>
              <a:gd name="T15" fmla="*/ 9 h 208"/>
              <a:gd name="T16" fmla="*/ 172 w 182"/>
              <a:gd name="T17" fmla="*/ 117 h 208"/>
              <a:gd name="T18" fmla="*/ 181 w 182"/>
              <a:gd name="T19" fmla="*/ 135 h 208"/>
              <a:gd name="T20" fmla="*/ 172 w 182"/>
              <a:gd name="T21" fmla="*/ 153 h 208"/>
              <a:gd name="T22" fmla="*/ 27 w 182"/>
              <a:gd name="T23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208">
                <a:moveTo>
                  <a:pt x="27" y="207"/>
                </a:moveTo>
                <a:lnTo>
                  <a:pt x="27" y="207"/>
                </a:lnTo>
                <a:cubicBezTo>
                  <a:pt x="9" y="207"/>
                  <a:pt x="0" y="198"/>
                  <a:pt x="0" y="189"/>
                </a:cubicBezTo>
                <a:cubicBezTo>
                  <a:pt x="0" y="171"/>
                  <a:pt x="9" y="162"/>
                  <a:pt x="18" y="162"/>
                </a:cubicBezTo>
                <a:cubicBezTo>
                  <a:pt x="54" y="153"/>
                  <a:pt x="81" y="144"/>
                  <a:pt x="117" y="135"/>
                </a:cubicBezTo>
                <a:cubicBezTo>
                  <a:pt x="81" y="108"/>
                  <a:pt x="54" y="72"/>
                  <a:pt x="27" y="36"/>
                </a:cubicBezTo>
                <a:cubicBezTo>
                  <a:pt x="27" y="27"/>
                  <a:pt x="27" y="9"/>
                  <a:pt x="36" y="0"/>
                </a:cubicBezTo>
                <a:cubicBezTo>
                  <a:pt x="54" y="0"/>
                  <a:pt x="63" y="0"/>
                  <a:pt x="72" y="9"/>
                </a:cubicBezTo>
                <a:cubicBezTo>
                  <a:pt x="99" y="53"/>
                  <a:pt x="126" y="90"/>
                  <a:pt x="172" y="117"/>
                </a:cubicBezTo>
                <a:cubicBezTo>
                  <a:pt x="172" y="117"/>
                  <a:pt x="181" y="126"/>
                  <a:pt x="181" y="135"/>
                </a:cubicBezTo>
                <a:cubicBezTo>
                  <a:pt x="181" y="144"/>
                  <a:pt x="181" y="144"/>
                  <a:pt x="172" y="153"/>
                </a:cubicBezTo>
                <a:cubicBezTo>
                  <a:pt x="126" y="189"/>
                  <a:pt x="81" y="207"/>
                  <a:pt x="27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16">
            <a:extLst>
              <a:ext uri="{FF2B5EF4-FFF2-40B4-BE49-F238E27FC236}">
                <a16:creationId xmlns:a16="http://schemas.microsoft.com/office/drawing/2014/main" id="{0317E510-A4EB-4340-A85F-D1021191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2106" y="6810835"/>
            <a:ext cx="680190" cy="233348"/>
          </a:xfrm>
          <a:custGeom>
            <a:avLst/>
            <a:gdLst>
              <a:gd name="T0" fmla="*/ 298 w 606"/>
              <a:gd name="T1" fmla="*/ 207 h 208"/>
              <a:gd name="T2" fmla="*/ 298 w 606"/>
              <a:gd name="T3" fmla="*/ 207 h 208"/>
              <a:gd name="T4" fmla="*/ 118 w 606"/>
              <a:gd name="T5" fmla="*/ 153 h 208"/>
              <a:gd name="T6" fmla="*/ 0 w 606"/>
              <a:gd name="T7" fmla="*/ 36 h 208"/>
              <a:gd name="T8" fmla="*/ 9 w 606"/>
              <a:gd name="T9" fmla="*/ 0 h 208"/>
              <a:gd name="T10" fmla="*/ 45 w 606"/>
              <a:gd name="T11" fmla="*/ 9 h 208"/>
              <a:gd name="T12" fmla="*/ 145 w 606"/>
              <a:gd name="T13" fmla="*/ 117 h 208"/>
              <a:gd name="T14" fmla="*/ 298 w 606"/>
              <a:gd name="T15" fmla="*/ 162 h 208"/>
              <a:gd name="T16" fmla="*/ 461 w 606"/>
              <a:gd name="T17" fmla="*/ 117 h 208"/>
              <a:gd name="T18" fmla="*/ 560 w 606"/>
              <a:gd name="T19" fmla="*/ 9 h 208"/>
              <a:gd name="T20" fmla="*/ 596 w 606"/>
              <a:gd name="T21" fmla="*/ 0 h 208"/>
              <a:gd name="T22" fmla="*/ 605 w 606"/>
              <a:gd name="T23" fmla="*/ 36 h 208"/>
              <a:gd name="T24" fmla="*/ 488 w 606"/>
              <a:gd name="T25" fmla="*/ 153 h 208"/>
              <a:gd name="T26" fmla="*/ 298 w 606"/>
              <a:gd name="T27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6" h="208">
                <a:moveTo>
                  <a:pt x="298" y="207"/>
                </a:moveTo>
                <a:lnTo>
                  <a:pt x="298" y="207"/>
                </a:lnTo>
                <a:cubicBezTo>
                  <a:pt x="235" y="207"/>
                  <a:pt x="172" y="189"/>
                  <a:pt x="118" y="153"/>
                </a:cubicBezTo>
                <a:cubicBezTo>
                  <a:pt x="72" y="126"/>
                  <a:pt x="27" y="81"/>
                  <a:pt x="0" y="36"/>
                </a:cubicBezTo>
                <a:cubicBezTo>
                  <a:pt x="0" y="27"/>
                  <a:pt x="0" y="9"/>
                  <a:pt x="9" y="0"/>
                </a:cubicBezTo>
                <a:cubicBezTo>
                  <a:pt x="27" y="0"/>
                  <a:pt x="36" y="0"/>
                  <a:pt x="45" y="9"/>
                </a:cubicBezTo>
                <a:cubicBezTo>
                  <a:pt x="72" y="53"/>
                  <a:pt x="99" y="90"/>
                  <a:pt x="145" y="117"/>
                </a:cubicBezTo>
                <a:cubicBezTo>
                  <a:pt x="190" y="144"/>
                  <a:pt x="244" y="162"/>
                  <a:pt x="298" y="162"/>
                </a:cubicBezTo>
                <a:cubicBezTo>
                  <a:pt x="362" y="162"/>
                  <a:pt x="416" y="144"/>
                  <a:pt x="461" y="117"/>
                </a:cubicBezTo>
                <a:cubicBezTo>
                  <a:pt x="506" y="90"/>
                  <a:pt x="533" y="53"/>
                  <a:pt x="560" y="9"/>
                </a:cubicBezTo>
                <a:cubicBezTo>
                  <a:pt x="569" y="0"/>
                  <a:pt x="578" y="0"/>
                  <a:pt x="596" y="0"/>
                </a:cubicBezTo>
                <a:cubicBezTo>
                  <a:pt x="605" y="9"/>
                  <a:pt x="605" y="27"/>
                  <a:pt x="605" y="36"/>
                </a:cubicBezTo>
                <a:cubicBezTo>
                  <a:pt x="569" y="81"/>
                  <a:pt x="533" y="126"/>
                  <a:pt x="488" y="153"/>
                </a:cubicBezTo>
                <a:cubicBezTo>
                  <a:pt x="434" y="189"/>
                  <a:pt x="371" y="207"/>
                  <a:pt x="298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17">
            <a:extLst>
              <a:ext uri="{FF2B5EF4-FFF2-40B4-BE49-F238E27FC236}">
                <a16:creationId xmlns:a16="http://schemas.microsoft.com/office/drawing/2014/main" id="{0E40F33C-A09C-B246-8746-13AF3CE58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2317" y="6934955"/>
            <a:ext cx="744731" cy="650400"/>
          </a:xfrm>
          <a:custGeom>
            <a:avLst/>
            <a:gdLst>
              <a:gd name="T0" fmla="*/ 569 w 660"/>
              <a:gd name="T1" fmla="*/ 578 h 579"/>
              <a:gd name="T2" fmla="*/ 569 w 660"/>
              <a:gd name="T3" fmla="*/ 578 h 579"/>
              <a:gd name="T4" fmla="*/ 90 w 660"/>
              <a:gd name="T5" fmla="*/ 578 h 579"/>
              <a:gd name="T6" fmla="*/ 63 w 660"/>
              <a:gd name="T7" fmla="*/ 560 h 579"/>
              <a:gd name="T8" fmla="*/ 0 w 660"/>
              <a:gd name="T9" fmla="*/ 81 h 579"/>
              <a:gd name="T10" fmla="*/ 9 w 660"/>
              <a:gd name="T11" fmla="*/ 63 h 579"/>
              <a:gd name="T12" fmla="*/ 18 w 660"/>
              <a:gd name="T13" fmla="*/ 54 h 579"/>
              <a:gd name="T14" fmla="*/ 145 w 660"/>
              <a:gd name="T15" fmla="*/ 9 h 579"/>
              <a:gd name="T16" fmla="*/ 172 w 660"/>
              <a:gd name="T17" fmla="*/ 9 h 579"/>
              <a:gd name="T18" fmla="*/ 325 w 660"/>
              <a:gd name="T19" fmla="*/ 54 h 579"/>
              <a:gd name="T20" fmla="*/ 488 w 660"/>
              <a:gd name="T21" fmla="*/ 9 h 579"/>
              <a:gd name="T22" fmla="*/ 515 w 660"/>
              <a:gd name="T23" fmla="*/ 9 h 579"/>
              <a:gd name="T24" fmla="*/ 632 w 660"/>
              <a:gd name="T25" fmla="*/ 54 h 579"/>
              <a:gd name="T26" fmla="*/ 659 w 660"/>
              <a:gd name="T27" fmla="*/ 81 h 579"/>
              <a:gd name="T28" fmla="*/ 632 w 660"/>
              <a:gd name="T29" fmla="*/ 99 h 579"/>
              <a:gd name="T30" fmla="*/ 497 w 660"/>
              <a:gd name="T31" fmla="*/ 54 h 579"/>
              <a:gd name="T32" fmla="*/ 325 w 660"/>
              <a:gd name="T33" fmla="*/ 99 h 579"/>
              <a:gd name="T34" fmla="*/ 153 w 660"/>
              <a:gd name="T35" fmla="*/ 54 h 579"/>
              <a:gd name="T36" fmla="*/ 54 w 660"/>
              <a:gd name="T37" fmla="*/ 99 h 579"/>
              <a:gd name="T38" fmla="*/ 108 w 660"/>
              <a:gd name="T39" fmla="*/ 533 h 579"/>
              <a:gd name="T40" fmla="*/ 551 w 660"/>
              <a:gd name="T41" fmla="*/ 533 h 579"/>
              <a:gd name="T42" fmla="*/ 587 w 660"/>
              <a:gd name="T43" fmla="*/ 235 h 579"/>
              <a:gd name="T44" fmla="*/ 614 w 660"/>
              <a:gd name="T45" fmla="*/ 217 h 579"/>
              <a:gd name="T46" fmla="*/ 632 w 660"/>
              <a:gd name="T47" fmla="*/ 244 h 579"/>
              <a:gd name="T48" fmla="*/ 596 w 660"/>
              <a:gd name="T49" fmla="*/ 560 h 579"/>
              <a:gd name="T50" fmla="*/ 569 w 660"/>
              <a:gd name="T51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0" h="579">
                <a:moveTo>
                  <a:pt x="569" y="578"/>
                </a:moveTo>
                <a:lnTo>
                  <a:pt x="569" y="578"/>
                </a:lnTo>
                <a:cubicBezTo>
                  <a:pt x="90" y="578"/>
                  <a:pt x="90" y="578"/>
                  <a:pt x="90" y="578"/>
                </a:cubicBezTo>
                <a:cubicBezTo>
                  <a:pt x="72" y="578"/>
                  <a:pt x="63" y="569"/>
                  <a:pt x="63" y="56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2"/>
                  <a:pt x="0" y="63"/>
                  <a:pt x="9" y="63"/>
                </a:cubicBezTo>
                <a:cubicBezTo>
                  <a:pt x="9" y="54"/>
                  <a:pt x="18" y="54"/>
                  <a:pt x="18" y="54"/>
                </a:cubicBezTo>
                <a:cubicBezTo>
                  <a:pt x="63" y="45"/>
                  <a:pt x="108" y="36"/>
                  <a:pt x="145" y="9"/>
                </a:cubicBezTo>
                <a:cubicBezTo>
                  <a:pt x="153" y="0"/>
                  <a:pt x="162" y="0"/>
                  <a:pt x="172" y="9"/>
                </a:cubicBezTo>
                <a:cubicBezTo>
                  <a:pt x="217" y="36"/>
                  <a:pt x="271" y="54"/>
                  <a:pt x="325" y="54"/>
                </a:cubicBezTo>
                <a:cubicBezTo>
                  <a:pt x="389" y="54"/>
                  <a:pt x="443" y="36"/>
                  <a:pt x="488" y="9"/>
                </a:cubicBezTo>
                <a:cubicBezTo>
                  <a:pt x="497" y="0"/>
                  <a:pt x="506" y="0"/>
                  <a:pt x="515" y="9"/>
                </a:cubicBezTo>
                <a:cubicBezTo>
                  <a:pt x="551" y="36"/>
                  <a:pt x="596" y="45"/>
                  <a:pt x="632" y="54"/>
                </a:cubicBezTo>
                <a:cubicBezTo>
                  <a:pt x="651" y="54"/>
                  <a:pt x="659" y="63"/>
                  <a:pt x="659" y="81"/>
                </a:cubicBezTo>
                <a:cubicBezTo>
                  <a:pt x="659" y="90"/>
                  <a:pt x="651" y="99"/>
                  <a:pt x="632" y="99"/>
                </a:cubicBezTo>
                <a:cubicBezTo>
                  <a:pt x="587" y="99"/>
                  <a:pt x="542" y="81"/>
                  <a:pt x="497" y="54"/>
                </a:cubicBezTo>
                <a:cubicBezTo>
                  <a:pt x="452" y="81"/>
                  <a:pt x="389" y="99"/>
                  <a:pt x="325" y="99"/>
                </a:cubicBezTo>
                <a:cubicBezTo>
                  <a:pt x="271" y="99"/>
                  <a:pt x="208" y="81"/>
                  <a:pt x="153" y="54"/>
                </a:cubicBezTo>
                <a:cubicBezTo>
                  <a:pt x="126" y="72"/>
                  <a:pt x="90" y="90"/>
                  <a:pt x="54" y="99"/>
                </a:cubicBezTo>
                <a:cubicBezTo>
                  <a:pt x="108" y="533"/>
                  <a:pt x="108" y="533"/>
                  <a:pt x="108" y="533"/>
                </a:cubicBezTo>
                <a:cubicBezTo>
                  <a:pt x="551" y="533"/>
                  <a:pt x="551" y="533"/>
                  <a:pt x="551" y="533"/>
                </a:cubicBezTo>
                <a:cubicBezTo>
                  <a:pt x="587" y="235"/>
                  <a:pt x="587" y="235"/>
                  <a:pt x="587" y="235"/>
                </a:cubicBezTo>
                <a:cubicBezTo>
                  <a:pt x="587" y="217"/>
                  <a:pt x="605" y="208"/>
                  <a:pt x="614" y="217"/>
                </a:cubicBezTo>
                <a:cubicBezTo>
                  <a:pt x="632" y="217"/>
                  <a:pt x="642" y="226"/>
                  <a:pt x="632" y="244"/>
                </a:cubicBezTo>
                <a:cubicBezTo>
                  <a:pt x="596" y="560"/>
                  <a:pt x="596" y="560"/>
                  <a:pt x="596" y="560"/>
                </a:cubicBezTo>
                <a:cubicBezTo>
                  <a:pt x="596" y="569"/>
                  <a:pt x="578" y="578"/>
                  <a:pt x="569" y="5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18">
            <a:extLst>
              <a:ext uri="{FF2B5EF4-FFF2-40B4-BE49-F238E27FC236}">
                <a16:creationId xmlns:a16="http://schemas.microsoft.com/office/drawing/2014/main" id="{F28B81C1-2641-4C47-8580-F916B4BDE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523" y="6810835"/>
            <a:ext cx="203561" cy="233348"/>
          </a:xfrm>
          <a:custGeom>
            <a:avLst/>
            <a:gdLst>
              <a:gd name="T0" fmla="*/ 153 w 181"/>
              <a:gd name="T1" fmla="*/ 207 h 208"/>
              <a:gd name="T2" fmla="*/ 153 w 181"/>
              <a:gd name="T3" fmla="*/ 207 h 208"/>
              <a:gd name="T4" fmla="*/ 153 w 181"/>
              <a:gd name="T5" fmla="*/ 207 h 208"/>
              <a:gd name="T6" fmla="*/ 9 w 181"/>
              <a:gd name="T7" fmla="*/ 153 h 208"/>
              <a:gd name="T8" fmla="*/ 0 w 181"/>
              <a:gd name="T9" fmla="*/ 135 h 208"/>
              <a:gd name="T10" fmla="*/ 9 w 181"/>
              <a:gd name="T11" fmla="*/ 117 h 208"/>
              <a:gd name="T12" fmla="*/ 108 w 181"/>
              <a:gd name="T13" fmla="*/ 9 h 208"/>
              <a:gd name="T14" fmla="*/ 144 w 181"/>
              <a:gd name="T15" fmla="*/ 0 h 208"/>
              <a:gd name="T16" fmla="*/ 153 w 181"/>
              <a:gd name="T17" fmla="*/ 36 h 208"/>
              <a:gd name="T18" fmla="*/ 63 w 181"/>
              <a:gd name="T19" fmla="*/ 135 h 208"/>
              <a:gd name="T20" fmla="*/ 153 w 181"/>
              <a:gd name="T21" fmla="*/ 162 h 208"/>
              <a:gd name="T22" fmla="*/ 180 w 181"/>
              <a:gd name="T23" fmla="*/ 189 h 208"/>
              <a:gd name="T24" fmla="*/ 153 w 181"/>
              <a:gd name="T2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208">
                <a:moveTo>
                  <a:pt x="153" y="207"/>
                </a:moveTo>
                <a:lnTo>
                  <a:pt x="153" y="207"/>
                </a:lnTo>
                <a:lnTo>
                  <a:pt x="153" y="207"/>
                </a:lnTo>
                <a:cubicBezTo>
                  <a:pt x="99" y="207"/>
                  <a:pt x="54" y="189"/>
                  <a:pt x="9" y="153"/>
                </a:cubicBezTo>
                <a:cubicBezTo>
                  <a:pt x="0" y="144"/>
                  <a:pt x="0" y="144"/>
                  <a:pt x="0" y="135"/>
                </a:cubicBezTo>
                <a:cubicBezTo>
                  <a:pt x="0" y="126"/>
                  <a:pt x="0" y="117"/>
                  <a:pt x="9" y="117"/>
                </a:cubicBezTo>
                <a:cubicBezTo>
                  <a:pt x="54" y="90"/>
                  <a:pt x="81" y="53"/>
                  <a:pt x="108" y="9"/>
                </a:cubicBezTo>
                <a:cubicBezTo>
                  <a:pt x="117" y="0"/>
                  <a:pt x="126" y="0"/>
                  <a:pt x="144" y="0"/>
                </a:cubicBezTo>
                <a:cubicBezTo>
                  <a:pt x="153" y="9"/>
                  <a:pt x="153" y="27"/>
                  <a:pt x="153" y="36"/>
                </a:cubicBezTo>
                <a:cubicBezTo>
                  <a:pt x="126" y="72"/>
                  <a:pt x="99" y="108"/>
                  <a:pt x="63" y="135"/>
                </a:cubicBezTo>
                <a:cubicBezTo>
                  <a:pt x="90" y="144"/>
                  <a:pt x="126" y="153"/>
                  <a:pt x="153" y="162"/>
                </a:cubicBezTo>
                <a:cubicBezTo>
                  <a:pt x="172" y="162"/>
                  <a:pt x="180" y="171"/>
                  <a:pt x="180" y="189"/>
                </a:cubicBezTo>
                <a:cubicBezTo>
                  <a:pt x="180" y="198"/>
                  <a:pt x="172" y="207"/>
                  <a:pt x="153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19">
            <a:extLst>
              <a:ext uri="{FF2B5EF4-FFF2-40B4-BE49-F238E27FC236}">
                <a16:creationId xmlns:a16="http://schemas.microsoft.com/office/drawing/2014/main" id="{1AD26B8E-9D26-E94E-83A2-557F83E9C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1965" y="7352005"/>
            <a:ext cx="531243" cy="64545"/>
          </a:xfrm>
          <a:custGeom>
            <a:avLst/>
            <a:gdLst>
              <a:gd name="T0" fmla="*/ 443 w 471"/>
              <a:gd name="T1" fmla="*/ 55 h 56"/>
              <a:gd name="T2" fmla="*/ 443 w 471"/>
              <a:gd name="T3" fmla="*/ 55 h 56"/>
              <a:gd name="T4" fmla="*/ 27 w 471"/>
              <a:gd name="T5" fmla="*/ 55 h 56"/>
              <a:gd name="T6" fmla="*/ 0 w 471"/>
              <a:gd name="T7" fmla="*/ 27 h 56"/>
              <a:gd name="T8" fmla="*/ 27 w 471"/>
              <a:gd name="T9" fmla="*/ 0 h 56"/>
              <a:gd name="T10" fmla="*/ 443 w 471"/>
              <a:gd name="T11" fmla="*/ 0 h 56"/>
              <a:gd name="T12" fmla="*/ 470 w 471"/>
              <a:gd name="T13" fmla="*/ 27 h 56"/>
              <a:gd name="T14" fmla="*/ 443 w 47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1" h="56">
                <a:moveTo>
                  <a:pt x="443" y="55"/>
                </a:moveTo>
                <a:lnTo>
                  <a:pt x="443" y="55"/>
                </a:lnTo>
                <a:cubicBezTo>
                  <a:pt x="27" y="55"/>
                  <a:pt x="27" y="55"/>
                  <a:pt x="27" y="55"/>
                </a:cubicBezTo>
                <a:cubicBezTo>
                  <a:pt x="18" y="55"/>
                  <a:pt x="0" y="36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61" y="0"/>
                  <a:pt x="470" y="18"/>
                  <a:pt x="470" y="27"/>
                </a:cubicBezTo>
                <a:cubicBezTo>
                  <a:pt x="470" y="36"/>
                  <a:pt x="461" y="55"/>
                  <a:pt x="443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20">
            <a:extLst>
              <a:ext uri="{FF2B5EF4-FFF2-40B4-BE49-F238E27FC236}">
                <a16:creationId xmlns:a16="http://schemas.microsoft.com/office/drawing/2014/main" id="{8DD48241-7E10-D74B-84D3-45954574B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2457" y="10301141"/>
            <a:ext cx="784450" cy="1141921"/>
          </a:xfrm>
          <a:custGeom>
            <a:avLst/>
            <a:gdLst>
              <a:gd name="T0" fmla="*/ 587 w 697"/>
              <a:gd name="T1" fmla="*/ 1012 h 1013"/>
              <a:gd name="T2" fmla="*/ 587 w 697"/>
              <a:gd name="T3" fmla="*/ 1012 h 1013"/>
              <a:gd name="T4" fmla="*/ 108 w 697"/>
              <a:gd name="T5" fmla="*/ 1012 h 1013"/>
              <a:gd name="T6" fmla="*/ 81 w 697"/>
              <a:gd name="T7" fmla="*/ 984 h 1013"/>
              <a:gd name="T8" fmla="*/ 72 w 697"/>
              <a:gd name="T9" fmla="*/ 831 h 1013"/>
              <a:gd name="T10" fmla="*/ 90 w 697"/>
              <a:gd name="T11" fmla="*/ 804 h 1013"/>
              <a:gd name="T12" fmla="*/ 117 w 697"/>
              <a:gd name="T13" fmla="*/ 822 h 1013"/>
              <a:gd name="T14" fmla="*/ 126 w 697"/>
              <a:gd name="T15" fmla="*/ 966 h 1013"/>
              <a:gd name="T16" fmla="*/ 569 w 697"/>
              <a:gd name="T17" fmla="*/ 966 h 1013"/>
              <a:gd name="T18" fmla="*/ 641 w 697"/>
              <a:gd name="T19" fmla="*/ 45 h 1013"/>
              <a:gd name="T20" fmla="*/ 54 w 697"/>
              <a:gd name="T21" fmla="*/ 45 h 1013"/>
              <a:gd name="T22" fmla="*/ 99 w 697"/>
              <a:gd name="T23" fmla="*/ 659 h 1013"/>
              <a:gd name="T24" fmla="*/ 81 w 697"/>
              <a:gd name="T25" fmla="*/ 686 h 1013"/>
              <a:gd name="T26" fmla="*/ 54 w 697"/>
              <a:gd name="T27" fmla="*/ 668 h 1013"/>
              <a:gd name="T28" fmla="*/ 0 w 697"/>
              <a:gd name="T29" fmla="*/ 26 h 1013"/>
              <a:gd name="T30" fmla="*/ 9 w 697"/>
              <a:gd name="T31" fmla="*/ 9 h 1013"/>
              <a:gd name="T32" fmla="*/ 27 w 697"/>
              <a:gd name="T33" fmla="*/ 0 h 1013"/>
              <a:gd name="T34" fmla="*/ 669 w 697"/>
              <a:gd name="T35" fmla="*/ 0 h 1013"/>
              <a:gd name="T36" fmla="*/ 686 w 697"/>
              <a:gd name="T37" fmla="*/ 9 h 1013"/>
              <a:gd name="T38" fmla="*/ 696 w 697"/>
              <a:gd name="T39" fmla="*/ 26 h 1013"/>
              <a:gd name="T40" fmla="*/ 614 w 697"/>
              <a:gd name="T41" fmla="*/ 984 h 1013"/>
              <a:gd name="T42" fmla="*/ 587 w 697"/>
              <a:gd name="T43" fmla="*/ 1012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7" h="1013">
                <a:moveTo>
                  <a:pt x="587" y="1012"/>
                </a:moveTo>
                <a:lnTo>
                  <a:pt x="587" y="1012"/>
                </a:lnTo>
                <a:cubicBezTo>
                  <a:pt x="108" y="1012"/>
                  <a:pt x="108" y="1012"/>
                  <a:pt x="108" y="1012"/>
                </a:cubicBezTo>
                <a:cubicBezTo>
                  <a:pt x="90" y="1012"/>
                  <a:pt x="81" y="1002"/>
                  <a:pt x="81" y="984"/>
                </a:cubicBezTo>
                <a:cubicBezTo>
                  <a:pt x="72" y="831"/>
                  <a:pt x="72" y="831"/>
                  <a:pt x="72" y="831"/>
                </a:cubicBezTo>
                <a:cubicBezTo>
                  <a:pt x="72" y="813"/>
                  <a:pt x="81" y="804"/>
                  <a:pt x="90" y="804"/>
                </a:cubicBezTo>
                <a:cubicBezTo>
                  <a:pt x="108" y="804"/>
                  <a:pt x="117" y="813"/>
                  <a:pt x="117" y="822"/>
                </a:cubicBezTo>
                <a:cubicBezTo>
                  <a:pt x="126" y="966"/>
                  <a:pt x="126" y="966"/>
                  <a:pt x="126" y="966"/>
                </a:cubicBezTo>
                <a:cubicBezTo>
                  <a:pt x="569" y="966"/>
                  <a:pt x="569" y="966"/>
                  <a:pt x="569" y="966"/>
                </a:cubicBezTo>
                <a:cubicBezTo>
                  <a:pt x="641" y="45"/>
                  <a:pt x="641" y="45"/>
                  <a:pt x="641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99" y="659"/>
                  <a:pt x="99" y="659"/>
                  <a:pt x="99" y="659"/>
                </a:cubicBezTo>
                <a:cubicBezTo>
                  <a:pt x="108" y="677"/>
                  <a:pt x="90" y="686"/>
                  <a:pt x="81" y="686"/>
                </a:cubicBezTo>
                <a:cubicBezTo>
                  <a:pt x="72" y="686"/>
                  <a:pt x="54" y="677"/>
                  <a:pt x="54" y="66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0" y="9"/>
                  <a:pt x="9" y="9"/>
                </a:cubicBezTo>
                <a:cubicBezTo>
                  <a:pt x="9" y="0"/>
                  <a:pt x="18" y="0"/>
                  <a:pt x="27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7" y="0"/>
                  <a:pt x="677" y="0"/>
                  <a:pt x="686" y="9"/>
                </a:cubicBezTo>
                <a:cubicBezTo>
                  <a:pt x="686" y="9"/>
                  <a:pt x="696" y="17"/>
                  <a:pt x="696" y="26"/>
                </a:cubicBezTo>
                <a:cubicBezTo>
                  <a:pt x="614" y="984"/>
                  <a:pt x="614" y="984"/>
                  <a:pt x="614" y="984"/>
                </a:cubicBezTo>
                <a:cubicBezTo>
                  <a:pt x="614" y="1002"/>
                  <a:pt x="605" y="1012"/>
                  <a:pt x="587" y="10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21">
            <a:extLst>
              <a:ext uri="{FF2B5EF4-FFF2-40B4-BE49-F238E27FC236}">
                <a16:creationId xmlns:a16="http://schemas.microsoft.com/office/drawing/2014/main" id="{D2C1F25B-FD5E-094A-ABE9-F9C1B59FC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126" y="10206810"/>
            <a:ext cx="968149" cy="143980"/>
          </a:xfrm>
          <a:custGeom>
            <a:avLst/>
            <a:gdLst>
              <a:gd name="T0" fmla="*/ 832 w 860"/>
              <a:gd name="T1" fmla="*/ 127 h 128"/>
              <a:gd name="T2" fmla="*/ 832 w 860"/>
              <a:gd name="T3" fmla="*/ 127 h 128"/>
              <a:gd name="T4" fmla="*/ 28 w 860"/>
              <a:gd name="T5" fmla="*/ 127 h 128"/>
              <a:gd name="T6" fmla="*/ 0 w 860"/>
              <a:gd name="T7" fmla="*/ 108 h 128"/>
              <a:gd name="T8" fmla="*/ 0 w 860"/>
              <a:gd name="T9" fmla="*/ 27 h 128"/>
              <a:gd name="T10" fmla="*/ 28 w 860"/>
              <a:gd name="T11" fmla="*/ 0 h 128"/>
              <a:gd name="T12" fmla="*/ 832 w 860"/>
              <a:gd name="T13" fmla="*/ 0 h 128"/>
              <a:gd name="T14" fmla="*/ 859 w 860"/>
              <a:gd name="T15" fmla="*/ 27 h 128"/>
              <a:gd name="T16" fmla="*/ 859 w 860"/>
              <a:gd name="T17" fmla="*/ 108 h 128"/>
              <a:gd name="T18" fmla="*/ 832 w 860"/>
              <a:gd name="T19" fmla="*/ 127 h 128"/>
              <a:gd name="T20" fmla="*/ 55 w 860"/>
              <a:gd name="T21" fmla="*/ 82 h 128"/>
              <a:gd name="T22" fmla="*/ 55 w 860"/>
              <a:gd name="T23" fmla="*/ 82 h 128"/>
              <a:gd name="T24" fmla="*/ 805 w 860"/>
              <a:gd name="T25" fmla="*/ 82 h 128"/>
              <a:gd name="T26" fmla="*/ 805 w 860"/>
              <a:gd name="T27" fmla="*/ 45 h 128"/>
              <a:gd name="T28" fmla="*/ 55 w 860"/>
              <a:gd name="T29" fmla="*/ 45 h 128"/>
              <a:gd name="T30" fmla="*/ 55 w 860"/>
              <a:gd name="T31" fmla="*/ 8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0" h="128">
                <a:moveTo>
                  <a:pt x="832" y="127"/>
                </a:moveTo>
                <a:lnTo>
                  <a:pt x="832" y="127"/>
                </a:lnTo>
                <a:cubicBezTo>
                  <a:pt x="28" y="127"/>
                  <a:pt x="28" y="127"/>
                  <a:pt x="28" y="127"/>
                </a:cubicBezTo>
                <a:cubicBezTo>
                  <a:pt x="19" y="127"/>
                  <a:pt x="0" y="118"/>
                  <a:pt x="0" y="10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1" y="0"/>
                  <a:pt x="859" y="9"/>
                  <a:pt x="859" y="27"/>
                </a:cubicBezTo>
                <a:cubicBezTo>
                  <a:pt x="859" y="108"/>
                  <a:pt x="859" y="108"/>
                  <a:pt x="859" y="108"/>
                </a:cubicBezTo>
                <a:cubicBezTo>
                  <a:pt x="859" y="118"/>
                  <a:pt x="841" y="127"/>
                  <a:pt x="832" y="127"/>
                </a:cubicBezTo>
                <a:close/>
                <a:moveTo>
                  <a:pt x="55" y="82"/>
                </a:moveTo>
                <a:lnTo>
                  <a:pt x="55" y="82"/>
                </a:lnTo>
                <a:cubicBezTo>
                  <a:pt x="805" y="82"/>
                  <a:pt x="805" y="82"/>
                  <a:pt x="805" y="82"/>
                </a:cubicBezTo>
                <a:cubicBezTo>
                  <a:pt x="805" y="45"/>
                  <a:pt x="805" y="45"/>
                  <a:pt x="805" y="45"/>
                </a:cubicBezTo>
                <a:cubicBezTo>
                  <a:pt x="55" y="45"/>
                  <a:pt x="55" y="45"/>
                  <a:pt x="55" y="45"/>
                </a:cubicBezTo>
                <a:lnTo>
                  <a:pt x="55" y="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22">
            <a:extLst>
              <a:ext uri="{FF2B5EF4-FFF2-40B4-BE49-F238E27FC236}">
                <a16:creationId xmlns:a16="http://schemas.microsoft.com/office/drawing/2014/main" id="{6AE9E6DA-D3AB-C842-A574-1AA31A687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895" y="9844373"/>
            <a:ext cx="143980" cy="417050"/>
          </a:xfrm>
          <a:custGeom>
            <a:avLst/>
            <a:gdLst>
              <a:gd name="T0" fmla="*/ 18 w 128"/>
              <a:gd name="T1" fmla="*/ 370 h 371"/>
              <a:gd name="T2" fmla="*/ 18 w 128"/>
              <a:gd name="T3" fmla="*/ 370 h 371"/>
              <a:gd name="T4" fmla="*/ 0 w 128"/>
              <a:gd name="T5" fmla="*/ 352 h 371"/>
              <a:gd name="T6" fmla="*/ 0 w 128"/>
              <a:gd name="T7" fmla="*/ 108 h 371"/>
              <a:gd name="T8" fmla="*/ 9 w 128"/>
              <a:gd name="T9" fmla="*/ 90 h 371"/>
              <a:gd name="T10" fmla="*/ 82 w 128"/>
              <a:gd name="T11" fmla="*/ 9 h 371"/>
              <a:gd name="T12" fmla="*/ 118 w 128"/>
              <a:gd name="T13" fmla="*/ 9 h 371"/>
              <a:gd name="T14" fmla="*/ 118 w 128"/>
              <a:gd name="T15" fmla="*/ 45 h 371"/>
              <a:gd name="T16" fmla="*/ 45 w 128"/>
              <a:gd name="T17" fmla="*/ 117 h 371"/>
              <a:gd name="T18" fmla="*/ 45 w 128"/>
              <a:gd name="T19" fmla="*/ 352 h 371"/>
              <a:gd name="T20" fmla="*/ 18 w 128"/>
              <a:gd name="T2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371">
                <a:moveTo>
                  <a:pt x="18" y="370"/>
                </a:moveTo>
                <a:lnTo>
                  <a:pt x="18" y="370"/>
                </a:lnTo>
                <a:cubicBezTo>
                  <a:pt x="9" y="370"/>
                  <a:pt x="0" y="361"/>
                  <a:pt x="0" y="35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99"/>
                  <a:pt x="0" y="99"/>
                  <a:pt x="9" y="90"/>
                </a:cubicBezTo>
                <a:cubicBezTo>
                  <a:pt x="82" y="9"/>
                  <a:pt x="82" y="9"/>
                  <a:pt x="82" y="9"/>
                </a:cubicBezTo>
                <a:cubicBezTo>
                  <a:pt x="91" y="0"/>
                  <a:pt x="108" y="0"/>
                  <a:pt x="118" y="9"/>
                </a:cubicBezTo>
                <a:cubicBezTo>
                  <a:pt x="127" y="18"/>
                  <a:pt x="127" y="36"/>
                  <a:pt x="118" y="45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5" y="352"/>
                  <a:pt x="45" y="352"/>
                  <a:pt x="45" y="352"/>
                </a:cubicBezTo>
                <a:cubicBezTo>
                  <a:pt x="45" y="361"/>
                  <a:pt x="36" y="370"/>
                  <a:pt x="18" y="3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23">
            <a:extLst>
              <a:ext uri="{FF2B5EF4-FFF2-40B4-BE49-F238E27FC236}">
                <a16:creationId xmlns:a16="http://schemas.microsoft.com/office/drawing/2014/main" id="{12978E5A-8B29-E446-87D0-50585A030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036" y="6870413"/>
            <a:ext cx="84404" cy="153910"/>
          </a:xfrm>
          <a:custGeom>
            <a:avLst/>
            <a:gdLst>
              <a:gd name="T0" fmla="*/ 45 w 73"/>
              <a:gd name="T1" fmla="*/ 136 h 137"/>
              <a:gd name="T2" fmla="*/ 45 w 73"/>
              <a:gd name="T3" fmla="*/ 136 h 137"/>
              <a:gd name="T4" fmla="*/ 27 w 73"/>
              <a:gd name="T5" fmla="*/ 136 h 137"/>
              <a:gd name="T6" fmla="*/ 0 w 73"/>
              <a:gd name="T7" fmla="*/ 73 h 137"/>
              <a:gd name="T8" fmla="*/ 27 w 73"/>
              <a:gd name="T9" fmla="*/ 10 h 137"/>
              <a:gd name="T10" fmla="*/ 63 w 73"/>
              <a:gd name="T11" fmla="*/ 10 h 137"/>
              <a:gd name="T12" fmla="*/ 63 w 73"/>
              <a:gd name="T13" fmla="*/ 46 h 137"/>
              <a:gd name="T14" fmla="*/ 54 w 73"/>
              <a:gd name="T15" fmla="*/ 73 h 137"/>
              <a:gd name="T16" fmla="*/ 63 w 73"/>
              <a:gd name="T17" fmla="*/ 100 h 137"/>
              <a:gd name="T18" fmla="*/ 63 w 73"/>
              <a:gd name="T19" fmla="*/ 136 h 137"/>
              <a:gd name="T20" fmla="*/ 45 w 73"/>
              <a:gd name="T2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37">
                <a:moveTo>
                  <a:pt x="45" y="136"/>
                </a:moveTo>
                <a:lnTo>
                  <a:pt x="45" y="136"/>
                </a:lnTo>
                <a:cubicBezTo>
                  <a:pt x="36" y="136"/>
                  <a:pt x="36" y="136"/>
                  <a:pt x="27" y="136"/>
                </a:cubicBezTo>
                <a:cubicBezTo>
                  <a:pt x="9" y="118"/>
                  <a:pt x="0" y="91"/>
                  <a:pt x="0" y="73"/>
                </a:cubicBezTo>
                <a:cubicBezTo>
                  <a:pt x="0" y="46"/>
                  <a:pt x="9" y="28"/>
                  <a:pt x="27" y="10"/>
                </a:cubicBezTo>
                <a:cubicBezTo>
                  <a:pt x="36" y="0"/>
                  <a:pt x="54" y="0"/>
                  <a:pt x="63" y="10"/>
                </a:cubicBezTo>
                <a:cubicBezTo>
                  <a:pt x="72" y="19"/>
                  <a:pt x="72" y="37"/>
                  <a:pt x="63" y="46"/>
                </a:cubicBezTo>
                <a:cubicBezTo>
                  <a:pt x="54" y="55"/>
                  <a:pt x="54" y="64"/>
                  <a:pt x="54" y="73"/>
                </a:cubicBezTo>
                <a:cubicBezTo>
                  <a:pt x="54" y="82"/>
                  <a:pt x="54" y="91"/>
                  <a:pt x="63" y="100"/>
                </a:cubicBezTo>
                <a:cubicBezTo>
                  <a:pt x="72" y="109"/>
                  <a:pt x="72" y="118"/>
                  <a:pt x="63" y="136"/>
                </a:cubicBezTo>
                <a:cubicBezTo>
                  <a:pt x="63" y="136"/>
                  <a:pt x="54" y="136"/>
                  <a:pt x="45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24">
            <a:extLst>
              <a:ext uri="{FF2B5EF4-FFF2-40B4-BE49-F238E27FC236}">
                <a16:creationId xmlns:a16="http://schemas.microsoft.com/office/drawing/2014/main" id="{85FC7F92-78B9-7D47-AE42-41EB6367C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102" y="6870413"/>
            <a:ext cx="84404" cy="153910"/>
          </a:xfrm>
          <a:custGeom>
            <a:avLst/>
            <a:gdLst>
              <a:gd name="T0" fmla="*/ 28 w 74"/>
              <a:gd name="T1" fmla="*/ 136 h 137"/>
              <a:gd name="T2" fmla="*/ 28 w 74"/>
              <a:gd name="T3" fmla="*/ 136 h 137"/>
              <a:gd name="T4" fmla="*/ 10 w 74"/>
              <a:gd name="T5" fmla="*/ 136 h 137"/>
              <a:gd name="T6" fmla="*/ 19 w 74"/>
              <a:gd name="T7" fmla="*/ 100 h 137"/>
              <a:gd name="T8" fmla="*/ 28 w 74"/>
              <a:gd name="T9" fmla="*/ 73 h 137"/>
              <a:gd name="T10" fmla="*/ 19 w 74"/>
              <a:gd name="T11" fmla="*/ 46 h 137"/>
              <a:gd name="T12" fmla="*/ 10 w 74"/>
              <a:gd name="T13" fmla="*/ 10 h 137"/>
              <a:gd name="T14" fmla="*/ 46 w 74"/>
              <a:gd name="T15" fmla="*/ 10 h 137"/>
              <a:gd name="T16" fmla="*/ 73 w 74"/>
              <a:gd name="T17" fmla="*/ 73 h 137"/>
              <a:gd name="T18" fmla="*/ 46 w 74"/>
              <a:gd name="T19" fmla="*/ 136 h 137"/>
              <a:gd name="T20" fmla="*/ 28 w 74"/>
              <a:gd name="T2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" h="137">
                <a:moveTo>
                  <a:pt x="28" y="136"/>
                </a:moveTo>
                <a:lnTo>
                  <a:pt x="28" y="136"/>
                </a:lnTo>
                <a:cubicBezTo>
                  <a:pt x="28" y="136"/>
                  <a:pt x="19" y="136"/>
                  <a:pt x="10" y="136"/>
                </a:cubicBezTo>
                <a:cubicBezTo>
                  <a:pt x="0" y="118"/>
                  <a:pt x="10" y="109"/>
                  <a:pt x="19" y="100"/>
                </a:cubicBezTo>
                <a:cubicBezTo>
                  <a:pt x="28" y="91"/>
                  <a:pt x="28" y="82"/>
                  <a:pt x="28" y="73"/>
                </a:cubicBezTo>
                <a:cubicBezTo>
                  <a:pt x="28" y="64"/>
                  <a:pt x="28" y="55"/>
                  <a:pt x="19" y="46"/>
                </a:cubicBezTo>
                <a:cubicBezTo>
                  <a:pt x="10" y="37"/>
                  <a:pt x="0" y="19"/>
                  <a:pt x="10" y="10"/>
                </a:cubicBezTo>
                <a:cubicBezTo>
                  <a:pt x="19" y="0"/>
                  <a:pt x="37" y="0"/>
                  <a:pt x="46" y="10"/>
                </a:cubicBezTo>
                <a:cubicBezTo>
                  <a:pt x="64" y="28"/>
                  <a:pt x="73" y="46"/>
                  <a:pt x="73" y="73"/>
                </a:cubicBezTo>
                <a:cubicBezTo>
                  <a:pt x="73" y="91"/>
                  <a:pt x="64" y="118"/>
                  <a:pt x="46" y="136"/>
                </a:cubicBezTo>
                <a:cubicBezTo>
                  <a:pt x="46" y="136"/>
                  <a:pt x="37" y="136"/>
                  <a:pt x="28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25">
            <a:extLst>
              <a:ext uri="{FF2B5EF4-FFF2-40B4-BE49-F238E27FC236}">
                <a16:creationId xmlns:a16="http://schemas.microsoft.com/office/drawing/2014/main" id="{C5195719-7F65-B740-8A04-AFCE857A3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036" y="6741327"/>
            <a:ext cx="84404" cy="153910"/>
          </a:xfrm>
          <a:custGeom>
            <a:avLst/>
            <a:gdLst>
              <a:gd name="T0" fmla="*/ 45 w 73"/>
              <a:gd name="T1" fmla="*/ 135 h 136"/>
              <a:gd name="T2" fmla="*/ 45 w 73"/>
              <a:gd name="T3" fmla="*/ 135 h 136"/>
              <a:gd name="T4" fmla="*/ 27 w 73"/>
              <a:gd name="T5" fmla="*/ 126 h 136"/>
              <a:gd name="T6" fmla="*/ 0 w 73"/>
              <a:gd name="T7" fmla="*/ 63 h 136"/>
              <a:gd name="T8" fmla="*/ 27 w 73"/>
              <a:gd name="T9" fmla="*/ 9 h 136"/>
              <a:gd name="T10" fmla="*/ 63 w 73"/>
              <a:gd name="T11" fmla="*/ 9 h 136"/>
              <a:gd name="T12" fmla="*/ 63 w 73"/>
              <a:gd name="T13" fmla="*/ 45 h 136"/>
              <a:gd name="T14" fmla="*/ 54 w 73"/>
              <a:gd name="T15" fmla="*/ 63 h 136"/>
              <a:gd name="T16" fmla="*/ 63 w 73"/>
              <a:gd name="T17" fmla="*/ 90 h 136"/>
              <a:gd name="T18" fmla="*/ 63 w 73"/>
              <a:gd name="T19" fmla="*/ 126 h 136"/>
              <a:gd name="T20" fmla="*/ 45 w 73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36">
                <a:moveTo>
                  <a:pt x="45" y="135"/>
                </a:moveTo>
                <a:lnTo>
                  <a:pt x="45" y="135"/>
                </a:lnTo>
                <a:cubicBezTo>
                  <a:pt x="36" y="135"/>
                  <a:pt x="36" y="135"/>
                  <a:pt x="27" y="126"/>
                </a:cubicBezTo>
                <a:cubicBezTo>
                  <a:pt x="9" y="116"/>
                  <a:pt x="0" y="90"/>
                  <a:pt x="0" y="63"/>
                </a:cubicBezTo>
                <a:cubicBezTo>
                  <a:pt x="0" y="45"/>
                  <a:pt x="9" y="18"/>
                  <a:pt x="27" y="9"/>
                </a:cubicBezTo>
                <a:cubicBezTo>
                  <a:pt x="36" y="0"/>
                  <a:pt x="54" y="0"/>
                  <a:pt x="63" y="9"/>
                </a:cubicBezTo>
                <a:cubicBezTo>
                  <a:pt x="72" y="18"/>
                  <a:pt x="72" y="36"/>
                  <a:pt x="63" y="45"/>
                </a:cubicBezTo>
                <a:cubicBezTo>
                  <a:pt x="54" y="45"/>
                  <a:pt x="54" y="54"/>
                  <a:pt x="54" y="63"/>
                </a:cubicBezTo>
                <a:cubicBezTo>
                  <a:pt x="54" y="80"/>
                  <a:pt x="54" y="90"/>
                  <a:pt x="63" y="90"/>
                </a:cubicBezTo>
                <a:cubicBezTo>
                  <a:pt x="72" y="99"/>
                  <a:pt x="72" y="116"/>
                  <a:pt x="63" y="126"/>
                </a:cubicBezTo>
                <a:cubicBezTo>
                  <a:pt x="63" y="135"/>
                  <a:pt x="54" y="135"/>
                  <a:pt x="45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26">
            <a:extLst>
              <a:ext uri="{FF2B5EF4-FFF2-40B4-BE49-F238E27FC236}">
                <a16:creationId xmlns:a16="http://schemas.microsoft.com/office/drawing/2014/main" id="{61FFE355-97C3-EA40-A97E-BC8E18E7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102" y="6741327"/>
            <a:ext cx="84404" cy="153910"/>
          </a:xfrm>
          <a:custGeom>
            <a:avLst/>
            <a:gdLst>
              <a:gd name="T0" fmla="*/ 28 w 74"/>
              <a:gd name="T1" fmla="*/ 135 h 136"/>
              <a:gd name="T2" fmla="*/ 28 w 74"/>
              <a:gd name="T3" fmla="*/ 135 h 136"/>
              <a:gd name="T4" fmla="*/ 10 w 74"/>
              <a:gd name="T5" fmla="*/ 126 h 136"/>
              <a:gd name="T6" fmla="*/ 19 w 74"/>
              <a:gd name="T7" fmla="*/ 90 h 136"/>
              <a:gd name="T8" fmla="*/ 28 w 74"/>
              <a:gd name="T9" fmla="*/ 63 h 136"/>
              <a:gd name="T10" fmla="*/ 19 w 74"/>
              <a:gd name="T11" fmla="*/ 45 h 136"/>
              <a:gd name="T12" fmla="*/ 10 w 74"/>
              <a:gd name="T13" fmla="*/ 9 h 136"/>
              <a:gd name="T14" fmla="*/ 46 w 74"/>
              <a:gd name="T15" fmla="*/ 9 h 136"/>
              <a:gd name="T16" fmla="*/ 73 w 74"/>
              <a:gd name="T17" fmla="*/ 63 h 136"/>
              <a:gd name="T18" fmla="*/ 46 w 74"/>
              <a:gd name="T19" fmla="*/ 126 h 136"/>
              <a:gd name="T20" fmla="*/ 28 w 74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" h="136">
                <a:moveTo>
                  <a:pt x="28" y="135"/>
                </a:moveTo>
                <a:lnTo>
                  <a:pt x="28" y="135"/>
                </a:lnTo>
                <a:cubicBezTo>
                  <a:pt x="28" y="135"/>
                  <a:pt x="19" y="135"/>
                  <a:pt x="10" y="126"/>
                </a:cubicBezTo>
                <a:cubicBezTo>
                  <a:pt x="0" y="116"/>
                  <a:pt x="10" y="99"/>
                  <a:pt x="19" y="90"/>
                </a:cubicBezTo>
                <a:cubicBezTo>
                  <a:pt x="28" y="90"/>
                  <a:pt x="28" y="80"/>
                  <a:pt x="28" y="63"/>
                </a:cubicBezTo>
                <a:cubicBezTo>
                  <a:pt x="28" y="54"/>
                  <a:pt x="28" y="45"/>
                  <a:pt x="19" y="45"/>
                </a:cubicBezTo>
                <a:cubicBezTo>
                  <a:pt x="10" y="36"/>
                  <a:pt x="0" y="18"/>
                  <a:pt x="10" y="9"/>
                </a:cubicBezTo>
                <a:cubicBezTo>
                  <a:pt x="19" y="0"/>
                  <a:pt x="37" y="0"/>
                  <a:pt x="46" y="9"/>
                </a:cubicBezTo>
                <a:cubicBezTo>
                  <a:pt x="64" y="18"/>
                  <a:pt x="73" y="45"/>
                  <a:pt x="73" y="63"/>
                </a:cubicBezTo>
                <a:cubicBezTo>
                  <a:pt x="73" y="90"/>
                  <a:pt x="64" y="116"/>
                  <a:pt x="46" y="126"/>
                </a:cubicBezTo>
                <a:cubicBezTo>
                  <a:pt x="46" y="135"/>
                  <a:pt x="37" y="135"/>
                  <a:pt x="28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27">
            <a:extLst>
              <a:ext uri="{FF2B5EF4-FFF2-40B4-BE49-F238E27FC236}">
                <a16:creationId xmlns:a16="http://schemas.microsoft.com/office/drawing/2014/main" id="{9C823A0D-C24E-3D4E-9906-E2A3DC210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96" y="6274628"/>
            <a:ext cx="600752" cy="521310"/>
          </a:xfrm>
          <a:custGeom>
            <a:avLst/>
            <a:gdLst>
              <a:gd name="T0" fmla="*/ 506 w 534"/>
              <a:gd name="T1" fmla="*/ 460 h 461"/>
              <a:gd name="T2" fmla="*/ 506 w 534"/>
              <a:gd name="T3" fmla="*/ 460 h 461"/>
              <a:gd name="T4" fmla="*/ 497 w 534"/>
              <a:gd name="T5" fmla="*/ 460 h 461"/>
              <a:gd name="T6" fmla="*/ 470 w 534"/>
              <a:gd name="T7" fmla="*/ 442 h 461"/>
              <a:gd name="T8" fmla="*/ 72 w 534"/>
              <a:gd name="T9" fmla="*/ 442 h 461"/>
              <a:gd name="T10" fmla="*/ 45 w 534"/>
              <a:gd name="T11" fmla="*/ 460 h 461"/>
              <a:gd name="T12" fmla="*/ 18 w 534"/>
              <a:gd name="T13" fmla="*/ 460 h 461"/>
              <a:gd name="T14" fmla="*/ 0 w 534"/>
              <a:gd name="T15" fmla="*/ 442 h 461"/>
              <a:gd name="T16" fmla="*/ 0 w 534"/>
              <a:gd name="T17" fmla="*/ 262 h 461"/>
              <a:gd name="T18" fmla="*/ 0 w 534"/>
              <a:gd name="T19" fmla="*/ 262 h 461"/>
              <a:gd name="T20" fmla="*/ 0 w 534"/>
              <a:gd name="T21" fmla="*/ 262 h 461"/>
              <a:gd name="T22" fmla="*/ 271 w 534"/>
              <a:gd name="T23" fmla="*/ 0 h 461"/>
              <a:gd name="T24" fmla="*/ 533 w 534"/>
              <a:gd name="T25" fmla="*/ 262 h 461"/>
              <a:gd name="T26" fmla="*/ 533 w 534"/>
              <a:gd name="T27" fmla="*/ 262 h 461"/>
              <a:gd name="T28" fmla="*/ 533 w 534"/>
              <a:gd name="T29" fmla="*/ 262 h 461"/>
              <a:gd name="T30" fmla="*/ 533 w 534"/>
              <a:gd name="T31" fmla="*/ 442 h 461"/>
              <a:gd name="T32" fmla="*/ 524 w 534"/>
              <a:gd name="T33" fmla="*/ 460 h 461"/>
              <a:gd name="T34" fmla="*/ 506 w 534"/>
              <a:gd name="T35" fmla="*/ 460 h 461"/>
              <a:gd name="T36" fmla="*/ 72 w 534"/>
              <a:gd name="T37" fmla="*/ 397 h 461"/>
              <a:gd name="T38" fmla="*/ 72 w 534"/>
              <a:gd name="T39" fmla="*/ 397 h 461"/>
              <a:gd name="T40" fmla="*/ 470 w 534"/>
              <a:gd name="T41" fmla="*/ 397 h 461"/>
              <a:gd name="T42" fmla="*/ 488 w 534"/>
              <a:gd name="T43" fmla="*/ 397 h 461"/>
              <a:gd name="T44" fmla="*/ 488 w 534"/>
              <a:gd name="T45" fmla="*/ 271 h 461"/>
              <a:gd name="T46" fmla="*/ 488 w 534"/>
              <a:gd name="T47" fmla="*/ 262 h 461"/>
              <a:gd name="T48" fmla="*/ 488 w 534"/>
              <a:gd name="T49" fmla="*/ 262 h 461"/>
              <a:gd name="T50" fmla="*/ 271 w 534"/>
              <a:gd name="T51" fmla="*/ 45 h 461"/>
              <a:gd name="T52" fmla="*/ 54 w 534"/>
              <a:gd name="T53" fmla="*/ 262 h 461"/>
              <a:gd name="T54" fmla="*/ 54 w 534"/>
              <a:gd name="T55" fmla="*/ 262 h 461"/>
              <a:gd name="T56" fmla="*/ 54 w 534"/>
              <a:gd name="T57" fmla="*/ 271 h 461"/>
              <a:gd name="T58" fmla="*/ 54 w 534"/>
              <a:gd name="T59" fmla="*/ 397 h 461"/>
              <a:gd name="T60" fmla="*/ 72 w 534"/>
              <a:gd name="T61" fmla="*/ 39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34" h="461">
                <a:moveTo>
                  <a:pt x="506" y="460"/>
                </a:moveTo>
                <a:lnTo>
                  <a:pt x="506" y="460"/>
                </a:lnTo>
                <a:lnTo>
                  <a:pt x="497" y="460"/>
                </a:lnTo>
                <a:cubicBezTo>
                  <a:pt x="488" y="451"/>
                  <a:pt x="478" y="442"/>
                  <a:pt x="470" y="442"/>
                </a:cubicBezTo>
                <a:cubicBezTo>
                  <a:pt x="72" y="442"/>
                  <a:pt x="72" y="442"/>
                  <a:pt x="72" y="442"/>
                </a:cubicBezTo>
                <a:cubicBezTo>
                  <a:pt x="54" y="442"/>
                  <a:pt x="45" y="451"/>
                  <a:pt x="45" y="460"/>
                </a:cubicBezTo>
                <a:cubicBezTo>
                  <a:pt x="36" y="460"/>
                  <a:pt x="27" y="460"/>
                  <a:pt x="18" y="460"/>
                </a:cubicBezTo>
                <a:cubicBezTo>
                  <a:pt x="9" y="460"/>
                  <a:pt x="0" y="451"/>
                  <a:pt x="0" y="442"/>
                </a:cubicBezTo>
                <a:cubicBezTo>
                  <a:pt x="0" y="262"/>
                  <a:pt x="0" y="262"/>
                  <a:pt x="0" y="262"/>
                </a:cubicBezTo>
                <a:lnTo>
                  <a:pt x="0" y="262"/>
                </a:lnTo>
                <a:lnTo>
                  <a:pt x="0" y="262"/>
                </a:lnTo>
                <a:cubicBezTo>
                  <a:pt x="0" y="117"/>
                  <a:pt x="126" y="0"/>
                  <a:pt x="271" y="0"/>
                </a:cubicBezTo>
                <a:cubicBezTo>
                  <a:pt x="415" y="0"/>
                  <a:pt x="533" y="117"/>
                  <a:pt x="533" y="262"/>
                </a:cubicBezTo>
                <a:lnTo>
                  <a:pt x="533" y="262"/>
                </a:lnTo>
                <a:lnTo>
                  <a:pt x="533" y="262"/>
                </a:lnTo>
                <a:cubicBezTo>
                  <a:pt x="533" y="442"/>
                  <a:pt x="533" y="442"/>
                  <a:pt x="533" y="442"/>
                </a:cubicBezTo>
                <a:cubicBezTo>
                  <a:pt x="533" y="451"/>
                  <a:pt x="524" y="460"/>
                  <a:pt x="524" y="460"/>
                </a:cubicBezTo>
                <a:cubicBezTo>
                  <a:pt x="515" y="460"/>
                  <a:pt x="515" y="460"/>
                  <a:pt x="506" y="460"/>
                </a:cubicBezTo>
                <a:close/>
                <a:moveTo>
                  <a:pt x="72" y="397"/>
                </a:moveTo>
                <a:lnTo>
                  <a:pt x="72" y="397"/>
                </a:lnTo>
                <a:cubicBezTo>
                  <a:pt x="470" y="397"/>
                  <a:pt x="470" y="397"/>
                  <a:pt x="470" y="397"/>
                </a:cubicBezTo>
                <a:cubicBezTo>
                  <a:pt x="478" y="397"/>
                  <a:pt x="478" y="397"/>
                  <a:pt x="488" y="397"/>
                </a:cubicBezTo>
                <a:cubicBezTo>
                  <a:pt x="488" y="271"/>
                  <a:pt x="488" y="271"/>
                  <a:pt x="488" y="271"/>
                </a:cubicBezTo>
                <a:cubicBezTo>
                  <a:pt x="488" y="262"/>
                  <a:pt x="488" y="262"/>
                  <a:pt x="488" y="262"/>
                </a:cubicBezTo>
                <a:lnTo>
                  <a:pt x="488" y="262"/>
                </a:lnTo>
                <a:cubicBezTo>
                  <a:pt x="488" y="144"/>
                  <a:pt x="388" y="45"/>
                  <a:pt x="271" y="45"/>
                </a:cubicBezTo>
                <a:cubicBezTo>
                  <a:pt x="153" y="45"/>
                  <a:pt x="54" y="144"/>
                  <a:pt x="54" y="262"/>
                </a:cubicBezTo>
                <a:lnTo>
                  <a:pt x="54" y="262"/>
                </a:lnTo>
                <a:cubicBezTo>
                  <a:pt x="54" y="262"/>
                  <a:pt x="54" y="262"/>
                  <a:pt x="54" y="271"/>
                </a:cubicBezTo>
                <a:cubicBezTo>
                  <a:pt x="54" y="397"/>
                  <a:pt x="54" y="397"/>
                  <a:pt x="54" y="397"/>
                </a:cubicBezTo>
                <a:cubicBezTo>
                  <a:pt x="54" y="397"/>
                  <a:pt x="63" y="397"/>
                  <a:pt x="72" y="39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28">
            <a:extLst>
              <a:ext uri="{FF2B5EF4-FFF2-40B4-BE49-F238E27FC236}">
                <a16:creationId xmlns:a16="http://schemas.microsoft.com/office/drawing/2014/main" id="{DE712F77-6595-454A-AA36-C34468FC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383" y="6840624"/>
            <a:ext cx="104264" cy="94331"/>
          </a:xfrm>
          <a:custGeom>
            <a:avLst/>
            <a:gdLst>
              <a:gd name="T0" fmla="*/ 64 w 92"/>
              <a:gd name="T1" fmla="*/ 81 h 82"/>
              <a:gd name="T2" fmla="*/ 64 w 92"/>
              <a:gd name="T3" fmla="*/ 81 h 82"/>
              <a:gd name="T4" fmla="*/ 55 w 92"/>
              <a:gd name="T5" fmla="*/ 72 h 82"/>
              <a:gd name="T6" fmla="*/ 28 w 92"/>
              <a:gd name="T7" fmla="*/ 63 h 82"/>
              <a:gd name="T8" fmla="*/ 0 w 92"/>
              <a:gd name="T9" fmla="*/ 36 h 82"/>
              <a:gd name="T10" fmla="*/ 28 w 92"/>
              <a:gd name="T11" fmla="*/ 9 h 82"/>
              <a:gd name="T12" fmla="*/ 55 w 92"/>
              <a:gd name="T13" fmla="*/ 0 h 82"/>
              <a:gd name="T14" fmla="*/ 82 w 92"/>
              <a:gd name="T15" fmla="*/ 0 h 82"/>
              <a:gd name="T16" fmla="*/ 91 w 92"/>
              <a:gd name="T17" fmla="*/ 17 h 82"/>
              <a:gd name="T18" fmla="*/ 91 w 92"/>
              <a:gd name="T19" fmla="*/ 54 h 82"/>
              <a:gd name="T20" fmla="*/ 82 w 92"/>
              <a:gd name="T21" fmla="*/ 72 h 82"/>
              <a:gd name="T22" fmla="*/ 64 w 92"/>
              <a:gd name="T23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82">
                <a:moveTo>
                  <a:pt x="64" y="81"/>
                </a:moveTo>
                <a:lnTo>
                  <a:pt x="64" y="81"/>
                </a:lnTo>
                <a:lnTo>
                  <a:pt x="55" y="72"/>
                </a:lnTo>
                <a:cubicBezTo>
                  <a:pt x="46" y="63"/>
                  <a:pt x="36" y="63"/>
                  <a:pt x="28" y="63"/>
                </a:cubicBezTo>
                <a:cubicBezTo>
                  <a:pt x="19" y="63"/>
                  <a:pt x="0" y="54"/>
                  <a:pt x="0" y="36"/>
                </a:cubicBezTo>
                <a:cubicBezTo>
                  <a:pt x="0" y="26"/>
                  <a:pt x="19" y="9"/>
                  <a:pt x="28" y="9"/>
                </a:cubicBezTo>
                <a:cubicBezTo>
                  <a:pt x="36" y="9"/>
                  <a:pt x="46" y="9"/>
                  <a:pt x="55" y="0"/>
                </a:cubicBezTo>
                <a:cubicBezTo>
                  <a:pt x="55" y="0"/>
                  <a:pt x="73" y="0"/>
                  <a:pt x="82" y="0"/>
                </a:cubicBezTo>
                <a:cubicBezTo>
                  <a:pt x="82" y="0"/>
                  <a:pt x="91" y="9"/>
                  <a:pt x="91" y="17"/>
                </a:cubicBezTo>
                <a:cubicBezTo>
                  <a:pt x="91" y="54"/>
                  <a:pt x="91" y="54"/>
                  <a:pt x="91" y="54"/>
                </a:cubicBezTo>
                <a:cubicBezTo>
                  <a:pt x="91" y="63"/>
                  <a:pt x="82" y="72"/>
                  <a:pt x="82" y="72"/>
                </a:cubicBezTo>
                <a:cubicBezTo>
                  <a:pt x="73" y="72"/>
                  <a:pt x="73" y="81"/>
                  <a:pt x="64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29">
            <a:extLst>
              <a:ext uri="{FF2B5EF4-FFF2-40B4-BE49-F238E27FC236}">
                <a16:creationId xmlns:a16="http://schemas.microsoft.com/office/drawing/2014/main" id="{D9C73580-A58D-C74D-A9C7-35967B18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96" y="6840624"/>
            <a:ext cx="104264" cy="94331"/>
          </a:xfrm>
          <a:custGeom>
            <a:avLst/>
            <a:gdLst>
              <a:gd name="T0" fmla="*/ 27 w 91"/>
              <a:gd name="T1" fmla="*/ 81 h 82"/>
              <a:gd name="T2" fmla="*/ 27 w 91"/>
              <a:gd name="T3" fmla="*/ 81 h 82"/>
              <a:gd name="T4" fmla="*/ 18 w 91"/>
              <a:gd name="T5" fmla="*/ 72 h 82"/>
              <a:gd name="T6" fmla="*/ 0 w 91"/>
              <a:gd name="T7" fmla="*/ 54 h 82"/>
              <a:gd name="T8" fmla="*/ 0 w 91"/>
              <a:gd name="T9" fmla="*/ 17 h 82"/>
              <a:gd name="T10" fmla="*/ 18 w 91"/>
              <a:gd name="T11" fmla="*/ 0 h 82"/>
              <a:gd name="T12" fmla="*/ 45 w 91"/>
              <a:gd name="T13" fmla="*/ 0 h 82"/>
              <a:gd name="T14" fmla="*/ 72 w 91"/>
              <a:gd name="T15" fmla="*/ 9 h 82"/>
              <a:gd name="T16" fmla="*/ 90 w 91"/>
              <a:gd name="T17" fmla="*/ 36 h 82"/>
              <a:gd name="T18" fmla="*/ 72 w 91"/>
              <a:gd name="T19" fmla="*/ 63 h 82"/>
              <a:gd name="T20" fmla="*/ 45 w 91"/>
              <a:gd name="T21" fmla="*/ 72 h 82"/>
              <a:gd name="T22" fmla="*/ 27 w 91"/>
              <a:gd name="T23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82">
                <a:moveTo>
                  <a:pt x="27" y="81"/>
                </a:moveTo>
                <a:lnTo>
                  <a:pt x="27" y="81"/>
                </a:lnTo>
                <a:lnTo>
                  <a:pt x="18" y="72"/>
                </a:lnTo>
                <a:cubicBezTo>
                  <a:pt x="9" y="72"/>
                  <a:pt x="0" y="63"/>
                  <a:pt x="0" y="5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0"/>
                  <a:pt x="45" y="0"/>
                </a:cubicBezTo>
                <a:cubicBezTo>
                  <a:pt x="45" y="9"/>
                  <a:pt x="54" y="9"/>
                  <a:pt x="72" y="9"/>
                </a:cubicBezTo>
                <a:cubicBezTo>
                  <a:pt x="81" y="9"/>
                  <a:pt x="90" y="26"/>
                  <a:pt x="90" y="36"/>
                </a:cubicBezTo>
                <a:cubicBezTo>
                  <a:pt x="90" y="54"/>
                  <a:pt x="81" y="63"/>
                  <a:pt x="72" y="63"/>
                </a:cubicBezTo>
                <a:cubicBezTo>
                  <a:pt x="54" y="63"/>
                  <a:pt x="45" y="63"/>
                  <a:pt x="45" y="72"/>
                </a:cubicBezTo>
                <a:cubicBezTo>
                  <a:pt x="36" y="72"/>
                  <a:pt x="36" y="81"/>
                  <a:pt x="2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30">
            <a:extLst>
              <a:ext uri="{FF2B5EF4-FFF2-40B4-BE49-F238E27FC236}">
                <a16:creationId xmlns:a16="http://schemas.microsoft.com/office/drawing/2014/main" id="{0CB385F1-3F17-DC43-A190-78820735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96" y="6974674"/>
            <a:ext cx="600752" cy="705012"/>
          </a:xfrm>
          <a:custGeom>
            <a:avLst/>
            <a:gdLst>
              <a:gd name="T0" fmla="*/ 506 w 534"/>
              <a:gd name="T1" fmla="*/ 623 h 624"/>
              <a:gd name="T2" fmla="*/ 506 w 534"/>
              <a:gd name="T3" fmla="*/ 623 h 624"/>
              <a:gd name="T4" fmla="*/ 27 w 534"/>
              <a:gd name="T5" fmla="*/ 623 h 624"/>
              <a:gd name="T6" fmla="*/ 0 w 534"/>
              <a:gd name="T7" fmla="*/ 605 h 624"/>
              <a:gd name="T8" fmla="*/ 0 w 534"/>
              <a:gd name="T9" fmla="*/ 27 h 624"/>
              <a:gd name="T10" fmla="*/ 18 w 534"/>
              <a:gd name="T11" fmla="*/ 0 h 624"/>
              <a:gd name="T12" fmla="*/ 45 w 534"/>
              <a:gd name="T13" fmla="*/ 9 h 624"/>
              <a:gd name="T14" fmla="*/ 72 w 534"/>
              <a:gd name="T15" fmla="*/ 18 h 624"/>
              <a:gd name="T16" fmla="*/ 470 w 534"/>
              <a:gd name="T17" fmla="*/ 18 h 624"/>
              <a:gd name="T18" fmla="*/ 497 w 534"/>
              <a:gd name="T19" fmla="*/ 9 h 624"/>
              <a:gd name="T20" fmla="*/ 524 w 534"/>
              <a:gd name="T21" fmla="*/ 9 h 624"/>
              <a:gd name="T22" fmla="*/ 524 w 534"/>
              <a:gd name="T23" fmla="*/ 45 h 624"/>
              <a:gd name="T24" fmla="*/ 470 w 534"/>
              <a:gd name="T25" fmla="*/ 63 h 624"/>
              <a:gd name="T26" fmla="*/ 72 w 534"/>
              <a:gd name="T27" fmla="*/ 63 h 624"/>
              <a:gd name="T28" fmla="*/ 54 w 534"/>
              <a:gd name="T29" fmla="*/ 63 h 624"/>
              <a:gd name="T30" fmla="*/ 54 w 534"/>
              <a:gd name="T31" fmla="*/ 578 h 624"/>
              <a:gd name="T32" fmla="*/ 488 w 534"/>
              <a:gd name="T33" fmla="*/ 578 h 624"/>
              <a:gd name="T34" fmla="*/ 488 w 534"/>
              <a:gd name="T35" fmla="*/ 361 h 624"/>
              <a:gd name="T36" fmla="*/ 506 w 534"/>
              <a:gd name="T37" fmla="*/ 334 h 624"/>
              <a:gd name="T38" fmla="*/ 533 w 534"/>
              <a:gd name="T39" fmla="*/ 361 h 624"/>
              <a:gd name="T40" fmla="*/ 533 w 534"/>
              <a:gd name="T41" fmla="*/ 605 h 624"/>
              <a:gd name="T42" fmla="*/ 506 w 534"/>
              <a:gd name="T43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4" h="624">
                <a:moveTo>
                  <a:pt x="506" y="623"/>
                </a:moveTo>
                <a:lnTo>
                  <a:pt x="506" y="623"/>
                </a:lnTo>
                <a:cubicBezTo>
                  <a:pt x="27" y="623"/>
                  <a:pt x="27" y="623"/>
                  <a:pt x="27" y="623"/>
                </a:cubicBezTo>
                <a:cubicBezTo>
                  <a:pt x="18" y="623"/>
                  <a:pt x="0" y="614"/>
                  <a:pt x="0" y="60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18" y="0"/>
                </a:cubicBezTo>
                <a:cubicBezTo>
                  <a:pt x="27" y="0"/>
                  <a:pt x="36" y="0"/>
                  <a:pt x="45" y="9"/>
                </a:cubicBezTo>
                <a:cubicBezTo>
                  <a:pt x="45" y="9"/>
                  <a:pt x="54" y="18"/>
                  <a:pt x="72" y="18"/>
                </a:cubicBezTo>
                <a:cubicBezTo>
                  <a:pt x="470" y="18"/>
                  <a:pt x="470" y="18"/>
                  <a:pt x="470" y="18"/>
                </a:cubicBezTo>
                <a:cubicBezTo>
                  <a:pt x="478" y="18"/>
                  <a:pt x="488" y="9"/>
                  <a:pt x="497" y="9"/>
                </a:cubicBezTo>
                <a:cubicBezTo>
                  <a:pt x="506" y="0"/>
                  <a:pt x="515" y="0"/>
                  <a:pt x="524" y="9"/>
                </a:cubicBezTo>
                <a:cubicBezTo>
                  <a:pt x="533" y="18"/>
                  <a:pt x="533" y="36"/>
                  <a:pt x="524" y="45"/>
                </a:cubicBezTo>
                <a:cubicBezTo>
                  <a:pt x="506" y="54"/>
                  <a:pt x="488" y="63"/>
                  <a:pt x="470" y="63"/>
                </a:cubicBezTo>
                <a:cubicBezTo>
                  <a:pt x="72" y="63"/>
                  <a:pt x="72" y="63"/>
                  <a:pt x="72" y="63"/>
                </a:cubicBezTo>
                <a:cubicBezTo>
                  <a:pt x="63" y="63"/>
                  <a:pt x="54" y="63"/>
                  <a:pt x="54" y="63"/>
                </a:cubicBezTo>
                <a:cubicBezTo>
                  <a:pt x="54" y="578"/>
                  <a:pt x="54" y="578"/>
                  <a:pt x="54" y="578"/>
                </a:cubicBezTo>
                <a:cubicBezTo>
                  <a:pt x="488" y="578"/>
                  <a:pt x="488" y="578"/>
                  <a:pt x="488" y="578"/>
                </a:cubicBezTo>
                <a:cubicBezTo>
                  <a:pt x="488" y="361"/>
                  <a:pt x="488" y="361"/>
                  <a:pt x="488" y="361"/>
                </a:cubicBezTo>
                <a:cubicBezTo>
                  <a:pt x="488" y="352"/>
                  <a:pt x="497" y="334"/>
                  <a:pt x="506" y="334"/>
                </a:cubicBezTo>
                <a:cubicBezTo>
                  <a:pt x="524" y="334"/>
                  <a:pt x="533" y="352"/>
                  <a:pt x="533" y="361"/>
                </a:cubicBezTo>
                <a:cubicBezTo>
                  <a:pt x="533" y="605"/>
                  <a:pt x="533" y="605"/>
                  <a:pt x="533" y="605"/>
                </a:cubicBezTo>
                <a:cubicBezTo>
                  <a:pt x="533" y="614"/>
                  <a:pt x="524" y="623"/>
                  <a:pt x="506" y="6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31">
            <a:extLst>
              <a:ext uri="{FF2B5EF4-FFF2-40B4-BE49-F238E27FC236}">
                <a16:creationId xmlns:a16="http://schemas.microsoft.com/office/drawing/2014/main" id="{2EB6A07A-A74B-894D-B3F4-4FB8739D8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96" y="6850554"/>
            <a:ext cx="600752" cy="84401"/>
          </a:xfrm>
          <a:custGeom>
            <a:avLst/>
            <a:gdLst>
              <a:gd name="T0" fmla="*/ 506 w 534"/>
              <a:gd name="T1" fmla="*/ 72 h 73"/>
              <a:gd name="T2" fmla="*/ 506 w 534"/>
              <a:gd name="T3" fmla="*/ 72 h 73"/>
              <a:gd name="T4" fmla="*/ 497 w 534"/>
              <a:gd name="T5" fmla="*/ 63 h 73"/>
              <a:gd name="T6" fmla="*/ 470 w 534"/>
              <a:gd name="T7" fmla="*/ 54 h 73"/>
              <a:gd name="T8" fmla="*/ 72 w 534"/>
              <a:gd name="T9" fmla="*/ 54 h 73"/>
              <a:gd name="T10" fmla="*/ 45 w 534"/>
              <a:gd name="T11" fmla="*/ 63 h 73"/>
              <a:gd name="T12" fmla="*/ 9 w 534"/>
              <a:gd name="T13" fmla="*/ 63 h 73"/>
              <a:gd name="T14" fmla="*/ 9 w 534"/>
              <a:gd name="T15" fmla="*/ 27 h 73"/>
              <a:gd name="T16" fmla="*/ 72 w 534"/>
              <a:gd name="T17" fmla="*/ 0 h 73"/>
              <a:gd name="T18" fmla="*/ 470 w 534"/>
              <a:gd name="T19" fmla="*/ 0 h 73"/>
              <a:gd name="T20" fmla="*/ 524 w 534"/>
              <a:gd name="T21" fmla="*/ 27 h 73"/>
              <a:gd name="T22" fmla="*/ 524 w 534"/>
              <a:gd name="T23" fmla="*/ 63 h 73"/>
              <a:gd name="T24" fmla="*/ 506 w 534"/>
              <a:gd name="T2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4" h="73">
                <a:moveTo>
                  <a:pt x="506" y="72"/>
                </a:moveTo>
                <a:lnTo>
                  <a:pt x="506" y="72"/>
                </a:lnTo>
                <a:lnTo>
                  <a:pt x="497" y="63"/>
                </a:lnTo>
                <a:cubicBezTo>
                  <a:pt x="488" y="54"/>
                  <a:pt x="478" y="54"/>
                  <a:pt x="470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54" y="54"/>
                  <a:pt x="45" y="54"/>
                  <a:pt x="45" y="63"/>
                </a:cubicBezTo>
                <a:cubicBezTo>
                  <a:pt x="36" y="72"/>
                  <a:pt x="18" y="72"/>
                  <a:pt x="9" y="63"/>
                </a:cubicBezTo>
                <a:cubicBezTo>
                  <a:pt x="0" y="54"/>
                  <a:pt x="0" y="36"/>
                  <a:pt x="9" y="27"/>
                </a:cubicBezTo>
                <a:cubicBezTo>
                  <a:pt x="27" y="8"/>
                  <a:pt x="45" y="0"/>
                  <a:pt x="72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88" y="0"/>
                  <a:pt x="506" y="8"/>
                  <a:pt x="524" y="27"/>
                </a:cubicBezTo>
                <a:cubicBezTo>
                  <a:pt x="533" y="36"/>
                  <a:pt x="533" y="54"/>
                  <a:pt x="524" y="63"/>
                </a:cubicBezTo>
                <a:cubicBezTo>
                  <a:pt x="524" y="63"/>
                  <a:pt x="515" y="72"/>
                  <a:pt x="50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32">
            <a:extLst>
              <a:ext uri="{FF2B5EF4-FFF2-40B4-BE49-F238E27FC236}">
                <a16:creationId xmlns:a16="http://schemas.microsoft.com/office/drawing/2014/main" id="{6497A37C-5FB5-874B-95AC-5ED3B145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96" y="6974674"/>
            <a:ext cx="600752" cy="74475"/>
          </a:xfrm>
          <a:custGeom>
            <a:avLst/>
            <a:gdLst>
              <a:gd name="T0" fmla="*/ 470 w 534"/>
              <a:gd name="T1" fmla="*/ 63 h 64"/>
              <a:gd name="T2" fmla="*/ 470 w 534"/>
              <a:gd name="T3" fmla="*/ 63 h 64"/>
              <a:gd name="T4" fmla="*/ 72 w 534"/>
              <a:gd name="T5" fmla="*/ 63 h 64"/>
              <a:gd name="T6" fmla="*/ 9 w 534"/>
              <a:gd name="T7" fmla="*/ 45 h 64"/>
              <a:gd name="T8" fmla="*/ 9 w 534"/>
              <a:gd name="T9" fmla="*/ 9 h 64"/>
              <a:gd name="T10" fmla="*/ 45 w 534"/>
              <a:gd name="T11" fmla="*/ 9 h 64"/>
              <a:gd name="T12" fmla="*/ 72 w 534"/>
              <a:gd name="T13" fmla="*/ 18 h 64"/>
              <a:gd name="T14" fmla="*/ 470 w 534"/>
              <a:gd name="T15" fmla="*/ 18 h 64"/>
              <a:gd name="T16" fmla="*/ 497 w 534"/>
              <a:gd name="T17" fmla="*/ 9 h 64"/>
              <a:gd name="T18" fmla="*/ 524 w 534"/>
              <a:gd name="T19" fmla="*/ 9 h 64"/>
              <a:gd name="T20" fmla="*/ 524 w 534"/>
              <a:gd name="T21" fmla="*/ 45 h 64"/>
              <a:gd name="T22" fmla="*/ 470 w 534"/>
              <a:gd name="T23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4" h="64">
                <a:moveTo>
                  <a:pt x="470" y="63"/>
                </a:moveTo>
                <a:lnTo>
                  <a:pt x="470" y="63"/>
                </a:lnTo>
                <a:cubicBezTo>
                  <a:pt x="72" y="63"/>
                  <a:pt x="72" y="63"/>
                  <a:pt x="72" y="63"/>
                </a:cubicBezTo>
                <a:cubicBezTo>
                  <a:pt x="45" y="63"/>
                  <a:pt x="27" y="54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45" y="9"/>
                  <a:pt x="54" y="18"/>
                  <a:pt x="72" y="18"/>
                </a:cubicBezTo>
                <a:cubicBezTo>
                  <a:pt x="470" y="18"/>
                  <a:pt x="470" y="18"/>
                  <a:pt x="470" y="18"/>
                </a:cubicBezTo>
                <a:cubicBezTo>
                  <a:pt x="478" y="18"/>
                  <a:pt x="488" y="9"/>
                  <a:pt x="497" y="9"/>
                </a:cubicBezTo>
                <a:cubicBezTo>
                  <a:pt x="506" y="0"/>
                  <a:pt x="515" y="0"/>
                  <a:pt x="524" y="9"/>
                </a:cubicBezTo>
                <a:cubicBezTo>
                  <a:pt x="533" y="18"/>
                  <a:pt x="533" y="36"/>
                  <a:pt x="524" y="45"/>
                </a:cubicBezTo>
                <a:cubicBezTo>
                  <a:pt x="506" y="54"/>
                  <a:pt x="488" y="63"/>
                  <a:pt x="47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33">
            <a:extLst>
              <a:ext uri="{FF2B5EF4-FFF2-40B4-BE49-F238E27FC236}">
                <a16:creationId xmlns:a16="http://schemas.microsoft.com/office/drawing/2014/main" id="{5EAF7B5D-1320-CD46-AB7F-0129299C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96" y="6830694"/>
            <a:ext cx="600752" cy="84401"/>
          </a:xfrm>
          <a:custGeom>
            <a:avLst/>
            <a:gdLst>
              <a:gd name="T0" fmla="*/ 470 w 534"/>
              <a:gd name="T1" fmla="*/ 73 h 74"/>
              <a:gd name="T2" fmla="*/ 470 w 534"/>
              <a:gd name="T3" fmla="*/ 73 h 74"/>
              <a:gd name="T4" fmla="*/ 72 w 534"/>
              <a:gd name="T5" fmla="*/ 73 h 74"/>
              <a:gd name="T6" fmla="*/ 9 w 534"/>
              <a:gd name="T7" fmla="*/ 46 h 74"/>
              <a:gd name="T8" fmla="*/ 9 w 534"/>
              <a:gd name="T9" fmla="*/ 19 h 74"/>
              <a:gd name="T10" fmla="*/ 45 w 534"/>
              <a:gd name="T11" fmla="*/ 10 h 74"/>
              <a:gd name="T12" fmla="*/ 72 w 534"/>
              <a:gd name="T13" fmla="*/ 19 h 74"/>
              <a:gd name="T14" fmla="*/ 470 w 534"/>
              <a:gd name="T15" fmla="*/ 19 h 74"/>
              <a:gd name="T16" fmla="*/ 497 w 534"/>
              <a:gd name="T17" fmla="*/ 10 h 74"/>
              <a:gd name="T18" fmla="*/ 524 w 534"/>
              <a:gd name="T19" fmla="*/ 19 h 74"/>
              <a:gd name="T20" fmla="*/ 524 w 534"/>
              <a:gd name="T21" fmla="*/ 46 h 74"/>
              <a:gd name="T22" fmla="*/ 470 w 534"/>
              <a:gd name="T23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4" h="74">
                <a:moveTo>
                  <a:pt x="470" y="73"/>
                </a:moveTo>
                <a:lnTo>
                  <a:pt x="470" y="73"/>
                </a:lnTo>
                <a:cubicBezTo>
                  <a:pt x="72" y="73"/>
                  <a:pt x="72" y="73"/>
                  <a:pt x="72" y="73"/>
                </a:cubicBezTo>
                <a:cubicBezTo>
                  <a:pt x="45" y="73"/>
                  <a:pt x="27" y="64"/>
                  <a:pt x="9" y="46"/>
                </a:cubicBezTo>
                <a:cubicBezTo>
                  <a:pt x="0" y="36"/>
                  <a:pt x="0" y="27"/>
                  <a:pt x="9" y="19"/>
                </a:cubicBezTo>
                <a:cubicBezTo>
                  <a:pt x="18" y="10"/>
                  <a:pt x="36" y="0"/>
                  <a:pt x="45" y="10"/>
                </a:cubicBezTo>
                <a:cubicBezTo>
                  <a:pt x="45" y="19"/>
                  <a:pt x="54" y="19"/>
                  <a:pt x="72" y="19"/>
                </a:cubicBezTo>
                <a:cubicBezTo>
                  <a:pt x="470" y="19"/>
                  <a:pt x="470" y="19"/>
                  <a:pt x="470" y="19"/>
                </a:cubicBezTo>
                <a:cubicBezTo>
                  <a:pt x="478" y="19"/>
                  <a:pt x="488" y="19"/>
                  <a:pt x="497" y="10"/>
                </a:cubicBezTo>
                <a:cubicBezTo>
                  <a:pt x="506" y="0"/>
                  <a:pt x="515" y="10"/>
                  <a:pt x="524" y="19"/>
                </a:cubicBezTo>
                <a:cubicBezTo>
                  <a:pt x="533" y="27"/>
                  <a:pt x="533" y="36"/>
                  <a:pt x="524" y="46"/>
                </a:cubicBezTo>
                <a:cubicBezTo>
                  <a:pt x="506" y="64"/>
                  <a:pt x="488" y="73"/>
                  <a:pt x="470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34">
            <a:extLst>
              <a:ext uri="{FF2B5EF4-FFF2-40B4-BE49-F238E27FC236}">
                <a16:creationId xmlns:a16="http://schemas.microsoft.com/office/drawing/2014/main" id="{57CF06C9-7423-F842-B516-23F11FBC9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96" y="6721467"/>
            <a:ext cx="600752" cy="74472"/>
          </a:xfrm>
          <a:custGeom>
            <a:avLst/>
            <a:gdLst>
              <a:gd name="T0" fmla="*/ 506 w 534"/>
              <a:gd name="T1" fmla="*/ 63 h 64"/>
              <a:gd name="T2" fmla="*/ 506 w 534"/>
              <a:gd name="T3" fmla="*/ 63 h 64"/>
              <a:gd name="T4" fmla="*/ 497 w 534"/>
              <a:gd name="T5" fmla="*/ 63 h 64"/>
              <a:gd name="T6" fmla="*/ 470 w 534"/>
              <a:gd name="T7" fmla="*/ 45 h 64"/>
              <a:gd name="T8" fmla="*/ 72 w 534"/>
              <a:gd name="T9" fmla="*/ 45 h 64"/>
              <a:gd name="T10" fmla="*/ 45 w 534"/>
              <a:gd name="T11" fmla="*/ 63 h 64"/>
              <a:gd name="T12" fmla="*/ 9 w 534"/>
              <a:gd name="T13" fmla="*/ 54 h 64"/>
              <a:gd name="T14" fmla="*/ 9 w 534"/>
              <a:gd name="T15" fmla="*/ 27 h 64"/>
              <a:gd name="T16" fmla="*/ 72 w 534"/>
              <a:gd name="T17" fmla="*/ 0 h 64"/>
              <a:gd name="T18" fmla="*/ 470 w 534"/>
              <a:gd name="T19" fmla="*/ 0 h 64"/>
              <a:gd name="T20" fmla="*/ 524 w 534"/>
              <a:gd name="T21" fmla="*/ 27 h 64"/>
              <a:gd name="T22" fmla="*/ 524 w 534"/>
              <a:gd name="T23" fmla="*/ 54 h 64"/>
              <a:gd name="T24" fmla="*/ 506 w 534"/>
              <a:gd name="T2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4" h="64">
                <a:moveTo>
                  <a:pt x="506" y="63"/>
                </a:moveTo>
                <a:lnTo>
                  <a:pt x="506" y="63"/>
                </a:lnTo>
                <a:lnTo>
                  <a:pt x="497" y="63"/>
                </a:lnTo>
                <a:cubicBezTo>
                  <a:pt x="488" y="54"/>
                  <a:pt x="478" y="45"/>
                  <a:pt x="470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4" y="45"/>
                  <a:pt x="45" y="54"/>
                  <a:pt x="45" y="63"/>
                </a:cubicBezTo>
                <a:cubicBezTo>
                  <a:pt x="36" y="63"/>
                  <a:pt x="18" y="63"/>
                  <a:pt x="9" y="54"/>
                </a:cubicBezTo>
                <a:cubicBezTo>
                  <a:pt x="0" y="45"/>
                  <a:pt x="0" y="36"/>
                  <a:pt x="9" y="27"/>
                </a:cubicBezTo>
                <a:cubicBezTo>
                  <a:pt x="27" y="9"/>
                  <a:pt x="45" y="0"/>
                  <a:pt x="72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88" y="0"/>
                  <a:pt x="506" y="9"/>
                  <a:pt x="524" y="27"/>
                </a:cubicBezTo>
                <a:cubicBezTo>
                  <a:pt x="533" y="36"/>
                  <a:pt x="533" y="45"/>
                  <a:pt x="524" y="54"/>
                </a:cubicBezTo>
                <a:cubicBezTo>
                  <a:pt x="524" y="63"/>
                  <a:pt x="515" y="63"/>
                  <a:pt x="50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35">
            <a:extLst>
              <a:ext uri="{FF2B5EF4-FFF2-40B4-BE49-F238E27FC236}">
                <a16:creationId xmlns:a16="http://schemas.microsoft.com/office/drawing/2014/main" id="{B684D193-CD46-9440-BE20-809F78B0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31" y="6180294"/>
            <a:ext cx="233351" cy="143983"/>
          </a:xfrm>
          <a:custGeom>
            <a:avLst/>
            <a:gdLst>
              <a:gd name="T0" fmla="*/ 190 w 209"/>
              <a:gd name="T1" fmla="*/ 127 h 128"/>
              <a:gd name="T2" fmla="*/ 190 w 209"/>
              <a:gd name="T3" fmla="*/ 127 h 128"/>
              <a:gd name="T4" fmla="*/ 27 w 209"/>
              <a:gd name="T5" fmla="*/ 127 h 128"/>
              <a:gd name="T6" fmla="*/ 0 w 209"/>
              <a:gd name="T7" fmla="*/ 100 h 128"/>
              <a:gd name="T8" fmla="*/ 0 w 209"/>
              <a:gd name="T9" fmla="*/ 18 h 128"/>
              <a:gd name="T10" fmla="*/ 27 w 209"/>
              <a:gd name="T11" fmla="*/ 0 h 128"/>
              <a:gd name="T12" fmla="*/ 190 w 209"/>
              <a:gd name="T13" fmla="*/ 0 h 128"/>
              <a:gd name="T14" fmla="*/ 208 w 209"/>
              <a:gd name="T15" fmla="*/ 18 h 128"/>
              <a:gd name="T16" fmla="*/ 208 w 209"/>
              <a:gd name="T17" fmla="*/ 100 h 128"/>
              <a:gd name="T18" fmla="*/ 190 w 209"/>
              <a:gd name="T19" fmla="*/ 127 h 128"/>
              <a:gd name="T20" fmla="*/ 55 w 209"/>
              <a:gd name="T21" fmla="*/ 82 h 128"/>
              <a:gd name="T22" fmla="*/ 55 w 209"/>
              <a:gd name="T23" fmla="*/ 82 h 128"/>
              <a:gd name="T24" fmla="*/ 163 w 209"/>
              <a:gd name="T25" fmla="*/ 82 h 128"/>
              <a:gd name="T26" fmla="*/ 163 w 209"/>
              <a:gd name="T27" fmla="*/ 45 h 128"/>
              <a:gd name="T28" fmla="*/ 55 w 209"/>
              <a:gd name="T29" fmla="*/ 45 h 128"/>
              <a:gd name="T30" fmla="*/ 55 w 209"/>
              <a:gd name="T31" fmla="*/ 8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128">
                <a:moveTo>
                  <a:pt x="190" y="127"/>
                </a:moveTo>
                <a:lnTo>
                  <a:pt x="190" y="127"/>
                </a:lnTo>
                <a:cubicBezTo>
                  <a:pt x="27" y="127"/>
                  <a:pt x="27" y="127"/>
                  <a:pt x="27" y="127"/>
                </a:cubicBezTo>
                <a:cubicBezTo>
                  <a:pt x="9" y="127"/>
                  <a:pt x="0" y="118"/>
                  <a:pt x="0" y="10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08" y="9"/>
                  <a:pt x="208" y="18"/>
                </a:cubicBezTo>
                <a:cubicBezTo>
                  <a:pt x="208" y="100"/>
                  <a:pt x="208" y="100"/>
                  <a:pt x="208" y="100"/>
                </a:cubicBezTo>
                <a:cubicBezTo>
                  <a:pt x="208" y="118"/>
                  <a:pt x="199" y="127"/>
                  <a:pt x="190" y="127"/>
                </a:cubicBezTo>
                <a:close/>
                <a:moveTo>
                  <a:pt x="55" y="82"/>
                </a:moveTo>
                <a:lnTo>
                  <a:pt x="55" y="82"/>
                </a:lnTo>
                <a:cubicBezTo>
                  <a:pt x="163" y="82"/>
                  <a:pt x="163" y="82"/>
                  <a:pt x="163" y="82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55" y="45"/>
                  <a:pt x="55" y="45"/>
                  <a:pt x="55" y="45"/>
                </a:cubicBezTo>
                <a:lnTo>
                  <a:pt x="55" y="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36">
            <a:extLst>
              <a:ext uri="{FF2B5EF4-FFF2-40B4-BE49-F238E27FC236}">
                <a16:creationId xmlns:a16="http://schemas.microsoft.com/office/drawing/2014/main" id="{579161B5-AC48-7C4F-B8E6-C2D7AA6D2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96" y="6994534"/>
            <a:ext cx="600752" cy="417050"/>
          </a:xfrm>
          <a:custGeom>
            <a:avLst/>
            <a:gdLst>
              <a:gd name="T0" fmla="*/ 506 w 534"/>
              <a:gd name="T1" fmla="*/ 371 h 372"/>
              <a:gd name="T2" fmla="*/ 506 w 534"/>
              <a:gd name="T3" fmla="*/ 371 h 372"/>
              <a:gd name="T4" fmla="*/ 27 w 534"/>
              <a:gd name="T5" fmla="*/ 371 h 372"/>
              <a:gd name="T6" fmla="*/ 0 w 534"/>
              <a:gd name="T7" fmla="*/ 343 h 372"/>
              <a:gd name="T8" fmla="*/ 0 w 534"/>
              <a:gd name="T9" fmla="*/ 18 h 372"/>
              <a:gd name="T10" fmla="*/ 27 w 534"/>
              <a:gd name="T11" fmla="*/ 0 h 372"/>
              <a:gd name="T12" fmla="*/ 506 w 534"/>
              <a:gd name="T13" fmla="*/ 0 h 372"/>
              <a:gd name="T14" fmla="*/ 533 w 534"/>
              <a:gd name="T15" fmla="*/ 18 h 372"/>
              <a:gd name="T16" fmla="*/ 533 w 534"/>
              <a:gd name="T17" fmla="*/ 99 h 372"/>
              <a:gd name="T18" fmla="*/ 506 w 534"/>
              <a:gd name="T19" fmla="*/ 127 h 372"/>
              <a:gd name="T20" fmla="*/ 488 w 534"/>
              <a:gd name="T21" fmla="*/ 99 h 372"/>
              <a:gd name="T22" fmla="*/ 488 w 534"/>
              <a:gd name="T23" fmla="*/ 45 h 372"/>
              <a:gd name="T24" fmla="*/ 54 w 534"/>
              <a:gd name="T25" fmla="*/ 45 h 372"/>
              <a:gd name="T26" fmla="*/ 54 w 534"/>
              <a:gd name="T27" fmla="*/ 316 h 372"/>
              <a:gd name="T28" fmla="*/ 488 w 534"/>
              <a:gd name="T29" fmla="*/ 316 h 372"/>
              <a:gd name="T30" fmla="*/ 488 w 534"/>
              <a:gd name="T31" fmla="*/ 262 h 372"/>
              <a:gd name="T32" fmla="*/ 506 w 534"/>
              <a:gd name="T33" fmla="*/ 235 h 372"/>
              <a:gd name="T34" fmla="*/ 533 w 534"/>
              <a:gd name="T35" fmla="*/ 262 h 372"/>
              <a:gd name="T36" fmla="*/ 533 w 534"/>
              <a:gd name="T37" fmla="*/ 343 h 372"/>
              <a:gd name="T38" fmla="*/ 506 w 534"/>
              <a:gd name="T39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4" h="372">
                <a:moveTo>
                  <a:pt x="506" y="371"/>
                </a:moveTo>
                <a:lnTo>
                  <a:pt x="506" y="371"/>
                </a:lnTo>
                <a:cubicBezTo>
                  <a:pt x="27" y="371"/>
                  <a:pt x="27" y="371"/>
                  <a:pt x="27" y="371"/>
                </a:cubicBezTo>
                <a:cubicBezTo>
                  <a:pt x="18" y="371"/>
                  <a:pt x="0" y="352"/>
                  <a:pt x="0" y="34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24" y="0"/>
                  <a:pt x="533" y="9"/>
                  <a:pt x="533" y="18"/>
                </a:cubicBezTo>
                <a:cubicBezTo>
                  <a:pt x="533" y="99"/>
                  <a:pt x="533" y="99"/>
                  <a:pt x="533" y="99"/>
                </a:cubicBezTo>
                <a:cubicBezTo>
                  <a:pt x="533" y="118"/>
                  <a:pt x="524" y="127"/>
                  <a:pt x="506" y="127"/>
                </a:cubicBezTo>
                <a:cubicBezTo>
                  <a:pt x="497" y="127"/>
                  <a:pt x="488" y="118"/>
                  <a:pt x="488" y="99"/>
                </a:cubicBezTo>
                <a:cubicBezTo>
                  <a:pt x="488" y="45"/>
                  <a:pt x="488" y="45"/>
                  <a:pt x="488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316"/>
                  <a:pt x="54" y="316"/>
                  <a:pt x="54" y="316"/>
                </a:cubicBezTo>
                <a:cubicBezTo>
                  <a:pt x="488" y="316"/>
                  <a:pt x="488" y="316"/>
                  <a:pt x="488" y="316"/>
                </a:cubicBezTo>
                <a:cubicBezTo>
                  <a:pt x="488" y="262"/>
                  <a:pt x="488" y="262"/>
                  <a:pt x="488" y="262"/>
                </a:cubicBezTo>
                <a:cubicBezTo>
                  <a:pt x="488" y="253"/>
                  <a:pt x="497" y="235"/>
                  <a:pt x="506" y="235"/>
                </a:cubicBezTo>
                <a:cubicBezTo>
                  <a:pt x="524" y="235"/>
                  <a:pt x="533" y="253"/>
                  <a:pt x="533" y="262"/>
                </a:cubicBezTo>
                <a:cubicBezTo>
                  <a:pt x="533" y="343"/>
                  <a:pt x="533" y="343"/>
                  <a:pt x="533" y="343"/>
                </a:cubicBezTo>
                <a:cubicBezTo>
                  <a:pt x="533" y="352"/>
                  <a:pt x="524" y="371"/>
                  <a:pt x="506" y="3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37">
            <a:extLst>
              <a:ext uri="{FF2B5EF4-FFF2-40B4-BE49-F238E27FC236}">
                <a16:creationId xmlns:a16="http://schemas.microsoft.com/office/drawing/2014/main" id="{987F0752-2453-994D-A422-9061E061D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863" y="9894021"/>
            <a:ext cx="387260" cy="1494429"/>
          </a:xfrm>
          <a:custGeom>
            <a:avLst/>
            <a:gdLst>
              <a:gd name="T0" fmla="*/ 171 w 344"/>
              <a:gd name="T1" fmla="*/ 1328 h 1329"/>
              <a:gd name="T2" fmla="*/ 171 w 344"/>
              <a:gd name="T3" fmla="*/ 1328 h 1329"/>
              <a:gd name="T4" fmla="*/ 117 w 344"/>
              <a:gd name="T5" fmla="*/ 1310 h 1329"/>
              <a:gd name="T6" fmla="*/ 99 w 344"/>
              <a:gd name="T7" fmla="*/ 1256 h 1329"/>
              <a:gd name="T8" fmla="*/ 99 w 344"/>
              <a:gd name="T9" fmla="*/ 985 h 1329"/>
              <a:gd name="T10" fmla="*/ 126 w 344"/>
              <a:gd name="T11" fmla="*/ 967 h 1329"/>
              <a:gd name="T12" fmla="*/ 126 w 344"/>
              <a:gd name="T13" fmla="*/ 967 h 1329"/>
              <a:gd name="T14" fmla="*/ 144 w 344"/>
              <a:gd name="T15" fmla="*/ 985 h 1329"/>
              <a:gd name="T16" fmla="*/ 144 w 344"/>
              <a:gd name="T17" fmla="*/ 1256 h 1329"/>
              <a:gd name="T18" fmla="*/ 153 w 344"/>
              <a:gd name="T19" fmla="*/ 1274 h 1329"/>
              <a:gd name="T20" fmla="*/ 190 w 344"/>
              <a:gd name="T21" fmla="*/ 1274 h 1329"/>
              <a:gd name="T22" fmla="*/ 199 w 344"/>
              <a:gd name="T23" fmla="*/ 1256 h 1329"/>
              <a:gd name="T24" fmla="*/ 190 w 344"/>
              <a:gd name="T25" fmla="*/ 470 h 1329"/>
              <a:gd name="T26" fmla="*/ 208 w 344"/>
              <a:gd name="T27" fmla="*/ 452 h 1329"/>
              <a:gd name="T28" fmla="*/ 280 w 344"/>
              <a:gd name="T29" fmla="*/ 343 h 1329"/>
              <a:gd name="T30" fmla="*/ 280 w 344"/>
              <a:gd name="T31" fmla="*/ 343 h 1329"/>
              <a:gd name="T32" fmla="*/ 253 w 344"/>
              <a:gd name="T33" fmla="*/ 118 h 1329"/>
              <a:gd name="T34" fmla="*/ 171 w 344"/>
              <a:gd name="T35" fmla="*/ 45 h 1329"/>
              <a:gd name="T36" fmla="*/ 99 w 344"/>
              <a:gd name="T37" fmla="*/ 109 h 1329"/>
              <a:gd name="T38" fmla="*/ 54 w 344"/>
              <a:gd name="T39" fmla="*/ 343 h 1329"/>
              <a:gd name="T40" fmla="*/ 54 w 344"/>
              <a:gd name="T41" fmla="*/ 343 h 1329"/>
              <a:gd name="T42" fmla="*/ 54 w 344"/>
              <a:gd name="T43" fmla="*/ 343 h 1329"/>
              <a:gd name="T44" fmla="*/ 135 w 344"/>
              <a:gd name="T45" fmla="*/ 452 h 1329"/>
              <a:gd name="T46" fmla="*/ 153 w 344"/>
              <a:gd name="T47" fmla="*/ 470 h 1329"/>
              <a:gd name="T48" fmla="*/ 144 w 344"/>
              <a:gd name="T49" fmla="*/ 822 h 1329"/>
              <a:gd name="T50" fmla="*/ 126 w 344"/>
              <a:gd name="T51" fmla="*/ 849 h 1329"/>
              <a:gd name="T52" fmla="*/ 126 w 344"/>
              <a:gd name="T53" fmla="*/ 849 h 1329"/>
              <a:gd name="T54" fmla="*/ 99 w 344"/>
              <a:gd name="T55" fmla="*/ 822 h 1329"/>
              <a:gd name="T56" fmla="*/ 99 w 344"/>
              <a:gd name="T57" fmla="*/ 488 h 1329"/>
              <a:gd name="T58" fmla="*/ 9 w 344"/>
              <a:gd name="T59" fmla="*/ 343 h 1329"/>
              <a:gd name="T60" fmla="*/ 54 w 344"/>
              <a:gd name="T61" fmla="*/ 99 h 1329"/>
              <a:gd name="T62" fmla="*/ 171 w 344"/>
              <a:gd name="T63" fmla="*/ 0 h 1329"/>
              <a:gd name="T64" fmla="*/ 298 w 344"/>
              <a:gd name="T65" fmla="*/ 109 h 1329"/>
              <a:gd name="T66" fmla="*/ 325 w 344"/>
              <a:gd name="T67" fmla="*/ 343 h 1329"/>
              <a:gd name="T68" fmla="*/ 235 w 344"/>
              <a:gd name="T69" fmla="*/ 488 h 1329"/>
              <a:gd name="T70" fmla="*/ 244 w 344"/>
              <a:gd name="T71" fmla="*/ 1256 h 1329"/>
              <a:gd name="T72" fmla="*/ 226 w 344"/>
              <a:gd name="T73" fmla="*/ 1310 h 1329"/>
              <a:gd name="T74" fmla="*/ 171 w 344"/>
              <a:gd name="T75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44" h="1329">
                <a:moveTo>
                  <a:pt x="171" y="1328"/>
                </a:moveTo>
                <a:lnTo>
                  <a:pt x="171" y="1328"/>
                </a:lnTo>
                <a:cubicBezTo>
                  <a:pt x="153" y="1328"/>
                  <a:pt x="126" y="1328"/>
                  <a:pt x="117" y="1310"/>
                </a:cubicBezTo>
                <a:cubicBezTo>
                  <a:pt x="99" y="1292"/>
                  <a:pt x="99" y="1274"/>
                  <a:pt x="99" y="1256"/>
                </a:cubicBezTo>
                <a:cubicBezTo>
                  <a:pt x="99" y="985"/>
                  <a:pt x="99" y="985"/>
                  <a:pt x="99" y="985"/>
                </a:cubicBezTo>
                <a:cubicBezTo>
                  <a:pt x="99" y="976"/>
                  <a:pt x="108" y="967"/>
                  <a:pt x="126" y="967"/>
                </a:cubicBezTo>
                <a:lnTo>
                  <a:pt x="126" y="967"/>
                </a:lnTo>
                <a:cubicBezTo>
                  <a:pt x="135" y="967"/>
                  <a:pt x="144" y="976"/>
                  <a:pt x="144" y="985"/>
                </a:cubicBezTo>
                <a:cubicBezTo>
                  <a:pt x="144" y="1256"/>
                  <a:pt x="144" y="1256"/>
                  <a:pt x="144" y="1256"/>
                </a:cubicBezTo>
                <a:cubicBezTo>
                  <a:pt x="144" y="1265"/>
                  <a:pt x="144" y="1274"/>
                  <a:pt x="153" y="1274"/>
                </a:cubicBezTo>
                <a:cubicBezTo>
                  <a:pt x="162" y="1283"/>
                  <a:pt x="180" y="1283"/>
                  <a:pt x="190" y="1274"/>
                </a:cubicBezTo>
                <a:cubicBezTo>
                  <a:pt x="199" y="1274"/>
                  <a:pt x="199" y="1265"/>
                  <a:pt x="199" y="1256"/>
                </a:cubicBezTo>
                <a:cubicBezTo>
                  <a:pt x="190" y="470"/>
                  <a:pt x="190" y="470"/>
                  <a:pt x="190" y="470"/>
                </a:cubicBezTo>
                <a:cubicBezTo>
                  <a:pt x="190" y="461"/>
                  <a:pt x="199" y="452"/>
                  <a:pt x="208" y="452"/>
                </a:cubicBezTo>
                <a:cubicBezTo>
                  <a:pt x="253" y="434"/>
                  <a:pt x="280" y="388"/>
                  <a:pt x="280" y="343"/>
                </a:cubicBezTo>
                <a:lnTo>
                  <a:pt x="280" y="343"/>
                </a:lnTo>
                <a:cubicBezTo>
                  <a:pt x="289" y="271"/>
                  <a:pt x="271" y="181"/>
                  <a:pt x="253" y="118"/>
                </a:cubicBezTo>
                <a:cubicBezTo>
                  <a:pt x="235" y="72"/>
                  <a:pt x="208" y="45"/>
                  <a:pt x="171" y="45"/>
                </a:cubicBezTo>
                <a:cubicBezTo>
                  <a:pt x="144" y="45"/>
                  <a:pt x="108" y="72"/>
                  <a:pt x="99" y="109"/>
                </a:cubicBezTo>
                <a:cubicBezTo>
                  <a:pt x="63" y="199"/>
                  <a:pt x="45" y="280"/>
                  <a:pt x="54" y="343"/>
                </a:cubicBezTo>
                <a:lnTo>
                  <a:pt x="54" y="343"/>
                </a:lnTo>
                <a:lnTo>
                  <a:pt x="54" y="343"/>
                </a:lnTo>
                <a:cubicBezTo>
                  <a:pt x="54" y="388"/>
                  <a:pt x="90" y="434"/>
                  <a:pt x="135" y="452"/>
                </a:cubicBezTo>
                <a:cubicBezTo>
                  <a:pt x="144" y="452"/>
                  <a:pt x="153" y="461"/>
                  <a:pt x="153" y="470"/>
                </a:cubicBezTo>
                <a:cubicBezTo>
                  <a:pt x="144" y="822"/>
                  <a:pt x="144" y="822"/>
                  <a:pt x="144" y="822"/>
                </a:cubicBezTo>
                <a:cubicBezTo>
                  <a:pt x="144" y="840"/>
                  <a:pt x="135" y="849"/>
                  <a:pt x="126" y="849"/>
                </a:cubicBezTo>
                <a:lnTo>
                  <a:pt x="126" y="849"/>
                </a:lnTo>
                <a:cubicBezTo>
                  <a:pt x="108" y="849"/>
                  <a:pt x="99" y="840"/>
                  <a:pt x="99" y="822"/>
                </a:cubicBezTo>
                <a:cubicBezTo>
                  <a:pt x="99" y="488"/>
                  <a:pt x="99" y="488"/>
                  <a:pt x="99" y="488"/>
                </a:cubicBezTo>
                <a:cubicBezTo>
                  <a:pt x="45" y="461"/>
                  <a:pt x="9" y="407"/>
                  <a:pt x="9" y="343"/>
                </a:cubicBezTo>
                <a:cubicBezTo>
                  <a:pt x="0" y="280"/>
                  <a:pt x="9" y="190"/>
                  <a:pt x="54" y="99"/>
                </a:cubicBezTo>
                <a:cubicBezTo>
                  <a:pt x="72" y="36"/>
                  <a:pt x="117" y="0"/>
                  <a:pt x="171" y="0"/>
                </a:cubicBezTo>
                <a:cubicBezTo>
                  <a:pt x="226" y="0"/>
                  <a:pt x="271" y="36"/>
                  <a:pt x="298" y="109"/>
                </a:cubicBezTo>
                <a:cubicBezTo>
                  <a:pt x="316" y="172"/>
                  <a:pt x="343" y="262"/>
                  <a:pt x="325" y="343"/>
                </a:cubicBezTo>
                <a:cubicBezTo>
                  <a:pt x="325" y="407"/>
                  <a:pt x="289" y="461"/>
                  <a:pt x="235" y="488"/>
                </a:cubicBezTo>
                <a:cubicBezTo>
                  <a:pt x="244" y="1256"/>
                  <a:pt x="244" y="1256"/>
                  <a:pt x="244" y="1256"/>
                </a:cubicBezTo>
                <a:cubicBezTo>
                  <a:pt x="244" y="1274"/>
                  <a:pt x="235" y="1292"/>
                  <a:pt x="226" y="1310"/>
                </a:cubicBezTo>
                <a:cubicBezTo>
                  <a:pt x="208" y="1328"/>
                  <a:pt x="190" y="1328"/>
                  <a:pt x="171" y="13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238">
            <a:extLst>
              <a:ext uri="{FF2B5EF4-FFF2-40B4-BE49-F238E27FC236}">
                <a16:creationId xmlns:a16="http://schemas.microsoft.com/office/drawing/2014/main" id="{701E3FBF-4A1F-884D-8943-D5C050F2C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491" y="10246529"/>
            <a:ext cx="337612" cy="1141921"/>
          </a:xfrm>
          <a:custGeom>
            <a:avLst/>
            <a:gdLst>
              <a:gd name="T0" fmla="*/ 145 w 299"/>
              <a:gd name="T1" fmla="*/ 1012 h 1013"/>
              <a:gd name="T2" fmla="*/ 145 w 299"/>
              <a:gd name="T3" fmla="*/ 1012 h 1013"/>
              <a:gd name="T4" fmla="*/ 91 w 299"/>
              <a:gd name="T5" fmla="*/ 994 h 1013"/>
              <a:gd name="T6" fmla="*/ 73 w 299"/>
              <a:gd name="T7" fmla="*/ 940 h 1013"/>
              <a:gd name="T8" fmla="*/ 82 w 299"/>
              <a:gd name="T9" fmla="*/ 199 h 1013"/>
              <a:gd name="T10" fmla="*/ 28 w 299"/>
              <a:gd name="T11" fmla="*/ 145 h 1013"/>
              <a:gd name="T12" fmla="*/ 0 w 299"/>
              <a:gd name="T13" fmla="*/ 82 h 1013"/>
              <a:gd name="T14" fmla="*/ 9 w 299"/>
              <a:gd name="T15" fmla="*/ 27 h 1013"/>
              <a:gd name="T16" fmla="*/ 37 w 299"/>
              <a:gd name="T17" fmla="*/ 0 h 1013"/>
              <a:gd name="T18" fmla="*/ 262 w 299"/>
              <a:gd name="T19" fmla="*/ 0 h 1013"/>
              <a:gd name="T20" fmla="*/ 281 w 299"/>
              <a:gd name="T21" fmla="*/ 27 h 1013"/>
              <a:gd name="T22" fmla="*/ 298 w 299"/>
              <a:gd name="T23" fmla="*/ 72 h 1013"/>
              <a:gd name="T24" fmla="*/ 272 w 299"/>
              <a:gd name="T25" fmla="*/ 145 h 1013"/>
              <a:gd name="T26" fmla="*/ 208 w 299"/>
              <a:gd name="T27" fmla="*/ 208 h 1013"/>
              <a:gd name="T28" fmla="*/ 172 w 299"/>
              <a:gd name="T29" fmla="*/ 208 h 1013"/>
              <a:gd name="T30" fmla="*/ 172 w 299"/>
              <a:gd name="T31" fmla="*/ 172 h 1013"/>
              <a:gd name="T32" fmla="*/ 235 w 299"/>
              <a:gd name="T33" fmla="*/ 109 h 1013"/>
              <a:gd name="T34" fmla="*/ 244 w 299"/>
              <a:gd name="T35" fmla="*/ 82 h 1013"/>
              <a:gd name="T36" fmla="*/ 244 w 299"/>
              <a:gd name="T37" fmla="*/ 55 h 1013"/>
              <a:gd name="T38" fmla="*/ 55 w 299"/>
              <a:gd name="T39" fmla="*/ 55 h 1013"/>
              <a:gd name="T40" fmla="*/ 45 w 299"/>
              <a:gd name="T41" fmla="*/ 91 h 1013"/>
              <a:gd name="T42" fmla="*/ 55 w 299"/>
              <a:gd name="T43" fmla="*/ 109 h 1013"/>
              <a:gd name="T44" fmla="*/ 118 w 299"/>
              <a:gd name="T45" fmla="*/ 172 h 1013"/>
              <a:gd name="T46" fmla="*/ 127 w 299"/>
              <a:gd name="T47" fmla="*/ 190 h 1013"/>
              <a:gd name="T48" fmla="*/ 118 w 299"/>
              <a:gd name="T49" fmla="*/ 940 h 1013"/>
              <a:gd name="T50" fmla="*/ 127 w 299"/>
              <a:gd name="T51" fmla="*/ 958 h 1013"/>
              <a:gd name="T52" fmla="*/ 163 w 299"/>
              <a:gd name="T53" fmla="*/ 958 h 1013"/>
              <a:gd name="T54" fmla="*/ 172 w 299"/>
              <a:gd name="T55" fmla="*/ 940 h 1013"/>
              <a:gd name="T56" fmla="*/ 172 w 299"/>
              <a:gd name="T57" fmla="*/ 353 h 1013"/>
              <a:gd name="T58" fmla="*/ 190 w 299"/>
              <a:gd name="T59" fmla="*/ 325 h 1013"/>
              <a:gd name="T60" fmla="*/ 190 w 299"/>
              <a:gd name="T61" fmla="*/ 325 h 1013"/>
              <a:gd name="T62" fmla="*/ 217 w 299"/>
              <a:gd name="T63" fmla="*/ 353 h 1013"/>
              <a:gd name="T64" fmla="*/ 226 w 299"/>
              <a:gd name="T65" fmla="*/ 940 h 1013"/>
              <a:gd name="T66" fmla="*/ 199 w 299"/>
              <a:gd name="T67" fmla="*/ 994 h 1013"/>
              <a:gd name="T68" fmla="*/ 145 w 299"/>
              <a:gd name="T69" fmla="*/ 1012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9" h="1013">
                <a:moveTo>
                  <a:pt x="145" y="1012"/>
                </a:moveTo>
                <a:lnTo>
                  <a:pt x="145" y="1012"/>
                </a:lnTo>
                <a:cubicBezTo>
                  <a:pt x="127" y="1012"/>
                  <a:pt x="109" y="1012"/>
                  <a:pt x="91" y="994"/>
                </a:cubicBezTo>
                <a:cubicBezTo>
                  <a:pt x="82" y="976"/>
                  <a:pt x="73" y="958"/>
                  <a:pt x="73" y="940"/>
                </a:cubicBezTo>
                <a:cubicBezTo>
                  <a:pt x="82" y="199"/>
                  <a:pt x="82" y="199"/>
                  <a:pt x="82" y="199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0" y="127"/>
                  <a:pt x="0" y="100"/>
                  <a:pt x="0" y="82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9"/>
                  <a:pt x="28" y="0"/>
                  <a:pt x="37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2" y="0"/>
                  <a:pt x="281" y="9"/>
                  <a:pt x="281" y="27"/>
                </a:cubicBezTo>
                <a:cubicBezTo>
                  <a:pt x="298" y="72"/>
                  <a:pt x="298" y="72"/>
                  <a:pt x="298" y="72"/>
                </a:cubicBezTo>
                <a:cubicBezTo>
                  <a:pt x="298" y="100"/>
                  <a:pt x="290" y="127"/>
                  <a:pt x="272" y="145"/>
                </a:cubicBezTo>
                <a:cubicBezTo>
                  <a:pt x="208" y="208"/>
                  <a:pt x="208" y="208"/>
                  <a:pt x="208" y="208"/>
                </a:cubicBezTo>
                <a:cubicBezTo>
                  <a:pt x="199" y="217"/>
                  <a:pt x="181" y="217"/>
                  <a:pt x="172" y="208"/>
                </a:cubicBezTo>
                <a:cubicBezTo>
                  <a:pt x="163" y="199"/>
                  <a:pt x="163" y="181"/>
                  <a:pt x="172" y="172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44" y="100"/>
                  <a:pt x="253" y="91"/>
                  <a:pt x="244" y="82"/>
                </a:cubicBezTo>
                <a:cubicBezTo>
                  <a:pt x="244" y="55"/>
                  <a:pt x="244" y="55"/>
                  <a:pt x="244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100"/>
                  <a:pt x="45" y="109"/>
                  <a:pt x="55" y="109"/>
                </a:cubicBezTo>
                <a:cubicBezTo>
                  <a:pt x="118" y="172"/>
                  <a:pt x="118" y="172"/>
                  <a:pt x="118" y="172"/>
                </a:cubicBezTo>
                <a:cubicBezTo>
                  <a:pt x="127" y="172"/>
                  <a:pt x="127" y="181"/>
                  <a:pt x="127" y="190"/>
                </a:cubicBezTo>
                <a:cubicBezTo>
                  <a:pt x="118" y="940"/>
                  <a:pt x="118" y="940"/>
                  <a:pt x="118" y="940"/>
                </a:cubicBezTo>
                <a:cubicBezTo>
                  <a:pt x="118" y="949"/>
                  <a:pt x="127" y="958"/>
                  <a:pt x="127" y="958"/>
                </a:cubicBezTo>
                <a:cubicBezTo>
                  <a:pt x="136" y="967"/>
                  <a:pt x="154" y="967"/>
                  <a:pt x="163" y="958"/>
                </a:cubicBezTo>
                <a:cubicBezTo>
                  <a:pt x="172" y="958"/>
                  <a:pt x="172" y="949"/>
                  <a:pt x="172" y="940"/>
                </a:cubicBezTo>
                <a:cubicBezTo>
                  <a:pt x="172" y="353"/>
                  <a:pt x="172" y="353"/>
                  <a:pt x="172" y="353"/>
                </a:cubicBezTo>
                <a:cubicBezTo>
                  <a:pt x="172" y="335"/>
                  <a:pt x="181" y="325"/>
                  <a:pt x="190" y="325"/>
                </a:cubicBezTo>
                <a:lnTo>
                  <a:pt x="190" y="325"/>
                </a:lnTo>
                <a:cubicBezTo>
                  <a:pt x="208" y="325"/>
                  <a:pt x="217" y="335"/>
                  <a:pt x="217" y="353"/>
                </a:cubicBezTo>
                <a:cubicBezTo>
                  <a:pt x="226" y="940"/>
                  <a:pt x="226" y="940"/>
                  <a:pt x="226" y="940"/>
                </a:cubicBezTo>
                <a:cubicBezTo>
                  <a:pt x="226" y="958"/>
                  <a:pt x="217" y="976"/>
                  <a:pt x="199" y="994"/>
                </a:cubicBezTo>
                <a:cubicBezTo>
                  <a:pt x="190" y="1012"/>
                  <a:pt x="172" y="1012"/>
                  <a:pt x="145" y="10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39">
            <a:extLst>
              <a:ext uri="{FF2B5EF4-FFF2-40B4-BE49-F238E27FC236}">
                <a16:creationId xmlns:a16="http://schemas.microsoft.com/office/drawing/2014/main" id="{933FC88C-0A22-AC46-AC91-6D9418DA2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474" y="9894021"/>
            <a:ext cx="49649" cy="417050"/>
          </a:xfrm>
          <a:custGeom>
            <a:avLst/>
            <a:gdLst>
              <a:gd name="T0" fmla="*/ 18 w 46"/>
              <a:gd name="T1" fmla="*/ 371 h 372"/>
              <a:gd name="T2" fmla="*/ 18 w 46"/>
              <a:gd name="T3" fmla="*/ 371 h 372"/>
              <a:gd name="T4" fmla="*/ 0 w 46"/>
              <a:gd name="T5" fmla="*/ 343 h 372"/>
              <a:gd name="T6" fmla="*/ 0 w 46"/>
              <a:gd name="T7" fmla="*/ 18 h 372"/>
              <a:gd name="T8" fmla="*/ 18 w 46"/>
              <a:gd name="T9" fmla="*/ 0 h 372"/>
              <a:gd name="T10" fmla="*/ 45 w 46"/>
              <a:gd name="T11" fmla="*/ 18 h 372"/>
              <a:gd name="T12" fmla="*/ 45 w 46"/>
              <a:gd name="T13" fmla="*/ 343 h 372"/>
              <a:gd name="T14" fmla="*/ 18 w 46"/>
              <a:gd name="T15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72">
                <a:moveTo>
                  <a:pt x="18" y="371"/>
                </a:moveTo>
                <a:lnTo>
                  <a:pt x="18" y="371"/>
                </a:lnTo>
                <a:cubicBezTo>
                  <a:pt x="9" y="371"/>
                  <a:pt x="0" y="362"/>
                  <a:pt x="0" y="34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43"/>
                  <a:pt x="45" y="343"/>
                  <a:pt x="45" y="343"/>
                </a:cubicBezTo>
                <a:cubicBezTo>
                  <a:pt x="45" y="362"/>
                  <a:pt x="36" y="371"/>
                  <a:pt x="18" y="3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240">
            <a:extLst>
              <a:ext uri="{FF2B5EF4-FFF2-40B4-BE49-F238E27FC236}">
                <a16:creationId xmlns:a16="http://schemas.microsoft.com/office/drawing/2014/main" id="{885D66BC-9CE2-C241-BEE1-CE99CE2E4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805" y="9894021"/>
            <a:ext cx="94334" cy="417050"/>
          </a:xfrm>
          <a:custGeom>
            <a:avLst/>
            <a:gdLst>
              <a:gd name="T0" fmla="*/ 54 w 83"/>
              <a:gd name="T1" fmla="*/ 371 h 372"/>
              <a:gd name="T2" fmla="*/ 54 w 83"/>
              <a:gd name="T3" fmla="*/ 371 h 372"/>
              <a:gd name="T4" fmla="*/ 27 w 83"/>
              <a:gd name="T5" fmla="*/ 343 h 372"/>
              <a:gd name="T6" fmla="*/ 0 w 83"/>
              <a:gd name="T7" fmla="*/ 27 h 372"/>
              <a:gd name="T8" fmla="*/ 27 w 83"/>
              <a:gd name="T9" fmla="*/ 0 h 372"/>
              <a:gd name="T10" fmla="*/ 54 w 83"/>
              <a:gd name="T11" fmla="*/ 18 h 372"/>
              <a:gd name="T12" fmla="*/ 73 w 83"/>
              <a:gd name="T13" fmla="*/ 343 h 372"/>
              <a:gd name="T14" fmla="*/ 54 w 83"/>
              <a:gd name="T15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372">
                <a:moveTo>
                  <a:pt x="54" y="371"/>
                </a:moveTo>
                <a:lnTo>
                  <a:pt x="54" y="371"/>
                </a:lnTo>
                <a:cubicBezTo>
                  <a:pt x="36" y="371"/>
                  <a:pt x="27" y="362"/>
                  <a:pt x="27" y="3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18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82" y="352"/>
                  <a:pt x="64" y="371"/>
                  <a:pt x="54" y="3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241">
            <a:extLst>
              <a:ext uri="{FF2B5EF4-FFF2-40B4-BE49-F238E27FC236}">
                <a16:creationId xmlns:a16="http://schemas.microsoft.com/office/drawing/2014/main" id="{E2668AB9-EEEF-5848-89DE-4606B6B2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421" y="9894021"/>
            <a:ext cx="84404" cy="417050"/>
          </a:xfrm>
          <a:custGeom>
            <a:avLst/>
            <a:gdLst>
              <a:gd name="T0" fmla="*/ 28 w 74"/>
              <a:gd name="T1" fmla="*/ 371 h 372"/>
              <a:gd name="T2" fmla="*/ 28 w 74"/>
              <a:gd name="T3" fmla="*/ 371 h 372"/>
              <a:gd name="T4" fmla="*/ 28 w 74"/>
              <a:gd name="T5" fmla="*/ 371 h 372"/>
              <a:gd name="T6" fmla="*/ 0 w 74"/>
              <a:gd name="T7" fmla="*/ 343 h 372"/>
              <a:gd name="T8" fmla="*/ 28 w 74"/>
              <a:gd name="T9" fmla="*/ 18 h 372"/>
              <a:gd name="T10" fmla="*/ 55 w 74"/>
              <a:gd name="T11" fmla="*/ 0 h 372"/>
              <a:gd name="T12" fmla="*/ 73 w 74"/>
              <a:gd name="T13" fmla="*/ 27 h 372"/>
              <a:gd name="T14" fmla="*/ 55 w 74"/>
              <a:gd name="T15" fmla="*/ 343 h 372"/>
              <a:gd name="T16" fmla="*/ 28 w 74"/>
              <a:gd name="T17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372">
                <a:moveTo>
                  <a:pt x="28" y="371"/>
                </a:moveTo>
                <a:lnTo>
                  <a:pt x="28" y="371"/>
                </a:lnTo>
                <a:lnTo>
                  <a:pt x="28" y="371"/>
                </a:lnTo>
                <a:cubicBezTo>
                  <a:pt x="10" y="371"/>
                  <a:pt x="0" y="352"/>
                  <a:pt x="0" y="343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9"/>
                  <a:pt x="36" y="0"/>
                  <a:pt x="55" y="0"/>
                </a:cubicBezTo>
                <a:cubicBezTo>
                  <a:pt x="64" y="0"/>
                  <a:pt x="73" y="9"/>
                  <a:pt x="73" y="27"/>
                </a:cubicBezTo>
                <a:cubicBezTo>
                  <a:pt x="55" y="343"/>
                  <a:pt x="55" y="343"/>
                  <a:pt x="55" y="343"/>
                </a:cubicBezTo>
                <a:cubicBezTo>
                  <a:pt x="55" y="362"/>
                  <a:pt x="36" y="371"/>
                  <a:pt x="28" y="3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242">
            <a:extLst>
              <a:ext uri="{FF2B5EF4-FFF2-40B4-BE49-F238E27FC236}">
                <a16:creationId xmlns:a16="http://schemas.microsoft.com/office/drawing/2014/main" id="{0704AAE1-CE7B-AA45-AC29-98DEF4F7A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507" y="9894021"/>
            <a:ext cx="253207" cy="1494429"/>
          </a:xfrm>
          <a:custGeom>
            <a:avLst/>
            <a:gdLst>
              <a:gd name="T0" fmla="*/ 144 w 227"/>
              <a:gd name="T1" fmla="*/ 1328 h 1329"/>
              <a:gd name="T2" fmla="*/ 144 w 227"/>
              <a:gd name="T3" fmla="*/ 1328 h 1329"/>
              <a:gd name="T4" fmla="*/ 99 w 227"/>
              <a:gd name="T5" fmla="*/ 1310 h 1329"/>
              <a:gd name="T6" fmla="*/ 72 w 227"/>
              <a:gd name="T7" fmla="*/ 1256 h 1329"/>
              <a:gd name="T8" fmla="*/ 81 w 227"/>
              <a:gd name="T9" fmla="*/ 849 h 1329"/>
              <a:gd name="T10" fmla="*/ 72 w 227"/>
              <a:gd name="T11" fmla="*/ 849 h 1329"/>
              <a:gd name="T12" fmla="*/ 72 w 227"/>
              <a:gd name="T13" fmla="*/ 849 h 1329"/>
              <a:gd name="T14" fmla="*/ 54 w 227"/>
              <a:gd name="T15" fmla="*/ 849 h 1329"/>
              <a:gd name="T16" fmla="*/ 9 w 227"/>
              <a:gd name="T17" fmla="*/ 831 h 1329"/>
              <a:gd name="T18" fmla="*/ 0 w 227"/>
              <a:gd name="T19" fmla="*/ 786 h 1329"/>
              <a:gd name="T20" fmla="*/ 90 w 227"/>
              <a:gd name="T21" fmla="*/ 63 h 1329"/>
              <a:gd name="T22" fmla="*/ 144 w 227"/>
              <a:gd name="T23" fmla="*/ 0 h 1329"/>
              <a:gd name="T24" fmla="*/ 199 w 227"/>
              <a:gd name="T25" fmla="*/ 18 h 1329"/>
              <a:gd name="T26" fmla="*/ 226 w 227"/>
              <a:gd name="T27" fmla="*/ 63 h 1329"/>
              <a:gd name="T28" fmla="*/ 217 w 227"/>
              <a:gd name="T29" fmla="*/ 822 h 1329"/>
              <a:gd name="T30" fmla="*/ 199 w 227"/>
              <a:gd name="T31" fmla="*/ 849 h 1329"/>
              <a:gd name="T32" fmla="*/ 172 w 227"/>
              <a:gd name="T33" fmla="*/ 822 h 1329"/>
              <a:gd name="T34" fmla="*/ 172 w 227"/>
              <a:gd name="T35" fmla="*/ 63 h 1329"/>
              <a:gd name="T36" fmla="*/ 172 w 227"/>
              <a:gd name="T37" fmla="*/ 54 h 1329"/>
              <a:gd name="T38" fmla="*/ 154 w 227"/>
              <a:gd name="T39" fmla="*/ 45 h 1329"/>
              <a:gd name="T40" fmla="*/ 135 w 227"/>
              <a:gd name="T41" fmla="*/ 63 h 1329"/>
              <a:gd name="T42" fmla="*/ 45 w 227"/>
              <a:gd name="T43" fmla="*/ 786 h 1329"/>
              <a:gd name="T44" fmla="*/ 45 w 227"/>
              <a:gd name="T45" fmla="*/ 795 h 1329"/>
              <a:gd name="T46" fmla="*/ 54 w 227"/>
              <a:gd name="T47" fmla="*/ 795 h 1329"/>
              <a:gd name="T48" fmla="*/ 72 w 227"/>
              <a:gd name="T49" fmla="*/ 795 h 1329"/>
              <a:gd name="T50" fmla="*/ 108 w 227"/>
              <a:gd name="T51" fmla="*/ 813 h 1329"/>
              <a:gd name="T52" fmla="*/ 126 w 227"/>
              <a:gd name="T53" fmla="*/ 849 h 1329"/>
              <a:gd name="T54" fmla="*/ 126 w 227"/>
              <a:gd name="T55" fmla="*/ 1256 h 1329"/>
              <a:gd name="T56" fmla="*/ 126 w 227"/>
              <a:gd name="T57" fmla="*/ 1274 h 1329"/>
              <a:gd name="T58" fmla="*/ 172 w 227"/>
              <a:gd name="T59" fmla="*/ 1274 h 1329"/>
              <a:gd name="T60" fmla="*/ 172 w 227"/>
              <a:gd name="T61" fmla="*/ 1256 h 1329"/>
              <a:gd name="T62" fmla="*/ 172 w 227"/>
              <a:gd name="T63" fmla="*/ 985 h 1329"/>
              <a:gd name="T64" fmla="*/ 199 w 227"/>
              <a:gd name="T65" fmla="*/ 967 h 1329"/>
              <a:gd name="T66" fmla="*/ 199 w 227"/>
              <a:gd name="T67" fmla="*/ 967 h 1329"/>
              <a:gd name="T68" fmla="*/ 226 w 227"/>
              <a:gd name="T69" fmla="*/ 985 h 1329"/>
              <a:gd name="T70" fmla="*/ 226 w 227"/>
              <a:gd name="T71" fmla="*/ 1256 h 1329"/>
              <a:gd name="T72" fmla="*/ 199 w 227"/>
              <a:gd name="T73" fmla="*/ 1310 h 1329"/>
              <a:gd name="T74" fmla="*/ 144 w 227"/>
              <a:gd name="T75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7" h="1329">
                <a:moveTo>
                  <a:pt x="144" y="1328"/>
                </a:moveTo>
                <a:lnTo>
                  <a:pt x="144" y="1328"/>
                </a:lnTo>
                <a:cubicBezTo>
                  <a:pt x="126" y="1328"/>
                  <a:pt x="108" y="1328"/>
                  <a:pt x="99" y="1310"/>
                </a:cubicBezTo>
                <a:cubicBezTo>
                  <a:pt x="81" y="1292"/>
                  <a:pt x="72" y="1274"/>
                  <a:pt x="72" y="1256"/>
                </a:cubicBezTo>
                <a:cubicBezTo>
                  <a:pt x="81" y="849"/>
                  <a:pt x="81" y="849"/>
                  <a:pt x="81" y="849"/>
                </a:cubicBezTo>
                <a:lnTo>
                  <a:pt x="72" y="849"/>
                </a:lnTo>
                <a:lnTo>
                  <a:pt x="72" y="849"/>
                </a:lnTo>
                <a:cubicBezTo>
                  <a:pt x="54" y="849"/>
                  <a:pt x="54" y="849"/>
                  <a:pt x="54" y="849"/>
                </a:cubicBezTo>
                <a:cubicBezTo>
                  <a:pt x="36" y="849"/>
                  <a:pt x="27" y="840"/>
                  <a:pt x="9" y="831"/>
                </a:cubicBezTo>
                <a:cubicBezTo>
                  <a:pt x="0" y="813"/>
                  <a:pt x="0" y="795"/>
                  <a:pt x="0" y="786"/>
                </a:cubicBezTo>
                <a:cubicBezTo>
                  <a:pt x="90" y="63"/>
                  <a:pt x="90" y="63"/>
                  <a:pt x="90" y="63"/>
                </a:cubicBezTo>
                <a:cubicBezTo>
                  <a:pt x="90" y="27"/>
                  <a:pt x="117" y="0"/>
                  <a:pt x="144" y="0"/>
                </a:cubicBezTo>
                <a:cubicBezTo>
                  <a:pt x="163" y="0"/>
                  <a:pt x="180" y="0"/>
                  <a:pt x="199" y="18"/>
                </a:cubicBezTo>
                <a:cubicBezTo>
                  <a:pt x="217" y="27"/>
                  <a:pt x="226" y="45"/>
                  <a:pt x="226" y="63"/>
                </a:cubicBezTo>
                <a:cubicBezTo>
                  <a:pt x="217" y="822"/>
                  <a:pt x="217" y="822"/>
                  <a:pt x="217" y="822"/>
                </a:cubicBezTo>
                <a:cubicBezTo>
                  <a:pt x="217" y="840"/>
                  <a:pt x="208" y="849"/>
                  <a:pt x="199" y="849"/>
                </a:cubicBezTo>
                <a:cubicBezTo>
                  <a:pt x="180" y="849"/>
                  <a:pt x="172" y="840"/>
                  <a:pt x="172" y="822"/>
                </a:cubicBezTo>
                <a:cubicBezTo>
                  <a:pt x="172" y="63"/>
                  <a:pt x="172" y="63"/>
                  <a:pt x="172" y="63"/>
                </a:cubicBezTo>
                <a:lnTo>
                  <a:pt x="172" y="54"/>
                </a:lnTo>
                <a:cubicBezTo>
                  <a:pt x="163" y="45"/>
                  <a:pt x="163" y="45"/>
                  <a:pt x="154" y="45"/>
                </a:cubicBezTo>
                <a:cubicBezTo>
                  <a:pt x="144" y="45"/>
                  <a:pt x="135" y="54"/>
                  <a:pt x="135" y="63"/>
                </a:cubicBezTo>
                <a:cubicBezTo>
                  <a:pt x="45" y="786"/>
                  <a:pt x="45" y="786"/>
                  <a:pt x="45" y="786"/>
                </a:cubicBezTo>
                <a:cubicBezTo>
                  <a:pt x="45" y="795"/>
                  <a:pt x="45" y="795"/>
                  <a:pt x="45" y="795"/>
                </a:cubicBezTo>
                <a:lnTo>
                  <a:pt x="54" y="795"/>
                </a:lnTo>
                <a:cubicBezTo>
                  <a:pt x="72" y="795"/>
                  <a:pt x="72" y="795"/>
                  <a:pt x="72" y="795"/>
                </a:cubicBezTo>
                <a:cubicBezTo>
                  <a:pt x="90" y="795"/>
                  <a:pt x="99" y="804"/>
                  <a:pt x="108" y="813"/>
                </a:cubicBezTo>
                <a:cubicBezTo>
                  <a:pt x="117" y="822"/>
                  <a:pt x="126" y="840"/>
                  <a:pt x="126" y="849"/>
                </a:cubicBezTo>
                <a:cubicBezTo>
                  <a:pt x="126" y="1256"/>
                  <a:pt x="126" y="1256"/>
                  <a:pt x="126" y="1256"/>
                </a:cubicBezTo>
                <a:cubicBezTo>
                  <a:pt x="126" y="1265"/>
                  <a:pt x="126" y="1274"/>
                  <a:pt x="126" y="1274"/>
                </a:cubicBezTo>
                <a:cubicBezTo>
                  <a:pt x="135" y="1283"/>
                  <a:pt x="154" y="1283"/>
                  <a:pt x="172" y="1274"/>
                </a:cubicBezTo>
                <a:cubicBezTo>
                  <a:pt x="172" y="1274"/>
                  <a:pt x="172" y="1265"/>
                  <a:pt x="172" y="1256"/>
                </a:cubicBezTo>
                <a:cubicBezTo>
                  <a:pt x="172" y="985"/>
                  <a:pt x="172" y="985"/>
                  <a:pt x="172" y="985"/>
                </a:cubicBezTo>
                <a:cubicBezTo>
                  <a:pt x="172" y="976"/>
                  <a:pt x="180" y="967"/>
                  <a:pt x="199" y="967"/>
                </a:cubicBezTo>
                <a:lnTo>
                  <a:pt x="199" y="967"/>
                </a:lnTo>
                <a:cubicBezTo>
                  <a:pt x="208" y="967"/>
                  <a:pt x="226" y="976"/>
                  <a:pt x="226" y="985"/>
                </a:cubicBezTo>
                <a:cubicBezTo>
                  <a:pt x="226" y="1256"/>
                  <a:pt x="226" y="1256"/>
                  <a:pt x="226" y="1256"/>
                </a:cubicBezTo>
                <a:cubicBezTo>
                  <a:pt x="226" y="1274"/>
                  <a:pt x="217" y="1292"/>
                  <a:pt x="199" y="1310"/>
                </a:cubicBezTo>
                <a:cubicBezTo>
                  <a:pt x="190" y="1328"/>
                  <a:pt x="172" y="1328"/>
                  <a:pt x="144" y="13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8" name="Grupo 437">
            <a:extLst>
              <a:ext uri="{FF2B5EF4-FFF2-40B4-BE49-F238E27FC236}">
                <a16:creationId xmlns:a16="http://schemas.microsoft.com/office/drawing/2014/main" id="{EF0A60AA-DFA3-7E4A-8836-8A03EFB1ADC4}"/>
              </a:ext>
            </a:extLst>
          </p:cNvPr>
          <p:cNvGrpSpPr/>
          <p:nvPr/>
        </p:nvGrpSpPr>
        <p:grpSpPr>
          <a:xfrm>
            <a:off x="2668308" y="1123958"/>
            <a:ext cx="19041035" cy="2561450"/>
            <a:chOff x="2668308" y="861425"/>
            <a:chExt cx="19041035" cy="2561450"/>
          </a:xfrm>
        </p:grpSpPr>
        <p:sp>
          <p:nvSpPr>
            <p:cNvPr id="439" name="CuadroTexto 438">
              <a:extLst>
                <a:ext uri="{FF2B5EF4-FFF2-40B4-BE49-F238E27FC236}">
                  <a16:creationId xmlns:a16="http://schemas.microsoft.com/office/drawing/2014/main" id="{FE62F884-2B90-0641-A2B9-4854106704CB}"/>
                </a:ext>
              </a:extLst>
            </p:cNvPr>
            <p:cNvSpPr txBox="1"/>
            <p:nvPr/>
          </p:nvSpPr>
          <p:spPr>
            <a:xfrm>
              <a:off x="8176360" y="861425"/>
              <a:ext cx="80249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Food Infographic</a:t>
              </a:r>
            </a:p>
          </p:txBody>
        </p:sp>
        <p:sp>
          <p:nvSpPr>
            <p:cNvPr id="440" name="CuadroTexto 439">
              <a:extLst>
                <a:ext uri="{FF2B5EF4-FFF2-40B4-BE49-F238E27FC236}">
                  <a16:creationId xmlns:a16="http://schemas.microsoft.com/office/drawing/2014/main" id="{46327C15-128F-1C48-96E7-B2CB844816B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41" name="Grupo 440">
            <a:extLst>
              <a:ext uri="{FF2B5EF4-FFF2-40B4-BE49-F238E27FC236}">
                <a16:creationId xmlns:a16="http://schemas.microsoft.com/office/drawing/2014/main" id="{205D1899-BE2F-BD43-ABC2-0D16D77642CF}"/>
              </a:ext>
            </a:extLst>
          </p:cNvPr>
          <p:cNvGrpSpPr/>
          <p:nvPr/>
        </p:nvGrpSpPr>
        <p:grpSpPr>
          <a:xfrm>
            <a:off x="18166965" y="6103324"/>
            <a:ext cx="3427135" cy="2038177"/>
            <a:chOff x="4247967" y="10711881"/>
            <a:chExt cx="4236804" cy="2038177"/>
          </a:xfrm>
        </p:grpSpPr>
        <p:sp>
          <p:nvSpPr>
            <p:cNvPr id="442" name="CuadroTexto 395">
              <a:extLst>
                <a:ext uri="{FF2B5EF4-FFF2-40B4-BE49-F238E27FC236}">
                  <a16:creationId xmlns:a16="http://schemas.microsoft.com/office/drawing/2014/main" id="{316CBAA9-4FE9-F248-9B04-E482BAAFF14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43" name="Rectangle 40">
              <a:extLst>
                <a:ext uri="{FF2B5EF4-FFF2-40B4-BE49-F238E27FC236}">
                  <a16:creationId xmlns:a16="http://schemas.microsoft.com/office/drawing/2014/main" id="{8209296E-5A73-0940-8C28-396BBA43CD5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4" name="Grupo 443">
            <a:extLst>
              <a:ext uri="{FF2B5EF4-FFF2-40B4-BE49-F238E27FC236}">
                <a16:creationId xmlns:a16="http://schemas.microsoft.com/office/drawing/2014/main" id="{20C51FEB-68D9-2049-9F8A-69CA1F43F573}"/>
              </a:ext>
            </a:extLst>
          </p:cNvPr>
          <p:cNvGrpSpPr/>
          <p:nvPr/>
        </p:nvGrpSpPr>
        <p:grpSpPr>
          <a:xfrm>
            <a:off x="2512719" y="6216344"/>
            <a:ext cx="3867647" cy="2012662"/>
            <a:chOff x="4263265" y="1952891"/>
            <a:chExt cx="4236804" cy="2012662"/>
          </a:xfrm>
        </p:grpSpPr>
        <p:sp>
          <p:nvSpPr>
            <p:cNvPr id="445" name="CuadroTexto 395">
              <a:extLst>
                <a:ext uri="{FF2B5EF4-FFF2-40B4-BE49-F238E27FC236}">
                  <a16:creationId xmlns:a16="http://schemas.microsoft.com/office/drawing/2014/main" id="{FC835367-AE78-7546-8DA2-8273A82D8B4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46" name="Rectangle 40">
              <a:extLst>
                <a:ext uri="{FF2B5EF4-FFF2-40B4-BE49-F238E27FC236}">
                  <a16:creationId xmlns:a16="http://schemas.microsoft.com/office/drawing/2014/main" id="{A8215D75-6B5C-4F45-944A-3704687AA7C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4714923D-9D36-864B-9790-D786B298C793}"/>
              </a:ext>
            </a:extLst>
          </p:cNvPr>
          <p:cNvGrpSpPr/>
          <p:nvPr/>
        </p:nvGrpSpPr>
        <p:grpSpPr>
          <a:xfrm>
            <a:off x="18171498" y="9824298"/>
            <a:ext cx="3427135" cy="2038177"/>
            <a:chOff x="4247967" y="10711881"/>
            <a:chExt cx="4236804" cy="2038177"/>
          </a:xfrm>
        </p:grpSpPr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B018A3D3-7CCF-284E-9F99-E108C41779A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9" name="Rectangle 40">
              <a:extLst>
                <a:ext uri="{FF2B5EF4-FFF2-40B4-BE49-F238E27FC236}">
                  <a16:creationId xmlns:a16="http://schemas.microsoft.com/office/drawing/2014/main" id="{DFC0E5BC-BB7C-9D48-9348-CB43B531ADF6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0" name="Grupo 449">
            <a:extLst>
              <a:ext uri="{FF2B5EF4-FFF2-40B4-BE49-F238E27FC236}">
                <a16:creationId xmlns:a16="http://schemas.microsoft.com/office/drawing/2014/main" id="{20A19D62-6352-9B44-AADD-584D6278EC49}"/>
              </a:ext>
            </a:extLst>
          </p:cNvPr>
          <p:cNvGrpSpPr/>
          <p:nvPr/>
        </p:nvGrpSpPr>
        <p:grpSpPr>
          <a:xfrm>
            <a:off x="2522198" y="9808148"/>
            <a:ext cx="3867647" cy="2012662"/>
            <a:chOff x="4263265" y="1952891"/>
            <a:chExt cx="4236804" cy="2012662"/>
          </a:xfrm>
        </p:grpSpPr>
        <p:sp>
          <p:nvSpPr>
            <p:cNvPr id="463" name="CuadroTexto 395">
              <a:extLst>
                <a:ext uri="{FF2B5EF4-FFF2-40B4-BE49-F238E27FC236}">
                  <a16:creationId xmlns:a16="http://schemas.microsoft.com/office/drawing/2014/main" id="{544DB186-87BA-B042-A310-580974D05FB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64" name="Rectangle 40">
              <a:extLst>
                <a:ext uri="{FF2B5EF4-FFF2-40B4-BE49-F238E27FC236}">
                  <a16:creationId xmlns:a16="http://schemas.microsoft.com/office/drawing/2014/main" id="{003DB370-18B2-9248-9F4A-725CBBBEF54B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885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65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2CFEC0"/>
      </a:accent1>
      <a:accent2>
        <a:srgbClr val="EC3C4C"/>
      </a:accent2>
      <a:accent3>
        <a:srgbClr val="358AEC"/>
      </a:accent3>
      <a:accent4>
        <a:srgbClr val="FCA73A"/>
      </a:accent4>
      <a:accent5>
        <a:srgbClr val="20B3E1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92120</TotalTime>
  <Words>508</Words>
  <Application>Microsoft Macintosh PowerPoint</Application>
  <PresentationFormat>Custom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16578</cp:revision>
  <dcterms:created xsi:type="dcterms:W3CDTF">2014-11-12T21:47:38Z</dcterms:created>
  <dcterms:modified xsi:type="dcterms:W3CDTF">2019-10-08T16:25:50Z</dcterms:modified>
  <cp:category/>
</cp:coreProperties>
</file>