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2"/>
  </p:notesMasterIdLst>
  <p:sldIdLst>
    <p:sldId id="311" r:id="rId2"/>
    <p:sldId id="31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>
        <p:scale>
          <a:sx n="50" d="100"/>
          <a:sy n="50" d="100"/>
        </p:scale>
        <p:origin x="1424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2.5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0-2043-BA71-F894C3879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C-C14B-84C8-75EA5AF897D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C-C14B-84C8-75EA5AF897D9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C-C14B-84C8-75EA5AF897D9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C-C14B-84C8-75EA5AF897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C-C14B-84C8-75EA5AF897D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C-C14B-84C8-75EA5AF897D9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54C-C14B-84C8-75EA5AF89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8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2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7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9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5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1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7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BE907EC6-1661-0A41-8EC4-AD5A6A54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756" y="4784601"/>
            <a:ext cx="4210951" cy="5750533"/>
          </a:xfrm>
          <a:custGeom>
            <a:avLst/>
            <a:gdLst>
              <a:gd name="T0" fmla="*/ 2022 w 4054"/>
              <a:gd name="T1" fmla="*/ 0 h 5536"/>
              <a:gd name="T2" fmla="*/ 2022 w 4054"/>
              <a:gd name="T3" fmla="*/ 0 h 5536"/>
              <a:gd name="T4" fmla="*/ 537 w 4054"/>
              <a:gd name="T5" fmla="*/ 1484 h 5536"/>
              <a:gd name="T6" fmla="*/ 0 w 4054"/>
              <a:gd name="T7" fmla="*/ 3514 h 5536"/>
              <a:gd name="T8" fmla="*/ 537 w 4054"/>
              <a:gd name="T9" fmla="*/ 5535 h 5536"/>
              <a:gd name="T10" fmla="*/ 4053 w 4054"/>
              <a:gd name="T11" fmla="*/ 3514 h 5536"/>
              <a:gd name="T12" fmla="*/ 2022 w 4054"/>
              <a:gd name="T13" fmla="*/ 0 h 5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4" h="5536">
                <a:moveTo>
                  <a:pt x="2022" y="0"/>
                </a:moveTo>
                <a:lnTo>
                  <a:pt x="2022" y="0"/>
                </a:lnTo>
                <a:cubicBezTo>
                  <a:pt x="1405" y="357"/>
                  <a:pt x="895" y="867"/>
                  <a:pt x="537" y="1484"/>
                </a:cubicBezTo>
                <a:cubicBezTo>
                  <a:pt x="197" y="2083"/>
                  <a:pt x="0" y="2771"/>
                  <a:pt x="0" y="3514"/>
                </a:cubicBezTo>
                <a:cubicBezTo>
                  <a:pt x="0" y="4247"/>
                  <a:pt x="197" y="4945"/>
                  <a:pt x="537" y="5535"/>
                </a:cubicBezTo>
                <a:cubicBezTo>
                  <a:pt x="4053" y="3514"/>
                  <a:pt x="4053" y="3514"/>
                  <a:pt x="4053" y="3514"/>
                </a:cubicBezTo>
                <a:lnTo>
                  <a:pt x="20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01C9F79D-3E8D-7F41-B402-A1893364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358" y="4225585"/>
            <a:ext cx="4210951" cy="4210948"/>
          </a:xfrm>
          <a:custGeom>
            <a:avLst/>
            <a:gdLst>
              <a:gd name="T0" fmla="*/ 2031 w 4052"/>
              <a:gd name="T1" fmla="*/ 0 h 4052"/>
              <a:gd name="T2" fmla="*/ 2031 w 4052"/>
              <a:gd name="T3" fmla="*/ 0 h 4052"/>
              <a:gd name="T4" fmla="*/ 0 w 4052"/>
              <a:gd name="T5" fmla="*/ 537 h 4052"/>
              <a:gd name="T6" fmla="*/ 2031 w 4052"/>
              <a:gd name="T7" fmla="*/ 4051 h 4052"/>
              <a:gd name="T8" fmla="*/ 4051 w 4052"/>
              <a:gd name="T9" fmla="*/ 537 h 4052"/>
              <a:gd name="T10" fmla="*/ 2031 w 4052"/>
              <a:gd name="T11" fmla="*/ 0 h 4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2" h="4052">
                <a:moveTo>
                  <a:pt x="2031" y="0"/>
                </a:moveTo>
                <a:lnTo>
                  <a:pt x="2031" y="0"/>
                </a:lnTo>
                <a:cubicBezTo>
                  <a:pt x="1288" y="0"/>
                  <a:pt x="599" y="197"/>
                  <a:pt x="0" y="537"/>
                </a:cubicBezTo>
                <a:cubicBezTo>
                  <a:pt x="2031" y="4051"/>
                  <a:pt x="2031" y="4051"/>
                  <a:pt x="2031" y="4051"/>
                </a:cubicBezTo>
                <a:cubicBezTo>
                  <a:pt x="4051" y="537"/>
                  <a:pt x="4051" y="537"/>
                  <a:pt x="4051" y="537"/>
                </a:cubicBezTo>
                <a:cubicBezTo>
                  <a:pt x="3461" y="197"/>
                  <a:pt x="2763" y="0"/>
                  <a:pt x="203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612B474F-5E0C-F642-9145-D28A3D47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92" y="8436532"/>
            <a:ext cx="3656515" cy="4210951"/>
          </a:xfrm>
          <a:custGeom>
            <a:avLst/>
            <a:gdLst>
              <a:gd name="T0" fmla="*/ 0 w 3517"/>
              <a:gd name="T1" fmla="*/ 2021 h 4053"/>
              <a:gd name="T2" fmla="*/ 0 w 3517"/>
              <a:gd name="T3" fmla="*/ 2021 h 4053"/>
              <a:gd name="T4" fmla="*/ 1485 w 3517"/>
              <a:gd name="T5" fmla="*/ 3506 h 4053"/>
              <a:gd name="T6" fmla="*/ 3516 w 3517"/>
              <a:gd name="T7" fmla="*/ 4052 h 4053"/>
              <a:gd name="T8" fmla="*/ 3516 w 3517"/>
              <a:gd name="T9" fmla="*/ 0 h 4053"/>
              <a:gd name="T10" fmla="*/ 0 w 3517"/>
              <a:gd name="T11" fmla="*/ 2021 h 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4053">
                <a:moveTo>
                  <a:pt x="0" y="2021"/>
                </a:moveTo>
                <a:lnTo>
                  <a:pt x="0" y="2021"/>
                </a:lnTo>
                <a:cubicBezTo>
                  <a:pt x="358" y="2639"/>
                  <a:pt x="868" y="3148"/>
                  <a:pt x="1485" y="3506"/>
                </a:cubicBezTo>
                <a:cubicBezTo>
                  <a:pt x="2084" y="3855"/>
                  <a:pt x="2773" y="4052"/>
                  <a:pt x="3516" y="4052"/>
                </a:cubicBezTo>
                <a:cubicBezTo>
                  <a:pt x="3516" y="0"/>
                  <a:pt x="3516" y="0"/>
                  <a:pt x="3516" y="0"/>
                </a:cubicBezTo>
                <a:lnTo>
                  <a:pt x="0" y="202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60A33068-1EA7-4842-85E3-3A17BEC6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707" y="4784601"/>
            <a:ext cx="4210948" cy="5750533"/>
          </a:xfrm>
          <a:custGeom>
            <a:avLst/>
            <a:gdLst>
              <a:gd name="T0" fmla="*/ 3505 w 4052"/>
              <a:gd name="T1" fmla="*/ 1484 h 5536"/>
              <a:gd name="T2" fmla="*/ 3505 w 4052"/>
              <a:gd name="T3" fmla="*/ 1484 h 5536"/>
              <a:gd name="T4" fmla="*/ 2020 w 4052"/>
              <a:gd name="T5" fmla="*/ 0 h 5536"/>
              <a:gd name="T6" fmla="*/ 0 w 4052"/>
              <a:gd name="T7" fmla="*/ 3514 h 5536"/>
              <a:gd name="T8" fmla="*/ 3505 w 4052"/>
              <a:gd name="T9" fmla="*/ 5535 h 5536"/>
              <a:gd name="T10" fmla="*/ 4051 w 4052"/>
              <a:gd name="T11" fmla="*/ 3514 h 5536"/>
              <a:gd name="T12" fmla="*/ 3505 w 4052"/>
              <a:gd name="T13" fmla="*/ 1484 h 5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2" h="5536">
                <a:moveTo>
                  <a:pt x="3505" y="1484"/>
                </a:moveTo>
                <a:lnTo>
                  <a:pt x="3505" y="1484"/>
                </a:lnTo>
                <a:cubicBezTo>
                  <a:pt x="3147" y="867"/>
                  <a:pt x="2637" y="357"/>
                  <a:pt x="2020" y="0"/>
                </a:cubicBezTo>
                <a:cubicBezTo>
                  <a:pt x="0" y="3514"/>
                  <a:pt x="0" y="3514"/>
                  <a:pt x="0" y="3514"/>
                </a:cubicBezTo>
                <a:cubicBezTo>
                  <a:pt x="3505" y="5535"/>
                  <a:pt x="3505" y="5535"/>
                  <a:pt x="3505" y="5535"/>
                </a:cubicBezTo>
                <a:cubicBezTo>
                  <a:pt x="3854" y="4945"/>
                  <a:pt x="4051" y="4247"/>
                  <a:pt x="4051" y="3514"/>
                </a:cubicBezTo>
                <a:cubicBezTo>
                  <a:pt x="4051" y="2771"/>
                  <a:pt x="3854" y="2083"/>
                  <a:pt x="3505" y="14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6433E65A-4016-F64F-93F1-DE603C71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707" y="8436532"/>
            <a:ext cx="2098601" cy="4210951"/>
          </a:xfrm>
          <a:custGeom>
            <a:avLst/>
            <a:gdLst>
              <a:gd name="T0" fmla="*/ 0 w 2021"/>
              <a:gd name="T1" fmla="*/ 4052 h 4053"/>
              <a:gd name="T2" fmla="*/ 0 w 2021"/>
              <a:gd name="T3" fmla="*/ 4052 h 4053"/>
              <a:gd name="T4" fmla="*/ 2020 w 2021"/>
              <a:gd name="T5" fmla="*/ 3506 h 4053"/>
              <a:gd name="T6" fmla="*/ 0 w 2021"/>
              <a:gd name="T7" fmla="*/ 0 h 4053"/>
              <a:gd name="T8" fmla="*/ 0 w 2021"/>
              <a:gd name="T9" fmla="*/ 4052 h 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1" h="4053">
                <a:moveTo>
                  <a:pt x="0" y="4052"/>
                </a:moveTo>
                <a:lnTo>
                  <a:pt x="0" y="4052"/>
                </a:lnTo>
                <a:cubicBezTo>
                  <a:pt x="732" y="4052"/>
                  <a:pt x="1430" y="3855"/>
                  <a:pt x="2020" y="3506"/>
                </a:cubicBezTo>
                <a:cubicBezTo>
                  <a:pt x="0" y="0"/>
                  <a:pt x="0" y="0"/>
                  <a:pt x="0" y="0"/>
                </a:cubicBezTo>
                <a:lnTo>
                  <a:pt x="0" y="40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5ECBB83-2E68-2242-A62F-E922882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707" y="8436532"/>
            <a:ext cx="3642767" cy="3642770"/>
          </a:xfrm>
          <a:custGeom>
            <a:avLst/>
            <a:gdLst>
              <a:gd name="T0" fmla="*/ 2020 w 3506"/>
              <a:gd name="T1" fmla="*/ 3506 h 3507"/>
              <a:gd name="T2" fmla="*/ 2020 w 3506"/>
              <a:gd name="T3" fmla="*/ 3506 h 3507"/>
              <a:gd name="T4" fmla="*/ 3505 w 3506"/>
              <a:gd name="T5" fmla="*/ 2021 h 3507"/>
              <a:gd name="T6" fmla="*/ 0 w 3506"/>
              <a:gd name="T7" fmla="*/ 0 h 3507"/>
              <a:gd name="T8" fmla="*/ 2020 w 3506"/>
              <a:gd name="T9" fmla="*/ 3506 h 3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6" h="3507">
                <a:moveTo>
                  <a:pt x="2020" y="3506"/>
                </a:moveTo>
                <a:lnTo>
                  <a:pt x="2020" y="3506"/>
                </a:lnTo>
                <a:cubicBezTo>
                  <a:pt x="2637" y="3148"/>
                  <a:pt x="3147" y="2639"/>
                  <a:pt x="3505" y="2021"/>
                </a:cubicBezTo>
                <a:cubicBezTo>
                  <a:pt x="0" y="0"/>
                  <a:pt x="0" y="0"/>
                  <a:pt x="0" y="0"/>
                </a:cubicBezTo>
                <a:lnTo>
                  <a:pt x="2020" y="35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6222ADDE-A43A-A540-B07E-103DC0F6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347" y="4839586"/>
            <a:ext cx="2222317" cy="1507509"/>
          </a:xfrm>
          <a:custGeom>
            <a:avLst/>
            <a:gdLst>
              <a:gd name="T0" fmla="*/ 671 w 2138"/>
              <a:gd name="T1" fmla="*/ 18 h 1450"/>
              <a:gd name="T2" fmla="*/ 671 w 2138"/>
              <a:gd name="T3" fmla="*/ 18 h 1450"/>
              <a:gd name="T4" fmla="*/ 72 w 2138"/>
              <a:gd name="T5" fmla="*/ 787 h 1450"/>
              <a:gd name="T6" fmla="*/ 179 w 2138"/>
              <a:gd name="T7" fmla="*/ 1056 h 1450"/>
              <a:gd name="T8" fmla="*/ 1181 w 2138"/>
              <a:gd name="T9" fmla="*/ 1172 h 1450"/>
              <a:gd name="T10" fmla="*/ 1636 w 2138"/>
              <a:gd name="T11" fmla="*/ 1074 h 1450"/>
              <a:gd name="T12" fmla="*/ 2092 w 2138"/>
              <a:gd name="T13" fmla="*/ 725 h 1450"/>
              <a:gd name="T14" fmla="*/ 1860 w 2138"/>
              <a:gd name="T15" fmla="*/ 251 h 1450"/>
              <a:gd name="T16" fmla="*/ 671 w 2138"/>
              <a:gd name="T17" fmla="*/ 1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1450">
                <a:moveTo>
                  <a:pt x="671" y="18"/>
                </a:moveTo>
                <a:lnTo>
                  <a:pt x="671" y="18"/>
                </a:lnTo>
                <a:cubicBezTo>
                  <a:pt x="671" y="18"/>
                  <a:pt x="0" y="54"/>
                  <a:pt x="72" y="787"/>
                </a:cubicBezTo>
                <a:cubicBezTo>
                  <a:pt x="81" y="886"/>
                  <a:pt x="116" y="975"/>
                  <a:pt x="179" y="1056"/>
                </a:cubicBezTo>
                <a:cubicBezTo>
                  <a:pt x="304" y="1235"/>
                  <a:pt x="599" y="1449"/>
                  <a:pt x="1181" y="1172"/>
                </a:cubicBezTo>
                <a:cubicBezTo>
                  <a:pt x="1181" y="1172"/>
                  <a:pt x="1386" y="1082"/>
                  <a:pt x="1636" y="1074"/>
                </a:cubicBezTo>
                <a:cubicBezTo>
                  <a:pt x="1842" y="1065"/>
                  <a:pt x="2039" y="930"/>
                  <a:pt x="2092" y="725"/>
                </a:cubicBezTo>
                <a:cubicBezTo>
                  <a:pt x="2137" y="564"/>
                  <a:pt x="2101" y="385"/>
                  <a:pt x="1860" y="251"/>
                </a:cubicBezTo>
                <a:cubicBezTo>
                  <a:pt x="1860" y="251"/>
                  <a:pt x="1466" y="0"/>
                  <a:pt x="671" y="18"/>
                </a:cubicBezTo>
              </a:path>
            </a:pathLst>
          </a:cu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DB4E7A0F-5A20-0349-B100-7C24D7A1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496" y="5343617"/>
            <a:ext cx="2126094" cy="297835"/>
          </a:xfrm>
          <a:custGeom>
            <a:avLst/>
            <a:gdLst>
              <a:gd name="T0" fmla="*/ 0 w 2048"/>
              <a:gd name="T1" fmla="*/ 99 h 288"/>
              <a:gd name="T2" fmla="*/ 9 w 2048"/>
              <a:gd name="T3" fmla="*/ 287 h 288"/>
              <a:gd name="T4" fmla="*/ 2038 w 2048"/>
              <a:gd name="T5" fmla="*/ 170 h 288"/>
              <a:gd name="T6" fmla="*/ 2047 w 2048"/>
              <a:gd name="T7" fmla="*/ 0 h 288"/>
              <a:gd name="T8" fmla="*/ 0 w 2048"/>
              <a:gd name="T9" fmla="*/ 9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288">
                <a:moveTo>
                  <a:pt x="0" y="99"/>
                </a:moveTo>
                <a:lnTo>
                  <a:pt x="9" y="287"/>
                </a:lnTo>
                <a:lnTo>
                  <a:pt x="2038" y="170"/>
                </a:lnTo>
                <a:lnTo>
                  <a:pt x="2047" y="0"/>
                </a:lnTo>
                <a:lnTo>
                  <a:pt x="0" y="99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056F2144-75F2-DF4A-B43D-74258E48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347" y="4711287"/>
            <a:ext cx="2222317" cy="1507509"/>
          </a:xfrm>
          <a:custGeom>
            <a:avLst/>
            <a:gdLst>
              <a:gd name="T0" fmla="*/ 671 w 2138"/>
              <a:gd name="T1" fmla="*/ 18 h 1450"/>
              <a:gd name="T2" fmla="*/ 671 w 2138"/>
              <a:gd name="T3" fmla="*/ 18 h 1450"/>
              <a:gd name="T4" fmla="*/ 72 w 2138"/>
              <a:gd name="T5" fmla="*/ 778 h 1450"/>
              <a:gd name="T6" fmla="*/ 179 w 2138"/>
              <a:gd name="T7" fmla="*/ 1055 h 1450"/>
              <a:gd name="T8" fmla="*/ 1181 w 2138"/>
              <a:gd name="T9" fmla="*/ 1163 h 1450"/>
              <a:gd name="T10" fmla="*/ 1636 w 2138"/>
              <a:gd name="T11" fmla="*/ 1064 h 1450"/>
              <a:gd name="T12" fmla="*/ 2092 w 2138"/>
              <a:gd name="T13" fmla="*/ 716 h 1450"/>
              <a:gd name="T14" fmla="*/ 1860 w 2138"/>
              <a:gd name="T15" fmla="*/ 251 h 1450"/>
              <a:gd name="T16" fmla="*/ 671 w 2138"/>
              <a:gd name="T17" fmla="*/ 1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1450">
                <a:moveTo>
                  <a:pt x="671" y="18"/>
                </a:moveTo>
                <a:lnTo>
                  <a:pt x="671" y="18"/>
                </a:lnTo>
                <a:cubicBezTo>
                  <a:pt x="671" y="18"/>
                  <a:pt x="0" y="45"/>
                  <a:pt x="72" y="778"/>
                </a:cubicBezTo>
                <a:cubicBezTo>
                  <a:pt x="81" y="877"/>
                  <a:pt x="116" y="975"/>
                  <a:pt x="179" y="1055"/>
                </a:cubicBezTo>
                <a:cubicBezTo>
                  <a:pt x="304" y="1225"/>
                  <a:pt x="599" y="1449"/>
                  <a:pt x="1181" y="1163"/>
                </a:cubicBezTo>
                <a:cubicBezTo>
                  <a:pt x="1181" y="1163"/>
                  <a:pt x="1386" y="1073"/>
                  <a:pt x="1636" y="1064"/>
                </a:cubicBezTo>
                <a:cubicBezTo>
                  <a:pt x="1842" y="1064"/>
                  <a:pt x="2039" y="921"/>
                  <a:pt x="2092" y="716"/>
                </a:cubicBezTo>
                <a:cubicBezTo>
                  <a:pt x="2137" y="563"/>
                  <a:pt x="2101" y="385"/>
                  <a:pt x="1860" y="251"/>
                </a:cubicBezTo>
                <a:cubicBezTo>
                  <a:pt x="1860" y="251"/>
                  <a:pt x="1466" y="0"/>
                  <a:pt x="67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0">
            <a:extLst>
              <a:ext uri="{FF2B5EF4-FFF2-40B4-BE49-F238E27FC236}">
                <a16:creationId xmlns:a16="http://schemas.microsoft.com/office/drawing/2014/main" id="{8D572AC3-19CF-AD4B-A870-0803D0DE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45" y="4802929"/>
            <a:ext cx="1951974" cy="1173017"/>
          </a:xfrm>
          <a:custGeom>
            <a:avLst/>
            <a:gdLst>
              <a:gd name="T0" fmla="*/ 600 w 1879"/>
              <a:gd name="T1" fmla="*/ 18 h 1129"/>
              <a:gd name="T2" fmla="*/ 600 w 1879"/>
              <a:gd name="T3" fmla="*/ 18 h 1129"/>
              <a:gd name="T4" fmla="*/ 90 w 1879"/>
              <a:gd name="T5" fmla="*/ 403 h 1129"/>
              <a:gd name="T6" fmla="*/ 689 w 1879"/>
              <a:gd name="T7" fmla="*/ 1083 h 1129"/>
              <a:gd name="T8" fmla="*/ 1047 w 1879"/>
              <a:gd name="T9" fmla="*/ 975 h 1129"/>
              <a:gd name="T10" fmla="*/ 1440 w 1879"/>
              <a:gd name="T11" fmla="*/ 895 h 1129"/>
              <a:gd name="T12" fmla="*/ 1833 w 1879"/>
              <a:gd name="T13" fmla="*/ 600 h 1129"/>
              <a:gd name="T14" fmla="*/ 1636 w 1879"/>
              <a:gd name="T15" fmla="*/ 215 h 1129"/>
              <a:gd name="T16" fmla="*/ 600 w 1879"/>
              <a:gd name="T17" fmla="*/ 1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9" h="1129">
                <a:moveTo>
                  <a:pt x="600" y="18"/>
                </a:moveTo>
                <a:lnTo>
                  <a:pt x="600" y="18"/>
                </a:lnTo>
                <a:cubicBezTo>
                  <a:pt x="600" y="18"/>
                  <a:pt x="188" y="36"/>
                  <a:pt x="90" y="403"/>
                </a:cubicBezTo>
                <a:cubicBezTo>
                  <a:pt x="0" y="770"/>
                  <a:pt x="304" y="1128"/>
                  <a:pt x="689" y="1083"/>
                </a:cubicBezTo>
                <a:cubicBezTo>
                  <a:pt x="788" y="1074"/>
                  <a:pt x="904" y="1038"/>
                  <a:pt x="1047" y="975"/>
                </a:cubicBezTo>
                <a:cubicBezTo>
                  <a:pt x="1047" y="975"/>
                  <a:pt x="1216" y="904"/>
                  <a:pt x="1440" y="895"/>
                </a:cubicBezTo>
                <a:cubicBezTo>
                  <a:pt x="1618" y="886"/>
                  <a:pt x="1788" y="770"/>
                  <a:pt x="1833" y="600"/>
                </a:cubicBezTo>
                <a:cubicBezTo>
                  <a:pt x="1878" y="474"/>
                  <a:pt x="1851" y="322"/>
                  <a:pt x="1636" y="215"/>
                </a:cubicBezTo>
                <a:cubicBezTo>
                  <a:pt x="1636" y="215"/>
                  <a:pt x="1296" y="0"/>
                  <a:pt x="600" y="18"/>
                </a:cubicBezTo>
              </a:path>
            </a:pathLst>
          </a:custGeom>
          <a:solidFill>
            <a:srgbClr val="FC18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0FB26773-2A8A-AD4D-985E-D1E1B350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84" y="5082436"/>
            <a:ext cx="325328" cy="297838"/>
          </a:xfrm>
          <a:custGeom>
            <a:avLst/>
            <a:gdLst>
              <a:gd name="T0" fmla="*/ 314 w 315"/>
              <a:gd name="T1" fmla="*/ 143 h 287"/>
              <a:gd name="T2" fmla="*/ 314 w 315"/>
              <a:gd name="T3" fmla="*/ 143 h 287"/>
              <a:gd name="T4" fmla="*/ 162 w 315"/>
              <a:gd name="T5" fmla="*/ 286 h 287"/>
              <a:gd name="T6" fmla="*/ 0 w 315"/>
              <a:gd name="T7" fmla="*/ 143 h 287"/>
              <a:gd name="T8" fmla="*/ 162 w 315"/>
              <a:gd name="T9" fmla="*/ 0 h 287"/>
              <a:gd name="T10" fmla="*/ 314 w 315"/>
              <a:gd name="T11" fmla="*/ 14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287">
                <a:moveTo>
                  <a:pt x="314" y="143"/>
                </a:moveTo>
                <a:lnTo>
                  <a:pt x="314" y="143"/>
                </a:lnTo>
                <a:cubicBezTo>
                  <a:pt x="314" y="215"/>
                  <a:pt x="251" y="286"/>
                  <a:pt x="162" y="286"/>
                </a:cubicBezTo>
                <a:cubicBezTo>
                  <a:pt x="72" y="286"/>
                  <a:pt x="0" y="215"/>
                  <a:pt x="0" y="143"/>
                </a:cubicBezTo>
                <a:cubicBezTo>
                  <a:pt x="0" y="62"/>
                  <a:pt x="72" y="0"/>
                  <a:pt x="162" y="0"/>
                </a:cubicBezTo>
                <a:cubicBezTo>
                  <a:pt x="251" y="0"/>
                  <a:pt x="314" y="62"/>
                  <a:pt x="314" y="143"/>
                </a:cubicBezTo>
              </a:path>
            </a:pathLst>
          </a:custGeom>
          <a:solidFill>
            <a:srgbClr val="FD85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95DA3F4B-B99D-0E4B-8D72-717E2BA5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8784" y="7497204"/>
            <a:ext cx="847690" cy="1237167"/>
          </a:xfrm>
          <a:custGeom>
            <a:avLst/>
            <a:gdLst>
              <a:gd name="T0" fmla="*/ 814 w 815"/>
              <a:gd name="T1" fmla="*/ 0 h 1190"/>
              <a:gd name="T2" fmla="*/ 814 w 815"/>
              <a:gd name="T3" fmla="*/ 0 h 1190"/>
              <a:gd name="T4" fmla="*/ 0 w 815"/>
              <a:gd name="T5" fmla="*/ 0 h 1190"/>
              <a:gd name="T6" fmla="*/ 135 w 815"/>
              <a:gd name="T7" fmla="*/ 482 h 1190"/>
              <a:gd name="T8" fmla="*/ 143 w 815"/>
              <a:gd name="T9" fmla="*/ 1055 h 1190"/>
              <a:gd name="T10" fmla="*/ 143 w 815"/>
              <a:gd name="T11" fmla="*/ 1064 h 1190"/>
              <a:gd name="T12" fmla="*/ 287 w 815"/>
              <a:gd name="T13" fmla="*/ 1189 h 1190"/>
              <a:gd name="T14" fmla="*/ 287 w 815"/>
              <a:gd name="T15" fmla="*/ 1189 h 1190"/>
              <a:gd name="T16" fmla="*/ 537 w 815"/>
              <a:gd name="T17" fmla="*/ 1189 h 1190"/>
              <a:gd name="T18" fmla="*/ 537 w 815"/>
              <a:gd name="T19" fmla="*/ 1189 h 1190"/>
              <a:gd name="T20" fmla="*/ 680 w 815"/>
              <a:gd name="T21" fmla="*/ 1064 h 1190"/>
              <a:gd name="T22" fmla="*/ 680 w 815"/>
              <a:gd name="T23" fmla="*/ 1055 h 1190"/>
              <a:gd name="T24" fmla="*/ 689 w 815"/>
              <a:gd name="T25" fmla="*/ 482 h 1190"/>
              <a:gd name="T26" fmla="*/ 814 w 815"/>
              <a:gd name="T27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5" h="1190">
                <a:moveTo>
                  <a:pt x="814" y="0"/>
                </a:moveTo>
                <a:lnTo>
                  <a:pt x="814" y="0"/>
                </a:lnTo>
                <a:cubicBezTo>
                  <a:pt x="546" y="0"/>
                  <a:pt x="278" y="0"/>
                  <a:pt x="0" y="0"/>
                </a:cubicBezTo>
                <a:cubicBezTo>
                  <a:pt x="54" y="116"/>
                  <a:pt x="108" y="286"/>
                  <a:pt x="135" y="482"/>
                </a:cubicBezTo>
                <a:cubicBezTo>
                  <a:pt x="170" y="715"/>
                  <a:pt x="161" y="912"/>
                  <a:pt x="143" y="1055"/>
                </a:cubicBezTo>
                <a:cubicBezTo>
                  <a:pt x="143" y="1055"/>
                  <a:pt x="143" y="1055"/>
                  <a:pt x="143" y="1064"/>
                </a:cubicBezTo>
                <a:cubicBezTo>
                  <a:pt x="152" y="1135"/>
                  <a:pt x="215" y="1189"/>
                  <a:pt x="287" y="1189"/>
                </a:cubicBezTo>
                <a:lnTo>
                  <a:pt x="287" y="1189"/>
                </a:lnTo>
                <a:cubicBezTo>
                  <a:pt x="537" y="1189"/>
                  <a:pt x="537" y="1189"/>
                  <a:pt x="537" y="1189"/>
                </a:cubicBezTo>
                <a:lnTo>
                  <a:pt x="537" y="1189"/>
                </a:lnTo>
                <a:cubicBezTo>
                  <a:pt x="609" y="1189"/>
                  <a:pt x="671" y="1135"/>
                  <a:pt x="680" y="1064"/>
                </a:cubicBezTo>
                <a:cubicBezTo>
                  <a:pt x="680" y="1055"/>
                  <a:pt x="680" y="1055"/>
                  <a:pt x="680" y="1055"/>
                </a:cubicBezTo>
                <a:cubicBezTo>
                  <a:pt x="662" y="912"/>
                  <a:pt x="653" y="715"/>
                  <a:pt x="689" y="482"/>
                </a:cubicBezTo>
                <a:cubicBezTo>
                  <a:pt x="716" y="286"/>
                  <a:pt x="770" y="116"/>
                  <a:pt x="814" y="0"/>
                </a:cubicBezTo>
              </a:path>
            </a:pathLst>
          </a:custGeom>
          <a:solidFill>
            <a:srgbClr val="C0F9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D72E0BB6-2DCA-8E4B-BB92-6D26A9FA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680" y="6874038"/>
            <a:ext cx="1933646" cy="1237167"/>
          </a:xfrm>
          <a:custGeom>
            <a:avLst/>
            <a:gdLst>
              <a:gd name="T0" fmla="*/ 1806 w 1861"/>
              <a:gd name="T1" fmla="*/ 635 h 1191"/>
              <a:gd name="T2" fmla="*/ 1806 w 1861"/>
              <a:gd name="T3" fmla="*/ 635 h 1191"/>
              <a:gd name="T4" fmla="*/ 1493 w 1861"/>
              <a:gd name="T5" fmla="*/ 331 h 1191"/>
              <a:gd name="T6" fmla="*/ 1234 w 1861"/>
              <a:gd name="T7" fmla="*/ 170 h 1191"/>
              <a:gd name="T8" fmla="*/ 948 w 1861"/>
              <a:gd name="T9" fmla="*/ 0 h 1191"/>
              <a:gd name="T10" fmla="*/ 653 w 1861"/>
              <a:gd name="T11" fmla="*/ 197 h 1191"/>
              <a:gd name="T12" fmla="*/ 554 w 1861"/>
              <a:gd name="T13" fmla="*/ 179 h 1191"/>
              <a:gd name="T14" fmla="*/ 232 w 1861"/>
              <a:gd name="T15" fmla="*/ 465 h 1191"/>
              <a:gd name="T16" fmla="*/ 0 w 1861"/>
              <a:gd name="T17" fmla="*/ 778 h 1191"/>
              <a:gd name="T18" fmla="*/ 322 w 1861"/>
              <a:gd name="T19" fmla="*/ 1109 h 1191"/>
              <a:gd name="T20" fmla="*/ 527 w 1861"/>
              <a:gd name="T21" fmla="*/ 1038 h 1191"/>
              <a:gd name="T22" fmla="*/ 706 w 1861"/>
              <a:gd name="T23" fmla="*/ 1091 h 1191"/>
              <a:gd name="T24" fmla="*/ 742 w 1861"/>
              <a:gd name="T25" fmla="*/ 1082 h 1191"/>
              <a:gd name="T26" fmla="*/ 975 w 1861"/>
              <a:gd name="T27" fmla="*/ 1190 h 1191"/>
              <a:gd name="T28" fmla="*/ 1270 w 1861"/>
              <a:gd name="T29" fmla="*/ 1002 h 1191"/>
              <a:gd name="T30" fmla="*/ 1538 w 1861"/>
              <a:gd name="T31" fmla="*/ 1145 h 1191"/>
              <a:gd name="T32" fmla="*/ 1860 w 1861"/>
              <a:gd name="T33" fmla="*/ 814 h 1191"/>
              <a:gd name="T34" fmla="*/ 1806 w 1861"/>
              <a:gd name="T35" fmla="*/ 63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1" h="1191">
                <a:moveTo>
                  <a:pt x="1806" y="635"/>
                </a:moveTo>
                <a:lnTo>
                  <a:pt x="1806" y="635"/>
                </a:lnTo>
                <a:cubicBezTo>
                  <a:pt x="1798" y="465"/>
                  <a:pt x="1654" y="331"/>
                  <a:pt x="1493" y="331"/>
                </a:cubicBezTo>
                <a:cubicBezTo>
                  <a:pt x="1440" y="233"/>
                  <a:pt x="1341" y="170"/>
                  <a:pt x="1234" y="170"/>
                </a:cubicBezTo>
                <a:cubicBezTo>
                  <a:pt x="1171" y="72"/>
                  <a:pt x="1064" y="0"/>
                  <a:pt x="948" y="0"/>
                </a:cubicBezTo>
                <a:cubicBezTo>
                  <a:pt x="813" y="0"/>
                  <a:pt x="697" y="81"/>
                  <a:pt x="653" y="197"/>
                </a:cubicBezTo>
                <a:cubicBezTo>
                  <a:pt x="617" y="188"/>
                  <a:pt x="590" y="179"/>
                  <a:pt x="554" y="179"/>
                </a:cubicBezTo>
                <a:cubicBezTo>
                  <a:pt x="393" y="179"/>
                  <a:pt x="250" y="304"/>
                  <a:pt x="232" y="465"/>
                </a:cubicBezTo>
                <a:cubicBezTo>
                  <a:pt x="98" y="510"/>
                  <a:pt x="0" y="635"/>
                  <a:pt x="0" y="778"/>
                </a:cubicBezTo>
                <a:cubicBezTo>
                  <a:pt x="0" y="957"/>
                  <a:pt x="143" y="1109"/>
                  <a:pt x="322" y="1109"/>
                </a:cubicBezTo>
                <a:cubicBezTo>
                  <a:pt x="402" y="1109"/>
                  <a:pt x="474" y="1082"/>
                  <a:pt x="527" y="1038"/>
                </a:cubicBezTo>
                <a:cubicBezTo>
                  <a:pt x="581" y="1065"/>
                  <a:pt x="644" y="1091"/>
                  <a:pt x="706" y="1091"/>
                </a:cubicBezTo>
                <a:cubicBezTo>
                  <a:pt x="715" y="1091"/>
                  <a:pt x="724" y="1082"/>
                  <a:pt x="742" y="1082"/>
                </a:cubicBezTo>
                <a:cubicBezTo>
                  <a:pt x="796" y="1145"/>
                  <a:pt x="885" y="1190"/>
                  <a:pt x="975" y="1190"/>
                </a:cubicBezTo>
                <a:cubicBezTo>
                  <a:pt x="1100" y="1190"/>
                  <a:pt x="1216" y="1109"/>
                  <a:pt x="1270" y="1002"/>
                </a:cubicBezTo>
                <a:cubicBezTo>
                  <a:pt x="1324" y="1091"/>
                  <a:pt x="1422" y="1145"/>
                  <a:pt x="1538" y="1145"/>
                </a:cubicBezTo>
                <a:cubicBezTo>
                  <a:pt x="1717" y="1145"/>
                  <a:pt x="1860" y="1002"/>
                  <a:pt x="1860" y="814"/>
                </a:cubicBezTo>
                <a:cubicBezTo>
                  <a:pt x="1860" y="752"/>
                  <a:pt x="1842" y="689"/>
                  <a:pt x="1806" y="635"/>
                </a:cubicBezTo>
              </a:path>
            </a:pathLst>
          </a:custGeom>
          <a:solidFill>
            <a:srgbClr val="2DFE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54697523-C576-2B41-810F-EF88292B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21" y="7341412"/>
            <a:ext cx="371149" cy="540688"/>
          </a:xfrm>
          <a:custGeom>
            <a:avLst/>
            <a:gdLst>
              <a:gd name="T0" fmla="*/ 349 w 359"/>
              <a:gd name="T1" fmla="*/ 0 h 520"/>
              <a:gd name="T2" fmla="*/ 349 w 359"/>
              <a:gd name="T3" fmla="*/ 0 h 520"/>
              <a:gd name="T4" fmla="*/ 170 w 359"/>
              <a:gd name="T5" fmla="*/ 161 h 520"/>
              <a:gd name="T6" fmla="*/ 0 w 359"/>
              <a:gd name="T7" fmla="*/ 340 h 520"/>
              <a:gd name="T8" fmla="*/ 179 w 359"/>
              <a:gd name="T9" fmla="*/ 519 h 520"/>
              <a:gd name="T10" fmla="*/ 188 w 359"/>
              <a:gd name="T11" fmla="*/ 510 h 520"/>
              <a:gd name="T12" fmla="*/ 179 w 359"/>
              <a:gd name="T13" fmla="*/ 492 h 520"/>
              <a:gd name="T14" fmla="*/ 27 w 359"/>
              <a:gd name="T15" fmla="*/ 340 h 520"/>
              <a:gd name="T16" fmla="*/ 179 w 359"/>
              <a:gd name="T17" fmla="*/ 197 h 520"/>
              <a:gd name="T18" fmla="*/ 179 w 359"/>
              <a:gd name="T19" fmla="*/ 197 h 520"/>
              <a:gd name="T20" fmla="*/ 188 w 359"/>
              <a:gd name="T21" fmla="*/ 197 h 520"/>
              <a:gd name="T22" fmla="*/ 197 w 359"/>
              <a:gd name="T23" fmla="*/ 179 h 520"/>
              <a:gd name="T24" fmla="*/ 349 w 359"/>
              <a:gd name="T25" fmla="*/ 36 h 520"/>
              <a:gd name="T26" fmla="*/ 358 w 359"/>
              <a:gd name="T27" fmla="*/ 18 h 520"/>
              <a:gd name="T28" fmla="*/ 349 w 359"/>
              <a:gd name="T29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9" h="520">
                <a:moveTo>
                  <a:pt x="349" y="0"/>
                </a:moveTo>
                <a:lnTo>
                  <a:pt x="349" y="0"/>
                </a:lnTo>
                <a:cubicBezTo>
                  <a:pt x="251" y="0"/>
                  <a:pt x="179" y="72"/>
                  <a:pt x="170" y="161"/>
                </a:cubicBezTo>
                <a:cubicBezTo>
                  <a:pt x="72" y="170"/>
                  <a:pt x="0" y="251"/>
                  <a:pt x="0" y="340"/>
                </a:cubicBezTo>
                <a:cubicBezTo>
                  <a:pt x="0" y="439"/>
                  <a:pt x="81" y="519"/>
                  <a:pt x="179" y="519"/>
                </a:cubicBezTo>
                <a:cubicBezTo>
                  <a:pt x="188" y="519"/>
                  <a:pt x="188" y="510"/>
                  <a:pt x="188" y="510"/>
                </a:cubicBezTo>
                <a:cubicBezTo>
                  <a:pt x="188" y="501"/>
                  <a:pt x="188" y="492"/>
                  <a:pt x="179" y="492"/>
                </a:cubicBezTo>
                <a:cubicBezTo>
                  <a:pt x="98" y="492"/>
                  <a:pt x="27" y="421"/>
                  <a:pt x="27" y="340"/>
                </a:cubicBezTo>
                <a:cubicBezTo>
                  <a:pt x="27" y="260"/>
                  <a:pt x="98" y="197"/>
                  <a:pt x="179" y="197"/>
                </a:cubicBezTo>
                <a:lnTo>
                  <a:pt x="179" y="197"/>
                </a:lnTo>
                <a:cubicBezTo>
                  <a:pt x="179" y="197"/>
                  <a:pt x="179" y="197"/>
                  <a:pt x="188" y="197"/>
                </a:cubicBezTo>
                <a:cubicBezTo>
                  <a:pt x="197" y="197"/>
                  <a:pt x="197" y="188"/>
                  <a:pt x="197" y="179"/>
                </a:cubicBezTo>
                <a:cubicBezTo>
                  <a:pt x="197" y="99"/>
                  <a:pt x="269" y="36"/>
                  <a:pt x="349" y="36"/>
                </a:cubicBezTo>
                <a:cubicBezTo>
                  <a:pt x="358" y="36"/>
                  <a:pt x="358" y="27"/>
                  <a:pt x="358" y="18"/>
                </a:cubicBezTo>
                <a:cubicBezTo>
                  <a:pt x="358" y="9"/>
                  <a:pt x="358" y="0"/>
                  <a:pt x="349" y="0"/>
                </a:cubicBezTo>
              </a:path>
            </a:pathLst>
          </a:custGeom>
          <a:solidFill>
            <a:srgbClr val="ABFF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66A9F925-9455-B04F-949D-2EEEB99D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489" y="7341412"/>
            <a:ext cx="380313" cy="540688"/>
          </a:xfrm>
          <a:custGeom>
            <a:avLst/>
            <a:gdLst>
              <a:gd name="T0" fmla="*/ 197 w 368"/>
              <a:gd name="T1" fmla="*/ 161 h 520"/>
              <a:gd name="T2" fmla="*/ 197 w 368"/>
              <a:gd name="T3" fmla="*/ 161 h 520"/>
              <a:gd name="T4" fmla="*/ 18 w 368"/>
              <a:gd name="T5" fmla="*/ 0 h 520"/>
              <a:gd name="T6" fmla="*/ 0 w 368"/>
              <a:gd name="T7" fmla="*/ 18 h 520"/>
              <a:gd name="T8" fmla="*/ 18 w 368"/>
              <a:gd name="T9" fmla="*/ 36 h 520"/>
              <a:gd name="T10" fmla="*/ 161 w 368"/>
              <a:gd name="T11" fmla="*/ 179 h 520"/>
              <a:gd name="T12" fmla="*/ 178 w 368"/>
              <a:gd name="T13" fmla="*/ 197 h 520"/>
              <a:gd name="T14" fmla="*/ 188 w 368"/>
              <a:gd name="T15" fmla="*/ 197 h 520"/>
              <a:gd name="T16" fmla="*/ 188 w 368"/>
              <a:gd name="T17" fmla="*/ 197 h 520"/>
              <a:gd name="T18" fmla="*/ 340 w 368"/>
              <a:gd name="T19" fmla="*/ 340 h 520"/>
              <a:gd name="T20" fmla="*/ 188 w 368"/>
              <a:gd name="T21" fmla="*/ 492 h 520"/>
              <a:gd name="T22" fmla="*/ 170 w 368"/>
              <a:gd name="T23" fmla="*/ 510 h 520"/>
              <a:gd name="T24" fmla="*/ 188 w 368"/>
              <a:gd name="T25" fmla="*/ 519 h 520"/>
              <a:gd name="T26" fmla="*/ 367 w 368"/>
              <a:gd name="T27" fmla="*/ 340 h 520"/>
              <a:gd name="T28" fmla="*/ 197 w 368"/>
              <a:gd name="T29" fmla="*/ 161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8" h="520">
                <a:moveTo>
                  <a:pt x="197" y="161"/>
                </a:moveTo>
                <a:lnTo>
                  <a:pt x="197" y="161"/>
                </a:lnTo>
                <a:cubicBezTo>
                  <a:pt x="188" y="72"/>
                  <a:pt x="107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98" y="36"/>
                  <a:pt x="161" y="99"/>
                  <a:pt x="161" y="179"/>
                </a:cubicBezTo>
                <a:cubicBezTo>
                  <a:pt x="161" y="188"/>
                  <a:pt x="170" y="197"/>
                  <a:pt x="178" y="197"/>
                </a:cubicBezTo>
                <a:lnTo>
                  <a:pt x="188" y="197"/>
                </a:lnTo>
                <a:lnTo>
                  <a:pt x="188" y="197"/>
                </a:lnTo>
                <a:cubicBezTo>
                  <a:pt x="268" y="197"/>
                  <a:pt x="340" y="260"/>
                  <a:pt x="340" y="340"/>
                </a:cubicBezTo>
                <a:cubicBezTo>
                  <a:pt x="340" y="421"/>
                  <a:pt x="268" y="492"/>
                  <a:pt x="188" y="492"/>
                </a:cubicBezTo>
                <a:cubicBezTo>
                  <a:pt x="178" y="492"/>
                  <a:pt x="170" y="501"/>
                  <a:pt x="170" y="510"/>
                </a:cubicBezTo>
                <a:cubicBezTo>
                  <a:pt x="170" y="510"/>
                  <a:pt x="178" y="519"/>
                  <a:pt x="188" y="519"/>
                </a:cubicBezTo>
                <a:cubicBezTo>
                  <a:pt x="286" y="519"/>
                  <a:pt x="367" y="439"/>
                  <a:pt x="367" y="340"/>
                </a:cubicBezTo>
                <a:cubicBezTo>
                  <a:pt x="367" y="251"/>
                  <a:pt x="295" y="170"/>
                  <a:pt x="197" y="161"/>
                </a:cubicBezTo>
              </a:path>
            </a:pathLst>
          </a:custGeom>
          <a:solidFill>
            <a:srgbClr val="ABFF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B98CBDF8-F0F4-5046-8FA8-DD1BFF27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951" y="7071067"/>
            <a:ext cx="270342" cy="82478"/>
          </a:xfrm>
          <a:custGeom>
            <a:avLst/>
            <a:gdLst>
              <a:gd name="T0" fmla="*/ 241 w 260"/>
              <a:gd name="T1" fmla="*/ 71 h 81"/>
              <a:gd name="T2" fmla="*/ 241 w 260"/>
              <a:gd name="T3" fmla="*/ 71 h 81"/>
              <a:gd name="T4" fmla="*/ 232 w 260"/>
              <a:gd name="T5" fmla="*/ 71 h 81"/>
              <a:gd name="T6" fmla="*/ 134 w 260"/>
              <a:gd name="T7" fmla="*/ 27 h 81"/>
              <a:gd name="T8" fmla="*/ 26 w 260"/>
              <a:gd name="T9" fmla="*/ 71 h 81"/>
              <a:gd name="T10" fmla="*/ 8 w 260"/>
              <a:gd name="T11" fmla="*/ 71 h 81"/>
              <a:gd name="T12" fmla="*/ 8 w 260"/>
              <a:gd name="T13" fmla="*/ 45 h 81"/>
              <a:gd name="T14" fmla="*/ 134 w 260"/>
              <a:gd name="T15" fmla="*/ 0 h 81"/>
              <a:gd name="T16" fmla="*/ 259 w 260"/>
              <a:gd name="T17" fmla="*/ 45 h 81"/>
              <a:gd name="T18" fmla="*/ 259 w 260"/>
              <a:gd name="T19" fmla="*/ 71 h 81"/>
              <a:gd name="T20" fmla="*/ 241 w 260"/>
              <a:gd name="T21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81">
                <a:moveTo>
                  <a:pt x="241" y="71"/>
                </a:moveTo>
                <a:lnTo>
                  <a:pt x="241" y="71"/>
                </a:lnTo>
                <a:lnTo>
                  <a:pt x="232" y="71"/>
                </a:lnTo>
                <a:cubicBezTo>
                  <a:pt x="205" y="45"/>
                  <a:pt x="169" y="27"/>
                  <a:pt x="134" y="27"/>
                </a:cubicBezTo>
                <a:cubicBezTo>
                  <a:pt x="89" y="27"/>
                  <a:pt x="53" y="45"/>
                  <a:pt x="26" y="71"/>
                </a:cubicBezTo>
                <a:cubicBezTo>
                  <a:pt x="17" y="80"/>
                  <a:pt x="8" y="80"/>
                  <a:pt x="8" y="71"/>
                </a:cubicBezTo>
                <a:cubicBezTo>
                  <a:pt x="0" y="63"/>
                  <a:pt x="0" y="54"/>
                  <a:pt x="8" y="45"/>
                </a:cubicBezTo>
                <a:cubicBezTo>
                  <a:pt x="35" y="18"/>
                  <a:pt x="80" y="0"/>
                  <a:pt x="134" y="0"/>
                </a:cubicBezTo>
                <a:cubicBezTo>
                  <a:pt x="178" y="0"/>
                  <a:pt x="223" y="18"/>
                  <a:pt x="259" y="45"/>
                </a:cubicBezTo>
                <a:cubicBezTo>
                  <a:pt x="259" y="54"/>
                  <a:pt x="259" y="63"/>
                  <a:pt x="259" y="71"/>
                </a:cubicBezTo>
                <a:cubicBezTo>
                  <a:pt x="250" y="71"/>
                  <a:pt x="250" y="71"/>
                  <a:pt x="241" y="71"/>
                </a:cubicBezTo>
              </a:path>
            </a:pathLst>
          </a:custGeom>
          <a:solidFill>
            <a:srgbClr val="ABFF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">
            <a:extLst>
              <a:ext uri="{FF2B5EF4-FFF2-40B4-BE49-F238E27FC236}">
                <a16:creationId xmlns:a16="http://schemas.microsoft.com/office/drawing/2014/main" id="{FAC304E9-4356-0F41-87E9-A9ED915E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813" y="9458342"/>
            <a:ext cx="4584" cy="45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8">
            <a:extLst>
              <a:ext uri="{FF2B5EF4-FFF2-40B4-BE49-F238E27FC236}">
                <a16:creationId xmlns:a16="http://schemas.microsoft.com/office/drawing/2014/main" id="{71EDEF2E-6305-E849-AD6E-72970EA9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813" y="9485835"/>
            <a:ext cx="91642" cy="36657"/>
          </a:xfrm>
          <a:custGeom>
            <a:avLst/>
            <a:gdLst>
              <a:gd name="T0" fmla="*/ 0 w 90"/>
              <a:gd name="T1" fmla="*/ 0 h 36"/>
              <a:gd name="T2" fmla="*/ 0 w 90"/>
              <a:gd name="T3" fmla="*/ 0 h 36"/>
              <a:gd name="T4" fmla="*/ 89 w 90"/>
              <a:gd name="T5" fmla="*/ 35 h 36"/>
              <a:gd name="T6" fmla="*/ 0 w 9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" h="36">
                <a:moveTo>
                  <a:pt x="0" y="0"/>
                </a:moveTo>
                <a:lnTo>
                  <a:pt x="0" y="0"/>
                </a:lnTo>
                <a:cubicBezTo>
                  <a:pt x="89" y="35"/>
                  <a:pt x="89" y="35"/>
                  <a:pt x="89" y="35"/>
                </a:cubicBezTo>
                <a:cubicBezTo>
                  <a:pt x="53" y="26"/>
                  <a:pt x="26" y="8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E059818A-9ED2-0940-B970-99E9B58B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813" y="9485835"/>
            <a:ext cx="4584" cy="45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E21F03A7-0545-0640-9570-8949EB16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813" y="9485835"/>
            <a:ext cx="91642" cy="123715"/>
          </a:xfrm>
          <a:custGeom>
            <a:avLst/>
            <a:gdLst>
              <a:gd name="T0" fmla="*/ 0 w 90"/>
              <a:gd name="T1" fmla="*/ 0 h 117"/>
              <a:gd name="T2" fmla="*/ 0 w 90"/>
              <a:gd name="T3" fmla="*/ 0 h 117"/>
              <a:gd name="T4" fmla="*/ 0 w 90"/>
              <a:gd name="T5" fmla="*/ 0 h 117"/>
              <a:gd name="T6" fmla="*/ 9 w 90"/>
              <a:gd name="T7" fmla="*/ 107 h 117"/>
              <a:gd name="T8" fmla="*/ 17 w 90"/>
              <a:gd name="T9" fmla="*/ 107 h 117"/>
              <a:gd name="T10" fmla="*/ 89 w 90"/>
              <a:gd name="T11" fmla="*/ 35 h 117"/>
              <a:gd name="T12" fmla="*/ 89 w 90"/>
              <a:gd name="T13" fmla="*/ 35 h 117"/>
              <a:gd name="T14" fmla="*/ 0 w 90"/>
              <a:gd name="T1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1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9" y="107"/>
                  <a:pt x="9" y="107"/>
                  <a:pt x="9" y="107"/>
                </a:cubicBezTo>
                <a:cubicBezTo>
                  <a:pt x="9" y="116"/>
                  <a:pt x="17" y="116"/>
                  <a:pt x="17" y="107"/>
                </a:cubicBezTo>
                <a:cubicBezTo>
                  <a:pt x="89" y="35"/>
                  <a:pt x="89" y="35"/>
                  <a:pt x="89" y="35"/>
                </a:cubicBezTo>
                <a:lnTo>
                  <a:pt x="89" y="35"/>
                </a:ln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14D2BE01-60BE-9641-8CAE-F53A26E7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456" y="9829491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">
            <a:extLst>
              <a:ext uri="{FF2B5EF4-FFF2-40B4-BE49-F238E27FC236}">
                <a16:creationId xmlns:a16="http://schemas.microsoft.com/office/drawing/2014/main" id="{D96BCA76-E7A2-F145-9EF2-AF467BD7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993" y="9756177"/>
            <a:ext cx="142047" cy="73314"/>
          </a:xfrm>
          <a:custGeom>
            <a:avLst/>
            <a:gdLst>
              <a:gd name="T0" fmla="*/ 0 w 136"/>
              <a:gd name="T1" fmla="*/ 0 h 72"/>
              <a:gd name="T2" fmla="*/ 0 w 136"/>
              <a:gd name="T3" fmla="*/ 0 h 72"/>
              <a:gd name="T4" fmla="*/ 135 w 136"/>
              <a:gd name="T5" fmla="*/ 71 h 72"/>
              <a:gd name="T6" fmla="*/ 0 w 136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72">
                <a:moveTo>
                  <a:pt x="0" y="0"/>
                </a:moveTo>
                <a:lnTo>
                  <a:pt x="0" y="0"/>
                </a:lnTo>
                <a:cubicBezTo>
                  <a:pt x="135" y="71"/>
                  <a:pt x="135" y="71"/>
                  <a:pt x="135" y="71"/>
                </a:cubicBezTo>
                <a:cubicBezTo>
                  <a:pt x="90" y="45"/>
                  <a:pt x="45" y="18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91DB3191-5AF0-AA40-B1B1-E9C5247F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21" y="9664535"/>
            <a:ext cx="4581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4">
            <a:extLst>
              <a:ext uri="{FF2B5EF4-FFF2-40B4-BE49-F238E27FC236}">
                <a16:creationId xmlns:a16="http://schemas.microsoft.com/office/drawing/2014/main" id="{9762CBA2-F4E6-3942-8A5C-A2EF8860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158" y="9618714"/>
            <a:ext cx="142044" cy="160375"/>
          </a:xfrm>
          <a:custGeom>
            <a:avLst/>
            <a:gdLst>
              <a:gd name="T0" fmla="*/ 0 w 135"/>
              <a:gd name="T1" fmla="*/ 125 h 153"/>
              <a:gd name="T2" fmla="*/ 0 w 135"/>
              <a:gd name="T3" fmla="*/ 125 h 153"/>
              <a:gd name="T4" fmla="*/ 36 w 135"/>
              <a:gd name="T5" fmla="*/ 143 h 153"/>
              <a:gd name="T6" fmla="*/ 134 w 135"/>
              <a:gd name="T7" fmla="*/ 45 h 153"/>
              <a:gd name="T8" fmla="*/ 134 w 135"/>
              <a:gd name="T9" fmla="*/ 45 h 153"/>
              <a:gd name="T10" fmla="*/ 27 w 135"/>
              <a:gd name="T11" fmla="*/ 0 h 153"/>
              <a:gd name="T12" fmla="*/ 0 w 135"/>
              <a:gd name="T13" fmla="*/ 12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" h="153">
                <a:moveTo>
                  <a:pt x="0" y="125"/>
                </a:moveTo>
                <a:lnTo>
                  <a:pt x="0" y="125"/>
                </a:lnTo>
                <a:cubicBezTo>
                  <a:pt x="0" y="143"/>
                  <a:pt x="27" y="152"/>
                  <a:pt x="36" y="143"/>
                </a:cubicBezTo>
                <a:cubicBezTo>
                  <a:pt x="134" y="45"/>
                  <a:pt x="134" y="45"/>
                  <a:pt x="134" y="45"/>
                </a:cubicBezTo>
                <a:lnTo>
                  <a:pt x="134" y="45"/>
                </a:lnTo>
                <a:cubicBezTo>
                  <a:pt x="27" y="0"/>
                  <a:pt x="27" y="0"/>
                  <a:pt x="27" y="0"/>
                </a:cubicBezTo>
                <a:lnTo>
                  <a:pt x="0" y="125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">
            <a:extLst>
              <a:ext uri="{FF2B5EF4-FFF2-40B4-BE49-F238E27FC236}">
                <a16:creationId xmlns:a16="http://schemas.microsoft.com/office/drawing/2014/main" id="{25A49FAF-061C-C14A-8948-631C3113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920" y="9756177"/>
            <a:ext cx="169536" cy="187868"/>
          </a:xfrm>
          <a:custGeom>
            <a:avLst/>
            <a:gdLst>
              <a:gd name="T0" fmla="*/ 36 w 163"/>
              <a:gd name="T1" fmla="*/ 170 h 180"/>
              <a:gd name="T2" fmla="*/ 36 w 163"/>
              <a:gd name="T3" fmla="*/ 170 h 180"/>
              <a:gd name="T4" fmla="*/ 162 w 163"/>
              <a:gd name="T5" fmla="*/ 71 h 180"/>
              <a:gd name="T6" fmla="*/ 162 w 163"/>
              <a:gd name="T7" fmla="*/ 71 h 180"/>
              <a:gd name="T8" fmla="*/ 27 w 163"/>
              <a:gd name="T9" fmla="*/ 0 h 180"/>
              <a:gd name="T10" fmla="*/ 0 w 163"/>
              <a:gd name="T11" fmla="*/ 143 h 180"/>
              <a:gd name="T12" fmla="*/ 36 w 163"/>
              <a:gd name="T13" fmla="*/ 17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180">
                <a:moveTo>
                  <a:pt x="36" y="170"/>
                </a:moveTo>
                <a:lnTo>
                  <a:pt x="36" y="170"/>
                </a:lnTo>
                <a:cubicBezTo>
                  <a:pt x="162" y="71"/>
                  <a:pt x="162" y="71"/>
                  <a:pt x="162" y="71"/>
                </a:cubicBezTo>
                <a:lnTo>
                  <a:pt x="162" y="71"/>
                </a:lnTo>
                <a:cubicBezTo>
                  <a:pt x="27" y="0"/>
                  <a:pt x="27" y="0"/>
                  <a:pt x="27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70"/>
                  <a:pt x="18" y="179"/>
                  <a:pt x="36" y="17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6">
            <a:extLst>
              <a:ext uri="{FF2B5EF4-FFF2-40B4-BE49-F238E27FC236}">
                <a16:creationId xmlns:a16="http://schemas.microsoft.com/office/drawing/2014/main" id="{F00BB4F3-1F93-E246-9649-5A61055F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458" y="10035686"/>
            <a:ext cx="18328" cy="9164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17 w 18"/>
              <a:gd name="T5" fmla="*/ 9 h 10"/>
              <a:gd name="T6" fmla="*/ 0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17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id="{A0826E9E-0E44-E84D-BBA4-BF92AD75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279" y="10063179"/>
            <a:ext cx="4581" cy="45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id="{12F53394-9B12-F443-9A2A-7649F36F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951" y="10054015"/>
            <a:ext cx="4581" cy="45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id="{E5580D35-7F6A-8945-96CC-B16EA4BD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816" y="9962373"/>
            <a:ext cx="4581" cy="9164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id="{12B69E44-98A4-4A4A-B1C7-5993FE58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294" y="10026522"/>
            <a:ext cx="9164" cy="4581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0 w 10"/>
              <a:gd name="T5" fmla="*/ 0 h 1"/>
              <a:gd name="T6" fmla="*/ 9 w 10"/>
              <a:gd name="T7" fmla="*/ 0 h 1"/>
              <a:gd name="T8" fmla="*/ 0 w 1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id="{5FD98E2A-A206-724B-B236-6E658964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801" y="9999030"/>
            <a:ext cx="4581" cy="9164"/>
          </a:xfrm>
          <a:custGeom>
            <a:avLst/>
            <a:gdLst>
              <a:gd name="T0" fmla="*/ 0 w 1"/>
              <a:gd name="T1" fmla="*/ 0 h 9"/>
              <a:gd name="T2" fmla="*/ 0 w 1"/>
              <a:gd name="T3" fmla="*/ 0 h 9"/>
              <a:gd name="T4" fmla="*/ 0 w 1"/>
              <a:gd name="T5" fmla="*/ 8 h 9"/>
              <a:gd name="T6" fmla="*/ 0 w 1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9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id="{8658D61E-A087-5B47-B2AD-B8A7FD84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309" y="9980701"/>
            <a:ext cx="4581" cy="9164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id="{6B416C6F-9EB9-E04E-BF50-4C9C1B77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801" y="10008194"/>
            <a:ext cx="27493" cy="18328"/>
          </a:xfrm>
          <a:custGeom>
            <a:avLst/>
            <a:gdLst>
              <a:gd name="T0" fmla="*/ 0 w 28"/>
              <a:gd name="T1" fmla="*/ 0 h 19"/>
              <a:gd name="T2" fmla="*/ 0 w 28"/>
              <a:gd name="T3" fmla="*/ 0 h 19"/>
              <a:gd name="T4" fmla="*/ 27 w 28"/>
              <a:gd name="T5" fmla="*/ 18 h 19"/>
              <a:gd name="T6" fmla="*/ 0 w 2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9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27" y="18"/>
                </a:cubicBezTo>
                <a:cubicBezTo>
                  <a:pt x="18" y="9"/>
                  <a:pt x="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id="{4ACDBD75-DC9F-3C47-82CD-CB09B663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309" y="9989865"/>
            <a:ext cx="27493" cy="9164"/>
          </a:xfrm>
          <a:custGeom>
            <a:avLst/>
            <a:gdLst>
              <a:gd name="T0" fmla="*/ 0 w 28"/>
              <a:gd name="T1" fmla="*/ 0 h 10"/>
              <a:gd name="T2" fmla="*/ 0 w 28"/>
              <a:gd name="T3" fmla="*/ 0 h 10"/>
              <a:gd name="T4" fmla="*/ 27 w 28"/>
              <a:gd name="T5" fmla="*/ 9 h 10"/>
              <a:gd name="T6" fmla="*/ 0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27" y="9"/>
                </a:cubicBezTo>
                <a:cubicBezTo>
                  <a:pt x="18" y="9"/>
                  <a:pt x="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id="{1F5DF111-AC9F-A246-814A-593A64A8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816" y="9971537"/>
            <a:ext cx="27493" cy="9164"/>
          </a:xfrm>
          <a:custGeom>
            <a:avLst/>
            <a:gdLst>
              <a:gd name="T0" fmla="*/ 0 w 28"/>
              <a:gd name="T1" fmla="*/ 0 h 10"/>
              <a:gd name="T2" fmla="*/ 0 w 28"/>
              <a:gd name="T3" fmla="*/ 0 h 10"/>
              <a:gd name="T4" fmla="*/ 27 w 28"/>
              <a:gd name="T5" fmla="*/ 9 h 10"/>
              <a:gd name="T6" fmla="*/ 0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9"/>
                  <a:pt x="27" y="9"/>
                </a:cubicBezTo>
                <a:cubicBezTo>
                  <a:pt x="18" y="9"/>
                  <a:pt x="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id="{31600575-AF23-704A-B2F9-69BF4D76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488" y="9953209"/>
            <a:ext cx="18328" cy="9164"/>
          </a:xfrm>
          <a:custGeom>
            <a:avLst/>
            <a:gdLst>
              <a:gd name="T0" fmla="*/ 0 w 19"/>
              <a:gd name="T1" fmla="*/ 0 h 10"/>
              <a:gd name="T2" fmla="*/ 0 w 19"/>
              <a:gd name="T3" fmla="*/ 0 h 10"/>
              <a:gd name="T4" fmla="*/ 0 w 19"/>
              <a:gd name="T5" fmla="*/ 0 h 10"/>
              <a:gd name="T6" fmla="*/ 18 w 19"/>
              <a:gd name="T7" fmla="*/ 9 h 10"/>
              <a:gd name="T8" fmla="*/ 0 w 1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9" y="9"/>
                  <a:pt x="18" y="9"/>
                </a:cubicBezTo>
                <a:cubicBezTo>
                  <a:pt x="9" y="9"/>
                  <a:pt x="0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id="{0CABD3EA-536B-8745-BA43-AEBE6411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458" y="10026522"/>
            <a:ext cx="4581" cy="9164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0" y="9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id="{B2CFEB5A-2A17-534C-A34B-50B856EC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279" y="10063179"/>
            <a:ext cx="9164" cy="9164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9"/>
                  <a:pt x="9" y="9"/>
                </a:cubicBezTo>
                <a:cubicBezTo>
                  <a:pt x="9" y="9"/>
                  <a:pt x="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id="{C170A648-E4E2-A24E-983C-37405B2C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5786" y="10044851"/>
            <a:ext cx="9164" cy="9164"/>
          </a:xfrm>
          <a:custGeom>
            <a:avLst/>
            <a:gdLst>
              <a:gd name="T0" fmla="*/ 0 w 11"/>
              <a:gd name="T1" fmla="*/ 0 h 10"/>
              <a:gd name="T2" fmla="*/ 0 w 11"/>
              <a:gd name="T3" fmla="*/ 0 h 10"/>
              <a:gd name="T4" fmla="*/ 10 w 11"/>
              <a:gd name="T5" fmla="*/ 9 h 10"/>
              <a:gd name="T6" fmla="*/ 0 w 1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10" y="0"/>
                  <a:pt x="10" y="9"/>
                </a:cubicBezTo>
                <a:cubicBezTo>
                  <a:pt x="10" y="0"/>
                  <a:pt x="0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id="{79A42E22-7BA9-684F-8987-805E8335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951" y="10054015"/>
            <a:ext cx="18328" cy="9164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17 w 18"/>
              <a:gd name="T5" fmla="*/ 9 h 10"/>
              <a:gd name="T6" fmla="*/ 0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8" y="9"/>
                  <a:pt x="17" y="9"/>
                </a:cubicBezTo>
                <a:cubicBezTo>
                  <a:pt x="8" y="9"/>
                  <a:pt x="8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id="{047BC59D-EF1B-7B4E-B16A-EFF005F2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667" y="9953209"/>
            <a:ext cx="279507" cy="306999"/>
          </a:xfrm>
          <a:custGeom>
            <a:avLst/>
            <a:gdLst>
              <a:gd name="T0" fmla="*/ 26 w 269"/>
              <a:gd name="T1" fmla="*/ 286 h 296"/>
              <a:gd name="T2" fmla="*/ 26 w 269"/>
              <a:gd name="T3" fmla="*/ 286 h 296"/>
              <a:gd name="T4" fmla="*/ 268 w 269"/>
              <a:gd name="T5" fmla="*/ 161 h 296"/>
              <a:gd name="T6" fmla="*/ 268 w 269"/>
              <a:gd name="T7" fmla="*/ 161 h 296"/>
              <a:gd name="T8" fmla="*/ 259 w 269"/>
              <a:gd name="T9" fmla="*/ 152 h 296"/>
              <a:gd name="T10" fmla="*/ 250 w 269"/>
              <a:gd name="T11" fmla="*/ 152 h 296"/>
              <a:gd name="T12" fmla="*/ 250 w 269"/>
              <a:gd name="T13" fmla="*/ 143 h 296"/>
              <a:gd name="T14" fmla="*/ 241 w 269"/>
              <a:gd name="T15" fmla="*/ 134 h 296"/>
              <a:gd name="T16" fmla="*/ 232 w 269"/>
              <a:gd name="T17" fmla="*/ 134 h 296"/>
              <a:gd name="T18" fmla="*/ 223 w 269"/>
              <a:gd name="T19" fmla="*/ 125 h 296"/>
              <a:gd name="T20" fmla="*/ 223 w 269"/>
              <a:gd name="T21" fmla="*/ 125 h 296"/>
              <a:gd name="T22" fmla="*/ 214 w 269"/>
              <a:gd name="T23" fmla="*/ 116 h 296"/>
              <a:gd name="T24" fmla="*/ 205 w 269"/>
              <a:gd name="T25" fmla="*/ 116 h 296"/>
              <a:gd name="T26" fmla="*/ 196 w 269"/>
              <a:gd name="T27" fmla="*/ 107 h 296"/>
              <a:gd name="T28" fmla="*/ 196 w 269"/>
              <a:gd name="T29" fmla="*/ 107 h 296"/>
              <a:gd name="T30" fmla="*/ 179 w 269"/>
              <a:gd name="T31" fmla="*/ 98 h 296"/>
              <a:gd name="T32" fmla="*/ 179 w 269"/>
              <a:gd name="T33" fmla="*/ 98 h 296"/>
              <a:gd name="T34" fmla="*/ 169 w 269"/>
              <a:gd name="T35" fmla="*/ 89 h 296"/>
              <a:gd name="T36" fmla="*/ 152 w 269"/>
              <a:gd name="T37" fmla="*/ 80 h 296"/>
              <a:gd name="T38" fmla="*/ 152 w 269"/>
              <a:gd name="T39" fmla="*/ 71 h 296"/>
              <a:gd name="T40" fmla="*/ 143 w 269"/>
              <a:gd name="T41" fmla="*/ 71 h 296"/>
              <a:gd name="T42" fmla="*/ 116 w 269"/>
              <a:gd name="T43" fmla="*/ 53 h 296"/>
              <a:gd name="T44" fmla="*/ 116 w 269"/>
              <a:gd name="T45" fmla="*/ 45 h 296"/>
              <a:gd name="T46" fmla="*/ 89 w 269"/>
              <a:gd name="T47" fmla="*/ 36 h 296"/>
              <a:gd name="T48" fmla="*/ 89 w 269"/>
              <a:gd name="T49" fmla="*/ 27 h 296"/>
              <a:gd name="T50" fmla="*/ 62 w 269"/>
              <a:gd name="T51" fmla="*/ 18 h 296"/>
              <a:gd name="T52" fmla="*/ 62 w 269"/>
              <a:gd name="T53" fmla="*/ 9 h 296"/>
              <a:gd name="T54" fmla="*/ 44 w 269"/>
              <a:gd name="T55" fmla="*/ 0 h 296"/>
              <a:gd name="T56" fmla="*/ 0 w 269"/>
              <a:gd name="T57" fmla="*/ 259 h 296"/>
              <a:gd name="T58" fmla="*/ 26 w 269"/>
              <a:gd name="T59" fmla="*/ 28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9" h="296">
                <a:moveTo>
                  <a:pt x="26" y="286"/>
                </a:moveTo>
                <a:lnTo>
                  <a:pt x="26" y="286"/>
                </a:lnTo>
                <a:cubicBezTo>
                  <a:pt x="268" y="161"/>
                  <a:pt x="268" y="161"/>
                  <a:pt x="268" y="161"/>
                </a:cubicBezTo>
                <a:lnTo>
                  <a:pt x="268" y="161"/>
                </a:lnTo>
                <a:cubicBezTo>
                  <a:pt x="268" y="161"/>
                  <a:pt x="259" y="161"/>
                  <a:pt x="259" y="152"/>
                </a:cubicBezTo>
                <a:cubicBezTo>
                  <a:pt x="259" y="152"/>
                  <a:pt x="259" y="152"/>
                  <a:pt x="250" y="152"/>
                </a:cubicBezTo>
                <a:lnTo>
                  <a:pt x="250" y="143"/>
                </a:lnTo>
                <a:cubicBezTo>
                  <a:pt x="241" y="143"/>
                  <a:pt x="241" y="143"/>
                  <a:pt x="241" y="134"/>
                </a:cubicBezTo>
                <a:lnTo>
                  <a:pt x="232" y="134"/>
                </a:lnTo>
                <a:cubicBezTo>
                  <a:pt x="232" y="134"/>
                  <a:pt x="232" y="134"/>
                  <a:pt x="223" y="125"/>
                </a:cubicBezTo>
                <a:lnTo>
                  <a:pt x="223" y="125"/>
                </a:lnTo>
                <a:cubicBezTo>
                  <a:pt x="214" y="125"/>
                  <a:pt x="214" y="125"/>
                  <a:pt x="214" y="116"/>
                </a:cubicBezTo>
                <a:lnTo>
                  <a:pt x="205" y="116"/>
                </a:lnTo>
                <a:cubicBezTo>
                  <a:pt x="205" y="116"/>
                  <a:pt x="205" y="107"/>
                  <a:pt x="196" y="107"/>
                </a:cubicBezTo>
                <a:lnTo>
                  <a:pt x="196" y="107"/>
                </a:lnTo>
                <a:cubicBezTo>
                  <a:pt x="187" y="107"/>
                  <a:pt x="187" y="98"/>
                  <a:pt x="179" y="98"/>
                </a:cubicBezTo>
                <a:lnTo>
                  <a:pt x="179" y="98"/>
                </a:lnTo>
                <a:cubicBezTo>
                  <a:pt x="179" y="89"/>
                  <a:pt x="169" y="89"/>
                  <a:pt x="169" y="89"/>
                </a:cubicBezTo>
                <a:cubicBezTo>
                  <a:pt x="161" y="80"/>
                  <a:pt x="161" y="80"/>
                  <a:pt x="152" y="80"/>
                </a:cubicBezTo>
                <a:cubicBezTo>
                  <a:pt x="152" y="80"/>
                  <a:pt x="152" y="80"/>
                  <a:pt x="152" y="71"/>
                </a:cubicBezTo>
                <a:lnTo>
                  <a:pt x="143" y="71"/>
                </a:lnTo>
                <a:cubicBezTo>
                  <a:pt x="134" y="62"/>
                  <a:pt x="125" y="53"/>
                  <a:pt x="116" y="53"/>
                </a:cubicBezTo>
                <a:cubicBezTo>
                  <a:pt x="116" y="53"/>
                  <a:pt x="116" y="53"/>
                  <a:pt x="116" y="45"/>
                </a:cubicBezTo>
                <a:cubicBezTo>
                  <a:pt x="107" y="45"/>
                  <a:pt x="98" y="36"/>
                  <a:pt x="89" y="36"/>
                </a:cubicBezTo>
                <a:cubicBezTo>
                  <a:pt x="89" y="36"/>
                  <a:pt x="89" y="36"/>
                  <a:pt x="89" y="27"/>
                </a:cubicBezTo>
                <a:cubicBezTo>
                  <a:pt x="80" y="27"/>
                  <a:pt x="71" y="18"/>
                  <a:pt x="62" y="18"/>
                </a:cubicBezTo>
                <a:lnTo>
                  <a:pt x="62" y="9"/>
                </a:lnTo>
                <a:cubicBezTo>
                  <a:pt x="53" y="9"/>
                  <a:pt x="44" y="0"/>
                  <a:pt x="44" y="0"/>
                </a:cubicBezTo>
                <a:cubicBezTo>
                  <a:pt x="26" y="89"/>
                  <a:pt x="9" y="170"/>
                  <a:pt x="0" y="259"/>
                </a:cubicBezTo>
                <a:cubicBezTo>
                  <a:pt x="0" y="277"/>
                  <a:pt x="17" y="295"/>
                  <a:pt x="26" y="286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id="{2BDCA82C-3A8E-0942-8144-EB71E434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920" y="10452656"/>
            <a:ext cx="160375" cy="169539"/>
          </a:xfrm>
          <a:custGeom>
            <a:avLst/>
            <a:gdLst>
              <a:gd name="T0" fmla="*/ 45 w 153"/>
              <a:gd name="T1" fmla="*/ 152 h 162"/>
              <a:gd name="T2" fmla="*/ 45 w 153"/>
              <a:gd name="T3" fmla="*/ 152 h 162"/>
              <a:gd name="T4" fmla="*/ 152 w 153"/>
              <a:gd name="T5" fmla="*/ 80 h 162"/>
              <a:gd name="T6" fmla="*/ 63 w 153"/>
              <a:gd name="T7" fmla="*/ 0 h 162"/>
              <a:gd name="T8" fmla="*/ 9 w 153"/>
              <a:gd name="T9" fmla="*/ 116 h 162"/>
              <a:gd name="T10" fmla="*/ 45 w 153"/>
              <a:gd name="T11" fmla="*/ 15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62">
                <a:moveTo>
                  <a:pt x="45" y="152"/>
                </a:moveTo>
                <a:lnTo>
                  <a:pt x="45" y="152"/>
                </a:lnTo>
                <a:cubicBezTo>
                  <a:pt x="152" y="80"/>
                  <a:pt x="152" y="80"/>
                  <a:pt x="152" y="80"/>
                </a:cubicBezTo>
                <a:cubicBezTo>
                  <a:pt x="63" y="0"/>
                  <a:pt x="63" y="0"/>
                  <a:pt x="63" y="0"/>
                </a:cubicBezTo>
                <a:cubicBezTo>
                  <a:pt x="9" y="116"/>
                  <a:pt x="9" y="116"/>
                  <a:pt x="9" y="116"/>
                </a:cubicBezTo>
                <a:cubicBezTo>
                  <a:pt x="0" y="143"/>
                  <a:pt x="27" y="161"/>
                  <a:pt x="45" y="152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id="{F26D1708-3AC5-5F4D-9FD9-01A09DF9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651" y="10228135"/>
            <a:ext cx="178703" cy="187865"/>
          </a:xfrm>
          <a:custGeom>
            <a:avLst/>
            <a:gdLst>
              <a:gd name="T0" fmla="*/ 9 w 171"/>
              <a:gd name="T1" fmla="*/ 143 h 180"/>
              <a:gd name="T2" fmla="*/ 9 w 171"/>
              <a:gd name="T3" fmla="*/ 143 h 180"/>
              <a:gd name="T4" fmla="*/ 36 w 171"/>
              <a:gd name="T5" fmla="*/ 170 h 180"/>
              <a:gd name="T6" fmla="*/ 170 w 171"/>
              <a:gd name="T7" fmla="*/ 99 h 180"/>
              <a:gd name="T8" fmla="*/ 54 w 171"/>
              <a:gd name="T9" fmla="*/ 0 h 180"/>
              <a:gd name="T10" fmla="*/ 9 w 171"/>
              <a:gd name="T11" fmla="*/ 14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" h="180">
                <a:moveTo>
                  <a:pt x="9" y="143"/>
                </a:moveTo>
                <a:lnTo>
                  <a:pt x="9" y="143"/>
                </a:lnTo>
                <a:cubicBezTo>
                  <a:pt x="0" y="161"/>
                  <a:pt x="18" y="179"/>
                  <a:pt x="36" y="170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54" y="0"/>
                  <a:pt x="54" y="0"/>
                  <a:pt x="54" y="0"/>
                </a:cubicBezTo>
                <a:lnTo>
                  <a:pt x="9" y="143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id="{C8EDF918-EB76-C340-9C0A-DDBC8A13A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651" y="9618714"/>
            <a:ext cx="4581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id="{2B811392-4C5E-AB46-836F-2DEA4212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651" y="9618714"/>
            <a:ext cx="109970" cy="45821"/>
          </a:xfrm>
          <a:custGeom>
            <a:avLst/>
            <a:gdLst>
              <a:gd name="T0" fmla="*/ 0 w 108"/>
              <a:gd name="T1" fmla="*/ 0 h 46"/>
              <a:gd name="T2" fmla="*/ 0 w 108"/>
              <a:gd name="T3" fmla="*/ 0 h 46"/>
              <a:gd name="T4" fmla="*/ 107 w 108"/>
              <a:gd name="T5" fmla="*/ 45 h 46"/>
              <a:gd name="T6" fmla="*/ 0 w 108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46">
                <a:moveTo>
                  <a:pt x="0" y="0"/>
                </a:moveTo>
                <a:lnTo>
                  <a:pt x="0" y="0"/>
                </a:lnTo>
                <a:cubicBezTo>
                  <a:pt x="107" y="45"/>
                  <a:pt x="107" y="45"/>
                  <a:pt x="107" y="45"/>
                </a:cubicBezTo>
                <a:cubicBezTo>
                  <a:pt x="72" y="27"/>
                  <a:pt x="36" y="9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id="{450C46A6-CC64-6844-B400-8D2EA19E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6978" y="9403357"/>
            <a:ext cx="2286466" cy="1690793"/>
          </a:xfrm>
          <a:custGeom>
            <a:avLst/>
            <a:gdLst>
              <a:gd name="T0" fmla="*/ 2049 w 2202"/>
              <a:gd name="T1" fmla="*/ 1324 h 1629"/>
              <a:gd name="T2" fmla="*/ 2049 w 2202"/>
              <a:gd name="T3" fmla="*/ 1324 h 1629"/>
              <a:gd name="T4" fmla="*/ 1950 w 2202"/>
              <a:gd name="T5" fmla="*/ 1351 h 1629"/>
              <a:gd name="T6" fmla="*/ 1942 w 2202"/>
              <a:gd name="T7" fmla="*/ 1342 h 1629"/>
              <a:gd name="T8" fmla="*/ 1995 w 2202"/>
              <a:gd name="T9" fmla="*/ 1252 h 1629"/>
              <a:gd name="T10" fmla="*/ 2031 w 2202"/>
              <a:gd name="T11" fmla="*/ 1297 h 1629"/>
              <a:gd name="T12" fmla="*/ 1852 w 2202"/>
              <a:gd name="T13" fmla="*/ 1109 h 1629"/>
              <a:gd name="T14" fmla="*/ 1458 w 2202"/>
              <a:gd name="T15" fmla="*/ 751 h 1629"/>
              <a:gd name="T16" fmla="*/ 1378 w 2202"/>
              <a:gd name="T17" fmla="*/ 689 h 1629"/>
              <a:gd name="T18" fmla="*/ 1136 w 2202"/>
              <a:gd name="T19" fmla="*/ 814 h 1629"/>
              <a:gd name="T20" fmla="*/ 1110 w 2202"/>
              <a:gd name="T21" fmla="*/ 787 h 1629"/>
              <a:gd name="T22" fmla="*/ 1154 w 2202"/>
              <a:gd name="T23" fmla="*/ 528 h 1629"/>
              <a:gd name="T24" fmla="*/ 1020 w 2202"/>
              <a:gd name="T25" fmla="*/ 447 h 1629"/>
              <a:gd name="T26" fmla="*/ 967 w 2202"/>
              <a:gd name="T27" fmla="*/ 411 h 1629"/>
              <a:gd name="T28" fmla="*/ 841 w 2202"/>
              <a:gd name="T29" fmla="*/ 510 h 1629"/>
              <a:gd name="T30" fmla="*/ 805 w 2202"/>
              <a:gd name="T31" fmla="*/ 483 h 1629"/>
              <a:gd name="T32" fmla="*/ 832 w 2202"/>
              <a:gd name="T33" fmla="*/ 340 h 1629"/>
              <a:gd name="T34" fmla="*/ 680 w 2202"/>
              <a:gd name="T35" fmla="*/ 251 h 1629"/>
              <a:gd name="T36" fmla="*/ 582 w 2202"/>
              <a:gd name="T37" fmla="*/ 349 h 1629"/>
              <a:gd name="T38" fmla="*/ 546 w 2202"/>
              <a:gd name="T39" fmla="*/ 331 h 1629"/>
              <a:gd name="T40" fmla="*/ 573 w 2202"/>
              <a:gd name="T41" fmla="*/ 206 h 1629"/>
              <a:gd name="T42" fmla="*/ 546 w 2202"/>
              <a:gd name="T43" fmla="*/ 188 h 1629"/>
              <a:gd name="T44" fmla="*/ 376 w 2202"/>
              <a:gd name="T45" fmla="*/ 116 h 1629"/>
              <a:gd name="T46" fmla="*/ 304 w 2202"/>
              <a:gd name="T47" fmla="*/ 188 h 1629"/>
              <a:gd name="T48" fmla="*/ 296 w 2202"/>
              <a:gd name="T49" fmla="*/ 188 h 1629"/>
              <a:gd name="T50" fmla="*/ 287 w 2202"/>
              <a:gd name="T51" fmla="*/ 81 h 1629"/>
              <a:gd name="T52" fmla="*/ 9 w 2202"/>
              <a:gd name="T53" fmla="*/ 18 h 1629"/>
              <a:gd name="T54" fmla="*/ 9 w 2202"/>
              <a:gd name="T55" fmla="*/ 18 h 1629"/>
              <a:gd name="T56" fmla="*/ 9 w 2202"/>
              <a:gd name="T57" fmla="*/ 18 h 1629"/>
              <a:gd name="T58" fmla="*/ 9 w 2202"/>
              <a:gd name="T59" fmla="*/ 36 h 1629"/>
              <a:gd name="T60" fmla="*/ 27 w 2202"/>
              <a:gd name="T61" fmla="*/ 197 h 1629"/>
              <a:gd name="T62" fmla="*/ 134 w 2202"/>
              <a:gd name="T63" fmla="*/ 340 h 1629"/>
              <a:gd name="T64" fmla="*/ 331 w 2202"/>
              <a:gd name="T65" fmla="*/ 492 h 1629"/>
              <a:gd name="T66" fmla="*/ 761 w 2202"/>
              <a:gd name="T67" fmla="*/ 805 h 1629"/>
              <a:gd name="T68" fmla="*/ 984 w 2202"/>
              <a:gd name="T69" fmla="*/ 966 h 1629"/>
              <a:gd name="T70" fmla="*/ 1199 w 2202"/>
              <a:gd name="T71" fmla="*/ 1118 h 1629"/>
              <a:gd name="T72" fmla="*/ 1646 w 2202"/>
              <a:gd name="T73" fmla="*/ 1413 h 1629"/>
              <a:gd name="T74" fmla="*/ 1870 w 2202"/>
              <a:gd name="T75" fmla="*/ 1556 h 1629"/>
              <a:gd name="T76" fmla="*/ 2192 w 2202"/>
              <a:gd name="T77" fmla="*/ 1556 h 1629"/>
              <a:gd name="T78" fmla="*/ 2201 w 2202"/>
              <a:gd name="T79" fmla="*/ 1547 h 1629"/>
              <a:gd name="T80" fmla="*/ 2049 w 2202"/>
              <a:gd name="T81" fmla="*/ 1324 h 1629"/>
              <a:gd name="T82" fmla="*/ 1494 w 2202"/>
              <a:gd name="T83" fmla="*/ 966 h 1629"/>
              <a:gd name="T84" fmla="*/ 1494 w 2202"/>
              <a:gd name="T85" fmla="*/ 966 h 1629"/>
              <a:gd name="T86" fmla="*/ 1467 w 2202"/>
              <a:gd name="T87" fmla="*/ 939 h 1629"/>
              <a:gd name="T88" fmla="*/ 1512 w 2202"/>
              <a:gd name="T89" fmla="*/ 796 h 1629"/>
              <a:gd name="T90" fmla="*/ 1628 w 2202"/>
              <a:gd name="T91" fmla="*/ 895 h 1629"/>
              <a:gd name="T92" fmla="*/ 1494 w 2202"/>
              <a:gd name="T93" fmla="*/ 966 h 1629"/>
              <a:gd name="T94" fmla="*/ 1736 w 2202"/>
              <a:gd name="T95" fmla="*/ 1163 h 1629"/>
              <a:gd name="T96" fmla="*/ 1736 w 2202"/>
              <a:gd name="T97" fmla="*/ 1163 h 1629"/>
              <a:gd name="T98" fmla="*/ 1700 w 2202"/>
              <a:gd name="T99" fmla="*/ 1127 h 1629"/>
              <a:gd name="T100" fmla="*/ 1754 w 2202"/>
              <a:gd name="T101" fmla="*/ 1011 h 1629"/>
              <a:gd name="T102" fmla="*/ 1843 w 2202"/>
              <a:gd name="T103" fmla="*/ 1091 h 1629"/>
              <a:gd name="T104" fmla="*/ 1736 w 2202"/>
              <a:gd name="T105" fmla="*/ 1163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02" h="1629">
                <a:moveTo>
                  <a:pt x="2049" y="1324"/>
                </a:moveTo>
                <a:lnTo>
                  <a:pt x="2049" y="1324"/>
                </a:lnTo>
                <a:cubicBezTo>
                  <a:pt x="1950" y="1351"/>
                  <a:pt x="1950" y="1351"/>
                  <a:pt x="1950" y="1351"/>
                </a:cubicBezTo>
                <a:lnTo>
                  <a:pt x="1942" y="1342"/>
                </a:lnTo>
                <a:cubicBezTo>
                  <a:pt x="1995" y="1252"/>
                  <a:pt x="1995" y="1252"/>
                  <a:pt x="1995" y="1252"/>
                </a:cubicBezTo>
                <a:cubicBezTo>
                  <a:pt x="2031" y="1297"/>
                  <a:pt x="2031" y="1297"/>
                  <a:pt x="2031" y="1297"/>
                </a:cubicBezTo>
                <a:cubicBezTo>
                  <a:pt x="1986" y="1243"/>
                  <a:pt x="1923" y="1181"/>
                  <a:pt x="1852" y="1109"/>
                </a:cubicBezTo>
                <a:cubicBezTo>
                  <a:pt x="1745" y="993"/>
                  <a:pt x="1611" y="868"/>
                  <a:pt x="1458" y="751"/>
                </a:cubicBezTo>
                <a:cubicBezTo>
                  <a:pt x="1432" y="725"/>
                  <a:pt x="1405" y="707"/>
                  <a:pt x="1378" y="689"/>
                </a:cubicBezTo>
                <a:cubicBezTo>
                  <a:pt x="1136" y="814"/>
                  <a:pt x="1136" y="814"/>
                  <a:pt x="1136" y="814"/>
                </a:cubicBezTo>
                <a:cubicBezTo>
                  <a:pt x="1127" y="823"/>
                  <a:pt x="1110" y="805"/>
                  <a:pt x="1110" y="787"/>
                </a:cubicBezTo>
                <a:cubicBezTo>
                  <a:pt x="1119" y="698"/>
                  <a:pt x="1136" y="617"/>
                  <a:pt x="1154" y="528"/>
                </a:cubicBezTo>
                <a:cubicBezTo>
                  <a:pt x="1110" y="501"/>
                  <a:pt x="1065" y="474"/>
                  <a:pt x="1020" y="447"/>
                </a:cubicBezTo>
                <a:cubicBezTo>
                  <a:pt x="1002" y="429"/>
                  <a:pt x="984" y="421"/>
                  <a:pt x="967" y="411"/>
                </a:cubicBezTo>
                <a:cubicBezTo>
                  <a:pt x="841" y="510"/>
                  <a:pt x="841" y="510"/>
                  <a:pt x="841" y="510"/>
                </a:cubicBezTo>
                <a:cubicBezTo>
                  <a:pt x="823" y="519"/>
                  <a:pt x="805" y="510"/>
                  <a:pt x="805" y="483"/>
                </a:cubicBezTo>
                <a:cubicBezTo>
                  <a:pt x="832" y="340"/>
                  <a:pt x="832" y="340"/>
                  <a:pt x="832" y="340"/>
                </a:cubicBezTo>
                <a:cubicBezTo>
                  <a:pt x="778" y="304"/>
                  <a:pt x="725" y="277"/>
                  <a:pt x="680" y="251"/>
                </a:cubicBezTo>
                <a:cubicBezTo>
                  <a:pt x="582" y="349"/>
                  <a:pt x="582" y="349"/>
                  <a:pt x="582" y="349"/>
                </a:cubicBezTo>
                <a:cubicBezTo>
                  <a:pt x="573" y="358"/>
                  <a:pt x="546" y="349"/>
                  <a:pt x="546" y="331"/>
                </a:cubicBezTo>
                <a:cubicBezTo>
                  <a:pt x="573" y="206"/>
                  <a:pt x="573" y="206"/>
                  <a:pt x="573" y="206"/>
                </a:cubicBezTo>
                <a:cubicBezTo>
                  <a:pt x="564" y="197"/>
                  <a:pt x="555" y="197"/>
                  <a:pt x="546" y="188"/>
                </a:cubicBezTo>
                <a:cubicBezTo>
                  <a:pt x="483" y="161"/>
                  <a:pt x="430" y="134"/>
                  <a:pt x="376" y="116"/>
                </a:cubicBezTo>
                <a:cubicBezTo>
                  <a:pt x="304" y="188"/>
                  <a:pt x="304" y="188"/>
                  <a:pt x="304" y="188"/>
                </a:cubicBezTo>
                <a:cubicBezTo>
                  <a:pt x="304" y="197"/>
                  <a:pt x="296" y="197"/>
                  <a:pt x="296" y="188"/>
                </a:cubicBezTo>
                <a:cubicBezTo>
                  <a:pt x="287" y="81"/>
                  <a:pt x="287" y="81"/>
                  <a:pt x="287" y="81"/>
                </a:cubicBezTo>
                <a:cubicBezTo>
                  <a:pt x="126" y="27"/>
                  <a:pt x="27" y="0"/>
                  <a:pt x="9" y="18"/>
                </a:cubicBezTo>
                <a:lnTo>
                  <a:pt x="9" y="18"/>
                </a:lnTo>
                <a:lnTo>
                  <a:pt x="9" y="18"/>
                </a:lnTo>
                <a:cubicBezTo>
                  <a:pt x="9" y="27"/>
                  <a:pt x="9" y="36"/>
                  <a:pt x="9" y="36"/>
                </a:cubicBezTo>
                <a:cubicBezTo>
                  <a:pt x="0" y="89"/>
                  <a:pt x="9" y="152"/>
                  <a:pt x="27" y="197"/>
                </a:cubicBezTo>
                <a:cubicBezTo>
                  <a:pt x="63" y="277"/>
                  <a:pt x="117" y="322"/>
                  <a:pt x="134" y="340"/>
                </a:cubicBezTo>
                <a:cubicBezTo>
                  <a:pt x="206" y="394"/>
                  <a:pt x="269" y="438"/>
                  <a:pt x="331" y="492"/>
                </a:cubicBezTo>
                <a:cubicBezTo>
                  <a:pt x="475" y="599"/>
                  <a:pt x="618" y="707"/>
                  <a:pt x="761" y="805"/>
                </a:cubicBezTo>
                <a:cubicBezTo>
                  <a:pt x="832" y="859"/>
                  <a:pt x="913" y="912"/>
                  <a:pt x="984" y="966"/>
                </a:cubicBezTo>
                <a:cubicBezTo>
                  <a:pt x="1056" y="1020"/>
                  <a:pt x="1127" y="1065"/>
                  <a:pt x="1199" y="1118"/>
                </a:cubicBezTo>
                <a:cubicBezTo>
                  <a:pt x="1342" y="1217"/>
                  <a:pt x="1494" y="1315"/>
                  <a:pt x="1646" y="1413"/>
                </a:cubicBezTo>
                <a:cubicBezTo>
                  <a:pt x="1718" y="1458"/>
                  <a:pt x="1798" y="1512"/>
                  <a:pt x="1870" y="1556"/>
                </a:cubicBezTo>
                <a:cubicBezTo>
                  <a:pt x="1968" y="1628"/>
                  <a:pt x="2102" y="1628"/>
                  <a:pt x="2192" y="1556"/>
                </a:cubicBezTo>
                <a:cubicBezTo>
                  <a:pt x="2201" y="1547"/>
                  <a:pt x="2201" y="1547"/>
                  <a:pt x="2201" y="1547"/>
                </a:cubicBezTo>
                <a:cubicBezTo>
                  <a:pt x="2201" y="1521"/>
                  <a:pt x="2147" y="1440"/>
                  <a:pt x="2049" y="1324"/>
                </a:cubicBezTo>
                <a:close/>
                <a:moveTo>
                  <a:pt x="1494" y="966"/>
                </a:moveTo>
                <a:lnTo>
                  <a:pt x="1494" y="966"/>
                </a:lnTo>
                <a:cubicBezTo>
                  <a:pt x="1476" y="975"/>
                  <a:pt x="1458" y="957"/>
                  <a:pt x="1467" y="939"/>
                </a:cubicBezTo>
                <a:cubicBezTo>
                  <a:pt x="1512" y="796"/>
                  <a:pt x="1512" y="796"/>
                  <a:pt x="1512" y="796"/>
                </a:cubicBezTo>
                <a:cubicBezTo>
                  <a:pt x="1628" y="895"/>
                  <a:pt x="1628" y="895"/>
                  <a:pt x="1628" y="895"/>
                </a:cubicBezTo>
                <a:lnTo>
                  <a:pt x="1494" y="966"/>
                </a:lnTo>
                <a:close/>
                <a:moveTo>
                  <a:pt x="1736" y="1163"/>
                </a:moveTo>
                <a:lnTo>
                  <a:pt x="1736" y="1163"/>
                </a:lnTo>
                <a:cubicBezTo>
                  <a:pt x="1718" y="1172"/>
                  <a:pt x="1691" y="1154"/>
                  <a:pt x="1700" y="1127"/>
                </a:cubicBezTo>
                <a:cubicBezTo>
                  <a:pt x="1754" y="1011"/>
                  <a:pt x="1754" y="1011"/>
                  <a:pt x="1754" y="1011"/>
                </a:cubicBezTo>
                <a:cubicBezTo>
                  <a:pt x="1843" y="1091"/>
                  <a:pt x="1843" y="1091"/>
                  <a:pt x="1843" y="1091"/>
                </a:cubicBezTo>
                <a:lnTo>
                  <a:pt x="1736" y="1163"/>
                </a:lnTo>
                <a:close/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47">
            <a:extLst>
              <a:ext uri="{FF2B5EF4-FFF2-40B4-BE49-F238E27FC236}">
                <a16:creationId xmlns:a16="http://schemas.microsoft.com/office/drawing/2014/main" id="{B5C5F055-DE72-F643-953A-D4B03957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43" y="10750494"/>
            <a:ext cx="18328" cy="27493"/>
          </a:xfrm>
          <a:custGeom>
            <a:avLst/>
            <a:gdLst>
              <a:gd name="T0" fmla="*/ 0 w 19"/>
              <a:gd name="T1" fmla="*/ 0 h 28"/>
              <a:gd name="T2" fmla="*/ 0 w 19"/>
              <a:gd name="T3" fmla="*/ 0 h 28"/>
              <a:gd name="T4" fmla="*/ 18 w 19"/>
              <a:gd name="T5" fmla="*/ 27 h 28"/>
              <a:gd name="T6" fmla="*/ 18 w 19"/>
              <a:gd name="T7" fmla="*/ 27 h 28"/>
              <a:gd name="T8" fmla="*/ 0 w 19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18" y="18"/>
                  <a:pt x="18" y="27"/>
                </a:cubicBezTo>
                <a:lnTo>
                  <a:pt x="18" y="27"/>
                </a:ln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48">
            <a:extLst>
              <a:ext uri="{FF2B5EF4-FFF2-40B4-BE49-F238E27FC236}">
                <a16:creationId xmlns:a16="http://schemas.microsoft.com/office/drawing/2014/main" id="{BFFCD1E3-930B-1244-A704-3D528E16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101" y="10704673"/>
            <a:ext cx="109970" cy="105387"/>
          </a:xfrm>
          <a:custGeom>
            <a:avLst/>
            <a:gdLst>
              <a:gd name="T0" fmla="*/ 53 w 108"/>
              <a:gd name="T1" fmla="*/ 0 h 100"/>
              <a:gd name="T2" fmla="*/ 53 w 108"/>
              <a:gd name="T3" fmla="*/ 0 h 100"/>
              <a:gd name="T4" fmla="*/ 0 w 108"/>
              <a:gd name="T5" fmla="*/ 90 h 100"/>
              <a:gd name="T6" fmla="*/ 8 w 108"/>
              <a:gd name="T7" fmla="*/ 99 h 100"/>
              <a:gd name="T8" fmla="*/ 107 w 108"/>
              <a:gd name="T9" fmla="*/ 72 h 100"/>
              <a:gd name="T10" fmla="*/ 89 w 108"/>
              <a:gd name="T11" fmla="*/ 45 h 100"/>
              <a:gd name="T12" fmla="*/ 53 w 108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" h="100">
                <a:moveTo>
                  <a:pt x="53" y="0"/>
                </a:moveTo>
                <a:lnTo>
                  <a:pt x="53" y="0"/>
                </a:lnTo>
                <a:cubicBezTo>
                  <a:pt x="0" y="90"/>
                  <a:pt x="0" y="90"/>
                  <a:pt x="0" y="90"/>
                </a:cubicBezTo>
                <a:lnTo>
                  <a:pt x="8" y="99"/>
                </a:lnTo>
                <a:cubicBezTo>
                  <a:pt x="107" y="72"/>
                  <a:pt x="107" y="72"/>
                  <a:pt x="107" y="72"/>
                </a:cubicBezTo>
                <a:cubicBezTo>
                  <a:pt x="107" y="63"/>
                  <a:pt x="98" y="54"/>
                  <a:pt x="89" y="45"/>
                </a:cubicBezTo>
                <a:lnTo>
                  <a:pt x="53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49">
            <a:extLst>
              <a:ext uri="{FF2B5EF4-FFF2-40B4-BE49-F238E27FC236}">
                <a16:creationId xmlns:a16="http://schemas.microsoft.com/office/drawing/2014/main" id="{C7A21A14-F142-B647-8E3F-462BC0D0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484" y="10333521"/>
            <a:ext cx="1127196" cy="1869496"/>
          </a:xfrm>
          <a:custGeom>
            <a:avLst/>
            <a:gdLst>
              <a:gd name="T0" fmla="*/ 877 w 1084"/>
              <a:gd name="T1" fmla="*/ 357 h 1798"/>
              <a:gd name="T2" fmla="*/ 805 w 1084"/>
              <a:gd name="T3" fmla="*/ 366 h 1798"/>
              <a:gd name="T4" fmla="*/ 644 w 1084"/>
              <a:gd name="T5" fmla="*/ 348 h 1798"/>
              <a:gd name="T6" fmla="*/ 608 w 1084"/>
              <a:gd name="T7" fmla="*/ 160 h 1798"/>
              <a:gd name="T8" fmla="*/ 555 w 1084"/>
              <a:gd name="T9" fmla="*/ 170 h 1798"/>
              <a:gd name="T10" fmla="*/ 546 w 1084"/>
              <a:gd name="T11" fmla="*/ 393 h 1798"/>
              <a:gd name="T12" fmla="*/ 385 w 1084"/>
              <a:gd name="T13" fmla="*/ 384 h 1798"/>
              <a:gd name="T14" fmla="*/ 358 w 1084"/>
              <a:gd name="T15" fmla="*/ 89 h 1798"/>
              <a:gd name="T16" fmla="*/ 27 w 1084"/>
              <a:gd name="T17" fmla="*/ 35 h 1798"/>
              <a:gd name="T18" fmla="*/ 197 w 1084"/>
              <a:gd name="T19" fmla="*/ 1762 h 1798"/>
              <a:gd name="T20" fmla="*/ 1056 w 1084"/>
              <a:gd name="T21" fmla="*/ 1699 h 1798"/>
              <a:gd name="T22" fmla="*/ 930 w 1084"/>
              <a:gd name="T23" fmla="*/ 348 h 1798"/>
              <a:gd name="T24" fmla="*/ 465 w 1084"/>
              <a:gd name="T25" fmla="*/ 1627 h 1798"/>
              <a:gd name="T26" fmla="*/ 439 w 1084"/>
              <a:gd name="T27" fmla="*/ 1663 h 1798"/>
              <a:gd name="T28" fmla="*/ 277 w 1084"/>
              <a:gd name="T29" fmla="*/ 1654 h 1798"/>
              <a:gd name="T30" fmla="*/ 277 w 1084"/>
              <a:gd name="T31" fmla="*/ 1341 h 1798"/>
              <a:gd name="T32" fmla="*/ 439 w 1084"/>
              <a:gd name="T33" fmla="*/ 1350 h 1798"/>
              <a:gd name="T34" fmla="*/ 421 w 1084"/>
              <a:gd name="T35" fmla="*/ 1216 h 1798"/>
              <a:gd name="T36" fmla="*/ 394 w 1084"/>
              <a:gd name="T37" fmla="*/ 1252 h 1798"/>
              <a:gd name="T38" fmla="*/ 233 w 1084"/>
              <a:gd name="T39" fmla="*/ 1243 h 1798"/>
              <a:gd name="T40" fmla="*/ 224 w 1084"/>
              <a:gd name="T41" fmla="*/ 921 h 1798"/>
              <a:gd name="T42" fmla="*/ 385 w 1084"/>
              <a:gd name="T43" fmla="*/ 939 h 1798"/>
              <a:gd name="T44" fmla="*/ 376 w 1084"/>
              <a:gd name="T45" fmla="*/ 804 h 1798"/>
              <a:gd name="T46" fmla="*/ 340 w 1084"/>
              <a:gd name="T47" fmla="*/ 840 h 1798"/>
              <a:gd name="T48" fmla="*/ 179 w 1084"/>
              <a:gd name="T49" fmla="*/ 822 h 1798"/>
              <a:gd name="T50" fmla="*/ 179 w 1084"/>
              <a:gd name="T51" fmla="*/ 509 h 1798"/>
              <a:gd name="T52" fmla="*/ 340 w 1084"/>
              <a:gd name="T53" fmla="*/ 527 h 1798"/>
              <a:gd name="T54" fmla="*/ 322 w 1084"/>
              <a:gd name="T55" fmla="*/ 384 h 1798"/>
              <a:gd name="T56" fmla="*/ 295 w 1084"/>
              <a:gd name="T57" fmla="*/ 429 h 1798"/>
              <a:gd name="T58" fmla="*/ 134 w 1084"/>
              <a:gd name="T59" fmla="*/ 411 h 1798"/>
              <a:gd name="T60" fmla="*/ 125 w 1084"/>
              <a:gd name="T61" fmla="*/ 98 h 1798"/>
              <a:gd name="T62" fmla="*/ 286 w 1084"/>
              <a:gd name="T63" fmla="*/ 107 h 1798"/>
              <a:gd name="T64" fmla="*/ 725 w 1084"/>
              <a:gd name="T65" fmla="*/ 1600 h 1798"/>
              <a:gd name="T66" fmla="*/ 698 w 1084"/>
              <a:gd name="T67" fmla="*/ 1637 h 1798"/>
              <a:gd name="T68" fmla="*/ 537 w 1084"/>
              <a:gd name="T69" fmla="*/ 1618 h 1798"/>
              <a:gd name="T70" fmla="*/ 528 w 1084"/>
              <a:gd name="T71" fmla="*/ 1305 h 1798"/>
              <a:gd name="T72" fmla="*/ 689 w 1084"/>
              <a:gd name="T73" fmla="*/ 1323 h 1798"/>
              <a:gd name="T74" fmla="*/ 671 w 1084"/>
              <a:gd name="T75" fmla="*/ 1189 h 1798"/>
              <a:gd name="T76" fmla="*/ 644 w 1084"/>
              <a:gd name="T77" fmla="*/ 1225 h 1798"/>
              <a:gd name="T78" fmla="*/ 483 w 1084"/>
              <a:gd name="T79" fmla="*/ 1207 h 1798"/>
              <a:gd name="T80" fmla="*/ 483 w 1084"/>
              <a:gd name="T81" fmla="*/ 894 h 1798"/>
              <a:gd name="T82" fmla="*/ 644 w 1084"/>
              <a:gd name="T83" fmla="*/ 912 h 1798"/>
              <a:gd name="T84" fmla="*/ 626 w 1084"/>
              <a:gd name="T85" fmla="*/ 769 h 1798"/>
              <a:gd name="T86" fmla="*/ 599 w 1084"/>
              <a:gd name="T87" fmla="*/ 804 h 1798"/>
              <a:gd name="T88" fmla="*/ 439 w 1084"/>
              <a:gd name="T89" fmla="*/ 796 h 1798"/>
              <a:gd name="T90" fmla="*/ 429 w 1084"/>
              <a:gd name="T91" fmla="*/ 482 h 1798"/>
              <a:gd name="T92" fmla="*/ 591 w 1084"/>
              <a:gd name="T93" fmla="*/ 492 h 1798"/>
              <a:gd name="T94" fmla="*/ 975 w 1084"/>
              <a:gd name="T95" fmla="*/ 1574 h 1798"/>
              <a:gd name="T96" fmla="*/ 948 w 1084"/>
              <a:gd name="T97" fmla="*/ 1610 h 1798"/>
              <a:gd name="T98" fmla="*/ 787 w 1084"/>
              <a:gd name="T99" fmla="*/ 1592 h 1798"/>
              <a:gd name="T100" fmla="*/ 787 w 1084"/>
              <a:gd name="T101" fmla="*/ 1279 h 1798"/>
              <a:gd name="T102" fmla="*/ 948 w 1084"/>
              <a:gd name="T103" fmla="*/ 1296 h 1798"/>
              <a:gd name="T104" fmla="*/ 930 w 1084"/>
              <a:gd name="T105" fmla="*/ 1153 h 1798"/>
              <a:gd name="T106" fmla="*/ 904 w 1084"/>
              <a:gd name="T107" fmla="*/ 1189 h 1798"/>
              <a:gd name="T108" fmla="*/ 743 w 1084"/>
              <a:gd name="T109" fmla="*/ 1180 h 1798"/>
              <a:gd name="T110" fmla="*/ 734 w 1084"/>
              <a:gd name="T111" fmla="*/ 867 h 1798"/>
              <a:gd name="T112" fmla="*/ 895 w 1084"/>
              <a:gd name="T113" fmla="*/ 876 h 1798"/>
              <a:gd name="T114" fmla="*/ 886 w 1084"/>
              <a:gd name="T115" fmla="*/ 742 h 1798"/>
              <a:gd name="T116" fmla="*/ 850 w 1084"/>
              <a:gd name="T117" fmla="*/ 778 h 1798"/>
              <a:gd name="T118" fmla="*/ 689 w 1084"/>
              <a:gd name="T119" fmla="*/ 760 h 1798"/>
              <a:gd name="T120" fmla="*/ 689 w 1084"/>
              <a:gd name="T121" fmla="*/ 447 h 1798"/>
              <a:gd name="T122" fmla="*/ 850 w 1084"/>
              <a:gd name="T123" fmla="*/ 465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4" h="1798">
                <a:moveTo>
                  <a:pt x="877" y="357"/>
                </a:moveTo>
                <a:lnTo>
                  <a:pt x="877" y="357"/>
                </a:lnTo>
                <a:cubicBezTo>
                  <a:pt x="859" y="357"/>
                  <a:pt x="841" y="357"/>
                  <a:pt x="823" y="357"/>
                </a:cubicBezTo>
                <a:cubicBezTo>
                  <a:pt x="814" y="357"/>
                  <a:pt x="814" y="366"/>
                  <a:pt x="805" y="366"/>
                </a:cubicBezTo>
                <a:cubicBezTo>
                  <a:pt x="680" y="375"/>
                  <a:pt x="680" y="375"/>
                  <a:pt x="680" y="375"/>
                </a:cubicBezTo>
                <a:cubicBezTo>
                  <a:pt x="662" y="384"/>
                  <a:pt x="644" y="366"/>
                  <a:pt x="644" y="348"/>
                </a:cubicBezTo>
                <a:cubicBezTo>
                  <a:pt x="626" y="223"/>
                  <a:pt x="626" y="223"/>
                  <a:pt x="626" y="223"/>
                </a:cubicBezTo>
                <a:cubicBezTo>
                  <a:pt x="617" y="205"/>
                  <a:pt x="617" y="187"/>
                  <a:pt x="608" y="160"/>
                </a:cubicBezTo>
                <a:cubicBezTo>
                  <a:pt x="599" y="170"/>
                  <a:pt x="582" y="170"/>
                  <a:pt x="573" y="170"/>
                </a:cubicBezTo>
                <a:cubicBezTo>
                  <a:pt x="564" y="170"/>
                  <a:pt x="564" y="170"/>
                  <a:pt x="555" y="170"/>
                </a:cubicBezTo>
                <a:cubicBezTo>
                  <a:pt x="582" y="357"/>
                  <a:pt x="582" y="357"/>
                  <a:pt x="582" y="357"/>
                </a:cubicBezTo>
                <a:cubicBezTo>
                  <a:pt x="582" y="375"/>
                  <a:pt x="564" y="393"/>
                  <a:pt x="546" y="393"/>
                </a:cubicBezTo>
                <a:cubicBezTo>
                  <a:pt x="421" y="411"/>
                  <a:pt x="421" y="411"/>
                  <a:pt x="421" y="411"/>
                </a:cubicBezTo>
                <a:cubicBezTo>
                  <a:pt x="403" y="411"/>
                  <a:pt x="394" y="402"/>
                  <a:pt x="385" y="384"/>
                </a:cubicBezTo>
                <a:cubicBezTo>
                  <a:pt x="358" y="107"/>
                  <a:pt x="358" y="107"/>
                  <a:pt x="358" y="107"/>
                </a:cubicBezTo>
                <a:cubicBezTo>
                  <a:pt x="358" y="98"/>
                  <a:pt x="358" y="89"/>
                  <a:pt x="358" y="89"/>
                </a:cubicBezTo>
                <a:cubicBezTo>
                  <a:pt x="340" y="62"/>
                  <a:pt x="322" y="35"/>
                  <a:pt x="313" y="0"/>
                </a:cubicBezTo>
                <a:cubicBezTo>
                  <a:pt x="27" y="35"/>
                  <a:pt x="27" y="35"/>
                  <a:pt x="27" y="35"/>
                </a:cubicBezTo>
                <a:cubicBezTo>
                  <a:pt x="9" y="35"/>
                  <a:pt x="0" y="53"/>
                  <a:pt x="0" y="71"/>
                </a:cubicBezTo>
                <a:cubicBezTo>
                  <a:pt x="197" y="1762"/>
                  <a:pt x="197" y="1762"/>
                  <a:pt x="197" y="1762"/>
                </a:cubicBezTo>
                <a:cubicBezTo>
                  <a:pt x="206" y="1780"/>
                  <a:pt x="215" y="1797"/>
                  <a:pt x="233" y="1797"/>
                </a:cubicBezTo>
                <a:cubicBezTo>
                  <a:pt x="1056" y="1699"/>
                  <a:pt x="1056" y="1699"/>
                  <a:pt x="1056" y="1699"/>
                </a:cubicBezTo>
                <a:cubicBezTo>
                  <a:pt x="1073" y="1699"/>
                  <a:pt x="1083" y="1681"/>
                  <a:pt x="1083" y="1663"/>
                </a:cubicBezTo>
                <a:cubicBezTo>
                  <a:pt x="930" y="348"/>
                  <a:pt x="930" y="348"/>
                  <a:pt x="930" y="348"/>
                </a:cubicBezTo>
                <a:cubicBezTo>
                  <a:pt x="913" y="348"/>
                  <a:pt x="895" y="357"/>
                  <a:pt x="877" y="357"/>
                </a:cubicBezTo>
                <a:close/>
                <a:moveTo>
                  <a:pt x="465" y="1627"/>
                </a:moveTo>
                <a:lnTo>
                  <a:pt x="465" y="1627"/>
                </a:lnTo>
                <a:cubicBezTo>
                  <a:pt x="474" y="1645"/>
                  <a:pt x="456" y="1663"/>
                  <a:pt x="439" y="1663"/>
                </a:cubicBezTo>
                <a:cubicBezTo>
                  <a:pt x="313" y="1681"/>
                  <a:pt x="313" y="1681"/>
                  <a:pt x="313" y="1681"/>
                </a:cubicBezTo>
                <a:cubicBezTo>
                  <a:pt x="295" y="1681"/>
                  <a:pt x="277" y="1672"/>
                  <a:pt x="277" y="1654"/>
                </a:cubicBezTo>
                <a:cubicBezTo>
                  <a:pt x="242" y="1377"/>
                  <a:pt x="242" y="1377"/>
                  <a:pt x="242" y="1377"/>
                </a:cubicBezTo>
                <a:cubicBezTo>
                  <a:pt x="242" y="1359"/>
                  <a:pt x="260" y="1341"/>
                  <a:pt x="277" y="1341"/>
                </a:cubicBezTo>
                <a:cubicBezTo>
                  <a:pt x="403" y="1323"/>
                  <a:pt x="403" y="1323"/>
                  <a:pt x="403" y="1323"/>
                </a:cubicBezTo>
                <a:cubicBezTo>
                  <a:pt x="421" y="1323"/>
                  <a:pt x="429" y="1332"/>
                  <a:pt x="439" y="1350"/>
                </a:cubicBezTo>
                <a:lnTo>
                  <a:pt x="465" y="1627"/>
                </a:lnTo>
                <a:close/>
                <a:moveTo>
                  <a:pt x="421" y="1216"/>
                </a:moveTo>
                <a:lnTo>
                  <a:pt x="421" y="1216"/>
                </a:lnTo>
                <a:cubicBezTo>
                  <a:pt x="421" y="1234"/>
                  <a:pt x="412" y="1252"/>
                  <a:pt x="394" y="1252"/>
                </a:cubicBezTo>
                <a:cubicBezTo>
                  <a:pt x="269" y="1270"/>
                  <a:pt x="269" y="1270"/>
                  <a:pt x="269" y="1270"/>
                </a:cubicBezTo>
                <a:cubicBezTo>
                  <a:pt x="251" y="1270"/>
                  <a:pt x="233" y="1261"/>
                  <a:pt x="233" y="1243"/>
                </a:cubicBezTo>
                <a:cubicBezTo>
                  <a:pt x="197" y="966"/>
                  <a:pt x="197" y="966"/>
                  <a:pt x="197" y="966"/>
                </a:cubicBezTo>
                <a:cubicBezTo>
                  <a:pt x="197" y="939"/>
                  <a:pt x="206" y="930"/>
                  <a:pt x="224" y="921"/>
                </a:cubicBezTo>
                <a:cubicBezTo>
                  <a:pt x="349" y="912"/>
                  <a:pt x="349" y="912"/>
                  <a:pt x="349" y="912"/>
                </a:cubicBezTo>
                <a:cubicBezTo>
                  <a:pt x="367" y="912"/>
                  <a:pt x="385" y="921"/>
                  <a:pt x="385" y="939"/>
                </a:cubicBezTo>
                <a:lnTo>
                  <a:pt x="421" y="1216"/>
                </a:lnTo>
                <a:close/>
                <a:moveTo>
                  <a:pt x="376" y="804"/>
                </a:moveTo>
                <a:lnTo>
                  <a:pt x="376" y="804"/>
                </a:lnTo>
                <a:cubicBezTo>
                  <a:pt x="376" y="822"/>
                  <a:pt x="358" y="840"/>
                  <a:pt x="340" y="840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197" y="858"/>
                  <a:pt x="179" y="840"/>
                  <a:pt x="179" y="822"/>
                </a:cubicBezTo>
                <a:cubicBezTo>
                  <a:pt x="152" y="545"/>
                  <a:pt x="152" y="545"/>
                  <a:pt x="152" y="545"/>
                </a:cubicBezTo>
                <a:cubicBezTo>
                  <a:pt x="143" y="527"/>
                  <a:pt x="161" y="509"/>
                  <a:pt x="179" y="509"/>
                </a:cubicBezTo>
                <a:cubicBezTo>
                  <a:pt x="304" y="492"/>
                  <a:pt x="304" y="492"/>
                  <a:pt x="304" y="492"/>
                </a:cubicBezTo>
                <a:cubicBezTo>
                  <a:pt x="322" y="492"/>
                  <a:pt x="340" y="509"/>
                  <a:pt x="340" y="527"/>
                </a:cubicBezTo>
                <a:lnTo>
                  <a:pt x="376" y="804"/>
                </a:lnTo>
                <a:close/>
                <a:moveTo>
                  <a:pt x="322" y="384"/>
                </a:moveTo>
                <a:lnTo>
                  <a:pt x="322" y="384"/>
                </a:lnTo>
                <a:cubicBezTo>
                  <a:pt x="322" y="402"/>
                  <a:pt x="313" y="420"/>
                  <a:pt x="295" y="429"/>
                </a:cubicBezTo>
                <a:cubicBezTo>
                  <a:pt x="170" y="438"/>
                  <a:pt x="170" y="438"/>
                  <a:pt x="170" y="438"/>
                </a:cubicBezTo>
                <a:cubicBezTo>
                  <a:pt x="152" y="438"/>
                  <a:pt x="134" y="429"/>
                  <a:pt x="134" y="411"/>
                </a:cubicBezTo>
                <a:cubicBezTo>
                  <a:pt x="99" y="134"/>
                  <a:pt x="99" y="134"/>
                  <a:pt x="99" y="134"/>
                </a:cubicBezTo>
                <a:cubicBezTo>
                  <a:pt x="99" y="116"/>
                  <a:pt x="107" y="98"/>
                  <a:pt x="125" y="98"/>
                </a:cubicBezTo>
                <a:cubicBezTo>
                  <a:pt x="251" y="80"/>
                  <a:pt x="251" y="80"/>
                  <a:pt x="251" y="80"/>
                </a:cubicBezTo>
                <a:cubicBezTo>
                  <a:pt x="269" y="80"/>
                  <a:pt x="286" y="89"/>
                  <a:pt x="286" y="107"/>
                </a:cubicBezTo>
                <a:lnTo>
                  <a:pt x="322" y="384"/>
                </a:lnTo>
                <a:close/>
                <a:moveTo>
                  <a:pt x="725" y="1600"/>
                </a:moveTo>
                <a:lnTo>
                  <a:pt x="725" y="1600"/>
                </a:lnTo>
                <a:cubicBezTo>
                  <a:pt x="725" y="1618"/>
                  <a:pt x="716" y="1637"/>
                  <a:pt x="698" y="1637"/>
                </a:cubicBezTo>
                <a:cubicBezTo>
                  <a:pt x="573" y="1654"/>
                  <a:pt x="573" y="1654"/>
                  <a:pt x="573" y="1654"/>
                </a:cubicBezTo>
                <a:cubicBezTo>
                  <a:pt x="555" y="1654"/>
                  <a:pt x="537" y="1645"/>
                  <a:pt x="537" y="1618"/>
                </a:cubicBezTo>
                <a:cubicBezTo>
                  <a:pt x="501" y="1341"/>
                  <a:pt x="501" y="1341"/>
                  <a:pt x="501" y="1341"/>
                </a:cubicBezTo>
                <a:cubicBezTo>
                  <a:pt x="501" y="1323"/>
                  <a:pt x="510" y="1315"/>
                  <a:pt x="528" y="1305"/>
                </a:cubicBezTo>
                <a:cubicBezTo>
                  <a:pt x="653" y="1296"/>
                  <a:pt x="653" y="1296"/>
                  <a:pt x="653" y="1296"/>
                </a:cubicBezTo>
                <a:cubicBezTo>
                  <a:pt x="671" y="1288"/>
                  <a:pt x="689" y="1305"/>
                  <a:pt x="689" y="1323"/>
                </a:cubicBezTo>
                <a:lnTo>
                  <a:pt x="725" y="1600"/>
                </a:lnTo>
                <a:close/>
                <a:moveTo>
                  <a:pt x="671" y="1189"/>
                </a:moveTo>
                <a:lnTo>
                  <a:pt x="671" y="1189"/>
                </a:lnTo>
                <a:cubicBezTo>
                  <a:pt x="680" y="1207"/>
                  <a:pt x="662" y="1225"/>
                  <a:pt x="644" y="1225"/>
                </a:cubicBezTo>
                <a:cubicBezTo>
                  <a:pt x="519" y="1234"/>
                  <a:pt x="519" y="1234"/>
                  <a:pt x="519" y="1234"/>
                </a:cubicBezTo>
                <a:cubicBezTo>
                  <a:pt x="501" y="1243"/>
                  <a:pt x="483" y="1225"/>
                  <a:pt x="483" y="1207"/>
                </a:cubicBezTo>
                <a:cubicBezTo>
                  <a:pt x="456" y="930"/>
                  <a:pt x="456" y="930"/>
                  <a:pt x="456" y="930"/>
                </a:cubicBezTo>
                <a:cubicBezTo>
                  <a:pt x="447" y="912"/>
                  <a:pt x="465" y="894"/>
                  <a:pt x="483" y="894"/>
                </a:cubicBezTo>
                <a:cubicBezTo>
                  <a:pt x="608" y="876"/>
                  <a:pt x="608" y="876"/>
                  <a:pt x="608" y="876"/>
                </a:cubicBezTo>
                <a:cubicBezTo>
                  <a:pt x="626" y="876"/>
                  <a:pt x="644" y="894"/>
                  <a:pt x="644" y="912"/>
                </a:cubicBezTo>
                <a:lnTo>
                  <a:pt x="671" y="1189"/>
                </a:lnTo>
                <a:close/>
                <a:moveTo>
                  <a:pt x="626" y="769"/>
                </a:moveTo>
                <a:lnTo>
                  <a:pt x="626" y="769"/>
                </a:lnTo>
                <a:cubicBezTo>
                  <a:pt x="626" y="787"/>
                  <a:pt x="617" y="804"/>
                  <a:pt x="599" y="804"/>
                </a:cubicBezTo>
                <a:cubicBezTo>
                  <a:pt x="474" y="822"/>
                  <a:pt x="474" y="822"/>
                  <a:pt x="474" y="822"/>
                </a:cubicBezTo>
                <a:cubicBezTo>
                  <a:pt x="456" y="822"/>
                  <a:pt x="439" y="814"/>
                  <a:pt x="439" y="796"/>
                </a:cubicBezTo>
                <a:cubicBezTo>
                  <a:pt x="403" y="518"/>
                  <a:pt x="403" y="518"/>
                  <a:pt x="403" y="518"/>
                </a:cubicBezTo>
                <a:cubicBezTo>
                  <a:pt x="403" y="500"/>
                  <a:pt x="412" y="482"/>
                  <a:pt x="429" y="482"/>
                </a:cubicBezTo>
                <a:cubicBezTo>
                  <a:pt x="555" y="465"/>
                  <a:pt x="555" y="465"/>
                  <a:pt x="555" y="465"/>
                </a:cubicBezTo>
                <a:cubicBezTo>
                  <a:pt x="573" y="465"/>
                  <a:pt x="591" y="474"/>
                  <a:pt x="591" y="492"/>
                </a:cubicBezTo>
                <a:lnTo>
                  <a:pt x="626" y="769"/>
                </a:lnTo>
                <a:close/>
                <a:moveTo>
                  <a:pt x="975" y="1574"/>
                </a:moveTo>
                <a:lnTo>
                  <a:pt x="975" y="1574"/>
                </a:lnTo>
                <a:cubicBezTo>
                  <a:pt x="984" y="1592"/>
                  <a:pt x="966" y="1610"/>
                  <a:pt x="948" y="1610"/>
                </a:cubicBezTo>
                <a:cubicBezTo>
                  <a:pt x="823" y="1618"/>
                  <a:pt x="823" y="1618"/>
                  <a:pt x="823" y="1618"/>
                </a:cubicBezTo>
                <a:cubicBezTo>
                  <a:pt x="805" y="1627"/>
                  <a:pt x="787" y="1610"/>
                  <a:pt x="787" y="1592"/>
                </a:cubicBezTo>
                <a:cubicBezTo>
                  <a:pt x="761" y="1315"/>
                  <a:pt x="761" y="1315"/>
                  <a:pt x="761" y="1315"/>
                </a:cubicBezTo>
                <a:cubicBezTo>
                  <a:pt x="751" y="1296"/>
                  <a:pt x="769" y="1279"/>
                  <a:pt x="787" y="1279"/>
                </a:cubicBezTo>
                <a:cubicBezTo>
                  <a:pt x="913" y="1261"/>
                  <a:pt x="913" y="1261"/>
                  <a:pt x="913" y="1261"/>
                </a:cubicBezTo>
                <a:cubicBezTo>
                  <a:pt x="930" y="1261"/>
                  <a:pt x="948" y="1279"/>
                  <a:pt x="948" y="1296"/>
                </a:cubicBezTo>
                <a:lnTo>
                  <a:pt x="975" y="1574"/>
                </a:lnTo>
                <a:close/>
                <a:moveTo>
                  <a:pt x="930" y="1153"/>
                </a:moveTo>
                <a:lnTo>
                  <a:pt x="930" y="1153"/>
                </a:lnTo>
                <a:cubicBezTo>
                  <a:pt x="930" y="1171"/>
                  <a:pt x="921" y="1189"/>
                  <a:pt x="904" y="1189"/>
                </a:cubicBezTo>
                <a:cubicBezTo>
                  <a:pt x="778" y="1207"/>
                  <a:pt x="778" y="1207"/>
                  <a:pt x="778" y="1207"/>
                </a:cubicBezTo>
                <a:cubicBezTo>
                  <a:pt x="761" y="1207"/>
                  <a:pt x="743" y="1198"/>
                  <a:pt x="743" y="1180"/>
                </a:cubicBezTo>
                <a:cubicBezTo>
                  <a:pt x="707" y="903"/>
                  <a:pt x="707" y="903"/>
                  <a:pt x="707" y="903"/>
                </a:cubicBezTo>
                <a:cubicBezTo>
                  <a:pt x="707" y="885"/>
                  <a:pt x="716" y="867"/>
                  <a:pt x="734" y="867"/>
                </a:cubicBezTo>
                <a:cubicBezTo>
                  <a:pt x="859" y="849"/>
                  <a:pt x="859" y="849"/>
                  <a:pt x="859" y="849"/>
                </a:cubicBezTo>
                <a:cubicBezTo>
                  <a:pt x="877" y="849"/>
                  <a:pt x="895" y="858"/>
                  <a:pt x="895" y="876"/>
                </a:cubicBezTo>
                <a:lnTo>
                  <a:pt x="930" y="1153"/>
                </a:lnTo>
                <a:close/>
                <a:moveTo>
                  <a:pt x="886" y="742"/>
                </a:moveTo>
                <a:lnTo>
                  <a:pt x="886" y="742"/>
                </a:lnTo>
                <a:cubicBezTo>
                  <a:pt x="886" y="760"/>
                  <a:pt x="868" y="778"/>
                  <a:pt x="850" y="778"/>
                </a:cubicBezTo>
                <a:cubicBezTo>
                  <a:pt x="725" y="796"/>
                  <a:pt x="725" y="796"/>
                  <a:pt x="725" y="796"/>
                </a:cubicBezTo>
                <a:cubicBezTo>
                  <a:pt x="707" y="796"/>
                  <a:pt x="698" y="787"/>
                  <a:pt x="689" y="760"/>
                </a:cubicBezTo>
                <a:cubicBezTo>
                  <a:pt x="662" y="492"/>
                  <a:pt x="662" y="492"/>
                  <a:pt x="662" y="492"/>
                </a:cubicBezTo>
                <a:cubicBezTo>
                  <a:pt x="653" y="465"/>
                  <a:pt x="671" y="456"/>
                  <a:pt x="689" y="447"/>
                </a:cubicBezTo>
                <a:cubicBezTo>
                  <a:pt x="814" y="438"/>
                  <a:pt x="814" y="438"/>
                  <a:pt x="814" y="438"/>
                </a:cubicBezTo>
                <a:cubicBezTo>
                  <a:pt x="832" y="438"/>
                  <a:pt x="850" y="447"/>
                  <a:pt x="850" y="465"/>
                </a:cubicBezTo>
                <a:lnTo>
                  <a:pt x="886" y="742"/>
                </a:lnTo>
                <a:close/>
              </a:path>
            </a:pathLst>
          </a:custGeom>
          <a:solidFill>
            <a:srgbClr val="8E42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0">
            <a:extLst>
              <a:ext uri="{FF2B5EF4-FFF2-40B4-BE49-F238E27FC236}">
                <a16:creationId xmlns:a16="http://schemas.microsoft.com/office/drawing/2014/main" id="{7602D0C2-9AE6-FC4C-ABC9-7EE9DC87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290" y="10415999"/>
            <a:ext cx="233686" cy="371151"/>
          </a:xfrm>
          <a:custGeom>
            <a:avLst/>
            <a:gdLst>
              <a:gd name="T0" fmla="*/ 152 w 224"/>
              <a:gd name="T1" fmla="*/ 0 h 359"/>
              <a:gd name="T2" fmla="*/ 152 w 224"/>
              <a:gd name="T3" fmla="*/ 0 h 359"/>
              <a:gd name="T4" fmla="*/ 26 w 224"/>
              <a:gd name="T5" fmla="*/ 18 h 359"/>
              <a:gd name="T6" fmla="*/ 0 w 224"/>
              <a:gd name="T7" fmla="*/ 54 h 359"/>
              <a:gd name="T8" fmla="*/ 35 w 224"/>
              <a:gd name="T9" fmla="*/ 331 h 359"/>
              <a:gd name="T10" fmla="*/ 71 w 224"/>
              <a:gd name="T11" fmla="*/ 358 h 359"/>
              <a:gd name="T12" fmla="*/ 196 w 224"/>
              <a:gd name="T13" fmla="*/ 349 h 359"/>
              <a:gd name="T14" fmla="*/ 223 w 224"/>
              <a:gd name="T15" fmla="*/ 304 h 359"/>
              <a:gd name="T16" fmla="*/ 187 w 224"/>
              <a:gd name="T17" fmla="*/ 27 h 359"/>
              <a:gd name="T18" fmla="*/ 152 w 224"/>
              <a:gd name="T1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359">
                <a:moveTo>
                  <a:pt x="152" y="0"/>
                </a:moveTo>
                <a:lnTo>
                  <a:pt x="152" y="0"/>
                </a:lnTo>
                <a:cubicBezTo>
                  <a:pt x="26" y="18"/>
                  <a:pt x="26" y="18"/>
                  <a:pt x="26" y="18"/>
                </a:cubicBezTo>
                <a:cubicBezTo>
                  <a:pt x="8" y="18"/>
                  <a:pt x="0" y="36"/>
                  <a:pt x="0" y="54"/>
                </a:cubicBezTo>
                <a:cubicBezTo>
                  <a:pt x="35" y="331"/>
                  <a:pt x="35" y="331"/>
                  <a:pt x="35" y="331"/>
                </a:cubicBezTo>
                <a:cubicBezTo>
                  <a:pt x="35" y="349"/>
                  <a:pt x="53" y="358"/>
                  <a:pt x="71" y="358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14" y="340"/>
                  <a:pt x="223" y="322"/>
                  <a:pt x="223" y="304"/>
                </a:cubicBezTo>
                <a:cubicBezTo>
                  <a:pt x="187" y="27"/>
                  <a:pt x="187" y="27"/>
                  <a:pt x="187" y="27"/>
                </a:cubicBezTo>
                <a:cubicBezTo>
                  <a:pt x="187" y="9"/>
                  <a:pt x="170" y="0"/>
                  <a:pt x="152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1">
            <a:extLst>
              <a:ext uri="{FF2B5EF4-FFF2-40B4-BE49-F238E27FC236}">
                <a16:creationId xmlns:a16="http://schemas.microsoft.com/office/drawing/2014/main" id="{A5D9B953-7159-B54C-AEB7-B1071C02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632" y="10425163"/>
            <a:ext cx="233689" cy="334495"/>
          </a:xfrm>
          <a:custGeom>
            <a:avLst/>
            <a:gdLst>
              <a:gd name="T0" fmla="*/ 27 w 225"/>
              <a:gd name="T1" fmla="*/ 295 h 323"/>
              <a:gd name="T2" fmla="*/ 27 w 225"/>
              <a:gd name="T3" fmla="*/ 295 h 323"/>
              <a:gd name="T4" fmla="*/ 63 w 225"/>
              <a:gd name="T5" fmla="*/ 322 h 323"/>
              <a:gd name="T6" fmla="*/ 188 w 225"/>
              <a:gd name="T7" fmla="*/ 304 h 323"/>
              <a:gd name="T8" fmla="*/ 224 w 225"/>
              <a:gd name="T9" fmla="*/ 268 h 323"/>
              <a:gd name="T10" fmla="*/ 197 w 225"/>
              <a:gd name="T11" fmla="*/ 81 h 323"/>
              <a:gd name="T12" fmla="*/ 0 w 225"/>
              <a:gd name="T13" fmla="*/ 0 h 323"/>
              <a:gd name="T14" fmla="*/ 0 w 225"/>
              <a:gd name="T15" fmla="*/ 18 h 323"/>
              <a:gd name="T16" fmla="*/ 27 w 225"/>
              <a:gd name="T17" fmla="*/ 295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323">
                <a:moveTo>
                  <a:pt x="27" y="295"/>
                </a:moveTo>
                <a:lnTo>
                  <a:pt x="27" y="295"/>
                </a:lnTo>
                <a:cubicBezTo>
                  <a:pt x="36" y="313"/>
                  <a:pt x="45" y="322"/>
                  <a:pt x="63" y="322"/>
                </a:cubicBezTo>
                <a:cubicBezTo>
                  <a:pt x="188" y="304"/>
                  <a:pt x="188" y="304"/>
                  <a:pt x="188" y="304"/>
                </a:cubicBezTo>
                <a:cubicBezTo>
                  <a:pt x="206" y="304"/>
                  <a:pt x="224" y="286"/>
                  <a:pt x="224" y="268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16" y="89"/>
                  <a:pt x="45" y="54"/>
                  <a:pt x="0" y="0"/>
                </a:cubicBezTo>
                <a:cubicBezTo>
                  <a:pt x="0" y="0"/>
                  <a:pt x="0" y="9"/>
                  <a:pt x="0" y="18"/>
                </a:cubicBezTo>
                <a:lnTo>
                  <a:pt x="27" y="295"/>
                </a:ln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2">
            <a:extLst>
              <a:ext uri="{FF2B5EF4-FFF2-40B4-BE49-F238E27FC236}">
                <a16:creationId xmlns:a16="http://schemas.microsoft.com/office/drawing/2014/main" id="{E1C85168-4B4A-0642-AAB7-5B9ED259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6142" y="10562626"/>
            <a:ext cx="206193" cy="169539"/>
          </a:xfrm>
          <a:custGeom>
            <a:avLst/>
            <a:gdLst>
              <a:gd name="T0" fmla="*/ 54 w 198"/>
              <a:gd name="T1" fmla="*/ 152 h 162"/>
              <a:gd name="T2" fmla="*/ 54 w 198"/>
              <a:gd name="T3" fmla="*/ 152 h 162"/>
              <a:gd name="T4" fmla="*/ 179 w 198"/>
              <a:gd name="T5" fmla="*/ 143 h 162"/>
              <a:gd name="T6" fmla="*/ 197 w 198"/>
              <a:gd name="T7" fmla="*/ 134 h 162"/>
              <a:gd name="T8" fmla="*/ 0 w 198"/>
              <a:gd name="T9" fmla="*/ 0 h 162"/>
              <a:gd name="T10" fmla="*/ 18 w 198"/>
              <a:gd name="T11" fmla="*/ 125 h 162"/>
              <a:gd name="T12" fmla="*/ 54 w 198"/>
              <a:gd name="T13" fmla="*/ 15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162">
                <a:moveTo>
                  <a:pt x="54" y="152"/>
                </a:moveTo>
                <a:lnTo>
                  <a:pt x="54" y="152"/>
                </a:lnTo>
                <a:cubicBezTo>
                  <a:pt x="179" y="143"/>
                  <a:pt x="179" y="143"/>
                  <a:pt x="179" y="143"/>
                </a:cubicBezTo>
                <a:cubicBezTo>
                  <a:pt x="188" y="143"/>
                  <a:pt x="188" y="134"/>
                  <a:pt x="197" y="134"/>
                </a:cubicBezTo>
                <a:cubicBezTo>
                  <a:pt x="108" y="125"/>
                  <a:pt x="36" y="72"/>
                  <a:pt x="0" y="0"/>
                </a:cubicBezTo>
                <a:cubicBezTo>
                  <a:pt x="18" y="125"/>
                  <a:pt x="18" y="125"/>
                  <a:pt x="18" y="125"/>
                </a:cubicBezTo>
                <a:cubicBezTo>
                  <a:pt x="18" y="143"/>
                  <a:pt x="36" y="161"/>
                  <a:pt x="54" y="152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53">
            <a:extLst>
              <a:ext uri="{FF2B5EF4-FFF2-40B4-BE49-F238E27FC236}">
                <a16:creationId xmlns:a16="http://schemas.microsoft.com/office/drawing/2014/main" id="{B784B0D1-0F3A-A24B-AE22-B40EF7EC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111" y="10842136"/>
            <a:ext cx="242850" cy="380313"/>
          </a:xfrm>
          <a:custGeom>
            <a:avLst/>
            <a:gdLst>
              <a:gd name="T0" fmla="*/ 161 w 234"/>
              <a:gd name="T1" fmla="*/ 0 h 367"/>
              <a:gd name="T2" fmla="*/ 161 w 234"/>
              <a:gd name="T3" fmla="*/ 0 h 367"/>
              <a:gd name="T4" fmla="*/ 36 w 234"/>
              <a:gd name="T5" fmla="*/ 17 h 367"/>
              <a:gd name="T6" fmla="*/ 9 w 234"/>
              <a:gd name="T7" fmla="*/ 53 h 367"/>
              <a:gd name="T8" fmla="*/ 36 w 234"/>
              <a:gd name="T9" fmla="*/ 330 h 367"/>
              <a:gd name="T10" fmla="*/ 72 w 234"/>
              <a:gd name="T11" fmla="*/ 357 h 367"/>
              <a:gd name="T12" fmla="*/ 197 w 234"/>
              <a:gd name="T13" fmla="*/ 348 h 367"/>
              <a:gd name="T14" fmla="*/ 233 w 234"/>
              <a:gd name="T15" fmla="*/ 312 h 367"/>
              <a:gd name="T16" fmla="*/ 197 w 234"/>
              <a:gd name="T17" fmla="*/ 35 h 367"/>
              <a:gd name="T18" fmla="*/ 161 w 234"/>
              <a:gd name="T19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67">
                <a:moveTo>
                  <a:pt x="161" y="0"/>
                </a:moveTo>
                <a:lnTo>
                  <a:pt x="161" y="0"/>
                </a:lnTo>
                <a:cubicBezTo>
                  <a:pt x="36" y="17"/>
                  <a:pt x="36" y="17"/>
                  <a:pt x="36" y="17"/>
                </a:cubicBezTo>
                <a:cubicBezTo>
                  <a:pt x="18" y="17"/>
                  <a:pt x="0" y="35"/>
                  <a:pt x="9" y="53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36" y="348"/>
                  <a:pt x="54" y="366"/>
                  <a:pt x="72" y="357"/>
                </a:cubicBezTo>
                <a:cubicBezTo>
                  <a:pt x="197" y="348"/>
                  <a:pt x="197" y="348"/>
                  <a:pt x="197" y="348"/>
                </a:cubicBezTo>
                <a:cubicBezTo>
                  <a:pt x="215" y="348"/>
                  <a:pt x="233" y="330"/>
                  <a:pt x="233" y="312"/>
                </a:cubicBezTo>
                <a:cubicBezTo>
                  <a:pt x="197" y="35"/>
                  <a:pt x="197" y="35"/>
                  <a:pt x="197" y="35"/>
                </a:cubicBezTo>
                <a:cubicBezTo>
                  <a:pt x="197" y="17"/>
                  <a:pt x="179" y="0"/>
                  <a:pt x="161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4">
            <a:extLst>
              <a:ext uri="{FF2B5EF4-FFF2-40B4-BE49-F238E27FC236}">
                <a16:creationId xmlns:a16="http://schemas.microsoft.com/office/drawing/2014/main" id="{F55BF5B9-11B4-E74B-8DA0-38520F92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2453" y="10814643"/>
            <a:ext cx="233689" cy="371149"/>
          </a:xfrm>
          <a:custGeom>
            <a:avLst/>
            <a:gdLst>
              <a:gd name="T0" fmla="*/ 152 w 224"/>
              <a:gd name="T1" fmla="*/ 0 h 358"/>
              <a:gd name="T2" fmla="*/ 152 w 224"/>
              <a:gd name="T3" fmla="*/ 0 h 358"/>
              <a:gd name="T4" fmla="*/ 26 w 224"/>
              <a:gd name="T5" fmla="*/ 17 h 358"/>
              <a:gd name="T6" fmla="*/ 0 w 224"/>
              <a:gd name="T7" fmla="*/ 53 h 358"/>
              <a:gd name="T8" fmla="*/ 36 w 224"/>
              <a:gd name="T9" fmla="*/ 331 h 358"/>
              <a:gd name="T10" fmla="*/ 71 w 224"/>
              <a:gd name="T11" fmla="*/ 357 h 358"/>
              <a:gd name="T12" fmla="*/ 196 w 224"/>
              <a:gd name="T13" fmla="*/ 339 h 358"/>
              <a:gd name="T14" fmla="*/ 223 w 224"/>
              <a:gd name="T15" fmla="*/ 304 h 358"/>
              <a:gd name="T16" fmla="*/ 188 w 224"/>
              <a:gd name="T17" fmla="*/ 27 h 358"/>
              <a:gd name="T18" fmla="*/ 152 w 224"/>
              <a:gd name="T19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358">
                <a:moveTo>
                  <a:pt x="152" y="0"/>
                </a:moveTo>
                <a:lnTo>
                  <a:pt x="152" y="0"/>
                </a:lnTo>
                <a:cubicBezTo>
                  <a:pt x="26" y="17"/>
                  <a:pt x="26" y="17"/>
                  <a:pt x="26" y="17"/>
                </a:cubicBezTo>
                <a:cubicBezTo>
                  <a:pt x="9" y="17"/>
                  <a:pt x="0" y="35"/>
                  <a:pt x="0" y="53"/>
                </a:cubicBezTo>
                <a:cubicBezTo>
                  <a:pt x="36" y="331"/>
                  <a:pt x="36" y="331"/>
                  <a:pt x="36" y="331"/>
                </a:cubicBezTo>
                <a:cubicBezTo>
                  <a:pt x="36" y="349"/>
                  <a:pt x="53" y="357"/>
                  <a:pt x="71" y="357"/>
                </a:cubicBezTo>
                <a:cubicBezTo>
                  <a:pt x="196" y="339"/>
                  <a:pt x="196" y="339"/>
                  <a:pt x="196" y="339"/>
                </a:cubicBezTo>
                <a:cubicBezTo>
                  <a:pt x="214" y="339"/>
                  <a:pt x="223" y="322"/>
                  <a:pt x="223" y="304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9"/>
                  <a:pt x="170" y="0"/>
                  <a:pt x="152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5">
            <a:extLst>
              <a:ext uri="{FF2B5EF4-FFF2-40B4-BE49-F238E27FC236}">
                <a16:creationId xmlns:a16="http://schemas.microsoft.com/office/drawing/2014/main" id="{1D5E4EA9-35BA-A44E-8AC6-7DC21BD6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634" y="10787151"/>
            <a:ext cx="242850" cy="371149"/>
          </a:xfrm>
          <a:custGeom>
            <a:avLst/>
            <a:gdLst>
              <a:gd name="T0" fmla="*/ 161 w 234"/>
              <a:gd name="T1" fmla="*/ 0 h 359"/>
              <a:gd name="T2" fmla="*/ 161 w 234"/>
              <a:gd name="T3" fmla="*/ 0 h 359"/>
              <a:gd name="T4" fmla="*/ 36 w 234"/>
              <a:gd name="T5" fmla="*/ 9 h 359"/>
              <a:gd name="T6" fmla="*/ 9 w 234"/>
              <a:gd name="T7" fmla="*/ 54 h 359"/>
              <a:gd name="T8" fmla="*/ 36 w 234"/>
              <a:gd name="T9" fmla="*/ 322 h 359"/>
              <a:gd name="T10" fmla="*/ 72 w 234"/>
              <a:gd name="T11" fmla="*/ 358 h 359"/>
              <a:gd name="T12" fmla="*/ 197 w 234"/>
              <a:gd name="T13" fmla="*/ 340 h 359"/>
              <a:gd name="T14" fmla="*/ 233 w 234"/>
              <a:gd name="T15" fmla="*/ 304 h 359"/>
              <a:gd name="T16" fmla="*/ 197 w 234"/>
              <a:gd name="T17" fmla="*/ 27 h 359"/>
              <a:gd name="T18" fmla="*/ 161 w 234"/>
              <a:gd name="T1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59">
                <a:moveTo>
                  <a:pt x="161" y="0"/>
                </a:moveTo>
                <a:lnTo>
                  <a:pt x="161" y="0"/>
                </a:lnTo>
                <a:cubicBezTo>
                  <a:pt x="36" y="9"/>
                  <a:pt x="36" y="9"/>
                  <a:pt x="36" y="9"/>
                </a:cubicBezTo>
                <a:cubicBezTo>
                  <a:pt x="18" y="18"/>
                  <a:pt x="0" y="27"/>
                  <a:pt x="9" y="54"/>
                </a:cubicBezTo>
                <a:cubicBezTo>
                  <a:pt x="36" y="322"/>
                  <a:pt x="36" y="322"/>
                  <a:pt x="36" y="322"/>
                </a:cubicBezTo>
                <a:cubicBezTo>
                  <a:pt x="45" y="349"/>
                  <a:pt x="54" y="358"/>
                  <a:pt x="72" y="358"/>
                </a:cubicBezTo>
                <a:cubicBezTo>
                  <a:pt x="197" y="340"/>
                  <a:pt x="197" y="340"/>
                  <a:pt x="197" y="340"/>
                </a:cubicBezTo>
                <a:cubicBezTo>
                  <a:pt x="215" y="340"/>
                  <a:pt x="233" y="322"/>
                  <a:pt x="233" y="304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97" y="9"/>
                  <a:pt x="179" y="0"/>
                  <a:pt x="161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6">
            <a:extLst>
              <a:ext uri="{FF2B5EF4-FFF2-40B4-BE49-F238E27FC236}">
                <a16:creationId xmlns:a16="http://schemas.microsoft.com/office/drawing/2014/main" id="{129371DD-3CC6-1C45-845F-3EE73313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677" y="11282017"/>
            <a:ext cx="233689" cy="371149"/>
          </a:xfrm>
          <a:custGeom>
            <a:avLst/>
            <a:gdLst>
              <a:gd name="T0" fmla="*/ 152 w 225"/>
              <a:gd name="T1" fmla="*/ 0 h 359"/>
              <a:gd name="T2" fmla="*/ 152 w 225"/>
              <a:gd name="T3" fmla="*/ 0 h 359"/>
              <a:gd name="T4" fmla="*/ 27 w 225"/>
              <a:gd name="T5" fmla="*/ 9 h 359"/>
              <a:gd name="T6" fmla="*/ 0 w 225"/>
              <a:gd name="T7" fmla="*/ 54 h 359"/>
              <a:gd name="T8" fmla="*/ 36 w 225"/>
              <a:gd name="T9" fmla="*/ 331 h 359"/>
              <a:gd name="T10" fmla="*/ 72 w 225"/>
              <a:gd name="T11" fmla="*/ 358 h 359"/>
              <a:gd name="T12" fmla="*/ 197 w 225"/>
              <a:gd name="T13" fmla="*/ 340 h 359"/>
              <a:gd name="T14" fmla="*/ 224 w 225"/>
              <a:gd name="T15" fmla="*/ 304 h 359"/>
              <a:gd name="T16" fmla="*/ 188 w 225"/>
              <a:gd name="T17" fmla="*/ 27 h 359"/>
              <a:gd name="T18" fmla="*/ 152 w 225"/>
              <a:gd name="T1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359">
                <a:moveTo>
                  <a:pt x="152" y="0"/>
                </a:moveTo>
                <a:lnTo>
                  <a:pt x="152" y="0"/>
                </a:lnTo>
                <a:cubicBezTo>
                  <a:pt x="27" y="9"/>
                  <a:pt x="27" y="9"/>
                  <a:pt x="27" y="9"/>
                </a:cubicBezTo>
                <a:cubicBezTo>
                  <a:pt x="9" y="18"/>
                  <a:pt x="0" y="27"/>
                  <a:pt x="0" y="54"/>
                </a:cubicBezTo>
                <a:cubicBezTo>
                  <a:pt x="36" y="331"/>
                  <a:pt x="36" y="331"/>
                  <a:pt x="36" y="331"/>
                </a:cubicBezTo>
                <a:cubicBezTo>
                  <a:pt x="36" y="349"/>
                  <a:pt x="54" y="358"/>
                  <a:pt x="72" y="358"/>
                </a:cubicBezTo>
                <a:cubicBezTo>
                  <a:pt x="197" y="340"/>
                  <a:pt x="197" y="340"/>
                  <a:pt x="197" y="340"/>
                </a:cubicBezTo>
                <a:cubicBezTo>
                  <a:pt x="215" y="340"/>
                  <a:pt x="224" y="322"/>
                  <a:pt x="224" y="304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9"/>
                  <a:pt x="170" y="0"/>
                  <a:pt x="152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7">
            <a:extLst>
              <a:ext uri="{FF2B5EF4-FFF2-40B4-BE49-F238E27FC236}">
                <a16:creationId xmlns:a16="http://schemas.microsoft.com/office/drawing/2014/main" id="{BD03AF9B-1DF3-C249-BEBD-0D68AFD8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274" y="11240777"/>
            <a:ext cx="242853" cy="380316"/>
          </a:xfrm>
          <a:custGeom>
            <a:avLst/>
            <a:gdLst>
              <a:gd name="T0" fmla="*/ 161 w 234"/>
              <a:gd name="T1" fmla="*/ 0 h 368"/>
              <a:gd name="T2" fmla="*/ 161 w 234"/>
              <a:gd name="T3" fmla="*/ 0 h 368"/>
              <a:gd name="T4" fmla="*/ 36 w 234"/>
              <a:gd name="T5" fmla="*/ 18 h 368"/>
              <a:gd name="T6" fmla="*/ 9 w 234"/>
              <a:gd name="T7" fmla="*/ 54 h 368"/>
              <a:gd name="T8" fmla="*/ 36 w 234"/>
              <a:gd name="T9" fmla="*/ 331 h 368"/>
              <a:gd name="T10" fmla="*/ 72 w 234"/>
              <a:gd name="T11" fmla="*/ 358 h 368"/>
              <a:gd name="T12" fmla="*/ 197 w 234"/>
              <a:gd name="T13" fmla="*/ 349 h 368"/>
              <a:gd name="T14" fmla="*/ 224 w 234"/>
              <a:gd name="T15" fmla="*/ 313 h 368"/>
              <a:gd name="T16" fmla="*/ 197 w 234"/>
              <a:gd name="T17" fmla="*/ 36 h 368"/>
              <a:gd name="T18" fmla="*/ 161 w 234"/>
              <a:gd name="T1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68">
                <a:moveTo>
                  <a:pt x="161" y="0"/>
                </a:moveTo>
                <a:lnTo>
                  <a:pt x="161" y="0"/>
                </a:ln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0" y="36"/>
                  <a:pt x="9" y="54"/>
                </a:cubicBezTo>
                <a:cubicBezTo>
                  <a:pt x="36" y="331"/>
                  <a:pt x="36" y="331"/>
                  <a:pt x="36" y="331"/>
                </a:cubicBezTo>
                <a:cubicBezTo>
                  <a:pt x="36" y="349"/>
                  <a:pt x="54" y="367"/>
                  <a:pt x="72" y="358"/>
                </a:cubicBezTo>
                <a:cubicBezTo>
                  <a:pt x="197" y="349"/>
                  <a:pt x="197" y="349"/>
                  <a:pt x="197" y="349"/>
                </a:cubicBezTo>
                <a:cubicBezTo>
                  <a:pt x="215" y="349"/>
                  <a:pt x="233" y="331"/>
                  <a:pt x="224" y="313"/>
                </a:cubicBezTo>
                <a:cubicBezTo>
                  <a:pt x="197" y="36"/>
                  <a:pt x="197" y="36"/>
                  <a:pt x="197" y="36"/>
                </a:cubicBezTo>
                <a:cubicBezTo>
                  <a:pt x="197" y="18"/>
                  <a:pt x="179" y="0"/>
                  <a:pt x="161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58">
            <a:extLst>
              <a:ext uri="{FF2B5EF4-FFF2-40B4-BE49-F238E27FC236}">
                <a16:creationId xmlns:a16="http://schemas.microsoft.com/office/drawing/2014/main" id="{C9CA5909-4FEE-0C4C-854C-E60D0B20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620" y="11213285"/>
            <a:ext cx="233686" cy="371151"/>
          </a:xfrm>
          <a:custGeom>
            <a:avLst/>
            <a:gdLst>
              <a:gd name="T0" fmla="*/ 152 w 224"/>
              <a:gd name="T1" fmla="*/ 0 h 359"/>
              <a:gd name="T2" fmla="*/ 152 w 224"/>
              <a:gd name="T3" fmla="*/ 0 h 359"/>
              <a:gd name="T4" fmla="*/ 27 w 224"/>
              <a:gd name="T5" fmla="*/ 18 h 359"/>
              <a:gd name="T6" fmla="*/ 0 w 224"/>
              <a:gd name="T7" fmla="*/ 54 h 359"/>
              <a:gd name="T8" fmla="*/ 36 w 224"/>
              <a:gd name="T9" fmla="*/ 331 h 359"/>
              <a:gd name="T10" fmla="*/ 71 w 224"/>
              <a:gd name="T11" fmla="*/ 358 h 359"/>
              <a:gd name="T12" fmla="*/ 197 w 224"/>
              <a:gd name="T13" fmla="*/ 340 h 359"/>
              <a:gd name="T14" fmla="*/ 223 w 224"/>
              <a:gd name="T15" fmla="*/ 304 h 359"/>
              <a:gd name="T16" fmla="*/ 188 w 224"/>
              <a:gd name="T17" fmla="*/ 27 h 359"/>
              <a:gd name="T18" fmla="*/ 152 w 224"/>
              <a:gd name="T1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359">
                <a:moveTo>
                  <a:pt x="152" y="0"/>
                </a:moveTo>
                <a:lnTo>
                  <a:pt x="152" y="0"/>
                </a:lnTo>
                <a:cubicBezTo>
                  <a:pt x="27" y="18"/>
                  <a:pt x="27" y="18"/>
                  <a:pt x="27" y="18"/>
                </a:cubicBezTo>
                <a:cubicBezTo>
                  <a:pt x="9" y="18"/>
                  <a:pt x="0" y="36"/>
                  <a:pt x="0" y="54"/>
                </a:cubicBezTo>
                <a:cubicBezTo>
                  <a:pt x="36" y="331"/>
                  <a:pt x="36" y="331"/>
                  <a:pt x="36" y="331"/>
                </a:cubicBezTo>
                <a:cubicBezTo>
                  <a:pt x="36" y="349"/>
                  <a:pt x="54" y="358"/>
                  <a:pt x="71" y="358"/>
                </a:cubicBezTo>
                <a:cubicBezTo>
                  <a:pt x="197" y="340"/>
                  <a:pt x="197" y="340"/>
                  <a:pt x="197" y="340"/>
                </a:cubicBezTo>
                <a:cubicBezTo>
                  <a:pt x="214" y="340"/>
                  <a:pt x="223" y="322"/>
                  <a:pt x="223" y="304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9"/>
                  <a:pt x="170" y="0"/>
                  <a:pt x="152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59">
            <a:extLst>
              <a:ext uri="{FF2B5EF4-FFF2-40B4-BE49-F238E27FC236}">
                <a16:creationId xmlns:a16="http://schemas.microsoft.com/office/drawing/2014/main" id="{508C1DE0-3BB4-9A4B-AFEE-4523708B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498" y="11708151"/>
            <a:ext cx="242853" cy="371151"/>
          </a:xfrm>
          <a:custGeom>
            <a:avLst/>
            <a:gdLst>
              <a:gd name="T0" fmla="*/ 161 w 233"/>
              <a:gd name="T1" fmla="*/ 0 h 359"/>
              <a:gd name="T2" fmla="*/ 161 w 233"/>
              <a:gd name="T3" fmla="*/ 0 h 359"/>
              <a:gd name="T4" fmla="*/ 35 w 233"/>
              <a:gd name="T5" fmla="*/ 18 h 359"/>
              <a:gd name="T6" fmla="*/ 0 w 233"/>
              <a:gd name="T7" fmla="*/ 54 h 359"/>
              <a:gd name="T8" fmla="*/ 35 w 233"/>
              <a:gd name="T9" fmla="*/ 331 h 359"/>
              <a:gd name="T10" fmla="*/ 71 w 233"/>
              <a:gd name="T11" fmla="*/ 358 h 359"/>
              <a:gd name="T12" fmla="*/ 197 w 233"/>
              <a:gd name="T13" fmla="*/ 340 h 359"/>
              <a:gd name="T14" fmla="*/ 223 w 233"/>
              <a:gd name="T15" fmla="*/ 304 h 359"/>
              <a:gd name="T16" fmla="*/ 197 w 233"/>
              <a:gd name="T17" fmla="*/ 27 h 359"/>
              <a:gd name="T18" fmla="*/ 161 w 233"/>
              <a:gd name="T1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359">
                <a:moveTo>
                  <a:pt x="161" y="0"/>
                </a:moveTo>
                <a:lnTo>
                  <a:pt x="161" y="0"/>
                </a:lnTo>
                <a:cubicBezTo>
                  <a:pt x="35" y="18"/>
                  <a:pt x="35" y="18"/>
                  <a:pt x="35" y="18"/>
                </a:cubicBezTo>
                <a:cubicBezTo>
                  <a:pt x="18" y="18"/>
                  <a:pt x="0" y="36"/>
                  <a:pt x="0" y="54"/>
                </a:cubicBezTo>
                <a:cubicBezTo>
                  <a:pt x="35" y="331"/>
                  <a:pt x="35" y="331"/>
                  <a:pt x="35" y="331"/>
                </a:cubicBezTo>
                <a:cubicBezTo>
                  <a:pt x="35" y="349"/>
                  <a:pt x="53" y="358"/>
                  <a:pt x="71" y="358"/>
                </a:cubicBezTo>
                <a:cubicBezTo>
                  <a:pt x="197" y="340"/>
                  <a:pt x="197" y="340"/>
                  <a:pt x="197" y="340"/>
                </a:cubicBezTo>
                <a:cubicBezTo>
                  <a:pt x="214" y="340"/>
                  <a:pt x="232" y="322"/>
                  <a:pt x="223" y="304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87" y="9"/>
                  <a:pt x="179" y="0"/>
                  <a:pt x="161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60">
            <a:extLst>
              <a:ext uri="{FF2B5EF4-FFF2-40B4-BE49-F238E27FC236}">
                <a16:creationId xmlns:a16="http://schemas.microsoft.com/office/drawing/2014/main" id="{F57B8D80-ADDF-3F4E-A043-FEF476F5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843" y="11671494"/>
            <a:ext cx="233686" cy="380316"/>
          </a:xfrm>
          <a:custGeom>
            <a:avLst/>
            <a:gdLst>
              <a:gd name="T0" fmla="*/ 152 w 225"/>
              <a:gd name="T1" fmla="*/ 8 h 367"/>
              <a:gd name="T2" fmla="*/ 152 w 225"/>
              <a:gd name="T3" fmla="*/ 8 h 367"/>
              <a:gd name="T4" fmla="*/ 27 w 225"/>
              <a:gd name="T5" fmla="*/ 17 h 367"/>
              <a:gd name="T6" fmla="*/ 0 w 225"/>
              <a:gd name="T7" fmla="*/ 53 h 367"/>
              <a:gd name="T8" fmla="*/ 36 w 225"/>
              <a:gd name="T9" fmla="*/ 330 h 367"/>
              <a:gd name="T10" fmla="*/ 72 w 225"/>
              <a:gd name="T11" fmla="*/ 366 h 367"/>
              <a:gd name="T12" fmla="*/ 197 w 225"/>
              <a:gd name="T13" fmla="*/ 349 h 367"/>
              <a:gd name="T14" fmla="*/ 224 w 225"/>
              <a:gd name="T15" fmla="*/ 312 h 367"/>
              <a:gd name="T16" fmla="*/ 188 w 225"/>
              <a:gd name="T17" fmla="*/ 35 h 367"/>
              <a:gd name="T18" fmla="*/ 152 w 225"/>
              <a:gd name="T19" fmla="*/ 8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367">
                <a:moveTo>
                  <a:pt x="152" y="8"/>
                </a:moveTo>
                <a:lnTo>
                  <a:pt x="152" y="8"/>
                </a:lnTo>
                <a:cubicBezTo>
                  <a:pt x="27" y="17"/>
                  <a:pt x="27" y="17"/>
                  <a:pt x="27" y="17"/>
                </a:cubicBezTo>
                <a:cubicBezTo>
                  <a:pt x="9" y="27"/>
                  <a:pt x="0" y="35"/>
                  <a:pt x="0" y="53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36" y="357"/>
                  <a:pt x="54" y="366"/>
                  <a:pt x="72" y="366"/>
                </a:cubicBezTo>
                <a:cubicBezTo>
                  <a:pt x="197" y="349"/>
                  <a:pt x="197" y="349"/>
                  <a:pt x="197" y="349"/>
                </a:cubicBezTo>
                <a:cubicBezTo>
                  <a:pt x="215" y="349"/>
                  <a:pt x="224" y="330"/>
                  <a:pt x="224" y="312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88" y="17"/>
                  <a:pt x="170" y="0"/>
                  <a:pt x="152" y="8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1">
            <a:extLst>
              <a:ext uri="{FF2B5EF4-FFF2-40B4-BE49-F238E27FC236}">
                <a16:creationId xmlns:a16="http://schemas.microsoft.com/office/drawing/2014/main" id="{374C4B7B-33E3-9544-94A7-B5D9ACC6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441" y="11644002"/>
            <a:ext cx="242850" cy="380316"/>
          </a:xfrm>
          <a:custGeom>
            <a:avLst/>
            <a:gdLst>
              <a:gd name="T0" fmla="*/ 162 w 234"/>
              <a:gd name="T1" fmla="*/ 0 h 367"/>
              <a:gd name="T2" fmla="*/ 162 w 234"/>
              <a:gd name="T3" fmla="*/ 0 h 367"/>
              <a:gd name="T4" fmla="*/ 36 w 234"/>
              <a:gd name="T5" fmla="*/ 18 h 367"/>
              <a:gd name="T6" fmla="*/ 10 w 234"/>
              <a:gd name="T7" fmla="*/ 54 h 367"/>
              <a:gd name="T8" fmla="*/ 36 w 234"/>
              <a:gd name="T9" fmla="*/ 331 h 367"/>
              <a:gd name="T10" fmla="*/ 72 w 234"/>
              <a:gd name="T11" fmla="*/ 357 h 367"/>
              <a:gd name="T12" fmla="*/ 197 w 234"/>
              <a:gd name="T13" fmla="*/ 349 h 367"/>
              <a:gd name="T14" fmla="*/ 224 w 234"/>
              <a:gd name="T15" fmla="*/ 313 h 367"/>
              <a:gd name="T16" fmla="*/ 197 w 234"/>
              <a:gd name="T17" fmla="*/ 35 h 367"/>
              <a:gd name="T18" fmla="*/ 162 w 234"/>
              <a:gd name="T19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67">
                <a:moveTo>
                  <a:pt x="162" y="0"/>
                </a:moveTo>
                <a:lnTo>
                  <a:pt x="162" y="0"/>
                </a:ln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0" y="35"/>
                  <a:pt x="10" y="54"/>
                </a:cubicBezTo>
                <a:cubicBezTo>
                  <a:pt x="36" y="331"/>
                  <a:pt x="36" y="331"/>
                  <a:pt x="36" y="331"/>
                </a:cubicBezTo>
                <a:cubicBezTo>
                  <a:pt x="36" y="349"/>
                  <a:pt x="54" y="366"/>
                  <a:pt x="72" y="357"/>
                </a:cubicBezTo>
                <a:cubicBezTo>
                  <a:pt x="197" y="349"/>
                  <a:pt x="197" y="349"/>
                  <a:pt x="197" y="349"/>
                </a:cubicBezTo>
                <a:cubicBezTo>
                  <a:pt x="215" y="349"/>
                  <a:pt x="233" y="331"/>
                  <a:pt x="224" y="313"/>
                </a:cubicBezTo>
                <a:cubicBezTo>
                  <a:pt x="197" y="35"/>
                  <a:pt x="197" y="35"/>
                  <a:pt x="197" y="35"/>
                </a:cubicBezTo>
                <a:cubicBezTo>
                  <a:pt x="197" y="18"/>
                  <a:pt x="179" y="0"/>
                  <a:pt x="162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62">
            <a:extLst>
              <a:ext uri="{FF2B5EF4-FFF2-40B4-BE49-F238E27FC236}">
                <a16:creationId xmlns:a16="http://schemas.microsoft.com/office/drawing/2014/main" id="{129D9D5C-6290-C644-953C-87D26A03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194" y="10099836"/>
            <a:ext cx="1562497" cy="233686"/>
          </a:xfrm>
          <a:custGeom>
            <a:avLst/>
            <a:gdLst>
              <a:gd name="T0" fmla="*/ 0 w 1504"/>
              <a:gd name="T1" fmla="*/ 224 h 225"/>
              <a:gd name="T2" fmla="*/ 322 w 1504"/>
              <a:gd name="T3" fmla="*/ 0 h 225"/>
              <a:gd name="T4" fmla="*/ 1503 w 1504"/>
              <a:gd name="T5" fmla="*/ 224 h 225"/>
              <a:gd name="T6" fmla="*/ 0 w 1504"/>
              <a:gd name="T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4" h="225">
                <a:moveTo>
                  <a:pt x="0" y="224"/>
                </a:moveTo>
                <a:lnTo>
                  <a:pt x="322" y="0"/>
                </a:lnTo>
                <a:lnTo>
                  <a:pt x="1503" y="224"/>
                </a:lnTo>
                <a:lnTo>
                  <a:pt x="0" y="224"/>
                </a:ln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63">
            <a:extLst>
              <a:ext uri="{FF2B5EF4-FFF2-40B4-BE49-F238E27FC236}">
                <a16:creationId xmlns:a16="http://schemas.microsoft.com/office/drawing/2014/main" id="{6B32ECAA-68BA-4043-9CC9-064EF01E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194" y="10333521"/>
            <a:ext cx="1562497" cy="975989"/>
          </a:xfrm>
          <a:custGeom>
            <a:avLst/>
            <a:gdLst>
              <a:gd name="T0" fmla="*/ 1270 w 1504"/>
              <a:gd name="T1" fmla="*/ 492 h 940"/>
              <a:gd name="T2" fmla="*/ 1270 w 1504"/>
              <a:gd name="T3" fmla="*/ 492 h 940"/>
              <a:gd name="T4" fmla="*/ 1503 w 1504"/>
              <a:gd name="T5" fmla="*/ 259 h 940"/>
              <a:gd name="T6" fmla="*/ 1503 w 1504"/>
              <a:gd name="T7" fmla="*/ 0 h 940"/>
              <a:gd name="T8" fmla="*/ 0 w 1504"/>
              <a:gd name="T9" fmla="*/ 0 h 940"/>
              <a:gd name="T10" fmla="*/ 0 w 1504"/>
              <a:gd name="T11" fmla="*/ 939 h 940"/>
              <a:gd name="T12" fmla="*/ 1503 w 1504"/>
              <a:gd name="T13" fmla="*/ 939 h 940"/>
              <a:gd name="T14" fmla="*/ 1503 w 1504"/>
              <a:gd name="T15" fmla="*/ 724 h 940"/>
              <a:gd name="T16" fmla="*/ 1270 w 1504"/>
              <a:gd name="T17" fmla="*/ 492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940">
                <a:moveTo>
                  <a:pt x="1270" y="492"/>
                </a:moveTo>
                <a:lnTo>
                  <a:pt x="1270" y="492"/>
                </a:lnTo>
                <a:cubicBezTo>
                  <a:pt x="1270" y="366"/>
                  <a:pt x="1377" y="259"/>
                  <a:pt x="1503" y="259"/>
                </a:cubicBezTo>
                <a:cubicBezTo>
                  <a:pt x="1503" y="0"/>
                  <a:pt x="1503" y="0"/>
                  <a:pt x="15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39"/>
                  <a:pt x="0" y="939"/>
                  <a:pt x="0" y="939"/>
                </a:cubicBezTo>
                <a:cubicBezTo>
                  <a:pt x="1503" y="939"/>
                  <a:pt x="1503" y="939"/>
                  <a:pt x="1503" y="939"/>
                </a:cubicBezTo>
                <a:cubicBezTo>
                  <a:pt x="1503" y="724"/>
                  <a:pt x="1503" y="724"/>
                  <a:pt x="1503" y="724"/>
                </a:cubicBezTo>
                <a:cubicBezTo>
                  <a:pt x="1377" y="724"/>
                  <a:pt x="1270" y="617"/>
                  <a:pt x="1270" y="492"/>
                </a:cubicBezTo>
              </a:path>
            </a:pathLst>
          </a:custGeom>
          <a:solidFill>
            <a:srgbClr val="F4C3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CDDD198F-21D0-4148-AE66-E604CF04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718" y="10498477"/>
            <a:ext cx="178700" cy="178703"/>
          </a:xfrm>
          <a:custGeom>
            <a:avLst/>
            <a:gdLst>
              <a:gd name="T0" fmla="*/ 169 w 170"/>
              <a:gd name="T1" fmla="*/ 90 h 171"/>
              <a:gd name="T2" fmla="*/ 169 w 170"/>
              <a:gd name="T3" fmla="*/ 90 h 171"/>
              <a:gd name="T4" fmla="*/ 89 w 170"/>
              <a:gd name="T5" fmla="*/ 170 h 171"/>
              <a:gd name="T6" fmla="*/ 0 w 170"/>
              <a:gd name="T7" fmla="*/ 90 h 171"/>
              <a:gd name="T8" fmla="*/ 89 w 170"/>
              <a:gd name="T9" fmla="*/ 0 h 171"/>
              <a:gd name="T10" fmla="*/ 169 w 170"/>
              <a:gd name="T11" fmla="*/ 9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1">
                <a:moveTo>
                  <a:pt x="169" y="90"/>
                </a:moveTo>
                <a:lnTo>
                  <a:pt x="169" y="90"/>
                </a:lnTo>
                <a:cubicBezTo>
                  <a:pt x="169" y="135"/>
                  <a:pt x="134" y="170"/>
                  <a:pt x="89" y="170"/>
                </a:cubicBezTo>
                <a:cubicBezTo>
                  <a:pt x="36" y="170"/>
                  <a:pt x="0" y="135"/>
                  <a:pt x="0" y="90"/>
                </a:cubicBezTo>
                <a:cubicBezTo>
                  <a:pt x="0" y="36"/>
                  <a:pt x="36" y="0"/>
                  <a:pt x="89" y="0"/>
                </a:cubicBezTo>
                <a:cubicBezTo>
                  <a:pt x="134" y="0"/>
                  <a:pt x="169" y="36"/>
                  <a:pt x="169" y="90"/>
                </a:cubicBez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65">
            <a:extLst>
              <a:ext uri="{FF2B5EF4-FFF2-40B4-BE49-F238E27FC236}">
                <a16:creationId xmlns:a16="http://schemas.microsoft.com/office/drawing/2014/main" id="{75E138C6-4E19-914A-B8A8-251AFEE8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689" y="11103314"/>
            <a:ext cx="114554" cy="109970"/>
          </a:xfrm>
          <a:custGeom>
            <a:avLst/>
            <a:gdLst>
              <a:gd name="T0" fmla="*/ 108 w 109"/>
              <a:gd name="T1" fmla="*/ 54 h 108"/>
              <a:gd name="T2" fmla="*/ 108 w 109"/>
              <a:gd name="T3" fmla="*/ 54 h 108"/>
              <a:gd name="T4" fmla="*/ 54 w 109"/>
              <a:gd name="T5" fmla="*/ 107 h 108"/>
              <a:gd name="T6" fmla="*/ 0 w 109"/>
              <a:gd name="T7" fmla="*/ 54 h 108"/>
              <a:gd name="T8" fmla="*/ 54 w 109"/>
              <a:gd name="T9" fmla="*/ 0 h 108"/>
              <a:gd name="T10" fmla="*/ 108 w 109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8">
                <a:moveTo>
                  <a:pt x="108" y="54"/>
                </a:moveTo>
                <a:lnTo>
                  <a:pt x="108" y="54"/>
                </a:lnTo>
                <a:cubicBezTo>
                  <a:pt x="108" y="80"/>
                  <a:pt x="81" y="107"/>
                  <a:pt x="54" y="107"/>
                </a:cubicBezTo>
                <a:cubicBezTo>
                  <a:pt x="27" y="107"/>
                  <a:pt x="0" y="8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66">
            <a:extLst>
              <a:ext uri="{FF2B5EF4-FFF2-40B4-BE49-F238E27FC236}">
                <a16:creationId xmlns:a16="http://schemas.microsoft.com/office/drawing/2014/main" id="{ED9F0E02-C6FA-F94E-BAF0-FB0B89CF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881" y="10787151"/>
            <a:ext cx="398644" cy="389477"/>
          </a:xfrm>
          <a:custGeom>
            <a:avLst/>
            <a:gdLst>
              <a:gd name="T0" fmla="*/ 384 w 385"/>
              <a:gd name="T1" fmla="*/ 188 h 377"/>
              <a:gd name="T2" fmla="*/ 384 w 385"/>
              <a:gd name="T3" fmla="*/ 188 h 377"/>
              <a:gd name="T4" fmla="*/ 187 w 385"/>
              <a:gd name="T5" fmla="*/ 376 h 377"/>
              <a:gd name="T6" fmla="*/ 0 w 385"/>
              <a:gd name="T7" fmla="*/ 188 h 377"/>
              <a:gd name="T8" fmla="*/ 187 w 385"/>
              <a:gd name="T9" fmla="*/ 0 h 377"/>
              <a:gd name="T10" fmla="*/ 384 w 385"/>
              <a:gd name="T11" fmla="*/ 18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377">
                <a:moveTo>
                  <a:pt x="384" y="188"/>
                </a:moveTo>
                <a:lnTo>
                  <a:pt x="384" y="188"/>
                </a:lnTo>
                <a:cubicBezTo>
                  <a:pt x="384" y="295"/>
                  <a:pt x="295" y="376"/>
                  <a:pt x="187" y="376"/>
                </a:cubicBezTo>
                <a:cubicBezTo>
                  <a:pt x="80" y="376"/>
                  <a:pt x="0" y="295"/>
                  <a:pt x="0" y="188"/>
                </a:cubicBezTo>
                <a:cubicBezTo>
                  <a:pt x="0" y="80"/>
                  <a:pt x="80" y="0"/>
                  <a:pt x="187" y="0"/>
                </a:cubicBezTo>
                <a:cubicBezTo>
                  <a:pt x="295" y="0"/>
                  <a:pt x="384" y="80"/>
                  <a:pt x="384" y="188"/>
                </a:cubicBez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67">
            <a:extLst>
              <a:ext uri="{FF2B5EF4-FFF2-40B4-BE49-F238E27FC236}">
                <a16:creationId xmlns:a16="http://schemas.microsoft.com/office/drawing/2014/main" id="{A104D5BE-7AAC-7B4B-98E2-3CF1D325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332" y="10397671"/>
            <a:ext cx="142044" cy="142047"/>
          </a:xfrm>
          <a:custGeom>
            <a:avLst/>
            <a:gdLst>
              <a:gd name="T0" fmla="*/ 134 w 135"/>
              <a:gd name="T1" fmla="*/ 63 h 135"/>
              <a:gd name="T2" fmla="*/ 134 w 135"/>
              <a:gd name="T3" fmla="*/ 63 h 135"/>
              <a:gd name="T4" fmla="*/ 62 w 135"/>
              <a:gd name="T5" fmla="*/ 134 h 135"/>
              <a:gd name="T6" fmla="*/ 0 w 135"/>
              <a:gd name="T7" fmla="*/ 63 h 135"/>
              <a:gd name="T8" fmla="*/ 62 w 135"/>
              <a:gd name="T9" fmla="*/ 0 h 135"/>
              <a:gd name="T10" fmla="*/ 134 w 135"/>
              <a:gd name="T11" fmla="*/ 6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134" y="63"/>
                </a:moveTo>
                <a:lnTo>
                  <a:pt x="134" y="63"/>
                </a:lnTo>
                <a:cubicBezTo>
                  <a:pt x="134" y="108"/>
                  <a:pt x="98" y="134"/>
                  <a:pt x="62" y="134"/>
                </a:cubicBezTo>
                <a:cubicBezTo>
                  <a:pt x="27" y="134"/>
                  <a:pt x="0" y="108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34" y="27"/>
                  <a:pt x="134" y="63"/>
                </a:cubicBez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68">
            <a:extLst>
              <a:ext uri="{FF2B5EF4-FFF2-40B4-BE49-F238E27FC236}">
                <a16:creationId xmlns:a16="http://schemas.microsoft.com/office/drawing/2014/main" id="{A8BCE9FF-4882-3444-82AB-55057E48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328" y="11112478"/>
            <a:ext cx="105390" cy="91642"/>
          </a:xfrm>
          <a:custGeom>
            <a:avLst/>
            <a:gdLst>
              <a:gd name="T0" fmla="*/ 99 w 100"/>
              <a:gd name="T1" fmla="*/ 45 h 90"/>
              <a:gd name="T2" fmla="*/ 99 w 100"/>
              <a:gd name="T3" fmla="*/ 45 h 90"/>
              <a:gd name="T4" fmla="*/ 54 w 100"/>
              <a:gd name="T5" fmla="*/ 89 h 90"/>
              <a:gd name="T6" fmla="*/ 0 w 100"/>
              <a:gd name="T7" fmla="*/ 45 h 90"/>
              <a:gd name="T8" fmla="*/ 54 w 100"/>
              <a:gd name="T9" fmla="*/ 0 h 90"/>
              <a:gd name="T10" fmla="*/ 99 w 100"/>
              <a:gd name="T11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0">
                <a:moveTo>
                  <a:pt x="99" y="45"/>
                </a:moveTo>
                <a:lnTo>
                  <a:pt x="99" y="45"/>
                </a:lnTo>
                <a:cubicBezTo>
                  <a:pt x="99" y="71"/>
                  <a:pt x="81" y="89"/>
                  <a:pt x="54" y="89"/>
                </a:cubicBezTo>
                <a:cubicBezTo>
                  <a:pt x="27" y="89"/>
                  <a:pt x="0" y="71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5"/>
                </a:cubicBezTo>
              </a:path>
            </a:pathLst>
          </a:custGeom>
          <a:solidFill>
            <a:srgbClr val="DBA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69">
            <a:extLst>
              <a:ext uri="{FF2B5EF4-FFF2-40B4-BE49-F238E27FC236}">
                <a16:creationId xmlns:a16="http://schemas.microsoft.com/office/drawing/2014/main" id="{73923352-E1C8-CA4E-B7D2-97EAB738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151" y="8390711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BA92C"/>
          </a:solidFill>
          <a:ln w="9720" cap="flat">
            <a:solidFill>
              <a:srgbClr val="EAFFE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70">
            <a:extLst>
              <a:ext uri="{FF2B5EF4-FFF2-40B4-BE49-F238E27FC236}">
                <a16:creationId xmlns:a16="http://schemas.microsoft.com/office/drawing/2014/main" id="{AD534502-2C2A-8E4B-9B8D-BC8A3268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227" y="8363219"/>
            <a:ext cx="4581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BA92C"/>
          </a:solidFill>
          <a:ln w="9720" cap="flat">
            <a:solidFill>
              <a:srgbClr val="EAFFE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71">
            <a:extLst>
              <a:ext uri="{FF2B5EF4-FFF2-40B4-BE49-F238E27FC236}">
                <a16:creationId xmlns:a16="http://schemas.microsoft.com/office/drawing/2014/main" id="{2D67CEE1-2272-7D4B-8BAA-D11FE2F53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58" y="6764068"/>
            <a:ext cx="2258976" cy="1832840"/>
          </a:xfrm>
          <a:custGeom>
            <a:avLst/>
            <a:gdLst>
              <a:gd name="T0" fmla="*/ 1136 w 2174"/>
              <a:gd name="T1" fmla="*/ 53 h 1762"/>
              <a:gd name="T2" fmla="*/ 1136 w 2174"/>
              <a:gd name="T3" fmla="*/ 53 h 1762"/>
              <a:gd name="T4" fmla="*/ 0 w 2174"/>
              <a:gd name="T5" fmla="*/ 1358 h 1762"/>
              <a:gd name="T6" fmla="*/ 984 w 2174"/>
              <a:gd name="T7" fmla="*/ 1689 h 1762"/>
              <a:gd name="T8" fmla="*/ 2173 w 2174"/>
              <a:gd name="T9" fmla="*/ 1555 h 1762"/>
              <a:gd name="T10" fmla="*/ 1306 w 2174"/>
              <a:gd name="T11" fmla="*/ 62 h 1762"/>
              <a:gd name="T12" fmla="*/ 1136 w 2174"/>
              <a:gd name="T13" fmla="*/ 5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4" h="1762">
                <a:moveTo>
                  <a:pt x="1136" y="53"/>
                </a:moveTo>
                <a:lnTo>
                  <a:pt x="1136" y="53"/>
                </a:lnTo>
                <a:cubicBezTo>
                  <a:pt x="0" y="1358"/>
                  <a:pt x="0" y="1358"/>
                  <a:pt x="0" y="1358"/>
                </a:cubicBezTo>
                <a:cubicBezTo>
                  <a:pt x="161" y="1448"/>
                  <a:pt x="501" y="1627"/>
                  <a:pt x="984" y="1689"/>
                </a:cubicBezTo>
                <a:cubicBezTo>
                  <a:pt x="1556" y="1761"/>
                  <a:pt x="2003" y="1627"/>
                  <a:pt x="2173" y="1555"/>
                </a:cubicBezTo>
                <a:cubicBezTo>
                  <a:pt x="1887" y="1063"/>
                  <a:pt x="1592" y="562"/>
                  <a:pt x="1306" y="62"/>
                </a:cubicBezTo>
                <a:cubicBezTo>
                  <a:pt x="1270" y="9"/>
                  <a:pt x="1180" y="0"/>
                  <a:pt x="1136" y="53"/>
                </a:cubicBezTo>
              </a:path>
            </a:pathLst>
          </a:custGeom>
          <a:solidFill>
            <a:srgbClr val="FC18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72">
            <a:extLst>
              <a:ext uri="{FF2B5EF4-FFF2-40B4-BE49-F238E27FC236}">
                <a16:creationId xmlns:a16="http://schemas.microsoft.com/office/drawing/2014/main" id="{60B405AF-56A1-0947-9449-FC91D3CA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687" y="7272679"/>
            <a:ext cx="64149" cy="142047"/>
          </a:xfrm>
          <a:custGeom>
            <a:avLst/>
            <a:gdLst>
              <a:gd name="T0" fmla="*/ 53 w 63"/>
              <a:gd name="T1" fmla="*/ 71 h 135"/>
              <a:gd name="T2" fmla="*/ 53 w 63"/>
              <a:gd name="T3" fmla="*/ 71 h 135"/>
              <a:gd name="T4" fmla="*/ 18 w 63"/>
              <a:gd name="T5" fmla="*/ 134 h 135"/>
              <a:gd name="T6" fmla="*/ 0 w 63"/>
              <a:gd name="T7" fmla="*/ 62 h 135"/>
              <a:gd name="T8" fmla="*/ 35 w 63"/>
              <a:gd name="T9" fmla="*/ 0 h 135"/>
              <a:gd name="T10" fmla="*/ 53 w 63"/>
              <a:gd name="T11" fmla="*/ 7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135">
                <a:moveTo>
                  <a:pt x="53" y="71"/>
                </a:moveTo>
                <a:lnTo>
                  <a:pt x="53" y="71"/>
                </a:lnTo>
                <a:cubicBezTo>
                  <a:pt x="53" y="107"/>
                  <a:pt x="35" y="134"/>
                  <a:pt x="18" y="134"/>
                </a:cubicBezTo>
                <a:cubicBezTo>
                  <a:pt x="8" y="125"/>
                  <a:pt x="0" y="98"/>
                  <a:pt x="0" y="62"/>
                </a:cubicBezTo>
                <a:cubicBezTo>
                  <a:pt x="0" y="26"/>
                  <a:pt x="18" y="0"/>
                  <a:pt x="35" y="0"/>
                </a:cubicBezTo>
                <a:cubicBezTo>
                  <a:pt x="53" y="0"/>
                  <a:pt x="62" y="36"/>
                  <a:pt x="53" y="71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73">
            <a:extLst>
              <a:ext uri="{FF2B5EF4-FFF2-40B4-BE49-F238E27FC236}">
                <a16:creationId xmlns:a16="http://schemas.microsoft.com/office/drawing/2014/main" id="{1AD7D762-980F-0D4A-8715-45F4B504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030" y="7634667"/>
            <a:ext cx="68733" cy="142044"/>
          </a:xfrm>
          <a:custGeom>
            <a:avLst/>
            <a:gdLst>
              <a:gd name="T0" fmla="*/ 54 w 64"/>
              <a:gd name="T1" fmla="*/ 72 h 136"/>
              <a:gd name="T2" fmla="*/ 54 w 64"/>
              <a:gd name="T3" fmla="*/ 72 h 136"/>
              <a:gd name="T4" fmla="*/ 27 w 64"/>
              <a:gd name="T5" fmla="*/ 135 h 136"/>
              <a:gd name="T6" fmla="*/ 0 w 64"/>
              <a:gd name="T7" fmla="*/ 63 h 136"/>
              <a:gd name="T8" fmla="*/ 36 w 64"/>
              <a:gd name="T9" fmla="*/ 0 h 136"/>
              <a:gd name="T10" fmla="*/ 54 w 64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36">
                <a:moveTo>
                  <a:pt x="54" y="72"/>
                </a:moveTo>
                <a:lnTo>
                  <a:pt x="54" y="72"/>
                </a:lnTo>
                <a:cubicBezTo>
                  <a:pt x="54" y="108"/>
                  <a:pt x="36" y="135"/>
                  <a:pt x="27" y="135"/>
                </a:cubicBezTo>
                <a:cubicBezTo>
                  <a:pt x="9" y="126"/>
                  <a:pt x="0" y="99"/>
                  <a:pt x="0" y="63"/>
                </a:cubicBezTo>
                <a:cubicBezTo>
                  <a:pt x="0" y="27"/>
                  <a:pt x="18" y="0"/>
                  <a:pt x="36" y="0"/>
                </a:cubicBezTo>
                <a:cubicBezTo>
                  <a:pt x="54" y="0"/>
                  <a:pt x="63" y="36"/>
                  <a:pt x="54" y="72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74">
            <a:extLst>
              <a:ext uri="{FF2B5EF4-FFF2-40B4-BE49-F238E27FC236}">
                <a16:creationId xmlns:a16="http://schemas.microsoft.com/office/drawing/2014/main" id="{53DA102C-97E0-CF45-92C8-1EBC7B5F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371" y="7533860"/>
            <a:ext cx="68733" cy="142044"/>
          </a:xfrm>
          <a:custGeom>
            <a:avLst/>
            <a:gdLst>
              <a:gd name="T0" fmla="*/ 63 w 64"/>
              <a:gd name="T1" fmla="*/ 72 h 135"/>
              <a:gd name="T2" fmla="*/ 63 w 64"/>
              <a:gd name="T3" fmla="*/ 72 h 135"/>
              <a:gd name="T4" fmla="*/ 27 w 64"/>
              <a:gd name="T5" fmla="*/ 134 h 135"/>
              <a:gd name="T6" fmla="*/ 9 w 64"/>
              <a:gd name="T7" fmla="*/ 63 h 135"/>
              <a:gd name="T8" fmla="*/ 36 w 64"/>
              <a:gd name="T9" fmla="*/ 0 h 135"/>
              <a:gd name="T10" fmla="*/ 63 w 64"/>
              <a:gd name="T11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35">
                <a:moveTo>
                  <a:pt x="63" y="72"/>
                </a:moveTo>
                <a:lnTo>
                  <a:pt x="63" y="72"/>
                </a:lnTo>
                <a:cubicBezTo>
                  <a:pt x="63" y="108"/>
                  <a:pt x="45" y="134"/>
                  <a:pt x="27" y="134"/>
                </a:cubicBezTo>
                <a:cubicBezTo>
                  <a:pt x="9" y="134"/>
                  <a:pt x="0" y="108"/>
                  <a:pt x="9" y="63"/>
                </a:cubicBezTo>
                <a:cubicBezTo>
                  <a:pt x="9" y="27"/>
                  <a:pt x="27" y="0"/>
                  <a:pt x="36" y="0"/>
                </a:cubicBezTo>
                <a:cubicBezTo>
                  <a:pt x="53" y="9"/>
                  <a:pt x="63" y="36"/>
                  <a:pt x="63" y="72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75">
            <a:extLst>
              <a:ext uri="{FF2B5EF4-FFF2-40B4-BE49-F238E27FC236}">
                <a16:creationId xmlns:a16="http://schemas.microsoft.com/office/drawing/2014/main" id="{270E0BBD-46AA-464A-A396-530AD5CC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850" y="7886681"/>
            <a:ext cx="68730" cy="142047"/>
          </a:xfrm>
          <a:custGeom>
            <a:avLst/>
            <a:gdLst>
              <a:gd name="T0" fmla="*/ 63 w 64"/>
              <a:gd name="T1" fmla="*/ 72 h 135"/>
              <a:gd name="T2" fmla="*/ 63 w 64"/>
              <a:gd name="T3" fmla="*/ 72 h 135"/>
              <a:gd name="T4" fmla="*/ 27 w 64"/>
              <a:gd name="T5" fmla="*/ 134 h 135"/>
              <a:gd name="T6" fmla="*/ 0 w 64"/>
              <a:gd name="T7" fmla="*/ 63 h 135"/>
              <a:gd name="T8" fmla="*/ 36 w 64"/>
              <a:gd name="T9" fmla="*/ 0 h 135"/>
              <a:gd name="T10" fmla="*/ 63 w 64"/>
              <a:gd name="T11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35">
                <a:moveTo>
                  <a:pt x="63" y="72"/>
                </a:moveTo>
                <a:lnTo>
                  <a:pt x="63" y="72"/>
                </a:lnTo>
                <a:cubicBezTo>
                  <a:pt x="63" y="107"/>
                  <a:pt x="45" y="134"/>
                  <a:pt x="27" y="134"/>
                </a:cubicBezTo>
                <a:cubicBezTo>
                  <a:pt x="9" y="125"/>
                  <a:pt x="0" y="99"/>
                  <a:pt x="0" y="63"/>
                </a:cubicBezTo>
                <a:cubicBezTo>
                  <a:pt x="9" y="27"/>
                  <a:pt x="27" y="0"/>
                  <a:pt x="36" y="0"/>
                </a:cubicBezTo>
                <a:cubicBezTo>
                  <a:pt x="54" y="0"/>
                  <a:pt x="63" y="36"/>
                  <a:pt x="63" y="72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76">
            <a:extLst>
              <a:ext uri="{FF2B5EF4-FFF2-40B4-BE49-F238E27FC236}">
                <a16:creationId xmlns:a16="http://schemas.microsoft.com/office/drawing/2014/main" id="{1361DF49-7E25-AF4B-89A7-1C0DF049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881" y="7955413"/>
            <a:ext cx="77894" cy="142044"/>
          </a:xfrm>
          <a:custGeom>
            <a:avLst/>
            <a:gdLst>
              <a:gd name="T0" fmla="*/ 63 w 73"/>
              <a:gd name="T1" fmla="*/ 62 h 135"/>
              <a:gd name="T2" fmla="*/ 63 w 73"/>
              <a:gd name="T3" fmla="*/ 62 h 135"/>
              <a:gd name="T4" fmla="*/ 27 w 73"/>
              <a:gd name="T5" fmla="*/ 125 h 135"/>
              <a:gd name="T6" fmla="*/ 9 w 73"/>
              <a:gd name="T7" fmla="*/ 62 h 135"/>
              <a:gd name="T8" fmla="*/ 45 w 73"/>
              <a:gd name="T9" fmla="*/ 0 h 135"/>
              <a:gd name="T10" fmla="*/ 63 w 73"/>
              <a:gd name="T11" fmla="*/ 6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135">
                <a:moveTo>
                  <a:pt x="63" y="62"/>
                </a:moveTo>
                <a:lnTo>
                  <a:pt x="63" y="62"/>
                </a:lnTo>
                <a:cubicBezTo>
                  <a:pt x="63" y="98"/>
                  <a:pt x="45" y="134"/>
                  <a:pt x="27" y="125"/>
                </a:cubicBezTo>
                <a:cubicBezTo>
                  <a:pt x="18" y="125"/>
                  <a:pt x="0" y="98"/>
                  <a:pt x="9" y="62"/>
                </a:cubicBezTo>
                <a:cubicBezTo>
                  <a:pt x="9" y="27"/>
                  <a:pt x="27" y="0"/>
                  <a:pt x="45" y="0"/>
                </a:cubicBezTo>
                <a:cubicBezTo>
                  <a:pt x="63" y="0"/>
                  <a:pt x="72" y="27"/>
                  <a:pt x="63" y="62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77">
            <a:extLst>
              <a:ext uri="{FF2B5EF4-FFF2-40B4-BE49-F238E27FC236}">
                <a16:creationId xmlns:a16="http://schemas.microsoft.com/office/drawing/2014/main" id="{DDF70D55-5A3F-074A-91D0-373C7379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897" y="8019563"/>
            <a:ext cx="73314" cy="142044"/>
          </a:xfrm>
          <a:custGeom>
            <a:avLst/>
            <a:gdLst>
              <a:gd name="T0" fmla="*/ 62 w 72"/>
              <a:gd name="T1" fmla="*/ 72 h 135"/>
              <a:gd name="T2" fmla="*/ 62 w 72"/>
              <a:gd name="T3" fmla="*/ 72 h 135"/>
              <a:gd name="T4" fmla="*/ 27 w 72"/>
              <a:gd name="T5" fmla="*/ 134 h 135"/>
              <a:gd name="T6" fmla="*/ 9 w 72"/>
              <a:gd name="T7" fmla="*/ 63 h 135"/>
              <a:gd name="T8" fmla="*/ 45 w 72"/>
              <a:gd name="T9" fmla="*/ 0 h 135"/>
              <a:gd name="T10" fmla="*/ 62 w 72"/>
              <a:gd name="T11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135">
                <a:moveTo>
                  <a:pt x="62" y="72"/>
                </a:moveTo>
                <a:lnTo>
                  <a:pt x="62" y="72"/>
                </a:lnTo>
                <a:cubicBezTo>
                  <a:pt x="62" y="108"/>
                  <a:pt x="45" y="134"/>
                  <a:pt x="27" y="134"/>
                </a:cubicBezTo>
                <a:cubicBezTo>
                  <a:pt x="18" y="134"/>
                  <a:pt x="0" y="99"/>
                  <a:pt x="9" y="63"/>
                </a:cubicBezTo>
                <a:cubicBezTo>
                  <a:pt x="9" y="27"/>
                  <a:pt x="27" y="0"/>
                  <a:pt x="45" y="0"/>
                </a:cubicBezTo>
                <a:cubicBezTo>
                  <a:pt x="62" y="0"/>
                  <a:pt x="71" y="36"/>
                  <a:pt x="62" y="72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78">
            <a:extLst>
              <a:ext uri="{FF2B5EF4-FFF2-40B4-BE49-F238E27FC236}">
                <a16:creationId xmlns:a16="http://schemas.microsoft.com/office/drawing/2014/main" id="{0219D618-C307-E040-BFC9-C2ED0977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29" y="8102041"/>
            <a:ext cx="2304797" cy="494867"/>
          </a:xfrm>
          <a:custGeom>
            <a:avLst/>
            <a:gdLst>
              <a:gd name="T0" fmla="*/ 2218 w 2219"/>
              <a:gd name="T1" fmla="*/ 250 h 475"/>
              <a:gd name="T2" fmla="*/ 2218 w 2219"/>
              <a:gd name="T3" fmla="*/ 250 h 475"/>
              <a:gd name="T4" fmla="*/ 2191 w 2219"/>
              <a:gd name="T5" fmla="*/ 277 h 475"/>
              <a:gd name="T6" fmla="*/ 1109 w 2219"/>
              <a:gd name="T7" fmla="*/ 429 h 475"/>
              <a:gd name="T8" fmla="*/ 18 w 2219"/>
              <a:gd name="T9" fmla="*/ 71 h 475"/>
              <a:gd name="T10" fmla="*/ 0 w 2219"/>
              <a:gd name="T11" fmla="*/ 44 h 475"/>
              <a:gd name="T12" fmla="*/ 0 w 2219"/>
              <a:gd name="T13" fmla="*/ 44 h 475"/>
              <a:gd name="T14" fmla="*/ 62 w 2219"/>
              <a:gd name="T15" fmla="*/ 18 h 475"/>
              <a:gd name="T16" fmla="*/ 1100 w 2219"/>
              <a:gd name="T17" fmla="*/ 340 h 475"/>
              <a:gd name="T18" fmla="*/ 2165 w 2219"/>
              <a:gd name="T19" fmla="*/ 215 h 475"/>
              <a:gd name="T20" fmla="*/ 2218 w 2219"/>
              <a:gd name="T21" fmla="*/ 25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9" h="475">
                <a:moveTo>
                  <a:pt x="2218" y="250"/>
                </a:moveTo>
                <a:lnTo>
                  <a:pt x="2218" y="250"/>
                </a:lnTo>
                <a:cubicBezTo>
                  <a:pt x="2209" y="259"/>
                  <a:pt x="2200" y="277"/>
                  <a:pt x="2191" y="277"/>
                </a:cubicBezTo>
                <a:cubicBezTo>
                  <a:pt x="1994" y="358"/>
                  <a:pt x="1601" y="474"/>
                  <a:pt x="1109" y="429"/>
                </a:cubicBezTo>
                <a:cubicBezTo>
                  <a:pt x="581" y="385"/>
                  <a:pt x="205" y="188"/>
                  <a:pt x="18" y="71"/>
                </a:cubicBezTo>
                <a:cubicBezTo>
                  <a:pt x="9" y="71"/>
                  <a:pt x="0" y="53"/>
                  <a:pt x="0" y="44"/>
                </a:cubicBezTo>
                <a:lnTo>
                  <a:pt x="0" y="44"/>
                </a:lnTo>
                <a:cubicBezTo>
                  <a:pt x="0" y="18"/>
                  <a:pt x="35" y="0"/>
                  <a:pt x="62" y="18"/>
                </a:cubicBezTo>
                <a:cubicBezTo>
                  <a:pt x="250" y="125"/>
                  <a:pt x="617" y="304"/>
                  <a:pt x="1100" y="340"/>
                </a:cubicBezTo>
                <a:cubicBezTo>
                  <a:pt x="1574" y="385"/>
                  <a:pt x="1950" y="286"/>
                  <a:pt x="2165" y="215"/>
                </a:cubicBezTo>
                <a:cubicBezTo>
                  <a:pt x="2191" y="206"/>
                  <a:pt x="2218" y="223"/>
                  <a:pt x="2218" y="250"/>
                </a:cubicBezTo>
              </a:path>
            </a:pathLst>
          </a:custGeom>
          <a:solidFill>
            <a:srgbClr val="B6D1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79">
            <a:extLst>
              <a:ext uri="{FF2B5EF4-FFF2-40B4-BE49-F238E27FC236}">
                <a16:creationId xmlns:a16="http://schemas.microsoft.com/office/drawing/2014/main" id="{51DCEB01-056A-3245-A911-160E8ADD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29" y="8147862"/>
            <a:ext cx="2304797" cy="449046"/>
          </a:xfrm>
          <a:custGeom>
            <a:avLst/>
            <a:gdLst>
              <a:gd name="T0" fmla="*/ 2218 w 2219"/>
              <a:gd name="T1" fmla="*/ 206 h 431"/>
              <a:gd name="T2" fmla="*/ 2218 w 2219"/>
              <a:gd name="T3" fmla="*/ 206 h 431"/>
              <a:gd name="T4" fmla="*/ 2218 w 2219"/>
              <a:gd name="T5" fmla="*/ 206 h 431"/>
              <a:gd name="T6" fmla="*/ 2191 w 2219"/>
              <a:gd name="T7" fmla="*/ 233 h 431"/>
              <a:gd name="T8" fmla="*/ 1109 w 2219"/>
              <a:gd name="T9" fmla="*/ 385 h 431"/>
              <a:gd name="T10" fmla="*/ 18 w 2219"/>
              <a:gd name="T11" fmla="*/ 27 h 431"/>
              <a:gd name="T12" fmla="*/ 0 w 2219"/>
              <a:gd name="T13" fmla="*/ 0 h 431"/>
              <a:gd name="T14" fmla="*/ 0 w 2219"/>
              <a:gd name="T15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9" h="431">
                <a:moveTo>
                  <a:pt x="2218" y="206"/>
                </a:moveTo>
                <a:lnTo>
                  <a:pt x="2218" y="206"/>
                </a:lnTo>
                <a:lnTo>
                  <a:pt x="2218" y="206"/>
                </a:lnTo>
                <a:cubicBezTo>
                  <a:pt x="2209" y="215"/>
                  <a:pt x="2200" y="233"/>
                  <a:pt x="2191" y="233"/>
                </a:cubicBezTo>
                <a:cubicBezTo>
                  <a:pt x="1994" y="314"/>
                  <a:pt x="1601" y="430"/>
                  <a:pt x="1109" y="385"/>
                </a:cubicBezTo>
                <a:cubicBezTo>
                  <a:pt x="581" y="341"/>
                  <a:pt x="205" y="144"/>
                  <a:pt x="18" y="27"/>
                </a:cubicBezTo>
                <a:cubicBezTo>
                  <a:pt x="9" y="27"/>
                  <a:pt x="0" y="9"/>
                  <a:pt x="0" y="0"/>
                </a:cubicBezTo>
                <a:lnTo>
                  <a:pt x="0" y="0"/>
                </a:lnTo>
              </a:path>
            </a:pathLst>
          </a:custGeom>
          <a:noFill/>
          <a:ln w="9720" cap="flat">
            <a:solidFill>
              <a:srgbClr val="2793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80">
            <a:extLst>
              <a:ext uri="{FF2B5EF4-FFF2-40B4-BE49-F238E27FC236}">
                <a16:creationId xmlns:a16="http://schemas.microsoft.com/office/drawing/2014/main" id="{4C11B655-A390-C642-9738-6DC8CA17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579" y="8120369"/>
            <a:ext cx="2185663" cy="380313"/>
          </a:xfrm>
          <a:custGeom>
            <a:avLst/>
            <a:gdLst>
              <a:gd name="T0" fmla="*/ 0 w 2104"/>
              <a:gd name="T1" fmla="*/ 0 h 368"/>
              <a:gd name="T2" fmla="*/ 0 w 2104"/>
              <a:gd name="T3" fmla="*/ 0 h 368"/>
              <a:gd name="T4" fmla="*/ 1038 w 2104"/>
              <a:gd name="T5" fmla="*/ 322 h 368"/>
              <a:gd name="T6" fmla="*/ 2103 w 2104"/>
              <a:gd name="T7" fmla="*/ 19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4" h="368">
                <a:moveTo>
                  <a:pt x="0" y="0"/>
                </a:moveTo>
                <a:lnTo>
                  <a:pt x="0" y="0"/>
                </a:lnTo>
                <a:cubicBezTo>
                  <a:pt x="188" y="107"/>
                  <a:pt x="555" y="286"/>
                  <a:pt x="1038" y="322"/>
                </a:cubicBezTo>
                <a:cubicBezTo>
                  <a:pt x="1512" y="367"/>
                  <a:pt x="1888" y="268"/>
                  <a:pt x="2103" y="197"/>
                </a:cubicBezTo>
              </a:path>
            </a:pathLst>
          </a:custGeom>
          <a:noFill/>
          <a:ln w="9720" cap="flat">
            <a:solidFill>
              <a:srgbClr val="EAFF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3" name="Freeform 121">
            <a:extLst>
              <a:ext uri="{FF2B5EF4-FFF2-40B4-BE49-F238E27FC236}">
                <a16:creationId xmlns:a16="http://schemas.microsoft.com/office/drawing/2014/main" id="{D52F9940-D573-9349-B1A4-7B646681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4619645"/>
            <a:ext cx="1163853" cy="1173017"/>
          </a:xfrm>
          <a:custGeom>
            <a:avLst/>
            <a:gdLst>
              <a:gd name="T0" fmla="*/ 1118 w 1119"/>
              <a:gd name="T1" fmla="*/ 563 h 1128"/>
              <a:gd name="T2" fmla="*/ 1118 w 1119"/>
              <a:gd name="T3" fmla="*/ 563 h 1128"/>
              <a:gd name="T4" fmla="*/ 563 w 1119"/>
              <a:gd name="T5" fmla="*/ 1127 h 1128"/>
              <a:gd name="T6" fmla="*/ 0 w 1119"/>
              <a:gd name="T7" fmla="*/ 563 h 1128"/>
              <a:gd name="T8" fmla="*/ 563 w 1119"/>
              <a:gd name="T9" fmla="*/ 0 h 1128"/>
              <a:gd name="T10" fmla="*/ 1118 w 1119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8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7"/>
                  <a:pt x="563" y="1127"/>
                </a:cubicBezTo>
                <a:cubicBezTo>
                  <a:pt x="250" y="1127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22">
            <a:extLst>
              <a:ext uri="{FF2B5EF4-FFF2-40B4-BE49-F238E27FC236}">
                <a16:creationId xmlns:a16="http://schemas.microsoft.com/office/drawing/2014/main" id="{63E55CEE-2307-DD47-87B4-819371CF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7657576"/>
            <a:ext cx="1163853" cy="1173017"/>
          </a:xfrm>
          <a:custGeom>
            <a:avLst/>
            <a:gdLst>
              <a:gd name="T0" fmla="*/ 1118 w 1119"/>
              <a:gd name="T1" fmla="*/ 563 h 1127"/>
              <a:gd name="T2" fmla="*/ 1118 w 1119"/>
              <a:gd name="T3" fmla="*/ 563 h 1127"/>
              <a:gd name="T4" fmla="*/ 563 w 1119"/>
              <a:gd name="T5" fmla="*/ 1126 h 1127"/>
              <a:gd name="T6" fmla="*/ 0 w 1119"/>
              <a:gd name="T7" fmla="*/ 563 h 1127"/>
              <a:gd name="T8" fmla="*/ 563 w 1119"/>
              <a:gd name="T9" fmla="*/ 0 h 1127"/>
              <a:gd name="T10" fmla="*/ 1118 w 1119"/>
              <a:gd name="T11" fmla="*/ 563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7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6"/>
                  <a:pt x="563" y="1126"/>
                </a:cubicBezTo>
                <a:cubicBezTo>
                  <a:pt x="250" y="1126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23">
            <a:extLst>
              <a:ext uri="{FF2B5EF4-FFF2-40B4-BE49-F238E27FC236}">
                <a16:creationId xmlns:a16="http://schemas.microsoft.com/office/drawing/2014/main" id="{18789CD3-0514-7043-80AA-8A350971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10613031"/>
            <a:ext cx="1163853" cy="1173017"/>
          </a:xfrm>
          <a:custGeom>
            <a:avLst/>
            <a:gdLst>
              <a:gd name="T0" fmla="*/ 1118 w 1119"/>
              <a:gd name="T1" fmla="*/ 563 h 1128"/>
              <a:gd name="T2" fmla="*/ 1118 w 1119"/>
              <a:gd name="T3" fmla="*/ 563 h 1128"/>
              <a:gd name="T4" fmla="*/ 563 w 1119"/>
              <a:gd name="T5" fmla="*/ 1127 h 1128"/>
              <a:gd name="T6" fmla="*/ 0 w 1119"/>
              <a:gd name="T7" fmla="*/ 563 h 1128"/>
              <a:gd name="T8" fmla="*/ 563 w 1119"/>
              <a:gd name="T9" fmla="*/ 0 h 1128"/>
              <a:gd name="T10" fmla="*/ 1118 w 1119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8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7"/>
                  <a:pt x="563" y="1127"/>
                </a:cubicBezTo>
                <a:cubicBezTo>
                  <a:pt x="250" y="1127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7">
            <a:extLst>
              <a:ext uri="{FF2B5EF4-FFF2-40B4-BE49-F238E27FC236}">
                <a16:creationId xmlns:a16="http://schemas.microsoft.com/office/drawing/2014/main" id="{11288320-A9D7-2C48-BBD3-8C97FAB7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4619645"/>
            <a:ext cx="1173017" cy="1173017"/>
          </a:xfrm>
          <a:custGeom>
            <a:avLst/>
            <a:gdLst>
              <a:gd name="T0" fmla="*/ 1127 w 1128"/>
              <a:gd name="T1" fmla="*/ 563 h 1128"/>
              <a:gd name="T2" fmla="*/ 1127 w 1128"/>
              <a:gd name="T3" fmla="*/ 563 h 1128"/>
              <a:gd name="T4" fmla="*/ 563 w 1128"/>
              <a:gd name="T5" fmla="*/ 1127 h 1128"/>
              <a:gd name="T6" fmla="*/ 0 w 1128"/>
              <a:gd name="T7" fmla="*/ 563 h 1128"/>
              <a:gd name="T8" fmla="*/ 563 w 1128"/>
              <a:gd name="T9" fmla="*/ 0 h 1128"/>
              <a:gd name="T10" fmla="*/ 1127 w 1128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8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7"/>
                  <a:pt x="563" y="1127"/>
                </a:cubicBezTo>
                <a:cubicBezTo>
                  <a:pt x="259" y="1127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08">
            <a:extLst>
              <a:ext uri="{FF2B5EF4-FFF2-40B4-BE49-F238E27FC236}">
                <a16:creationId xmlns:a16="http://schemas.microsoft.com/office/drawing/2014/main" id="{3D8EFAF8-3D48-E54A-A384-BC46E266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7657576"/>
            <a:ext cx="1173017" cy="1173017"/>
          </a:xfrm>
          <a:custGeom>
            <a:avLst/>
            <a:gdLst>
              <a:gd name="T0" fmla="*/ 1127 w 1128"/>
              <a:gd name="T1" fmla="*/ 563 h 1127"/>
              <a:gd name="T2" fmla="*/ 1127 w 1128"/>
              <a:gd name="T3" fmla="*/ 563 h 1127"/>
              <a:gd name="T4" fmla="*/ 563 w 1128"/>
              <a:gd name="T5" fmla="*/ 1126 h 1127"/>
              <a:gd name="T6" fmla="*/ 0 w 1128"/>
              <a:gd name="T7" fmla="*/ 563 h 1127"/>
              <a:gd name="T8" fmla="*/ 563 w 1128"/>
              <a:gd name="T9" fmla="*/ 0 h 1127"/>
              <a:gd name="T10" fmla="*/ 1127 w 1128"/>
              <a:gd name="T11" fmla="*/ 563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7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6"/>
                  <a:pt x="563" y="1126"/>
                </a:cubicBezTo>
                <a:cubicBezTo>
                  <a:pt x="259" y="1126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09">
            <a:extLst>
              <a:ext uri="{FF2B5EF4-FFF2-40B4-BE49-F238E27FC236}">
                <a16:creationId xmlns:a16="http://schemas.microsoft.com/office/drawing/2014/main" id="{041D5F93-3721-6A49-8598-BEFA9CA3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10613031"/>
            <a:ext cx="1173017" cy="1173017"/>
          </a:xfrm>
          <a:custGeom>
            <a:avLst/>
            <a:gdLst>
              <a:gd name="T0" fmla="*/ 1127 w 1128"/>
              <a:gd name="T1" fmla="*/ 563 h 1128"/>
              <a:gd name="T2" fmla="*/ 1127 w 1128"/>
              <a:gd name="T3" fmla="*/ 563 h 1128"/>
              <a:gd name="T4" fmla="*/ 563 w 1128"/>
              <a:gd name="T5" fmla="*/ 1127 h 1128"/>
              <a:gd name="T6" fmla="*/ 0 w 1128"/>
              <a:gd name="T7" fmla="*/ 563 h 1128"/>
              <a:gd name="T8" fmla="*/ 563 w 1128"/>
              <a:gd name="T9" fmla="*/ 0 h 1128"/>
              <a:gd name="T10" fmla="*/ 1127 w 1128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8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7"/>
                  <a:pt x="563" y="1127"/>
                </a:cubicBezTo>
                <a:cubicBezTo>
                  <a:pt x="259" y="1127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10">
            <a:extLst>
              <a:ext uri="{FF2B5EF4-FFF2-40B4-BE49-F238E27FC236}">
                <a16:creationId xmlns:a16="http://schemas.microsoft.com/office/drawing/2014/main" id="{097C699D-48E4-CF41-94A2-5C8098CE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642" y="10887957"/>
            <a:ext cx="811030" cy="421553"/>
          </a:xfrm>
          <a:custGeom>
            <a:avLst/>
            <a:gdLst>
              <a:gd name="T0" fmla="*/ 760 w 779"/>
              <a:gd name="T1" fmla="*/ 403 h 404"/>
              <a:gd name="T2" fmla="*/ 760 w 779"/>
              <a:gd name="T3" fmla="*/ 403 h 404"/>
              <a:gd name="T4" fmla="*/ 751 w 779"/>
              <a:gd name="T5" fmla="*/ 385 h 404"/>
              <a:gd name="T6" fmla="*/ 384 w 779"/>
              <a:gd name="T7" fmla="*/ 27 h 404"/>
              <a:gd name="T8" fmla="*/ 26 w 779"/>
              <a:gd name="T9" fmla="*/ 376 h 404"/>
              <a:gd name="T10" fmla="*/ 670 w 779"/>
              <a:gd name="T11" fmla="*/ 376 h 404"/>
              <a:gd name="T12" fmla="*/ 680 w 779"/>
              <a:gd name="T13" fmla="*/ 385 h 404"/>
              <a:gd name="T14" fmla="*/ 670 w 779"/>
              <a:gd name="T15" fmla="*/ 403 h 404"/>
              <a:gd name="T16" fmla="*/ 9 w 779"/>
              <a:gd name="T17" fmla="*/ 403 h 404"/>
              <a:gd name="T18" fmla="*/ 0 w 779"/>
              <a:gd name="T19" fmla="*/ 385 h 404"/>
              <a:gd name="T20" fmla="*/ 384 w 779"/>
              <a:gd name="T21" fmla="*/ 0 h 404"/>
              <a:gd name="T22" fmla="*/ 778 w 779"/>
              <a:gd name="T23" fmla="*/ 385 h 404"/>
              <a:gd name="T24" fmla="*/ 760 w 779"/>
              <a:gd name="T2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9" h="404">
                <a:moveTo>
                  <a:pt x="760" y="403"/>
                </a:moveTo>
                <a:lnTo>
                  <a:pt x="760" y="403"/>
                </a:lnTo>
                <a:cubicBezTo>
                  <a:pt x="751" y="403"/>
                  <a:pt x="751" y="394"/>
                  <a:pt x="751" y="385"/>
                </a:cubicBezTo>
                <a:cubicBezTo>
                  <a:pt x="751" y="188"/>
                  <a:pt x="590" y="27"/>
                  <a:pt x="384" y="27"/>
                </a:cubicBezTo>
                <a:cubicBezTo>
                  <a:pt x="196" y="27"/>
                  <a:pt x="35" y="179"/>
                  <a:pt x="26" y="376"/>
                </a:cubicBezTo>
                <a:cubicBezTo>
                  <a:pt x="670" y="376"/>
                  <a:pt x="670" y="376"/>
                  <a:pt x="670" y="376"/>
                </a:cubicBezTo>
                <a:cubicBezTo>
                  <a:pt x="680" y="376"/>
                  <a:pt x="680" y="385"/>
                  <a:pt x="680" y="385"/>
                </a:cubicBezTo>
                <a:cubicBezTo>
                  <a:pt x="680" y="394"/>
                  <a:pt x="680" y="403"/>
                  <a:pt x="670" y="403"/>
                </a:cubicBezTo>
                <a:cubicBezTo>
                  <a:pt x="9" y="403"/>
                  <a:pt x="9" y="403"/>
                  <a:pt x="9" y="403"/>
                </a:cubicBezTo>
                <a:cubicBezTo>
                  <a:pt x="0" y="403"/>
                  <a:pt x="0" y="394"/>
                  <a:pt x="0" y="385"/>
                </a:cubicBezTo>
                <a:cubicBezTo>
                  <a:pt x="0" y="170"/>
                  <a:pt x="169" y="0"/>
                  <a:pt x="384" y="0"/>
                </a:cubicBezTo>
                <a:cubicBezTo>
                  <a:pt x="599" y="0"/>
                  <a:pt x="778" y="170"/>
                  <a:pt x="778" y="385"/>
                </a:cubicBezTo>
                <a:cubicBezTo>
                  <a:pt x="778" y="394"/>
                  <a:pt x="769" y="403"/>
                  <a:pt x="760" y="4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11">
            <a:extLst>
              <a:ext uri="{FF2B5EF4-FFF2-40B4-BE49-F238E27FC236}">
                <a16:creationId xmlns:a16="http://schemas.microsoft.com/office/drawing/2014/main" id="{9E880B43-72B3-1B46-8CCE-5D314CA3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119" y="10965851"/>
            <a:ext cx="279509" cy="151211"/>
          </a:xfrm>
          <a:custGeom>
            <a:avLst/>
            <a:gdLst>
              <a:gd name="T0" fmla="*/ 251 w 270"/>
              <a:gd name="T1" fmla="*/ 143 h 144"/>
              <a:gd name="T2" fmla="*/ 251 w 270"/>
              <a:gd name="T3" fmla="*/ 143 h 144"/>
              <a:gd name="T4" fmla="*/ 242 w 270"/>
              <a:gd name="T5" fmla="*/ 134 h 144"/>
              <a:gd name="T6" fmla="*/ 9 w 270"/>
              <a:gd name="T7" fmla="*/ 27 h 144"/>
              <a:gd name="T8" fmla="*/ 0 w 270"/>
              <a:gd name="T9" fmla="*/ 9 h 144"/>
              <a:gd name="T10" fmla="*/ 9 w 270"/>
              <a:gd name="T11" fmla="*/ 0 h 144"/>
              <a:gd name="T12" fmla="*/ 260 w 270"/>
              <a:gd name="T13" fmla="*/ 116 h 144"/>
              <a:gd name="T14" fmla="*/ 260 w 270"/>
              <a:gd name="T15" fmla="*/ 134 h 144"/>
              <a:gd name="T16" fmla="*/ 251 w 270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144">
                <a:moveTo>
                  <a:pt x="251" y="143"/>
                </a:moveTo>
                <a:lnTo>
                  <a:pt x="251" y="143"/>
                </a:lnTo>
                <a:cubicBezTo>
                  <a:pt x="242" y="143"/>
                  <a:pt x="242" y="143"/>
                  <a:pt x="242" y="134"/>
                </a:cubicBezTo>
                <a:cubicBezTo>
                  <a:pt x="179" y="62"/>
                  <a:pt x="9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8" y="0"/>
                  <a:pt x="197" y="44"/>
                  <a:pt x="260" y="116"/>
                </a:cubicBezTo>
                <a:cubicBezTo>
                  <a:pt x="269" y="125"/>
                  <a:pt x="260" y="134"/>
                  <a:pt x="260" y="134"/>
                </a:cubicBezTo>
                <a:cubicBezTo>
                  <a:pt x="260" y="143"/>
                  <a:pt x="251" y="143"/>
                  <a:pt x="251" y="1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12">
            <a:extLst>
              <a:ext uri="{FF2B5EF4-FFF2-40B4-BE49-F238E27FC236}">
                <a16:creationId xmlns:a16="http://schemas.microsoft.com/office/drawing/2014/main" id="{6FEFC92A-7026-2D48-BC12-CC9473B7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134" y="10832972"/>
            <a:ext cx="132882" cy="87058"/>
          </a:xfrm>
          <a:custGeom>
            <a:avLst/>
            <a:gdLst>
              <a:gd name="T0" fmla="*/ 116 w 126"/>
              <a:gd name="T1" fmla="*/ 81 h 82"/>
              <a:gd name="T2" fmla="*/ 116 w 126"/>
              <a:gd name="T3" fmla="*/ 81 h 82"/>
              <a:gd name="T4" fmla="*/ 98 w 126"/>
              <a:gd name="T5" fmla="*/ 63 h 82"/>
              <a:gd name="T6" fmla="*/ 62 w 126"/>
              <a:gd name="T7" fmla="*/ 36 h 82"/>
              <a:gd name="T8" fmla="*/ 26 w 126"/>
              <a:gd name="T9" fmla="*/ 63 h 82"/>
              <a:gd name="T10" fmla="*/ 17 w 126"/>
              <a:gd name="T11" fmla="*/ 81 h 82"/>
              <a:gd name="T12" fmla="*/ 0 w 126"/>
              <a:gd name="T13" fmla="*/ 63 h 82"/>
              <a:gd name="T14" fmla="*/ 62 w 126"/>
              <a:gd name="T15" fmla="*/ 0 h 82"/>
              <a:gd name="T16" fmla="*/ 125 w 126"/>
              <a:gd name="T17" fmla="*/ 63 h 82"/>
              <a:gd name="T18" fmla="*/ 116 w 12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82">
                <a:moveTo>
                  <a:pt x="116" y="81"/>
                </a:moveTo>
                <a:lnTo>
                  <a:pt x="116" y="81"/>
                </a:lnTo>
                <a:cubicBezTo>
                  <a:pt x="107" y="81"/>
                  <a:pt x="98" y="72"/>
                  <a:pt x="98" y="63"/>
                </a:cubicBezTo>
                <a:cubicBezTo>
                  <a:pt x="98" y="45"/>
                  <a:pt x="80" y="36"/>
                  <a:pt x="62" y="36"/>
                </a:cubicBezTo>
                <a:cubicBezTo>
                  <a:pt x="44" y="36"/>
                  <a:pt x="26" y="45"/>
                  <a:pt x="26" y="63"/>
                </a:cubicBezTo>
                <a:cubicBezTo>
                  <a:pt x="26" y="72"/>
                  <a:pt x="26" y="81"/>
                  <a:pt x="17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36"/>
                  <a:pt x="26" y="0"/>
                  <a:pt x="62" y="0"/>
                </a:cubicBezTo>
                <a:cubicBezTo>
                  <a:pt x="98" y="0"/>
                  <a:pt x="125" y="36"/>
                  <a:pt x="125" y="63"/>
                </a:cubicBezTo>
                <a:cubicBezTo>
                  <a:pt x="125" y="72"/>
                  <a:pt x="116" y="81"/>
                  <a:pt x="116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13">
            <a:extLst>
              <a:ext uri="{FF2B5EF4-FFF2-40B4-BE49-F238E27FC236}">
                <a16:creationId xmlns:a16="http://schemas.microsoft.com/office/drawing/2014/main" id="{6D1282B9-AD9C-BC45-9363-0947B855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657" y="11327838"/>
            <a:ext cx="911836" cy="82478"/>
          </a:xfrm>
          <a:custGeom>
            <a:avLst/>
            <a:gdLst>
              <a:gd name="T0" fmla="*/ 814 w 878"/>
              <a:gd name="T1" fmla="*/ 80 h 81"/>
              <a:gd name="T2" fmla="*/ 814 w 878"/>
              <a:gd name="T3" fmla="*/ 80 h 81"/>
              <a:gd name="T4" fmla="*/ 63 w 878"/>
              <a:gd name="T5" fmla="*/ 80 h 81"/>
              <a:gd name="T6" fmla="*/ 54 w 878"/>
              <a:gd name="T7" fmla="*/ 71 h 81"/>
              <a:gd name="T8" fmla="*/ 9 w 878"/>
              <a:gd name="T9" fmla="*/ 26 h 81"/>
              <a:gd name="T10" fmla="*/ 9 w 878"/>
              <a:gd name="T11" fmla="*/ 9 h 81"/>
              <a:gd name="T12" fmla="*/ 18 w 878"/>
              <a:gd name="T13" fmla="*/ 0 h 81"/>
              <a:gd name="T14" fmla="*/ 868 w 878"/>
              <a:gd name="T15" fmla="*/ 0 h 81"/>
              <a:gd name="T16" fmla="*/ 877 w 878"/>
              <a:gd name="T17" fmla="*/ 9 h 81"/>
              <a:gd name="T18" fmla="*/ 877 w 878"/>
              <a:gd name="T19" fmla="*/ 26 h 81"/>
              <a:gd name="T20" fmla="*/ 823 w 878"/>
              <a:gd name="T21" fmla="*/ 71 h 81"/>
              <a:gd name="T22" fmla="*/ 814 w 878"/>
              <a:gd name="T23" fmla="*/ 80 h 81"/>
              <a:gd name="T24" fmla="*/ 71 w 878"/>
              <a:gd name="T25" fmla="*/ 44 h 81"/>
              <a:gd name="T26" fmla="*/ 71 w 878"/>
              <a:gd name="T27" fmla="*/ 44 h 81"/>
              <a:gd name="T28" fmla="*/ 814 w 878"/>
              <a:gd name="T29" fmla="*/ 44 h 81"/>
              <a:gd name="T30" fmla="*/ 832 w 878"/>
              <a:gd name="T31" fmla="*/ 26 h 81"/>
              <a:gd name="T32" fmla="*/ 54 w 878"/>
              <a:gd name="T33" fmla="*/ 26 h 81"/>
              <a:gd name="T34" fmla="*/ 71 w 878"/>
              <a:gd name="T35" fmla="*/ 4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8" h="81">
                <a:moveTo>
                  <a:pt x="814" y="80"/>
                </a:moveTo>
                <a:lnTo>
                  <a:pt x="814" y="80"/>
                </a:lnTo>
                <a:cubicBezTo>
                  <a:pt x="63" y="80"/>
                  <a:pt x="63" y="80"/>
                  <a:pt x="63" y="80"/>
                </a:cubicBezTo>
                <a:lnTo>
                  <a:pt x="54" y="71"/>
                </a:ln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9" y="9"/>
                </a:cubicBezTo>
                <a:cubicBezTo>
                  <a:pt x="9" y="0"/>
                  <a:pt x="9" y="0"/>
                  <a:pt x="18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68" y="0"/>
                  <a:pt x="877" y="0"/>
                  <a:pt x="877" y="9"/>
                </a:cubicBezTo>
                <a:cubicBezTo>
                  <a:pt x="877" y="17"/>
                  <a:pt x="877" y="17"/>
                  <a:pt x="877" y="26"/>
                </a:cubicBezTo>
                <a:cubicBezTo>
                  <a:pt x="823" y="71"/>
                  <a:pt x="823" y="71"/>
                  <a:pt x="823" y="71"/>
                </a:cubicBezTo>
                <a:cubicBezTo>
                  <a:pt x="823" y="71"/>
                  <a:pt x="823" y="80"/>
                  <a:pt x="814" y="80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814" y="44"/>
                  <a:pt x="814" y="44"/>
                  <a:pt x="814" y="44"/>
                </a:cubicBezTo>
                <a:cubicBezTo>
                  <a:pt x="832" y="26"/>
                  <a:pt x="832" y="26"/>
                  <a:pt x="832" y="26"/>
                </a:cubicBezTo>
                <a:cubicBezTo>
                  <a:pt x="54" y="26"/>
                  <a:pt x="54" y="26"/>
                  <a:pt x="54" y="26"/>
                </a:cubicBezTo>
                <a:lnTo>
                  <a:pt x="71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14">
            <a:extLst>
              <a:ext uri="{FF2B5EF4-FFF2-40B4-BE49-F238E27FC236}">
                <a16:creationId xmlns:a16="http://schemas.microsoft.com/office/drawing/2014/main" id="{08D2E058-F3FE-E64C-AE67-763B4F73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28" y="11121643"/>
            <a:ext cx="27493" cy="27493"/>
          </a:xfrm>
          <a:custGeom>
            <a:avLst/>
            <a:gdLst>
              <a:gd name="T0" fmla="*/ 26 w 27"/>
              <a:gd name="T1" fmla="*/ 9 h 28"/>
              <a:gd name="T2" fmla="*/ 26 w 27"/>
              <a:gd name="T3" fmla="*/ 9 h 28"/>
              <a:gd name="T4" fmla="*/ 9 w 27"/>
              <a:gd name="T5" fmla="*/ 27 h 28"/>
              <a:gd name="T6" fmla="*/ 0 w 27"/>
              <a:gd name="T7" fmla="*/ 9 h 28"/>
              <a:gd name="T8" fmla="*/ 9 w 27"/>
              <a:gd name="T9" fmla="*/ 0 h 28"/>
              <a:gd name="T10" fmla="*/ 26 w 27"/>
              <a:gd name="T11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28">
                <a:moveTo>
                  <a:pt x="26" y="9"/>
                </a:moveTo>
                <a:lnTo>
                  <a:pt x="26" y="9"/>
                </a:lnTo>
                <a:cubicBezTo>
                  <a:pt x="26" y="18"/>
                  <a:pt x="18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6" y="0"/>
                  <a:pt x="2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15">
            <a:extLst>
              <a:ext uri="{FF2B5EF4-FFF2-40B4-BE49-F238E27FC236}">
                <a16:creationId xmlns:a16="http://schemas.microsoft.com/office/drawing/2014/main" id="{18B909CF-9CEA-8C4D-AC7F-1C9AA069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84" y="8010399"/>
            <a:ext cx="485703" cy="641494"/>
          </a:xfrm>
          <a:custGeom>
            <a:avLst/>
            <a:gdLst>
              <a:gd name="T0" fmla="*/ 36 w 466"/>
              <a:gd name="T1" fmla="*/ 618 h 619"/>
              <a:gd name="T2" fmla="*/ 36 w 466"/>
              <a:gd name="T3" fmla="*/ 618 h 619"/>
              <a:gd name="T4" fmla="*/ 18 w 466"/>
              <a:gd name="T5" fmla="*/ 608 h 619"/>
              <a:gd name="T6" fmla="*/ 9 w 466"/>
              <a:gd name="T7" fmla="*/ 573 h 619"/>
              <a:gd name="T8" fmla="*/ 63 w 466"/>
              <a:gd name="T9" fmla="*/ 385 h 619"/>
              <a:gd name="T10" fmla="*/ 80 w 466"/>
              <a:gd name="T11" fmla="*/ 376 h 619"/>
              <a:gd name="T12" fmla="*/ 90 w 466"/>
              <a:gd name="T13" fmla="*/ 394 h 619"/>
              <a:gd name="T14" fmla="*/ 36 w 466"/>
              <a:gd name="T15" fmla="*/ 582 h 619"/>
              <a:gd name="T16" fmla="*/ 36 w 466"/>
              <a:gd name="T17" fmla="*/ 591 h 619"/>
              <a:gd name="T18" fmla="*/ 45 w 466"/>
              <a:gd name="T19" fmla="*/ 582 h 619"/>
              <a:gd name="T20" fmla="*/ 385 w 466"/>
              <a:gd name="T21" fmla="*/ 269 h 619"/>
              <a:gd name="T22" fmla="*/ 429 w 466"/>
              <a:gd name="T23" fmla="*/ 152 h 619"/>
              <a:gd name="T24" fmla="*/ 376 w 466"/>
              <a:gd name="T25" fmla="*/ 54 h 619"/>
              <a:gd name="T26" fmla="*/ 367 w 466"/>
              <a:gd name="T27" fmla="*/ 54 h 619"/>
              <a:gd name="T28" fmla="*/ 358 w 466"/>
              <a:gd name="T29" fmla="*/ 45 h 619"/>
              <a:gd name="T30" fmla="*/ 250 w 466"/>
              <a:gd name="T31" fmla="*/ 45 h 619"/>
              <a:gd name="T32" fmla="*/ 170 w 466"/>
              <a:gd name="T33" fmla="*/ 134 h 619"/>
              <a:gd name="T34" fmla="*/ 116 w 466"/>
              <a:gd name="T35" fmla="*/ 296 h 619"/>
              <a:gd name="T36" fmla="*/ 98 w 466"/>
              <a:gd name="T37" fmla="*/ 305 h 619"/>
              <a:gd name="T38" fmla="*/ 90 w 466"/>
              <a:gd name="T39" fmla="*/ 286 h 619"/>
              <a:gd name="T40" fmla="*/ 143 w 466"/>
              <a:gd name="T41" fmla="*/ 126 h 619"/>
              <a:gd name="T42" fmla="*/ 233 w 466"/>
              <a:gd name="T43" fmla="*/ 18 h 619"/>
              <a:gd name="T44" fmla="*/ 376 w 466"/>
              <a:gd name="T45" fmla="*/ 27 h 619"/>
              <a:gd name="T46" fmla="*/ 385 w 466"/>
              <a:gd name="T47" fmla="*/ 27 h 619"/>
              <a:gd name="T48" fmla="*/ 394 w 466"/>
              <a:gd name="T49" fmla="*/ 36 h 619"/>
              <a:gd name="T50" fmla="*/ 456 w 466"/>
              <a:gd name="T51" fmla="*/ 152 h 619"/>
              <a:gd name="T52" fmla="*/ 402 w 466"/>
              <a:gd name="T53" fmla="*/ 286 h 619"/>
              <a:gd name="T54" fmla="*/ 63 w 466"/>
              <a:gd name="T55" fmla="*/ 608 h 619"/>
              <a:gd name="T56" fmla="*/ 36 w 466"/>
              <a:gd name="T57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6" h="619">
                <a:moveTo>
                  <a:pt x="36" y="618"/>
                </a:moveTo>
                <a:lnTo>
                  <a:pt x="36" y="618"/>
                </a:lnTo>
                <a:cubicBezTo>
                  <a:pt x="36" y="618"/>
                  <a:pt x="27" y="618"/>
                  <a:pt x="18" y="608"/>
                </a:cubicBezTo>
                <a:cubicBezTo>
                  <a:pt x="9" y="600"/>
                  <a:pt x="0" y="591"/>
                  <a:pt x="9" y="573"/>
                </a:cubicBezTo>
                <a:cubicBezTo>
                  <a:pt x="63" y="385"/>
                  <a:pt x="63" y="385"/>
                  <a:pt x="63" y="385"/>
                </a:cubicBezTo>
                <a:cubicBezTo>
                  <a:pt x="63" y="385"/>
                  <a:pt x="72" y="376"/>
                  <a:pt x="80" y="376"/>
                </a:cubicBezTo>
                <a:cubicBezTo>
                  <a:pt x="90" y="385"/>
                  <a:pt x="90" y="385"/>
                  <a:pt x="90" y="394"/>
                </a:cubicBezTo>
                <a:cubicBezTo>
                  <a:pt x="36" y="582"/>
                  <a:pt x="36" y="582"/>
                  <a:pt x="36" y="582"/>
                </a:cubicBezTo>
                <a:cubicBezTo>
                  <a:pt x="36" y="582"/>
                  <a:pt x="36" y="582"/>
                  <a:pt x="36" y="591"/>
                </a:cubicBezTo>
                <a:cubicBezTo>
                  <a:pt x="36" y="591"/>
                  <a:pt x="45" y="591"/>
                  <a:pt x="45" y="582"/>
                </a:cubicBezTo>
                <a:cubicBezTo>
                  <a:pt x="385" y="269"/>
                  <a:pt x="385" y="269"/>
                  <a:pt x="385" y="269"/>
                </a:cubicBezTo>
                <a:cubicBezTo>
                  <a:pt x="421" y="242"/>
                  <a:pt x="429" y="197"/>
                  <a:pt x="429" y="152"/>
                </a:cubicBezTo>
                <a:cubicBezTo>
                  <a:pt x="429" y="117"/>
                  <a:pt x="412" y="81"/>
                  <a:pt x="376" y="54"/>
                </a:cubicBezTo>
                <a:lnTo>
                  <a:pt x="367" y="54"/>
                </a:lnTo>
                <a:cubicBezTo>
                  <a:pt x="367" y="54"/>
                  <a:pt x="367" y="45"/>
                  <a:pt x="358" y="45"/>
                </a:cubicBezTo>
                <a:cubicBezTo>
                  <a:pt x="322" y="27"/>
                  <a:pt x="286" y="27"/>
                  <a:pt x="250" y="45"/>
                </a:cubicBezTo>
                <a:cubicBezTo>
                  <a:pt x="206" y="63"/>
                  <a:pt x="179" y="90"/>
                  <a:pt x="170" y="134"/>
                </a:cubicBezTo>
                <a:cubicBezTo>
                  <a:pt x="116" y="296"/>
                  <a:pt x="116" y="296"/>
                  <a:pt x="116" y="296"/>
                </a:cubicBezTo>
                <a:cubicBezTo>
                  <a:pt x="116" y="305"/>
                  <a:pt x="107" y="305"/>
                  <a:pt x="98" y="305"/>
                </a:cubicBezTo>
                <a:cubicBezTo>
                  <a:pt x="90" y="305"/>
                  <a:pt x="90" y="296"/>
                  <a:pt x="90" y="286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52" y="72"/>
                  <a:pt x="188" y="36"/>
                  <a:pt x="233" y="18"/>
                </a:cubicBezTo>
                <a:cubicBezTo>
                  <a:pt x="277" y="0"/>
                  <a:pt x="331" y="0"/>
                  <a:pt x="376" y="27"/>
                </a:cubicBezTo>
                <a:cubicBezTo>
                  <a:pt x="376" y="27"/>
                  <a:pt x="376" y="27"/>
                  <a:pt x="385" y="27"/>
                </a:cubicBezTo>
                <a:lnTo>
                  <a:pt x="394" y="36"/>
                </a:lnTo>
                <a:cubicBezTo>
                  <a:pt x="429" y="63"/>
                  <a:pt x="456" y="108"/>
                  <a:pt x="456" y="152"/>
                </a:cubicBezTo>
                <a:cubicBezTo>
                  <a:pt x="465" y="206"/>
                  <a:pt x="438" y="251"/>
                  <a:pt x="402" y="286"/>
                </a:cubicBezTo>
                <a:cubicBezTo>
                  <a:pt x="63" y="608"/>
                  <a:pt x="63" y="608"/>
                  <a:pt x="63" y="608"/>
                </a:cubicBezTo>
                <a:cubicBezTo>
                  <a:pt x="54" y="608"/>
                  <a:pt x="45" y="618"/>
                  <a:pt x="36" y="6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16">
            <a:extLst>
              <a:ext uri="{FF2B5EF4-FFF2-40B4-BE49-F238E27FC236}">
                <a16:creationId xmlns:a16="http://schemas.microsoft.com/office/drawing/2014/main" id="{644C534E-D140-1B4E-B15A-EC30F617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433" y="7850024"/>
            <a:ext cx="169539" cy="215360"/>
          </a:xfrm>
          <a:custGeom>
            <a:avLst/>
            <a:gdLst>
              <a:gd name="T0" fmla="*/ 18 w 162"/>
              <a:gd name="T1" fmla="*/ 206 h 207"/>
              <a:gd name="T2" fmla="*/ 18 w 162"/>
              <a:gd name="T3" fmla="*/ 206 h 207"/>
              <a:gd name="T4" fmla="*/ 9 w 162"/>
              <a:gd name="T5" fmla="*/ 206 h 207"/>
              <a:gd name="T6" fmla="*/ 0 w 162"/>
              <a:gd name="T7" fmla="*/ 188 h 207"/>
              <a:gd name="T8" fmla="*/ 44 w 162"/>
              <a:gd name="T9" fmla="*/ 45 h 207"/>
              <a:gd name="T10" fmla="*/ 98 w 162"/>
              <a:gd name="T11" fmla="*/ 0 h 207"/>
              <a:gd name="T12" fmla="*/ 134 w 162"/>
              <a:gd name="T13" fmla="*/ 9 h 207"/>
              <a:gd name="T14" fmla="*/ 134 w 162"/>
              <a:gd name="T15" fmla="*/ 9 h 207"/>
              <a:gd name="T16" fmla="*/ 152 w 162"/>
              <a:gd name="T17" fmla="*/ 36 h 207"/>
              <a:gd name="T18" fmla="*/ 143 w 162"/>
              <a:gd name="T19" fmla="*/ 99 h 207"/>
              <a:gd name="T20" fmla="*/ 27 w 162"/>
              <a:gd name="T21" fmla="*/ 206 h 207"/>
              <a:gd name="T22" fmla="*/ 18 w 162"/>
              <a:gd name="T23" fmla="*/ 206 h 207"/>
              <a:gd name="T24" fmla="*/ 98 w 162"/>
              <a:gd name="T25" fmla="*/ 27 h 207"/>
              <a:gd name="T26" fmla="*/ 98 w 162"/>
              <a:gd name="T27" fmla="*/ 27 h 207"/>
              <a:gd name="T28" fmla="*/ 98 w 162"/>
              <a:gd name="T29" fmla="*/ 27 h 207"/>
              <a:gd name="T30" fmla="*/ 71 w 162"/>
              <a:gd name="T31" fmla="*/ 45 h 207"/>
              <a:gd name="T32" fmla="*/ 44 w 162"/>
              <a:gd name="T33" fmla="*/ 143 h 207"/>
              <a:gd name="T34" fmla="*/ 125 w 162"/>
              <a:gd name="T35" fmla="*/ 81 h 207"/>
              <a:gd name="T36" fmla="*/ 125 w 162"/>
              <a:gd name="T37" fmla="*/ 45 h 207"/>
              <a:gd name="T38" fmla="*/ 116 w 162"/>
              <a:gd name="T39" fmla="*/ 36 h 207"/>
              <a:gd name="T40" fmla="*/ 98 w 162"/>
              <a:gd name="T41" fmla="*/ 2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207">
                <a:moveTo>
                  <a:pt x="18" y="206"/>
                </a:moveTo>
                <a:lnTo>
                  <a:pt x="18" y="206"/>
                </a:lnTo>
                <a:lnTo>
                  <a:pt x="9" y="206"/>
                </a:lnTo>
                <a:cubicBezTo>
                  <a:pt x="9" y="197"/>
                  <a:pt x="0" y="197"/>
                  <a:pt x="0" y="188"/>
                </a:cubicBezTo>
                <a:cubicBezTo>
                  <a:pt x="44" y="45"/>
                  <a:pt x="44" y="45"/>
                  <a:pt x="44" y="45"/>
                </a:cubicBezTo>
                <a:cubicBezTo>
                  <a:pt x="54" y="18"/>
                  <a:pt x="80" y="0"/>
                  <a:pt x="98" y="0"/>
                </a:cubicBezTo>
                <a:cubicBezTo>
                  <a:pt x="116" y="0"/>
                  <a:pt x="125" y="0"/>
                  <a:pt x="134" y="9"/>
                </a:cubicBezTo>
                <a:lnTo>
                  <a:pt x="134" y="9"/>
                </a:lnTo>
                <a:cubicBezTo>
                  <a:pt x="143" y="9"/>
                  <a:pt x="152" y="18"/>
                  <a:pt x="152" y="36"/>
                </a:cubicBezTo>
                <a:cubicBezTo>
                  <a:pt x="161" y="54"/>
                  <a:pt x="161" y="81"/>
                  <a:pt x="143" y="99"/>
                </a:cubicBezTo>
                <a:cubicBezTo>
                  <a:pt x="27" y="206"/>
                  <a:pt x="27" y="206"/>
                  <a:pt x="27" y="206"/>
                </a:cubicBezTo>
                <a:lnTo>
                  <a:pt x="18" y="206"/>
                </a:lnTo>
                <a:close/>
                <a:moveTo>
                  <a:pt x="98" y="27"/>
                </a:moveTo>
                <a:lnTo>
                  <a:pt x="98" y="27"/>
                </a:lnTo>
                <a:lnTo>
                  <a:pt x="98" y="27"/>
                </a:lnTo>
                <a:cubicBezTo>
                  <a:pt x="89" y="27"/>
                  <a:pt x="80" y="36"/>
                  <a:pt x="71" y="45"/>
                </a:cubicBezTo>
                <a:cubicBezTo>
                  <a:pt x="44" y="143"/>
                  <a:pt x="44" y="143"/>
                  <a:pt x="44" y="143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34" y="72"/>
                  <a:pt x="134" y="54"/>
                  <a:pt x="125" y="45"/>
                </a:cubicBezTo>
                <a:cubicBezTo>
                  <a:pt x="125" y="36"/>
                  <a:pt x="125" y="36"/>
                  <a:pt x="116" y="36"/>
                </a:cubicBezTo>
                <a:cubicBezTo>
                  <a:pt x="116" y="27"/>
                  <a:pt x="107" y="27"/>
                  <a:pt x="9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17">
            <a:extLst>
              <a:ext uri="{FF2B5EF4-FFF2-40B4-BE49-F238E27FC236}">
                <a16:creationId xmlns:a16="http://schemas.microsoft.com/office/drawing/2014/main" id="{F32259D6-9A1F-7241-AD2E-9378C7F7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433" y="7955413"/>
            <a:ext cx="242853" cy="132879"/>
          </a:xfrm>
          <a:custGeom>
            <a:avLst/>
            <a:gdLst>
              <a:gd name="T0" fmla="*/ 179 w 234"/>
              <a:gd name="T1" fmla="*/ 125 h 126"/>
              <a:gd name="T2" fmla="*/ 179 w 234"/>
              <a:gd name="T3" fmla="*/ 125 h 126"/>
              <a:gd name="T4" fmla="*/ 170 w 234"/>
              <a:gd name="T5" fmla="*/ 116 h 126"/>
              <a:gd name="T6" fmla="*/ 18 w 234"/>
              <a:gd name="T7" fmla="*/ 107 h 126"/>
              <a:gd name="T8" fmla="*/ 0 w 234"/>
              <a:gd name="T9" fmla="*/ 98 h 126"/>
              <a:gd name="T10" fmla="*/ 9 w 234"/>
              <a:gd name="T11" fmla="*/ 80 h 126"/>
              <a:gd name="T12" fmla="*/ 152 w 234"/>
              <a:gd name="T13" fmla="*/ 17 h 126"/>
              <a:gd name="T14" fmla="*/ 215 w 234"/>
              <a:gd name="T15" fmla="*/ 27 h 126"/>
              <a:gd name="T16" fmla="*/ 233 w 234"/>
              <a:gd name="T17" fmla="*/ 53 h 126"/>
              <a:gd name="T18" fmla="*/ 233 w 234"/>
              <a:gd name="T19" fmla="*/ 53 h 126"/>
              <a:gd name="T20" fmla="*/ 233 w 234"/>
              <a:gd name="T21" fmla="*/ 89 h 126"/>
              <a:gd name="T22" fmla="*/ 179 w 234"/>
              <a:gd name="T23" fmla="*/ 125 h 126"/>
              <a:gd name="T24" fmla="*/ 71 w 234"/>
              <a:gd name="T25" fmla="*/ 80 h 126"/>
              <a:gd name="T26" fmla="*/ 71 w 234"/>
              <a:gd name="T27" fmla="*/ 80 h 126"/>
              <a:gd name="T28" fmla="*/ 170 w 234"/>
              <a:gd name="T29" fmla="*/ 89 h 126"/>
              <a:gd name="T30" fmla="*/ 206 w 234"/>
              <a:gd name="T31" fmla="*/ 71 h 126"/>
              <a:gd name="T32" fmla="*/ 206 w 234"/>
              <a:gd name="T33" fmla="*/ 62 h 126"/>
              <a:gd name="T34" fmla="*/ 197 w 234"/>
              <a:gd name="T35" fmla="*/ 44 h 126"/>
              <a:gd name="T36" fmla="*/ 161 w 234"/>
              <a:gd name="T37" fmla="*/ 36 h 126"/>
              <a:gd name="T38" fmla="*/ 71 w 234"/>
              <a:gd name="T39" fmla="*/ 8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126">
                <a:moveTo>
                  <a:pt x="179" y="125"/>
                </a:moveTo>
                <a:lnTo>
                  <a:pt x="179" y="125"/>
                </a:lnTo>
                <a:cubicBezTo>
                  <a:pt x="170" y="125"/>
                  <a:pt x="170" y="116"/>
                  <a:pt x="170" y="116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9" y="107"/>
                  <a:pt x="9" y="98"/>
                  <a:pt x="0" y="98"/>
                </a:cubicBezTo>
                <a:cubicBezTo>
                  <a:pt x="0" y="89"/>
                  <a:pt x="9" y="80"/>
                  <a:pt x="9" y="80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170" y="0"/>
                  <a:pt x="197" y="9"/>
                  <a:pt x="215" y="27"/>
                </a:cubicBezTo>
                <a:cubicBezTo>
                  <a:pt x="223" y="36"/>
                  <a:pt x="233" y="44"/>
                  <a:pt x="233" y="53"/>
                </a:cubicBezTo>
                <a:lnTo>
                  <a:pt x="233" y="53"/>
                </a:lnTo>
                <a:cubicBezTo>
                  <a:pt x="233" y="62"/>
                  <a:pt x="233" y="71"/>
                  <a:pt x="233" y="89"/>
                </a:cubicBezTo>
                <a:cubicBezTo>
                  <a:pt x="223" y="107"/>
                  <a:pt x="197" y="125"/>
                  <a:pt x="179" y="125"/>
                </a:cubicBezTo>
                <a:close/>
                <a:moveTo>
                  <a:pt x="71" y="80"/>
                </a:moveTo>
                <a:lnTo>
                  <a:pt x="71" y="80"/>
                </a:lnTo>
                <a:cubicBezTo>
                  <a:pt x="170" y="89"/>
                  <a:pt x="170" y="89"/>
                  <a:pt x="170" y="89"/>
                </a:cubicBezTo>
                <a:cubicBezTo>
                  <a:pt x="188" y="89"/>
                  <a:pt x="197" y="89"/>
                  <a:pt x="206" y="71"/>
                </a:cubicBezTo>
                <a:lnTo>
                  <a:pt x="206" y="62"/>
                </a:lnTo>
                <a:cubicBezTo>
                  <a:pt x="206" y="53"/>
                  <a:pt x="197" y="44"/>
                  <a:pt x="197" y="44"/>
                </a:cubicBezTo>
                <a:cubicBezTo>
                  <a:pt x="188" y="36"/>
                  <a:pt x="170" y="36"/>
                  <a:pt x="161" y="36"/>
                </a:cubicBezTo>
                <a:lnTo>
                  <a:pt x="7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18">
            <a:extLst>
              <a:ext uri="{FF2B5EF4-FFF2-40B4-BE49-F238E27FC236}">
                <a16:creationId xmlns:a16="http://schemas.microsoft.com/office/drawing/2014/main" id="{0BEEB857-142B-3A46-9DCE-4B7A0E76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91" y="7831695"/>
            <a:ext cx="132882" cy="233688"/>
          </a:xfrm>
          <a:custGeom>
            <a:avLst/>
            <a:gdLst>
              <a:gd name="T0" fmla="*/ 107 w 126"/>
              <a:gd name="T1" fmla="*/ 223 h 224"/>
              <a:gd name="T2" fmla="*/ 107 w 126"/>
              <a:gd name="T3" fmla="*/ 223 h 224"/>
              <a:gd name="T4" fmla="*/ 98 w 126"/>
              <a:gd name="T5" fmla="*/ 214 h 224"/>
              <a:gd name="T6" fmla="*/ 17 w 126"/>
              <a:gd name="T7" fmla="*/ 89 h 224"/>
              <a:gd name="T8" fmla="*/ 17 w 126"/>
              <a:gd name="T9" fmla="*/ 17 h 224"/>
              <a:gd name="T10" fmla="*/ 44 w 126"/>
              <a:gd name="T11" fmla="*/ 0 h 224"/>
              <a:gd name="T12" fmla="*/ 80 w 126"/>
              <a:gd name="T13" fmla="*/ 0 h 224"/>
              <a:gd name="T14" fmla="*/ 116 w 126"/>
              <a:gd name="T15" fmla="*/ 53 h 224"/>
              <a:gd name="T16" fmla="*/ 116 w 126"/>
              <a:gd name="T17" fmla="*/ 62 h 224"/>
              <a:gd name="T18" fmla="*/ 116 w 126"/>
              <a:gd name="T19" fmla="*/ 62 h 224"/>
              <a:gd name="T20" fmla="*/ 125 w 126"/>
              <a:gd name="T21" fmla="*/ 205 h 224"/>
              <a:gd name="T22" fmla="*/ 107 w 126"/>
              <a:gd name="T23" fmla="*/ 223 h 224"/>
              <a:gd name="T24" fmla="*/ 62 w 126"/>
              <a:gd name="T25" fmla="*/ 26 h 224"/>
              <a:gd name="T26" fmla="*/ 62 w 126"/>
              <a:gd name="T27" fmla="*/ 26 h 224"/>
              <a:gd name="T28" fmla="*/ 53 w 126"/>
              <a:gd name="T29" fmla="*/ 26 h 224"/>
              <a:gd name="T30" fmla="*/ 44 w 126"/>
              <a:gd name="T31" fmla="*/ 35 h 224"/>
              <a:gd name="T32" fmla="*/ 35 w 126"/>
              <a:gd name="T33" fmla="*/ 71 h 224"/>
              <a:gd name="T34" fmla="*/ 89 w 126"/>
              <a:gd name="T35" fmla="*/ 160 h 224"/>
              <a:gd name="T36" fmla="*/ 89 w 126"/>
              <a:gd name="T37" fmla="*/ 53 h 224"/>
              <a:gd name="T38" fmla="*/ 71 w 126"/>
              <a:gd name="T39" fmla="*/ 26 h 224"/>
              <a:gd name="T40" fmla="*/ 62 w 126"/>
              <a:gd name="T41" fmla="*/ 2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224">
                <a:moveTo>
                  <a:pt x="107" y="223"/>
                </a:moveTo>
                <a:lnTo>
                  <a:pt x="107" y="223"/>
                </a:lnTo>
                <a:cubicBezTo>
                  <a:pt x="98" y="223"/>
                  <a:pt x="98" y="223"/>
                  <a:pt x="98" y="214"/>
                </a:cubicBezTo>
                <a:cubicBezTo>
                  <a:pt x="17" y="89"/>
                  <a:pt x="17" y="89"/>
                  <a:pt x="17" y="89"/>
                </a:cubicBezTo>
                <a:cubicBezTo>
                  <a:pt x="0" y="62"/>
                  <a:pt x="8" y="35"/>
                  <a:pt x="17" y="17"/>
                </a:cubicBezTo>
                <a:cubicBezTo>
                  <a:pt x="26" y="8"/>
                  <a:pt x="35" y="0"/>
                  <a:pt x="44" y="0"/>
                </a:cubicBezTo>
                <a:cubicBezTo>
                  <a:pt x="62" y="0"/>
                  <a:pt x="71" y="0"/>
                  <a:pt x="80" y="0"/>
                </a:cubicBezTo>
                <a:cubicBezTo>
                  <a:pt x="107" y="8"/>
                  <a:pt x="116" y="26"/>
                  <a:pt x="116" y="53"/>
                </a:cubicBezTo>
                <a:cubicBezTo>
                  <a:pt x="116" y="62"/>
                  <a:pt x="116" y="62"/>
                  <a:pt x="116" y="62"/>
                </a:cubicBezTo>
                <a:lnTo>
                  <a:pt x="116" y="62"/>
                </a:lnTo>
                <a:cubicBezTo>
                  <a:pt x="125" y="205"/>
                  <a:pt x="125" y="205"/>
                  <a:pt x="125" y="205"/>
                </a:cubicBezTo>
                <a:cubicBezTo>
                  <a:pt x="125" y="214"/>
                  <a:pt x="116" y="223"/>
                  <a:pt x="107" y="2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62" y="26"/>
                  <a:pt x="62" y="26"/>
                  <a:pt x="53" y="26"/>
                </a:cubicBezTo>
                <a:lnTo>
                  <a:pt x="44" y="35"/>
                </a:lnTo>
                <a:cubicBezTo>
                  <a:pt x="35" y="44"/>
                  <a:pt x="35" y="62"/>
                  <a:pt x="35" y="7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44"/>
                  <a:pt x="80" y="35"/>
                  <a:pt x="71" y="26"/>
                </a:cubicBezTo>
                <a:lnTo>
                  <a:pt x="6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19">
            <a:extLst>
              <a:ext uri="{FF2B5EF4-FFF2-40B4-BE49-F238E27FC236}">
                <a16:creationId xmlns:a16="http://schemas.microsoft.com/office/drawing/2014/main" id="{9F756038-0037-CF45-8EF3-8EF2E653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970" y="8257832"/>
            <a:ext cx="142047" cy="100806"/>
          </a:xfrm>
          <a:custGeom>
            <a:avLst/>
            <a:gdLst>
              <a:gd name="T0" fmla="*/ 116 w 135"/>
              <a:gd name="T1" fmla="*/ 98 h 99"/>
              <a:gd name="T2" fmla="*/ 116 w 135"/>
              <a:gd name="T3" fmla="*/ 98 h 99"/>
              <a:gd name="T4" fmla="*/ 107 w 135"/>
              <a:gd name="T5" fmla="*/ 98 h 99"/>
              <a:gd name="T6" fmla="*/ 9 w 135"/>
              <a:gd name="T7" fmla="*/ 36 h 99"/>
              <a:gd name="T8" fmla="*/ 0 w 135"/>
              <a:gd name="T9" fmla="*/ 9 h 99"/>
              <a:gd name="T10" fmla="*/ 18 w 135"/>
              <a:gd name="T11" fmla="*/ 9 h 99"/>
              <a:gd name="T12" fmla="*/ 125 w 135"/>
              <a:gd name="T13" fmla="*/ 71 h 99"/>
              <a:gd name="T14" fmla="*/ 134 w 135"/>
              <a:gd name="T15" fmla="*/ 89 h 99"/>
              <a:gd name="T16" fmla="*/ 116 w 135"/>
              <a:gd name="T17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9">
                <a:moveTo>
                  <a:pt x="116" y="98"/>
                </a:moveTo>
                <a:lnTo>
                  <a:pt x="116" y="98"/>
                </a:lnTo>
                <a:cubicBezTo>
                  <a:pt x="116" y="98"/>
                  <a:pt x="116" y="98"/>
                  <a:pt x="107" y="9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18" y="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34" y="80"/>
                  <a:pt x="134" y="89"/>
                  <a:pt x="134" y="89"/>
                </a:cubicBezTo>
                <a:cubicBezTo>
                  <a:pt x="125" y="98"/>
                  <a:pt x="125" y="98"/>
                  <a:pt x="116" y="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20">
            <a:extLst>
              <a:ext uri="{FF2B5EF4-FFF2-40B4-BE49-F238E27FC236}">
                <a16:creationId xmlns:a16="http://schemas.microsoft.com/office/drawing/2014/main" id="{7ECB7678-C377-7A45-9FC3-8723FF17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13" y="8418204"/>
            <a:ext cx="54985" cy="45821"/>
          </a:xfrm>
          <a:custGeom>
            <a:avLst/>
            <a:gdLst>
              <a:gd name="T0" fmla="*/ 45 w 55"/>
              <a:gd name="T1" fmla="*/ 44 h 45"/>
              <a:gd name="T2" fmla="*/ 45 w 55"/>
              <a:gd name="T3" fmla="*/ 44 h 45"/>
              <a:gd name="T4" fmla="*/ 36 w 55"/>
              <a:gd name="T5" fmla="*/ 44 h 45"/>
              <a:gd name="T6" fmla="*/ 9 w 55"/>
              <a:gd name="T7" fmla="*/ 27 h 45"/>
              <a:gd name="T8" fmla="*/ 0 w 55"/>
              <a:gd name="T9" fmla="*/ 9 h 45"/>
              <a:gd name="T10" fmla="*/ 27 w 55"/>
              <a:gd name="T11" fmla="*/ 9 h 45"/>
              <a:gd name="T12" fmla="*/ 45 w 55"/>
              <a:gd name="T13" fmla="*/ 27 h 45"/>
              <a:gd name="T14" fmla="*/ 54 w 55"/>
              <a:gd name="T15" fmla="*/ 44 h 45"/>
              <a:gd name="T16" fmla="*/ 45 w 55"/>
              <a:gd name="T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5">
                <a:moveTo>
                  <a:pt x="45" y="44"/>
                </a:moveTo>
                <a:lnTo>
                  <a:pt x="45" y="44"/>
                </a:lnTo>
                <a:cubicBezTo>
                  <a:pt x="36" y="44"/>
                  <a:pt x="36" y="44"/>
                  <a:pt x="36" y="44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27" y="9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54" y="44"/>
                </a:cubicBezTo>
                <a:lnTo>
                  <a:pt x="45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21">
            <a:extLst>
              <a:ext uri="{FF2B5EF4-FFF2-40B4-BE49-F238E27FC236}">
                <a16:creationId xmlns:a16="http://schemas.microsoft.com/office/drawing/2014/main" id="{7944343F-3E51-C645-894F-458C5B78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26" y="8482353"/>
            <a:ext cx="82478" cy="64149"/>
          </a:xfrm>
          <a:custGeom>
            <a:avLst/>
            <a:gdLst>
              <a:gd name="T0" fmla="*/ 62 w 81"/>
              <a:gd name="T1" fmla="*/ 62 h 63"/>
              <a:gd name="T2" fmla="*/ 62 w 81"/>
              <a:gd name="T3" fmla="*/ 62 h 63"/>
              <a:gd name="T4" fmla="*/ 53 w 81"/>
              <a:gd name="T5" fmla="*/ 62 h 63"/>
              <a:gd name="T6" fmla="*/ 8 w 81"/>
              <a:gd name="T7" fmla="*/ 26 h 63"/>
              <a:gd name="T8" fmla="*/ 0 w 81"/>
              <a:gd name="T9" fmla="*/ 8 h 63"/>
              <a:gd name="T10" fmla="*/ 26 w 81"/>
              <a:gd name="T11" fmla="*/ 8 h 63"/>
              <a:gd name="T12" fmla="*/ 71 w 81"/>
              <a:gd name="T13" fmla="*/ 35 h 63"/>
              <a:gd name="T14" fmla="*/ 71 w 81"/>
              <a:gd name="T15" fmla="*/ 53 h 63"/>
              <a:gd name="T16" fmla="*/ 62 w 81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3">
                <a:moveTo>
                  <a:pt x="62" y="62"/>
                </a:moveTo>
                <a:lnTo>
                  <a:pt x="62" y="62"/>
                </a:lnTo>
                <a:lnTo>
                  <a:pt x="53" y="62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8"/>
                  <a:pt x="0" y="8"/>
                </a:cubicBezTo>
                <a:cubicBezTo>
                  <a:pt x="8" y="8"/>
                  <a:pt x="17" y="0"/>
                  <a:pt x="26" y="8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80" y="44"/>
                  <a:pt x="71" y="53"/>
                </a:cubicBezTo>
                <a:cubicBezTo>
                  <a:pt x="71" y="62"/>
                  <a:pt x="62" y="62"/>
                  <a:pt x="62" y="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22">
            <a:extLst>
              <a:ext uri="{FF2B5EF4-FFF2-40B4-BE49-F238E27FC236}">
                <a16:creationId xmlns:a16="http://schemas.microsoft.com/office/drawing/2014/main" id="{8C57C097-1398-464B-A13C-ACB07853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2" y="5018286"/>
            <a:ext cx="160372" cy="540688"/>
          </a:xfrm>
          <a:custGeom>
            <a:avLst/>
            <a:gdLst>
              <a:gd name="T0" fmla="*/ 72 w 153"/>
              <a:gd name="T1" fmla="*/ 519 h 520"/>
              <a:gd name="T2" fmla="*/ 72 w 153"/>
              <a:gd name="T3" fmla="*/ 519 h 520"/>
              <a:gd name="T4" fmla="*/ 45 w 153"/>
              <a:gd name="T5" fmla="*/ 510 h 520"/>
              <a:gd name="T6" fmla="*/ 36 w 153"/>
              <a:gd name="T7" fmla="*/ 483 h 520"/>
              <a:gd name="T8" fmla="*/ 36 w 153"/>
              <a:gd name="T9" fmla="*/ 108 h 520"/>
              <a:gd name="T10" fmla="*/ 9 w 153"/>
              <a:gd name="T11" fmla="*/ 81 h 520"/>
              <a:gd name="T12" fmla="*/ 0 w 153"/>
              <a:gd name="T13" fmla="*/ 45 h 520"/>
              <a:gd name="T14" fmla="*/ 9 w 153"/>
              <a:gd name="T15" fmla="*/ 9 h 520"/>
              <a:gd name="T16" fmla="*/ 18 w 153"/>
              <a:gd name="T17" fmla="*/ 0 h 520"/>
              <a:gd name="T18" fmla="*/ 134 w 153"/>
              <a:gd name="T19" fmla="*/ 0 h 520"/>
              <a:gd name="T20" fmla="*/ 143 w 153"/>
              <a:gd name="T21" fmla="*/ 9 h 520"/>
              <a:gd name="T22" fmla="*/ 152 w 153"/>
              <a:gd name="T23" fmla="*/ 36 h 520"/>
              <a:gd name="T24" fmla="*/ 143 w 153"/>
              <a:gd name="T25" fmla="*/ 81 h 520"/>
              <a:gd name="T26" fmla="*/ 107 w 153"/>
              <a:gd name="T27" fmla="*/ 108 h 520"/>
              <a:gd name="T28" fmla="*/ 89 w 153"/>
              <a:gd name="T29" fmla="*/ 108 h 520"/>
              <a:gd name="T30" fmla="*/ 89 w 153"/>
              <a:gd name="T31" fmla="*/ 90 h 520"/>
              <a:gd name="T32" fmla="*/ 125 w 153"/>
              <a:gd name="T33" fmla="*/ 54 h 520"/>
              <a:gd name="T34" fmla="*/ 125 w 153"/>
              <a:gd name="T35" fmla="*/ 45 h 520"/>
              <a:gd name="T36" fmla="*/ 125 w 153"/>
              <a:gd name="T37" fmla="*/ 27 h 520"/>
              <a:gd name="T38" fmla="*/ 27 w 153"/>
              <a:gd name="T39" fmla="*/ 27 h 520"/>
              <a:gd name="T40" fmla="*/ 27 w 153"/>
              <a:gd name="T41" fmla="*/ 45 h 520"/>
              <a:gd name="T42" fmla="*/ 27 w 153"/>
              <a:gd name="T43" fmla="*/ 54 h 520"/>
              <a:gd name="T44" fmla="*/ 62 w 153"/>
              <a:gd name="T45" fmla="*/ 90 h 520"/>
              <a:gd name="T46" fmla="*/ 72 w 153"/>
              <a:gd name="T47" fmla="*/ 99 h 520"/>
              <a:gd name="T48" fmla="*/ 62 w 153"/>
              <a:gd name="T49" fmla="*/ 483 h 520"/>
              <a:gd name="T50" fmla="*/ 72 w 153"/>
              <a:gd name="T51" fmla="*/ 492 h 520"/>
              <a:gd name="T52" fmla="*/ 80 w 153"/>
              <a:gd name="T53" fmla="*/ 492 h 520"/>
              <a:gd name="T54" fmla="*/ 89 w 153"/>
              <a:gd name="T55" fmla="*/ 483 h 520"/>
              <a:gd name="T56" fmla="*/ 89 w 153"/>
              <a:gd name="T57" fmla="*/ 170 h 520"/>
              <a:gd name="T58" fmla="*/ 98 w 153"/>
              <a:gd name="T59" fmla="*/ 161 h 520"/>
              <a:gd name="T60" fmla="*/ 98 w 153"/>
              <a:gd name="T61" fmla="*/ 161 h 520"/>
              <a:gd name="T62" fmla="*/ 116 w 153"/>
              <a:gd name="T63" fmla="*/ 170 h 520"/>
              <a:gd name="T64" fmla="*/ 116 w 153"/>
              <a:gd name="T65" fmla="*/ 483 h 520"/>
              <a:gd name="T66" fmla="*/ 107 w 153"/>
              <a:gd name="T67" fmla="*/ 510 h 520"/>
              <a:gd name="T68" fmla="*/ 72 w 153"/>
              <a:gd name="T6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520">
                <a:moveTo>
                  <a:pt x="72" y="519"/>
                </a:moveTo>
                <a:lnTo>
                  <a:pt x="72" y="519"/>
                </a:lnTo>
                <a:cubicBezTo>
                  <a:pt x="62" y="519"/>
                  <a:pt x="54" y="519"/>
                  <a:pt x="45" y="510"/>
                </a:cubicBezTo>
                <a:cubicBezTo>
                  <a:pt x="36" y="501"/>
                  <a:pt x="36" y="492"/>
                  <a:pt x="36" y="483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72"/>
                  <a:pt x="0" y="54"/>
                  <a:pt x="0" y="45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43" y="9"/>
                  <a:pt x="143" y="9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54"/>
                  <a:pt x="152" y="72"/>
                  <a:pt x="143" y="81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16"/>
                  <a:pt x="98" y="116"/>
                  <a:pt x="89" y="108"/>
                </a:cubicBezTo>
                <a:cubicBezTo>
                  <a:pt x="80" y="99"/>
                  <a:pt x="80" y="90"/>
                  <a:pt x="89" y="90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5" y="54"/>
                  <a:pt x="125" y="54"/>
                  <a:pt x="125" y="45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54"/>
                  <a:pt x="27" y="54"/>
                </a:cubicBezTo>
                <a:cubicBezTo>
                  <a:pt x="62" y="90"/>
                  <a:pt x="62" y="90"/>
                  <a:pt x="62" y="90"/>
                </a:cubicBezTo>
                <a:lnTo>
                  <a:pt x="72" y="99"/>
                </a:lnTo>
                <a:cubicBezTo>
                  <a:pt x="62" y="483"/>
                  <a:pt x="62" y="483"/>
                  <a:pt x="62" y="483"/>
                </a:cubicBezTo>
                <a:cubicBezTo>
                  <a:pt x="62" y="483"/>
                  <a:pt x="62" y="492"/>
                  <a:pt x="72" y="492"/>
                </a:cubicBezTo>
                <a:lnTo>
                  <a:pt x="80" y="492"/>
                </a:lnTo>
                <a:cubicBezTo>
                  <a:pt x="89" y="492"/>
                  <a:pt x="89" y="483"/>
                  <a:pt x="89" y="483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89" y="161"/>
                  <a:pt x="89" y="161"/>
                  <a:pt x="98" y="161"/>
                </a:cubicBezTo>
                <a:lnTo>
                  <a:pt x="98" y="161"/>
                </a:lnTo>
                <a:cubicBezTo>
                  <a:pt x="107" y="161"/>
                  <a:pt x="116" y="161"/>
                  <a:pt x="116" y="170"/>
                </a:cubicBezTo>
                <a:cubicBezTo>
                  <a:pt x="116" y="483"/>
                  <a:pt x="116" y="483"/>
                  <a:pt x="116" y="483"/>
                </a:cubicBezTo>
                <a:cubicBezTo>
                  <a:pt x="116" y="492"/>
                  <a:pt x="116" y="501"/>
                  <a:pt x="107" y="510"/>
                </a:cubicBezTo>
                <a:cubicBezTo>
                  <a:pt x="98" y="519"/>
                  <a:pt x="89" y="519"/>
                  <a:pt x="72" y="5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23">
            <a:extLst>
              <a:ext uri="{FF2B5EF4-FFF2-40B4-BE49-F238E27FC236}">
                <a16:creationId xmlns:a16="http://schemas.microsoft.com/office/drawing/2014/main" id="{B4065675-FCE9-5248-965B-B41F5C60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121" y="4848750"/>
            <a:ext cx="27493" cy="197029"/>
          </a:xfrm>
          <a:custGeom>
            <a:avLst/>
            <a:gdLst>
              <a:gd name="T0" fmla="*/ 10 w 28"/>
              <a:gd name="T1" fmla="*/ 188 h 189"/>
              <a:gd name="T2" fmla="*/ 10 w 28"/>
              <a:gd name="T3" fmla="*/ 188 h 189"/>
              <a:gd name="T4" fmla="*/ 0 w 28"/>
              <a:gd name="T5" fmla="*/ 179 h 189"/>
              <a:gd name="T6" fmla="*/ 0 w 28"/>
              <a:gd name="T7" fmla="*/ 9 h 189"/>
              <a:gd name="T8" fmla="*/ 10 w 28"/>
              <a:gd name="T9" fmla="*/ 0 h 189"/>
              <a:gd name="T10" fmla="*/ 27 w 28"/>
              <a:gd name="T11" fmla="*/ 9 h 189"/>
              <a:gd name="T12" fmla="*/ 27 w 28"/>
              <a:gd name="T13" fmla="*/ 179 h 189"/>
              <a:gd name="T14" fmla="*/ 10 w 28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89">
                <a:moveTo>
                  <a:pt x="10" y="188"/>
                </a:moveTo>
                <a:lnTo>
                  <a:pt x="10" y="188"/>
                </a:lnTo>
                <a:cubicBezTo>
                  <a:pt x="10" y="188"/>
                  <a:pt x="0" y="188"/>
                  <a:pt x="0" y="179"/>
                </a:cubicBezTo>
                <a:cubicBezTo>
                  <a:pt x="0" y="9"/>
                  <a:pt x="0" y="9"/>
                  <a:pt x="0" y="9"/>
                </a:cubicBezTo>
                <a:lnTo>
                  <a:pt x="10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7" y="188"/>
                  <a:pt x="18" y="188"/>
                  <a:pt x="10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24">
            <a:extLst>
              <a:ext uri="{FF2B5EF4-FFF2-40B4-BE49-F238E27FC236}">
                <a16:creationId xmlns:a16="http://schemas.microsoft.com/office/drawing/2014/main" id="{1DC95CD3-9F4B-E644-827F-ECE8D529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942" y="4848750"/>
            <a:ext cx="45821" cy="197029"/>
          </a:xfrm>
          <a:custGeom>
            <a:avLst/>
            <a:gdLst>
              <a:gd name="T0" fmla="*/ 27 w 46"/>
              <a:gd name="T1" fmla="*/ 188 h 189"/>
              <a:gd name="T2" fmla="*/ 27 w 46"/>
              <a:gd name="T3" fmla="*/ 188 h 189"/>
              <a:gd name="T4" fmla="*/ 9 w 46"/>
              <a:gd name="T5" fmla="*/ 179 h 189"/>
              <a:gd name="T6" fmla="*/ 0 w 46"/>
              <a:gd name="T7" fmla="*/ 18 h 189"/>
              <a:gd name="T8" fmla="*/ 9 w 46"/>
              <a:gd name="T9" fmla="*/ 0 h 189"/>
              <a:gd name="T10" fmla="*/ 27 w 46"/>
              <a:gd name="T11" fmla="*/ 9 h 189"/>
              <a:gd name="T12" fmla="*/ 36 w 46"/>
              <a:gd name="T13" fmla="*/ 179 h 189"/>
              <a:gd name="T14" fmla="*/ 27 w 46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89">
                <a:moveTo>
                  <a:pt x="27" y="188"/>
                </a:moveTo>
                <a:lnTo>
                  <a:pt x="27" y="188"/>
                </a:lnTo>
                <a:cubicBezTo>
                  <a:pt x="18" y="188"/>
                  <a:pt x="9" y="188"/>
                  <a:pt x="9" y="1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45" y="188"/>
                  <a:pt x="36" y="188"/>
                  <a:pt x="27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25">
            <a:extLst>
              <a:ext uri="{FF2B5EF4-FFF2-40B4-BE49-F238E27FC236}">
                <a16:creationId xmlns:a16="http://schemas.microsoft.com/office/drawing/2014/main" id="{CB3A1E5B-1B91-7143-BA01-7E68DFC9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2" y="4848750"/>
            <a:ext cx="45821" cy="197029"/>
          </a:xfrm>
          <a:custGeom>
            <a:avLst/>
            <a:gdLst>
              <a:gd name="T0" fmla="*/ 18 w 46"/>
              <a:gd name="T1" fmla="*/ 188 h 189"/>
              <a:gd name="T2" fmla="*/ 18 w 46"/>
              <a:gd name="T3" fmla="*/ 188 h 189"/>
              <a:gd name="T4" fmla="*/ 18 w 46"/>
              <a:gd name="T5" fmla="*/ 188 h 189"/>
              <a:gd name="T6" fmla="*/ 9 w 46"/>
              <a:gd name="T7" fmla="*/ 179 h 189"/>
              <a:gd name="T8" fmla="*/ 18 w 46"/>
              <a:gd name="T9" fmla="*/ 9 h 189"/>
              <a:gd name="T10" fmla="*/ 36 w 46"/>
              <a:gd name="T11" fmla="*/ 0 h 189"/>
              <a:gd name="T12" fmla="*/ 45 w 46"/>
              <a:gd name="T13" fmla="*/ 18 h 189"/>
              <a:gd name="T14" fmla="*/ 36 w 46"/>
              <a:gd name="T15" fmla="*/ 179 h 189"/>
              <a:gd name="T16" fmla="*/ 18 w 46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89">
                <a:moveTo>
                  <a:pt x="18" y="188"/>
                </a:moveTo>
                <a:lnTo>
                  <a:pt x="18" y="188"/>
                </a:lnTo>
                <a:lnTo>
                  <a:pt x="18" y="188"/>
                </a:lnTo>
                <a:cubicBezTo>
                  <a:pt x="9" y="188"/>
                  <a:pt x="0" y="188"/>
                  <a:pt x="9" y="17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7" y="0"/>
                  <a:pt x="36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6" y="188"/>
                  <a:pt x="27" y="188"/>
                  <a:pt x="18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26">
            <a:extLst>
              <a:ext uri="{FF2B5EF4-FFF2-40B4-BE49-F238E27FC236}">
                <a16:creationId xmlns:a16="http://schemas.microsoft.com/office/drawing/2014/main" id="{18C146B3-490A-DC48-BB0B-3C7B64E8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806" y="4885407"/>
            <a:ext cx="623166" cy="614001"/>
          </a:xfrm>
          <a:custGeom>
            <a:avLst/>
            <a:gdLst>
              <a:gd name="T0" fmla="*/ 304 w 600"/>
              <a:gd name="T1" fmla="*/ 590 h 591"/>
              <a:gd name="T2" fmla="*/ 304 w 600"/>
              <a:gd name="T3" fmla="*/ 590 h 591"/>
              <a:gd name="T4" fmla="*/ 0 w 600"/>
              <a:gd name="T5" fmla="*/ 295 h 591"/>
              <a:gd name="T6" fmla="*/ 304 w 600"/>
              <a:gd name="T7" fmla="*/ 0 h 591"/>
              <a:gd name="T8" fmla="*/ 599 w 600"/>
              <a:gd name="T9" fmla="*/ 295 h 591"/>
              <a:gd name="T10" fmla="*/ 304 w 600"/>
              <a:gd name="T11" fmla="*/ 590 h 591"/>
              <a:gd name="T12" fmla="*/ 304 w 600"/>
              <a:gd name="T13" fmla="*/ 27 h 591"/>
              <a:gd name="T14" fmla="*/ 304 w 600"/>
              <a:gd name="T15" fmla="*/ 27 h 591"/>
              <a:gd name="T16" fmla="*/ 35 w 600"/>
              <a:gd name="T17" fmla="*/ 295 h 591"/>
              <a:gd name="T18" fmla="*/ 304 w 600"/>
              <a:gd name="T19" fmla="*/ 563 h 591"/>
              <a:gd name="T20" fmla="*/ 563 w 600"/>
              <a:gd name="T21" fmla="*/ 295 h 591"/>
              <a:gd name="T22" fmla="*/ 304 w 600"/>
              <a:gd name="T23" fmla="*/ 2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0" h="591">
                <a:moveTo>
                  <a:pt x="304" y="590"/>
                </a:moveTo>
                <a:lnTo>
                  <a:pt x="304" y="590"/>
                </a:lnTo>
                <a:cubicBezTo>
                  <a:pt x="134" y="590"/>
                  <a:pt x="0" y="456"/>
                  <a:pt x="0" y="295"/>
                </a:cubicBezTo>
                <a:cubicBezTo>
                  <a:pt x="0" y="134"/>
                  <a:pt x="134" y="0"/>
                  <a:pt x="304" y="0"/>
                </a:cubicBezTo>
                <a:cubicBezTo>
                  <a:pt x="465" y="0"/>
                  <a:pt x="599" y="134"/>
                  <a:pt x="599" y="295"/>
                </a:cubicBezTo>
                <a:cubicBezTo>
                  <a:pt x="599" y="456"/>
                  <a:pt x="465" y="590"/>
                  <a:pt x="304" y="590"/>
                </a:cubicBezTo>
                <a:close/>
                <a:moveTo>
                  <a:pt x="304" y="27"/>
                </a:moveTo>
                <a:lnTo>
                  <a:pt x="304" y="27"/>
                </a:lnTo>
                <a:cubicBezTo>
                  <a:pt x="152" y="27"/>
                  <a:pt x="35" y="152"/>
                  <a:pt x="35" y="295"/>
                </a:cubicBezTo>
                <a:cubicBezTo>
                  <a:pt x="35" y="447"/>
                  <a:pt x="152" y="563"/>
                  <a:pt x="304" y="563"/>
                </a:cubicBezTo>
                <a:cubicBezTo>
                  <a:pt x="447" y="563"/>
                  <a:pt x="563" y="447"/>
                  <a:pt x="563" y="295"/>
                </a:cubicBezTo>
                <a:cubicBezTo>
                  <a:pt x="563" y="152"/>
                  <a:pt x="447" y="27"/>
                  <a:pt x="30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27">
            <a:extLst>
              <a:ext uri="{FF2B5EF4-FFF2-40B4-BE49-F238E27FC236}">
                <a16:creationId xmlns:a16="http://schemas.microsoft.com/office/drawing/2014/main" id="{18534314-2F5E-B542-9641-92BE91DC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612" y="4990794"/>
            <a:ext cx="421553" cy="421553"/>
          </a:xfrm>
          <a:custGeom>
            <a:avLst/>
            <a:gdLst>
              <a:gd name="T0" fmla="*/ 206 w 404"/>
              <a:gd name="T1" fmla="*/ 403 h 404"/>
              <a:gd name="T2" fmla="*/ 206 w 404"/>
              <a:gd name="T3" fmla="*/ 403 h 404"/>
              <a:gd name="T4" fmla="*/ 0 w 404"/>
              <a:gd name="T5" fmla="*/ 197 h 404"/>
              <a:gd name="T6" fmla="*/ 206 w 404"/>
              <a:gd name="T7" fmla="*/ 0 h 404"/>
              <a:gd name="T8" fmla="*/ 403 w 404"/>
              <a:gd name="T9" fmla="*/ 197 h 404"/>
              <a:gd name="T10" fmla="*/ 394 w 404"/>
              <a:gd name="T11" fmla="*/ 215 h 404"/>
              <a:gd name="T12" fmla="*/ 376 w 404"/>
              <a:gd name="T13" fmla="*/ 197 h 404"/>
              <a:gd name="T14" fmla="*/ 206 w 404"/>
              <a:gd name="T15" fmla="*/ 27 h 404"/>
              <a:gd name="T16" fmla="*/ 27 w 404"/>
              <a:gd name="T17" fmla="*/ 197 h 404"/>
              <a:gd name="T18" fmla="*/ 206 w 404"/>
              <a:gd name="T19" fmla="*/ 376 h 404"/>
              <a:gd name="T20" fmla="*/ 349 w 404"/>
              <a:gd name="T21" fmla="*/ 287 h 404"/>
              <a:gd name="T22" fmla="*/ 376 w 404"/>
              <a:gd name="T23" fmla="*/ 278 h 404"/>
              <a:gd name="T24" fmla="*/ 376 w 404"/>
              <a:gd name="T25" fmla="*/ 295 h 404"/>
              <a:gd name="T26" fmla="*/ 206 w 404"/>
              <a:gd name="T27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4" h="404">
                <a:moveTo>
                  <a:pt x="206" y="403"/>
                </a:moveTo>
                <a:lnTo>
                  <a:pt x="206" y="403"/>
                </a:lnTo>
                <a:cubicBezTo>
                  <a:pt x="89" y="403"/>
                  <a:pt x="0" y="313"/>
                  <a:pt x="0" y="197"/>
                </a:cubicBezTo>
                <a:cubicBezTo>
                  <a:pt x="0" y="90"/>
                  <a:pt x="89" y="0"/>
                  <a:pt x="206" y="0"/>
                </a:cubicBezTo>
                <a:cubicBezTo>
                  <a:pt x="313" y="0"/>
                  <a:pt x="403" y="90"/>
                  <a:pt x="403" y="197"/>
                </a:cubicBezTo>
                <a:cubicBezTo>
                  <a:pt x="403" y="206"/>
                  <a:pt x="394" y="215"/>
                  <a:pt x="394" y="215"/>
                </a:cubicBezTo>
                <a:cubicBezTo>
                  <a:pt x="384" y="215"/>
                  <a:pt x="376" y="206"/>
                  <a:pt x="376" y="197"/>
                </a:cubicBezTo>
                <a:cubicBezTo>
                  <a:pt x="376" y="99"/>
                  <a:pt x="295" y="27"/>
                  <a:pt x="206" y="27"/>
                </a:cubicBezTo>
                <a:cubicBezTo>
                  <a:pt x="107" y="27"/>
                  <a:pt x="27" y="99"/>
                  <a:pt x="27" y="197"/>
                </a:cubicBezTo>
                <a:cubicBezTo>
                  <a:pt x="27" y="295"/>
                  <a:pt x="107" y="376"/>
                  <a:pt x="206" y="376"/>
                </a:cubicBezTo>
                <a:cubicBezTo>
                  <a:pt x="268" y="376"/>
                  <a:pt x="322" y="340"/>
                  <a:pt x="349" y="287"/>
                </a:cubicBezTo>
                <a:cubicBezTo>
                  <a:pt x="358" y="278"/>
                  <a:pt x="367" y="278"/>
                  <a:pt x="376" y="278"/>
                </a:cubicBezTo>
                <a:cubicBezTo>
                  <a:pt x="376" y="278"/>
                  <a:pt x="384" y="287"/>
                  <a:pt x="376" y="295"/>
                </a:cubicBezTo>
                <a:cubicBezTo>
                  <a:pt x="340" y="358"/>
                  <a:pt x="277" y="403"/>
                  <a:pt x="206" y="4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28">
            <a:extLst>
              <a:ext uri="{FF2B5EF4-FFF2-40B4-BE49-F238E27FC236}">
                <a16:creationId xmlns:a16="http://schemas.microsoft.com/office/drawing/2014/main" id="{1CA25735-1097-A34B-A34B-799192A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737" y="4802929"/>
            <a:ext cx="820197" cy="811030"/>
          </a:xfrm>
          <a:custGeom>
            <a:avLst/>
            <a:gdLst>
              <a:gd name="T0" fmla="*/ 393 w 788"/>
              <a:gd name="T1" fmla="*/ 779 h 780"/>
              <a:gd name="T2" fmla="*/ 393 w 788"/>
              <a:gd name="T3" fmla="*/ 779 h 780"/>
              <a:gd name="T4" fmla="*/ 125 w 788"/>
              <a:gd name="T5" fmla="*/ 662 h 780"/>
              <a:gd name="T6" fmla="*/ 125 w 788"/>
              <a:gd name="T7" fmla="*/ 644 h 780"/>
              <a:gd name="T8" fmla="*/ 143 w 788"/>
              <a:gd name="T9" fmla="*/ 644 h 780"/>
              <a:gd name="T10" fmla="*/ 393 w 788"/>
              <a:gd name="T11" fmla="*/ 752 h 780"/>
              <a:gd name="T12" fmla="*/ 751 w 788"/>
              <a:gd name="T13" fmla="*/ 385 h 780"/>
              <a:gd name="T14" fmla="*/ 751 w 788"/>
              <a:gd name="T15" fmla="*/ 349 h 780"/>
              <a:gd name="T16" fmla="*/ 653 w 788"/>
              <a:gd name="T17" fmla="*/ 296 h 780"/>
              <a:gd name="T18" fmla="*/ 599 w 788"/>
              <a:gd name="T19" fmla="*/ 305 h 780"/>
              <a:gd name="T20" fmla="*/ 474 w 788"/>
              <a:gd name="T21" fmla="*/ 179 h 780"/>
              <a:gd name="T22" fmla="*/ 492 w 788"/>
              <a:gd name="T23" fmla="*/ 117 h 780"/>
              <a:gd name="T24" fmla="*/ 429 w 788"/>
              <a:gd name="T25" fmla="*/ 27 h 780"/>
              <a:gd name="T26" fmla="*/ 393 w 788"/>
              <a:gd name="T27" fmla="*/ 27 h 780"/>
              <a:gd name="T28" fmla="*/ 35 w 788"/>
              <a:gd name="T29" fmla="*/ 385 h 780"/>
              <a:gd name="T30" fmla="*/ 80 w 788"/>
              <a:gd name="T31" fmla="*/ 555 h 780"/>
              <a:gd name="T32" fmla="*/ 71 w 788"/>
              <a:gd name="T33" fmla="*/ 582 h 780"/>
              <a:gd name="T34" fmla="*/ 54 w 788"/>
              <a:gd name="T35" fmla="*/ 573 h 780"/>
              <a:gd name="T36" fmla="*/ 0 w 788"/>
              <a:gd name="T37" fmla="*/ 385 h 780"/>
              <a:gd name="T38" fmla="*/ 393 w 788"/>
              <a:gd name="T39" fmla="*/ 0 h 780"/>
              <a:gd name="T40" fmla="*/ 447 w 788"/>
              <a:gd name="T41" fmla="*/ 0 h 780"/>
              <a:gd name="T42" fmla="*/ 456 w 788"/>
              <a:gd name="T43" fmla="*/ 18 h 780"/>
              <a:gd name="T44" fmla="*/ 456 w 788"/>
              <a:gd name="T45" fmla="*/ 18 h 780"/>
              <a:gd name="T46" fmla="*/ 510 w 788"/>
              <a:gd name="T47" fmla="*/ 99 h 780"/>
              <a:gd name="T48" fmla="*/ 528 w 788"/>
              <a:gd name="T49" fmla="*/ 108 h 780"/>
              <a:gd name="T50" fmla="*/ 519 w 788"/>
              <a:gd name="T51" fmla="*/ 126 h 780"/>
              <a:gd name="T52" fmla="*/ 501 w 788"/>
              <a:gd name="T53" fmla="*/ 179 h 780"/>
              <a:gd name="T54" fmla="*/ 599 w 788"/>
              <a:gd name="T55" fmla="*/ 278 h 780"/>
              <a:gd name="T56" fmla="*/ 653 w 788"/>
              <a:gd name="T57" fmla="*/ 269 h 780"/>
              <a:gd name="T58" fmla="*/ 662 w 788"/>
              <a:gd name="T59" fmla="*/ 269 h 780"/>
              <a:gd name="T60" fmla="*/ 671 w 788"/>
              <a:gd name="T61" fmla="*/ 269 h 780"/>
              <a:gd name="T62" fmla="*/ 742 w 788"/>
              <a:gd name="T63" fmla="*/ 322 h 780"/>
              <a:gd name="T64" fmla="*/ 760 w 788"/>
              <a:gd name="T65" fmla="*/ 322 h 780"/>
              <a:gd name="T66" fmla="*/ 778 w 788"/>
              <a:gd name="T67" fmla="*/ 322 h 780"/>
              <a:gd name="T68" fmla="*/ 778 w 788"/>
              <a:gd name="T69" fmla="*/ 331 h 780"/>
              <a:gd name="T70" fmla="*/ 787 w 788"/>
              <a:gd name="T71" fmla="*/ 385 h 780"/>
              <a:gd name="T72" fmla="*/ 393 w 788"/>
              <a:gd name="T73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8" h="780">
                <a:moveTo>
                  <a:pt x="393" y="779"/>
                </a:moveTo>
                <a:lnTo>
                  <a:pt x="393" y="779"/>
                </a:lnTo>
                <a:cubicBezTo>
                  <a:pt x="295" y="779"/>
                  <a:pt x="197" y="734"/>
                  <a:pt x="125" y="662"/>
                </a:cubicBezTo>
                <a:cubicBezTo>
                  <a:pt x="116" y="662"/>
                  <a:pt x="116" y="653"/>
                  <a:pt x="125" y="644"/>
                </a:cubicBezTo>
                <a:cubicBezTo>
                  <a:pt x="125" y="644"/>
                  <a:pt x="134" y="644"/>
                  <a:pt x="143" y="644"/>
                </a:cubicBezTo>
                <a:cubicBezTo>
                  <a:pt x="206" y="716"/>
                  <a:pt x="295" y="752"/>
                  <a:pt x="393" y="752"/>
                </a:cubicBezTo>
                <a:cubicBezTo>
                  <a:pt x="590" y="752"/>
                  <a:pt x="751" y="582"/>
                  <a:pt x="751" y="385"/>
                </a:cubicBezTo>
                <a:cubicBezTo>
                  <a:pt x="751" y="376"/>
                  <a:pt x="751" y="367"/>
                  <a:pt x="751" y="349"/>
                </a:cubicBezTo>
                <a:cubicBezTo>
                  <a:pt x="706" y="358"/>
                  <a:pt x="671" y="331"/>
                  <a:pt x="653" y="296"/>
                </a:cubicBezTo>
                <a:cubicBezTo>
                  <a:pt x="635" y="305"/>
                  <a:pt x="617" y="305"/>
                  <a:pt x="599" y="305"/>
                </a:cubicBezTo>
                <a:cubicBezTo>
                  <a:pt x="528" y="305"/>
                  <a:pt x="474" y="251"/>
                  <a:pt x="474" y="179"/>
                </a:cubicBezTo>
                <a:cubicBezTo>
                  <a:pt x="474" y="162"/>
                  <a:pt x="483" y="135"/>
                  <a:pt x="492" y="117"/>
                </a:cubicBezTo>
                <a:cubicBezTo>
                  <a:pt x="456" y="99"/>
                  <a:pt x="429" y="63"/>
                  <a:pt x="429" y="27"/>
                </a:cubicBezTo>
                <a:cubicBezTo>
                  <a:pt x="411" y="27"/>
                  <a:pt x="402" y="27"/>
                  <a:pt x="393" y="27"/>
                </a:cubicBezTo>
                <a:cubicBezTo>
                  <a:pt x="197" y="27"/>
                  <a:pt x="35" y="188"/>
                  <a:pt x="35" y="385"/>
                </a:cubicBezTo>
                <a:cubicBezTo>
                  <a:pt x="35" y="448"/>
                  <a:pt x="45" y="510"/>
                  <a:pt x="80" y="555"/>
                </a:cubicBezTo>
                <a:cubicBezTo>
                  <a:pt x="80" y="564"/>
                  <a:pt x="80" y="573"/>
                  <a:pt x="71" y="582"/>
                </a:cubicBezTo>
                <a:cubicBezTo>
                  <a:pt x="62" y="582"/>
                  <a:pt x="54" y="582"/>
                  <a:pt x="54" y="573"/>
                </a:cubicBezTo>
                <a:cubicBezTo>
                  <a:pt x="18" y="519"/>
                  <a:pt x="0" y="448"/>
                  <a:pt x="0" y="385"/>
                </a:cubicBezTo>
                <a:cubicBezTo>
                  <a:pt x="0" y="170"/>
                  <a:pt x="179" y="0"/>
                  <a:pt x="393" y="0"/>
                </a:cubicBezTo>
                <a:cubicBezTo>
                  <a:pt x="411" y="0"/>
                  <a:pt x="429" y="0"/>
                  <a:pt x="447" y="0"/>
                </a:cubicBezTo>
                <a:cubicBezTo>
                  <a:pt x="447" y="0"/>
                  <a:pt x="456" y="9"/>
                  <a:pt x="456" y="18"/>
                </a:cubicBezTo>
                <a:lnTo>
                  <a:pt x="456" y="18"/>
                </a:lnTo>
                <a:cubicBezTo>
                  <a:pt x="456" y="54"/>
                  <a:pt x="483" y="90"/>
                  <a:pt x="510" y="99"/>
                </a:cubicBezTo>
                <a:cubicBezTo>
                  <a:pt x="519" y="99"/>
                  <a:pt x="519" y="108"/>
                  <a:pt x="528" y="108"/>
                </a:cubicBezTo>
                <a:cubicBezTo>
                  <a:pt x="528" y="117"/>
                  <a:pt x="528" y="117"/>
                  <a:pt x="519" y="126"/>
                </a:cubicBezTo>
                <a:cubicBezTo>
                  <a:pt x="510" y="135"/>
                  <a:pt x="501" y="162"/>
                  <a:pt x="501" y="179"/>
                </a:cubicBezTo>
                <a:cubicBezTo>
                  <a:pt x="501" y="233"/>
                  <a:pt x="546" y="278"/>
                  <a:pt x="599" y="278"/>
                </a:cubicBezTo>
                <a:cubicBezTo>
                  <a:pt x="617" y="278"/>
                  <a:pt x="635" y="278"/>
                  <a:pt x="653" y="269"/>
                </a:cubicBezTo>
                <a:cubicBezTo>
                  <a:pt x="653" y="260"/>
                  <a:pt x="653" y="260"/>
                  <a:pt x="662" y="269"/>
                </a:cubicBezTo>
                <a:lnTo>
                  <a:pt x="671" y="269"/>
                </a:lnTo>
                <a:cubicBezTo>
                  <a:pt x="680" y="305"/>
                  <a:pt x="706" y="322"/>
                  <a:pt x="742" y="322"/>
                </a:cubicBezTo>
                <a:cubicBezTo>
                  <a:pt x="751" y="322"/>
                  <a:pt x="760" y="322"/>
                  <a:pt x="760" y="322"/>
                </a:cubicBezTo>
                <a:cubicBezTo>
                  <a:pt x="769" y="322"/>
                  <a:pt x="769" y="322"/>
                  <a:pt x="778" y="322"/>
                </a:cubicBezTo>
                <a:cubicBezTo>
                  <a:pt x="778" y="331"/>
                  <a:pt x="778" y="331"/>
                  <a:pt x="778" y="331"/>
                </a:cubicBezTo>
                <a:cubicBezTo>
                  <a:pt x="787" y="349"/>
                  <a:pt x="787" y="367"/>
                  <a:pt x="787" y="385"/>
                </a:cubicBezTo>
                <a:cubicBezTo>
                  <a:pt x="787" y="600"/>
                  <a:pt x="608" y="779"/>
                  <a:pt x="393" y="7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29">
            <a:extLst>
              <a:ext uri="{FF2B5EF4-FFF2-40B4-BE49-F238E27FC236}">
                <a16:creationId xmlns:a16="http://schemas.microsoft.com/office/drawing/2014/main" id="{21007F49-524D-5741-A986-B158A779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112" y="4999958"/>
            <a:ext cx="178700" cy="169539"/>
          </a:xfrm>
          <a:custGeom>
            <a:avLst/>
            <a:gdLst>
              <a:gd name="T0" fmla="*/ 89 w 171"/>
              <a:gd name="T1" fmla="*/ 161 h 162"/>
              <a:gd name="T2" fmla="*/ 89 w 171"/>
              <a:gd name="T3" fmla="*/ 161 h 162"/>
              <a:gd name="T4" fmla="*/ 0 w 171"/>
              <a:gd name="T5" fmla="*/ 81 h 162"/>
              <a:gd name="T6" fmla="*/ 89 w 171"/>
              <a:gd name="T7" fmla="*/ 0 h 162"/>
              <a:gd name="T8" fmla="*/ 170 w 171"/>
              <a:gd name="T9" fmla="*/ 81 h 162"/>
              <a:gd name="T10" fmla="*/ 89 w 171"/>
              <a:gd name="T11" fmla="*/ 161 h 162"/>
              <a:gd name="T12" fmla="*/ 89 w 171"/>
              <a:gd name="T13" fmla="*/ 27 h 162"/>
              <a:gd name="T14" fmla="*/ 89 w 171"/>
              <a:gd name="T15" fmla="*/ 27 h 162"/>
              <a:gd name="T16" fmla="*/ 36 w 171"/>
              <a:gd name="T17" fmla="*/ 81 h 162"/>
              <a:gd name="T18" fmla="*/ 89 w 171"/>
              <a:gd name="T19" fmla="*/ 134 h 162"/>
              <a:gd name="T20" fmla="*/ 143 w 171"/>
              <a:gd name="T21" fmla="*/ 81 h 162"/>
              <a:gd name="T22" fmla="*/ 89 w 171"/>
              <a:gd name="T23" fmla="*/ 2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62">
                <a:moveTo>
                  <a:pt x="89" y="161"/>
                </a:moveTo>
                <a:lnTo>
                  <a:pt x="89" y="161"/>
                </a:lnTo>
                <a:cubicBezTo>
                  <a:pt x="45" y="161"/>
                  <a:pt x="0" y="126"/>
                  <a:pt x="0" y="81"/>
                </a:cubicBezTo>
                <a:cubicBezTo>
                  <a:pt x="0" y="36"/>
                  <a:pt x="45" y="0"/>
                  <a:pt x="89" y="0"/>
                </a:cubicBezTo>
                <a:cubicBezTo>
                  <a:pt x="134" y="0"/>
                  <a:pt x="170" y="36"/>
                  <a:pt x="170" y="81"/>
                </a:cubicBezTo>
                <a:cubicBezTo>
                  <a:pt x="170" y="126"/>
                  <a:pt x="134" y="161"/>
                  <a:pt x="89" y="161"/>
                </a:cubicBezTo>
                <a:close/>
                <a:moveTo>
                  <a:pt x="89" y="27"/>
                </a:moveTo>
                <a:lnTo>
                  <a:pt x="89" y="27"/>
                </a:lnTo>
                <a:cubicBezTo>
                  <a:pt x="54" y="27"/>
                  <a:pt x="36" y="45"/>
                  <a:pt x="36" y="81"/>
                </a:cubicBezTo>
                <a:cubicBezTo>
                  <a:pt x="36" y="108"/>
                  <a:pt x="54" y="134"/>
                  <a:pt x="89" y="134"/>
                </a:cubicBezTo>
                <a:cubicBezTo>
                  <a:pt x="116" y="134"/>
                  <a:pt x="143" y="108"/>
                  <a:pt x="143" y="81"/>
                </a:cubicBezTo>
                <a:cubicBezTo>
                  <a:pt x="143" y="45"/>
                  <a:pt x="116" y="27"/>
                  <a:pt x="89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0">
            <a:extLst>
              <a:ext uri="{FF2B5EF4-FFF2-40B4-BE49-F238E27FC236}">
                <a16:creationId xmlns:a16="http://schemas.microsoft.com/office/drawing/2014/main" id="{68A3B6E0-F6F8-A343-ACFC-B53462EE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425" y="5325289"/>
            <a:ext cx="160372" cy="160372"/>
          </a:xfrm>
          <a:custGeom>
            <a:avLst/>
            <a:gdLst>
              <a:gd name="T0" fmla="*/ 80 w 153"/>
              <a:gd name="T1" fmla="*/ 152 h 153"/>
              <a:gd name="T2" fmla="*/ 80 w 153"/>
              <a:gd name="T3" fmla="*/ 152 h 153"/>
              <a:gd name="T4" fmla="*/ 0 w 153"/>
              <a:gd name="T5" fmla="*/ 72 h 153"/>
              <a:gd name="T6" fmla="*/ 80 w 153"/>
              <a:gd name="T7" fmla="*/ 0 h 153"/>
              <a:gd name="T8" fmla="*/ 152 w 153"/>
              <a:gd name="T9" fmla="*/ 72 h 153"/>
              <a:gd name="T10" fmla="*/ 80 w 153"/>
              <a:gd name="T11" fmla="*/ 152 h 153"/>
              <a:gd name="T12" fmla="*/ 80 w 153"/>
              <a:gd name="T13" fmla="*/ 27 h 153"/>
              <a:gd name="T14" fmla="*/ 80 w 153"/>
              <a:gd name="T15" fmla="*/ 27 h 153"/>
              <a:gd name="T16" fmla="*/ 26 w 153"/>
              <a:gd name="T17" fmla="*/ 72 h 153"/>
              <a:gd name="T18" fmla="*/ 80 w 153"/>
              <a:gd name="T19" fmla="*/ 117 h 153"/>
              <a:gd name="T20" fmla="*/ 125 w 153"/>
              <a:gd name="T21" fmla="*/ 72 h 153"/>
              <a:gd name="T22" fmla="*/ 80 w 153"/>
              <a:gd name="T23" fmla="*/ 2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3">
                <a:moveTo>
                  <a:pt x="80" y="152"/>
                </a:moveTo>
                <a:lnTo>
                  <a:pt x="80" y="152"/>
                </a:lnTo>
                <a:cubicBezTo>
                  <a:pt x="35" y="152"/>
                  <a:pt x="0" y="117"/>
                  <a:pt x="0" y="72"/>
                </a:cubicBezTo>
                <a:cubicBezTo>
                  <a:pt x="0" y="36"/>
                  <a:pt x="35" y="0"/>
                  <a:pt x="80" y="0"/>
                </a:cubicBezTo>
                <a:cubicBezTo>
                  <a:pt x="116" y="0"/>
                  <a:pt x="152" y="36"/>
                  <a:pt x="152" y="72"/>
                </a:cubicBezTo>
                <a:cubicBezTo>
                  <a:pt x="152" y="117"/>
                  <a:pt x="116" y="152"/>
                  <a:pt x="80" y="152"/>
                </a:cubicBezTo>
                <a:close/>
                <a:moveTo>
                  <a:pt x="80" y="27"/>
                </a:moveTo>
                <a:lnTo>
                  <a:pt x="80" y="27"/>
                </a:lnTo>
                <a:cubicBezTo>
                  <a:pt x="53" y="27"/>
                  <a:pt x="26" y="45"/>
                  <a:pt x="26" y="72"/>
                </a:cubicBezTo>
                <a:cubicBezTo>
                  <a:pt x="26" y="99"/>
                  <a:pt x="53" y="117"/>
                  <a:pt x="80" y="117"/>
                </a:cubicBezTo>
                <a:cubicBezTo>
                  <a:pt x="98" y="117"/>
                  <a:pt x="125" y="99"/>
                  <a:pt x="125" y="72"/>
                </a:cubicBezTo>
                <a:cubicBezTo>
                  <a:pt x="125" y="45"/>
                  <a:pt x="98" y="27"/>
                  <a:pt x="80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1">
            <a:extLst>
              <a:ext uri="{FF2B5EF4-FFF2-40B4-BE49-F238E27FC236}">
                <a16:creationId xmlns:a16="http://schemas.microsoft.com/office/drawing/2014/main" id="{371ACCAF-1B50-7546-9620-5E62E612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424" y="5238227"/>
            <a:ext cx="132882" cy="123718"/>
          </a:xfrm>
          <a:custGeom>
            <a:avLst/>
            <a:gdLst>
              <a:gd name="T0" fmla="*/ 62 w 126"/>
              <a:gd name="T1" fmla="*/ 116 h 117"/>
              <a:gd name="T2" fmla="*/ 62 w 126"/>
              <a:gd name="T3" fmla="*/ 116 h 117"/>
              <a:gd name="T4" fmla="*/ 0 w 126"/>
              <a:gd name="T5" fmla="*/ 63 h 117"/>
              <a:gd name="T6" fmla="*/ 62 w 126"/>
              <a:gd name="T7" fmla="*/ 0 h 117"/>
              <a:gd name="T8" fmla="*/ 125 w 126"/>
              <a:gd name="T9" fmla="*/ 63 h 117"/>
              <a:gd name="T10" fmla="*/ 62 w 126"/>
              <a:gd name="T11" fmla="*/ 116 h 117"/>
              <a:gd name="T12" fmla="*/ 62 w 126"/>
              <a:gd name="T13" fmla="*/ 27 h 117"/>
              <a:gd name="T14" fmla="*/ 62 w 126"/>
              <a:gd name="T15" fmla="*/ 27 h 117"/>
              <a:gd name="T16" fmla="*/ 27 w 126"/>
              <a:gd name="T17" fmla="*/ 63 h 117"/>
              <a:gd name="T18" fmla="*/ 62 w 126"/>
              <a:gd name="T19" fmla="*/ 89 h 117"/>
              <a:gd name="T20" fmla="*/ 98 w 126"/>
              <a:gd name="T21" fmla="*/ 63 h 117"/>
              <a:gd name="T22" fmla="*/ 62 w 126"/>
              <a:gd name="T23" fmla="*/ 2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17">
                <a:moveTo>
                  <a:pt x="62" y="116"/>
                </a:moveTo>
                <a:lnTo>
                  <a:pt x="62" y="116"/>
                </a:lnTo>
                <a:cubicBezTo>
                  <a:pt x="27" y="116"/>
                  <a:pt x="0" y="89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3"/>
                </a:cubicBezTo>
                <a:cubicBezTo>
                  <a:pt x="125" y="89"/>
                  <a:pt x="98" y="116"/>
                  <a:pt x="62" y="116"/>
                </a:cubicBezTo>
                <a:close/>
                <a:moveTo>
                  <a:pt x="62" y="27"/>
                </a:moveTo>
                <a:lnTo>
                  <a:pt x="62" y="27"/>
                </a:lnTo>
                <a:cubicBezTo>
                  <a:pt x="44" y="27"/>
                  <a:pt x="27" y="45"/>
                  <a:pt x="27" y="63"/>
                </a:cubicBezTo>
                <a:cubicBezTo>
                  <a:pt x="27" y="80"/>
                  <a:pt x="44" y="89"/>
                  <a:pt x="62" y="89"/>
                </a:cubicBezTo>
                <a:cubicBezTo>
                  <a:pt x="80" y="89"/>
                  <a:pt x="98" y="80"/>
                  <a:pt x="98" y="63"/>
                </a:cubicBezTo>
                <a:cubicBezTo>
                  <a:pt x="98" y="45"/>
                  <a:pt x="80" y="27"/>
                  <a:pt x="6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2">
            <a:extLst>
              <a:ext uri="{FF2B5EF4-FFF2-40B4-BE49-F238E27FC236}">
                <a16:creationId xmlns:a16="http://schemas.microsoft.com/office/drawing/2014/main" id="{1E3FADBE-17BE-E847-959E-F810EF70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902" y="4830422"/>
            <a:ext cx="68733" cy="68730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27 h 64"/>
              <a:gd name="T6" fmla="*/ 27 w 64"/>
              <a:gd name="T7" fmla="*/ 0 h 64"/>
              <a:gd name="T8" fmla="*/ 63 w 64"/>
              <a:gd name="T9" fmla="*/ 27 h 64"/>
              <a:gd name="T10" fmla="*/ 27 w 64"/>
              <a:gd name="T11" fmla="*/ 63 h 64"/>
              <a:gd name="T12" fmla="*/ 27 w 64"/>
              <a:gd name="T13" fmla="*/ 27 h 64"/>
              <a:gd name="T14" fmla="*/ 27 w 64"/>
              <a:gd name="T15" fmla="*/ 27 h 64"/>
              <a:gd name="T16" fmla="*/ 27 w 64"/>
              <a:gd name="T17" fmla="*/ 27 h 64"/>
              <a:gd name="T18" fmla="*/ 27 w 64"/>
              <a:gd name="T19" fmla="*/ 36 h 64"/>
              <a:gd name="T20" fmla="*/ 36 w 64"/>
              <a:gd name="T21" fmla="*/ 27 h 64"/>
              <a:gd name="T22" fmla="*/ 27 w 64"/>
              <a:gd name="T23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63"/>
                  <a:pt x="27" y="63"/>
                </a:cubicBezTo>
                <a:close/>
                <a:moveTo>
                  <a:pt x="27" y="27"/>
                </a:moveTo>
                <a:lnTo>
                  <a:pt x="27" y="27"/>
                </a:lnTo>
                <a:lnTo>
                  <a:pt x="27" y="27"/>
                </a:lnTo>
                <a:cubicBezTo>
                  <a:pt x="27" y="36"/>
                  <a:pt x="27" y="36"/>
                  <a:pt x="27" y="36"/>
                </a:cubicBezTo>
                <a:cubicBezTo>
                  <a:pt x="36" y="36"/>
                  <a:pt x="36" y="36"/>
                  <a:pt x="36" y="27"/>
                </a:cubicBezTo>
                <a:cubicBezTo>
                  <a:pt x="36" y="27"/>
                  <a:pt x="36" y="27"/>
                  <a:pt x="2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3">
            <a:extLst>
              <a:ext uri="{FF2B5EF4-FFF2-40B4-BE49-F238E27FC236}">
                <a16:creationId xmlns:a16="http://schemas.microsoft.com/office/drawing/2014/main" id="{4C78BDD1-DB37-4E44-A0D7-A413042B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917" y="4972465"/>
            <a:ext cx="73314" cy="73314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26 h 72"/>
              <a:gd name="T14" fmla="*/ 35 w 72"/>
              <a:gd name="T15" fmla="*/ 26 h 72"/>
              <a:gd name="T16" fmla="*/ 26 w 72"/>
              <a:gd name="T17" fmla="*/ 35 h 72"/>
              <a:gd name="T18" fmla="*/ 35 w 72"/>
              <a:gd name="T19" fmla="*/ 44 h 72"/>
              <a:gd name="T20" fmla="*/ 44 w 72"/>
              <a:gd name="T21" fmla="*/ 35 h 72"/>
              <a:gd name="T22" fmla="*/ 35 w 72"/>
              <a:gd name="T23" fmla="*/ 2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7" y="71"/>
                  <a:pt x="0" y="53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53"/>
                  <a:pt x="53" y="71"/>
                  <a:pt x="35" y="71"/>
                </a:cubicBezTo>
                <a:close/>
                <a:moveTo>
                  <a:pt x="35" y="26"/>
                </a:moveTo>
                <a:lnTo>
                  <a:pt x="35" y="26"/>
                </a:lnTo>
                <a:lnTo>
                  <a:pt x="26" y="35"/>
                </a:lnTo>
                <a:cubicBezTo>
                  <a:pt x="26" y="44"/>
                  <a:pt x="35" y="44"/>
                  <a:pt x="35" y="44"/>
                </a:cubicBezTo>
                <a:cubicBezTo>
                  <a:pt x="44" y="44"/>
                  <a:pt x="44" y="44"/>
                  <a:pt x="44" y="35"/>
                </a:cubicBezTo>
                <a:cubicBezTo>
                  <a:pt x="44" y="35"/>
                  <a:pt x="44" y="26"/>
                  <a:pt x="3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4">
            <a:extLst>
              <a:ext uri="{FF2B5EF4-FFF2-40B4-BE49-F238E27FC236}">
                <a16:creationId xmlns:a16="http://schemas.microsoft.com/office/drawing/2014/main" id="{2B2DBA71-6ED1-234D-8E36-DD4609E0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49" y="4972465"/>
            <a:ext cx="87058" cy="82478"/>
          </a:xfrm>
          <a:custGeom>
            <a:avLst/>
            <a:gdLst>
              <a:gd name="T0" fmla="*/ 36 w 82"/>
              <a:gd name="T1" fmla="*/ 80 h 81"/>
              <a:gd name="T2" fmla="*/ 36 w 82"/>
              <a:gd name="T3" fmla="*/ 80 h 81"/>
              <a:gd name="T4" fmla="*/ 0 w 82"/>
              <a:gd name="T5" fmla="*/ 35 h 81"/>
              <a:gd name="T6" fmla="*/ 36 w 82"/>
              <a:gd name="T7" fmla="*/ 0 h 81"/>
              <a:gd name="T8" fmla="*/ 81 w 82"/>
              <a:gd name="T9" fmla="*/ 35 h 81"/>
              <a:gd name="T10" fmla="*/ 36 w 82"/>
              <a:gd name="T11" fmla="*/ 80 h 81"/>
              <a:gd name="T12" fmla="*/ 36 w 82"/>
              <a:gd name="T13" fmla="*/ 26 h 81"/>
              <a:gd name="T14" fmla="*/ 36 w 82"/>
              <a:gd name="T15" fmla="*/ 26 h 81"/>
              <a:gd name="T16" fmla="*/ 27 w 82"/>
              <a:gd name="T17" fmla="*/ 35 h 81"/>
              <a:gd name="T18" fmla="*/ 36 w 82"/>
              <a:gd name="T19" fmla="*/ 53 h 81"/>
              <a:gd name="T20" fmla="*/ 45 w 82"/>
              <a:gd name="T21" fmla="*/ 35 h 81"/>
              <a:gd name="T22" fmla="*/ 36 w 82"/>
              <a:gd name="T23" fmla="*/ 2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1">
                <a:moveTo>
                  <a:pt x="36" y="80"/>
                </a:moveTo>
                <a:lnTo>
                  <a:pt x="36" y="80"/>
                </a:lnTo>
                <a:cubicBezTo>
                  <a:pt x="18" y="80"/>
                  <a:pt x="0" y="62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63" y="0"/>
                  <a:pt x="81" y="17"/>
                  <a:pt x="81" y="35"/>
                </a:cubicBezTo>
                <a:cubicBezTo>
                  <a:pt x="81" y="62"/>
                  <a:pt x="63" y="80"/>
                  <a:pt x="36" y="80"/>
                </a:cubicBezTo>
                <a:close/>
                <a:moveTo>
                  <a:pt x="36" y="26"/>
                </a:moveTo>
                <a:lnTo>
                  <a:pt x="36" y="26"/>
                </a:lnTo>
                <a:cubicBezTo>
                  <a:pt x="27" y="26"/>
                  <a:pt x="27" y="26"/>
                  <a:pt x="27" y="35"/>
                </a:cubicBezTo>
                <a:cubicBezTo>
                  <a:pt x="27" y="44"/>
                  <a:pt x="27" y="53"/>
                  <a:pt x="36" y="53"/>
                </a:cubicBezTo>
                <a:cubicBezTo>
                  <a:pt x="45" y="53"/>
                  <a:pt x="45" y="44"/>
                  <a:pt x="45" y="35"/>
                </a:cubicBezTo>
                <a:cubicBezTo>
                  <a:pt x="45" y="26"/>
                  <a:pt x="45" y="26"/>
                  <a:pt x="3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5">
            <a:extLst>
              <a:ext uri="{FF2B5EF4-FFF2-40B4-BE49-F238E27FC236}">
                <a16:creationId xmlns:a16="http://schemas.microsoft.com/office/drawing/2014/main" id="{C0730BBF-E036-2847-93C0-86814D28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887" y="8074548"/>
            <a:ext cx="178703" cy="178700"/>
          </a:xfrm>
          <a:custGeom>
            <a:avLst/>
            <a:gdLst>
              <a:gd name="T0" fmla="*/ 53 w 171"/>
              <a:gd name="T1" fmla="*/ 170 h 171"/>
              <a:gd name="T2" fmla="*/ 53 w 171"/>
              <a:gd name="T3" fmla="*/ 170 h 171"/>
              <a:gd name="T4" fmla="*/ 18 w 171"/>
              <a:gd name="T5" fmla="*/ 170 h 171"/>
              <a:gd name="T6" fmla="*/ 0 w 171"/>
              <a:gd name="T7" fmla="*/ 161 h 171"/>
              <a:gd name="T8" fmla="*/ 0 w 171"/>
              <a:gd name="T9" fmla="*/ 116 h 171"/>
              <a:gd name="T10" fmla="*/ 116 w 171"/>
              <a:gd name="T11" fmla="*/ 0 h 171"/>
              <a:gd name="T12" fmla="*/ 152 w 171"/>
              <a:gd name="T13" fmla="*/ 0 h 171"/>
              <a:gd name="T14" fmla="*/ 170 w 171"/>
              <a:gd name="T15" fmla="*/ 18 h 171"/>
              <a:gd name="T16" fmla="*/ 170 w 171"/>
              <a:gd name="T17" fmla="*/ 54 h 171"/>
              <a:gd name="T18" fmla="*/ 53 w 171"/>
              <a:gd name="T19" fmla="*/ 170 h 171"/>
              <a:gd name="T20" fmla="*/ 27 w 171"/>
              <a:gd name="T21" fmla="*/ 143 h 171"/>
              <a:gd name="T22" fmla="*/ 27 w 171"/>
              <a:gd name="T23" fmla="*/ 143 h 171"/>
              <a:gd name="T24" fmla="*/ 53 w 171"/>
              <a:gd name="T25" fmla="*/ 143 h 171"/>
              <a:gd name="T26" fmla="*/ 143 w 171"/>
              <a:gd name="T27" fmla="*/ 54 h 171"/>
              <a:gd name="T28" fmla="*/ 143 w 171"/>
              <a:gd name="T29" fmla="*/ 36 h 171"/>
              <a:gd name="T30" fmla="*/ 116 w 171"/>
              <a:gd name="T31" fmla="*/ 36 h 171"/>
              <a:gd name="T32" fmla="*/ 27 w 171"/>
              <a:gd name="T33" fmla="*/ 116 h 171"/>
              <a:gd name="T34" fmla="*/ 27 w 171"/>
              <a:gd name="T35" fmla="*/ 14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171">
                <a:moveTo>
                  <a:pt x="53" y="170"/>
                </a:moveTo>
                <a:lnTo>
                  <a:pt x="53" y="170"/>
                </a:lnTo>
                <a:cubicBezTo>
                  <a:pt x="18" y="170"/>
                  <a:pt x="18" y="170"/>
                  <a:pt x="18" y="170"/>
                </a:cubicBezTo>
                <a:cubicBezTo>
                  <a:pt x="9" y="170"/>
                  <a:pt x="0" y="161"/>
                  <a:pt x="0" y="161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3" y="0"/>
                  <a:pt x="11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70" y="9"/>
                  <a:pt x="170" y="18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70" y="116"/>
                  <a:pt x="116" y="170"/>
                  <a:pt x="53" y="170"/>
                </a:cubicBezTo>
                <a:close/>
                <a:moveTo>
                  <a:pt x="27" y="143"/>
                </a:moveTo>
                <a:lnTo>
                  <a:pt x="27" y="143"/>
                </a:lnTo>
                <a:cubicBezTo>
                  <a:pt x="53" y="143"/>
                  <a:pt x="53" y="143"/>
                  <a:pt x="53" y="143"/>
                </a:cubicBezTo>
                <a:cubicBezTo>
                  <a:pt x="107" y="143"/>
                  <a:pt x="143" y="107"/>
                  <a:pt x="143" y="54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71" y="36"/>
                  <a:pt x="27" y="71"/>
                  <a:pt x="27" y="116"/>
                </a:cubicBezTo>
                <a:lnTo>
                  <a:pt x="27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6">
            <a:extLst>
              <a:ext uri="{FF2B5EF4-FFF2-40B4-BE49-F238E27FC236}">
                <a16:creationId xmlns:a16="http://schemas.microsoft.com/office/drawing/2014/main" id="{4C5F9D09-4586-5F4A-B5B9-2214A2EC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887" y="8221175"/>
            <a:ext cx="178703" cy="178700"/>
          </a:xfrm>
          <a:custGeom>
            <a:avLst/>
            <a:gdLst>
              <a:gd name="T0" fmla="*/ 152 w 171"/>
              <a:gd name="T1" fmla="*/ 170 h 171"/>
              <a:gd name="T2" fmla="*/ 152 w 171"/>
              <a:gd name="T3" fmla="*/ 170 h 171"/>
              <a:gd name="T4" fmla="*/ 116 w 171"/>
              <a:gd name="T5" fmla="*/ 170 h 171"/>
              <a:gd name="T6" fmla="*/ 0 w 171"/>
              <a:gd name="T7" fmla="*/ 54 h 171"/>
              <a:gd name="T8" fmla="*/ 0 w 171"/>
              <a:gd name="T9" fmla="*/ 18 h 171"/>
              <a:gd name="T10" fmla="*/ 18 w 171"/>
              <a:gd name="T11" fmla="*/ 0 h 171"/>
              <a:gd name="T12" fmla="*/ 53 w 171"/>
              <a:gd name="T13" fmla="*/ 0 h 171"/>
              <a:gd name="T14" fmla="*/ 170 w 171"/>
              <a:gd name="T15" fmla="*/ 116 h 171"/>
              <a:gd name="T16" fmla="*/ 170 w 171"/>
              <a:gd name="T17" fmla="*/ 152 h 171"/>
              <a:gd name="T18" fmla="*/ 152 w 171"/>
              <a:gd name="T19" fmla="*/ 170 h 171"/>
              <a:gd name="T20" fmla="*/ 27 w 171"/>
              <a:gd name="T21" fmla="*/ 27 h 171"/>
              <a:gd name="T22" fmla="*/ 27 w 171"/>
              <a:gd name="T23" fmla="*/ 27 h 171"/>
              <a:gd name="T24" fmla="*/ 27 w 171"/>
              <a:gd name="T25" fmla="*/ 54 h 171"/>
              <a:gd name="T26" fmla="*/ 116 w 171"/>
              <a:gd name="T27" fmla="*/ 143 h 171"/>
              <a:gd name="T28" fmla="*/ 143 w 171"/>
              <a:gd name="T29" fmla="*/ 143 h 171"/>
              <a:gd name="T30" fmla="*/ 143 w 171"/>
              <a:gd name="T31" fmla="*/ 116 h 171"/>
              <a:gd name="T32" fmla="*/ 53 w 171"/>
              <a:gd name="T33" fmla="*/ 27 h 171"/>
              <a:gd name="T34" fmla="*/ 27 w 171"/>
              <a:gd name="T35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171">
                <a:moveTo>
                  <a:pt x="152" y="170"/>
                </a:moveTo>
                <a:lnTo>
                  <a:pt x="152" y="170"/>
                </a:lnTo>
                <a:cubicBezTo>
                  <a:pt x="116" y="170"/>
                  <a:pt x="116" y="170"/>
                  <a:pt x="116" y="170"/>
                </a:cubicBezTo>
                <a:cubicBezTo>
                  <a:pt x="53" y="170"/>
                  <a:pt x="0" y="116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16" y="0"/>
                  <a:pt x="170" y="54"/>
                  <a:pt x="170" y="116"/>
                </a:cubicBezTo>
                <a:cubicBezTo>
                  <a:pt x="170" y="152"/>
                  <a:pt x="170" y="152"/>
                  <a:pt x="170" y="152"/>
                </a:cubicBezTo>
                <a:cubicBezTo>
                  <a:pt x="170" y="161"/>
                  <a:pt x="161" y="170"/>
                  <a:pt x="152" y="170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27" y="54"/>
                  <a:pt x="27" y="54"/>
                  <a:pt x="27" y="54"/>
                </a:cubicBezTo>
                <a:cubicBezTo>
                  <a:pt x="27" y="99"/>
                  <a:pt x="71" y="143"/>
                  <a:pt x="116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43" y="72"/>
                  <a:pt x="107" y="27"/>
                  <a:pt x="53" y="27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7">
            <a:extLst>
              <a:ext uri="{FF2B5EF4-FFF2-40B4-BE49-F238E27FC236}">
                <a16:creationId xmlns:a16="http://schemas.microsoft.com/office/drawing/2014/main" id="{CB912FA2-FCBC-FA42-9E6B-E9287769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305" y="8390711"/>
            <a:ext cx="151211" cy="123718"/>
          </a:xfrm>
          <a:custGeom>
            <a:avLst/>
            <a:gdLst>
              <a:gd name="T0" fmla="*/ 116 w 144"/>
              <a:gd name="T1" fmla="*/ 116 h 117"/>
              <a:gd name="T2" fmla="*/ 116 w 144"/>
              <a:gd name="T3" fmla="*/ 116 h 117"/>
              <a:gd name="T4" fmla="*/ 98 w 144"/>
              <a:gd name="T5" fmla="*/ 108 h 117"/>
              <a:gd name="T6" fmla="*/ 9 w 144"/>
              <a:gd name="T7" fmla="*/ 54 h 117"/>
              <a:gd name="T8" fmla="*/ 0 w 144"/>
              <a:gd name="T9" fmla="*/ 36 h 117"/>
              <a:gd name="T10" fmla="*/ 18 w 144"/>
              <a:gd name="T11" fmla="*/ 27 h 117"/>
              <a:gd name="T12" fmla="*/ 125 w 144"/>
              <a:gd name="T13" fmla="*/ 0 h 117"/>
              <a:gd name="T14" fmla="*/ 143 w 144"/>
              <a:gd name="T15" fmla="*/ 9 h 117"/>
              <a:gd name="T16" fmla="*/ 143 w 144"/>
              <a:gd name="T17" fmla="*/ 18 h 117"/>
              <a:gd name="T18" fmla="*/ 143 w 144"/>
              <a:gd name="T19" fmla="*/ 81 h 117"/>
              <a:gd name="T20" fmla="*/ 125 w 144"/>
              <a:gd name="T21" fmla="*/ 116 h 117"/>
              <a:gd name="T22" fmla="*/ 116 w 144"/>
              <a:gd name="T23" fmla="*/ 116 h 117"/>
              <a:gd name="T24" fmla="*/ 53 w 144"/>
              <a:gd name="T25" fmla="*/ 54 h 117"/>
              <a:gd name="T26" fmla="*/ 53 w 144"/>
              <a:gd name="T27" fmla="*/ 54 h 117"/>
              <a:gd name="T28" fmla="*/ 107 w 144"/>
              <a:gd name="T29" fmla="*/ 90 h 117"/>
              <a:gd name="T30" fmla="*/ 107 w 144"/>
              <a:gd name="T31" fmla="*/ 90 h 117"/>
              <a:gd name="T32" fmla="*/ 116 w 144"/>
              <a:gd name="T33" fmla="*/ 90 h 117"/>
              <a:gd name="T34" fmla="*/ 116 w 144"/>
              <a:gd name="T35" fmla="*/ 81 h 117"/>
              <a:gd name="T36" fmla="*/ 116 w 144"/>
              <a:gd name="T37" fmla="*/ 36 h 117"/>
              <a:gd name="T38" fmla="*/ 53 w 144"/>
              <a:gd name="T39" fmla="*/ 5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17">
                <a:moveTo>
                  <a:pt x="116" y="116"/>
                </a:moveTo>
                <a:lnTo>
                  <a:pt x="116" y="116"/>
                </a:lnTo>
                <a:cubicBezTo>
                  <a:pt x="107" y="116"/>
                  <a:pt x="98" y="116"/>
                  <a:pt x="98" y="108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54"/>
                  <a:pt x="0" y="45"/>
                  <a:pt x="0" y="36"/>
                </a:cubicBezTo>
                <a:cubicBezTo>
                  <a:pt x="0" y="36"/>
                  <a:pt x="9" y="27"/>
                  <a:pt x="18" y="27"/>
                </a:cubicBezTo>
                <a:cubicBezTo>
                  <a:pt x="53" y="27"/>
                  <a:pt x="89" y="18"/>
                  <a:pt x="125" y="0"/>
                </a:cubicBezTo>
                <a:cubicBezTo>
                  <a:pt x="134" y="0"/>
                  <a:pt x="134" y="0"/>
                  <a:pt x="143" y="9"/>
                </a:cubicBezTo>
                <a:cubicBezTo>
                  <a:pt x="143" y="9"/>
                  <a:pt x="143" y="9"/>
                  <a:pt x="143" y="18"/>
                </a:cubicBezTo>
                <a:cubicBezTo>
                  <a:pt x="143" y="81"/>
                  <a:pt x="143" y="81"/>
                  <a:pt x="143" y="81"/>
                </a:cubicBezTo>
                <a:cubicBezTo>
                  <a:pt x="143" y="98"/>
                  <a:pt x="143" y="108"/>
                  <a:pt x="125" y="116"/>
                </a:cubicBezTo>
                <a:lnTo>
                  <a:pt x="116" y="116"/>
                </a:lnTo>
                <a:close/>
                <a:moveTo>
                  <a:pt x="53" y="54"/>
                </a:moveTo>
                <a:lnTo>
                  <a:pt x="53" y="54"/>
                </a:lnTo>
                <a:cubicBezTo>
                  <a:pt x="107" y="90"/>
                  <a:pt x="107" y="90"/>
                  <a:pt x="107" y="90"/>
                </a:cubicBezTo>
                <a:lnTo>
                  <a:pt x="107" y="90"/>
                </a:lnTo>
                <a:cubicBezTo>
                  <a:pt x="116" y="90"/>
                  <a:pt x="116" y="90"/>
                  <a:pt x="116" y="90"/>
                </a:cubicBezTo>
                <a:cubicBezTo>
                  <a:pt x="116" y="90"/>
                  <a:pt x="116" y="90"/>
                  <a:pt x="116" y="81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98" y="45"/>
                  <a:pt x="80" y="45"/>
                  <a:pt x="53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38">
            <a:extLst>
              <a:ext uri="{FF2B5EF4-FFF2-40B4-BE49-F238E27FC236}">
                <a16:creationId xmlns:a16="http://schemas.microsoft.com/office/drawing/2014/main" id="{A58C255E-0961-2F49-8EE3-62C3129D7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604" y="7941666"/>
            <a:ext cx="233686" cy="142047"/>
          </a:xfrm>
          <a:custGeom>
            <a:avLst/>
            <a:gdLst>
              <a:gd name="T0" fmla="*/ 18 w 224"/>
              <a:gd name="T1" fmla="*/ 134 h 135"/>
              <a:gd name="T2" fmla="*/ 18 w 224"/>
              <a:gd name="T3" fmla="*/ 134 h 135"/>
              <a:gd name="T4" fmla="*/ 9 w 224"/>
              <a:gd name="T5" fmla="*/ 125 h 135"/>
              <a:gd name="T6" fmla="*/ 9 w 224"/>
              <a:gd name="T7" fmla="*/ 107 h 135"/>
              <a:gd name="T8" fmla="*/ 170 w 224"/>
              <a:gd name="T9" fmla="*/ 9 h 135"/>
              <a:gd name="T10" fmla="*/ 205 w 224"/>
              <a:gd name="T11" fmla="*/ 9 h 135"/>
              <a:gd name="T12" fmla="*/ 223 w 224"/>
              <a:gd name="T13" fmla="*/ 36 h 135"/>
              <a:gd name="T14" fmla="*/ 223 w 224"/>
              <a:gd name="T15" fmla="*/ 98 h 135"/>
              <a:gd name="T16" fmla="*/ 214 w 224"/>
              <a:gd name="T17" fmla="*/ 107 h 135"/>
              <a:gd name="T18" fmla="*/ 205 w 224"/>
              <a:gd name="T19" fmla="*/ 116 h 135"/>
              <a:gd name="T20" fmla="*/ 27 w 224"/>
              <a:gd name="T21" fmla="*/ 134 h 135"/>
              <a:gd name="T22" fmla="*/ 27 w 224"/>
              <a:gd name="T23" fmla="*/ 134 h 135"/>
              <a:gd name="T24" fmla="*/ 18 w 224"/>
              <a:gd name="T25" fmla="*/ 134 h 135"/>
              <a:gd name="T26" fmla="*/ 188 w 224"/>
              <a:gd name="T27" fmla="*/ 36 h 135"/>
              <a:gd name="T28" fmla="*/ 188 w 224"/>
              <a:gd name="T29" fmla="*/ 36 h 135"/>
              <a:gd name="T30" fmla="*/ 188 w 224"/>
              <a:gd name="T31" fmla="*/ 36 h 135"/>
              <a:gd name="T32" fmla="*/ 98 w 224"/>
              <a:gd name="T33" fmla="*/ 89 h 135"/>
              <a:gd name="T34" fmla="*/ 197 w 224"/>
              <a:gd name="T35" fmla="*/ 80 h 135"/>
              <a:gd name="T36" fmla="*/ 197 w 224"/>
              <a:gd name="T37" fmla="*/ 36 h 135"/>
              <a:gd name="T38" fmla="*/ 188 w 224"/>
              <a:gd name="T39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" h="135">
                <a:moveTo>
                  <a:pt x="18" y="134"/>
                </a:moveTo>
                <a:lnTo>
                  <a:pt x="18" y="134"/>
                </a:lnTo>
                <a:cubicBezTo>
                  <a:pt x="18" y="134"/>
                  <a:pt x="9" y="134"/>
                  <a:pt x="9" y="125"/>
                </a:cubicBezTo>
                <a:cubicBezTo>
                  <a:pt x="0" y="125"/>
                  <a:pt x="9" y="116"/>
                  <a:pt x="9" y="107"/>
                </a:cubicBezTo>
                <a:cubicBezTo>
                  <a:pt x="170" y="9"/>
                  <a:pt x="170" y="9"/>
                  <a:pt x="170" y="9"/>
                </a:cubicBezTo>
                <a:cubicBezTo>
                  <a:pt x="179" y="0"/>
                  <a:pt x="197" y="0"/>
                  <a:pt x="205" y="9"/>
                </a:cubicBezTo>
                <a:cubicBezTo>
                  <a:pt x="214" y="9"/>
                  <a:pt x="223" y="26"/>
                  <a:pt x="223" y="36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3" y="107"/>
                  <a:pt x="223" y="107"/>
                  <a:pt x="214" y="107"/>
                </a:cubicBezTo>
                <a:cubicBezTo>
                  <a:pt x="214" y="116"/>
                  <a:pt x="205" y="116"/>
                  <a:pt x="205" y="116"/>
                </a:cubicBezTo>
                <a:cubicBezTo>
                  <a:pt x="143" y="107"/>
                  <a:pt x="80" y="116"/>
                  <a:pt x="27" y="134"/>
                </a:cubicBezTo>
                <a:lnTo>
                  <a:pt x="27" y="134"/>
                </a:lnTo>
                <a:cubicBezTo>
                  <a:pt x="27" y="134"/>
                  <a:pt x="27" y="134"/>
                  <a:pt x="18" y="134"/>
                </a:cubicBezTo>
                <a:close/>
                <a:moveTo>
                  <a:pt x="188" y="36"/>
                </a:moveTo>
                <a:lnTo>
                  <a:pt x="188" y="36"/>
                </a:lnTo>
                <a:lnTo>
                  <a:pt x="188" y="36"/>
                </a:lnTo>
                <a:cubicBezTo>
                  <a:pt x="98" y="89"/>
                  <a:pt x="98" y="89"/>
                  <a:pt x="98" y="89"/>
                </a:cubicBezTo>
                <a:cubicBezTo>
                  <a:pt x="134" y="80"/>
                  <a:pt x="161" y="80"/>
                  <a:pt x="197" y="80"/>
                </a:cubicBezTo>
                <a:cubicBezTo>
                  <a:pt x="197" y="36"/>
                  <a:pt x="197" y="36"/>
                  <a:pt x="197" y="36"/>
                </a:cubicBezTo>
                <a:cubicBezTo>
                  <a:pt x="197" y="36"/>
                  <a:pt x="197" y="36"/>
                  <a:pt x="188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39">
            <a:extLst>
              <a:ext uri="{FF2B5EF4-FFF2-40B4-BE49-F238E27FC236}">
                <a16:creationId xmlns:a16="http://schemas.microsoft.com/office/drawing/2014/main" id="{925B2708-6636-894B-88D9-1B0F2CA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8" y="8056220"/>
            <a:ext cx="197029" cy="389477"/>
          </a:xfrm>
          <a:custGeom>
            <a:avLst/>
            <a:gdLst>
              <a:gd name="T0" fmla="*/ 152 w 189"/>
              <a:gd name="T1" fmla="*/ 376 h 377"/>
              <a:gd name="T2" fmla="*/ 152 w 189"/>
              <a:gd name="T3" fmla="*/ 376 h 377"/>
              <a:gd name="T4" fmla="*/ 9 w 189"/>
              <a:gd name="T5" fmla="*/ 349 h 377"/>
              <a:gd name="T6" fmla="*/ 0 w 189"/>
              <a:gd name="T7" fmla="*/ 340 h 377"/>
              <a:gd name="T8" fmla="*/ 0 w 189"/>
              <a:gd name="T9" fmla="*/ 331 h 377"/>
              <a:gd name="T10" fmla="*/ 44 w 189"/>
              <a:gd name="T11" fmla="*/ 179 h 377"/>
              <a:gd name="T12" fmla="*/ 0 w 189"/>
              <a:gd name="T13" fmla="*/ 27 h 377"/>
              <a:gd name="T14" fmla="*/ 9 w 189"/>
              <a:gd name="T15" fmla="*/ 0 h 377"/>
              <a:gd name="T16" fmla="*/ 26 w 189"/>
              <a:gd name="T17" fmla="*/ 9 h 377"/>
              <a:gd name="T18" fmla="*/ 71 w 189"/>
              <a:gd name="T19" fmla="*/ 179 h 377"/>
              <a:gd name="T20" fmla="*/ 36 w 189"/>
              <a:gd name="T21" fmla="*/ 331 h 377"/>
              <a:gd name="T22" fmla="*/ 179 w 189"/>
              <a:gd name="T23" fmla="*/ 349 h 377"/>
              <a:gd name="T24" fmla="*/ 188 w 189"/>
              <a:gd name="T25" fmla="*/ 367 h 377"/>
              <a:gd name="T26" fmla="*/ 179 w 189"/>
              <a:gd name="T27" fmla="*/ 376 h 377"/>
              <a:gd name="T28" fmla="*/ 152 w 189"/>
              <a:gd name="T2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" h="377">
                <a:moveTo>
                  <a:pt x="152" y="376"/>
                </a:moveTo>
                <a:lnTo>
                  <a:pt x="152" y="376"/>
                </a:lnTo>
                <a:cubicBezTo>
                  <a:pt x="107" y="376"/>
                  <a:pt x="53" y="367"/>
                  <a:pt x="9" y="349"/>
                </a:cubicBezTo>
                <a:cubicBezTo>
                  <a:pt x="9" y="349"/>
                  <a:pt x="0" y="349"/>
                  <a:pt x="0" y="340"/>
                </a:cubicBezTo>
                <a:cubicBezTo>
                  <a:pt x="0" y="340"/>
                  <a:pt x="0" y="340"/>
                  <a:pt x="0" y="331"/>
                </a:cubicBezTo>
                <a:cubicBezTo>
                  <a:pt x="26" y="286"/>
                  <a:pt x="44" y="233"/>
                  <a:pt x="44" y="179"/>
                </a:cubicBezTo>
                <a:cubicBezTo>
                  <a:pt x="44" y="125"/>
                  <a:pt x="26" y="72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53" y="63"/>
                  <a:pt x="71" y="116"/>
                  <a:pt x="71" y="179"/>
                </a:cubicBezTo>
                <a:cubicBezTo>
                  <a:pt x="71" y="233"/>
                  <a:pt x="62" y="286"/>
                  <a:pt x="36" y="331"/>
                </a:cubicBezTo>
                <a:cubicBezTo>
                  <a:pt x="80" y="349"/>
                  <a:pt x="125" y="349"/>
                  <a:pt x="179" y="349"/>
                </a:cubicBezTo>
                <a:cubicBezTo>
                  <a:pt x="179" y="349"/>
                  <a:pt x="188" y="358"/>
                  <a:pt x="188" y="367"/>
                </a:cubicBezTo>
                <a:cubicBezTo>
                  <a:pt x="188" y="376"/>
                  <a:pt x="188" y="376"/>
                  <a:pt x="179" y="376"/>
                </a:cubicBezTo>
                <a:cubicBezTo>
                  <a:pt x="170" y="376"/>
                  <a:pt x="161" y="376"/>
                  <a:pt x="152" y="3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0">
            <a:extLst>
              <a:ext uri="{FF2B5EF4-FFF2-40B4-BE49-F238E27FC236}">
                <a16:creationId xmlns:a16="http://schemas.microsoft.com/office/drawing/2014/main" id="{4F5352BC-886A-6248-A6DC-96E98B4A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797" y="8037891"/>
            <a:ext cx="123718" cy="45821"/>
          </a:xfrm>
          <a:custGeom>
            <a:avLst/>
            <a:gdLst>
              <a:gd name="T0" fmla="*/ 98 w 117"/>
              <a:gd name="T1" fmla="*/ 45 h 46"/>
              <a:gd name="T2" fmla="*/ 98 w 117"/>
              <a:gd name="T3" fmla="*/ 45 h 46"/>
              <a:gd name="T4" fmla="*/ 98 w 117"/>
              <a:gd name="T5" fmla="*/ 45 h 46"/>
              <a:gd name="T6" fmla="*/ 8 w 117"/>
              <a:gd name="T7" fmla="*/ 27 h 46"/>
              <a:gd name="T8" fmla="*/ 0 w 117"/>
              <a:gd name="T9" fmla="*/ 9 h 46"/>
              <a:gd name="T10" fmla="*/ 8 w 117"/>
              <a:gd name="T11" fmla="*/ 0 h 46"/>
              <a:gd name="T12" fmla="*/ 107 w 117"/>
              <a:gd name="T13" fmla="*/ 18 h 46"/>
              <a:gd name="T14" fmla="*/ 116 w 117"/>
              <a:gd name="T15" fmla="*/ 36 h 46"/>
              <a:gd name="T16" fmla="*/ 98 w 117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46">
                <a:moveTo>
                  <a:pt x="98" y="45"/>
                </a:moveTo>
                <a:lnTo>
                  <a:pt x="98" y="45"/>
                </a:lnTo>
                <a:lnTo>
                  <a:pt x="98" y="45"/>
                </a:lnTo>
                <a:cubicBezTo>
                  <a:pt x="71" y="36"/>
                  <a:pt x="35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44" y="0"/>
                  <a:pt x="80" y="9"/>
                  <a:pt x="107" y="18"/>
                </a:cubicBezTo>
                <a:cubicBezTo>
                  <a:pt x="116" y="27"/>
                  <a:pt x="116" y="36"/>
                  <a:pt x="116" y="36"/>
                </a:cubicBezTo>
                <a:cubicBezTo>
                  <a:pt x="116" y="45"/>
                  <a:pt x="107" y="45"/>
                  <a:pt x="9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1">
            <a:extLst>
              <a:ext uri="{FF2B5EF4-FFF2-40B4-BE49-F238E27FC236}">
                <a16:creationId xmlns:a16="http://schemas.microsoft.com/office/drawing/2014/main" id="{A53883A1-C12E-EB49-97B0-02F4C508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439" y="8120369"/>
            <a:ext cx="233689" cy="297835"/>
          </a:xfrm>
          <a:custGeom>
            <a:avLst/>
            <a:gdLst>
              <a:gd name="T0" fmla="*/ 18 w 225"/>
              <a:gd name="T1" fmla="*/ 286 h 287"/>
              <a:gd name="T2" fmla="*/ 18 w 225"/>
              <a:gd name="T3" fmla="*/ 286 h 287"/>
              <a:gd name="T4" fmla="*/ 0 w 225"/>
              <a:gd name="T5" fmla="*/ 277 h 287"/>
              <a:gd name="T6" fmla="*/ 9 w 225"/>
              <a:gd name="T7" fmla="*/ 259 h 287"/>
              <a:gd name="T8" fmla="*/ 143 w 225"/>
              <a:gd name="T9" fmla="*/ 170 h 287"/>
              <a:gd name="T10" fmla="*/ 188 w 225"/>
              <a:gd name="T11" fmla="*/ 125 h 287"/>
              <a:gd name="T12" fmla="*/ 188 w 225"/>
              <a:gd name="T13" fmla="*/ 98 h 287"/>
              <a:gd name="T14" fmla="*/ 125 w 225"/>
              <a:gd name="T15" fmla="*/ 44 h 287"/>
              <a:gd name="T16" fmla="*/ 107 w 225"/>
              <a:gd name="T17" fmla="*/ 26 h 287"/>
              <a:gd name="T18" fmla="*/ 107 w 225"/>
              <a:gd name="T19" fmla="*/ 9 h 287"/>
              <a:gd name="T20" fmla="*/ 125 w 225"/>
              <a:gd name="T21" fmla="*/ 0 h 287"/>
              <a:gd name="T22" fmla="*/ 143 w 225"/>
              <a:gd name="T23" fmla="*/ 18 h 287"/>
              <a:gd name="T24" fmla="*/ 206 w 225"/>
              <a:gd name="T25" fmla="*/ 71 h 287"/>
              <a:gd name="T26" fmla="*/ 206 w 225"/>
              <a:gd name="T27" fmla="*/ 152 h 287"/>
              <a:gd name="T28" fmla="*/ 161 w 225"/>
              <a:gd name="T29" fmla="*/ 188 h 287"/>
              <a:gd name="T30" fmla="*/ 18 w 225"/>
              <a:gd name="T3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287">
                <a:moveTo>
                  <a:pt x="18" y="286"/>
                </a:moveTo>
                <a:lnTo>
                  <a:pt x="18" y="286"/>
                </a:lnTo>
                <a:cubicBezTo>
                  <a:pt x="9" y="286"/>
                  <a:pt x="0" y="286"/>
                  <a:pt x="0" y="277"/>
                </a:cubicBezTo>
                <a:cubicBezTo>
                  <a:pt x="0" y="277"/>
                  <a:pt x="0" y="268"/>
                  <a:pt x="9" y="259"/>
                </a:cubicBezTo>
                <a:cubicBezTo>
                  <a:pt x="63" y="241"/>
                  <a:pt x="107" y="214"/>
                  <a:pt x="143" y="170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97" y="116"/>
                  <a:pt x="197" y="107"/>
                  <a:pt x="188" y="9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16" y="35"/>
                  <a:pt x="116" y="26"/>
                  <a:pt x="107" y="26"/>
                </a:cubicBezTo>
                <a:cubicBezTo>
                  <a:pt x="98" y="18"/>
                  <a:pt x="98" y="9"/>
                  <a:pt x="107" y="9"/>
                </a:cubicBezTo>
                <a:cubicBezTo>
                  <a:pt x="107" y="0"/>
                  <a:pt x="116" y="0"/>
                  <a:pt x="125" y="0"/>
                </a:cubicBezTo>
                <a:cubicBezTo>
                  <a:pt x="134" y="9"/>
                  <a:pt x="134" y="18"/>
                  <a:pt x="143" y="1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24" y="98"/>
                  <a:pt x="224" y="125"/>
                  <a:pt x="206" y="152"/>
                </a:cubicBezTo>
                <a:cubicBezTo>
                  <a:pt x="161" y="188"/>
                  <a:pt x="161" y="188"/>
                  <a:pt x="161" y="188"/>
                </a:cubicBezTo>
                <a:cubicBezTo>
                  <a:pt x="125" y="232"/>
                  <a:pt x="71" y="268"/>
                  <a:pt x="18" y="2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2">
            <a:extLst>
              <a:ext uri="{FF2B5EF4-FFF2-40B4-BE49-F238E27FC236}">
                <a16:creationId xmlns:a16="http://schemas.microsoft.com/office/drawing/2014/main" id="{8BDBEA1E-9818-9F40-8B43-35A0BFE7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8056220"/>
            <a:ext cx="279509" cy="361984"/>
          </a:xfrm>
          <a:custGeom>
            <a:avLst/>
            <a:gdLst>
              <a:gd name="T0" fmla="*/ 215 w 269"/>
              <a:gd name="T1" fmla="*/ 349 h 350"/>
              <a:gd name="T2" fmla="*/ 215 w 269"/>
              <a:gd name="T3" fmla="*/ 349 h 350"/>
              <a:gd name="T4" fmla="*/ 206 w 269"/>
              <a:gd name="T5" fmla="*/ 349 h 350"/>
              <a:gd name="T6" fmla="*/ 80 w 269"/>
              <a:gd name="T7" fmla="*/ 268 h 350"/>
              <a:gd name="T8" fmla="*/ 18 w 269"/>
              <a:gd name="T9" fmla="*/ 215 h 350"/>
              <a:gd name="T10" fmla="*/ 0 w 269"/>
              <a:gd name="T11" fmla="*/ 179 h 350"/>
              <a:gd name="T12" fmla="*/ 18 w 269"/>
              <a:gd name="T13" fmla="*/ 143 h 350"/>
              <a:gd name="T14" fmla="*/ 63 w 269"/>
              <a:gd name="T15" fmla="*/ 98 h 350"/>
              <a:gd name="T16" fmla="*/ 206 w 269"/>
              <a:gd name="T17" fmla="*/ 0 h 350"/>
              <a:gd name="T18" fmla="*/ 206 w 269"/>
              <a:gd name="T19" fmla="*/ 0 h 350"/>
              <a:gd name="T20" fmla="*/ 215 w 269"/>
              <a:gd name="T21" fmla="*/ 0 h 350"/>
              <a:gd name="T22" fmla="*/ 223 w 269"/>
              <a:gd name="T23" fmla="*/ 9 h 350"/>
              <a:gd name="T24" fmla="*/ 268 w 269"/>
              <a:gd name="T25" fmla="*/ 179 h 350"/>
              <a:gd name="T26" fmla="*/ 223 w 269"/>
              <a:gd name="T27" fmla="*/ 349 h 350"/>
              <a:gd name="T28" fmla="*/ 215 w 269"/>
              <a:gd name="T29" fmla="*/ 349 h 350"/>
              <a:gd name="T30" fmla="*/ 206 w 269"/>
              <a:gd name="T31" fmla="*/ 36 h 350"/>
              <a:gd name="T32" fmla="*/ 206 w 269"/>
              <a:gd name="T33" fmla="*/ 36 h 350"/>
              <a:gd name="T34" fmla="*/ 80 w 269"/>
              <a:gd name="T35" fmla="*/ 116 h 350"/>
              <a:gd name="T36" fmla="*/ 36 w 269"/>
              <a:gd name="T37" fmla="*/ 161 h 350"/>
              <a:gd name="T38" fmla="*/ 36 w 269"/>
              <a:gd name="T39" fmla="*/ 179 h 350"/>
              <a:gd name="T40" fmla="*/ 36 w 269"/>
              <a:gd name="T41" fmla="*/ 197 h 350"/>
              <a:gd name="T42" fmla="*/ 98 w 269"/>
              <a:gd name="T43" fmla="*/ 251 h 350"/>
              <a:gd name="T44" fmla="*/ 206 w 269"/>
              <a:gd name="T45" fmla="*/ 322 h 350"/>
              <a:gd name="T46" fmla="*/ 241 w 269"/>
              <a:gd name="T47" fmla="*/ 179 h 350"/>
              <a:gd name="T48" fmla="*/ 206 w 269"/>
              <a:gd name="T49" fmla="*/ 3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" h="350">
                <a:moveTo>
                  <a:pt x="215" y="349"/>
                </a:moveTo>
                <a:lnTo>
                  <a:pt x="215" y="349"/>
                </a:lnTo>
                <a:cubicBezTo>
                  <a:pt x="206" y="349"/>
                  <a:pt x="206" y="349"/>
                  <a:pt x="206" y="349"/>
                </a:cubicBezTo>
                <a:cubicBezTo>
                  <a:pt x="161" y="331"/>
                  <a:pt x="116" y="304"/>
                  <a:pt x="80" y="268"/>
                </a:cubicBezTo>
                <a:cubicBezTo>
                  <a:pt x="18" y="215"/>
                  <a:pt x="18" y="215"/>
                  <a:pt x="18" y="215"/>
                </a:cubicBezTo>
                <a:cubicBezTo>
                  <a:pt x="9" y="206"/>
                  <a:pt x="9" y="197"/>
                  <a:pt x="0" y="179"/>
                </a:cubicBezTo>
                <a:cubicBezTo>
                  <a:pt x="0" y="170"/>
                  <a:pt x="9" y="152"/>
                  <a:pt x="18" y="143"/>
                </a:cubicBezTo>
                <a:cubicBezTo>
                  <a:pt x="63" y="98"/>
                  <a:pt x="63" y="98"/>
                  <a:pt x="63" y="98"/>
                </a:cubicBezTo>
                <a:cubicBezTo>
                  <a:pt x="98" y="54"/>
                  <a:pt x="152" y="27"/>
                  <a:pt x="206" y="0"/>
                </a:cubicBezTo>
                <a:lnTo>
                  <a:pt x="206" y="0"/>
                </a:lnTo>
                <a:cubicBezTo>
                  <a:pt x="215" y="0"/>
                  <a:pt x="215" y="0"/>
                  <a:pt x="215" y="0"/>
                </a:cubicBezTo>
                <a:cubicBezTo>
                  <a:pt x="215" y="0"/>
                  <a:pt x="223" y="0"/>
                  <a:pt x="223" y="9"/>
                </a:cubicBezTo>
                <a:cubicBezTo>
                  <a:pt x="250" y="63"/>
                  <a:pt x="268" y="116"/>
                  <a:pt x="268" y="179"/>
                </a:cubicBezTo>
                <a:cubicBezTo>
                  <a:pt x="268" y="233"/>
                  <a:pt x="250" y="295"/>
                  <a:pt x="223" y="349"/>
                </a:cubicBezTo>
                <a:lnTo>
                  <a:pt x="215" y="349"/>
                </a:lnTo>
                <a:close/>
                <a:moveTo>
                  <a:pt x="206" y="36"/>
                </a:moveTo>
                <a:lnTo>
                  <a:pt x="206" y="36"/>
                </a:lnTo>
                <a:cubicBezTo>
                  <a:pt x="161" y="54"/>
                  <a:pt x="116" y="81"/>
                  <a:pt x="80" y="116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36" y="170"/>
                  <a:pt x="36" y="170"/>
                  <a:pt x="36" y="179"/>
                </a:cubicBezTo>
                <a:cubicBezTo>
                  <a:pt x="36" y="188"/>
                  <a:pt x="36" y="188"/>
                  <a:pt x="36" y="197"/>
                </a:cubicBezTo>
                <a:cubicBezTo>
                  <a:pt x="98" y="251"/>
                  <a:pt x="98" y="251"/>
                  <a:pt x="98" y="251"/>
                </a:cubicBezTo>
                <a:cubicBezTo>
                  <a:pt x="134" y="277"/>
                  <a:pt x="170" y="304"/>
                  <a:pt x="206" y="322"/>
                </a:cubicBezTo>
                <a:cubicBezTo>
                  <a:pt x="233" y="277"/>
                  <a:pt x="241" y="224"/>
                  <a:pt x="241" y="179"/>
                </a:cubicBezTo>
                <a:cubicBezTo>
                  <a:pt x="241" y="125"/>
                  <a:pt x="233" y="81"/>
                  <a:pt x="20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3">
            <a:extLst>
              <a:ext uri="{FF2B5EF4-FFF2-40B4-BE49-F238E27FC236}">
                <a16:creationId xmlns:a16="http://schemas.microsoft.com/office/drawing/2014/main" id="{5E342355-607C-B047-8680-1699D0FB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8" y="8056220"/>
            <a:ext cx="27493" cy="27493"/>
          </a:xfrm>
          <a:custGeom>
            <a:avLst/>
            <a:gdLst>
              <a:gd name="T0" fmla="*/ 9 w 27"/>
              <a:gd name="T1" fmla="*/ 27 h 28"/>
              <a:gd name="T2" fmla="*/ 9 w 27"/>
              <a:gd name="T3" fmla="*/ 27 h 28"/>
              <a:gd name="T4" fmla="*/ 0 w 27"/>
              <a:gd name="T5" fmla="*/ 18 h 28"/>
              <a:gd name="T6" fmla="*/ 9 w 27"/>
              <a:gd name="T7" fmla="*/ 0 h 28"/>
              <a:gd name="T8" fmla="*/ 9 w 27"/>
              <a:gd name="T9" fmla="*/ 0 h 28"/>
              <a:gd name="T10" fmla="*/ 9 w 27"/>
              <a:gd name="T11" fmla="*/ 0 h 28"/>
              <a:gd name="T12" fmla="*/ 26 w 27"/>
              <a:gd name="T13" fmla="*/ 9 h 28"/>
              <a:gd name="T14" fmla="*/ 26 w 27"/>
              <a:gd name="T15" fmla="*/ 9 h 28"/>
              <a:gd name="T16" fmla="*/ 26 w 27"/>
              <a:gd name="T17" fmla="*/ 27 h 28"/>
              <a:gd name="T18" fmla="*/ 18 w 27"/>
              <a:gd name="T19" fmla="*/ 27 h 28"/>
              <a:gd name="T20" fmla="*/ 9 w 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6" y="0"/>
                  <a:pt x="26" y="9"/>
                </a:cubicBezTo>
                <a:lnTo>
                  <a:pt x="26" y="9"/>
                </a:lnTo>
                <a:cubicBezTo>
                  <a:pt x="26" y="9"/>
                  <a:pt x="26" y="18"/>
                  <a:pt x="26" y="27"/>
                </a:cubicBezTo>
                <a:lnTo>
                  <a:pt x="18" y="27"/>
                </a:ln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4">
            <a:extLst>
              <a:ext uri="{FF2B5EF4-FFF2-40B4-BE49-F238E27FC236}">
                <a16:creationId xmlns:a16="http://schemas.microsoft.com/office/drawing/2014/main" id="{2802EA19-5EB2-BC4C-AAC6-C4F78507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8583160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5">
            <a:extLst>
              <a:ext uri="{FF2B5EF4-FFF2-40B4-BE49-F238E27FC236}">
                <a16:creationId xmlns:a16="http://schemas.microsoft.com/office/drawing/2014/main" id="{4739F5EE-7F5C-8747-87D0-8FB527A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8583160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6">
            <a:extLst>
              <a:ext uri="{FF2B5EF4-FFF2-40B4-BE49-F238E27FC236}">
                <a16:creationId xmlns:a16="http://schemas.microsoft.com/office/drawing/2014/main" id="{080B11F4-EDAA-B442-92C8-1CE63F2B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739" y="8129533"/>
            <a:ext cx="36657" cy="224521"/>
          </a:xfrm>
          <a:custGeom>
            <a:avLst/>
            <a:gdLst>
              <a:gd name="T0" fmla="*/ 9 w 37"/>
              <a:gd name="T1" fmla="*/ 214 h 215"/>
              <a:gd name="T2" fmla="*/ 9 w 37"/>
              <a:gd name="T3" fmla="*/ 214 h 215"/>
              <a:gd name="T4" fmla="*/ 9 w 37"/>
              <a:gd name="T5" fmla="*/ 214 h 215"/>
              <a:gd name="T6" fmla="*/ 0 w 37"/>
              <a:gd name="T7" fmla="*/ 196 h 215"/>
              <a:gd name="T8" fmla="*/ 9 w 37"/>
              <a:gd name="T9" fmla="*/ 107 h 215"/>
              <a:gd name="T10" fmla="*/ 0 w 37"/>
              <a:gd name="T11" fmla="*/ 17 h 215"/>
              <a:gd name="T12" fmla="*/ 9 w 37"/>
              <a:gd name="T13" fmla="*/ 0 h 215"/>
              <a:gd name="T14" fmla="*/ 27 w 37"/>
              <a:gd name="T15" fmla="*/ 9 h 215"/>
              <a:gd name="T16" fmla="*/ 36 w 37"/>
              <a:gd name="T17" fmla="*/ 107 h 215"/>
              <a:gd name="T18" fmla="*/ 27 w 37"/>
              <a:gd name="T19" fmla="*/ 205 h 215"/>
              <a:gd name="T20" fmla="*/ 9 w 37"/>
              <a:gd name="T2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" h="215">
                <a:moveTo>
                  <a:pt x="9" y="214"/>
                </a:moveTo>
                <a:lnTo>
                  <a:pt x="9" y="214"/>
                </a:lnTo>
                <a:lnTo>
                  <a:pt x="9" y="214"/>
                </a:lnTo>
                <a:cubicBezTo>
                  <a:pt x="0" y="214"/>
                  <a:pt x="0" y="205"/>
                  <a:pt x="0" y="196"/>
                </a:cubicBezTo>
                <a:cubicBezTo>
                  <a:pt x="9" y="169"/>
                  <a:pt x="9" y="134"/>
                  <a:pt x="9" y="107"/>
                </a:cubicBezTo>
                <a:cubicBezTo>
                  <a:pt x="9" y="71"/>
                  <a:pt x="9" y="44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35"/>
                  <a:pt x="36" y="71"/>
                  <a:pt x="36" y="107"/>
                </a:cubicBezTo>
                <a:cubicBezTo>
                  <a:pt x="36" y="143"/>
                  <a:pt x="36" y="169"/>
                  <a:pt x="27" y="205"/>
                </a:cubicBezTo>
                <a:cubicBezTo>
                  <a:pt x="27" y="205"/>
                  <a:pt x="18" y="214"/>
                  <a:pt x="9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47">
            <a:extLst>
              <a:ext uri="{FF2B5EF4-FFF2-40B4-BE49-F238E27FC236}">
                <a16:creationId xmlns:a16="http://schemas.microsoft.com/office/drawing/2014/main" id="{3F888A5D-047D-2F4B-8239-E932C110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7895845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48">
            <a:extLst>
              <a:ext uri="{FF2B5EF4-FFF2-40B4-BE49-F238E27FC236}">
                <a16:creationId xmlns:a16="http://schemas.microsoft.com/office/drawing/2014/main" id="{55A287CA-4E79-1649-80A9-768BE815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7895845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49">
            <a:extLst>
              <a:ext uri="{FF2B5EF4-FFF2-40B4-BE49-F238E27FC236}">
                <a16:creationId xmlns:a16="http://schemas.microsoft.com/office/drawing/2014/main" id="{CA626CCC-84DC-B84D-9FF0-D843386E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91" y="8202847"/>
            <a:ext cx="77894" cy="77894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27 h 73"/>
              <a:gd name="T14" fmla="*/ 36 w 73"/>
              <a:gd name="T15" fmla="*/ 27 h 73"/>
              <a:gd name="T16" fmla="*/ 27 w 73"/>
              <a:gd name="T17" fmla="*/ 36 h 73"/>
              <a:gd name="T18" fmla="*/ 36 w 73"/>
              <a:gd name="T19" fmla="*/ 36 h 73"/>
              <a:gd name="T20" fmla="*/ 45 w 73"/>
              <a:gd name="T21" fmla="*/ 36 h 73"/>
              <a:gd name="T22" fmla="*/ 36 w 73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36"/>
                  <a:pt x="27" y="36"/>
                  <a:pt x="36" y="36"/>
                </a:cubicBezTo>
                <a:lnTo>
                  <a:pt x="45" y="36"/>
                </a:lnTo>
                <a:cubicBezTo>
                  <a:pt x="45" y="27"/>
                  <a:pt x="36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0">
            <a:extLst>
              <a:ext uri="{FF2B5EF4-FFF2-40B4-BE49-F238E27FC236}">
                <a16:creationId xmlns:a16="http://schemas.microsoft.com/office/drawing/2014/main" id="{C1802633-A894-E24A-8EAC-A8886B90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634" y="10887957"/>
            <a:ext cx="714807" cy="151208"/>
          </a:xfrm>
          <a:custGeom>
            <a:avLst/>
            <a:gdLst>
              <a:gd name="T0" fmla="*/ 680 w 690"/>
              <a:gd name="T1" fmla="*/ 143 h 144"/>
              <a:gd name="T2" fmla="*/ 680 w 690"/>
              <a:gd name="T3" fmla="*/ 143 h 144"/>
              <a:gd name="T4" fmla="*/ 671 w 690"/>
              <a:gd name="T5" fmla="*/ 143 h 144"/>
              <a:gd name="T6" fmla="*/ 135 w 690"/>
              <a:gd name="T7" fmla="*/ 36 h 144"/>
              <a:gd name="T8" fmla="*/ 27 w 690"/>
              <a:gd name="T9" fmla="*/ 134 h 144"/>
              <a:gd name="T10" fmla="*/ 9 w 690"/>
              <a:gd name="T11" fmla="*/ 134 h 144"/>
              <a:gd name="T12" fmla="*/ 9 w 690"/>
              <a:gd name="T13" fmla="*/ 116 h 144"/>
              <a:gd name="T14" fmla="*/ 117 w 690"/>
              <a:gd name="T15" fmla="*/ 9 h 144"/>
              <a:gd name="T16" fmla="*/ 135 w 690"/>
              <a:gd name="T17" fmla="*/ 9 h 144"/>
              <a:gd name="T18" fmla="*/ 680 w 690"/>
              <a:gd name="T19" fmla="*/ 116 h 144"/>
              <a:gd name="T20" fmla="*/ 689 w 690"/>
              <a:gd name="T21" fmla="*/ 134 h 144"/>
              <a:gd name="T22" fmla="*/ 680 w 690"/>
              <a:gd name="T2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0" h="144">
                <a:moveTo>
                  <a:pt x="680" y="143"/>
                </a:moveTo>
                <a:lnTo>
                  <a:pt x="680" y="143"/>
                </a:lnTo>
                <a:lnTo>
                  <a:pt x="671" y="143"/>
                </a:lnTo>
                <a:cubicBezTo>
                  <a:pt x="135" y="36"/>
                  <a:pt x="135" y="36"/>
                  <a:pt x="135" y="36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43"/>
                  <a:pt x="18" y="143"/>
                  <a:pt x="9" y="134"/>
                </a:cubicBezTo>
                <a:cubicBezTo>
                  <a:pt x="0" y="134"/>
                  <a:pt x="0" y="125"/>
                  <a:pt x="9" y="116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9"/>
                  <a:pt x="126" y="0"/>
                  <a:pt x="135" y="9"/>
                </a:cubicBezTo>
                <a:cubicBezTo>
                  <a:pt x="680" y="116"/>
                  <a:pt x="680" y="116"/>
                  <a:pt x="680" y="116"/>
                </a:cubicBezTo>
                <a:cubicBezTo>
                  <a:pt x="689" y="116"/>
                  <a:pt x="689" y="125"/>
                  <a:pt x="689" y="134"/>
                </a:cubicBezTo>
                <a:lnTo>
                  <a:pt x="680" y="1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1">
            <a:extLst>
              <a:ext uri="{FF2B5EF4-FFF2-40B4-BE49-F238E27FC236}">
                <a16:creationId xmlns:a16="http://schemas.microsoft.com/office/drawing/2014/main" id="{24D17ED7-389F-0641-B01D-77332EBF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98" y="11011672"/>
            <a:ext cx="705643" cy="389480"/>
          </a:xfrm>
          <a:custGeom>
            <a:avLst/>
            <a:gdLst>
              <a:gd name="T0" fmla="*/ 671 w 681"/>
              <a:gd name="T1" fmla="*/ 376 h 377"/>
              <a:gd name="T2" fmla="*/ 671 w 681"/>
              <a:gd name="T3" fmla="*/ 376 h 377"/>
              <a:gd name="T4" fmla="*/ 9 w 681"/>
              <a:gd name="T5" fmla="*/ 376 h 377"/>
              <a:gd name="T6" fmla="*/ 0 w 681"/>
              <a:gd name="T7" fmla="*/ 358 h 377"/>
              <a:gd name="T8" fmla="*/ 0 w 681"/>
              <a:gd name="T9" fmla="*/ 340 h 377"/>
              <a:gd name="T10" fmla="*/ 9 w 681"/>
              <a:gd name="T11" fmla="*/ 331 h 377"/>
              <a:gd name="T12" fmla="*/ 27 w 681"/>
              <a:gd name="T13" fmla="*/ 340 h 377"/>
              <a:gd name="T14" fmla="*/ 27 w 681"/>
              <a:gd name="T15" fmla="*/ 349 h 377"/>
              <a:gd name="T16" fmla="*/ 653 w 681"/>
              <a:gd name="T17" fmla="*/ 349 h 377"/>
              <a:gd name="T18" fmla="*/ 653 w 681"/>
              <a:gd name="T19" fmla="*/ 296 h 377"/>
              <a:gd name="T20" fmla="*/ 546 w 681"/>
              <a:gd name="T21" fmla="*/ 179 h 377"/>
              <a:gd name="T22" fmla="*/ 653 w 681"/>
              <a:gd name="T23" fmla="*/ 54 h 377"/>
              <a:gd name="T24" fmla="*/ 653 w 681"/>
              <a:gd name="T25" fmla="*/ 27 h 377"/>
              <a:gd name="T26" fmla="*/ 27 w 681"/>
              <a:gd name="T27" fmla="*/ 27 h 377"/>
              <a:gd name="T28" fmla="*/ 27 w 681"/>
              <a:gd name="T29" fmla="*/ 233 h 377"/>
              <a:gd name="T30" fmla="*/ 9 w 681"/>
              <a:gd name="T31" fmla="*/ 242 h 377"/>
              <a:gd name="T32" fmla="*/ 0 w 681"/>
              <a:gd name="T33" fmla="*/ 233 h 377"/>
              <a:gd name="T34" fmla="*/ 0 w 681"/>
              <a:gd name="T35" fmla="*/ 9 h 377"/>
              <a:gd name="T36" fmla="*/ 9 w 681"/>
              <a:gd name="T37" fmla="*/ 0 h 377"/>
              <a:gd name="T38" fmla="*/ 671 w 681"/>
              <a:gd name="T39" fmla="*/ 0 h 377"/>
              <a:gd name="T40" fmla="*/ 680 w 681"/>
              <a:gd name="T41" fmla="*/ 9 h 377"/>
              <a:gd name="T42" fmla="*/ 680 w 681"/>
              <a:gd name="T43" fmla="*/ 63 h 377"/>
              <a:gd name="T44" fmla="*/ 671 w 681"/>
              <a:gd name="T45" fmla="*/ 81 h 377"/>
              <a:gd name="T46" fmla="*/ 573 w 681"/>
              <a:gd name="T47" fmla="*/ 179 h 377"/>
              <a:gd name="T48" fmla="*/ 671 w 681"/>
              <a:gd name="T49" fmla="*/ 269 h 377"/>
              <a:gd name="T50" fmla="*/ 680 w 681"/>
              <a:gd name="T51" fmla="*/ 287 h 377"/>
              <a:gd name="T52" fmla="*/ 680 w 681"/>
              <a:gd name="T53" fmla="*/ 358 h 377"/>
              <a:gd name="T54" fmla="*/ 671 w 681"/>
              <a:gd name="T55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1" h="377">
                <a:moveTo>
                  <a:pt x="671" y="376"/>
                </a:moveTo>
                <a:lnTo>
                  <a:pt x="671" y="376"/>
                </a:lnTo>
                <a:cubicBezTo>
                  <a:pt x="9" y="376"/>
                  <a:pt x="9" y="376"/>
                  <a:pt x="9" y="376"/>
                </a:cubicBezTo>
                <a:cubicBezTo>
                  <a:pt x="0" y="376"/>
                  <a:pt x="0" y="367"/>
                  <a:pt x="0" y="358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40"/>
                  <a:pt x="0" y="331"/>
                  <a:pt x="9" y="331"/>
                </a:cubicBezTo>
                <a:cubicBezTo>
                  <a:pt x="18" y="331"/>
                  <a:pt x="27" y="340"/>
                  <a:pt x="27" y="340"/>
                </a:cubicBezTo>
                <a:cubicBezTo>
                  <a:pt x="27" y="349"/>
                  <a:pt x="27" y="349"/>
                  <a:pt x="27" y="349"/>
                </a:cubicBezTo>
                <a:cubicBezTo>
                  <a:pt x="653" y="349"/>
                  <a:pt x="653" y="349"/>
                  <a:pt x="653" y="349"/>
                </a:cubicBezTo>
                <a:cubicBezTo>
                  <a:pt x="653" y="296"/>
                  <a:pt x="653" y="296"/>
                  <a:pt x="653" y="296"/>
                </a:cubicBezTo>
                <a:cubicBezTo>
                  <a:pt x="591" y="296"/>
                  <a:pt x="546" y="242"/>
                  <a:pt x="546" y="179"/>
                </a:cubicBezTo>
                <a:cubicBezTo>
                  <a:pt x="546" y="117"/>
                  <a:pt x="591" y="63"/>
                  <a:pt x="653" y="54"/>
                </a:cubicBezTo>
                <a:cubicBezTo>
                  <a:pt x="653" y="27"/>
                  <a:pt x="653" y="27"/>
                  <a:pt x="65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7" y="242"/>
                  <a:pt x="18" y="242"/>
                  <a:pt x="9" y="242"/>
                </a:cubicBezTo>
                <a:cubicBezTo>
                  <a:pt x="0" y="242"/>
                  <a:pt x="0" y="242"/>
                  <a:pt x="0" y="23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71" y="0"/>
                  <a:pt x="671" y="0"/>
                  <a:pt x="671" y="0"/>
                </a:cubicBezTo>
                <a:cubicBezTo>
                  <a:pt x="671" y="0"/>
                  <a:pt x="680" y="0"/>
                  <a:pt x="680" y="9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0" y="72"/>
                  <a:pt x="671" y="81"/>
                  <a:pt x="671" y="81"/>
                </a:cubicBezTo>
                <a:cubicBezTo>
                  <a:pt x="618" y="81"/>
                  <a:pt x="573" y="126"/>
                  <a:pt x="573" y="179"/>
                </a:cubicBezTo>
                <a:cubicBezTo>
                  <a:pt x="573" y="233"/>
                  <a:pt x="618" y="269"/>
                  <a:pt x="671" y="269"/>
                </a:cubicBezTo>
                <a:cubicBezTo>
                  <a:pt x="671" y="269"/>
                  <a:pt x="680" y="278"/>
                  <a:pt x="680" y="287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67"/>
                  <a:pt x="671" y="376"/>
                  <a:pt x="671" y="3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2">
            <a:extLst>
              <a:ext uri="{FF2B5EF4-FFF2-40B4-BE49-F238E27FC236}">
                <a16:creationId xmlns:a16="http://schemas.microsoft.com/office/drawing/2014/main" id="{B4350797-51AD-5F44-9950-05B0B92A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783" y="11066657"/>
            <a:ext cx="142044" cy="142047"/>
          </a:xfrm>
          <a:custGeom>
            <a:avLst/>
            <a:gdLst>
              <a:gd name="T0" fmla="*/ 63 w 135"/>
              <a:gd name="T1" fmla="*/ 134 h 135"/>
              <a:gd name="T2" fmla="*/ 63 w 135"/>
              <a:gd name="T3" fmla="*/ 134 h 135"/>
              <a:gd name="T4" fmla="*/ 0 w 135"/>
              <a:gd name="T5" fmla="*/ 72 h 135"/>
              <a:gd name="T6" fmla="*/ 63 w 135"/>
              <a:gd name="T7" fmla="*/ 0 h 135"/>
              <a:gd name="T8" fmla="*/ 134 w 135"/>
              <a:gd name="T9" fmla="*/ 72 h 135"/>
              <a:gd name="T10" fmla="*/ 63 w 135"/>
              <a:gd name="T11" fmla="*/ 134 h 135"/>
              <a:gd name="T12" fmla="*/ 63 w 135"/>
              <a:gd name="T13" fmla="*/ 27 h 135"/>
              <a:gd name="T14" fmla="*/ 63 w 135"/>
              <a:gd name="T15" fmla="*/ 27 h 135"/>
              <a:gd name="T16" fmla="*/ 27 w 135"/>
              <a:gd name="T17" fmla="*/ 72 h 135"/>
              <a:gd name="T18" fmla="*/ 63 w 135"/>
              <a:gd name="T19" fmla="*/ 108 h 135"/>
              <a:gd name="T20" fmla="*/ 107 w 135"/>
              <a:gd name="T21" fmla="*/ 72 h 135"/>
              <a:gd name="T22" fmla="*/ 63 w 135"/>
              <a:gd name="T23" fmla="*/ 2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3" y="134"/>
                </a:moveTo>
                <a:lnTo>
                  <a:pt x="63" y="134"/>
                </a:lnTo>
                <a:cubicBezTo>
                  <a:pt x="27" y="134"/>
                  <a:pt x="0" y="108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8"/>
                  <a:pt x="107" y="134"/>
                  <a:pt x="63" y="134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27" y="45"/>
                  <a:pt x="27" y="72"/>
                </a:cubicBezTo>
                <a:cubicBezTo>
                  <a:pt x="27" y="90"/>
                  <a:pt x="45" y="108"/>
                  <a:pt x="63" y="108"/>
                </a:cubicBezTo>
                <a:cubicBezTo>
                  <a:pt x="90" y="108"/>
                  <a:pt x="107" y="90"/>
                  <a:pt x="107" y="72"/>
                </a:cubicBezTo>
                <a:cubicBezTo>
                  <a:pt x="107" y="45"/>
                  <a:pt x="90" y="27"/>
                  <a:pt x="6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3">
            <a:extLst>
              <a:ext uri="{FF2B5EF4-FFF2-40B4-BE49-F238E27FC236}">
                <a16:creationId xmlns:a16="http://schemas.microsoft.com/office/drawing/2014/main" id="{A342E236-EEDA-094B-8CC9-6772F716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739" y="11213285"/>
            <a:ext cx="109970" cy="123718"/>
          </a:xfrm>
          <a:custGeom>
            <a:avLst/>
            <a:gdLst>
              <a:gd name="T0" fmla="*/ 54 w 108"/>
              <a:gd name="T1" fmla="*/ 117 h 118"/>
              <a:gd name="T2" fmla="*/ 54 w 108"/>
              <a:gd name="T3" fmla="*/ 117 h 118"/>
              <a:gd name="T4" fmla="*/ 0 w 108"/>
              <a:gd name="T5" fmla="*/ 54 h 118"/>
              <a:gd name="T6" fmla="*/ 54 w 108"/>
              <a:gd name="T7" fmla="*/ 0 h 118"/>
              <a:gd name="T8" fmla="*/ 107 w 108"/>
              <a:gd name="T9" fmla="*/ 54 h 118"/>
              <a:gd name="T10" fmla="*/ 54 w 108"/>
              <a:gd name="T11" fmla="*/ 117 h 118"/>
              <a:gd name="T12" fmla="*/ 54 w 108"/>
              <a:gd name="T13" fmla="*/ 27 h 118"/>
              <a:gd name="T14" fmla="*/ 54 w 108"/>
              <a:gd name="T15" fmla="*/ 27 h 118"/>
              <a:gd name="T16" fmla="*/ 27 w 108"/>
              <a:gd name="T17" fmla="*/ 54 h 118"/>
              <a:gd name="T18" fmla="*/ 54 w 108"/>
              <a:gd name="T19" fmla="*/ 81 h 118"/>
              <a:gd name="T20" fmla="*/ 81 w 108"/>
              <a:gd name="T21" fmla="*/ 54 h 118"/>
              <a:gd name="T22" fmla="*/ 54 w 108"/>
              <a:gd name="T23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9" y="0"/>
                  <a:pt x="107" y="27"/>
                  <a:pt x="107" y="54"/>
                </a:cubicBezTo>
                <a:cubicBezTo>
                  <a:pt x="107" y="90"/>
                  <a:pt x="89" y="117"/>
                  <a:pt x="54" y="11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4">
            <a:extLst>
              <a:ext uri="{FF2B5EF4-FFF2-40B4-BE49-F238E27FC236}">
                <a16:creationId xmlns:a16="http://schemas.microsoft.com/office/drawing/2014/main" id="{35BC26F5-92BF-1B47-836A-433F2BC6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3768" y="11094150"/>
            <a:ext cx="91642" cy="91642"/>
          </a:xfrm>
          <a:custGeom>
            <a:avLst/>
            <a:gdLst>
              <a:gd name="T0" fmla="*/ 45 w 90"/>
              <a:gd name="T1" fmla="*/ 89 h 90"/>
              <a:gd name="T2" fmla="*/ 45 w 90"/>
              <a:gd name="T3" fmla="*/ 89 h 90"/>
              <a:gd name="T4" fmla="*/ 0 w 90"/>
              <a:gd name="T5" fmla="*/ 45 h 90"/>
              <a:gd name="T6" fmla="*/ 45 w 90"/>
              <a:gd name="T7" fmla="*/ 0 h 90"/>
              <a:gd name="T8" fmla="*/ 89 w 90"/>
              <a:gd name="T9" fmla="*/ 45 h 90"/>
              <a:gd name="T10" fmla="*/ 45 w 90"/>
              <a:gd name="T11" fmla="*/ 89 h 90"/>
              <a:gd name="T12" fmla="*/ 45 w 90"/>
              <a:gd name="T13" fmla="*/ 27 h 90"/>
              <a:gd name="T14" fmla="*/ 45 w 90"/>
              <a:gd name="T15" fmla="*/ 27 h 90"/>
              <a:gd name="T16" fmla="*/ 27 w 90"/>
              <a:gd name="T17" fmla="*/ 45 h 90"/>
              <a:gd name="T18" fmla="*/ 45 w 90"/>
              <a:gd name="T19" fmla="*/ 54 h 90"/>
              <a:gd name="T20" fmla="*/ 63 w 90"/>
              <a:gd name="T21" fmla="*/ 45 h 90"/>
              <a:gd name="T22" fmla="*/ 45 w 90"/>
              <a:gd name="T23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90">
                <a:moveTo>
                  <a:pt x="45" y="89"/>
                </a:moveTo>
                <a:lnTo>
                  <a:pt x="45" y="89"/>
                </a:lnTo>
                <a:cubicBezTo>
                  <a:pt x="18" y="89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1" y="0"/>
                  <a:pt x="89" y="18"/>
                  <a:pt x="89" y="45"/>
                </a:cubicBezTo>
                <a:cubicBezTo>
                  <a:pt x="89" y="63"/>
                  <a:pt x="71" y="89"/>
                  <a:pt x="45" y="8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45" y="54"/>
                </a:cubicBezTo>
                <a:cubicBezTo>
                  <a:pt x="53" y="54"/>
                  <a:pt x="63" y="54"/>
                  <a:pt x="63" y="45"/>
                </a:cubicBezTo>
                <a:cubicBezTo>
                  <a:pt x="63" y="36"/>
                  <a:pt x="53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5">
            <a:extLst>
              <a:ext uri="{FF2B5EF4-FFF2-40B4-BE49-F238E27FC236}">
                <a16:creationId xmlns:a16="http://schemas.microsoft.com/office/drawing/2014/main" id="{B79B9B7B-684C-7D49-9409-27A45C7D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753" y="11263689"/>
            <a:ext cx="96226" cy="91642"/>
          </a:xfrm>
          <a:custGeom>
            <a:avLst/>
            <a:gdLst>
              <a:gd name="T0" fmla="*/ 45 w 91"/>
              <a:gd name="T1" fmla="*/ 89 h 90"/>
              <a:gd name="T2" fmla="*/ 45 w 91"/>
              <a:gd name="T3" fmla="*/ 89 h 90"/>
              <a:gd name="T4" fmla="*/ 0 w 91"/>
              <a:gd name="T5" fmla="*/ 45 h 90"/>
              <a:gd name="T6" fmla="*/ 45 w 91"/>
              <a:gd name="T7" fmla="*/ 0 h 90"/>
              <a:gd name="T8" fmla="*/ 90 w 91"/>
              <a:gd name="T9" fmla="*/ 45 h 90"/>
              <a:gd name="T10" fmla="*/ 45 w 91"/>
              <a:gd name="T11" fmla="*/ 89 h 90"/>
              <a:gd name="T12" fmla="*/ 45 w 91"/>
              <a:gd name="T13" fmla="*/ 27 h 90"/>
              <a:gd name="T14" fmla="*/ 45 w 91"/>
              <a:gd name="T15" fmla="*/ 27 h 90"/>
              <a:gd name="T16" fmla="*/ 27 w 91"/>
              <a:gd name="T17" fmla="*/ 45 h 90"/>
              <a:gd name="T18" fmla="*/ 45 w 91"/>
              <a:gd name="T19" fmla="*/ 54 h 90"/>
              <a:gd name="T20" fmla="*/ 63 w 91"/>
              <a:gd name="T21" fmla="*/ 45 h 90"/>
              <a:gd name="T22" fmla="*/ 45 w 91"/>
              <a:gd name="T23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0">
                <a:moveTo>
                  <a:pt x="45" y="89"/>
                </a:moveTo>
                <a:lnTo>
                  <a:pt x="45" y="89"/>
                </a:lnTo>
                <a:cubicBezTo>
                  <a:pt x="18" y="89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72" y="89"/>
                  <a:pt x="45" y="8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45" y="54"/>
                </a:cubicBezTo>
                <a:cubicBezTo>
                  <a:pt x="54" y="54"/>
                  <a:pt x="63" y="54"/>
                  <a:pt x="63" y="45"/>
                </a:cubicBezTo>
                <a:cubicBezTo>
                  <a:pt x="63" y="36"/>
                  <a:pt x="54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6">
            <a:extLst>
              <a:ext uri="{FF2B5EF4-FFF2-40B4-BE49-F238E27FC236}">
                <a16:creationId xmlns:a16="http://schemas.microsoft.com/office/drawing/2014/main" id="{D3C60BF2-C2B3-2946-ABE1-86E4393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45" y="7433054"/>
            <a:ext cx="2006959" cy="2006959"/>
          </a:xfrm>
          <a:custGeom>
            <a:avLst/>
            <a:gdLst>
              <a:gd name="T0" fmla="*/ 1932 w 1933"/>
              <a:gd name="T1" fmla="*/ 966 h 1933"/>
              <a:gd name="T2" fmla="*/ 1932 w 1933"/>
              <a:gd name="T3" fmla="*/ 966 h 1933"/>
              <a:gd name="T4" fmla="*/ 967 w 1933"/>
              <a:gd name="T5" fmla="*/ 1932 h 1933"/>
              <a:gd name="T6" fmla="*/ 0 w 1933"/>
              <a:gd name="T7" fmla="*/ 966 h 1933"/>
              <a:gd name="T8" fmla="*/ 967 w 1933"/>
              <a:gd name="T9" fmla="*/ 0 h 1933"/>
              <a:gd name="T10" fmla="*/ 1932 w 1933"/>
              <a:gd name="T11" fmla="*/ 966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1933">
                <a:moveTo>
                  <a:pt x="1932" y="966"/>
                </a:moveTo>
                <a:lnTo>
                  <a:pt x="1932" y="966"/>
                </a:lnTo>
                <a:cubicBezTo>
                  <a:pt x="1932" y="1494"/>
                  <a:pt x="1493" y="1932"/>
                  <a:pt x="967" y="1932"/>
                </a:cubicBezTo>
                <a:cubicBezTo>
                  <a:pt x="430" y="1932"/>
                  <a:pt x="0" y="1494"/>
                  <a:pt x="0" y="966"/>
                </a:cubicBezTo>
                <a:cubicBezTo>
                  <a:pt x="0" y="429"/>
                  <a:pt x="430" y="0"/>
                  <a:pt x="967" y="0"/>
                </a:cubicBezTo>
                <a:cubicBezTo>
                  <a:pt x="1493" y="0"/>
                  <a:pt x="1932" y="429"/>
                  <a:pt x="1932" y="9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43D04CBA-880F-D849-AE1D-E02E687F77F2}"/>
              </a:ext>
            </a:extLst>
          </p:cNvPr>
          <p:cNvGrpSpPr/>
          <p:nvPr/>
        </p:nvGrpSpPr>
        <p:grpSpPr>
          <a:xfrm>
            <a:off x="2668308" y="762480"/>
            <a:ext cx="19041035" cy="2561450"/>
            <a:chOff x="2668308" y="861425"/>
            <a:chExt cx="19041035" cy="2561450"/>
          </a:xfrm>
        </p:grpSpPr>
        <p:sp>
          <p:nvSpPr>
            <p:cNvPr id="490" name="CuadroTexto 489">
              <a:extLst>
                <a:ext uri="{FF2B5EF4-FFF2-40B4-BE49-F238E27FC236}">
                  <a16:creationId xmlns:a16="http://schemas.microsoft.com/office/drawing/2014/main" id="{EF1F93FE-5F29-C84F-B017-C4030C9E7AA8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491" name="CuadroTexto 490">
              <a:extLst>
                <a:ext uri="{FF2B5EF4-FFF2-40B4-BE49-F238E27FC236}">
                  <a16:creationId xmlns:a16="http://schemas.microsoft.com/office/drawing/2014/main" id="{53F9CC62-6090-A844-A308-BE9064B9BE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3" name="CuadroTexto 395">
            <a:extLst>
              <a:ext uri="{FF2B5EF4-FFF2-40B4-BE49-F238E27FC236}">
                <a16:creationId xmlns:a16="http://schemas.microsoft.com/office/drawing/2014/main" id="{D25EC3EC-3723-C440-A2E6-CAAE40F9E608}"/>
              </a:ext>
            </a:extLst>
          </p:cNvPr>
          <p:cNvSpPr txBox="1"/>
          <p:nvPr/>
        </p:nvSpPr>
        <p:spPr>
          <a:xfrm flipH="1">
            <a:off x="18883737" y="4333560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4" name="Rectangle 40">
            <a:extLst>
              <a:ext uri="{FF2B5EF4-FFF2-40B4-BE49-F238E27FC236}">
                <a16:creationId xmlns:a16="http://schemas.microsoft.com/office/drawing/2014/main" id="{A242CA82-9A6B-5441-AF31-88CAC514A6DF}"/>
              </a:ext>
            </a:extLst>
          </p:cNvPr>
          <p:cNvSpPr/>
          <p:nvPr/>
        </p:nvSpPr>
        <p:spPr>
          <a:xfrm>
            <a:off x="18873098" y="5050659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ECFB9862-97D2-6D41-9712-C96FE2407CC4}"/>
              </a:ext>
            </a:extLst>
          </p:cNvPr>
          <p:cNvSpPr txBox="1"/>
          <p:nvPr/>
        </p:nvSpPr>
        <p:spPr>
          <a:xfrm flipH="1">
            <a:off x="3246406" y="4410036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97" name="Rectangle 40">
            <a:extLst>
              <a:ext uri="{FF2B5EF4-FFF2-40B4-BE49-F238E27FC236}">
                <a16:creationId xmlns:a16="http://schemas.microsoft.com/office/drawing/2014/main" id="{C6906760-4131-714D-84E1-5F706979BCE8}"/>
              </a:ext>
            </a:extLst>
          </p:cNvPr>
          <p:cNvSpPr/>
          <p:nvPr/>
        </p:nvSpPr>
        <p:spPr>
          <a:xfrm>
            <a:off x="1361811" y="5029876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9" name="CuadroTexto 395">
            <a:extLst>
              <a:ext uri="{FF2B5EF4-FFF2-40B4-BE49-F238E27FC236}">
                <a16:creationId xmlns:a16="http://schemas.microsoft.com/office/drawing/2014/main" id="{1942999E-AC88-A14A-B67E-81199A6890BD}"/>
              </a:ext>
            </a:extLst>
          </p:cNvPr>
          <p:cNvSpPr txBox="1"/>
          <p:nvPr/>
        </p:nvSpPr>
        <p:spPr>
          <a:xfrm flipH="1">
            <a:off x="18883826" y="7418511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00" name="Rectangle 40">
            <a:extLst>
              <a:ext uri="{FF2B5EF4-FFF2-40B4-BE49-F238E27FC236}">
                <a16:creationId xmlns:a16="http://schemas.microsoft.com/office/drawing/2014/main" id="{E3EC2098-A013-F647-B2F7-23631BF562C1}"/>
              </a:ext>
            </a:extLst>
          </p:cNvPr>
          <p:cNvSpPr/>
          <p:nvPr/>
        </p:nvSpPr>
        <p:spPr>
          <a:xfrm>
            <a:off x="18873187" y="8135610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2" name="CuadroTexto 395">
            <a:extLst>
              <a:ext uri="{FF2B5EF4-FFF2-40B4-BE49-F238E27FC236}">
                <a16:creationId xmlns:a16="http://schemas.microsoft.com/office/drawing/2014/main" id="{79758126-D031-B646-A784-59692D814D07}"/>
              </a:ext>
            </a:extLst>
          </p:cNvPr>
          <p:cNvSpPr txBox="1"/>
          <p:nvPr/>
        </p:nvSpPr>
        <p:spPr>
          <a:xfrm flipH="1">
            <a:off x="18902667" y="10344180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03" name="Rectangle 40">
            <a:extLst>
              <a:ext uri="{FF2B5EF4-FFF2-40B4-BE49-F238E27FC236}">
                <a16:creationId xmlns:a16="http://schemas.microsoft.com/office/drawing/2014/main" id="{2BC24520-B9C4-9E40-B1C8-47E16D7A6D0D}"/>
              </a:ext>
            </a:extLst>
          </p:cNvPr>
          <p:cNvSpPr/>
          <p:nvPr/>
        </p:nvSpPr>
        <p:spPr>
          <a:xfrm>
            <a:off x="18892028" y="11061279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EC25A8CF-29F0-114C-BB4E-C9C3D62A53C6}"/>
              </a:ext>
            </a:extLst>
          </p:cNvPr>
          <p:cNvSpPr txBox="1"/>
          <p:nvPr/>
        </p:nvSpPr>
        <p:spPr>
          <a:xfrm flipH="1">
            <a:off x="3262290" y="7416739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6" name="Rectangle 40">
            <a:extLst>
              <a:ext uri="{FF2B5EF4-FFF2-40B4-BE49-F238E27FC236}">
                <a16:creationId xmlns:a16="http://schemas.microsoft.com/office/drawing/2014/main" id="{49DDF806-A83A-A045-91B8-AEBC7AAE447D}"/>
              </a:ext>
            </a:extLst>
          </p:cNvPr>
          <p:cNvSpPr/>
          <p:nvPr/>
        </p:nvSpPr>
        <p:spPr>
          <a:xfrm>
            <a:off x="1377695" y="8036579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02CD68AA-E3C1-0C40-B451-DBB2DEF5E4B2}"/>
              </a:ext>
            </a:extLst>
          </p:cNvPr>
          <p:cNvSpPr txBox="1"/>
          <p:nvPr/>
        </p:nvSpPr>
        <p:spPr>
          <a:xfrm flipH="1">
            <a:off x="3253720" y="10365341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9" name="Rectangle 40">
            <a:extLst>
              <a:ext uri="{FF2B5EF4-FFF2-40B4-BE49-F238E27FC236}">
                <a16:creationId xmlns:a16="http://schemas.microsoft.com/office/drawing/2014/main" id="{52F646FD-BEE7-9342-BF2F-CF906D7DBDAD}"/>
              </a:ext>
            </a:extLst>
          </p:cNvPr>
          <p:cNvSpPr/>
          <p:nvPr/>
        </p:nvSpPr>
        <p:spPr>
          <a:xfrm>
            <a:off x="1369125" y="10985181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E31D1D22-253C-0747-99B5-66948C826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215252"/>
              </p:ext>
            </p:extLst>
          </p:nvPr>
        </p:nvGraphicFramePr>
        <p:xfrm>
          <a:off x="8599259" y="4868589"/>
          <a:ext cx="7929646" cy="7111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Freeform 1">
            <a:extLst>
              <a:ext uri="{FF2B5EF4-FFF2-40B4-BE49-F238E27FC236}">
                <a16:creationId xmlns:a16="http://schemas.microsoft.com/office/drawing/2014/main" id="{C3590408-BDBA-A840-A006-B27E8EDF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66" y="11995357"/>
            <a:ext cx="2521151" cy="511474"/>
          </a:xfrm>
          <a:custGeom>
            <a:avLst/>
            <a:gdLst>
              <a:gd name="T0" fmla="*/ 1228 w 2458"/>
              <a:gd name="T1" fmla="*/ 180 h 498"/>
              <a:gd name="T2" fmla="*/ 1228 w 2458"/>
              <a:gd name="T3" fmla="*/ 180 h 498"/>
              <a:gd name="T4" fmla="*/ 100 w 2458"/>
              <a:gd name="T5" fmla="*/ 0 h 498"/>
              <a:gd name="T6" fmla="*/ 0 w 2458"/>
              <a:gd name="T7" fmla="*/ 307 h 498"/>
              <a:gd name="T8" fmla="*/ 1228 w 2458"/>
              <a:gd name="T9" fmla="*/ 497 h 498"/>
              <a:gd name="T10" fmla="*/ 2457 w 2458"/>
              <a:gd name="T11" fmla="*/ 307 h 498"/>
              <a:gd name="T12" fmla="*/ 2358 w 2458"/>
              <a:gd name="T13" fmla="*/ 0 h 498"/>
              <a:gd name="T14" fmla="*/ 1228 w 2458"/>
              <a:gd name="T15" fmla="*/ 18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8" h="498">
                <a:moveTo>
                  <a:pt x="1228" y="180"/>
                </a:moveTo>
                <a:lnTo>
                  <a:pt x="1228" y="180"/>
                </a:lnTo>
                <a:cubicBezTo>
                  <a:pt x="832" y="180"/>
                  <a:pt x="452" y="117"/>
                  <a:pt x="100" y="0"/>
                </a:cubicBezTo>
                <a:cubicBezTo>
                  <a:pt x="0" y="307"/>
                  <a:pt x="0" y="307"/>
                  <a:pt x="0" y="307"/>
                </a:cubicBezTo>
                <a:cubicBezTo>
                  <a:pt x="389" y="433"/>
                  <a:pt x="796" y="497"/>
                  <a:pt x="1228" y="497"/>
                </a:cubicBezTo>
                <a:cubicBezTo>
                  <a:pt x="1662" y="497"/>
                  <a:pt x="2069" y="433"/>
                  <a:pt x="2457" y="307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006" y="117"/>
                  <a:pt x="1626" y="180"/>
                  <a:pt x="1228" y="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0B95C3C9-8D15-FF49-9FE2-268912FC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203" y="8424102"/>
            <a:ext cx="1041051" cy="2403468"/>
          </a:xfrm>
          <a:custGeom>
            <a:avLst/>
            <a:gdLst>
              <a:gd name="T0" fmla="*/ 316 w 1013"/>
              <a:gd name="T1" fmla="*/ 0 h 2341"/>
              <a:gd name="T2" fmla="*/ 316 w 1013"/>
              <a:gd name="T3" fmla="*/ 0 h 2341"/>
              <a:gd name="T4" fmla="*/ 0 w 1013"/>
              <a:gd name="T5" fmla="*/ 0 h 2341"/>
              <a:gd name="T6" fmla="*/ 759 w 1013"/>
              <a:gd name="T7" fmla="*/ 2340 h 2341"/>
              <a:gd name="T8" fmla="*/ 1012 w 1013"/>
              <a:gd name="T9" fmla="*/ 2150 h 2341"/>
              <a:gd name="T10" fmla="*/ 316 w 1013"/>
              <a:gd name="T11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1">
                <a:moveTo>
                  <a:pt x="316" y="0"/>
                </a:moveTo>
                <a:lnTo>
                  <a:pt x="316" y="0"/>
                </a:lnTo>
                <a:cubicBezTo>
                  <a:pt x="0" y="0"/>
                  <a:pt x="0" y="0"/>
                  <a:pt x="0" y="0"/>
                </a:cubicBezTo>
                <a:cubicBezTo>
                  <a:pt x="0" y="876"/>
                  <a:pt x="280" y="1680"/>
                  <a:pt x="759" y="2340"/>
                </a:cubicBezTo>
                <a:cubicBezTo>
                  <a:pt x="1012" y="2150"/>
                  <a:pt x="1012" y="2150"/>
                  <a:pt x="1012" y="2150"/>
                </a:cubicBezTo>
                <a:cubicBezTo>
                  <a:pt x="578" y="1545"/>
                  <a:pt x="316" y="804"/>
                  <a:pt x="3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84D3E748-0448-9F45-8CE3-6C4DDD21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203" y="6020632"/>
            <a:ext cx="1041051" cy="2403470"/>
          </a:xfrm>
          <a:custGeom>
            <a:avLst/>
            <a:gdLst>
              <a:gd name="T0" fmla="*/ 1012 w 1013"/>
              <a:gd name="T1" fmla="*/ 189 h 2340"/>
              <a:gd name="T2" fmla="*/ 1012 w 1013"/>
              <a:gd name="T3" fmla="*/ 189 h 2340"/>
              <a:gd name="T4" fmla="*/ 759 w 1013"/>
              <a:gd name="T5" fmla="*/ 0 h 2340"/>
              <a:gd name="T6" fmla="*/ 0 w 1013"/>
              <a:gd name="T7" fmla="*/ 2339 h 2340"/>
              <a:gd name="T8" fmla="*/ 316 w 1013"/>
              <a:gd name="T9" fmla="*/ 2339 h 2340"/>
              <a:gd name="T10" fmla="*/ 1012 w 1013"/>
              <a:gd name="T11" fmla="*/ 18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0">
                <a:moveTo>
                  <a:pt x="1012" y="189"/>
                </a:moveTo>
                <a:lnTo>
                  <a:pt x="1012" y="189"/>
                </a:lnTo>
                <a:cubicBezTo>
                  <a:pt x="759" y="0"/>
                  <a:pt x="759" y="0"/>
                  <a:pt x="759" y="0"/>
                </a:cubicBezTo>
                <a:cubicBezTo>
                  <a:pt x="280" y="659"/>
                  <a:pt x="0" y="1463"/>
                  <a:pt x="0" y="2339"/>
                </a:cubicBezTo>
                <a:cubicBezTo>
                  <a:pt x="316" y="2339"/>
                  <a:pt x="316" y="2339"/>
                  <a:pt x="316" y="2339"/>
                </a:cubicBezTo>
                <a:cubicBezTo>
                  <a:pt x="316" y="1535"/>
                  <a:pt x="578" y="794"/>
                  <a:pt x="1012" y="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F3BD2D9D-C09D-5B43-B979-3A0585A2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138" y="10628412"/>
            <a:ext cx="2140945" cy="1679261"/>
          </a:xfrm>
          <a:custGeom>
            <a:avLst/>
            <a:gdLst>
              <a:gd name="T0" fmla="*/ 0 w 2088"/>
              <a:gd name="T1" fmla="*/ 1329 h 1637"/>
              <a:gd name="T2" fmla="*/ 0 w 2088"/>
              <a:gd name="T3" fmla="*/ 1329 h 1637"/>
              <a:gd name="T4" fmla="*/ 99 w 2088"/>
              <a:gd name="T5" fmla="*/ 1636 h 1637"/>
              <a:gd name="T6" fmla="*/ 2087 w 2088"/>
              <a:gd name="T7" fmla="*/ 190 h 1637"/>
              <a:gd name="T8" fmla="*/ 1834 w 2088"/>
              <a:gd name="T9" fmla="*/ 0 h 1637"/>
              <a:gd name="T10" fmla="*/ 0 w 2088"/>
              <a:gd name="T11" fmla="*/ 1329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7">
                <a:moveTo>
                  <a:pt x="0" y="1329"/>
                </a:moveTo>
                <a:lnTo>
                  <a:pt x="0" y="1329"/>
                </a:lnTo>
                <a:cubicBezTo>
                  <a:pt x="99" y="1636"/>
                  <a:pt x="99" y="1636"/>
                  <a:pt x="99" y="1636"/>
                </a:cubicBezTo>
                <a:cubicBezTo>
                  <a:pt x="903" y="1374"/>
                  <a:pt x="1599" y="859"/>
                  <a:pt x="2087" y="19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382" y="615"/>
                  <a:pt x="741" y="1085"/>
                  <a:pt x="0" y="13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A5BD6564-E4AD-2D4C-B07B-BA578E67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10628412"/>
            <a:ext cx="2140942" cy="1679261"/>
          </a:xfrm>
          <a:custGeom>
            <a:avLst/>
            <a:gdLst>
              <a:gd name="T0" fmla="*/ 253 w 2088"/>
              <a:gd name="T1" fmla="*/ 0 h 1637"/>
              <a:gd name="T2" fmla="*/ 253 w 2088"/>
              <a:gd name="T3" fmla="*/ 0 h 1637"/>
              <a:gd name="T4" fmla="*/ 0 w 2088"/>
              <a:gd name="T5" fmla="*/ 190 h 1637"/>
              <a:gd name="T6" fmla="*/ 1987 w 2088"/>
              <a:gd name="T7" fmla="*/ 1636 h 1637"/>
              <a:gd name="T8" fmla="*/ 2087 w 2088"/>
              <a:gd name="T9" fmla="*/ 1329 h 1637"/>
              <a:gd name="T10" fmla="*/ 253 w 2088"/>
              <a:gd name="T11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7">
                <a:moveTo>
                  <a:pt x="253" y="0"/>
                </a:moveTo>
                <a:lnTo>
                  <a:pt x="253" y="0"/>
                </a:lnTo>
                <a:cubicBezTo>
                  <a:pt x="0" y="190"/>
                  <a:pt x="0" y="190"/>
                  <a:pt x="0" y="190"/>
                </a:cubicBezTo>
                <a:cubicBezTo>
                  <a:pt x="488" y="859"/>
                  <a:pt x="1183" y="1374"/>
                  <a:pt x="1987" y="1636"/>
                </a:cubicBezTo>
                <a:cubicBezTo>
                  <a:pt x="2087" y="1329"/>
                  <a:pt x="2087" y="1329"/>
                  <a:pt x="2087" y="1329"/>
                </a:cubicBezTo>
                <a:cubicBezTo>
                  <a:pt x="1346" y="1085"/>
                  <a:pt x="704" y="615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816B2AE-E91F-6C4D-8272-F0BEE46B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082" y="8424102"/>
            <a:ext cx="1041051" cy="2403468"/>
          </a:xfrm>
          <a:custGeom>
            <a:avLst/>
            <a:gdLst>
              <a:gd name="T0" fmla="*/ 0 w 1013"/>
              <a:gd name="T1" fmla="*/ 2150 h 2341"/>
              <a:gd name="T2" fmla="*/ 0 w 1013"/>
              <a:gd name="T3" fmla="*/ 2150 h 2341"/>
              <a:gd name="T4" fmla="*/ 253 w 1013"/>
              <a:gd name="T5" fmla="*/ 2340 h 2341"/>
              <a:gd name="T6" fmla="*/ 1012 w 1013"/>
              <a:gd name="T7" fmla="*/ 0 h 2341"/>
              <a:gd name="T8" fmla="*/ 696 w 1013"/>
              <a:gd name="T9" fmla="*/ 0 h 2341"/>
              <a:gd name="T10" fmla="*/ 0 w 1013"/>
              <a:gd name="T11" fmla="*/ 215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1">
                <a:moveTo>
                  <a:pt x="0" y="2150"/>
                </a:moveTo>
                <a:lnTo>
                  <a:pt x="0" y="2150"/>
                </a:lnTo>
                <a:cubicBezTo>
                  <a:pt x="253" y="2340"/>
                  <a:pt x="253" y="2340"/>
                  <a:pt x="253" y="2340"/>
                </a:cubicBezTo>
                <a:cubicBezTo>
                  <a:pt x="732" y="1680"/>
                  <a:pt x="1012" y="876"/>
                  <a:pt x="1012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96" y="804"/>
                  <a:pt x="434" y="1545"/>
                  <a:pt x="0" y="2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6D16AECA-ECF4-0F4F-B363-5B91FCC1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4536003"/>
            <a:ext cx="2140942" cy="1679261"/>
          </a:xfrm>
          <a:custGeom>
            <a:avLst/>
            <a:gdLst>
              <a:gd name="T0" fmla="*/ 0 w 2088"/>
              <a:gd name="T1" fmla="*/ 1446 h 1636"/>
              <a:gd name="T2" fmla="*/ 0 w 2088"/>
              <a:gd name="T3" fmla="*/ 1446 h 1636"/>
              <a:gd name="T4" fmla="*/ 253 w 2088"/>
              <a:gd name="T5" fmla="*/ 1635 h 1636"/>
              <a:gd name="T6" fmla="*/ 2087 w 2088"/>
              <a:gd name="T7" fmla="*/ 298 h 1636"/>
              <a:gd name="T8" fmla="*/ 1987 w 2088"/>
              <a:gd name="T9" fmla="*/ 0 h 1636"/>
              <a:gd name="T10" fmla="*/ 0 w 2088"/>
              <a:gd name="T11" fmla="*/ 1446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6">
                <a:moveTo>
                  <a:pt x="0" y="1446"/>
                </a:moveTo>
                <a:lnTo>
                  <a:pt x="0" y="1446"/>
                </a:lnTo>
                <a:cubicBezTo>
                  <a:pt x="253" y="1635"/>
                  <a:pt x="253" y="1635"/>
                  <a:pt x="253" y="1635"/>
                </a:cubicBezTo>
                <a:cubicBezTo>
                  <a:pt x="704" y="1012"/>
                  <a:pt x="1346" y="542"/>
                  <a:pt x="2087" y="298"/>
                </a:cubicBezTo>
                <a:cubicBezTo>
                  <a:pt x="1987" y="0"/>
                  <a:pt x="1987" y="0"/>
                  <a:pt x="1987" y="0"/>
                </a:cubicBezTo>
                <a:cubicBezTo>
                  <a:pt x="1183" y="262"/>
                  <a:pt x="488" y="777"/>
                  <a:pt x="0" y="1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025DDD00-6357-AB4C-943A-5C78E0F9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138" y="4536003"/>
            <a:ext cx="2140945" cy="1679261"/>
          </a:xfrm>
          <a:custGeom>
            <a:avLst/>
            <a:gdLst>
              <a:gd name="T0" fmla="*/ 1834 w 2088"/>
              <a:gd name="T1" fmla="*/ 1635 h 1636"/>
              <a:gd name="T2" fmla="*/ 1834 w 2088"/>
              <a:gd name="T3" fmla="*/ 1635 h 1636"/>
              <a:gd name="T4" fmla="*/ 2087 w 2088"/>
              <a:gd name="T5" fmla="*/ 1446 h 1636"/>
              <a:gd name="T6" fmla="*/ 99 w 2088"/>
              <a:gd name="T7" fmla="*/ 0 h 1636"/>
              <a:gd name="T8" fmla="*/ 0 w 2088"/>
              <a:gd name="T9" fmla="*/ 298 h 1636"/>
              <a:gd name="T10" fmla="*/ 1834 w 2088"/>
              <a:gd name="T11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6">
                <a:moveTo>
                  <a:pt x="1834" y="1635"/>
                </a:moveTo>
                <a:lnTo>
                  <a:pt x="1834" y="1635"/>
                </a:lnTo>
                <a:cubicBezTo>
                  <a:pt x="2087" y="1446"/>
                  <a:pt x="2087" y="1446"/>
                  <a:pt x="2087" y="1446"/>
                </a:cubicBezTo>
                <a:cubicBezTo>
                  <a:pt x="1599" y="777"/>
                  <a:pt x="903" y="262"/>
                  <a:pt x="99" y="0"/>
                </a:cubicBezTo>
                <a:cubicBezTo>
                  <a:pt x="0" y="298"/>
                  <a:pt x="0" y="298"/>
                  <a:pt x="0" y="298"/>
                </a:cubicBezTo>
                <a:cubicBezTo>
                  <a:pt x="741" y="542"/>
                  <a:pt x="1382" y="1012"/>
                  <a:pt x="1834" y="1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691C8D-1F62-004E-A1CF-14710BC8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66" y="4332321"/>
            <a:ext cx="2521151" cy="511471"/>
          </a:xfrm>
          <a:custGeom>
            <a:avLst/>
            <a:gdLst>
              <a:gd name="T0" fmla="*/ 1228 w 2458"/>
              <a:gd name="T1" fmla="*/ 326 h 498"/>
              <a:gd name="T2" fmla="*/ 1228 w 2458"/>
              <a:gd name="T3" fmla="*/ 326 h 498"/>
              <a:gd name="T4" fmla="*/ 2358 w 2458"/>
              <a:gd name="T5" fmla="*/ 497 h 498"/>
              <a:gd name="T6" fmla="*/ 2457 w 2458"/>
              <a:gd name="T7" fmla="*/ 199 h 498"/>
              <a:gd name="T8" fmla="*/ 1228 w 2458"/>
              <a:gd name="T9" fmla="*/ 0 h 498"/>
              <a:gd name="T10" fmla="*/ 0 w 2458"/>
              <a:gd name="T11" fmla="*/ 199 h 498"/>
              <a:gd name="T12" fmla="*/ 100 w 2458"/>
              <a:gd name="T13" fmla="*/ 497 h 498"/>
              <a:gd name="T14" fmla="*/ 1228 w 2458"/>
              <a:gd name="T15" fmla="*/ 32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8" h="498">
                <a:moveTo>
                  <a:pt x="1228" y="326"/>
                </a:moveTo>
                <a:lnTo>
                  <a:pt x="1228" y="326"/>
                </a:lnTo>
                <a:cubicBezTo>
                  <a:pt x="1626" y="326"/>
                  <a:pt x="2006" y="389"/>
                  <a:pt x="2358" y="497"/>
                </a:cubicBezTo>
                <a:cubicBezTo>
                  <a:pt x="2457" y="199"/>
                  <a:pt x="2457" y="199"/>
                  <a:pt x="2457" y="199"/>
                </a:cubicBezTo>
                <a:cubicBezTo>
                  <a:pt x="2069" y="73"/>
                  <a:pt x="1662" y="0"/>
                  <a:pt x="1228" y="0"/>
                </a:cubicBezTo>
                <a:cubicBezTo>
                  <a:pt x="796" y="0"/>
                  <a:pt x="389" y="73"/>
                  <a:pt x="0" y="199"/>
                </a:cubicBezTo>
                <a:cubicBezTo>
                  <a:pt x="100" y="497"/>
                  <a:pt x="100" y="497"/>
                  <a:pt x="100" y="497"/>
                </a:cubicBezTo>
                <a:cubicBezTo>
                  <a:pt x="452" y="389"/>
                  <a:pt x="832" y="326"/>
                  <a:pt x="1228" y="3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6202FA00-0E45-1949-ADA5-9EC48AB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082" y="6020632"/>
            <a:ext cx="1041051" cy="2403470"/>
          </a:xfrm>
          <a:custGeom>
            <a:avLst/>
            <a:gdLst>
              <a:gd name="T0" fmla="*/ 696 w 1013"/>
              <a:gd name="T1" fmla="*/ 2339 h 2340"/>
              <a:gd name="T2" fmla="*/ 696 w 1013"/>
              <a:gd name="T3" fmla="*/ 2339 h 2340"/>
              <a:gd name="T4" fmla="*/ 1012 w 1013"/>
              <a:gd name="T5" fmla="*/ 2339 h 2340"/>
              <a:gd name="T6" fmla="*/ 253 w 1013"/>
              <a:gd name="T7" fmla="*/ 0 h 2340"/>
              <a:gd name="T8" fmla="*/ 0 w 1013"/>
              <a:gd name="T9" fmla="*/ 189 h 2340"/>
              <a:gd name="T10" fmla="*/ 696 w 1013"/>
              <a:gd name="T11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0">
                <a:moveTo>
                  <a:pt x="696" y="2339"/>
                </a:moveTo>
                <a:lnTo>
                  <a:pt x="696" y="2339"/>
                </a:lnTo>
                <a:cubicBezTo>
                  <a:pt x="1012" y="2339"/>
                  <a:pt x="1012" y="2339"/>
                  <a:pt x="1012" y="2339"/>
                </a:cubicBezTo>
                <a:cubicBezTo>
                  <a:pt x="1012" y="1463"/>
                  <a:pt x="732" y="659"/>
                  <a:pt x="253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434" y="794"/>
                  <a:pt x="696" y="1535"/>
                  <a:pt x="696" y="2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B5B1CF17-E44C-244E-AF13-293606AD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087" y="10451888"/>
            <a:ext cx="1977995" cy="1538944"/>
          </a:xfrm>
          <a:custGeom>
            <a:avLst/>
            <a:gdLst>
              <a:gd name="T0" fmla="*/ 0 w 1926"/>
              <a:gd name="T1" fmla="*/ 1219 h 1501"/>
              <a:gd name="T2" fmla="*/ 0 w 1926"/>
              <a:gd name="T3" fmla="*/ 1219 h 1501"/>
              <a:gd name="T4" fmla="*/ 91 w 1926"/>
              <a:gd name="T5" fmla="*/ 1500 h 1501"/>
              <a:gd name="T6" fmla="*/ 1925 w 1926"/>
              <a:gd name="T7" fmla="*/ 171 h 1501"/>
              <a:gd name="T8" fmla="*/ 1681 w 1926"/>
              <a:gd name="T9" fmla="*/ 0 h 1501"/>
              <a:gd name="T10" fmla="*/ 0 w 1926"/>
              <a:gd name="T11" fmla="*/ 1219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501">
                <a:moveTo>
                  <a:pt x="0" y="1219"/>
                </a:moveTo>
                <a:lnTo>
                  <a:pt x="0" y="1219"/>
                </a:lnTo>
                <a:cubicBezTo>
                  <a:pt x="91" y="1500"/>
                  <a:pt x="91" y="1500"/>
                  <a:pt x="91" y="1500"/>
                </a:cubicBezTo>
                <a:cubicBezTo>
                  <a:pt x="832" y="1256"/>
                  <a:pt x="1473" y="786"/>
                  <a:pt x="1925" y="171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1266" y="560"/>
                  <a:pt x="687" y="994"/>
                  <a:pt x="0" y="1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507F86B4-F603-6A47-92CF-4E7C28F0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69" y="11705673"/>
            <a:ext cx="2317469" cy="475264"/>
          </a:xfrm>
          <a:custGeom>
            <a:avLst/>
            <a:gdLst>
              <a:gd name="T0" fmla="*/ 1128 w 2259"/>
              <a:gd name="T1" fmla="*/ 163 h 462"/>
              <a:gd name="T2" fmla="*/ 1128 w 2259"/>
              <a:gd name="T3" fmla="*/ 163 h 462"/>
              <a:gd name="T4" fmla="*/ 90 w 2259"/>
              <a:gd name="T5" fmla="*/ 0 h 462"/>
              <a:gd name="T6" fmla="*/ 0 w 2259"/>
              <a:gd name="T7" fmla="*/ 281 h 462"/>
              <a:gd name="T8" fmla="*/ 1128 w 2259"/>
              <a:gd name="T9" fmla="*/ 461 h 462"/>
              <a:gd name="T10" fmla="*/ 2258 w 2259"/>
              <a:gd name="T11" fmla="*/ 281 h 462"/>
              <a:gd name="T12" fmla="*/ 2167 w 2259"/>
              <a:gd name="T13" fmla="*/ 0 h 462"/>
              <a:gd name="T14" fmla="*/ 1128 w 2259"/>
              <a:gd name="T15" fmla="*/ 16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9" h="462">
                <a:moveTo>
                  <a:pt x="1128" y="163"/>
                </a:moveTo>
                <a:lnTo>
                  <a:pt x="1128" y="163"/>
                </a:lnTo>
                <a:cubicBezTo>
                  <a:pt x="768" y="163"/>
                  <a:pt x="415" y="109"/>
                  <a:pt x="90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52" y="398"/>
                  <a:pt x="732" y="461"/>
                  <a:pt x="1128" y="461"/>
                </a:cubicBezTo>
                <a:cubicBezTo>
                  <a:pt x="1526" y="461"/>
                  <a:pt x="1906" y="398"/>
                  <a:pt x="2258" y="281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1842" y="109"/>
                  <a:pt x="1490" y="163"/>
                  <a:pt x="1128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3">
            <a:extLst>
              <a:ext uri="{FF2B5EF4-FFF2-40B4-BE49-F238E27FC236}">
                <a16:creationId xmlns:a16="http://schemas.microsoft.com/office/drawing/2014/main" id="{3EB80C8E-3D50-C440-9D67-51810289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6" y="10451888"/>
            <a:ext cx="1977998" cy="1538944"/>
          </a:xfrm>
          <a:custGeom>
            <a:avLst/>
            <a:gdLst>
              <a:gd name="T0" fmla="*/ 244 w 1925"/>
              <a:gd name="T1" fmla="*/ 0 h 1501"/>
              <a:gd name="T2" fmla="*/ 244 w 1925"/>
              <a:gd name="T3" fmla="*/ 0 h 1501"/>
              <a:gd name="T4" fmla="*/ 0 w 1925"/>
              <a:gd name="T5" fmla="*/ 171 h 1501"/>
              <a:gd name="T6" fmla="*/ 1834 w 1925"/>
              <a:gd name="T7" fmla="*/ 1500 h 1501"/>
              <a:gd name="T8" fmla="*/ 1924 w 1925"/>
              <a:gd name="T9" fmla="*/ 1219 h 1501"/>
              <a:gd name="T10" fmla="*/ 244 w 1925"/>
              <a:gd name="T11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5" h="1501">
                <a:moveTo>
                  <a:pt x="244" y="0"/>
                </a:moveTo>
                <a:lnTo>
                  <a:pt x="244" y="0"/>
                </a:lnTo>
                <a:cubicBezTo>
                  <a:pt x="0" y="171"/>
                  <a:pt x="0" y="171"/>
                  <a:pt x="0" y="171"/>
                </a:cubicBezTo>
                <a:cubicBezTo>
                  <a:pt x="451" y="786"/>
                  <a:pt x="1093" y="1256"/>
                  <a:pt x="1834" y="1500"/>
                </a:cubicBezTo>
                <a:cubicBezTo>
                  <a:pt x="1924" y="1219"/>
                  <a:pt x="1924" y="1219"/>
                  <a:pt x="1924" y="1219"/>
                </a:cubicBezTo>
                <a:cubicBezTo>
                  <a:pt x="1237" y="994"/>
                  <a:pt x="659" y="560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0EB65A10-4327-D24E-BBA1-95B58BEC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137" y="8424102"/>
            <a:ext cx="964102" cy="2208838"/>
          </a:xfrm>
          <a:custGeom>
            <a:avLst/>
            <a:gdLst>
              <a:gd name="T0" fmla="*/ 0 w 941"/>
              <a:gd name="T1" fmla="*/ 1979 h 2151"/>
              <a:gd name="T2" fmla="*/ 0 w 941"/>
              <a:gd name="T3" fmla="*/ 1979 h 2151"/>
              <a:gd name="T4" fmla="*/ 244 w 941"/>
              <a:gd name="T5" fmla="*/ 2150 h 2151"/>
              <a:gd name="T6" fmla="*/ 940 w 941"/>
              <a:gd name="T7" fmla="*/ 0 h 2151"/>
              <a:gd name="T8" fmla="*/ 642 w 941"/>
              <a:gd name="T9" fmla="*/ 0 h 2151"/>
              <a:gd name="T10" fmla="*/ 0 w 941"/>
              <a:gd name="T11" fmla="*/ 19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0" y="1979"/>
                </a:moveTo>
                <a:lnTo>
                  <a:pt x="0" y="1979"/>
                </a:lnTo>
                <a:cubicBezTo>
                  <a:pt x="244" y="2150"/>
                  <a:pt x="244" y="2150"/>
                  <a:pt x="244" y="2150"/>
                </a:cubicBezTo>
                <a:cubicBezTo>
                  <a:pt x="678" y="1545"/>
                  <a:pt x="940" y="804"/>
                  <a:pt x="94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42" y="741"/>
                  <a:pt x="407" y="1419"/>
                  <a:pt x="0" y="19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AADD4A1E-4F30-A64F-BDD5-B6FD4310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69" y="8424102"/>
            <a:ext cx="964105" cy="2208838"/>
          </a:xfrm>
          <a:custGeom>
            <a:avLst/>
            <a:gdLst>
              <a:gd name="T0" fmla="*/ 298 w 941"/>
              <a:gd name="T1" fmla="*/ 0 h 2151"/>
              <a:gd name="T2" fmla="*/ 298 w 941"/>
              <a:gd name="T3" fmla="*/ 0 h 2151"/>
              <a:gd name="T4" fmla="*/ 0 w 941"/>
              <a:gd name="T5" fmla="*/ 0 h 2151"/>
              <a:gd name="T6" fmla="*/ 696 w 941"/>
              <a:gd name="T7" fmla="*/ 2150 h 2151"/>
              <a:gd name="T8" fmla="*/ 940 w 941"/>
              <a:gd name="T9" fmla="*/ 1979 h 2151"/>
              <a:gd name="T10" fmla="*/ 298 w 941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298" y="0"/>
                </a:moveTo>
                <a:lnTo>
                  <a:pt x="298" y="0"/>
                </a:lnTo>
                <a:cubicBezTo>
                  <a:pt x="0" y="0"/>
                  <a:pt x="0" y="0"/>
                  <a:pt x="0" y="0"/>
                </a:cubicBezTo>
                <a:cubicBezTo>
                  <a:pt x="0" y="804"/>
                  <a:pt x="262" y="1545"/>
                  <a:pt x="696" y="2150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533" y="1419"/>
                  <a:pt x="298" y="741"/>
                  <a:pt x="29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2DADFF91-E96A-0C40-B323-8A8FAB52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69" y="6215264"/>
            <a:ext cx="964105" cy="2208838"/>
          </a:xfrm>
          <a:custGeom>
            <a:avLst/>
            <a:gdLst>
              <a:gd name="T0" fmla="*/ 298 w 941"/>
              <a:gd name="T1" fmla="*/ 2150 h 2151"/>
              <a:gd name="T2" fmla="*/ 298 w 941"/>
              <a:gd name="T3" fmla="*/ 2150 h 2151"/>
              <a:gd name="T4" fmla="*/ 940 w 941"/>
              <a:gd name="T5" fmla="*/ 172 h 2151"/>
              <a:gd name="T6" fmla="*/ 696 w 941"/>
              <a:gd name="T7" fmla="*/ 0 h 2151"/>
              <a:gd name="T8" fmla="*/ 0 w 941"/>
              <a:gd name="T9" fmla="*/ 2150 h 2151"/>
              <a:gd name="T10" fmla="*/ 298 w 941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298" y="2150"/>
                </a:moveTo>
                <a:lnTo>
                  <a:pt x="298" y="2150"/>
                </a:lnTo>
                <a:cubicBezTo>
                  <a:pt x="298" y="1409"/>
                  <a:pt x="533" y="722"/>
                  <a:pt x="940" y="172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605"/>
                  <a:pt x="0" y="1346"/>
                  <a:pt x="0" y="2150"/>
                </a:cubicBezTo>
                <a:lnTo>
                  <a:pt x="298" y="21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B03B08B4-2373-6240-B9FA-E904814B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137" y="6215264"/>
            <a:ext cx="964102" cy="2208838"/>
          </a:xfrm>
          <a:custGeom>
            <a:avLst/>
            <a:gdLst>
              <a:gd name="T0" fmla="*/ 642 w 941"/>
              <a:gd name="T1" fmla="*/ 2150 h 2151"/>
              <a:gd name="T2" fmla="*/ 642 w 941"/>
              <a:gd name="T3" fmla="*/ 2150 h 2151"/>
              <a:gd name="T4" fmla="*/ 940 w 941"/>
              <a:gd name="T5" fmla="*/ 2150 h 2151"/>
              <a:gd name="T6" fmla="*/ 244 w 941"/>
              <a:gd name="T7" fmla="*/ 0 h 2151"/>
              <a:gd name="T8" fmla="*/ 0 w 941"/>
              <a:gd name="T9" fmla="*/ 172 h 2151"/>
              <a:gd name="T10" fmla="*/ 642 w 941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642" y="2150"/>
                </a:moveTo>
                <a:lnTo>
                  <a:pt x="642" y="2150"/>
                </a:lnTo>
                <a:cubicBezTo>
                  <a:pt x="940" y="2150"/>
                  <a:pt x="940" y="2150"/>
                  <a:pt x="940" y="2150"/>
                </a:cubicBezTo>
                <a:cubicBezTo>
                  <a:pt x="940" y="1346"/>
                  <a:pt x="678" y="605"/>
                  <a:pt x="244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407" y="722"/>
                  <a:pt x="642" y="1409"/>
                  <a:pt x="642" y="2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EFE47F01-C4A4-C948-ADCA-4A445749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69" y="4667267"/>
            <a:ext cx="2317469" cy="475261"/>
          </a:xfrm>
          <a:custGeom>
            <a:avLst/>
            <a:gdLst>
              <a:gd name="T0" fmla="*/ 1128 w 2259"/>
              <a:gd name="T1" fmla="*/ 298 h 461"/>
              <a:gd name="T2" fmla="*/ 1128 w 2259"/>
              <a:gd name="T3" fmla="*/ 298 h 461"/>
              <a:gd name="T4" fmla="*/ 2167 w 2259"/>
              <a:gd name="T5" fmla="*/ 460 h 461"/>
              <a:gd name="T6" fmla="*/ 2258 w 2259"/>
              <a:gd name="T7" fmla="*/ 171 h 461"/>
              <a:gd name="T8" fmla="*/ 1128 w 2259"/>
              <a:gd name="T9" fmla="*/ 0 h 461"/>
              <a:gd name="T10" fmla="*/ 0 w 2259"/>
              <a:gd name="T11" fmla="*/ 171 h 461"/>
              <a:gd name="T12" fmla="*/ 90 w 2259"/>
              <a:gd name="T13" fmla="*/ 460 h 461"/>
              <a:gd name="T14" fmla="*/ 1128 w 2259"/>
              <a:gd name="T15" fmla="*/ 298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9" h="461">
                <a:moveTo>
                  <a:pt x="1128" y="298"/>
                </a:moveTo>
                <a:lnTo>
                  <a:pt x="1128" y="298"/>
                </a:lnTo>
                <a:cubicBezTo>
                  <a:pt x="1490" y="298"/>
                  <a:pt x="1842" y="352"/>
                  <a:pt x="2167" y="460"/>
                </a:cubicBezTo>
                <a:cubicBezTo>
                  <a:pt x="2258" y="171"/>
                  <a:pt x="2258" y="171"/>
                  <a:pt x="2258" y="171"/>
                </a:cubicBezTo>
                <a:cubicBezTo>
                  <a:pt x="1906" y="63"/>
                  <a:pt x="1526" y="0"/>
                  <a:pt x="1128" y="0"/>
                </a:cubicBezTo>
                <a:cubicBezTo>
                  <a:pt x="732" y="0"/>
                  <a:pt x="352" y="63"/>
                  <a:pt x="0" y="171"/>
                </a:cubicBezTo>
                <a:cubicBezTo>
                  <a:pt x="90" y="460"/>
                  <a:pt x="90" y="460"/>
                  <a:pt x="90" y="460"/>
                </a:cubicBezTo>
                <a:cubicBezTo>
                  <a:pt x="415" y="352"/>
                  <a:pt x="768" y="298"/>
                  <a:pt x="1128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9">
            <a:extLst>
              <a:ext uri="{FF2B5EF4-FFF2-40B4-BE49-F238E27FC236}">
                <a16:creationId xmlns:a16="http://schemas.microsoft.com/office/drawing/2014/main" id="{C5FAA962-DFBA-4749-9BF7-7A857371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6" y="4843792"/>
            <a:ext cx="1977998" cy="1547997"/>
          </a:xfrm>
          <a:custGeom>
            <a:avLst/>
            <a:gdLst>
              <a:gd name="T0" fmla="*/ 1924 w 1925"/>
              <a:gd name="T1" fmla="*/ 289 h 1510"/>
              <a:gd name="T2" fmla="*/ 1924 w 1925"/>
              <a:gd name="T3" fmla="*/ 289 h 1510"/>
              <a:gd name="T4" fmla="*/ 1834 w 1925"/>
              <a:gd name="T5" fmla="*/ 0 h 1510"/>
              <a:gd name="T6" fmla="*/ 0 w 1925"/>
              <a:gd name="T7" fmla="*/ 1337 h 1510"/>
              <a:gd name="T8" fmla="*/ 244 w 1925"/>
              <a:gd name="T9" fmla="*/ 1509 h 1510"/>
              <a:gd name="T10" fmla="*/ 1924 w 1925"/>
              <a:gd name="T11" fmla="*/ 28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5" h="1510">
                <a:moveTo>
                  <a:pt x="1924" y="289"/>
                </a:moveTo>
                <a:lnTo>
                  <a:pt x="1924" y="289"/>
                </a:lnTo>
                <a:cubicBezTo>
                  <a:pt x="1834" y="0"/>
                  <a:pt x="1834" y="0"/>
                  <a:pt x="1834" y="0"/>
                </a:cubicBezTo>
                <a:cubicBezTo>
                  <a:pt x="1093" y="244"/>
                  <a:pt x="451" y="714"/>
                  <a:pt x="0" y="1337"/>
                </a:cubicBezTo>
                <a:cubicBezTo>
                  <a:pt x="244" y="1509"/>
                  <a:pt x="244" y="1509"/>
                  <a:pt x="244" y="1509"/>
                </a:cubicBezTo>
                <a:cubicBezTo>
                  <a:pt x="659" y="940"/>
                  <a:pt x="1237" y="506"/>
                  <a:pt x="1924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B37A9AFB-2380-EF48-9CE4-2B7682BE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087" y="4843792"/>
            <a:ext cx="1977995" cy="1547997"/>
          </a:xfrm>
          <a:custGeom>
            <a:avLst/>
            <a:gdLst>
              <a:gd name="T0" fmla="*/ 1681 w 1926"/>
              <a:gd name="T1" fmla="*/ 1509 h 1510"/>
              <a:gd name="T2" fmla="*/ 1681 w 1926"/>
              <a:gd name="T3" fmla="*/ 1509 h 1510"/>
              <a:gd name="T4" fmla="*/ 1925 w 1926"/>
              <a:gd name="T5" fmla="*/ 1337 h 1510"/>
              <a:gd name="T6" fmla="*/ 91 w 1926"/>
              <a:gd name="T7" fmla="*/ 0 h 1510"/>
              <a:gd name="T8" fmla="*/ 0 w 1926"/>
              <a:gd name="T9" fmla="*/ 289 h 1510"/>
              <a:gd name="T10" fmla="*/ 1681 w 1926"/>
              <a:gd name="T11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510">
                <a:moveTo>
                  <a:pt x="1681" y="1509"/>
                </a:moveTo>
                <a:lnTo>
                  <a:pt x="1681" y="1509"/>
                </a:lnTo>
                <a:cubicBezTo>
                  <a:pt x="1925" y="1337"/>
                  <a:pt x="1925" y="1337"/>
                  <a:pt x="1925" y="1337"/>
                </a:cubicBezTo>
                <a:cubicBezTo>
                  <a:pt x="1473" y="714"/>
                  <a:pt x="832" y="244"/>
                  <a:pt x="91" y="0"/>
                </a:cubicBezTo>
                <a:cubicBezTo>
                  <a:pt x="0" y="289"/>
                  <a:pt x="0" y="289"/>
                  <a:pt x="0" y="289"/>
                </a:cubicBezTo>
                <a:cubicBezTo>
                  <a:pt x="687" y="506"/>
                  <a:pt x="1266" y="940"/>
                  <a:pt x="1681" y="15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1">
            <a:extLst>
              <a:ext uri="{FF2B5EF4-FFF2-40B4-BE49-F238E27FC236}">
                <a16:creationId xmlns:a16="http://schemas.microsoft.com/office/drawing/2014/main" id="{F6F77979-7484-014D-89FA-3D8200C3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40" y="5871265"/>
            <a:ext cx="244421" cy="429998"/>
          </a:xfrm>
          <a:custGeom>
            <a:avLst/>
            <a:gdLst>
              <a:gd name="T0" fmla="*/ 36 w 236"/>
              <a:gd name="T1" fmla="*/ 398 h 417"/>
              <a:gd name="T2" fmla="*/ 36 w 236"/>
              <a:gd name="T3" fmla="*/ 398 h 417"/>
              <a:gd name="T4" fmla="*/ 190 w 236"/>
              <a:gd name="T5" fmla="*/ 235 h 417"/>
              <a:gd name="T6" fmla="*/ 199 w 236"/>
              <a:gd name="T7" fmla="*/ 9 h 417"/>
              <a:gd name="T8" fmla="*/ 54 w 236"/>
              <a:gd name="T9" fmla="*/ 181 h 417"/>
              <a:gd name="T10" fmla="*/ 36 w 236"/>
              <a:gd name="T11" fmla="*/ 39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17">
                <a:moveTo>
                  <a:pt x="36" y="398"/>
                </a:moveTo>
                <a:lnTo>
                  <a:pt x="36" y="398"/>
                </a:lnTo>
                <a:cubicBezTo>
                  <a:pt x="72" y="416"/>
                  <a:pt x="144" y="344"/>
                  <a:pt x="190" y="235"/>
                </a:cubicBezTo>
                <a:cubicBezTo>
                  <a:pt x="235" y="127"/>
                  <a:pt x="235" y="27"/>
                  <a:pt x="199" y="9"/>
                </a:cubicBezTo>
                <a:cubicBezTo>
                  <a:pt x="162" y="0"/>
                  <a:pt x="99" y="72"/>
                  <a:pt x="54" y="181"/>
                </a:cubicBezTo>
                <a:cubicBezTo>
                  <a:pt x="9" y="289"/>
                  <a:pt x="0" y="389"/>
                  <a:pt x="36" y="3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2">
            <a:extLst>
              <a:ext uri="{FF2B5EF4-FFF2-40B4-BE49-F238E27FC236}">
                <a16:creationId xmlns:a16="http://schemas.microsoft.com/office/drawing/2014/main" id="{1E41B0A9-B366-3E43-A520-2AFC757D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774" y="10705361"/>
            <a:ext cx="244421" cy="425473"/>
          </a:xfrm>
          <a:custGeom>
            <a:avLst/>
            <a:gdLst>
              <a:gd name="T0" fmla="*/ 199 w 236"/>
              <a:gd name="T1" fmla="*/ 18 h 416"/>
              <a:gd name="T2" fmla="*/ 199 w 236"/>
              <a:gd name="T3" fmla="*/ 18 h 416"/>
              <a:gd name="T4" fmla="*/ 45 w 236"/>
              <a:gd name="T5" fmla="*/ 180 h 416"/>
              <a:gd name="T6" fmla="*/ 36 w 236"/>
              <a:gd name="T7" fmla="*/ 406 h 416"/>
              <a:gd name="T8" fmla="*/ 181 w 236"/>
              <a:gd name="T9" fmla="*/ 235 h 416"/>
              <a:gd name="T10" fmla="*/ 199 w 236"/>
              <a:gd name="T11" fmla="*/ 1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16">
                <a:moveTo>
                  <a:pt x="199" y="18"/>
                </a:moveTo>
                <a:lnTo>
                  <a:pt x="199" y="18"/>
                </a:lnTo>
                <a:cubicBezTo>
                  <a:pt x="163" y="0"/>
                  <a:pt x="90" y="72"/>
                  <a:pt x="45" y="180"/>
                </a:cubicBezTo>
                <a:cubicBezTo>
                  <a:pt x="0" y="289"/>
                  <a:pt x="0" y="388"/>
                  <a:pt x="36" y="406"/>
                </a:cubicBezTo>
                <a:cubicBezTo>
                  <a:pt x="72" y="415"/>
                  <a:pt x="135" y="343"/>
                  <a:pt x="181" y="235"/>
                </a:cubicBezTo>
                <a:cubicBezTo>
                  <a:pt x="226" y="126"/>
                  <a:pt x="235" y="27"/>
                  <a:pt x="199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3">
            <a:extLst>
              <a:ext uri="{FF2B5EF4-FFF2-40B4-BE49-F238E27FC236}">
                <a16:creationId xmlns:a16="http://schemas.microsoft.com/office/drawing/2014/main" id="{FA63DE25-A6BF-204E-A92E-0937AB52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1664" y="9397257"/>
            <a:ext cx="434525" cy="253473"/>
          </a:xfrm>
          <a:custGeom>
            <a:avLst/>
            <a:gdLst>
              <a:gd name="T0" fmla="*/ 180 w 425"/>
              <a:gd name="T1" fmla="*/ 189 h 245"/>
              <a:gd name="T2" fmla="*/ 180 w 425"/>
              <a:gd name="T3" fmla="*/ 189 h 245"/>
              <a:gd name="T4" fmla="*/ 407 w 425"/>
              <a:gd name="T5" fmla="*/ 208 h 245"/>
              <a:gd name="T6" fmla="*/ 244 w 425"/>
              <a:gd name="T7" fmla="*/ 54 h 245"/>
              <a:gd name="T8" fmla="*/ 18 w 425"/>
              <a:gd name="T9" fmla="*/ 36 h 245"/>
              <a:gd name="T10" fmla="*/ 180 w 425"/>
              <a:gd name="T11" fmla="*/ 1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5" h="245">
                <a:moveTo>
                  <a:pt x="180" y="189"/>
                </a:moveTo>
                <a:lnTo>
                  <a:pt x="180" y="189"/>
                </a:lnTo>
                <a:cubicBezTo>
                  <a:pt x="289" y="235"/>
                  <a:pt x="388" y="244"/>
                  <a:pt x="407" y="208"/>
                </a:cubicBezTo>
                <a:cubicBezTo>
                  <a:pt x="424" y="171"/>
                  <a:pt x="352" y="99"/>
                  <a:pt x="244" y="54"/>
                </a:cubicBezTo>
                <a:cubicBezTo>
                  <a:pt x="135" y="9"/>
                  <a:pt x="36" y="0"/>
                  <a:pt x="18" y="36"/>
                </a:cubicBezTo>
                <a:cubicBezTo>
                  <a:pt x="0" y="81"/>
                  <a:pt x="81" y="144"/>
                  <a:pt x="180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4">
            <a:extLst>
              <a:ext uri="{FF2B5EF4-FFF2-40B4-BE49-F238E27FC236}">
                <a16:creationId xmlns:a16="http://schemas.microsoft.com/office/drawing/2014/main" id="{BF7FC127-5A9C-1C46-A5BA-A75BA5B5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093" y="7355894"/>
            <a:ext cx="439053" cy="253473"/>
          </a:xfrm>
          <a:custGeom>
            <a:avLst/>
            <a:gdLst>
              <a:gd name="T0" fmla="*/ 244 w 426"/>
              <a:gd name="T1" fmla="*/ 54 h 245"/>
              <a:gd name="T2" fmla="*/ 244 w 426"/>
              <a:gd name="T3" fmla="*/ 54 h 245"/>
              <a:gd name="T4" fmla="*/ 18 w 426"/>
              <a:gd name="T5" fmla="*/ 36 h 245"/>
              <a:gd name="T6" fmla="*/ 181 w 426"/>
              <a:gd name="T7" fmla="*/ 189 h 245"/>
              <a:gd name="T8" fmla="*/ 407 w 426"/>
              <a:gd name="T9" fmla="*/ 208 h 245"/>
              <a:gd name="T10" fmla="*/ 244 w 426"/>
              <a:gd name="T11" fmla="*/ 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45">
                <a:moveTo>
                  <a:pt x="244" y="54"/>
                </a:moveTo>
                <a:lnTo>
                  <a:pt x="244" y="54"/>
                </a:lnTo>
                <a:cubicBezTo>
                  <a:pt x="136" y="9"/>
                  <a:pt x="36" y="0"/>
                  <a:pt x="18" y="36"/>
                </a:cubicBezTo>
                <a:cubicBezTo>
                  <a:pt x="0" y="72"/>
                  <a:pt x="72" y="144"/>
                  <a:pt x="181" y="189"/>
                </a:cubicBezTo>
                <a:cubicBezTo>
                  <a:pt x="289" y="235"/>
                  <a:pt x="389" y="244"/>
                  <a:pt x="407" y="208"/>
                </a:cubicBezTo>
                <a:cubicBezTo>
                  <a:pt x="425" y="163"/>
                  <a:pt x="344" y="99"/>
                  <a:pt x="244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362507C8-5FAC-B442-B984-3D7CE58C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294" y="7392104"/>
            <a:ext cx="439053" cy="244421"/>
          </a:xfrm>
          <a:custGeom>
            <a:avLst/>
            <a:gdLst>
              <a:gd name="T0" fmla="*/ 9 w 426"/>
              <a:gd name="T1" fmla="*/ 199 h 236"/>
              <a:gd name="T2" fmla="*/ 9 w 426"/>
              <a:gd name="T3" fmla="*/ 199 h 236"/>
              <a:gd name="T4" fmla="*/ 235 w 426"/>
              <a:gd name="T5" fmla="*/ 190 h 236"/>
              <a:gd name="T6" fmla="*/ 406 w 426"/>
              <a:gd name="T7" fmla="*/ 36 h 236"/>
              <a:gd name="T8" fmla="*/ 181 w 426"/>
              <a:gd name="T9" fmla="*/ 54 h 236"/>
              <a:gd name="T10" fmla="*/ 9 w 426"/>
              <a:gd name="T11" fmla="*/ 19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36">
                <a:moveTo>
                  <a:pt x="9" y="199"/>
                </a:moveTo>
                <a:lnTo>
                  <a:pt x="9" y="199"/>
                </a:lnTo>
                <a:cubicBezTo>
                  <a:pt x="27" y="235"/>
                  <a:pt x="126" y="226"/>
                  <a:pt x="235" y="190"/>
                </a:cubicBezTo>
                <a:cubicBezTo>
                  <a:pt x="343" y="145"/>
                  <a:pt x="425" y="72"/>
                  <a:pt x="406" y="36"/>
                </a:cubicBezTo>
                <a:cubicBezTo>
                  <a:pt x="389" y="0"/>
                  <a:pt x="289" y="9"/>
                  <a:pt x="181" y="54"/>
                </a:cubicBezTo>
                <a:cubicBezTo>
                  <a:pt x="72" y="90"/>
                  <a:pt x="0" y="163"/>
                  <a:pt x="9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6">
            <a:extLst>
              <a:ext uri="{FF2B5EF4-FFF2-40B4-BE49-F238E27FC236}">
                <a16:creationId xmlns:a16="http://schemas.microsoft.com/office/drawing/2014/main" id="{ED5F7F38-D8FA-7141-9A38-8148C710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988" y="9365574"/>
            <a:ext cx="439053" cy="244421"/>
          </a:xfrm>
          <a:custGeom>
            <a:avLst/>
            <a:gdLst>
              <a:gd name="T0" fmla="*/ 18 w 426"/>
              <a:gd name="T1" fmla="*/ 199 h 237"/>
              <a:gd name="T2" fmla="*/ 18 w 426"/>
              <a:gd name="T3" fmla="*/ 199 h 237"/>
              <a:gd name="T4" fmla="*/ 244 w 426"/>
              <a:gd name="T5" fmla="*/ 181 h 237"/>
              <a:gd name="T6" fmla="*/ 416 w 426"/>
              <a:gd name="T7" fmla="*/ 37 h 237"/>
              <a:gd name="T8" fmla="*/ 190 w 426"/>
              <a:gd name="T9" fmla="*/ 46 h 237"/>
              <a:gd name="T10" fmla="*/ 18 w 426"/>
              <a:gd name="T11" fmla="*/ 19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37">
                <a:moveTo>
                  <a:pt x="18" y="199"/>
                </a:moveTo>
                <a:lnTo>
                  <a:pt x="18" y="199"/>
                </a:lnTo>
                <a:cubicBezTo>
                  <a:pt x="36" y="236"/>
                  <a:pt x="136" y="227"/>
                  <a:pt x="244" y="181"/>
                </a:cubicBezTo>
                <a:cubicBezTo>
                  <a:pt x="352" y="145"/>
                  <a:pt x="425" y="73"/>
                  <a:pt x="416" y="37"/>
                </a:cubicBezTo>
                <a:cubicBezTo>
                  <a:pt x="398" y="0"/>
                  <a:pt x="298" y="10"/>
                  <a:pt x="190" y="46"/>
                </a:cubicBezTo>
                <a:cubicBezTo>
                  <a:pt x="81" y="91"/>
                  <a:pt x="0" y="163"/>
                  <a:pt x="18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7">
            <a:extLst>
              <a:ext uri="{FF2B5EF4-FFF2-40B4-BE49-F238E27FC236}">
                <a16:creationId xmlns:a16="http://schemas.microsoft.com/office/drawing/2014/main" id="{3ABF3C54-B338-5F4E-BDDA-CD22AB5F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402" y="10714413"/>
            <a:ext cx="244421" cy="434525"/>
          </a:xfrm>
          <a:custGeom>
            <a:avLst/>
            <a:gdLst>
              <a:gd name="T0" fmla="*/ 54 w 236"/>
              <a:gd name="T1" fmla="*/ 244 h 425"/>
              <a:gd name="T2" fmla="*/ 54 w 236"/>
              <a:gd name="T3" fmla="*/ 244 h 425"/>
              <a:gd name="T4" fmla="*/ 198 w 236"/>
              <a:gd name="T5" fmla="*/ 406 h 425"/>
              <a:gd name="T6" fmla="*/ 190 w 236"/>
              <a:gd name="T7" fmla="*/ 190 h 425"/>
              <a:gd name="T8" fmla="*/ 45 w 236"/>
              <a:gd name="T9" fmla="*/ 18 h 425"/>
              <a:gd name="T10" fmla="*/ 54 w 236"/>
              <a:gd name="T11" fmla="*/ 24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25">
                <a:moveTo>
                  <a:pt x="54" y="244"/>
                </a:moveTo>
                <a:lnTo>
                  <a:pt x="54" y="244"/>
                </a:lnTo>
                <a:cubicBezTo>
                  <a:pt x="99" y="352"/>
                  <a:pt x="162" y="424"/>
                  <a:pt x="198" y="406"/>
                </a:cubicBezTo>
                <a:cubicBezTo>
                  <a:pt x="235" y="397"/>
                  <a:pt x="235" y="298"/>
                  <a:pt x="190" y="190"/>
                </a:cubicBezTo>
                <a:cubicBezTo>
                  <a:pt x="144" y="81"/>
                  <a:pt x="81" y="0"/>
                  <a:pt x="45" y="18"/>
                </a:cubicBezTo>
                <a:cubicBezTo>
                  <a:pt x="0" y="36"/>
                  <a:pt x="9" y="135"/>
                  <a:pt x="54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8">
            <a:extLst>
              <a:ext uri="{FF2B5EF4-FFF2-40B4-BE49-F238E27FC236}">
                <a16:creationId xmlns:a16="http://schemas.microsoft.com/office/drawing/2014/main" id="{B99096BE-4551-ED4C-B2FD-BA46C3F0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985" y="5853160"/>
            <a:ext cx="244421" cy="439050"/>
          </a:xfrm>
          <a:custGeom>
            <a:avLst/>
            <a:gdLst>
              <a:gd name="T0" fmla="*/ 181 w 236"/>
              <a:gd name="T1" fmla="*/ 181 h 426"/>
              <a:gd name="T2" fmla="*/ 181 w 236"/>
              <a:gd name="T3" fmla="*/ 181 h 426"/>
              <a:gd name="T4" fmla="*/ 36 w 236"/>
              <a:gd name="T5" fmla="*/ 18 h 426"/>
              <a:gd name="T6" fmla="*/ 45 w 236"/>
              <a:gd name="T7" fmla="*/ 235 h 426"/>
              <a:gd name="T8" fmla="*/ 190 w 236"/>
              <a:gd name="T9" fmla="*/ 407 h 426"/>
              <a:gd name="T10" fmla="*/ 181 w 236"/>
              <a:gd name="T11" fmla="*/ 18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26">
                <a:moveTo>
                  <a:pt x="181" y="181"/>
                </a:moveTo>
                <a:lnTo>
                  <a:pt x="181" y="181"/>
                </a:lnTo>
                <a:cubicBezTo>
                  <a:pt x="136" y="72"/>
                  <a:pt x="72" y="0"/>
                  <a:pt x="36" y="18"/>
                </a:cubicBezTo>
                <a:cubicBezTo>
                  <a:pt x="0" y="27"/>
                  <a:pt x="0" y="127"/>
                  <a:pt x="45" y="235"/>
                </a:cubicBezTo>
                <a:cubicBezTo>
                  <a:pt x="90" y="343"/>
                  <a:pt x="154" y="425"/>
                  <a:pt x="190" y="407"/>
                </a:cubicBezTo>
                <a:cubicBezTo>
                  <a:pt x="235" y="388"/>
                  <a:pt x="226" y="289"/>
                  <a:pt x="18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39">
            <a:extLst>
              <a:ext uri="{FF2B5EF4-FFF2-40B4-BE49-F238E27FC236}">
                <a16:creationId xmlns:a16="http://schemas.microsoft.com/office/drawing/2014/main" id="{658F5C32-687A-AC43-8A84-2A306E817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03" y="8424102"/>
            <a:ext cx="8160930" cy="4525"/>
          </a:xfrm>
          <a:prstGeom prst="line">
            <a:avLst/>
          </a:pr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40">
            <a:extLst>
              <a:ext uri="{FF2B5EF4-FFF2-40B4-BE49-F238E27FC236}">
                <a16:creationId xmlns:a16="http://schemas.microsoft.com/office/drawing/2014/main" id="{1B6436C4-D6EC-AA4E-A1B0-6901B3B9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4536003"/>
            <a:ext cx="3299676" cy="6287042"/>
          </a:xfrm>
          <a:custGeom>
            <a:avLst/>
            <a:gdLst>
              <a:gd name="T0" fmla="*/ 1987 w 3216"/>
              <a:gd name="T1" fmla="*/ 0 h 6126"/>
              <a:gd name="T2" fmla="*/ 3215 w 3216"/>
              <a:gd name="T3" fmla="*/ 3785 h 6126"/>
              <a:gd name="T4" fmla="*/ 0 w 3216"/>
              <a:gd name="T5" fmla="*/ 6125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6126">
                <a:moveTo>
                  <a:pt x="1987" y="0"/>
                </a:moveTo>
                <a:lnTo>
                  <a:pt x="3215" y="3785"/>
                </a:lnTo>
                <a:lnTo>
                  <a:pt x="0" y="6125"/>
                </a:ln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41">
            <a:extLst>
              <a:ext uri="{FF2B5EF4-FFF2-40B4-BE49-F238E27FC236}">
                <a16:creationId xmlns:a16="http://schemas.microsoft.com/office/drawing/2014/main" id="{5735BF4B-06B3-2545-808F-5EB38935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1244" y="5269265"/>
            <a:ext cx="3924307" cy="1982522"/>
          </a:xfrm>
          <a:custGeom>
            <a:avLst/>
            <a:gdLst>
              <a:gd name="T0" fmla="*/ 0 w 3823"/>
              <a:gd name="T1" fmla="*/ 1932 h 1933"/>
              <a:gd name="T2" fmla="*/ 1608 w 3823"/>
              <a:gd name="T3" fmla="*/ 0 h 1933"/>
              <a:gd name="T4" fmla="*/ 3822 w 3823"/>
              <a:gd name="T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3" h="1933">
                <a:moveTo>
                  <a:pt x="0" y="1932"/>
                </a:moveTo>
                <a:lnTo>
                  <a:pt x="1608" y="0"/>
                </a:lnTo>
                <a:lnTo>
                  <a:pt x="382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42">
            <a:extLst>
              <a:ext uri="{FF2B5EF4-FFF2-40B4-BE49-F238E27FC236}">
                <a16:creationId xmlns:a16="http://schemas.microsoft.com/office/drawing/2014/main" id="{A1B81581-E96B-4344-AAE9-5424CEB7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824" y="7179366"/>
            <a:ext cx="158419" cy="158422"/>
          </a:xfrm>
          <a:custGeom>
            <a:avLst/>
            <a:gdLst>
              <a:gd name="T0" fmla="*/ 126 w 154"/>
              <a:gd name="T1" fmla="*/ 118 h 155"/>
              <a:gd name="T2" fmla="*/ 126 w 154"/>
              <a:gd name="T3" fmla="*/ 118 h 155"/>
              <a:gd name="T4" fmla="*/ 36 w 154"/>
              <a:gd name="T5" fmla="*/ 127 h 155"/>
              <a:gd name="T6" fmla="*/ 27 w 154"/>
              <a:gd name="T7" fmla="*/ 27 h 155"/>
              <a:gd name="T8" fmla="*/ 117 w 154"/>
              <a:gd name="T9" fmla="*/ 18 h 155"/>
              <a:gd name="T10" fmla="*/ 126 w 154"/>
              <a:gd name="T11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5">
                <a:moveTo>
                  <a:pt x="126" y="118"/>
                </a:moveTo>
                <a:lnTo>
                  <a:pt x="126" y="118"/>
                </a:lnTo>
                <a:cubicBezTo>
                  <a:pt x="108" y="145"/>
                  <a:pt x="63" y="154"/>
                  <a:pt x="36" y="127"/>
                </a:cubicBezTo>
                <a:cubicBezTo>
                  <a:pt x="0" y="100"/>
                  <a:pt x="0" y="63"/>
                  <a:pt x="27" y="27"/>
                </a:cubicBezTo>
                <a:cubicBezTo>
                  <a:pt x="45" y="0"/>
                  <a:pt x="90" y="0"/>
                  <a:pt x="117" y="18"/>
                </a:cubicBezTo>
                <a:cubicBezTo>
                  <a:pt x="144" y="45"/>
                  <a:pt x="153" y="91"/>
                  <a:pt x="126" y="11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3">
            <a:extLst>
              <a:ext uri="{FF2B5EF4-FFF2-40B4-BE49-F238E27FC236}">
                <a16:creationId xmlns:a16="http://schemas.microsoft.com/office/drawing/2014/main" id="{D49FE7F5-01A3-164C-A5B0-2C3C5182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89" y="5391477"/>
            <a:ext cx="4041993" cy="1742627"/>
          </a:xfrm>
          <a:custGeom>
            <a:avLst/>
            <a:gdLst>
              <a:gd name="T0" fmla="*/ 0 w 3940"/>
              <a:gd name="T1" fmla="*/ 0 h 1699"/>
              <a:gd name="T2" fmla="*/ 2584 w 3940"/>
              <a:gd name="T3" fmla="*/ 27 h 1699"/>
              <a:gd name="T4" fmla="*/ 3939 w 3940"/>
              <a:gd name="T5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0" h="1699">
                <a:moveTo>
                  <a:pt x="0" y="0"/>
                </a:moveTo>
                <a:lnTo>
                  <a:pt x="2584" y="27"/>
                </a:lnTo>
                <a:lnTo>
                  <a:pt x="3939" y="169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44">
            <a:extLst>
              <a:ext uri="{FF2B5EF4-FFF2-40B4-BE49-F238E27FC236}">
                <a16:creationId xmlns:a16="http://schemas.microsoft.com/office/drawing/2014/main" id="{F81B4FFC-7CAB-8348-AB44-4BC9BDC3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409" y="7048105"/>
            <a:ext cx="158419" cy="158419"/>
          </a:xfrm>
          <a:custGeom>
            <a:avLst/>
            <a:gdLst>
              <a:gd name="T0" fmla="*/ 27 w 155"/>
              <a:gd name="T1" fmla="*/ 126 h 154"/>
              <a:gd name="T2" fmla="*/ 27 w 155"/>
              <a:gd name="T3" fmla="*/ 126 h 154"/>
              <a:gd name="T4" fmla="*/ 117 w 155"/>
              <a:gd name="T5" fmla="*/ 135 h 154"/>
              <a:gd name="T6" fmla="*/ 127 w 155"/>
              <a:gd name="T7" fmla="*/ 36 h 154"/>
              <a:gd name="T8" fmla="*/ 36 w 155"/>
              <a:gd name="T9" fmla="*/ 27 h 154"/>
              <a:gd name="T10" fmla="*/ 27 w 155"/>
              <a:gd name="T1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27" y="126"/>
                </a:moveTo>
                <a:lnTo>
                  <a:pt x="27" y="126"/>
                </a:lnTo>
                <a:cubicBezTo>
                  <a:pt x="45" y="153"/>
                  <a:pt x="90" y="153"/>
                  <a:pt x="117" y="135"/>
                </a:cubicBezTo>
                <a:cubicBezTo>
                  <a:pt x="154" y="108"/>
                  <a:pt x="154" y="63"/>
                  <a:pt x="127" y="36"/>
                </a:cubicBezTo>
                <a:cubicBezTo>
                  <a:pt x="108" y="9"/>
                  <a:pt x="63" y="0"/>
                  <a:pt x="36" y="27"/>
                </a:cubicBezTo>
                <a:cubicBezTo>
                  <a:pt x="9" y="54"/>
                  <a:pt x="0" y="90"/>
                  <a:pt x="27" y="12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45">
            <a:extLst>
              <a:ext uri="{FF2B5EF4-FFF2-40B4-BE49-F238E27FC236}">
                <a16:creationId xmlns:a16="http://schemas.microsoft.com/office/drawing/2014/main" id="{F3640544-59A3-134B-B6B4-B4CEBFDE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1244" y="9555679"/>
            <a:ext cx="3924307" cy="1987047"/>
          </a:xfrm>
          <a:custGeom>
            <a:avLst/>
            <a:gdLst>
              <a:gd name="T0" fmla="*/ 0 w 3823"/>
              <a:gd name="T1" fmla="*/ 0 h 1935"/>
              <a:gd name="T2" fmla="*/ 1608 w 3823"/>
              <a:gd name="T3" fmla="*/ 1934 h 1935"/>
              <a:gd name="T4" fmla="*/ 3822 w 3823"/>
              <a:gd name="T5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3" h="1935">
                <a:moveTo>
                  <a:pt x="0" y="0"/>
                </a:moveTo>
                <a:lnTo>
                  <a:pt x="1608" y="1934"/>
                </a:lnTo>
                <a:lnTo>
                  <a:pt x="3822" y="193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46">
            <a:extLst>
              <a:ext uri="{FF2B5EF4-FFF2-40B4-BE49-F238E27FC236}">
                <a16:creationId xmlns:a16="http://schemas.microsoft.com/office/drawing/2014/main" id="{B863B7CC-FDA4-CD42-822D-C815B2A0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824" y="9469678"/>
            <a:ext cx="158419" cy="158422"/>
          </a:xfrm>
          <a:custGeom>
            <a:avLst/>
            <a:gdLst>
              <a:gd name="T0" fmla="*/ 27 w 154"/>
              <a:gd name="T1" fmla="*/ 127 h 154"/>
              <a:gd name="T2" fmla="*/ 27 w 154"/>
              <a:gd name="T3" fmla="*/ 127 h 154"/>
              <a:gd name="T4" fmla="*/ 36 w 154"/>
              <a:gd name="T5" fmla="*/ 27 h 154"/>
              <a:gd name="T6" fmla="*/ 126 w 154"/>
              <a:gd name="T7" fmla="*/ 36 h 154"/>
              <a:gd name="T8" fmla="*/ 117 w 154"/>
              <a:gd name="T9" fmla="*/ 136 h 154"/>
              <a:gd name="T10" fmla="*/ 27 w 154"/>
              <a:gd name="T11" fmla="*/ 1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27" y="127"/>
                </a:moveTo>
                <a:lnTo>
                  <a:pt x="27" y="127"/>
                </a:lnTo>
                <a:cubicBezTo>
                  <a:pt x="0" y="99"/>
                  <a:pt x="0" y="54"/>
                  <a:pt x="36" y="27"/>
                </a:cubicBezTo>
                <a:cubicBezTo>
                  <a:pt x="63" y="0"/>
                  <a:pt x="108" y="9"/>
                  <a:pt x="126" y="36"/>
                </a:cubicBezTo>
                <a:cubicBezTo>
                  <a:pt x="153" y="63"/>
                  <a:pt x="144" y="108"/>
                  <a:pt x="117" y="136"/>
                </a:cubicBezTo>
                <a:cubicBezTo>
                  <a:pt x="90" y="153"/>
                  <a:pt x="45" y="153"/>
                  <a:pt x="27" y="12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7">
            <a:extLst>
              <a:ext uri="{FF2B5EF4-FFF2-40B4-BE49-F238E27FC236}">
                <a16:creationId xmlns:a16="http://schemas.microsoft.com/office/drawing/2014/main" id="{6BED3104-C6B3-B046-B86E-4269C80D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89" y="9673363"/>
            <a:ext cx="4041993" cy="1747154"/>
          </a:xfrm>
          <a:custGeom>
            <a:avLst/>
            <a:gdLst>
              <a:gd name="T0" fmla="*/ 0 w 3940"/>
              <a:gd name="T1" fmla="*/ 1699 h 1700"/>
              <a:gd name="T2" fmla="*/ 2584 w 3940"/>
              <a:gd name="T3" fmla="*/ 1671 h 1700"/>
              <a:gd name="T4" fmla="*/ 3939 w 3940"/>
              <a:gd name="T5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0" h="1700">
                <a:moveTo>
                  <a:pt x="0" y="1699"/>
                </a:moveTo>
                <a:lnTo>
                  <a:pt x="2584" y="1671"/>
                </a:lnTo>
                <a:lnTo>
                  <a:pt x="393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48">
            <a:extLst>
              <a:ext uri="{FF2B5EF4-FFF2-40B4-BE49-F238E27FC236}">
                <a16:creationId xmlns:a16="http://schemas.microsoft.com/office/drawing/2014/main" id="{061C4970-7C40-DA49-9E4E-DEB08B69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409" y="9600942"/>
            <a:ext cx="158419" cy="158419"/>
          </a:xfrm>
          <a:custGeom>
            <a:avLst/>
            <a:gdLst>
              <a:gd name="T0" fmla="*/ 127 w 155"/>
              <a:gd name="T1" fmla="*/ 117 h 154"/>
              <a:gd name="T2" fmla="*/ 127 w 155"/>
              <a:gd name="T3" fmla="*/ 117 h 154"/>
              <a:gd name="T4" fmla="*/ 117 w 155"/>
              <a:gd name="T5" fmla="*/ 18 h 154"/>
              <a:gd name="T6" fmla="*/ 27 w 155"/>
              <a:gd name="T7" fmla="*/ 26 h 154"/>
              <a:gd name="T8" fmla="*/ 36 w 155"/>
              <a:gd name="T9" fmla="*/ 126 h 154"/>
              <a:gd name="T10" fmla="*/ 127 w 155"/>
              <a:gd name="T11" fmla="*/ 11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7" y="117"/>
                </a:moveTo>
                <a:lnTo>
                  <a:pt x="127" y="117"/>
                </a:lnTo>
                <a:cubicBezTo>
                  <a:pt x="154" y="90"/>
                  <a:pt x="154" y="45"/>
                  <a:pt x="117" y="18"/>
                </a:cubicBezTo>
                <a:cubicBezTo>
                  <a:pt x="90" y="0"/>
                  <a:pt x="45" y="0"/>
                  <a:pt x="27" y="26"/>
                </a:cubicBezTo>
                <a:cubicBezTo>
                  <a:pt x="0" y="63"/>
                  <a:pt x="9" y="99"/>
                  <a:pt x="36" y="126"/>
                </a:cubicBezTo>
                <a:cubicBezTo>
                  <a:pt x="63" y="153"/>
                  <a:pt x="108" y="144"/>
                  <a:pt x="127" y="11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0">
            <a:extLst>
              <a:ext uri="{FF2B5EF4-FFF2-40B4-BE49-F238E27FC236}">
                <a16:creationId xmlns:a16="http://schemas.microsoft.com/office/drawing/2014/main" id="{1CD3C83F-4325-9948-B544-243A2811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658" y="4472635"/>
            <a:ext cx="1588735" cy="1588735"/>
          </a:xfrm>
          <a:custGeom>
            <a:avLst/>
            <a:gdLst>
              <a:gd name="T0" fmla="*/ 1545 w 1546"/>
              <a:gd name="T1" fmla="*/ 777 h 1546"/>
              <a:gd name="T2" fmla="*/ 1545 w 1546"/>
              <a:gd name="T3" fmla="*/ 777 h 1546"/>
              <a:gd name="T4" fmla="*/ 777 w 1546"/>
              <a:gd name="T5" fmla="*/ 1545 h 1546"/>
              <a:gd name="T6" fmla="*/ 0 w 1546"/>
              <a:gd name="T7" fmla="*/ 777 h 1546"/>
              <a:gd name="T8" fmla="*/ 777 w 1546"/>
              <a:gd name="T9" fmla="*/ 0 h 1546"/>
              <a:gd name="T10" fmla="*/ 1545 w 1546"/>
              <a:gd name="T11" fmla="*/ 77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46">
                <a:moveTo>
                  <a:pt x="1545" y="777"/>
                </a:moveTo>
                <a:lnTo>
                  <a:pt x="1545" y="777"/>
                </a:lnTo>
                <a:cubicBezTo>
                  <a:pt x="1545" y="1202"/>
                  <a:pt x="1202" y="1545"/>
                  <a:pt x="777" y="1545"/>
                </a:cubicBezTo>
                <a:cubicBezTo>
                  <a:pt x="352" y="1545"/>
                  <a:pt x="0" y="1202"/>
                  <a:pt x="0" y="777"/>
                </a:cubicBezTo>
                <a:cubicBezTo>
                  <a:pt x="0" y="352"/>
                  <a:pt x="352" y="0"/>
                  <a:pt x="777" y="0"/>
                </a:cubicBezTo>
                <a:cubicBezTo>
                  <a:pt x="1202" y="0"/>
                  <a:pt x="1545" y="352"/>
                  <a:pt x="1545" y="7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1">
            <a:extLst>
              <a:ext uri="{FF2B5EF4-FFF2-40B4-BE49-F238E27FC236}">
                <a16:creationId xmlns:a16="http://schemas.microsoft.com/office/drawing/2014/main" id="{E3770F55-2C44-4748-88F2-B878EA76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765" y="10741571"/>
            <a:ext cx="1579680" cy="1579680"/>
          </a:xfrm>
          <a:custGeom>
            <a:avLst/>
            <a:gdLst>
              <a:gd name="T0" fmla="*/ 1537 w 1538"/>
              <a:gd name="T1" fmla="*/ 768 h 1537"/>
              <a:gd name="T2" fmla="*/ 1537 w 1538"/>
              <a:gd name="T3" fmla="*/ 768 h 1537"/>
              <a:gd name="T4" fmla="*/ 768 w 1538"/>
              <a:gd name="T5" fmla="*/ 1536 h 1537"/>
              <a:gd name="T6" fmla="*/ 0 w 1538"/>
              <a:gd name="T7" fmla="*/ 768 h 1537"/>
              <a:gd name="T8" fmla="*/ 768 w 1538"/>
              <a:gd name="T9" fmla="*/ 0 h 1537"/>
              <a:gd name="T10" fmla="*/ 1537 w 1538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7">
                <a:moveTo>
                  <a:pt x="1537" y="768"/>
                </a:moveTo>
                <a:lnTo>
                  <a:pt x="1537" y="768"/>
                </a:lnTo>
                <a:cubicBezTo>
                  <a:pt x="1537" y="1192"/>
                  <a:pt x="1193" y="1536"/>
                  <a:pt x="768" y="1536"/>
                </a:cubicBezTo>
                <a:cubicBezTo>
                  <a:pt x="344" y="1536"/>
                  <a:pt x="0" y="1192"/>
                  <a:pt x="0" y="768"/>
                </a:cubicBezTo>
                <a:cubicBezTo>
                  <a:pt x="0" y="343"/>
                  <a:pt x="344" y="0"/>
                  <a:pt x="768" y="0"/>
                </a:cubicBezTo>
                <a:cubicBezTo>
                  <a:pt x="1193" y="0"/>
                  <a:pt x="1537" y="343"/>
                  <a:pt x="1537" y="7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95B9A0FC-CFCF-9847-AFD6-94CF6D6B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49" y="4603899"/>
            <a:ext cx="1579683" cy="1579680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3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3">
            <a:extLst>
              <a:ext uri="{FF2B5EF4-FFF2-40B4-BE49-F238E27FC236}">
                <a16:creationId xmlns:a16="http://schemas.microsoft.com/office/drawing/2014/main" id="{4038AFE8-ABBA-7E43-BB69-253A512B0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471" y="10574097"/>
            <a:ext cx="1579680" cy="1579683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3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5">
            <a:extLst>
              <a:ext uri="{FF2B5EF4-FFF2-40B4-BE49-F238E27FC236}">
                <a16:creationId xmlns:a16="http://schemas.microsoft.com/office/drawing/2014/main" id="{FB5CB8A2-C8D1-2C46-8807-F9ECAD60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341" y="11325463"/>
            <a:ext cx="67896" cy="158422"/>
          </a:xfrm>
          <a:custGeom>
            <a:avLst/>
            <a:gdLst>
              <a:gd name="T0" fmla="*/ 46 w 65"/>
              <a:gd name="T1" fmla="*/ 154 h 155"/>
              <a:gd name="T2" fmla="*/ 46 w 65"/>
              <a:gd name="T3" fmla="*/ 154 h 155"/>
              <a:gd name="T4" fmla="*/ 28 w 65"/>
              <a:gd name="T5" fmla="*/ 145 h 155"/>
              <a:gd name="T6" fmla="*/ 0 w 65"/>
              <a:gd name="T7" fmla="*/ 18 h 155"/>
              <a:gd name="T8" fmla="*/ 19 w 65"/>
              <a:gd name="T9" fmla="*/ 0 h 155"/>
              <a:gd name="T10" fmla="*/ 37 w 65"/>
              <a:gd name="T11" fmla="*/ 18 h 155"/>
              <a:gd name="T12" fmla="*/ 64 w 65"/>
              <a:gd name="T13" fmla="*/ 127 h 155"/>
              <a:gd name="T14" fmla="*/ 64 w 65"/>
              <a:gd name="T15" fmla="*/ 136 h 155"/>
              <a:gd name="T16" fmla="*/ 55 w 65"/>
              <a:gd name="T17" fmla="*/ 154 h 155"/>
              <a:gd name="T18" fmla="*/ 46 w 65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155">
                <a:moveTo>
                  <a:pt x="46" y="154"/>
                </a:moveTo>
                <a:lnTo>
                  <a:pt x="46" y="154"/>
                </a:lnTo>
                <a:cubicBezTo>
                  <a:pt x="37" y="154"/>
                  <a:pt x="37" y="154"/>
                  <a:pt x="28" y="145"/>
                </a:cubicBezTo>
                <a:cubicBezTo>
                  <a:pt x="10" y="109"/>
                  <a:pt x="0" y="63"/>
                  <a:pt x="0" y="18"/>
                </a:cubicBezTo>
                <a:cubicBezTo>
                  <a:pt x="0" y="9"/>
                  <a:pt x="0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54"/>
                  <a:pt x="46" y="91"/>
                  <a:pt x="64" y="127"/>
                </a:cubicBezTo>
                <a:lnTo>
                  <a:pt x="64" y="136"/>
                </a:lnTo>
                <a:cubicBezTo>
                  <a:pt x="64" y="145"/>
                  <a:pt x="64" y="145"/>
                  <a:pt x="55" y="154"/>
                </a:cubicBezTo>
                <a:lnTo>
                  <a:pt x="46" y="1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6">
            <a:extLst>
              <a:ext uri="{FF2B5EF4-FFF2-40B4-BE49-F238E27FC236}">
                <a16:creationId xmlns:a16="http://schemas.microsoft.com/office/drawing/2014/main" id="{EE72B187-0577-C247-AC59-7693D93F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764" y="11076518"/>
            <a:ext cx="900734" cy="529576"/>
          </a:xfrm>
          <a:custGeom>
            <a:avLst/>
            <a:gdLst>
              <a:gd name="T0" fmla="*/ 678 w 877"/>
              <a:gd name="T1" fmla="*/ 515 h 516"/>
              <a:gd name="T2" fmla="*/ 678 w 877"/>
              <a:gd name="T3" fmla="*/ 515 h 516"/>
              <a:gd name="T4" fmla="*/ 660 w 877"/>
              <a:gd name="T5" fmla="*/ 515 h 516"/>
              <a:gd name="T6" fmla="*/ 650 w 877"/>
              <a:gd name="T7" fmla="*/ 497 h 516"/>
              <a:gd name="T8" fmla="*/ 669 w 877"/>
              <a:gd name="T9" fmla="*/ 479 h 516"/>
              <a:gd name="T10" fmla="*/ 678 w 877"/>
              <a:gd name="T11" fmla="*/ 479 h 516"/>
              <a:gd name="T12" fmla="*/ 840 w 877"/>
              <a:gd name="T13" fmla="*/ 316 h 516"/>
              <a:gd name="T14" fmla="*/ 678 w 877"/>
              <a:gd name="T15" fmla="*/ 154 h 516"/>
              <a:gd name="T16" fmla="*/ 650 w 877"/>
              <a:gd name="T17" fmla="*/ 163 h 516"/>
              <a:gd name="T18" fmla="*/ 632 w 877"/>
              <a:gd name="T19" fmla="*/ 154 h 516"/>
              <a:gd name="T20" fmla="*/ 433 w 877"/>
              <a:gd name="T21" fmla="*/ 36 h 516"/>
              <a:gd name="T22" fmla="*/ 244 w 877"/>
              <a:gd name="T23" fmla="*/ 154 h 516"/>
              <a:gd name="T24" fmla="*/ 226 w 877"/>
              <a:gd name="T25" fmla="*/ 163 h 516"/>
              <a:gd name="T26" fmla="*/ 199 w 877"/>
              <a:gd name="T27" fmla="*/ 154 h 516"/>
              <a:gd name="T28" fmla="*/ 36 w 877"/>
              <a:gd name="T29" fmla="*/ 316 h 516"/>
              <a:gd name="T30" fmla="*/ 199 w 877"/>
              <a:gd name="T31" fmla="*/ 479 h 516"/>
              <a:gd name="T32" fmla="*/ 208 w 877"/>
              <a:gd name="T33" fmla="*/ 479 h 516"/>
              <a:gd name="T34" fmla="*/ 226 w 877"/>
              <a:gd name="T35" fmla="*/ 497 h 516"/>
              <a:gd name="T36" fmla="*/ 208 w 877"/>
              <a:gd name="T37" fmla="*/ 515 h 516"/>
              <a:gd name="T38" fmla="*/ 199 w 877"/>
              <a:gd name="T39" fmla="*/ 515 h 516"/>
              <a:gd name="T40" fmla="*/ 0 w 877"/>
              <a:gd name="T41" fmla="*/ 316 h 516"/>
              <a:gd name="T42" fmla="*/ 199 w 877"/>
              <a:gd name="T43" fmla="*/ 118 h 516"/>
              <a:gd name="T44" fmla="*/ 217 w 877"/>
              <a:gd name="T45" fmla="*/ 127 h 516"/>
              <a:gd name="T46" fmla="*/ 433 w 877"/>
              <a:gd name="T47" fmla="*/ 0 h 516"/>
              <a:gd name="T48" fmla="*/ 660 w 877"/>
              <a:gd name="T49" fmla="*/ 127 h 516"/>
              <a:gd name="T50" fmla="*/ 678 w 877"/>
              <a:gd name="T51" fmla="*/ 118 h 516"/>
              <a:gd name="T52" fmla="*/ 876 w 877"/>
              <a:gd name="T53" fmla="*/ 316 h 516"/>
              <a:gd name="T54" fmla="*/ 678 w 877"/>
              <a:gd name="T55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7" h="516">
                <a:moveTo>
                  <a:pt x="678" y="515"/>
                </a:moveTo>
                <a:lnTo>
                  <a:pt x="678" y="515"/>
                </a:lnTo>
                <a:cubicBezTo>
                  <a:pt x="669" y="515"/>
                  <a:pt x="669" y="515"/>
                  <a:pt x="660" y="515"/>
                </a:cubicBezTo>
                <a:cubicBezTo>
                  <a:pt x="650" y="515"/>
                  <a:pt x="641" y="506"/>
                  <a:pt x="650" y="497"/>
                </a:cubicBezTo>
                <a:cubicBezTo>
                  <a:pt x="650" y="488"/>
                  <a:pt x="660" y="479"/>
                  <a:pt x="669" y="479"/>
                </a:cubicBezTo>
                <a:cubicBezTo>
                  <a:pt x="669" y="479"/>
                  <a:pt x="669" y="479"/>
                  <a:pt x="678" y="479"/>
                </a:cubicBezTo>
                <a:cubicBezTo>
                  <a:pt x="768" y="479"/>
                  <a:pt x="840" y="407"/>
                  <a:pt x="840" y="316"/>
                </a:cubicBezTo>
                <a:cubicBezTo>
                  <a:pt x="840" y="235"/>
                  <a:pt x="768" y="154"/>
                  <a:pt x="678" y="154"/>
                </a:cubicBezTo>
                <a:cubicBezTo>
                  <a:pt x="669" y="154"/>
                  <a:pt x="660" y="163"/>
                  <a:pt x="650" y="163"/>
                </a:cubicBezTo>
                <a:cubicBezTo>
                  <a:pt x="641" y="163"/>
                  <a:pt x="632" y="154"/>
                  <a:pt x="632" y="154"/>
                </a:cubicBezTo>
                <a:cubicBezTo>
                  <a:pt x="587" y="82"/>
                  <a:pt x="515" y="36"/>
                  <a:pt x="433" y="36"/>
                </a:cubicBezTo>
                <a:cubicBezTo>
                  <a:pt x="352" y="36"/>
                  <a:pt x="280" y="82"/>
                  <a:pt x="244" y="154"/>
                </a:cubicBezTo>
                <a:cubicBezTo>
                  <a:pt x="235" y="154"/>
                  <a:pt x="226" y="163"/>
                  <a:pt x="226" y="163"/>
                </a:cubicBezTo>
                <a:cubicBezTo>
                  <a:pt x="217" y="163"/>
                  <a:pt x="208" y="154"/>
                  <a:pt x="199" y="154"/>
                </a:cubicBezTo>
                <a:cubicBezTo>
                  <a:pt x="108" y="154"/>
                  <a:pt x="36" y="235"/>
                  <a:pt x="36" y="316"/>
                </a:cubicBezTo>
                <a:cubicBezTo>
                  <a:pt x="36" y="407"/>
                  <a:pt x="108" y="479"/>
                  <a:pt x="199" y="479"/>
                </a:cubicBezTo>
                <a:cubicBezTo>
                  <a:pt x="199" y="479"/>
                  <a:pt x="199" y="479"/>
                  <a:pt x="208" y="479"/>
                </a:cubicBezTo>
                <a:cubicBezTo>
                  <a:pt x="217" y="479"/>
                  <a:pt x="226" y="488"/>
                  <a:pt x="226" y="497"/>
                </a:cubicBezTo>
                <a:cubicBezTo>
                  <a:pt x="226" y="506"/>
                  <a:pt x="217" y="515"/>
                  <a:pt x="208" y="515"/>
                </a:cubicBezTo>
                <a:lnTo>
                  <a:pt x="199" y="515"/>
                </a:lnTo>
                <a:cubicBezTo>
                  <a:pt x="81" y="515"/>
                  <a:pt x="0" y="434"/>
                  <a:pt x="0" y="316"/>
                </a:cubicBezTo>
                <a:cubicBezTo>
                  <a:pt x="0" y="208"/>
                  <a:pt x="81" y="118"/>
                  <a:pt x="199" y="118"/>
                </a:cubicBezTo>
                <a:cubicBezTo>
                  <a:pt x="199" y="118"/>
                  <a:pt x="208" y="118"/>
                  <a:pt x="217" y="127"/>
                </a:cubicBezTo>
                <a:cubicBezTo>
                  <a:pt x="262" y="45"/>
                  <a:pt x="343" y="0"/>
                  <a:pt x="433" y="0"/>
                </a:cubicBezTo>
                <a:cubicBezTo>
                  <a:pt x="524" y="0"/>
                  <a:pt x="605" y="45"/>
                  <a:pt x="660" y="127"/>
                </a:cubicBezTo>
                <a:cubicBezTo>
                  <a:pt x="660" y="118"/>
                  <a:pt x="669" y="118"/>
                  <a:pt x="678" y="118"/>
                </a:cubicBezTo>
                <a:cubicBezTo>
                  <a:pt x="786" y="118"/>
                  <a:pt x="876" y="208"/>
                  <a:pt x="876" y="316"/>
                </a:cubicBezTo>
                <a:cubicBezTo>
                  <a:pt x="876" y="434"/>
                  <a:pt x="786" y="515"/>
                  <a:pt x="678" y="5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7">
            <a:extLst>
              <a:ext uri="{FF2B5EF4-FFF2-40B4-BE49-F238E27FC236}">
                <a16:creationId xmlns:a16="http://schemas.microsoft.com/office/drawing/2014/main" id="{2254332D-7632-A34F-B535-B82D98C0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972" y="11325463"/>
            <a:ext cx="76949" cy="158422"/>
          </a:xfrm>
          <a:custGeom>
            <a:avLst/>
            <a:gdLst>
              <a:gd name="T0" fmla="*/ 18 w 74"/>
              <a:gd name="T1" fmla="*/ 154 h 155"/>
              <a:gd name="T2" fmla="*/ 18 w 74"/>
              <a:gd name="T3" fmla="*/ 154 h 155"/>
              <a:gd name="T4" fmla="*/ 9 w 74"/>
              <a:gd name="T5" fmla="*/ 154 h 155"/>
              <a:gd name="T6" fmla="*/ 0 w 74"/>
              <a:gd name="T7" fmla="*/ 136 h 155"/>
              <a:gd name="T8" fmla="*/ 9 w 74"/>
              <a:gd name="T9" fmla="*/ 127 h 155"/>
              <a:gd name="T10" fmla="*/ 37 w 74"/>
              <a:gd name="T11" fmla="*/ 18 h 155"/>
              <a:gd name="T12" fmla="*/ 55 w 74"/>
              <a:gd name="T13" fmla="*/ 0 h 155"/>
              <a:gd name="T14" fmla="*/ 73 w 74"/>
              <a:gd name="T15" fmla="*/ 18 h 155"/>
              <a:gd name="T16" fmla="*/ 37 w 74"/>
              <a:gd name="T17" fmla="*/ 145 h 155"/>
              <a:gd name="T18" fmla="*/ 18 w 74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55">
                <a:moveTo>
                  <a:pt x="18" y="154"/>
                </a:moveTo>
                <a:lnTo>
                  <a:pt x="18" y="154"/>
                </a:lnTo>
                <a:cubicBezTo>
                  <a:pt x="18" y="154"/>
                  <a:pt x="18" y="154"/>
                  <a:pt x="9" y="154"/>
                </a:cubicBezTo>
                <a:cubicBezTo>
                  <a:pt x="9" y="145"/>
                  <a:pt x="0" y="145"/>
                  <a:pt x="0" y="136"/>
                </a:cubicBezTo>
                <a:cubicBezTo>
                  <a:pt x="0" y="136"/>
                  <a:pt x="0" y="127"/>
                  <a:pt x="9" y="127"/>
                </a:cubicBezTo>
                <a:cubicBezTo>
                  <a:pt x="27" y="91"/>
                  <a:pt x="37" y="54"/>
                  <a:pt x="37" y="18"/>
                </a:cubicBezTo>
                <a:cubicBezTo>
                  <a:pt x="37" y="9"/>
                  <a:pt x="46" y="0"/>
                  <a:pt x="55" y="0"/>
                </a:cubicBezTo>
                <a:cubicBezTo>
                  <a:pt x="63" y="0"/>
                  <a:pt x="73" y="9"/>
                  <a:pt x="73" y="18"/>
                </a:cubicBezTo>
                <a:cubicBezTo>
                  <a:pt x="73" y="63"/>
                  <a:pt x="63" y="109"/>
                  <a:pt x="37" y="145"/>
                </a:cubicBezTo>
                <a:cubicBezTo>
                  <a:pt x="37" y="154"/>
                  <a:pt x="27" y="154"/>
                  <a:pt x="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8">
            <a:extLst>
              <a:ext uri="{FF2B5EF4-FFF2-40B4-BE49-F238E27FC236}">
                <a16:creationId xmlns:a16="http://schemas.microsoft.com/office/drawing/2014/main" id="{014911A9-51D8-8847-B4BB-3D85420F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94" y="11443147"/>
            <a:ext cx="140317" cy="158422"/>
          </a:xfrm>
          <a:custGeom>
            <a:avLst/>
            <a:gdLst>
              <a:gd name="T0" fmla="*/ 18 w 136"/>
              <a:gd name="T1" fmla="*/ 154 h 155"/>
              <a:gd name="T2" fmla="*/ 18 w 136"/>
              <a:gd name="T3" fmla="*/ 154 h 155"/>
              <a:gd name="T4" fmla="*/ 0 w 136"/>
              <a:gd name="T5" fmla="*/ 145 h 155"/>
              <a:gd name="T6" fmla="*/ 18 w 136"/>
              <a:gd name="T7" fmla="*/ 118 h 155"/>
              <a:gd name="T8" fmla="*/ 81 w 136"/>
              <a:gd name="T9" fmla="*/ 100 h 155"/>
              <a:gd name="T10" fmla="*/ 18 w 136"/>
              <a:gd name="T11" fmla="*/ 28 h 155"/>
              <a:gd name="T12" fmla="*/ 27 w 136"/>
              <a:gd name="T13" fmla="*/ 0 h 155"/>
              <a:gd name="T14" fmla="*/ 54 w 136"/>
              <a:gd name="T15" fmla="*/ 10 h 155"/>
              <a:gd name="T16" fmla="*/ 126 w 136"/>
              <a:gd name="T17" fmla="*/ 91 h 155"/>
              <a:gd name="T18" fmla="*/ 135 w 136"/>
              <a:gd name="T19" fmla="*/ 100 h 155"/>
              <a:gd name="T20" fmla="*/ 126 w 136"/>
              <a:gd name="T21" fmla="*/ 118 h 155"/>
              <a:gd name="T22" fmla="*/ 18 w 136"/>
              <a:gd name="T2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55">
                <a:moveTo>
                  <a:pt x="18" y="154"/>
                </a:moveTo>
                <a:lnTo>
                  <a:pt x="18" y="154"/>
                </a:lnTo>
                <a:cubicBezTo>
                  <a:pt x="9" y="154"/>
                  <a:pt x="0" y="154"/>
                  <a:pt x="0" y="145"/>
                </a:cubicBezTo>
                <a:cubicBezTo>
                  <a:pt x="0" y="127"/>
                  <a:pt x="9" y="118"/>
                  <a:pt x="18" y="118"/>
                </a:cubicBezTo>
                <a:cubicBezTo>
                  <a:pt x="36" y="118"/>
                  <a:pt x="63" y="109"/>
                  <a:pt x="81" y="100"/>
                </a:cubicBezTo>
                <a:cubicBezTo>
                  <a:pt x="63" y="82"/>
                  <a:pt x="36" y="55"/>
                  <a:pt x="18" y="28"/>
                </a:cubicBezTo>
                <a:cubicBezTo>
                  <a:pt x="18" y="19"/>
                  <a:pt x="18" y="10"/>
                  <a:pt x="27" y="0"/>
                </a:cubicBezTo>
                <a:cubicBezTo>
                  <a:pt x="36" y="0"/>
                  <a:pt x="45" y="0"/>
                  <a:pt x="54" y="10"/>
                </a:cubicBezTo>
                <a:cubicBezTo>
                  <a:pt x="72" y="46"/>
                  <a:pt x="99" y="64"/>
                  <a:pt x="126" y="91"/>
                </a:cubicBezTo>
                <a:cubicBezTo>
                  <a:pt x="126" y="91"/>
                  <a:pt x="135" y="91"/>
                  <a:pt x="135" y="100"/>
                </a:cubicBezTo>
                <a:cubicBezTo>
                  <a:pt x="135" y="109"/>
                  <a:pt x="135" y="109"/>
                  <a:pt x="126" y="118"/>
                </a:cubicBezTo>
                <a:cubicBezTo>
                  <a:pt x="99" y="145"/>
                  <a:pt x="54" y="154"/>
                  <a:pt x="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9">
            <a:extLst>
              <a:ext uri="{FF2B5EF4-FFF2-40B4-BE49-F238E27FC236}">
                <a16:creationId xmlns:a16="http://schemas.microsoft.com/office/drawing/2014/main" id="{F580B858-B110-2D4B-8B23-4085688D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499" y="11443147"/>
            <a:ext cx="475264" cy="158422"/>
          </a:xfrm>
          <a:custGeom>
            <a:avLst/>
            <a:gdLst>
              <a:gd name="T0" fmla="*/ 225 w 462"/>
              <a:gd name="T1" fmla="*/ 154 h 155"/>
              <a:gd name="T2" fmla="*/ 225 w 462"/>
              <a:gd name="T3" fmla="*/ 154 h 155"/>
              <a:gd name="T4" fmla="*/ 90 w 462"/>
              <a:gd name="T5" fmla="*/ 118 h 155"/>
              <a:gd name="T6" fmla="*/ 0 w 462"/>
              <a:gd name="T7" fmla="*/ 28 h 155"/>
              <a:gd name="T8" fmla="*/ 9 w 462"/>
              <a:gd name="T9" fmla="*/ 0 h 155"/>
              <a:gd name="T10" fmla="*/ 36 w 462"/>
              <a:gd name="T11" fmla="*/ 10 h 155"/>
              <a:gd name="T12" fmla="*/ 108 w 462"/>
              <a:gd name="T13" fmla="*/ 91 h 155"/>
              <a:gd name="T14" fmla="*/ 225 w 462"/>
              <a:gd name="T15" fmla="*/ 118 h 155"/>
              <a:gd name="T16" fmla="*/ 352 w 462"/>
              <a:gd name="T17" fmla="*/ 91 h 155"/>
              <a:gd name="T18" fmla="*/ 424 w 462"/>
              <a:gd name="T19" fmla="*/ 10 h 155"/>
              <a:gd name="T20" fmla="*/ 442 w 462"/>
              <a:gd name="T21" fmla="*/ 0 h 155"/>
              <a:gd name="T22" fmla="*/ 452 w 462"/>
              <a:gd name="T23" fmla="*/ 28 h 155"/>
              <a:gd name="T24" fmla="*/ 370 w 462"/>
              <a:gd name="T25" fmla="*/ 118 h 155"/>
              <a:gd name="T26" fmla="*/ 225 w 462"/>
              <a:gd name="T2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" h="155">
                <a:moveTo>
                  <a:pt x="225" y="154"/>
                </a:moveTo>
                <a:lnTo>
                  <a:pt x="225" y="154"/>
                </a:lnTo>
                <a:cubicBezTo>
                  <a:pt x="180" y="154"/>
                  <a:pt x="126" y="145"/>
                  <a:pt x="90" y="118"/>
                </a:cubicBezTo>
                <a:cubicBezTo>
                  <a:pt x="54" y="91"/>
                  <a:pt x="27" y="64"/>
                  <a:pt x="0" y="28"/>
                </a:cubicBezTo>
                <a:cubicBezTo>
                  <a:pt x="0" y="19"/>
                  <a:pt x="0" y="10"/>
                  <a:pt x="9" y="0"/>
                </a:cubicBezTo>
                <a:cubicBezTo>
                  <a:pt x="18" y="0"/>
                  <a:pt x="27" y="0"/>
                  <a:pt x="36" y="10"/>
                </a:cubicBezTo>
                <a:cubicBezTo>
                  <a:pt x="54" y="46"/>
                  <a:pt x="81" y="64"/>
                  <a:pt x="108" y="91"/>
                </a:cubicBezTo>
                <a:cubicBezTo>
                  <a:pt x="144" y="109"/>
                  <a:pt x="189" y="118"/>
                  <a:pt x="225" y="118"/>
                </a:cubicBezTo>
                <a:cubicBezTo>
                  <a:pt x="271" y="118"/>
                  <a:pt x="316" y="109"/>
                  <a:pt x="352" y="91"/>
                </a:cubicBezTo>
                <a:cubicBezTo>
                  <a:pt x="379" y="64"/>
                  <a:pt x="406" y="46"/>
                  <a:pt x="424" y="10"/>
                </a:cubicBezTo>
                <a:cubicBezTo>
                  <a:pt x="424" y="0"/>
                  <a:pt x="433" y="0"/>
                  <a:pt x="442" y="0"/>
                </a:cubicBezTo>
                <a:cubicBezTo>
                  <a:pt x="452" y="10"/>
                  <a:pt x="461" y="19"/>
                  <a:pt x="452" y="28"/>
                </a:cubicBezTo>
                <a:cubicBezTo>
                  <a:pt x="433" y="64"/>
                  <a:pt x="406" y="91"/>
                  <a:pt x="370" y="118"/>
                </a:cubicBezTo>
                <a:cubicBezTo>
                  <a:pt x="325" y="145"/>
                  <a:pt x="280" y="154"/>
                  <a:pt x="225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0">
            <a:extLst>
              <a:ext uri="{FF2B5EF4-FFF2-40B4-BE49-F238E27FC236}">
                <a16:creationId xmlns:a16="http://schemas.microsoft.com/office/drawing/2014/main" id="{35F19BE4-50D9-D142-A61A-01074C7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94" y="11529149"/>
            <a:ext cx="511474" cy="448103"/>
          </a:xfrm>
          <a:custGeom>
            <a:avLst/>
            <a:gdLst>
              <a:gd name="T0" fmla="*/ 424 w 497"/>
              <a:gd name="T1" fmla="*/ 434 h 435"/>
              <a:gd name="T2" fmla="*/ 424 w 497"/>
              <a:gd name="T3" fmla="*/ 434 h 435"/>
              <a:gd name="T4" fmla="*/ 63 w 497"/>
              <a:gd name="T5" fmla="*/ 434 h 435"/>
              <a:gd name="T6" fmla="*/ 45 w 497"/>
              <a:gd name="T7" fmla="*/ 424 h 435"/>
              <a:gd name="T8" fmla="*/ 0 w 497"/>
              <a:gd name="T9" fmla="*/ 63 h 435"/>
              <a:gd name="T10" fmla="*/ 0 w 497"/>
              <a:gd name="T11" fmla="*/ 45 h 435"/>
              <a:gd name="T12" fmla="*/ 18 w 497"/>
              <a:gd name="T13" fmla="*/ 36 h 435"/>
              <a:gd name="T14" fmla="*/ 108 w 497"/>
              <a:gd name="T15" fmla="*/ 9 h 435"/>
              <a:gd name="T16" fmla="*/ 126 w 497"/>
              <a:gd name="T17" fmla="*/ 9 h 435"/>
              <a:gd name="T18" fmla="*/ 243 w 497"/>
              <a:gd name="T19" fmla="*/ 36 h 435"/>
              <a:gd name="T20" fmla="*/ 370 w 497"/>
              <a:gd name="T21" fmla="*/ 9 h 435"/>
              <a:gd name="T22" fmla="*/ 388 w 497"/>
              <a:gd name="T23" fmla="*/ 9 h 435"/>
              <a:gd name="T24" fmla="*/ 479 w 497"/>
              <a:gd name="T25" fmla="*/ 36 h 435"/>
              <a:gd name="T26" fmla="*/ 496 w 497"/>
              <a:gd name="T27" fmla="*/ 63 h 435"/>
              <a:gd name="T28" fmla="*/ 470 w 497"/>
              <a:gd name="T29" fmla="*/ 72 h 435"/>
              <a:gd name="T30" fmla="*/ 379 w 497"/>
              <a:gd name="T31" fmla="*/ 45 h 435"/>
              <a:gd name="T32" fmla="*/ 243 w 497"/>
              <a:gd name="T33" fmla="*/ 72 h 435"/>
              <a:gd name="T34" fmla="*/ 117 w 497"/>
              <a:gd name="T35" fmla="*/ 45 h 435"/>
              <a:gd name="T36" fmla="*/ 36 w 497"/>
              <a:gd name="T37" fmla="*/ 72 h 435"/>
              <a:gd name="T38" fmla="*/ 81 w 497"/>
              <a:gd name="T39" fmla="*/ 398 h 435"/>
              <a:gd name="T40" fmla="*/ 406 w 497"/>
              <a:gd name="T41" fmla="*/ 398 h 435"/>
              <a:gd name="T42" fmla="*/ 442 w 497"/>
              <a:gd name="T43" fmla="*/ 181 h 435"/>
              <a:gd name="T44" fmla="*/ 460 w 497"/>
              <a:gd name="T45" fmla="*/ 163 h 435"/>
              <a:gd name="T46" fmla="*/ 479 w 497"/>
              <a:gd name="T47" fmla="*/ 181 h 435"/>
              <a:gd name="T48" fmla="*/ 442 w 497"/>
              <a:gd name="T49" fmla="*/ 424 h 435"/>
              <a:gd name="T50" fmla="*/ 424 w 497"/>
              <a:gd name="T5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7" h="435">
                <a:moveTo>
                  <a:pt x="424" y="434"/>
                </a:moveTo>
                <a:lnTo>
                  <a:pt x="424" y="434"/>
                </a:lnTo>
                <a:cubicBezTo>
                  <a:pt x="63" y="434"/>
                  <a:pt x="63" y="434"/>
                  <a:pt x="63" y="434"/>
                </a:cubicBezTo>
                <a:cubicBezTo>
                  <a:pt x="54" y="434"/>
                  <a:pt x="45" y="434"/>
                  <a:pt x="45" y="42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54"/>
                  <a:pt x="0" y="45"/>
                </a:cubicBezTo>
                <a:cubicBezTo>
                  <a:pt x="9" y="45"/>
                  <a:pt x="9" y="36"/>
                  <a:pt x="18" y="36"/>
                </a:cubicBezTo>
                <a:cubicBezTo>
                  <a:pt x="45" y="36"/>
                  <a:pt x="81" y="27"/>
                  <a:pt x="108" y="9"/>
                </a:cubicBezTo>
                <a:cubicBezTo>
                  <a:pt x="108" y="0"/>
                  <a:pt x="117" y="0"/>
                  <a:pt x="126" y="9"/>
                </a:cubicBezTo>
                <a:cubicBezTo>
                  <a:pt x="162" y="27"/>
                  <a:pt x="207" y="36"/>
                  <a:pt x="243" y="36"/>
                </a:cubicBezTo>
                <a:cubicBezTo>
                  <a:pt x="289" y="36"/>
                  <a:pt x="334" y="27"/>
                  <a:pt x="370" y="9"/>
                </a:cubicBezTo>
                <a:cubicBezTo>
                  <a:pt x="370" y="0"/>
                  <a:pt x="379" y="0"/>
                  <a:pt x="388" y="9"/>
                </a:cubicBezTo>
                <a:cubicBezTo>
                  <a:pt x="415" y="27"/>
                  <a:pt x="442" y="36"/>
                  <a:pt x="479" y="36"/>
                </a:cubicBezTo>
                <a:cubicBezTo>
                  <a:pt x="488" y="36"/>
                  <a:pt x="496" y="45"/>
                  <a:pt x="496" y="63"/>
                </a:cubicBezTo>
                <a:cubicBezTo>
                  <a:pt x="488" y="72"/>
                  <a:pt x="488" y="72"/>
                  <a:pt x="470" y="72"/>
                </a:cubicBezTo>
                <a:cubicBezTo>
                  <a:pt x="433" y="72"/>
                  <a:pt x="406" y="63"/>
                  <a:pt x="379" y="45"/>
                </a:cubicBezTo>
                <a:cubicBezTo>
                  <a:pt x="334" y="63"/>
                  <a:pt x="289" y="72"/>
                  <a:pt x="243" y="72"/>
                </a:cubicBezTo>
                <a:cubicBezTo>
                  <a:pt x="198" y="72"/>
                  <a:pt x="153" y="63"/>
                  <a:pt x="117" y="45"/>
                </a:cubicBezTo>
                <a:cubicBezTo>
                  <a:pt x="90" y="54"/>
                  <a:pt x="63" y="72"/>
                  <a:pt x="36" y="72"/>
                </a:cubicBezTo>
                <a:cubicBezTo>
                  <a:pt x="81" y="398"/>
                  <a:pt x="81" y="398"/>
                  <a:pt x="81" y="398"/>
                </a:cubicBezTo>
                <a:cubicBezTo>
                  <a:pt x="406" y="398"/>
                  <a:pt x="406" y="398"/>
                  <a:pt x="406" y="398"/>
                </a:cubicBezTo>
                <a:cubicBezTo>
                  <a:pt x="442" y="181"/>
                  <a:pt x="442" y="181"/>
                  <a:pt x="442" y="181"/>
                </a:cubicBezTo>
                <a:cubicBezTo>
                  <a:pt x="442" y="163"/>
                  <a:pt x="451" y="163"/>
                  <a:pt x="460" y="163"/>
                </a:cubicBezTo>
                <a:cubicBezTo>
                  <a:pt x="470" y="163"/>
                  <a:pt x="479" y="171"/>
                  <a:pt x="479" y="181"/>
                </a:cubicBezTo>
                <a:cubicBezTo>
                  <a:pt x="442" y="424"/>
                  <a:pt x="442" y="424"/>
                  <a:pt x="442" y="424"/>
                </a:cubicBezTo>
                <a:cubicBezTo>
                  <a:pt x="442" y="434"/>
                  <a:pt x="433" y="434"/>
                  <a:pt x="424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1">
            <a:extLst>
              <a:ext uri="{FF2B5EF4-FFF2-40B4-BE49-F238E27FC236}">
                <a16:creationId xmlns:a16="http://schemas.microsoft.com/office/drawing/2014/main" id="{3DC5E9BA-4702-F34A-BA0A-C9E64219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551" y="11443147"/>
            <a:ext cx="140317" cy="158422"/>
          </a:xfrm>
          <a:custGeom>
            <a:avLst/>
            <a:gdLst>
              <a:gd name="T0" fmla="*/ 118 w 136"/>
              <a:gd name="T1" fmla="*/ 154 h 155"/>
              <a:gd name="T2" fmla="*/ 118 w 136"/>
              <a:gd name="T3" fmla="*/ 154 h 155"/>
              <a:gd name="T4" fmla="*/ 109 w 136"/>
              <a:gd name="T5" fmla="*/ 154 h 155"/>
              <a:gd name="T6" fmla="*/ 0 w 136"/>
              <a:gd name="T7" fmla="*/ 118 h 155"/>
              <a:gd name="T8" fmla="*/ 0 w 136"/>
              <a:gd name="T9" fmla="*/ 100 h 155"/>
              <a:gd name="T10" fmla="*/ 9 w 136"/>
              <a:gd name="T11" fmla="*/ 91 h 155"/>
              <a:gd name="T12" fmla="*/ 81 w 136"/>
              <a:gd name="T13" fmla="*/ 10 h 155"/>
              <a:gd name="T14" fmla="*/ 99 w 136"/>
              <a:gd name="T15" fmla="*/ 0 h 155"/>
              <a:gd name="T16" fmla="*/ 109 w 136"/>
              <a:gd name="T17" fmla="*/ 28 h 155"/>
              <a:gd name="T18" fmla="*/ 45 w 136"/>
              <a:gd name="T19" fmla="*/ 100 h 155"/>
              <a:gd name="T20" fmla="*/ 118 w 136"/>
              <a:gd name="T21" fmla="*/ 118 h 155"/>
              <a:gd name="T22" fmla="*/ 135 w 136"/>
              <a:gd name="T23" fmla="*/ 145 h 155"/>
              <a:gd name="T24" fmla="*/ 118 w 136"/>
              <a:gd name="T2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55">
                <a:moveTo>
                  <a:pt x="118" y="154"/>
                </a:moveTo>
                <a:lnTo>
                  <a:pt x="118" y="154"/>
                </a:lnTo>
                <a:lnTo>
                  <a:pt x="109" y="154"/>
                </a:lnTo>
                <a:cubicBezTo>
                  <a:pt x="72" y="154"/>
                  <a:pt x="36" y="145"/>
                  <a:pt x="0" y="118"/>
                </a:cubicBezTo>
                <a:cubicBezTo>
                  <a:pt x="0" y="109"/>
                  <a:pt x="0" y="109"/>
                  <a:pt x="0" y="100"/>
                </a:cubicBezTo>
                <a:cubicBezTo>
                  <a:pt x="0" y="91"/>
                  <a:pt x="0" y="91"/>
                  <a:pt x="9" y="91"/>
                </a:cubicBezTo>
                <a:cubicBezTo>
                  <a:pt x="36" y="64"/>
                  <a:pt x="63" y="46"/>
                  <a:pt x="81" y="10"/>
                </a:cubicBezTo>
                <a:cubicBezTo>
                  <a:pt x="81" y="0"/>
                  <a:pt x="90" y="0"/>
                  <a:pt x="99" y="0"/>
                </a:cubicBezTo>
                <a:cubicBezTo>
                  <a:pt x="109" y="10"/>
                  <a:pt x="118" y="19"/>
                  <a:pt x="109" y="28"/>
                </a:cubicBezTo>
                <a:cubicBezTo>
                  <a:pt x="90" y="55"/>
                  <a:pt x="72" y="82"/>
                  <a:pt x="45" y="100"/>
                </a:cubicBezTo>
                <a:cubicBezTo>
                  <a:pt x="63" y="109"/>
                  <a:pt x="90" y="118"/>
                  <a:pt x="118" y="118"/>
                </a:cubicBezTo>
                <a:cubicBezTo>
                  <a:pt x="127" y="118"/>
                  <a:pt x="135" y="127"/>
                  <a:pt x="135" y="145"/>
                </a:cubicBezTo>
                <a:cubicBezTo>
                  <a:pt x="127" y="154"/>
                  <a:pt x="127" y="154"/>
                  <a:pt x="1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2">
            <a:extLst>
              <a:ext uri="{FF2B5EF4-FFF2-40B4-BE49-F238E27FC236}">
                <a16:creationId xmlns:a16="http://schemas.microsoft.com/office/drawing/2014/main" id="{F2BCD3DC-272C-2540-B84B-30098DF2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0604" y="11818832"/>
            <a:ext cx="362105" cy="36210"/>
          </a:xfrm>
          <a:custGeom>
            <a:avLst/>
            <a:gdLst>
              <a:gd name="T0" fmla="*/ 334 w 353"/>
              <a:gd name="T1" fmla="*/ 36 h 37"/>
              <a:gd name="T2" fmla="*/ 334 w 353"/>
              <a:gd name="T3" fmla="*/ 36 h 37"/>
              <a:gd name="T4" fmla="*/ 18 w 353"/>
              <a:gd name="T5" fmla="*/ 36 h 37"/>
              <a:gd name="T6" fmla="*/ 0 w 353"/>
              <a:gd name="T7" fmla="*/ 18 h 37"/>
              <a:gd name="T8" fmla="*/ 18 w 353"/>
              <a:gd name="T9" fmla="*/ 0 h 37"/>
              <a:gd name="T10" fmla="*/ 334 w 353"/>
              <a:gd name="T11" fmla="*/ 0 h 37"/>
              <a:gd name="T12" fmla="*/ 352 w 353"/>
              <a:gd name="T13" fmla="*/ 18 h 37"/>
              <a:gd name="T14" fmla="*/ 334 w 35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52" y="9"/>
                  <a:pt x="352" y="18"/>
                </a:cubicBezTo>
                <a:cubicBezTo>
                  <a:pt x="352" y="27"/>
                  <a:pt x="343" y="36"/>
                  <a:pt x="33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3">
            <a:extLst>
              <a:ext uri="{FF2B5EF4-FFF2-40B4-BE49-F238E27FC236}">
                <a16:creationId xmlns:a16="http://schemas.microsoft.com/office/drawing/2014/main" id="{13179ED3-211A-234E-81FE-69DA5C81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237" y="5029372"/>
            <a:ext cx="529576" cy="778525"/>
          </a:xfrm>
          <a:custGeom>
            <a:avLst/>
            <a:gdLst>
              <a:gd name="T0" fmla="*/ 442 w 516"/>
              <a:gd name="T1" fmla="*/ 759 h 760"/>
              <a:gd name="T2" fmla="*/ 442 w 516"/>
              <a:gd name="T3" fmla="*/ 759 h 760"/>
              <a:gd name="T4" fmla="*/ 81 w 516"/>
              <a:gd name="T5" fmla="*/ 759 h 760"/>
              <a:gd name="T6" fmla="*/ 63 w 516"/>
              <a:gd name="T7" fmla="*/ 741 h 760"/>
              <a:gd name="T8" fmla="*/ 45 w 516"/>
              <a:gd name="T9" fmla="*/ 623 h 760"/>
              <a:gd name="T10" fmla="*/ 63 w 516"/>
              <a:gd name="T11" fmla="*/ 605 h 760"/>
              <a:gd name="T12" fmla="*/ 81 w 516"/>
              <a:gd name="T13" fmla="*/ 623 h 760"/>
              <a:gd name="T14" fmla="*/ 90 w 516"/>
              <a:gd name="T15" fmla="*/ 723 h 760"/>
              <a:gd name="T16" fmla="*/ 425 w 516"/>
              <a:gd name="T17" fmla="*/ 723 h 760"/>
              <a:gd name="T18" fmla="*/ 479 w 516"/>
              <a:gd name="T19" fmla="*/ 36 h 760"/>
              <a:gd name="T20" fmla="*/ 36 w 516"/>
              <a:gd name="T21" fmla="*/ 36 h 760"/>
              <a:gd name="T22" fmla="*/ 72 w 516"/>
              <a:gd name="T23" fmla="*/ 497 h 760"/>
              <a:gd name="T24" fmla="*/ 54 w 516"/>
              <a:gd name="T25" fmla="*/ 524 h 760"/>
              <a:gd name="T26" fmla="*/ 36 w 516"/>
              <a:gd name="T27" fmla="*/ 506 h 760"/>
              <a:gd name="T28" fmla="*/ 0 w 516"/>
              <a:gd name="T29" fmla="*/ 18 h 760"/>
              <a:gd name="T30" fmla="*/ 0 w 516"/>
              <a:gd name="T31" fmla="*/ 9 h 760"/>
              <a:gd name="T32" fmla="*/ 18 w 516"/>
              <a:gd name="T33" fmla="*/ 0 h 760"/>
              <a:gd name="T34" fmla="*/ 497 w 516"/>
              <a:gd name="T35" fmla="*/ 0 h 760"/>
              <a:gd name="T36" fmla="*/ 515 w 516"/>
              <a:gd name="T37" fmla="*/ 9 h 760"/>
              <a:gd name="T38" fmla="*/ 515 w 516"/>
              <a:gd name="T39" fmla="*/ 18 h 760"/>
              <a:gd name="T40" fmla="*/ 461 w 516"/>
              <a:gd name="T41" fmla="*/ 741 h 760"/>
              <a:gd name="T42" fmla="*/ 442 w 516"/>
              <a:gd name="T4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760">
                <a:moveTo>
                  <a:pt x="442" y="759"/>
                </a:moveTo>
                <a:lnTo>
                  <a:pt x="442" y="759"/>
                </a:lnTo>
                <a:cubicBezTo>
                  <a:pt x="81" y="759"/>
                  <a:pt x="81" y="759"/>
                  <a:pt x="81" y="759"/>
                </a:cubicBezTo>
                <a:cubicBezTo>
                  <a:pt x="63" y="759"/>
                  <a:pt x="63" y="750"/>
                  <a:pt x="63" y="741"/>
                </a:cubicBezTo>
                <a:cubicBezTo>
                  <a:pt x="45" y="623"/>
                  <a:pt x="45" y="623"/>
                  <a:pt x="45" y="623"/>
                </a:cubicBezTo>
                <a:cubicBezTo>
                  <a:pt x="45" y="614"/>
                  <a:pt x="54" y="605"/>
                  <a:pt x="63" y="605"/>
                </a:cubicBezTo>
                <a:cubicBezTo>
                  <a:pt x="72" y="605"/>
                  <a:pt x="81" y="614"/>
                  <a:pt x="81" y="623"/>
                </a:cubicBezTo>
                <a:cubicBezTo>
                  <a:pt x="90" y="723"/>
                  <a:pt x="90" y="723"/>
                  <a:pt x="90" y="723"/>
                </a:cubicBezTo>
                <a:cubicBezTo>
                  <a:pt x="425" y="723"/>
                  <a:pt x="425" y="723"/>
                  <a:pt x="425" y="723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72" y="497"/>
                  <a:pt x="72" y="497"/>
                  <a:pt x="72" y="497"/>
                </a:cubicBezTo>
                <a:cubicBezTo>
                  <a:pt x="72" y="506"/>
                  <a:pt x="72" y="515"/>
                  <a:pt x="54" y="524"/>
                </a:cubicBezTo>
                <a:cubicBezTo>
                  <a:pt x="45" y="524"/>
                  <a:pt x="36" y="515"/>
                  <a:pt x="36" y="506"/>
                </a:cubicBez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9" y="0"/>
                  <a:pt x="9" y="0"/>
                  <a:pt x="18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06" y="0"/>
                  <a:pt x="506" y="0"/>
                  <a:pt x="515" y="9"/>
                </a:cubicBezTo>
                <a:lnTo>
                  <a:pt x="515" y="18"/>
                </a:lnTo>
                <a:cubicBezTo>
                  <a:pt x="461" y="741"/>
                  <a:pt x="461" y="741"/>
                  <a:pt x="461" y="741"/>
                </a:cubicBezTo>
                <a:cubicBezTo>
                  <a:pt x="452" y="750"/>
                  <a:pt x="452" y="759"/>
                  <a:pt x="442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4">
            <a:extLst>
              <a:ext uri="{FF2B5EF4-FFF2-40B4-BE49-F238E27FC236}">
                <a16:creationId xmlns:a16="http://schemas.microsoft.com/office/drawing/2014/main" id="{E179BF48-1430-B643-B136-DDA8E0C8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341" y="4975056"/>
            <a:ext cx="660841" cy="95051"/>
          </a:xfrm>
          <a:custGeom>
            <a:avLst/>
            <a:gdLst>
              <a:gd name="T0" fmla="*/ 624 w 643"/>
              <a:gd name="T1" fmla="*/ 90 h 91"/>
              <a:gd name="T2" fmla="*/ 624 w 643"/>
              <a:gd name="T3" fmla="*/ 90 h 91"/>
              <a:gd name="T4" fmla="*/ 19 w 643"/>
              <a:gd name="T5" fmla="*/ 90 h 91"/>
              <a:gd name="T6" fmla="*/ 0 w 643"/>
              <a:gd name="T7" fmla="*/ 72 h 91"/>
              <a:gd name="T8" fmla="*/ 0 w 643"/>
              <a:gd name="T9" fmla="*/ 18 h 91"/>
              <a:gd name="T10" fmla="*/ 19 w 643"/>
              <a:gd name="T11" fmla="*/ 0 h 91"/>
              <a:gd name="T12" fmla="*/ 624 w 643"/>
              <a:gd name="T13" fmla="*/ 0 h 91"/>
              <a:gd name="T14" fmla="*/ 642 w 643"/>
              <a:gd name="T15" fmla="*/ 18 h 91"/>
              <a:gd name="T16" fmla="*/ 642 w 643"/>
              <a:gd name="T17" fmla="*/ 72 h 91"/>
              <a:gd name="T18" fmla="*/ 624 w 643"/>
              <a:gd name="T19" fmla="*/ 90 h 91"/>
              <a:gd name="T20" fmla="*/ 37 w 643"/>
              <a:gd name="T21" fmla="*/ 54 h 91"/>
              <a:gd name="T22" fmla="*/ 37 w 643"/>
              <a:gd name="T23" fmla="*/ 54 h 91"/>
              <a:gd name="T24" fmla="*/ 606 w 643"/>
              <a:gd name="T25" fmla="*/ 54 h 91"/>
              <a:gd name="T26" fmla="*/ 606 w 643"/>
              <a:gd name="T27" fmla="*/ 36 h 91"/>
              <a:gd name="T28" fmla="*/ 37 w 643"/>
              <a:gd name="T29" fmla="*/ 36 h 91"/>
              <a:gd name="T30" fmla="*/ 37 w 643"/>
              <a:gd name="T3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91">
                <a:moveTo>
                  <a:pt x="624" y="90"/>
                </a:moveTo>
                <a:lnTo>
                  <a:pt x="624" y="90"/>
                </a:lnTo>
                <a:cubicBezTo>
                  <a:pt x="19" y="90"/>
                  <a:pt x="19" y="90"/>
                  <a:pt x="19" y="90"/>
                </a:cubicBezTo>
                <a:cubicBezTo>
                  <a:pt x="10" y="90"/>
                  <a:pt x="0" y="8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10" y="0"/>
                  <a:pt x="1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33" y="0"/>
                  <a:pt x="642" y="0"/>
                  <a:pt x="642" y="18"/>
                </a:cubicBezTo>
                <a:cubicBezTo>
                  <a:pt x="642" y="72"/>
                  <a:pt x="642" y="72"/>
                  <a:pt x="642" y="72"/>
                </a:cubicBezTo>
                <a:cubicBezTo>
                  <a:pt x="642" y="81"/>
                  <a:pt x="633" y="90"/>
                  <a:pt x="624" y="90"/>
                </a:cubicBezTo>
                <a:close/>
                <a:moveTo>
                  <a:pt x="37" y="54"/>
                </a:moveTo>
                <a:lnTo>
                  <a:pt x="37" y="54"/>
                </a:lnTo>
                <a:cubicBezTo>
                  <a:pt x="606" y="54"/>
                  <a:pt x="606" y="54"/>
                  <a:pt x="606" y="54"/>
                </a:cubicBezTo>
                <a:cubicBezTo>
                  <a:pt x="606" y="36"/>
                  <a:pt x="606" y="36"/>
                  <a:pt x="606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5">
            <a:extLst>
              <a:ext uri="{FF2B5EF4-FFF2-40B4-BE49-F238E27FC236}">
                <a16:creationId xmlns:a16="http://schemas.microsoft.com/office/drawing/2014/main" id="{03B92524-C760-564A-B3FF-F63FB240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183" y="4721583"/>
            <a:ext cx="95054" cy="289684"/>
          </a:xfrm>
          <a:custGeom>
            <a:avLst/>
            <a:gdLst>
              <a:gd name="T0" fmla="*/ 18 w 91"/>
              <a:gd name="T1" fmla="*/ 280 h 281"/>
              <a:gd name="T2" fmla="*/ 18 w 91"/>
              <a:gd name="T3" fmla="*/ 280 h 281"/>
              <a:gd name="T4" fmla="*/ 0 w 91"/>
              <a:gd name="T5" fmla="*/ 262 h 281"/>
              <a:gd name="T6" fmla="*/ 0 w 91"/>
              <a:gd name="T7" fmla="*/ 81 h 281"/>
              <a:gd name="T8" fmla="*/ 0 w 91"/>
              <a:gd name="T9" fmla="*/ 63 h 281"/>
              <a:gd name="T10" fmla="*/ 63 w 91"/>
              <a:gd name="T11" fmla="*/ 0 h 281"/>
              <a:gd name="T12" fmla="*/ 90 w 91"/>
              <a:gd name="T13" fmla="*/ 0 h 281"/>
              <a:gd name="T14" fmla="*/ 90 w 91"/>
              <a:gd name="T15" fmla="*/ 27 h 281"/>
              <a:gd name="T16" fmla="*/ 36 w 91"/>
              <a:gd name="T17" fmla="*/ 81 h 281"/>
              <a:gd name="T18" fmla="*/ 36 w 91"/>
              <a:gd name="T19" fmla="*/ 262 h 281"/>
              <a:gd name="T20" fmla="*/ 18 w 91"/>
              <a:gd name="T2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281">
                <a:moveTo>
                  <a:pt x="18" y="280"/>
                </a:moveTo>
                <a:lnTo>
                  <a:pt x="18" y="280"/>
                </a:lnTo>
                <a:cubicBezTo>
                  <a:pt x="0" y="280"/>
                  <a:pt x="0" y="271"/>
                  <a:pt x="0" y="26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0" y="72"/>
                  <a:pt x="0" y="63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90" y="0"/>
                </a:cubicBezTo>
                <a:cubicBezTo>
                  <a:pt x="90" y="9"/>
                  <a:pt x="90" y="27"/>
                  <a:pt x="90" y="27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6">
            <a:extLst>
              <a:ext uri="{FF2B5EF4-FFF2-40B4-BE49-F238E27FC236}">
                <a16:creationId xmlns:a16="http://schemas.microsoft.com/office/drawing/2014/main" id="{14321AC4-1121-1C40-9AB2-16684434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38" y="5346213"/>
            <a:ext cx="54316" cy="113156"/>
          </a:xfrm>
          <a:custGeom>
            <a:avLst/>
            <a:gdLst>
              <a:gd name="T0" fmla="*/ 37 w 55"/>
              <a:gd name="T1" fmla="*/ 109 h 110"/>
              <a:gd name="T2" fmla="*/ 37 w 55"/>
              <a:gd name="T3" fmla="*/ 109 h 110"/>
              <a:gd name="T4" fmla="*/ 18 w 55"/>
              <a:gd name="T5" fmla="*/ 109 h 110"/>
              <a:gd name="T6" fmla="*/ 0 w 55"/>
              <a:gd name="T7" fmla="*/ 54 h 110"/>
              <a:gd name="T8" fmla="*/ 18 w 55"/>
              <a:gd name="T9" fmla="*/ 9 h 110"/>
              <a:gd name="T10" fmla="*/ 45 w 55"/>
              <a:gd name="T11" fmla="*/ 9 h 110"/>
              <a:gd name="T12" fmla="*/ 45 w 55"/>
              <a:gd name="T13" fmla="*/ 36 h 110"/>
              <a:gd name="T14" fmla="*/ 37 w 55"/>
              <a:gd name="T15" fmla="*/ 54 h 110"/>
              <a:gd name="T16" fmla="*/ 45 w 55"/>
              <a:gd name="T17" fmla="*/ 81 h 110"/>
              <a:gd name="T18" fmla="*/ 45 w 55"/>
              <a:gd name="T19" fmla="*/ 100 h 110"/>
              <a:gd name="T20" fmla="*/ 37 w 55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10">
                <a:moveTo>
                  <a:pt x="37" y="109"/>
                </a:moveTo>
                <a:lnTo>
                  <a:pt x="37" y="109"/>
                </a:lnTo>
                <a:cubicBezTo>
                  <a:pt x="28" y="109"/>
                  <a:pt x="28" y="109"/>
                  <a:pt x="18" y="109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36"/>
                  <a:pt x="9" y="27"/>
                  <a:pt x="18" y="9"/>
                </a:cubicBezTo>
                <a:cubicBezTo>
                  <a:pt x="28" y="0"/>
                  <a:pt x="37" y="9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7" y="45"/>
                  <a:pt x="37" y="54"/>
                  <a:pt x="37" y="54"/>
                </a:cubicBezTo>
                <a:cubicBezTo>
                  <a:pt x="37" y="63"/>
                  <a:pt x="37" y="72"/>
                  <a:pt x="45" y="81"/>
                </a:cubicBezTo>
                <a:cubicBezTo>
                  <a:pt x="54" y="81"/>
                  <a:pt x="54" y="100"/>
                  <a:pt x="45" y="100"/>
                </a:cubicBezTo>
                <a:cubicBezTo>
                  <a:pt x="45" y="109"/>
                  <a:pt x="37" y="109"/>
                  <a:pt x="3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7">
            <a:extLst>
              <a:ext uri="{FF2B5EF4-FFF2-40B4-BE49-F238E27FC236}">
                <a16:creationId xmlns:a16="http://schemas.microsoft.com/office/drawing/2014/main" id="{32B53440-2517-0741-8B3A-B49843B8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048" y="5346213"/>
            <a:ext cx="54316" cy="113156"/>
          </a:xfrm>
          <a:custGeom>
            <a:avLst/>
            <a:gdLst>
              <a:gd name="T0" fmla="*/ 27 w 55"/>
              <a:gd name="T1" fmla="*/ 109 h 110"/>
              <a:gd name="T2" fmla="*/ 27 w 55"/>
              <a:gd name="T3" fmla="*/ 109 h 110"/>
              <a:gd name="T4" fmla="*/ 9 w 55"/>
              <a:gd name="T5" fmla="*/ 100 h 110"/>
              <a:gd name="T6" fmla="*/ 9 w 55"/>
              <a:gd name="T7" fmla="*/ 81 h 110"/>
              <a:gd name="T8" fmla="*/ 18 w 55"/>
              <a:gd name="T9" fmla="*/ 54 h 110"/>
              <a:gd name="T10" fmla="*/ 9 w 55"/>
              <a:gd name="T11" fmla="*/ 36 h 110"/>
              <a:gd name="T12" fmla="*/ 9 w 55"/>
              <a:gd name="T13" fmla="*/ 9 h 110"/>
              <a:gd name="T14" fmla="*/ 36 w 55"/>
              <a:gd name="T15" fmla="*/ 9 h 110"/>
              <a:gd name="T16" fmla="*/ 54 w 55"/>
              <a:gd name="T17" fmla="*/ 54 h 110"/>
              <a:gd name="T18" fmla="*/ 36 w 55"/>
              <a:gd name="T19" fmla="*/ 109 h 110"/>
              <a:gd name="T20" fmla="*/ 27 w 55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9"/>
                  <a:pt x="9" y="100"/>
                </a:cubicBezTo>
                <a:cubicBezTo>
                  <a:pt x="0" y="100"/>
                  <a:pt x="0" y="81"/>
                  <a:pt x="9" y="81"/>
                </a:cubicBezTo>
                <a:cubicBezTo>
                  <a:pt x="18" y="72"/>
                  <a:pt x="18" y="63"/>
                  <a:pt x="18" y="54"/>
                </a:cubicBezTo>
                <a:cubicBezTo>
                  <a:pt x="18" y="54"/>
                  <a:pt x="1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27"/>
                  <a:pt x="54" y="36"/>
                  <a:pt x="54" y="54"/>
                </a:cubicBezTo>
                <a:cubicBezTo>
                  <a:pt x="54" y="72"/>
                  <a:pt x="45" y="90"/>
                  <a:pt x="36" y="109"/>
                </a:cubicBezTo>
                <a:lnTo>
                  <a:pt x="27" y="1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8">
            <a:extLst>
              <a:ext uri="{FF2B5EF4-FFF2-40B4-BE49-F238E27FC236}">
                <a16:creationId xmlns:a16="http://schemas.microsoft.com/office/drawing/2014/main" id="{700C2CE2-A720-D34C-802C-0C2D9300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38" y="5251160"/>
            <a:ext cx="54316" cy="113159"/>
          </a:xfrm>
          <a:custGeom>
            <a:avLst/>
            <a:gdLst>
              <a:gd name="T0" fmla="*/ 37 w 55"/>
              <a:gd name="T1" fmla="*/ 108 h 109"/>
              <a:gd name="T2" fmla="*/ 37 w 55"/>
              <a:gd name="T3" fmla="*/ 108 h 109"/>
              <a:gd name="T4" fmla="*/ 18 w 55"/>
              <a:gd name="T5" fmla="*/ 108 h 109"/>
              <a:gd name="T6" fmla="*/ 0 w 55"/>
              <a:gd name="T7" fmla="*/ 54 h 109"/>
              <a:gd name="T8" fmla="*/ 18 w 55"/>
              <a:gd name="T9" fmla="*/ 9 h 109"/>
              <a:gd name="T10" fmla="*/ 45 w 55"/>
              <a:gd name="T11" fmla="*/ 9 h 109"/>
              <a:gd name="T12" fmla="*/ 45 w 55"/>
              <a:gd name="T13" fmla="*/ 36 h 109"/>
              <a:gd name="T14" fmla="*/ 37 w 55"/>
              <a:gd name="T15" fmla="*/ 54 h 109"/>
              <a:gd name="T16" fmla="*/ 45 w 55"/>
              <a:gd name="T17" fmla="*/ 81 h 109"/>
              <a:gd name="T18" fmla="*/ 45 w 55"/>
              <a:gd name="T19" fmla="*/ 99 h 109"/>
              <a:gd name="T20" fmla="*/ 37 w 55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09">
                <a:moveTo>
                  <a:pt x="37" y="108"/>
                </a:moveTo>
                <a:lnTo>
                  <a:pt x="37" y="108"/>
                </a:lnTo>
                <a:cubicBezTo>
                  <a:pt x="28" y="108"/>
                  <a:pt x="28" y="108"/>
                  <a:pt x="18" y="108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36"/>
                  <a:pt x="9" y="27"/>
                  <a:pt x="18" y="9"/>
                </a:cubicBezTo>
                <a:cubicBezTo>
                  <a:pt x="28" y="0"/>
                  <a:pt x="37" y="9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7" y="45"/>
                  <a:pt x="37" y="54"/>
                  <a:pt x="37" y="54"/>
                </a:cubicBezTo>
                <a:cubicBezTo>
                  <a:pt x="37" y="63"/>
                  <a:pt x="37" y="72"/>
                  <a:pt x="45" y="81"/>
                </a:cubicBezTo>
                <a:cubicBezTo>
                  <a:pt x="54" y="81"/>
                  <a:pt x="54" y="99"/>
                  <a:pt x="45" y="99"/>
                </a:cubicBezTo>
                <a:cubicBezTo>
                  <a:pt x="45" y="108"/>
                  <a:pt x="37" y="108"/>
                  <a:pt x="37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9">
            <a:extLst>
              <a:ext uri="{FF2B5EF4-FFF2-40B4-BE49-F238E27FC236}">
                <a16:creationId xmlns:a16="http://schemas.microsoft.com/office/drawing/2014/main" id="{CECCC7DD-920C-B349-9E81-7A00F0F3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048" y="5251160"/>
            <a:ext cx="54316" cy="113159"/>
          </a:xfrm>
          <a:custGeom>
            <a:avLst/>
            <a:gdLst>
              <a:gd name="T0" fmla="*/ 27 w 55"/>
              <a:gd name="T1" fmla="*/ 108 h 109"/>
              <a:gd name="T2" fmla="*/ 27 w 55"/>
              <a:gd name="T3" fmla="*/ 108 h 109"/>
              <a:gd name="T4" fmla="*/ 9 w 55"/>
              <a:gd name="T5" fmla="*/ 99 h 109"/>
              <a:gd name="T6" fmla="*/ 9 w 55"/>
              <a:gd name="T7" fmla="*/ 81 h 109"/>
              <a:gd name="T8" fmla="*/ 18 w 55"/>
              <a:gd name="T9" fmla="*/ 54 h 109"/>
              <a:gd name="T10" fmla="*/ 9 w 55"/>
              <a:gd name="T11" fmla="*/ 36 h 109"/>
              <a:gd name="T12" fmla="*/ 9 w 55"/>
              <a:gd name="T13" fmla="*/ 9 h 109"/>
              <a:gd name="T14" fmla="*/ 36 w 55"/>
              <a:gd name="T15" fmla="*/ 9 h 109"/>
              <a:gd name="T16" fmla="*/ 54 w 55"/>
              <a:gd name="T17" fmla="*/ 54 h 109"/>
              <a:gd name="T18" fmla="*/ 36 w 55"/>
              <a:gd name="T19" fmla="*/ 108 h 109"/>
              <a:gd name="T20" fmla="*/ 27 w 55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9" y="108"/>
                  <a:pt x="9" y="99"/>
                </a:cubicBezTo>
                <a:cubicBezTo>
                  <a:pt x="0" y="99"/>
                  <a:pt x="0" y="81"/>
                  <a:pt x="9" y="81"/>
                </a:cubicBezTo>
                <a:cubicBezTo>
                  <a:pt x="18" y="72"/>
                  <a:pt x="18" y="63"/>
                  <a:pt x="18" y="54"/>
                </a:cubicBezTo>
                <a:cubicBezTo>
                  <a:pt x="18" y="54"/>
                  <a:pt x="1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27"/>
                  <a:pt x="54" y="36"/>
                  <a:pt x="54" y="54"/>
                </a:cubicBezTo>
                <a:cubicBezTo>
                  <a:pt x="54" y="72"/>
                  <a:pt x="45" y="90"/>
                  <a:pt x="36" y="108"/>
                </a:cubicBezTo>
                <a:lnTo>
                  <a:pt x="27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70">
            <a:extLst>
              <a:ext uri="{FF2B5EF4-FFF2-40B4-BE49-F238E27FC236}">
                <a16:creationId xmlns:a16="http://schemas.microsoft.com/office/drawing/2014/main" id="{F94F4043-47EA-6948-AFA2-CEBBC54E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4934318"/>
            <a:ext cx="407368" cy="362105"/>
          </a:xfrm>
          <a:custGeom>
            <a:avLst/>
            <a:gdLst>
              <a:gd name="T0" fmla="*/ 380 w 399"/>
              <a:gd name="T1" fmla="*/ 352 h 353"/>
              <a:gd name="T2" fmla="*/ 380 w 399"/>
              <a:gd name="T3" fmla="*/ 352 h 353"/>
              <a:gd name="T4" fmla="*/ 362 w 399"/>
              <a:gd name="T5" fmla="*/ 343 h 353"/>
              <a:gd name="T6" fmla="*/ 344 w 399"/>
              <a:gd name="T7" fmla="*/ 334 h 353"/>
              <a:gd name="T8" fmla="*/ 46 w 399"/>
              <a:gd name="T9" fmla="*/ 334 h 353"/>
              <a:gd name="T10" fmla="*/ 27 w 399"/>
              <a:gd name="T11" fmla="*/ 343 h 353"/>
              <a:gd name="T12" fmla="*/ 10 w 399"/>
              <a:gd name="T13" fmla="*/ 352 h 353"/>
              <a:gd name="T14" fmla="*/ 0 w 399"/>
              <a:gd name="T15" fmla="*/ 334 h 353"/>
              <a:gd name="T16" fmla="*/ 0 w 399"/>
              <a:gd name="T17" fmla="*/ 198 h 353"/>
              <a:gd name="T18" fmla="*/ 0 w 399"/>
              <a:gd name="T19" fmla="*/ 198 h 353"/>
              <a:gd name="T20" fmla="*/ 0 w 399"/>
              <a:gd name="T21" fmla="*/ 198 h 353"/>
              <a:gd name="T22" fmla="*/ 199 w 399"/>
              <a:gd name="T23" fmla="*/ 0 h 353"/>
              <a:gd name="T24" fmla="*/ 398 w 399"/>
              <a:gd name="T25" fmla="*/ 198 h 353"/>
              <a:gd name="T26" fmla="*/ 398 w 399"/>
              <a:gd name="T27" fmla="*/ 198 h 353"/>
              <a:gd name="T28" fmla="*/ 398 w 399"/>
              <a:gd name="T29" fmla="*/ 198 h 353"/>
              <a:gd name="T30" fmla="*/ 398 w 399"/>
              <a:gd name="T31" fmla="*/ 334 h 353"/>
              <a:gd name="T32" fmla="*/ 380 w 399"/>
              <a:gd name="T33" fmla="*/ 352 h 353"/>
              <a:gd name="T34" fmla="*/ 46 w 399"/>
              <a:gd name="T35" fmla="*/ 298 h 353"/>
              <a:gd name="T36" fmla="*/ 46 w 399"/>
              <a:gd name="T37" fmla="*/ 298 h 353"/>
              <a:gd name="T38" fmla="*/ 344 w 399"/>
              <a:gd name="T39" fmla="*/ 298 h 353"/>
              <a:gd name="T40" fmla="*/ 362 w 399"/>
              <a:gd name="T41" fmla="*/ 307 h 353"/>
              <a:gd name="T42" fmla="*/ 362 w 399"/>
              <a:gd name="T43" fmla="*/ 198 h 353"/>
              <a:gd name="T44" fmla="*/ 362 w 399"/>
              <a:gd name="T45" fmla="*/ 198 h 353"/>
              <a:gd name="T46" fmla="*/ 362 w 399"/>
              <a:gd name="T47" fmla="*/ 198 h 353"/>
              <a:gd name="T48" fmla="*/ 199 w 399"/>
              <a:gd name="T49" fmla="*/ 36 h 353"/>
              <a:gd name="T50" fmla="*/ 36 w 399"/>
              <a:gd name="T51" fmla="*/ 198 h 353"/>
              <a:gd name="T52" fmla="*/ 36 w 399"/>
              <a:gd name="T53" fmla="*/ 198 h 353"/>
              <a:gd name="T54" fmla="*/ 36 w 399"/>
              <a:gd name="T55" fmla="*/ 198 h 353"/>
              <a:gd name="T56" fmla="*/ 36 w 399"/>
              <a:gd name="T57" fmla="*/ 307 h 353"/>
              <a:gd name="T58" fmla="*/ 46 w 399"/>
              <a:gd name="T59" fmla="*/ 29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9" h="353">
                <a:moveTo>
                  <a:pt x="380" y="352"/>
                </a:moveTo>
                <a:lnTo>
                  <a:pt x="380" y="352"/>
                </a:lnTo>
                <a:cubicBezTo>
                  <a:pt x="371" y="352"/>
                  <a:pt x="371" y="352"/>
                  <a:pt x="362" y="343"/>
                </a:cubicBezTo>
                <a:cubicBezTo>
                  <a:pt x="362" y="343"/>
                  <a:pt x="353" y="334"/>
                  <a:pt x="344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36" y="334"/>
                  <a:pt x="27" y="343"/>
                  <a:pt x="27" y="343"/>
                </a:cubicBezTo>
                <a:cubicBezTo>
                  <a:pt x="19" y="352"/>
                  <a:pt x="10" y="352"/>
                  <a:pt x="10" y="352"/>
                </a:cubicBezTo>
                <a:cubicBezTo>
                  <a:pt x="0" y="343"/>
                  <a:pt x="0" y="334"/>
                  <a:pt x="0" y="334"/>
                </a:cubicBezTo>
                <a:cubicBezTo>
                  <a:pt x="0" y="198"/>
                  <a:pt x="0" y="198"/>
                  <a:pt x="0" y="198"/>
                </a:cubicBezTo>
                <a:lnTo>
                  <a:pt x="0" y="198"/>
                </a:lnTo>
                <a:lnTo>
                  <a:pt x="0" y="198"/>
                </a:lnTo>
                <a:cubicBezTo>
                  <a:pt x="0" y="90"/>
                  <a:pt x="82" y="0"/>
                  <a:pt x="199" y="0"/>
                </a:cubicBezTo>
                <a:cubicBezTo>
                  <a:pt x="308" y="0"/>
                  <a:pt x="398" y="90"/>
                  <a:pt x="398" y="198"/>
                </a:cubicBezTo>
                <a:lnTo>
                  <a:pt x="398" y="198"/>
                </a:lnTo>
                <a:lnTo>
                  <a:pt x="398" y="198"/>
                </a:lnTo>
                <a:cubicBezTo>
                  <a:pt x="398" y="334"/>
                  <a:pt x="398" y="334"/>
                  <a:pt x="398" y="334"/>
                </a:cubicBezTo>
                <a:cubicBezTo>
                  <a:pt x="398" y="334"/>
                  <a:pt x="389" y="343"/>
                  <a:pt x="380" y="352"/>
                </a:cubicBezTo>
                <a:close/>
                <a:moveTo>
                  <a:pt x="46" y="298"/>
                </a:moveTo>
                <a:lnTo>
                  <a:pt x="46" y="298"/>
                </a:lnTo>
                <a:cubicBezTo>
                  <a:pt x="344" y="298"/>
                  <a:pt x="344" y="298"/>
                  <a:pt x="344" y="298"/>
                </a:cubicBezTo>
                <a:cubicBezTo>
                  <a:pt x="353" y="298"/>
                  <a:pt x="353" y="298"/>
                  <a:pt x="362" y="307"/>
                </a:cubicBezTo>
                <a:cubicBezTo>
                  <a:pt x="362" y="198"/>
                  <a:pt x="362" y="198"/>
                  <a:pt x="362" y="198"/>
                </a:cubicBezTo>
                <a:lnTo>
                  <a:pt x="362" y="198"/>
                </a:lnTo>
                <a:lnTo>
                  <a:pt x="362" y="198"/>
                </a:lnTo>
                <a:cubicBezTo>
                  <a:pt x="362" y="108"/>
                  <a:pt x="280" y="36"/>
                  <a:pt x="199" y="36"/>
                </a:cubicBezTo>
                <a:cubicBezTo>
                  <a:pt x="109" y="36"/>
                  <a:pt x="36" y="108"/>
                  <a:pt x="36" y="198"/>
                </a:cubicBezTo>
                <a:lnTo>
                  <a:pt x="36" y="198"/>
                </a:lnTo>
                <a:lnTo>
                  <a:pt x="36" y="198"/>
                </a:lnTo>
                <a:cubicBezTo>
                  <a:pt x="36" y="307"/>
                  <a:pt x="36" y="307"/>
                  <a:pt x="36" y="307"/>
                </a:cubicBezTo>
                <a:cubicBezTo>
                  <a:pt x="36" y="298"/>
                  <a:pt x="36" y="298"/>
                  <a:pt x="46" y="2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71">
            <a:extLst>
              <a:ext uri="{FF2B5EF4-FFF2-40B4-BE49-F238E27FC236}">
                <a16:creationId xmlns:a16="http://schemas.microsoft.com/office/drawing/2014/main" id="{54C410C1-C26A-C14A-BF7C-25838FB7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90" y="5323581"/>
            <a:ext cx="76946" cy="67896"/>
          </a:xfrm>
          <a:custGeom>
            <a:avLst/>
            <a:gdLst>
              <a:gd name="T0" fmla="*/ 54 w 73"/>
              <a:gd name="T1" fmla="*/ 63 h 64"/>
              <a:gd name="T2" fmla="*/ 54 w 73"/>
              <a:gd name="T3" fmla="*/ 63 h 64"/>
              <a:gd name="T4" fmla="*/ 36 w 73"/>
              <a:gd name="T5" fmla="*/ 54 h 64"/>
              <a:gd name="T6" fmla="*/ 18 w 73"/>
              <a:gd name="T7" fmla="*/ 45 h 64"/>
              <a:gd name="T8" fmla="*/ 0 w 73"/>
              <a:gd name="T9" fmla="*/ 27 h 64"/>
              <a:gd name="T10" fmla="*/ 18 w 73"/>
              <a:gd name="T11" fmla="*/ 9 h 64"/>
              <a:gd name="T12" fmla="*/ 36 w 73"/>
              <a:gd name="T13" fmla="*/ 9 h 64"/>
              <a:gd name="T14" fmla="*/ 54 w 73"/>
              <a:gd name="T15" fmla="*/ 0 h 64"/>
              <a:gd name="T16" fmla="*/ 72 w 73"/>
              <a:gd name="T17" fmla="*/ 18 h 64"/>
              <a:gd name="T18" fmla="*/ 72 w 73"/>
              <a:gd name="T19" fmla="*/ 45 h 64"/>
              <a:gd name="T20" fmla="*/ 54 w 7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64">
                <a:moveTo>
                  <a:pt x="54" y="63"/>
                </a:moveTo>
                <a:lnTo>
                  <a:pt x="54" y="63"/>
                </a:lnTo>
                <a:cubicBezTo>
                  <a:pt x="45" y="63"/>
                  <a:pt x="45" y="63"/>
                  <a:pt x="36" y="54"/>
                </a:cubicBezTo>
                <a:cubicBezTo>
                  <a:pt x="36" y="54"/>
                  <a:pt x="27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9"/>
                  <a:pt x="36" y="9"/>
                  <a:pt x="36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63" y="9"/>
                  <a:pt x="72" y="9"/>
                  <a:pt x="72" y="18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63" y="54"/>
                  <a:pt x="5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2">
            <a:extLst>
              <a:ext uri="{FF2B5EF4-FFF2-40B4-BE49-F238E27FC236}">
                <a16:creationId xmlns:a16="http://schemas.microsoft.com/office/drawing/2014/main" id="{39DF5E2D-8773-6943-A744-8895EE40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323581"/>
            <a:ext cx="67893" cy="67896"/>
          </a:xfrm>
          <a:custGeom>
            <a:avLst/>
            <a:gdLst>
              <a:gd name="T0" fmla="*/ 19 w 65"/>
              <a:gd name="T1" fmla="*/ 63 h 64"/>
              <a:gd name="T2" fmla="*/ 19 w 65"/>
              <a:gd name="T3" fmla="*/ 63 h 64"/>
              <a:gd name="T4" fmla="*/ 10 w 65"/>
              <a:gd name="T5" fmla="*/ 63 h 64"/>
              <a:gd name="T6" fmla="*/ 0 w 65"/>
              <a:gd name="T7" fmla="*/ 45 h 64"/>
              <a:gd name="T8" fmla="*/ 0 w 65"/>
              <a:gd name="T9" fmla="*/ 18 h 64"/>
              <a:gd name="T10" fmla="*/ 10 w 65"/>
              <a:gd name="T11" fmla="*/ 0 h 64"/>
              <a:gd name="T12" fmla="*/ 27 w 65"/>
              <a:gd name="T13" fmla="*/ 9 h 64"/>
              <a:gd name="T14" fmla="*/ 46 w 65"/>
              <a:gd name="T15" fmla="*/ 9 h 64"/>
              <a:gd name="T16" fmla="*/ 64 w 65"/>
              <a:gd name="T17" fmla="*/ 27 h 64"/>
              <a:gd name="T18" fmla="*/ 46 w 65"/>
              <a:gd name="T19" fmla="*/ 45 h 64"/>
              <a:gd name="T20" fmla="*/ 27 w 65"/>
              <a:gd name="T21" fmla="*/ 54 h 64"/>
              <a:gd name="T22" fmla="*/ 19 w 65"/>
              <a:gd name="T23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19" y="63"/>
                </a:moveTo>
                <a:lnTo>
                  <a:pt x="19" y="63"/>
                </a:lnTo>
                <a:cubicBezTo>
                  <a:pt x="10" y="63"/>
                  <a:pt x="10" y="63"/>
                  <a:pt x="10" y="63"/>
                </a:cubicBezTo>
                <a:cubicBezTo>
                  <a:pt x="0" y="54"/>
                  <a:pt x="0" y="4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10" y="0"/>
                </a:cubicBezTo>
                <a:cubicBezTo>
                  <a:pt x="10" y="0"/>
                  <a:pt x="19" y="0"/>
                  <a:pt x="27" y="9"/>
                </a:cubicBezTo>
                <a:cubicBezTo>
                  <a:pt x="27" y="9"/>
                  <a:pt x="36" y="9"/>
                  <a:pt x="46" y="9"/>
                </a:cubicBezTo>
                <a:cubicBezTo>
                  <a:pt x="55" y="9"/>
                  <a:pt x="64" y="18"/>
                  <a:pt x="64" y="27"/>
                </a:cubicBezTo>
                <a:cubicBezTo>
                  <a:pt x="64" y="36"/>
                  <a:pt x="55" y="45"/>
                  <a:pt x="46" y="45"/>
                </a:cubicBezTo>
                <a:cubicBezTo>
                  <a:pt x="36" y="45"/>
                  <a:pt x="27" y="54"/>
                  <a:pt x="27" y="54"/>
                </a:cubicBezTo>
                <a:cubicBezTo>
                  <a:pt x="27" y="63"/>
                  <a:pt x="19" y="63"/>
                  <a:pt x="19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3">
            <a:extLst>
              <a:ext uri="{FF2B5EF4-FFF2-40B4-BE49-F238E27FC236}">
                <a16:creationId xmlns:a16="http://schemas.microsoft.com/office/drawing/2014/main" id="{B1080766-BD1D-3C47-9F52-B0AA6C7C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418634"/>
            <a:ext cx="407368" cy="484313"/>
          </a:xfrm>
          <a:custGeom>
            <a:avLst/>
            <a:gdLst>
              <a:gd name="T0" fmla="*/ 380 w 399"/>
              <a:gd name="T1" fmla="*/ 470 h 471"/>
              <a:gd name="T2" fmla="*/ 380 w 399"/>
              <a:gd name="T3" fmla="*/ 470 h 471"/>
              <a:gd name="T4" fmla="*/ 19 w 399"/>
              <a:gd name="T5" fmla="*/ 470 h 471"/>
              <a:gd name="T6" fmla="*/ 0 w 399"/>
              <a:gd name="T7" fmla="*/ 452 h 471"/>
              <a:gd name="T8" fmla="*/ 0 w 399"/>
              <a:gd name="T9" fmla="*/ 18 h 471"/>
              <a:gd name="T10" fmla="*/ 10 w 399"/>
              <a:gd name="T11" fmla="*/ 0 h 471"/>
              <a:gd name="T12" fmla="*/ 27 w 399"/>
              <a:gd name="T13" fmla="*/ 9 h 471"/>
              <a:gd name="T14" fmla="*/ 46 w 399"/>
              <a:gd name="T15" fmla="*/ 9 h 471"/>
              <a:gd name="T16" fmla="*/ 344 w 399"/>
              <a:gd name="T17" fmla="*/ 9 h 471"/>
              <a:gd name="T18" fmla="*/ 362 w 399"/>
              <a:gd name="T19" fmla="*/ 9 h 471"/>
              <a:gd name="T20" fmla="*/ 389 w 399"/>
              <a:gd name="T21" fmla="*/ 9 h 471"/>
              <a:gd name="T22" fmla="*/ 389 w 399"/>
              <a:gd name="T23" fmla="*/ 37 h 471"/>
              <a:gd name="T24" fmla="*/ 344 w 399"/>
              <a:gd name="T25" fmla="*/ 46 h 471"/>
              <a:gd name="T26" fmla="*/ 46 w 399"/>
              <a:gd name="T27" fmla="*/ 46 h 471"/>
              <a:gd name="T28" fmla="*/ 36 w 399"/>
              <a:gd name="T29" fmla="*/ 46 h 471"/>
              <a:gd name="T30" fmla="*/ 36 w 399"/>
              <a:gd name="T31" fmla="*/ 434 h 471"/>
              <a:gd name="T32" fmla="*/ 362 w 399"/>
              <a:gd name="T33" fmla="*/ 434 h 471"/>
              <a:gd name="T34" fmla="*/ 362 w 399"/>
              <a:gd name="T35" fmla="*/ 271 h 471"/>
              <a:gd name="T36" fmla="*/ 380 w 399"/>
              <a:gd name="T37" fmla="*/ 253 h 471"/>
              <a:gd name="T38" fmla="*/ 398 w 399"/>
              <a:gd name="T39" fmla="*/ 271 h 471"/>
              <a:gd name="T40" fmla="*/ 398 w 399"/>
              <a:gd name="T41" fmla="*/ 452 h 471"/>
              <a:gd name="T42" fmla="*/ 380 w 399"/>
              <a:gd name="T43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471">
                <a:moveTo>
                  <a:pt x="380" y="470"/>
                </a:moveTo>
                <a:lnTo>
                  <a:pt x="380" y="470"/>
                </a:lnTo>
                <a:cubicBezTo>
                  <a:pt x="19" y="470"/>
                  <a:pt x="19" y="470"/>
                  <a:pt x="19" y="470"/>
                </a:cubicBezTo>
                <a:cubicBezTo>
                  <a:pt x="0" y="470"/>
                  <a:pt x="0" y="461"/>
                  <a:pt x="0" y="4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10" y="0"/>
                </a:cubicBezTo>
                <a:cubicBezTo>
                  <a:pt x="10" y="0"/>
                  <a:pt x="19" y="0"/>
                  <a:pt x="27" y="9"/>
                </a:cubicBezTo>
                <a:cubicBezTo>
                  <a:pt x="27" y="9"/>
                  <a:pt x="36" y="9"/>
                  <a:pt x="46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53" y="9"/>
                  <a:pt x="362" y="9"/>
                  <a:pt x="362" y="9"/>
                </a:cubicBezTo>
                <a:cubicBezTo>
                  <a:pt x="371" y="0"/>
                  <a:pt x="380" y="0"/>
                  <a:pt x="389" y="9"/>
                </a:cubicBezTo>
                <a:cubicBezTo>
                  <a:pt x="398" y="18"/>
                  <a:pt x="398" y="28"/>
                  <a:pt x="389" y="37"/>
                </a:cubicBezTo>
                <a:cubicBezTo>
                  <a:pt x="380" y="46"/>
                  <a:pt x="362" y="46"/>
                  <a:pt x="344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34"/>
                  <a:pt x="36" y="434"/>
                  <a:pt x="36" y="434"/>
                </a:cubicBezTo>
                <a:cubicBezTo>
                  <a:pt x="362" y="434"/>
                  <a:pt x="362" y="434"/>
                  <a:pt x="362" y="434"/>
                </a:cubicBezTo>
                <a:cubicBezTo>
                  <a:pt x="362" y="271"/>
                  <a:pt x="362" y="271"/>
                  <a:pt x="362" y="271"/>
                </a:cubicBezTo>
                <a:cubicBezTo>
                  <a:pt x="362" y="262"/>
                  <a:pt x="362" y="253"/>
                  <a:pt x="380" y="253"/>
                </a:cubicBezTo>
                <a:cubicBezTo>
                  <a:pt x="389" y="253"/>
                  <a:pt x="398" y="262"/>
                  <a:pt x="398" y="271"/>
                </a:cubicBezTo>
                <a:cubicBezTo>
                  <a:pt x="398" y="452"/>
                  <a:pt x="398" y="452"/>
                  <a:pt x="398" y="452"/>
                </a:cubicBezTo>
                <a:cubicBezTo>
                  <a:pt x="398" y="461"/>
                  <a:pt x="389" y="470"/>
                  <a:pt x="380" y="4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4">
            <a:extLst>
              <a:ext uri="{FF2B5EF4-FFF2-40B4-BE49-F238E27FC236}">
                <a16:creationId xmlns:a16="http://schemas.microsoft.com/office/drawing/2014/main" id="{93F0C16C-3FEA-7B49-8064-AFF28AC9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332633"/>
            <a:ext cx="420945" cy="54316"/>
          </a:xfrm>
          <a:custGeom>
            <a:avLst/>
            <a:gdLst>
              <a:gd name="T0" fmla="*/ 389 w 408"/>
              <a:gd name="T1" fmla="*/ 54 h 55"/>
              <a:gd name="T2" fmla="*/ 389 w 408"/>
              <a:gd name="T3" fmla="*/ 54 h 55"/>
              <a:gd name="T4" fmla="*/ 371 w 408"/>
              <a:gd name="T5" fmla="*/ 45 h 55"/>
              <a:gd name="T6" fmla="*/ 353 w 408"/>
              <a:gd name="T7" fmla="*/ 36 h 55"/>
              <a:gd name="T8" fmla="*/ 55 w 408"/>
              <a:gd name="T9" fmla="*/ 36 h 55"/>
              <a:gd name="T10" fmla="*/ 36 w 408"/>
              <a:gd name="T11" fmla="*/ 45 h 55"/>
              <a:gd name="T12" fmla="*/ 9 w 408"/>
              <a:gd name="T13" fmla="*/ 45 h 55"/>
              <a:gd name="T14" fmla="*/ 9 w 408"/>
              <a:gd name="T15" fmla="*/ 18 h 55"/>
              <a:gd name="T16" fmla="*/ 55 w 408"/>
              <a:gd name="T17" fmla="*/ 0 h 55"/>
              <a:gd name="T18" fmla="*/ 353 w 408"/>
              <a:gd name="T19" fmla="*/ 0 h 55"/>
              <a:gd name="T20" fmla="*/ 398 w 408"/>
              <a:gd name="T21" fmla="*/ 18 h 55"/>
              <a:gd name="T22" fmla="*/ 398 w 408"/>
              <a:gd name="T23" fmla="*/ 45 h 55"/>
              <a:gd name="T24" fmla="*/ 389 w 408"/>
              <a:gd name="T2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5">
                <a:moveTo>
                  <a:pt x="389" y="54"/>
                </a:moveTo>
                <a:lnTo>
                  <a:pt x="389" y="54"/>
                </a:lnTo>
                <a:cubicBezTo>
                  <a:pt x="380" y="54"/>
                  <a:pt x="380" y="54"/>
                  <a:pt x="371" y="45"/>
                </a:cubicBezTo>
                <a:cubicBezTo>
                  <a:pt x="371" y="45"/>
                  <a:pt x="362" y="36"/>
                  <a:pt x="3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45" y="36"/>
                  <a:pt x="36" y="45"/>
                  <a:pt x="36" y="45"/>
                </a:cubicBezTo>
                <a:cubicBezTo>
                  <a:pt x="28" y="54"/>
                  <a:pt x="19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28" y="9"/>
                  <a:pt x="36" y="0"/>
                  <a:pt x="55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9"/>
                  <a:pt x="398" y="18"/>
                </a:cubicBezTo>
                <a:cubicBezTo>
                  <a:pt x="407" y="27"/>
                  <a:pt x="407" y="36"/>
                  <a:pt x="398" y="45"/>
                </a:cubicBezTo>
                <a:lnTo>
                  <a:pt x="3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5">
            <a:extLst>
              <a:ext uri="{FF2B5EF4-FFF2-40B4-BE49-F238E27FC236}">
                <a16:creationId xmlns:a16="http://schemas.microsoft.com/office/drawing/2014/main" id="{F76BB339-F005-4B49-92C3-3DDB47E9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418634"/>
            <a:ext cx="420945" cy="49788"/>
          </a:xfrm>
          <a:custGeom>
            <a:avLst/>
            <a:gdLst>
              <a:gd name="T0" fmla="*/ 353 w 408"/>
              <a:gd name="T1" fmla="*/ 46 h 47"/>
              <a:gd name="T2" fmla="*/ 353 w 408"/>
              <a:gd name="T3" fmla="*/ 46 h 47"/>
              <a:gd name="T4" fmla="*/ 55 w 408"/>
              <a:gd name="T5" fmla="*/ 46 h 47"/>
              <a:gd name="T6" fmla="*/ 9 w 408"/>
              <a:gd name="T7" fmla="*/ 37 h 47"/>
              <a:gd name="T8" fmla="*/ 9 w 408"/>
              <a:gd name="T9" fmla="*/ 9 h 47"/>
              <a:gd name="T10" fmla="*/ 36 w 408"/>
              <a:gd name="T11" fmla="*/ 9 h 47"/>
              <a:gd name="T12" fmla="*/ 55 w 408"/>
              <a:gd name="T13" fmla="*/ 9 h 47"/>
              <a:gd name="T14" fmla="*/ 353 w 408"/>
              <a:gd name="T15" fmla="*/ 9 h 47"/>
              <a:gd name="T16" fmla="*/ 371 w 408"/>
              <a:gd name="T17" fmla="*/ 9 h 47"/>
              <a:gd name="T18" fmla="*/ 398 w 408"/>
              <a:gd name="T19" fmla="*/ 9 h 47"/>
              <a:gd name="T20" fmla="*/ 398 w 408"/>
              <a:gd name="T21" fmla="*/ 37 h 47"/>
              <a:gd name="T22" fmla="*/ 353 w 408"/>
              <a:gd name="T2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47">
                <a:moveTo>
                  <a:pt x="353" y="46"/>
                </a:moveTo>
                <a:lnTo>
                  <a:pt x="353" y="46"/>
                </a:lnTo>
                <a:cubicBezTo>
                  <a:pt x="55" y="46"/>
                  <a:pt x="55" y="46"/>
                  <a:pt x="55" y="46"/>
                </a:cubicBezTo>
                <a:cubicBezTo>
                  <a:pt x="36" y="46"/>
                  <a:pt x="28" y="46"/>
                  <a:pt x="9" y="37"/>
                </a:cubicBezTo>
                <a:cubicBezTo>
                  <a:pt x="0" y="28"/>
                  <a:pt x="0" y="18"/>
                  <a:pt x="9" y="9"/>
                </a:cubicBezTo>
                <a:cubicBezTo>
                  <a:pt x="19" y="0"/>
                  <a:pt x="28" y="0"/>
                  <a:pt x="36" y="9"/>
                </a:cubicBezTo>
                <a:cubicBezTo>
                  <a:pt x="36" y="9"/>
                  <a:pt x="45" y="9"/>
                  <a:pt x="55" y="9"/>
                </a:cubicBezTo>
                <a:cubicBezTo>
                  <a:pt x="353" y="9"/>
                  <a:pt x="353" y="9"/>
                  <a:pt x="353" y="9"/>
                </a:cubicBezTo>
                <a:cubicBezTo>
                  <a:pt x="362" y="9"/>
                  <a:pt x="371" y="9"/>
                  <a:pt x="371" y="9"/>
                </a:cubicBezTo>
                <a:cubicBezTo>
                  <a:pt x="380" y="0"/>
                  <a:pt x="389" y="0"/>
                  <a:pt x="398" y="9"/>
                </a:cubicBezTo>
                <a:cubicBezTo>
                  <a:pt x="407" y="18"/>
                  <a:pt x="407" y="28"/>
                  <a:pt x="398" y="37"/>
                </a:cubicBezTo>
                <a:cubicBezTo>
                  <a:pt x="389" y="46"/>
                  <a:pt x="371" y="46"/>
                  <a:pt x="353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76">
            <a:extLst>
              <a:ext uri="{FF2B5EF4-FFF2-40B4-BE49-F238E27FC236}">
                <a16:creationId xmlns:a16="http://schemas.microsoft.com/office/drawing/2014/main" id="{16A791F3-1178-1848-88AF-AB5420E4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323581"/>
            <a:ext cx="420945" cy="45263"/>
          </a:xfrm>
          <a:custGeom>
            <a:avLst/>
            <a:gdLst>
              <a:gd name="T0" fmla="*/ 353 w 408"/>
              <a:gd name="T1" fmla="*/ 45 h 46"/>
              <a:gd name="T2" fmla="*/ 353 w 408"/>
              <a:gd name="T3" fmla="*/ 45 h 46"/>
              <a:gd name="T4" fmla="*/ 55 w 408"/>
              <a:gd name="T5" fmla="*/ 45 h 46"/>
              <a:gd name="T6" fmla="*/ 9 w 408"/>
              <a:gd name="T7" fmla="*/ 36 h 46"/>
              <a:gd name="T8" fmla="*/ 9 w 408"/>
              <a:gd name="T9" fmla="*/ 9 h 46"/>
              <a:gd name="T10" fmla="*/ 36 w 408"/>
              <a:gd name="T11" fmla="*/ 9 h 46"/>
              <a:gd name="T12" fmla="*/ 55 w 408"/>
              <a:gd name="T13" fmla="*/ 9 h 46"/>
              <a:gd name="T14" fmla="*/ 353 w 408"/>
              <a:gd name="T15" fmla="*/ 9 h 46"/>
              <a:gd name="T16" fmla="*/ 371 w 408"/>
              <a:gd name="T17" fmla="*/ 9 h 46"/>
              <a:gd name="T18" fmla="*/ 398 w 408"/>
              <a:gd name="T19" fmla="*/ 9 h 46"/>
              <a:gd name="T20" fmla="*/ 398 w 408"/>
              <a:gd name="T21" fmla="*/ 36 h 46"/>
              <a:gd name="T22" fmla="*/ 353 w 408"/>
              <a:gd name="T2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46">
                <a:moveTo>
                  <a:pt x="353" y="45"/>
                </a:moveTo>
                <a:lnTo>
                  <a:pt x="353" y="45"/>
                </a:lnTo>
                <a:cubicBezTo>
                  <a:pt x="55" y="45"/>
                  <a:pt x="55" y="45"/>
                  <a:pt x="55" y="45"/>
                </a:cubicBezTo>
                <a:cubicBezTo>
                  <a:pt x="36" y="45"/>
                  <a:pt x="2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9" y="0"/>
                  <a:pt x="28" y="0"/>
                  <a:pt x="36" y="9"/>
                </a:cubicBezTo>
                <a:cubicBezTo>
                  <a:pt x="36" y="9"/>
                  <a:pt x="45" y="9"/>
                  <a:pt x="55" y="9"/>
                </a:cubicBezTo>
                <a:cubicBezTo>
                  <a:pt x="353" y="9"/>
                  <a:pt x="353" y="9"/>
                  <a:pt x="353" y="9"/>
                </a:cubicBezTo>
                <a:cubicBezTo>
                  <a:pt x="362" y="9"/>
                  <a:pt x="371" y="9"/>
                  <a:pt x="371" y="9"/>
                </a:cubicBezTo>
                <a:cubicBezTo>
                  <a:pt x="380" y="0"/>
                  <a:pt x="389" y="0"/>
                  <a:pt x="398" y="9"/>
                </a:cubicBezTo>
                <a:cubicBezTo>
                  <a:pt x="407" y="18"/>
                  <a:pt x="407" y="27"/>
                  <a:pt x="398" y="36"/>
                </a:cubicBezTo>
                <a:cubicBezTo>
                  <a:pt x="389" y="45"/>
                  <a:pt x="371" y="45"/>
                  <a:pt x="35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77">
            <a:extLst>
              <a:ext uri="{FF2B5EF4-FFF2-40B4-BE49-F238E27FC236}">
                <a16:creationId xmlns:a16="http://schemas.microsoft.com/office/drawing/2014/main" id="{258D0F5A-B0C8-334D-B7E9-E9D93F15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242107"/>
            <a:ext cx="420945" cy="54316"/>
          </a:xfrm>
          <a:custGeom>
            <a:avLst/>
            <a:gdLst>
              <a:gd name="T0" fmla="*/ 389 w 408"/>
              <a:gd name="T1" fmla="*/ 54 h 55"/>
              <a:gd name="T2" fmla="*/ 389 w 408"/>
              <a:gd name="T3" fmla="*/ 54 h 55"/>
              <a:gd name="T4" fmla="*/ 371 w 408"/>
              <a:gd name="T5" fmla="*/ 45 h 55"/>
              <a:gd name="T6" fmla="*/ 353 w 408"/>
              <a:gd name="T7" fmla="*/ 36 h 55"/>
              <a:gd name="T8" fmla="*/ 55 w 408"/>
              <a:gd name="T9" fmla="*/ 36 h 55"/>
              <a:gd name="T10" fmla="*/ 36 w 408"/>
              <a:gd name="T11" fmla="*/ 45 h 55"/>
              <a:gd name="T12" fmla="*/ 9 w 408"/>
              <a:gd name="T13" fmla="*/ 45 h 55"/>
              <a:gd name="T14" fmla="*/ 9 w 408"/>
              <a:gd name="T15" fmla="*/ 18 h 55"/>
              <a:gd name="T16" fmla="*/ 55 w 408"/>
              <a:gd name="T17" fmla="*/ 0 h 55"/>
              <a:gd name="T18" fmla="*/ 353 w 408"/>
              <a:gd name="T19" fmla="*/ 0 h 55"/>
              <a:gd name="T20" fmla="*/ 398 w 408"/>
              <a:gd name="T21" fmla="*/ 18 h 55"/>
              <a:gd name="T22" fmla="*/ 398 w 408"/>
              <a:gd name="T23" fmla="*/ 45 h 55"/>
              <a:gd name="T24" fmla="*/ 389 w 408"/>
              <a:gd name="T2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5">
                <a:moveTo>
                  <a:pt x="389" y="54"/>
                </a:moveTo>
                <a:lnTo>
                  <a:pt x="389" y="54"/>
                </a:lnTo>
                <a:cubicBezTo>
                  <a:pt x="380" y="54"/>
                  <a:pt x="380" y="54"/>
                  <a:pt x="371" y="45"/>
                </a:cubicBezTo>
                <a:cubicBezTo>
                  <a:pt x="371" y="45"/>
                  <a:pt x="362" y="36"/>
                  <a:pt x="3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45" y="36"/>
                  <a:pt x="36" y="45"/>
                  <a:pt x="36" y="45"/>
                </a:cubicBezTo>
                <a:cubicBezTo>
                  <a:pt x="28" y="54"/>
                  <a:pt x="19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28" y="9"/>
                  <a:pt x="36" y="0"/>
                  <a:pt x="55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9"/>
                  <a:pt x="398" y="18"/>
                </a:cubicBezTo>
                <a:cubicBezTo>
                  <a:pt x="407" y="27"/>
                  <a:pt x="407" y="36"/>
                  <a:pt x="398" y="45"/>
                </a:cubicBezTo>
                <a:lnTo>
                  <a:pt x="3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78">
            <a:extLst>
              <a:ext uri="{FF2B5EF4-FFF2-40B4-BE49-F238E27FC236}">
                <a16:creationId xmlns:a16="http://schemas.microsoft.com/office/drawing/2014/main" id="{1C069314-0D99-464B-8D48-F1776E5A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153" y="4870950"/>
            <a:ext cx="158422" cy="104106"/>
          </a:xfrm>
          <a:custGeom>
            <a:avLst/>
            <a:gdLst>
              <a:gd name="T0" fmla="*/ 135 w 155"/>
              <a:gd name="T1" fmla="*/ 100 h 101"/>
              <a:gd name="T2" fmla="*/ 135 w 155"/>
              <a:gd name="T3" fmla="*/ 100 h 101"/>
              <a:gd name="T4" fmla="*/ 18 w 155"/>
              <a:gd name="T5" fmla="*/ 100 h 101"/>
              <a:gd name="T6" fmla="*/ 0 w 155"/>
              <a:gd name="T7" fmla="*/ 81 h 101"/>
              <a:gd name="T8" fmla="*/ 0 w 155"/>
              <a:gd name="T9" fmla="*/ 18 h 101"/>
              <a:gd name="T10" fmla="*/ 18 w 155"/>
              <a:gd name="T11" fmla="*/ 0 h 101"/>
              <a:gd name="T12" fmla="*/ 135 w 155"/>
              <a:gd name="T13" fmla="*/ 0 h 101"/>
              <a:gd name="T14" fmla="*/ 154 w 155"/>
              <a:gd name="T15" fmla="*/ 18 h 101"/>
              <a:gd name="T16" fmla="*/ 154 w 155"/>
              <a:gd name="T17" fmla="*/ 81 h 101"/>
              <a:gd name="T18" fmla="*/ 135 w 155"/>
              <a:gd name="T19" fmla="*/ 100 h 101"/>
              <a:gd name="T20" fmla="*/ 36 w 155"/>
              <a:gd name="T21" fmla="*/ 64 h 101"/>
              <a:gd name="T22" fmla="*/ 36 w 155"/>
              <a:gd name="T23" fmla="*/ 64 h 101"/>
              <a:gd name="T24" fmla="*/ 117 w 155"/>
              <a:gd name="T25" fmla="*/ 64 h 101"/>
              <a:gd name="T26" fmla="*/ 117 w 155"/>
              <a:gd name="T27" fmla="*/ 36 h 101"/>
              <a:gd name="T28" fmla="*/ 36 w 155"/>
              <a:gd name="T29" fmla="*/ 36 h 101"/>
              <a:gd name="T30" fmla="*/ 36 w 155"/>
              <a:gd name="T31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01">
                <a:moveTo>
                  <a:pt x="135" y="100"/>
                </a:moveTo>
                <a:lnTo>
                  <a:pt x="135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9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91"/>
                  <a:pt x="145" y="100"/>
                  <a:pt x="135" y="100"/>
                </a:cubicBezTo>
                <a:close/>
                <a:moveTo>
                  <a:pt x="36" y="64"/>
                </a:moveTo>
                <a:lnTo>
                  <a:pt x="36" y="64"/>
                </a:lnTo>
                <a:cubicBezTo>
                  <a:pt x="117" y="64"/>
                  <a:pt x="117" y="64"/>
                  <a:pt x="117" y="64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9">
            <a:extLst>
              <a:ext uri="{FF2B5EF4-FFF2-40B4-BE49-F238E27FC236}">
                <a16:creationId xmlns:a16="http://schemas.microsoft.com/office/drawing/2014/main" id="{76D3C6D5-7253-574D-9494-1D466A4E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427687"/>
            <a:ext cx="407368" cy="289684"/>
          </a:xfrm>
          <a:custGeom>
            <a:avLst/>
            <a:gdLst>
              <a:gd name="T0" fmla="*/ 380 w 399"/>
              <a:gd name="T1" fmla="*/ 281 h 282"/>
              <a:gd name="T2" fmla="*/ 380 w 399"/>
              <a:gd name="T3" fmla="*/ 281 h 282"/>
              <a:gd name="T4" fmla="*/ 19 w 399"/>
              <a:gd name="T5" fmla="*/ 281 h 282"/>
              <a:gd name="T6" fmla="*/ 0 w 399"/>
              <a:gd name="T7" fmla="*/ 262 h 282"/>
              <a:gd name="T8" fmla="*/ 0 w 399"/>
              <a:gd name="T9" fmla="*/ 19 h 282"/>
              <a:gd name="T10" fmla="*/ 19 w 399"/>
              <a:gd name="T11" fmla="*/ 0 h 282"/>
              <a:gd name="T12" fmla="*/ 380 w 399"/>
              <a:gd name="T13" fmla="*/ 0 h 282"/>
              <a:gd name="T14" fmla="*/ 398 w 399"/>
              <a:gd name="T15" fmla="*/ 19 h 282"/>
              <a:gd name="T16" fmla="*/ 398 w 399"/>
              <a:gd name="T17" fmla="*/ 82 h 282"/>
              <a:gd name="T18" fmla="*/ 380 w 399"/>
              <a:gd name="T19" fmla="*/ 100 h 282"/>
              <a:gd name="T20" fmla="*/ 362 w 399"/>
              <a:gd name="T21" fmla="*/ 82 h 282"/>
              <a:gd name="T22" fmla="*/ 362 w 399"/>
              <a:gd name="T23" fmla="*/ 37 h 282"/>
              <a:gd name="T24" fmla="*/ 36 w 399"/>
              <a:gd name="T25" fmla="*/ 37 h 282"/>
              <a:gd name="T26" fmla="*/ 36 w 399"/>
              <a:gd name="T27" fmla="*/ 244 h 282"/>
              <a:gd name="T28" fmla="*/ 362 w 399"/>
              <a:gd name="T29" fmla="*/ 244 h 282"/>
              <a:gd name="T30" fmla="*/ 362 w 399"/>
              <a:gd name="T31" fmla="*/ 199 h 282"/>
              <a:gd name="T32" fmla="*/ 380 w 399"/>
              <a:gd name="T33" fmla="*/ 181 h 282"/>
              <a:gd name="T34" fmla="*/ 398 w 399"/>
              <a:gd name="T35" fmla="*/ 199 h 282"/>
              <a:gd name="T36" fmla="*/ 398 w 399"/>
              <a:gd name="T37" fmla="*/ 262 h 282"/>
              <a:gd name="T38" fmla="*/ 380 w 399"/>
              <a:gd name="T39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" h="282">
                <a:moveTo>
                  <a:pt x="380" y="281"/>
                </a:moveTo>
                <a:lnTo>
                  <a:pt x="380" y="281"/>
                </a:lnTo>
                <a:cubicBezTo>
                  <a:pt x="19" y="281"/>
                  <a:pt x="19" y="281"/>
                  <a:pt x="19" y="281"/>
                </a:cubicBezTo>
                <a:cubicBezTo>
                  <a:pt x="0" y="281"/>
                  <a:pt x="0" y="272"/>
                  <a:pt x="0" y="26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9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98" y="9"/>
                  <a:pt x="398" y="19"/>
                </a:cubicBezTo>
                <a:cubicBezTo>
                  <a:pt x="398" y="82"/>
                  <a:pt x="398" y="82"/>
                  <a:pt x="398" y="82"/>
                </a:cubicBezTo>
                <a:cubicBezTo>
                  <a:pt x="398" y="91"/>
                  <a:pt x="389" y="100"/>
                  <a:pt x="380" y="100"/>
                </a:cubicBezTo>
                <a:cubicBezTo>
                  <a:pt x="362" y="100"/>
                  <a:pt x="362" y="91"/>
                  <a:pt x="362" y="82"/>
                </a:cubicBezTo>
                <a:cubicBezTo>
                  <a:pt x="362" y="37"/>
                  <a:pt x="362" y="37"/>
                  <a:pt x="362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62" y="199"/>
                  <a:pt x="362" y="199"/>
                  <a:pt x="362" y="199"/>
                </a:cubicBezTo>
                <a:cubicBezTo>
                  <a:pt x="362" y="190"/>
                  <a:pt x="362" y="181"/>
                  <a:pt x="380" y="181"/>
                </a:cubicBezTo>
                <a:cubicBezTo>
                  <a:pt x="389" y="181"/>
                  <a:pt x="398" y="190"/>
                  <a:pt x="398" y="199"/>
                </a:cubicBezTo>
                <a:cubicBezTo>
                  <a:pt x="398" y="262"/>
                  <a:pt x="398" y="262"/>
                  <a:pt x="398" y="262"/>
                </a:cubicBezTo>
                <a:cubicBezTo>
                  <a:pt x="398" y="272"/>
                  <a:pt x="389" y="281"/>
                  <a:pt x="380" y="2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80">
            <a:extLst>
              <a:ext uri="{FF2B5EF4-FFF2-40B4-BE49-F238E27FC236}">
                <a16:creationId xmlns:a16="http://schemas.microsoft.com/office/drawing/2014/main" id="{39FEEA30-2577-4A4E-97E4-683834BE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786" y="10850203"/>
            <a:ext cx="262526" cy="1031998"/>
          </a:xfrm>
          <a:custGeom>
            <a:avLst/>
            <a:gdLst>
              <a:gd name="T0" fmla="*/ 127 w 254"/>
              <a:gd name="T1" fmla="*/ 1003 h 1004"/>
              <a:gd name="T2" fmla="*/ 127 w 254"/>
              <a:gd name="T3" fmla="*/ 1003 h 1004"/>
              <a:gd name="T4" fmla="*/ 82 w 254"/>
              <a:gd name="T5" fmla="*/ 985 h 1004"/>
              <a:gd name="T6" fmla="*/ 73 w 254"/>
              <a:gd name="T7" fmla="*/ 940 h 1004"/>
              <a:gd name="T8" fmla="*/ 73 w 254"/>
              <a:gd name="T9" fmla="*/ 741 h 1004"/>
              <a:gd name="T10" fmla="*/ 91 w 254"/>
              <a:gd name="T11" fmla="*/ 723 h 1004"/>
              <a:gd name="T12" fmla="*/ 91 w 254"/>
              <a:gd name="T13" fmla="*/ 723 h 1004"/>
              <a:gd name="T14" fmla="*/ 109 w 254"/>
              <a:gd name="T15" fmla="*/ 741 h 1004"/>
              <a:gd name="T16" fmla="*/ 109 w 254"/>
              <a:gd name="T17" fmla="*/ 940 h 1004"/>
              <a:gd name="T18" fmla="*/ 109 w 254"/>
              <a:gd name="T19" fmla="*/ 958 h 1004"/>
              <a:gd name="T20" fmla="*/ 136 w 254"/>
              <a:gd name="T21" fmla="*/ 958 h 1004"/>
              <a:gd name="T22" fmla="*/ 145 w 254"/>
              <a:gd name="T23" fmla="*/ 940 h 1004"/>
              <a:gd name="T24" fmla="*/ 136 w 254"/>
              <a:gd name="T25" fmla="*/ 353 h 1004"/>
              <a:gd name="T26" fmla="*/ 154 w 254"/>
              <a:gd name="T27" fmla="*/ 335 h 1004"/>
              <a:gd name="T28" fmla="*/ 208 w 254"/>
              <a:gd name="T29" fmla="*/ 262 h 1004"/>
              <a:gd name="T30" fmla="*/ 208 w 254"/>
              <a:gd name="T31" fmla="*/ 253 h 1004"/>
              <a:gd name="T32" fmla="*/ 181 w 254"/>
              <a:gd name="T33" fmla="*/ 91 h 1004"/>
              <a:gd name="T34" fmla="*/ 127 w 254"/>
              <a:gd name="T35" fmla="*/ 36 h 1004"/>
              <a:gd name="T36" fmla="*/ 73 w 254"/>
              <a:gd name="T37" fmla="*/ 91 h 1004"/>
              <a:gd name="T38" fmla="*/ 37 w 254"/>
              <a:gd name="T39" fmla="*/ 253 h 1004"/>
              <a:gd name="T40" fmla="*/ 46 w 254"/>
              <a:gd name="T41" fmla="*/ 262 h 1004"/>
              <a:gd name="T42" fmla="*/ 46 w 254"/>
              <a:gd name="T43" fmla="*/ 262 h 1004"/>
              <a:gd name="T44" fmla="*/ 100 w 254"/>
              <a:gd name="T45" fmla="*/ 344 h 1004"/>
              <a:gd name="T46" fmla="*/ 109 w 254"/>
              <a:gd name="T47" fmla="*/ 353 h 1004"/>
              <a:gd name="T48" fmla="*/ 109 w 254"/>
              <a:gd name="T49" fmla="*/ 624 h 1004"/>
              <a:gd name="T50" fmla="*/ 91 w 254"/>
              <a:gd name="T51" fmla="*/ 642 h 1004"/>
              <a:gd name="T52" fmla="*/ 91 w 254"/>
              <a:gd name="T53" fmla="*/ 642 h 1004"/>
              <a:gd name="T54" fmla="*/ 73 w 254"/>
              <a:gd name="T55" fmla="*/ 624 h 1004"/>
              <a:gd name="T56" fmla="*/ 73 w 254"/>
              <a:gd name="T57" fmla="*/ 371 h 1004"/>
              <a:gd name="T58" fmla="*/ 9 w 254"/>
              <a:gd name="T59" fmla="*/ 262 h 1004"/>
              <a:gd name="T60" fmla="*/ 37 w 254"/>
              <a:gd name="T61" fmla="*/ 72 h 1004"/>
              <a:gd name="T62" fmla="*/ 127 w 254"/>
              <a:gd name="T63" fmla="*/ 0 h 1004"/>
              <a:gd name="T64" fmla="*/ 217 w 254"/>
              <a:gd name="T65" fmla="*/ 82 h 1004"/>
              <a:gd name="T66" fmla="*/ 244 w 254"/>
              <a:gd name="T67" fmla="*/ 262 h 1004"/>
              <a:gd name="T68" fmla="*/ 172 w 254"/>
              <a:gd name="T69" fmla="*/ 371 h 1004"/>
              <a:gd name="T70" fmla="*/ 181 w 254"/>
              <a:gd name="T71" fmla="*/ 940 h 1004"/>
              <a:gd name="T72" fmla="*/ 163 w 254"/>
              <a:gd name="T73" fmla="*/ 985 h 1004"/>
              <a:gd name="T74" fmla="*/ 127 w 254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4" h="1004">
                <a:moveTo>
                  <a:pt x="127" y="1003"/>
                </a:moveTo>
                <a:lnTo>
                  <a:pt x="127" y="1003"/>
                </a:lnTo>
                <a:cubicBezTo>
                  <a:pt x="109" y="1003"/>
                  <a:pt x="100" y="994"/>
                  <a:pt x="82" y="985"/>
                </a:cubicBezTo>
                <a:cubicBezTo>
                  <a:pt x="73" y="976"/>
                  <a:pt x="73" y="958"/>
                  <a:pt x="73" y="940"/>
                </a:cubicBezTo>
                <a:cubicBezTo>
                  <a:pt x="73" y="741"/>
                  <a:pt x="73" y="741"/>
                  <a:pt x="73" y="741"/>
                </a:cubicBezTo>
                <a:cubicBezTo>
                  <a:pt x="73" y="732"/>
                  <a:pt x="82" y="723"/>
                  <a:pt x="91" y="723"/>
                </a:cubicBezTo>
                <a:lnTo>
                  <a:pt x="91" y="723"/>
                </a:lnTo>
                <a:cubicBezTo>
                  <a:pt x="100" y="723"/>
                  <a:pt x="109" y="732"/>
                  <a:pt x="109" y="741"/>
                </a:cubicBezTo>
                <a:cubicBezTo>
                  <a:pt x="109" y="940"/>
                  <a:pt x="109" y="940"/>
                  <a:pt x="109" y="940"/>
                </a:cubicBezTo>
                <a:cubicBezTo>
                  <a:pt x="109" y="949"/>
                  <a:pt x="109" y="958"/>
                  <a:pt x="109" y="958"/>
                </a:cubicBezTo>
                <a:cubicBezTo>
                  <a:pt x="118" y="967"/>
                  <a:pt x="136" y="967"/>
                  <a:pt x="136" y="958"/>
                </a:cubicBezTo>
                <a:cubicBezTo>
                  <a:pt x="145" y="958"/>
                  <a:pt x="145" y="949"/>
                  <a:pt x="145" y="940"/>
                </a:cubicBezTo>
                <a:cubicBezTo>
                  <a:pt x="136" y="353"/>
                  <a:pt x="136" y="353"/>
                  <a:pt x="136" y="353"/>
                </a:cubicBezTo>
                <a:cubicBezTo>
                  <a:pt x="136" y="353"/>
                  <a:pt x="145" y="344"/>
                  <a:pt x="154" y="335"/>
                </a:cubicBezTo>
                <a:cubicBezTo>
                  <a:pt x="190" y="325"/>
                  <a:pt x="208" y="299"/>
                  <a:pt x="208" y="262"/>
                </a:cubicBezTo>
                <a:cubicBezTo>
                  <a:pt x="208" y="262"/>
                  <a:pt x="208" y="262"/>
                  <a:pt x="208" y="253"/>
                </a:cubicBezTo>
                <a:cubicBezTo>
                  <a:pt x="217" y="208"/>
                  <a:pt x="199" y="136"/>
                  <a:pt x="181" y="91"/>
                </a:cubicBezTo>
                <a:cubicBezTo>
                  <a:pt x="172" y="55"/>
                  <a:pt x="154" y="36"/>
                  <a:pt x="127" y="36"/>
                </a:cubicBezTo>
                <a:cubicBezTo>
                  <a:pt x="100" y="36"/>
                  <a:pt x="82" y="55"/>
                  <a:pt x="73" y="91"/>
                </a:cubicBezTo>
                <a:cubicBezTo>
                  <a:pt x="46" y="154"/>
                  <a:pt x="37" y="217"/>
                  <a:pt x="37" y="253"/>
                </a:cubicBezTo>
                <a:lnTo>
                  <a:pt x="46" y="262"/>
                </a:lnTo>
                <a:lnTo>
                  <a:pt x="46" y="262"/>
                </a:lnTo>
                <a:cubicBezTo>
                  <a:pt x="46" y="299"/>
                  <a:pt x="63" y="325"/>
                  <a:pt x="100" y="344"/>
                </a:cubicBezTo>
                <a:cubicBezTo>
                  <a:pt x="109" y="344"/>
                  <a:pt x="109" y="353"/>
                  <a:pt x="109" y="353"/>
                </a:cubicBezTo>
                <a:cubicBezTo>
                  <a:pt x="109" y="624"/>
                  <a:pt x="109" y="624"/>
                  <a:pt x="109" y="624"/>
                </a:cubicBezTo>
                <a:cubicBezTo>
                  <a:pt x="109" y="633"/>
                  <a:pt x="100" y="642"/>
                  <a:pt x="91" y="642"/>
                </a:cubicBezTo>
                <a:lnTo>
                  <a:pt x="91" y="642"/>
                </a:lnTo>
                <a:cubicBezTo>
                  <a:pt x="82" y="642"/>
                  <a:pt x="73" y="633"/>
                  <a:pt x="73" y="624"/>
                </a:cubicBezTo>
                <a:cubicBezTo>
                  <a:pt x="73" y="371"/>
                  <a:pt x="73" y="371"/>
                  <a:pt x="73" y="371"/>
                </a:cubicBezTo>
                <a:cubicBezTo>
                  <a:pt x="37" y="353"/>
                  <a:pt x="9" y="308"/>
                  <a:pt x="9" y="262"/>
                </a:cubicBezTo>
                <a:cubicBezTo>
                  <a:pt x="0" y="208"/>
                  <a:pt x="9" y="145"/>
                  <a:pt x="37" y="72"/>
                </a:cubicBezTo>
                <a:cubicBezTo>
                  <a:pt x="54" y="27"/>
                  <a:pt x="91" y="0"/>
                  <a:pt x="127" y="0"/>
                </a:cubicBezTo>
                <a:cubicBezTo>
                  <a:pt x="163" y="0"/>
                  <a:pt x="199" y="36"/>
                  <a:pt x="217" y="82"/>
                </a:cubicBezTo>
                <a:cubicBezTo>
                  <a:pt x="235" y="127"/>
                  <a:pt x="253" y="199"/>
                  <a:pt x="244" y="262"/>
                </a:cubicBezTo>
                <a:cubicBezTo>
                  <a:pt x="244" y="308"/>
                  <a:pt x="217" y="353"/>
                  <a:pt x="172" y="371"/>
                </a:cubicBezTo>
                <a:cubicBezTo>
                  <a:pt x="181" y="940"/>
                  <a:pt x="181" y="940"/>
                  <a:pt x="181" y="940"/>
                </a:cubicBezTo>
                <a:cubicBezTo>
                  <a:pt x="181" y="958"/>
                  <a:pt x="172" y="976"/>
                  <a:pt x="163" y="985"/>
                </a:cubicBezTo>
                <a:cubicBezTo>
                  <a:pt x="154" y="994"/>
                  <a:pt x="136" y="1003"/>
                  <a:pt x="127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81">
            <a:extLst>
              <a:ext uri="{FF2B5EF4-FFF2-40B4-BE49-F238E27FC236}">
                <a16:creationId xmlns:a16="http://schemas.microsoft.com/office/drawing/2014/main" id="{A89C6068-118C-544C-9BEA-6F808F21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680" y="11103676"/>
            <a:ext cx="235368" cy="778525"/>
          </a:xfrm>
          <a:custGeom>
            <a:avLst/>
            <a:gdLst>
              <a:gd name="T0" fmla="*/ 109 w 228"/>
              <a:gd name="T1" fmla="*/ 759 h 760"/>
              <a:gd name="T2" fmla="*/ 109 w 228"/>
              <a:gd name="T3" fmla="*/ 759 h 760"/>
              <a:gd name="T4" fmla="*/ 73 w 228"/>
              <a:gd name="T5" fmla="*/ 741 h 760"/>
              <a:gd name="T6" fmla="*/ 55 w 228"/>
              <a:gd name="T7" fmla="*/ 696 h 760"/>
              <a:gd name="T8" fmla="*/ 55 w 228"/>
              <a:gd name="T9" fmla="*/ 145 h 760"/>
              <a:gd name="T10" fmla="*/ 19 w 228"/>
              <a:gd name="T11" fmla="*/ 109 h 760"/>
              <a:gd name="T12" fmla="*/ 0 w 228"/>
              <a:gd name="T13" fmla="*/ 55 h 760"/>
              <a:gd name="T14" fmla="*/ 10 w 228"/>
              <a:gd name="T15" fmla="*/ 9 h 760"/>
              <a:gd name="T16" fmla="*/ 28 w 228"/>
              <a:gd name="T17" fmla="*/ 0 h 760"/>
              <a:gd name="T18" fmla="*/ 190 w 228"/>
              <a:gd name="T19" fmla="*/ 0 h 760"/>
              <a:gd name="T20" fmla="*/ 208 w 228"/>
              <a:gd name="T21" fmla="*/ 9 h 760"/>
              <a:gd name="T22" fmla="*/ 217 w 228"/>
              <a:gd name="T23" fmla="*/ 55 h 760"/>
              <a:gd name="T24" fmla="*/ 199 w 228"/>
              <a:gd name="T25" fmla="*/ 109 h 760"/>
              <a:gd name="T26" fmla="*/ 154 w 228"/>
              <a:gd name="T27" fmla="*/ 154 h 760"/>
              <a:gd name="T28" fmla="*/ 127 w 228"/>
              <a:gd name="T29" fmla="*/ 145 h 760"/>
              <a:gd name="T30" fmla="*/ 127 w 228"/>
              <a:gd name="T31" fmla="*/ 127 h 760"/>
              <a:gd name="T32" fmla="*/ 181 w 228"/>
              <a:gd name="T33" fmla="*/ 81 h 760"/>
              <a:gd name="T34" fmla="*/ 181 w 228"/>
              <a:gd name="T35" fmla="*/ 64 h 760"/>
              <a:gd name="T36" fmla="*/ 181 w 228"/>
              <a:gd name="T37" fmla="*/ 36 h 760"/>
              <a:gd name="T38" fmla="*/ 37 w 228"/>
              <a:gd name="T39" fmla="*/ 36 h 760"/>
              <a:gd name="T40" fmla="*/ 37 w 228"/>
              <a:gd name="T41" fmla="*/ 64 h 760"/>
              <a:gd name="T42" fmla="*/ 46 w 228"/>
              <a:gd name="T43" fmla="*/ 81 h 760"/>
              <a:gd name="T44" fmla="*/ 91 w 228"/>
              <a:gd name="T45" fmla="*/ 127 h 760"/>
              <a:gd name="T46" fmla="*/ 91 w 228"/>
              <a:gd name="T47" fmla="*/ 136 h 760"/>
              <a:gd name="T48" fmla="*/ 91 w 228"/>
              <a:gd name="T49" fmla="*/ 696 h 760"/>
              <a:gd name="T50" fmla="*/ 100 w 228"/>
              <a:gd name="T51" fmla="*/ 714 h 760"/>
              <a:gd name="T52" fmla="*/ 127 w 228"/>
              <a:gd name="T53" fmla="*/ 714 h 760"/>
              <a:gd name="T54" fmla="*/ 127 w 228"/>
              <a:gd name="T55" fmla="*/ 696 h 760"/>
              <a:gd name="T56" fmla="*/ 127 w 228"/>
              <a:gd name="T57" fmla="*/ 253 h 760"/>
              <a:gd name="T58" fmla="*/ 145 w 228"/>
              <a:gd name="T59" fmla="*/ 235 h 760"/>
              <a:gd name="T60" fmla="*/ 145 w 228"/>
              <a:gd name="T61" fmla="*/ 235 h 760"/>
              <a:gd name="T62" fmla="*/ 163 w 228"/>
              <a:gd name="T63" fmla="*/ 253 h 760"/>
              <a:gd name="T64" fmla="*/ 163 w 228"/>
              <a:gd name="T65" fmla="*/ 696 h 760"/>
              <a:gd name="T66" fmla="*/ 154 w 228"/>
              <a:gd name="T67" fmla="*/ 741 h 760"/>
              <a:gd name="T68" fmla="*/ 109 w 228"/>
              <a:gd name="T6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8" h="760">
                <a:moveTo>
                  <a:pt x="109" y="759"/>
                </a:moveTo>
                <a:lnTo>
                  <a:pt x="109" y="759"/>
                </a:lnTo>
                <a:cubicBezTo>
                  <a:pt x="91" y="759"/>
                  <a:pt x="82" y="750"/>
                  <a:pt x="73" y="741"/>
                </a:cubicBezTo>
                <a:cubicBezTo>
                  <a:pt x="55" y="732"/>
                  <a:pt x="55" y="714"/>
                  <a:pt x="55" y="696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0" y="91"/>
                  <a:pt x="0" y="73"/>
                  <a:pt x="0" y="55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0"/>
                  <a:pt x="19" y="0"/>
                  <a:pt x="2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27" y="73"/>
                  <a:pt x="217" y="91"/>
                  <a:pt x="199" y="109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45" y="154"/>
                  <a:pt x="136" y="154"/>
                  <a:pt x="127" y="145"/>
                </a:cubicBezTo>
                <a:lnTo>
                  <a:pt x="127" y="127"/>
                </a:lnTo>
                <a:cubicBezTo>
                  <a:pt x="181" y="81"/>
                  <a:pt x="181" y="81"/>
                  <a:pt x="181" y="81"/>
                </a:cubicBezTo>
                <a:cubicBezTo>
                  <a:pt x="181" y="73"/>
                  <a:pt x="190" y="64"/>
                  <a:pt x="181" y="64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64"/>
                  <a:pt x="37" y="73"/>
                  <a:pt x="46" y="81"/>
                </a:cubicBezTo>
                <a:cubicBezTo>
                  <a:pt x="91" y="127"/>
                  <a:pt x="91" y="127"/>
                  <a:pt x="91" y="127"/>
                </a:cubicBezTo>
                <a:lnTo>
                  <a:pt x="91" y="136"/>
                </a:lnTo>
                <a:cubicBezTo>
                  <a:pt x="91" y="696"/>
                  <a:pt x="91" y="696"/>
                  <a:pt x="91" y="696"/>
                </a:cubicBezTo>
                <a:cubicBezTo>
                  <a:pt x="91" y="705"/>
                  <a:pt x="91" y="714"/>
                  <a:pt x="100" y="714"/>
                </a:cubicBezTo>
                <a:cubicBezTo>
                  <a:pt x="100" y="723"/>
                  <a:pt x="118" y="723"/>
                  <a:pt x="127" y="714"/>
                </a:cubicBezTo>
                <a:cubicBezTo>
                  <a:pt x="127" y="714"/>
                  <a:pt x="127" y="705"/>
                  <a:pt x="127" y="696"/>
                </a:cubicBezTo>
                <a:cubicBezTo>
                  <a:pt x="127" y="253"/>
                  <a:pt x="127" y="253"/>
                  <a:pt x="127" y="253"/>
                </a:cubicBezTo>
                <a:cubicBezTo>
                  <a:pt x="127" y="244"/>
                  <a:pt x="136" y="235"/>
                  <a:pt x="145" y="235"/>
                </a:cubicBezTo>
                <a:lnTo>
                  <a:pt x="145" y="235"/>
                </a:lnTo>
                <a:cubicBezTo>
                  <a:pt x="154" y="235"/>
                  <a:pt x="163" y="244"/>
                  <a:pt x="163" y="253"/>
                </a:cubicBezTo>
                <a:cubicBezTo>
                  <a:pt x="163" y="696"/>
                  <a:pt x="163" y="696"/>
                  <a:pt x="163" y="696"/>
                </a:cubicBezTo>
                <a:cubicBezTo>
                  <a:pt x="163" y="714"/>
                  <a:pt x="163" y="732"/>
                  <a:pt x="154" y="741"/>
                </a:cubicBezTo>
                <a:cubicBezTo>
                  <a:pt x="136" y="750"/>
                  <a:pt x="127" y="759"/>
                  <a:pt x="109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82">
            <a:extLst>
              <a:ext uri="{FF2B5EF4-FFF2-40B4-BE49-F238E27FC236}">
                <a16:creationId xmlns:a16="http://schemas.microsoft.com/office/drawing/2014/main" id="{9258985C-0A72-8048-A53C-00468E60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206" y="10850203"/>
            <a:ext cx="36210" cy="289684"/>
          </a:xfrm>
          <a:custGeom>
            <a:avLst/>
            <a:gdLst>
              <a:gd name="T0" fmla="*/ 18 w 37"/>
              <a:gd name="T1" fmla="*/ 280 h 281"/>
              <a:gd name="T2" fmla="*/ 18 w 37"/>
              <a:gd name="T3" fmla="*/ 280 h 281"/>
              <a:gd name="T4" fmla="*/ 0 w 37"/>
              <a:gd name="T5" fmla="*/ 262 h 281"/>
              <a:gd name="T6" fmla="*/ 0 w 37"/>
              <a:gd name="T7" fmla="*/ 18 h 281"/>
              <a:gd name="T8" fmla="*/ 18 w 37"/>
              <a:gd name="T9" fmla="*/ 0 h 281"/>
              <a:gd name="T10" fmla="*/ 36 w 37"/>
              <a:gd name="T11" fmla="*/ 18 h 281"/>
              <a:gd name="T12" fmla="*/ 36 w 37"/>
              <a:gd name="T13" fmla="*/ 262 h 281"/>
              <a:gd name="T14" fmla="*/ 18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18" y="280"/>
                </a:move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83">
            <a:extLst>
              <a:ext uri="{FF2B5EF4-FFF2-40B4-BE49-F238E27FC236}">
                <a16:creationId xmlns:a16="http://schemas.microsoft.com/office/drawing/2014/main" id="{CC748101-6AB0-CD49-996D-8064B74F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99" y="10850203"/>
            <a:ext cx="67896" cy="289684"/>
          </a:xfrm>
          <a:custGeom>
            <a:avLst/>
            <a:gdLst>
              <a:gd name="T0" fmla="*/ 36 w 64"/>
              <a:gd name="T1" fmla="*/ 280 h 281"/>
              <a:gd name="T2" fmla="*/ 36 w 64"/>
              <a:gd name="T3" fmla="*/ 280 h 281"/>
              <a:gd name="T4" fmla="*/ 18 w 64"/>
              <a:gd name="T5" fmla="*/ 262 h 281"/>
              <a:gd name="T6" fmla="*/ 0 w 64"/>
              <a:gd name="T7" fmla="*/ 18 h 281"/>
              <a:gd name="T8" fmla="*/ 18 w 64"/>
              <a:gd name="T9" fmla="*/ 0 h 281"/>
              <a:gd name="T10" fmla="*/ 36 w 64"/>
              <a:gd name="T11" fmla="*/ 18 h 281"/>
              <a:gd name="T12" fmla="*/ 54 w 64"/>
              <a:gd name="T13" fmla="*/ 262 h 281"/>
              <a:gd name="T14" fmla="*/ 45 w 64"/>
              <a:gd name="T15" fmla="*/ 280 h 281"/>
              <a:gd name="T16" fmla="*/ 36 w 64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281">
                <a:moveTo>
                  <a:pt x="36" y="280"/>
                </a:moveTo>
                <a:lnTo>
                  <a:pt x="36" y="280"/>
                </a:lnTo>
                <a:cubicBezTo>
                  <a:pt x="27" y="280"/>
                  <a:pt x="27" y="271"/>
                  <a:pt x="18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262"/>
                  <a:pt x="54" y="262"/>
                  <a:pt x="54" y="262"/>
                </a:cubicBezTo>
                <a:cubicBezTo>
                  <a:pt x="63" y="271"/>
                  <a:pt x="54" y="280"/>
                  <a:pt x="45" y="280"/>
                </a:cubicBezTo>
                <a:lnTo>
                  <a:pt x="36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84">
            <a:extLst>
              <a:ext uri="{FF2B5EF4-FFF2-40B4-BE49-F238E27FC236}">
                <a16:creationId xmlns:a16="http://schemas.microsoft.com/office/drawing/2014/main" id="{EF238B2C-B51B-3E4A-85DF-9AA8CF0D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733" y="10850203"/>
            <a:ext cx="54316" cy="289684"/>
          </a:xfrm>
          <a:custGeom>
            <a:avLst/>
            <a:gdLst>
              <a:gd name="T0" fmla="*/ 18 w 55"/>
              <a:gd name="T1" fmla="*/ 280 h 281"/>
              <a:gd name="T2" fmla="*/ 18 w 55"/>
              <a:gd name="T3" fmla="*/ 280 h 281"/>
              <a:gd name="T4" fmla="*/ 18 w 55"/>
              <a:gd name="T5" fmla="*/ 280 h 281"/>
              <a:gd name="T6" fmla="*/ 0 w 55"/>
              <a:gd name="T7" fmla="*/ 262 h 281"/>
              <a:gd name="T8" fmla="*/ 18 w 55"/>
              <a:gd name="T9" fmla="*/ 18 h 281"/>
              <a:gd name="T10" fmla="*/ 36 w 55"/>
              <a:gd name="T11" fmla="*/ 0 h 281"/>
              <a:gd name="T12" fmla="*/ 54 w 55"/>
              <a:gd name="T13" fmla="*/ 18 h 281"/>
              <a:gd name="T14" fmla="*/ 36 w 55"/>
              <a:gd name="T15" fmla="*/ 262 h 281"/>
              <a:gd name="T16" fmla="*/ 18 w 55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81">
                <a:moveTo>
                  <a:pt x="18" y="280"/>
                </a:moveTo>
                <a:lnTo>
                  <a:pt x="18" y="280"/>
                </a:ln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27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85">
            <a:extLst>
              <a:ext uri="{FF2B5EF4-FFF2-40B4-BE49-F238E27FC236}">
                <a16:creationId xmlns:a16="http://schemas.microsoft.com/office/drawing/2014/main" id="{218797C4-A0E9-3D4C-A771-57862078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83" y="10850203"/>
            <a:ext cx="176527" cy="1031998"/>
          </a:xfrm>
          <a:custGeom>
            <a:avLst/>
            <a:gdLst>
              <a:gd name="T0" fmla="*/ 117 w 172"/>
              <a:gd name="T1" fmla="*/ 1003 h 1004"/>
              <a:gd name="T2" fmla="*/ 117 w 172"/>
              <a:gd name="T3" fmla="*/ 1003 h 1004"/>
              <a:gd name="T4" fmla="*/ 81 w 172"/>
              <a:gd name="T5" fmla="*/ 985 h 1004"/>
              <a:gd name="T6" fmla="*/ 63 w 172"/>
              <a:gd name="T7" fmla="*/ 940 h 1004"/>
              <a:gd name="T8" fmla="*/ 63 w 172"/>
              <a:gd name="T9" fmla="*/ 642 h 1004"/>
              <a:gd name="T10" fmla="*/ 63 w 172"/>
              <a:gd name="T11" fmla="*/ 642 h 1004"/>
              <a:gd name="T12" fmla="*/ 63 w 172"/>
              <a:gd name="T13" fmla="*/ 642 h 1004"/>
              <a:gd name="T14" fmla="*/ 45 w 172"/>
              <a:gd name="T15" fmla="*/ 642 h 1004"/>
              <a:gd name="T16" fmla="*/ 18 w 172"/>
              <a:gd name="T17" fmla="*/ 624 h 1004"/>
              <a:gd name="T18" fmla="*/ 0 w 172"/>
              <a:gd name="T19" fmla="*/ 588 h 1004"/>
              <a:gd name="T20" fmla="*/ 72 w 172"/>
              <a:gd name="T21" fmla="*/ 46 h 1004"/>
              <a:gd name="T22" fmla="*/ 117 w 172"/>
              <a:gd name="T23" fmla="*/ 0 h 1004"/>
              <a:gd name="T24" fmla="*/ 153 w 172"/>
              <a:gd name="T25" fmla="*/ 9 h 1004"/>
              <a:gd name="T26" fmla="*/ 171 w 172"/>
              <a:gd name="T27" fmla="*/ 55 h 1004"/>
              <a:gd name="T28" fmla="*/ 171 w 172"/>
              <a:gd name="T29" fmla="*/ 624 h 1004"/>
              <a:gd name="T30" fmla="*/ 153 w 172"/>
              <a:gd name="T31" fmla="*/ 642 h 1004"/>
              <a:gd name="T32" fmla="*/ 135 w 172"/>
              <a:gd name="T33" fmla="*/ 615 h 1004"/>
              <a:gd name="T34" fmla="*/ 135 w 172"/>
              <a:gd name="T35" fmla="*/ 55 h 1004"/>
              <a:gd name="T36" fmla="*/ 135 w 172"/>
              <a:gd name="T37" fmla="*/ 46 h 1004"/>
              <a:gd name="T38" fmla="*/ 117 w 172"/>
              <a:gd name="T39" fmla="*/ 36 h 1004"/>
              <a:gd name="T40" fmla="*/ 108 w 172"/>
              <a:gd name="T41" fmla="*/ 55 h 1004"/>
              <a:gd name="T42" fmla="*/ 36 w 172"/>
              <a:gd name="T43" fmla="*/ 597 h 1004"/>
              <a:gd name="T44" fmla="*/ 45 w 172"/>
              <a:gd name="T45" fmla="*/ 597 h 1004"/>
              <a:gd name="T46" fmla="*/ 45 w 172"/>
              <a:gd name="T47" fmla="*/ 606 h 1004"/>
              <a:gd name="T48" fmla="*/ 63 w 172"/>
              <a:gd name="T49" fmla="*/ 606 h 1004"/>
              <a:gd name="T50" fmla="*/ 90 w 172"/>
              <a:gd name="T51" fmla="*/ 615 h 1004"/>
              <a:gd name="T52" fmla="*/ 99 w 172"/>
              <a:gd name="T53" fmla="*/ 642 h 1004"/>
              <a:gd name="T54" fmla="*/ 99 w 172"/>
              <a:gd name="T55" fmla="*/ 940 h 1004"/>
              <a:gd name="T56" fmla="*/ 99 w 172"/>
              <a:gd name="T57" fmla="*/ 958 h 1004"/>
              <a:gd name="T58" fmla="*/ 135 w 172"/>
              <a:gd name="T59" fmla="*/ 958 h 1004"/>
              <a:gd name="T60" fmla="*/ 135 w 172"/>
              <a:gd name="T61" fmla="*/ 940 h 1004"/>
              <a:gd name="T62" fmla="*/ 135 w 172"/>
              <a:gd name="T63" fmla="*/ 741 h 1004"/>
              <a:gd name="T64" fmla="*/ 153 w 172"/>
              <a:gd name="T65" fmla="*/ 723 h 1004"/>
              <a:gd name="T66" fmla="*/ 153 w 172"/>
              <a:gd name="T67" fmla="*/ 723 h 1004"/>
              <a:gd name="T68" fmla="*/ 171 w 172"/>
              <a:gd name="T69" fmla="*/ 741 h 1004"/>
              <a:gd name="T70" fmla="*/ 171 w 172"/>
              <a:gd name="T71" fmla="*/ 940 h 1004"/>
              <a:gd name="T72" fmla="*/ 153 w 172"/>
              <a:gd name="T73" fmla="*/ 985 h 1004"/>
              <a:gd name="T74" fmla="*/ 117 w 172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2" h="1004">
                <a:moveTo>
                  <a:pt x="117" y="1003"/>
                </a:moveTo>
                <a:lnTo>
                  <a:pt x="117" y="1003"/>
                </a:lnTo>
                <a:cubicBezTo>
                  <a:pt x="99" y="1003"/>
                  <a:pt x="90" y="994"/>
                  <a:pt x="81" y="985"/>
                </a:cubicBezTo>
                <a:cubicBezTo>
                  <a:pt x="63" y="976"/>
                  <a:pt x="63" y="958"/>
                  <a:pt x="63" y="940"/>
                </a:cubicBezTo>
                <a:cubicBezTo>
                  <a:pt x="63" y="642"/>
                  <a:pt x="63" y="642"/>
                  <a:pt x="63" y="642"/>
                </a:cubicBezTo>
                <a:lnTo>
                  <a:pt x="63" y="642"/>
                </a:lnTo>
                <a:lnTo>
                  <a:pt x="63" y="642"/>
                </a:lnTo>
                <a:cubicBezTo>
                  <a:pt x="45" y="642"/>
                  <a:pt x="45" y="642"/>
                  <a:pt x="45" y="642"/>
                </a:cubicBezTo>
                <a:cubicBezTo>
                  <a:pt x="36" y="642"/>
                  <a:pt x="27" y="633"/>
                  <a:pt x="18" y="624"/>
                </a:cubicBezTo>
                <a:cubicBezTo>
                  <a:pt x="9" y="615"/>
                  <a:pt x="0" y="606"/>
                  <a:pt x="0" y="588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27"/>
                  <a:pt x="90" y="9"/>
                  <a:pt x="117" y="0"/>
                </a:cubicBezTo>
                <a:cubicBezTo>
                  <a:pt x="126" y="0"/>
                  <a:pt x="144" y="0"/>
                  <a:pt x="153" y="9"/>
                </a:cubicBezTo>
                <a:cubicBezTo>
                  <a:pt x="162" y="27"/>
                  <a:pt x="171" y="36"/>
                  <a:pt x="171" y="55"/>
                </a:cubicBezTo>
                <a:cubicBezTo>
                  <a:pt x="171" y="624"/>
                  <a:pt x="171" y="624"/>
                  <a:pt x="171" y="624"/>
                </a:cubicBezTo>
                <a:cubicBezTo>
                  <a:pt x="171" y="633"/>
                  <a:pt x="162" y="642"/>
                  <a:pt x="153" y="642"/>
                </a:cubicBezTo>
                <a:cubicBezTo>
                  <a:pt x="144" y="642"/>
                  <a:pt x="135" y="633"/>
                  <a:pt x="135" y="615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26" y="36"/>
                  <a:pt x="126" y="36"/>
                  <a:pt x="117" y="36"/>
                </a:cubicBezTo>
                <a:cubicBezTo>
                  <a:pt x="108" y="36"/>
                  <a:pt x="108" y="46"/>
                  <a:pt x="108" y="55"/>
                </a:cubicBezTo>
                <a:cubicBezTo>
                  <a:pt x="36" y="597"/>
                  <a:pt x="36" y="597"/>
                  <a:pt x="36" y="597"/>
                </a:cubicBezTo>
                <a:lnTo>
                  <a:pt x="45" y="597"/>
                </a:lnTo>
                <a:lnTo>
                  <a:pt x="45" y="606"/>
                </a:lnTo>
                <a:cubicBezTo>
                  <a:pt x="63" y="606"/>
                  <a:pt x="63" y="606"/>
                  <a:pt x="63" y="606"/>
                </a:cubicBezTo>
                <a:cubicBezTo>
                  <a:pt x="72" y="606"/>
                  <a:pt x="81" y="606"/>
                  <a:pt x="90" y="615"/>
                </a:cubicBezTo>
                <a:cubicBezTo>
                  <a:pt x="99" y="624"/>
                  <a:pt x="99" y="633"/>
                  <a:pt x="99" y="642"/>
                </a:cubicBezTo>
                <a:cubicBezTo>
                  <a:pt x="99" y="940"/>
                  <a:pt x="99" y="940"/>
                  <a:pt x="99" y="940"/>
                </a:cubicBezTo>
                <a:cubicBezTo>
                  <a:pt x="99" y="949"/>
                  <a:pt x="99" y="958"/>
                  <a:pt x="99" y="958"/>
                </a:cubicBezTo>
                <a:cubicBezTo>
                  <a:pt x="108" y="967"/>
                  <a:pt x="126" y="967"/>
                  <a:pt x="135" y="958"/>
                </a:cubicBezTo>
                <a:cubicBezTo>
                  <a:pt x="135" y="958"/>
                  <a:pt x="135" y="949"/>
                  <a:pt x="135" y="940"/>
                </a:cubicBezTo>
                <a:cubicBezTo>
                  <a:pt x="135" y="741"/>
                  <a:pt x="135" y="741"/>
                  <a:pt x="135" y="741"/>
                </a:cubicBezTo>
                <a:cubicBezTo>
                  <a:pt x="135" y="732"/>
                  <a:pt x="144" y="723"/>
                  <a:pt x="153" y="723"/>
                </a:cubicBezTo>
                <a:lnTo>
                  <a:pt x="153" y="723"/>
                </a:lnTo>
                <a:cubicBezTo>
                  <a:pt x="162" y="723"/>
                  <a:pt x="171" y="732"/>
                  <a:pt x="171" y="741"/>
                </a:cubicBezTo>
                <a:cubicBezTo>
                  <a:pt x="171" y="940"/>
                  <a:pt x="171" y="940"/>
                  <a:pt x="171" y="940"/>
                </a:cubicBezTo>
                <a:cubicBezTo>
                  <a:pt x="171" y="958"/>
                  <a:pt x="171" y="976"/>
                  <a:pt x="153" y="985"/>
                </a:cubicBezTo>
                <a:cubicBezTo>
                  <a:pt x="144" y="994"/>
                  <a:pt x="135" y="1003"/>
                  <a:pt x="117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D3A10D4D-5BE4-5840-AFF4-89FD3751453A}"/>
              </a:ext>
            </a:extLst>
          </p:cNvPr>
          <p:cNvGrpSpPr/>
          <p:nvPr/>
        </p:nvGrpSpPr>
        <p:grpSpPr>
          <a:xfrm>
            <a:off x="2668308" y="646394"/>
            <a:ext cx="19041035" cy="2561450"/>
            <a:chOff x="2668308" y="861425"/>
            <a:chExt cx="19041035" cy="2561450"/>
          </a:xfrm>
        </p:grpSpPr>
        <p:sp>
          <p:nvSpPr>
            <p:cNvPr id="380" name="CuadroTexto 379">
              <a:extLst>
                <a:ext uri="{FF2B5EF4-FFF2-40B4-BE49-F238E27FC236}">
                  <a16:creationId xmlns:a16="http://schemas.microsoft.com/office/drawing/2014/main" id="{B5FD2937-8F3E-4C40-A376-38C3CD0601A2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93ABE358-C374-2444-9F52-31FCB021F8D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DB0AF36-DB5F-8F40-AA6F-C230BEF40649}"/>
              </a:ext>
            </a:extLst>
          </p:cNvPr>
          <p:cNvSpPr txBox="1"/>
          <p:nvPr/>
        </p:nvSpPr>
        <p:spPr>
          <a:xfrm flipH="1">
            <a:off x="19184168" y="4420848"/>
            <a:ext cx="26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1" name="Rectangle 40">
            <a:extLst>
              <a:ext uri="{FF2B5EF4-FFF2-40B4-BE49-F238E27FC236}">
                <a16:creationId xmlns:a16="http://schemas.microsoft.com/office/drawing/2014/main" id="{5E8A1014-3855-8649-AAE0-CF4ACBD13323}"/>
              </a:ext>
            </a:extLst>
          </p:cNvPr>
          <p:cNvSpPr/>
          <p:nvPr/>
        </p:nvSpPr>
        <p:spPr>
          <a:xfrm>
            <a:off x="19144653" y="5095733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0E9C9258-0BF3-0B41-8352-06E2B51A577C}"/>
              </a:ext>
            </a:extLst>
          </p:cNvPr>
          <p:cNvSpPr txBox="1"/>
          <p:nvPr/>
        </p:nvSpPr>
        <p:spPr>
          <a:xfrm flipH="1">
            <a:off x="3194917" y="4452504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540875C5-6E59-6641-83AE-6EB5018D3F50}"/>
              </a:ext>
            </a:extLst>
          </p:cNvPr>
          <p:cNvSpPr/>
          <p:nvPr/>
        </p:nvSpPr>
        <p:spPr>
          <a:xfrm>
            <a:off x="940815" y="5101874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836B27B9-F3ED-294B-B2B5-00D3D7B937A7}"/>
              </a:ext>
            </a:extLst>
          </p:cNvPr>
          <p:cNvSpPr txBox="1"/>
          <p:nvPr/>
        </p:nvSpPr>
        <p:spPr>
          <a:xfrm flipH="1">
            <a:off x="19191022" y="10650050"/>
            <a:ext cx="19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50BC9FD5-043C-7F44-BC5F-0C9179377CDB}"/>
              </a:ext>
            </a:extLst>
          </p:cNvPr>
          <p:cNvSpPr/>
          <p:nvPr/>
        </p:nvSpPr>
        <p:spPr>
          <a:xfrm>
            <a:off x="19151506" y="11324935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30C3BB21-7C4E-0049-A196-1C9794310274}"/>
              </a:ext>
            </a:extLst>
          </p:cNvPr>
          <p:cNvSpPr txBox="1"/>
          <p:nvPr/>
        </p:nvSpPr>
        <p:spPr>
          <a:xfrm flipH="1">
            <a:off x="3186314" y="10741571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id="{374D2575-26D7-0746-9080-62FDA94E74A6}"/>
              </a:ext>
            </a:extLst>
          </p:cNvPr>
          <p:cNvSpPr/>
          <p:nvPr/>
        </p:nvSpPr>
        <p:spPr>
          <a:xfrm>
            <a:off x="932212" y="11390941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47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1EFB65-572C-F14B-BAAF-1FC59A3F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9881"/>
              </p:ext>
            </p:extLst>
          </p:nvPr>
        </p:nvGraphicFramePr>
        <p:xfrm>
          <a:off x="7066430" y="4077349"/>
          <a:ext cx="9966732" cy="893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4346577-26FB-6342-9088-1449771F7EA1}"/>
              </a:ext>
            </a:extLst>
          </p:cNvPr>
          <p:cNvGrpSpPr/>
          <p:nvPr/>
        </p:nvGrpSpPr>
        <p:grpSpPr>
          <a:xfrm>
            <a:off x="12359654" y="5194698"/>
            <a:ext cx="2222317" cy="1635808"/>
            <a:chOff x="10878347" y="4711287"/>
            <a:chExt cx="2222317" cy="1635808"/>
          </a:xfrm>
        </p:grpSpPr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222ADDE-A43A-A540-B07E-103DC0F61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347" y="4839586"/>
              <a:ext cx="2222317" cy="1507509"/>
            </a:xfrm>
            <a:custGeom>
              <a:avLst/>
              <a:gdLst>
                <a:gd name="T0" fmla="*/ 671 w 2138"/>
                <a:gd name="T1" fmla="*/ 18 h 1450"/>
                <a:gd name="T2" fmla="*/ 671 w 2138"/>
                <a:gd name="T3" fmla="*/ 18 h 1450"/>
                <a:gd name="T4" fmla="*/ 72 w 2138"/>
                <a:gd name="T5" fmla="*/ 787 h 1450"/>
                <a:gd name="T6" fmla="*/ 179 w 2138"/>
                <a:gd name="T7" fmla="*/ 1056 h 1450"/>
                <a:gd name="T8" fmla="*/ 1181 w 2138"/>
                <a:gd name="T9" fmla="*/ 1172 h 1450"/>
                <a:gd name="T10" fmla="*/ 1636 w 2138"/>
                <a:gd name="T11" fmla="*/ 1074 h 1450"/>
                <a:gd name="T12" fmla="*/ 2092 w 2138"/>
                <a:gd name="T13" fmla="*/ 725 h 1450"/>
                <a:gd name="T14" fmla="*/ 1860 w 2138"/>
                <a:gd name="T15" fmla="*/ 251 h 1450"/>
                <a:gd name="T16" fmla="*/ 671 w 2138"/>
                <a:gd name="T17" fmla="*/ 18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8" h="1450">
                  <a:moveTo>
                    <a:pt x="671" y="18"/>
                  </a:moveTo>
                  <a:lnTo>
                    <a:pt x="671" y="18"/>
                  </a:lnTo>
                  <a:cubicBezTo>
                    <a:pt x="671" y="18"/>
                    <a:pt x="0" y="54"/>
                    <a:pt x="72" y="787"/>
                  </a:cubicBezTo>
                  <a:cubicBezTo>
                    <a:pt x="81" y="886"/>
                    <a:pt x="116" y="975"/>
                    <a:pt x="179" y="1056"/>
                  </a:cubicBezTo>
                  <a:cubicBezTo>
                    <a:pt x="304" y="1235"/>
                    <a:pt x="599" y="1449"/>
                    <a:pt x="1181" y="1172"/>
                  </a:cubicBezTo>
                  <a:cubicBezTo>
                    <a:pt x="1181" y="1172"/>
                    <a:pt x="1386" y="1082"/>
                    <a:pt x="1636" y="1074"/>
                  </a:cubicBezTo>
                  <a:cubicBezTo>
                    <a:pt x="1842" y="1065"/>
                    <a:pt x="2039" y="930"/>
                    <a:pt x="2092" y="725"/>
                  </a:cubicBezTo>
                  <a:cubicBezTo>
                    <a:pt x="2137" y="564"/>
                    <a:pt x="2101" y="385"/>
                    <a:pt x="1860" y="251"/>
                  </a:cubicBezTo>
                  <a:cubicBezTo>
                    <a:pt x="1860" y="251"/>
                    <a:pt x="1466" y="0"/>
                    <a:pt x="671" y="18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DB4E7A0F-5A20-0349-B100-7C24D7A1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96" y="5343617"/>
              <a:ext cx="2126094" cy="297835"/>
            </a:xfrm>
            <a:custGeom>
              <a:avLst/>
              <a:gdLst>
                <a:gd name="T0" fmla="*/ 0 w 2048"/>
                <a:gd name="T1" fmla="*/ 99 h 288"/>
                <a:gd name="T2" fmla="*/ 9 w 2048"/>
                <a:gd name="T3" fmla="*/ 287 h 288"/>
                <a:gd name="T4" fmla="*/ 2038 w 2048"/>
                <a:gd name="T5" fmla="*/ 170 h 288"/>
                <a:gd name="T6" fmla="*/ 2047 w 2048"/>
                <a:gd name="T7" fmla="*/ 0 h 288"/>
                <a:gd name="T8" fmla="*/ 0 w 2048"/>
                <a:gd name="T9" fmla="*/ 9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8">
                  <a:moveTo>
                    <a:pt x="0" y="99"/>
                  </a:moveTo>
                  <a:lnTo>
                    <a:pt x="9" y="287"/>
                  </a:lnTo>
                  <a:lnTo>
                    <a:pt x="2038" y="170"/>
                  </a:lnTo>
                  <a:lnTo>
                    <a:pt x="2047" y="0"/>
                  </a:lnTo>
                  <a:lnTo>
                    <a:pt x="0" y="9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056F2144-75F2-DF4A-B43D-74258E4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347" y="4711287"/>
              <a:ext cx="2222317" cy="1507509"/>
            </a:xfrm>
            <a:custGeom>
              <a:avLst/>
              <a:gdLst>
                <a:gd name="T0" fmla="*/ 671 w 2138"/>
                <a:gd name="T1" fmla="*/ 18 h 1450"/>
                <a:gd name="T2" fmla="*/ 671 w 2138"/>
                <a:gd name="T3" fmla="*/ 18 h 1450"/>
                <a:gd name="T4" fmla="*/ 72 w 2138"/>
                <a:gd name="T5" fmla="*/ 778 h 1450"/>
                <a:gd name="T6" fmla="*/ 179 w 2138"/>
                <a:gd name="T7" fmla="*/ 1055 h 1450"/>
                <a:gd name="T8" fmla="*/ 1181 w 2138"/>
                <a:gd name="T9" fmla="*/ 1163 h 1450"/>
                <a:gd name="T10" fmla="*/ 1636 w 2138"/>
                <a:gd name="T11" fmla="*/ 1064 h 1450"/>
                <a:gd name="T12" fmla="*/ 2092 w 2138"/>
                <a:gd name="T13" fmla="*/ 716 h 1450"/>
                <a:gd name="T14" fmla="*/ 1860 w 2138"/>
                <a:gd name="T15" fmla="*/ 251 h 1450"/>
                <a:gd name="T16" fmla="*/ 671 w 2138"/>
                <a:gd name="T17" fmla="*/ 18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8" h="1450">
                  <a:moveTo>
                    <a:pt x="671" y="18"/>
                  </a:moveTo>
                  <a:lnTo>
                    <a:pt x="671" y="18"/>
                  </a:lnTo>
                  <a:cubicBezTo>
                    <a:pt x="671" y="18"/>
                    <a:pt x="0" y="45"/>
                    <a:pt x="72" y="778"/>
                  </a:cubicBezTo>
                  <a:cubicBezTo>
                    <a:pt x="81" y="877"/>
                    <a:pt x="116" y="975"/>
                    <a:pt x="179" y="1055"/>
                  </a:cubicBezTo>
                  <a:cubicBezTo>
                    <a:pt x="304" y="1225"/>
                    <a:pt x="599" y="1449"/>
                    <a:pt x="1181" y="1163"/>
                  </a:cubicBezTo>
                  <a:cubicBezTo>
                    <a:pt x="1181" y="1163"/>
                    <a:pt x="1386" y="1073"/>
                    <a:pt x="1636" y="1064"/>
                  </a:cubicBezTo>
                  <a:cubicBezTo>
                    <a:pt x="1842" y="1064"/>
                    <a:pt x="2039" y="921"/>
                    <a:pt x="2092" y="716"/>
                  </a:cubicBezTo>
                  <a:cubicBezTo>
                    <a:pt x="2137" y="563"/>
                    <a:pt x="2101" y="385"/>
                    <a:pt x="1860" y="251"/>
                  </a:cubicBezTo>
                  <a:cubicBezTo>
                    <a:pt x="1860" y="251"/>
                    <a:pt x="1466" y="0"/>
                    <a:pt x="671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8D572AC3-19CF-AD4B-A870-0803D0DE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6645" y="4802929"/>
              <a:ext cx="1951974" cy="1173017"/>
            </a:xfrm>
            <a:custGeom>
              <a:avLst/>
              <a:gdLst>
                <a:gd name="T0" fmla="*/ 600 w 1879"/>
                <a:gd name="T1" fmla="*/ 18 h 1129"/>
                <a:gd name="T2" fmla="*/ 600 w 1879"/>
                <a:gd name="T3" fmla="*/ 18 h 1129"/>
                <a:gd name="T4" fmla="*/ 90 w 1879"/>
                <a:gd name="T5" fmla="*/ 403 h 1129"/>
                <a:gd name="T6" fmla="*/ 689 w 1879"/>
                <a:gd name="T7" fmla="*/ 1083 h 1129"/>
                <a:gd name="T8" fmla="*/ 1047 w 1879"/>
                <a:gd name="T9" fmla="*/ 975 h 1129"/>
                <a:gd name="T10" fmla="*/ 1440 w 1879"/>
                <a:gd name="T11" fmla="*/ 895 h 1129"/>
                <a:gd name="T12" fmla="*/ 1833 w 1879"/>
                <a:gd name="T13" fmla="*/ 600 h 1129"/>
                <a:gd name="T14" fmla="*/ 1636 w 1879"/>
                <a:gd name="T15" fmla="*/ 215 h 1129"/>
                <a:gd name="T16" fmla="*/ 600 w 1879"/>
                <a:gd name="T17" fmla="*/ 1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9" h="1129">
                  <a:moveTo>
                    <a:pt x="600" y="18"/>
                  </a:moveTo>
                  <a:lnTo>
                    <a:pt x="600" y="18"/>
                  </a:lnTo>
                  <a:cubicBezTo>
                    <a:pt x="600" y="18"/>
                    <a:pt x="188" y="36"/>
                    <a:pt x="90" y="403"/>
                  </a:cubicBezTo>
                  <a:cubicBezTo>
                    <a:pt x="0" y="770"/>
                    <a:pt x="304" y="1128"/>
                    <a:pt x="689" y="1083"/>
                  </a:cubicBezTo>
                  <a:cubicBezTo>
                    <a:pt x="788" y="1074"/>
                    <a:pt x="904" y="1038"/>
                    <a:pt x="1047" y="975"/>
                  </a:cubicBezTo>
                  <a:cubicBezTo>
                    <a:pt x="1047" y="975"/>
                    <a:pt x="1216" y="904"/>
                    <a:pt x="1440" y="895"/>
                  </a:cubicBezTo>
                  <a:cubicBezTo>
                    <a:pt x="1618" y="886"/>
                    <a:pt x="1788" y="770"/>
                    <a:pt x="1833" y="600"/>
                  </a:cubicBezTo>
                  <a:cubicBezTo>
                    <a:pt x="1878" y="474"/>
                    <a:pt x="1851" y="322"/>
                    <a:pt x="1636" y="215"/>
                  </a:cubicBezTo>
                  <a:cubicBezTo>
                    <a:pt x="1636" y="215"/>
                    <a:pt x="1296" y="0"/>
                    <a:pt x="600" y="18"/>
                  </a:cubicBezTo>
                </a:path>
              </a:pathLst>
            </a:custGeom>
            <a:solidFill>
              <a:srgbClr val="FC18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0FB26773-2A8A-AD4D-985E-D1E1B350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3184" y="5082436"/>
              <a:ext cx="325328" cy="297838"/>
            </a:xfrm>
            <a:custGeom>
              <a:avLst/>
              <a:gdLst>
                <a:gd name="T0" fmla="*/ 314 w 315"/>
                <a:gd name="T1" fmla="*/ 143 h 287"/>
                <a:gd name="T2" fmla="*/ 314 w 315"/>
                <a:gd name="T3" fmla="*/ 143 h 287"/>
                <a:gd name="T4" fmla="*/ 162 w 315"/>
                <a:gd name="T5" fmla="*/ 286 h 287"/>
                <a:gd name="T6" fmla="*/ 0 w 315"/>
                <a:gd name="T7" fmla="*/ 143 h 287"/>
                <a:gd name="T8" fmla="*/ 162 w 315"/>
                <a:gd name="T9" fmla="*/ 0 h 287"/>
                <a:gd name="T10" fmla="*/ 314 w 315"/>
                <a:gd name="T11" fmla="*/ 1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" h="287">
                  <a:moveTo>
                    <a:pt x="314" y="143"/>
                  </a:moveTo>
                  <a:lnTo>
                    <a:pt x="314" y="143"/>
                  </a:lnTo>
                  <a:cubicBezTo>
                    <a:pt x="314" y="215"/>
                    <a:pt x="251" y="286"/>
                    <a:pt x="162" y="286"/>
                  </a:cubicBezTo>
                  <a:cubicBezTo>
                    <a:pt x="72" y="286"/>
                    <a:pt x="0" y="215"/>
                    <a:pt x="0" y="143"/>
                  </a:cubicBezTo>
                  <a:cubicBezTo>
                    <a:pt x="0" y="62"/>
                    <a:pt x="72" y="0"/>
                    <a:pt x="162" y="0"/>
                  </a:cubicBezTo>
                  <a:cubicBezTo>
                    <a:pt x="251" y="0"/>
                    <a:pt x="314" y="62"/>
                    <a:pt x="314" y="143"/>
                  </a:cubicBezTo>
                </a:path>
              </a:pathLst>
            </a:custGeom>
            <a:solidFill>
              <a:srgbClr val="FD8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4BC4A6-627D-AD40-B72A-7F06A5759BAF}"/>
              </a:ext>
            </a:extLst>
          </p:cNvPr>
          <p:cNvGrpSpPr/>
          <p:nvPr/>
        </p:nvGrpSpPr>
        <p:grpSpPr>
          <a:xfrm>
            <a:off x="13917685" y="8036579"/>
            <a:ext cx="1933646" cy="1860333"/>
            <a:chOff x="13352680" y="6874038"/>
            <a:chExt cx="1933646" cy="1860333"/>
          </a:xfrm>
        </p:grpSpPr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95DA3F4B-B99D-0E4B-8D72-717E2BA5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8784" y="7497204"/>
              <a:ext cx="847690" cy="1237167"/>
            </a:xfrm>
            <a:custGeom>
              <a:avLst/>
              <a:gdLst>
                <a:gd name="T0" fmla="*/ 814 w 815"/>
                <a:gd name="T1" fmla="*/ 0 h 1190"/>
                <a:gd name="T2" fmla="*/ 814 w 815"/>
                <a:gd name="T3" fmla="*/ 0 h 1190"/>
                <a:gd name="T4" fmla="*/ 0 w 815"/>
                <a:gd name="T5" fmla="*/ 0 h 1190"/>
                <a:gd name="T6" fmla="*/ 135 w 815"/>
                <a:gd name="T7" fmla="*/ 482 h 1190"/>
                <a:gd name="T8" fmla="*/ 143 w 815"/>
                <a:gd name="T9" fmla="*/ 1055 h 1190"/>
                <a:gd name="T10" fmla="*/ 143 w 815"/>
                <a:gd name="T11" fmla="*/ 1064 h 1190"/>
                <a:gd name="T12" fmla="*/ 287 w 815"/>
                <a:gd name="T13" fmla="*/ 1189 h 1190"/>
                <a:gd name="T14" fmla="*/ 287 w 815"/>
                <a:gd name="T15" fmla="*/ 1189 h 1190"/>
                <a:gd name="T16" fmla="*/ 537 w 815"/>
                <a:gd name="T17" fmla="*/ 1189 h 1190"/>
                <a:gd name="T18" fmla="*/ 537 w 815"/>
                <a:gd name="T19" fmla="*/ 1189 h 1190"/>
                <a:gd name="T20" fmla="*/ 680 w 815"/>
                <a:gd name="T21" fmla="*/ 1064 h 1190"/>
                <a:gd name="T22" fmla="*/ 680 w 815"/>
                <a:gd name="T23" fmla="*/ 1055 h 1190"/>
                <a:gd name="T24" fmla="*/ 689 w 815"/>
                <a:gd name="T25" fmla="*/ 482 h 1190"/>
                <a:gd name="T26" fmla="*/ 814 w 815"/>
                <a:gd name="T2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5" h="1190">
                  <a:moveTo>
                    <a:pt x="814" y="0"/>
                  </a:moveTo>
                  <a:lnTo>
                    <a:pt x="814" y="0"/>
                  </a:lnTo>
                  <a:cubicBezTo>
                    <a:pt x="546" y="0"/>
                    <a:pt x="278" y="0"/>
                    <a:pt x="0" y="0"/>
                  </a:cubicBezTo>
                  <a:cubicBezTo>
                    <a:pt x="54" y="116"/>
                    <a:pt x="108" y="286"/>
                    <a:pt x="135" y="482"/>
                  </a:cubicBezTo>
                  <a:cubicBezTo>
                    <a:pt x="170" y="715"/>
                    <a:pt x="161" y="912"/>
                    <a:pt x="143" y="1055"/>
                  </a:cubicBezTo>
                  <a:cubicBezTo>
                    <a:pt x="143" y="1055"/>
                    <a:pt x="143" y="1055"/>
                    <a:pt x="143" y="1064"/>
                  </a:cubicBezTo>
                  <a:cubicBezTo>
                    <a:pt x="152" y="1135"/>
                    <a:pt x="215" y="1189"/>
                    <a:pt x="287" y="1189"/>
                  </a:cubicBezTo>
                  <a:lnTo>
                    <a:pt x="287" y="1189"/>
                  </a:lnTo>
                  <a:cubicBezTo>
                    <a:pt x="537" y="1189"/>
                    <a:pt x="537" y="1189"/>
                    <a:pt x="537" y="1189"/>
                  </a:cubicBezTo>
                  <a:lnTo>
                    <a:pt x="537" y="1189"/>
                  </a:lnTo>
                  <a:cubicBezTo>
                    <a:pt x="609" y="1189"/>
                    <a:pt x="671" y="1135"/>
                    <a:pt x="680" y="1064"/>
                  </a:cubicBezTo>
                  <a:cubicBezTo>
                    <a:pt x="680" y="1055"/>
                    <a:pt x="680" y="1055"/>
                    <a:pt x="680" y="1055"/>
                  </a:cubicBezTo>
                  <a:cubicBezTo>
                    <a:pt x="662" y="912"/>
                    <a:pt x="653" y="715"/>
                    <a:pt x="689" y="482"/>
                  </a:cubicBezTo>
                  <a:cubicBezTo>
                    <a:pt x="716" y="286"/>
                    <a:pt x="770" y="116"/>
                    <a:pt x="814" y="0"/>
                  </a:cubicBezTo>
                </a:path>
              </a:pathLst>
            </a:custGeom>
            <a:solidFill>
              <a:srgbClr val="C0F9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D72E0BB6-2DCA-8E4B-BB92-6D26A9FA3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2680" y="6874038"/>
              <a:ext cx="1933646" cy="1237167"/>
            </a:xfrm>
            <a:custGeom>
              <a:avLst/>
              <a:gdLst>
                <a:gd name="T0" fmla="*/ 1806 w 1861"/>
                <a:gd name="T1" fmla="*/ 635 h 1191"/>
                <a:gd name="T2" fmla="*/ 1806 w 1861"/>
                <a:gd name="T3" fmla="*/ 635 h 1191"/>
                <a:gd name="T4" fmla="*/ 1493 w 1861"/>
                <a:gd name="T5" fmla="*/ 331 h 1191"/>
                <a:gd name="T6" fmla="*/ 1234 w 1861"/>
                <a:gd name="T7" fmla="*/ 170 h 1191"/>
                <a:gd name="T8" fmla="*/ 948 w 1861"/>
                <a:gd name="T9" fmla="*/ 0 h 1191"/>
                <a:gd name="T10" fmla="*/ 653 w 1861"/>
                <a:gd name="T11" fmla="*/ 197 h 1191"/>
                <a:gd name="T12" fmla="*/ 554 w 1861"/>
                <a:gd name="T13" fmla="*/ 179 h 1191"/>
                <a:gd name="T14" fmla="*/ 232 w 1861"/>
                <a:gd name="T15" fmla="*/ 465 h 1191"/>
                <a:gd name="T16" fmla="*/ 0 w 1861"/>
                <a:gd name="T17" fmla="*/ 778 h 1191"/>
                <a:gd name="T18" fmla="*/ 322 w 1861"/>
                <a:gd name="T19" fmla="*/ 1109 h 1191"/>
                <a:gd name="T20" fmla="*/ 527 w 1861"/>
                <a:gd name="T21" fmla="*/ 1038 h 1191"/>
                <a:gd name="T22" fmla="*/ 706 w 1861"/>
                <a:gd name="T23" fmla="*/ 1091 h 1191"/>
                <a:gd name="T24" fmla="*/ 742 w 1861"/>
                <a:gd name="T25" fmla="*/ 1082 h 1191"/>
                <a:gd name="T26" fmla="*/ 975 w 1861"/>
                <a:gd name="T27" fmla="*/ 1190 h 1191"/>
                <a:gd name="T28" fmla="*/ 1270 w 1861"/>
                <a:gd name="T29" fmla="*/ 1002 h 1191"/>
                <a:gd name="T30" fmla="*/ 1538 w 1861"/>
                <a:gd name="T31" fmla="*/ 1145 h 1191"/>
                <a:gd name="T32" fmla="*/ 1860 w 1861"/>
                <a:gd name="T33" fmla="*/ 814 h 1191"/>
                <a:gd name="T34" fmla="*/ 1806 w 1861"/>
                <a:gd name="T35" fmla="*/ 635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1" h="1191">
                  <a:moveTo>
                    <a:pt x="1806" y="635"/>
                  </a:moveTo>
                  <a:lnTo>
                    <a:pt x="1806" y="635"/>
                  </a:lnTo>
                  <a:cubicBezTo>
                    <a:pt x="1798" y="465"/>
                    <a:pt x="1654" y="331"/>
                    <a:pt x="1493" y="331"/>
                  </a:cubicBezTo>
                  <a:cubicBezTo>
                    <a:pt x="1440" y="233"/>
                    <a:pt x="1341" y="170"/>
                    <a:pt x="1234" y="170"/>
                  </a:cubicBezTo>
                  <a:cubicBezTo>
                    <a:pt x="1171" y="72"/>
                    <a:pt x="1064" y="0"/>
                    <a:pt x="948" y="0"/>
                  </a:cubicBezTo>
                  <a:cubicBezTo>
                    <a:pt x="813" y="0"/>
                    <a:pt x="697" y="81"/>
                    <a:pt x="653" y="197"/>
                  </a:cubicBezTo>
                  <a:cubicBezTo>
                    <a:pt x="617" y="188"/>
                    <a:pt x="590" y="179"/>
                    <a:pt x="554" y="179"/>
                  </a:cubicBezTo>
                  <a:cubicBezTo>
                    <a:pt x="393" y="179"/>
                    <a:pt x="250" y="304"/>
                    <a:pt x="232" y="465"/>
                  </a:cubicBezTo>
                  <a:cubicBezTo>
                    <a:pt x="98" y="510"/>
                    <a:pt x="0" y="635"/>
                    <a:pt x="0" y="778"/>
                  </a:cubicBezTo>
                  <a:cubicBezTo>
                    <a:pt x="0" y="957"/>
                    <a:pt x="143" y="1109"/>
                    <a:pt x="322" y="1109"/>
                  </a:cubicBezTo>
                  <a:cubicBezTo>
                    <a:pt x="402" y="1109"/>
                    <a:pt x="474" y="1082"/>
                    <a:pt x="527" y="1038"/>
                  </a:cubicBezTo>
                  <a:cubicBezTo>
                    <a:pt x="581" y="1065"/>
                    <a:pt x="644" y="1091"/>
                    <a:pt x="706" y="1091"/>
                  </a:cubicBezTo>
                  <a:cubicBezTo>
                    <a:pt x="715" y="1091"/>
                    <a:pt x="724" y="1082"/>
                    <a:pt x="742" y="1082"/>
                  </a:cubicBezTo>
                  <a:cubicBezTo>
                    <a:pt x="796" y="1145"/>
                    <a:pt x="885" y="1190"/>
                    <a:pt x="975" y="1190"/>
                  </a:cubicBezTo>
                  <a:cubicBezTo>
                    <a:pt x="1100" y="1190"/>
                    <a:pt x="1216" y="1109"/>
                    <a:pt x="1270" y="1002"/>
                  </a:cubicBezTo>
                  <a:cubicBezTo>
                    <a:pt x="1324" y="1091"/>
                    <a:pt x="1422" y="1145"/>
                    <a:pt x="1538" y="1145"/>
                  </a:cubicBezTo>
                  <a:cubicBezTo>
                    <a:pt x="1717" y="1145"/>
                    <a:pt x="1860" y="1002"/>
                    <a:pt x="1860" y="814"/>
                  </a:cubicBezTo>
                  <a:cubicBezTo>
                    <a:pt x="1860" y="752"/>
                    <a:pt x="1842" y="689"/>
                    <a:pt x="1806" y="635"/>
                  </a:cubicBezTo>
                </a:path>
              </a:pathLst>
            </a:custGeom>
            <a:solidFill>
              <a:srgbClr val="2DFE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54697523-C576-2B41-810F-EF88292B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2621" y="7341412"/>
              <a:ext cx="371149" cy="540688"/>
            </a:xfrm>
            <a:custGeom>
              <a:avLst/>
              <a:gdLst>
                <a:gd name="T0" fmla="*/ 349 w 359"/>
                <a:gd name="T1" fmla="*/ 0 h 520"/>
                <a:gd name="T2" fmla="*/ 349 w 359"/>
                <a:gd name="T3" fmla="*/ 0 h 520"/>
                <a:gd name="T4" fmla="*/ 170 w 359"/>
                <a:gd name="T5" fmla="*/ 161 h 520"/>
                <a:gd name="T6" fmla="*/ 0 w 359"/>
                <a:gd name="T7" fmla="*/ 340 h 520"/>
                <a:gd name="T8" fmla="*/ 179 w 359"/>
                <a:gd name="T9" fmla="*/ 519 h 520"/>
                <a:gd name="T10" fmla="*/ 188 w 359"/>
                <a:gd name="T11" fmla="*/ 510 h 520"/>
                <a:gd name="T12" fmla="*/ 179 w 359"/>
                <a:gd name="T13" fmla="*/ 492 h 520"/>
                <a:gd name="T14" fmla="*/ 27 w 359"/>
                <a:gd name="T15" fmla="*/ 340 h 520"/>
                <a:gd name="T16" fmla="*/ 179 w 359"/>
                <a:gd name="T17" fmla="*/ 197 h 520"/>
                <a:gd name="T18" fmla="*/ 179 w 359"/>
                <a:gd name="T19" fmla="*/ 197 h 520"/>
                <a:gd name="T20" fmla="*/ 188 w 359"/>
                <a:gd name="T21" fmla="*/ 197 h 520"/>
                <a:gd name="T22" fmla="*/ 197 w 359"/>
                <a:gd name="T23" fmla="*/ 179 h 520"/>
                <a:gd name="T24" fmla="*/ 349 w 359"/>
                <a:gd name="T25" fmla="*/ 36 h 520"/>
                <a:gd name="T26" fmla="*/ 358 w 359"/>
                <a:gd name="T27" fmla="*/ 18 h 520"/>
                <a:gd name="T28" fmla="*/ 349 w 359"/>
                <a:gd name="T2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9" h="520">
                  <a:moveTo>
                    <a:pt x="349" y="0"/>
                  </a:moveTo>
                  <a:lnTo>
                    <a:pt x="349" y="0"/>
                  </a:lnTo>
                  <a:cubicBezTo>
                    <a:pt x="251" y="0"/>
                    <a:pt x="179" y="72"/>
                    <a:pt x="170" y="161"/>
                  </a:cubicBezTo>
                  <a:cubicBezTo>
                    <a:pt x="72" y="170"/>
                    <a:pt x="0" y="251"/>
                    <a:pt x="0" y="340"/>
                  </a:cubicBezTo>
                  <a:cubicBezTo>
                    <a:pt x="0" y="439"/>
                    <a:pt x="81" y="519"/>
                    <a:pt x="179" y="519"/>
                  </a:cubicBezTo>
                  <a:cubicBezTo>
                    <a:pt x="188" y="519"/>
                    <a:pt x="188" y="510"/>
                    <a:pt x="188" y="510"/>
                  </a:cubicBezTo>
                  <a:cubicBezTo>
                    <a:pt x="188" y="501"/>
                    <a:pt x="188" y="492"/>
                    <a:pt x="179" y="492"/>
                  </a:cubicBezTo>
                  <a:cubicBezTo>
                    <a:pt x="98" y="492"/>
                    <a:pt x="27" y="421"/>
                    <a:pt x="27" y="340"/>
                  </a:cubicBezTo>
                  <a:cubicBezTo>
                    <a:pt x="27" y="260"/>
                    <a:pt x="98" y="197"/>
                    <a:pt x="179" y="197"/>
                  </a:cubicBezTo>
                  <a:lnTo>
                    <a:pt x="179" y="197"/>
                  </a:lnTo>
                  <a:cubicBezTo>
                    <a:pt x="179" y="197"/>
                    <a:pt x="179" y="197"/>
                    <a:pt x="188" y="197"/>
                  </a:cubicBezTo>
                  <a:cubicBezTo>
                    <a:pt x="197" y="197"/>
                    <a:pt x="197" y="188"/>
                    <a:pt x="197" y="179"/>
                  </a:cubicBezTo>
                  <a:cubicBezTo>
                    <a:pt x="197" y="99"/>
                    <a:pt x="269" y="36"/>
                    <a:pt x="349" y="36"/>
                  </a:cubicBezTo>
                  <a:cubicBezTo>
                    <a:pt x="358" y="36"/>
                    <a:pt x="358" y="27"/>
                    <a:pt x="358" y="18"/>
                  </a:cubicBezTo>
                  <a:cubicBezTo>
                    <a:pt x="358" y="9"/>
                    <a:pt x="358" y="0"/>
                    <a:pt x="349" y="0"/>
                  </a:cubicBezTo>
                </a:path>
              </a:pathLst>
            </a:custGeom>
            <a:solidFill>
              <a:srgbClr val="ABFF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6A9F925-9455-B04F-949D-2EEEB99D3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489" y="7341412"/>
              <a:ext cx="380313" cy="540688"/>
            </a:xfrm>
            <a:custGeom>
              <a:avLst/>
              <a:gdLst>
                <a:gd name="T0" fmla="*/ 197 w 368"/>
                <a:gd name="T1" fmla="*/ 161 h 520"/>
                <a:gd name="T2" fmla="*/ 197 w 368"/>
                <a:gd name="T3" fmla="*/ 161 h 520"/>
                <a:gd name="T4" fmla="*/ 18 w 368"/>
                <a:gd name="T5" fmla="*/ 0 h 520"/>
                <a:gd name="T6" fmla="*/ 0 w 368"/>
                <a:gd name="T7" fmla="*/ 18 h 520"/>
                <a:gd name="T8" fmla="*/ 18 w 368"/>
                <a:gd name="T9" fmla="*/ 36 h 520"/>
                <a:gd name="T10" fmla="*/ 161 w 368"/>
                <a:gd name="T11" fmla="*/ 179 h 520"/>
                <a:gd name="T12" fmla="*/ 178 w 368"/>
                <a:gd name="T13" fmla="*/ 197 h 520"/>
                <a:gd name="T14" fmla="*/ 188 w 368"/>
                <a:gd name="T15" fmla="*/ 197 h 520"/>
                <a:gd name="T16" fmla="*/ 188 w 368"/>
                <a:gd name="T17" fmla="*/ 197 h 520"/>
                <a:gd name="T18" fmla="*/ 340 w 368"/>
                <a:gd name="T19" fmla="*/ 340 h 520"/>
                <a:gd name="T20" fmla="*/ 188 w 368"/>
                <a:gd name="T21" fmla="*/ 492 h 520"/>
                <a:gd name="T22" fmla="*/ 170 w 368"/>
                <a:gd name="T23" fmla="*/ 510 h 520"/>
                <a:gd name="T24" fmla="*/ 188 w 368"/>
                <a:gd name="T25" fmla="*/ 519 h 520"/>
                <a:gd name="T26" fmla="*/ 367 w 368"/>
                <a:gd name="T27" fmla="*/ 340 h 520"/>
                <a:gd name="T28" fmla="*/ 197 w 368"/>
                <a:gd name="T29" fmla="*/ 16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8" h="520">
                  <a:moveTo>
                    <a:pt x="197" y="161"/>
                  </a:moveTo>
                  <a:lnTo>
                    <a:pt x="197" y="161"/>
                  </a:lnTo>
                  <a:cubicBezTo>
                    <a:pt x="188" y="72"/>
                    <a:pt x="107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cubicBezTo>
                    <a:pt x="0" y="27"/>
                    <a:pt x="9" y="36"/>
                    <a:pt x="18" y="36"/>
                  </a:cubicBezTo>
                  <a:cubicBezTo>
                    <a:pt x="98" y="36"/>
                    <a:pt x="161" y="99"/>
                    <a:pt x="161" y="179"/>
                  </a:cubicBezTo>
                  <a:cubicBezTo>
                    <a:pt x="161" y="188"/>
                    <a:pt x="170" y="197"/>
                    <a:pt x="178" y="197"/>
                  </a:cubicBezTo>
                  <a:lnTo>
                    <a:pt x="188" y="197"/>
                  </a:lnTo>
                  <a:lnTo>
                    <a:pt x="188" y="197"/>
                  </a:lnTo>
                  <a:cubicBezTo>
                    <a:pt x="268" y="197"/>
                    <a:pt x="340" y="260"/>
                    <a:pt x="340" y="340"/>
                  </a:cubicBezTo>
                  <a:cubicBezTo>
                    <a:pt x="340" y="421"/>
                    <a:pt x="268" y="492"/>
                    <a:pt x="188" y="492"/>
                  </a:cubicBezTo>
                  <a:cubicBezTo>
                    <a:pt x="178" y="492"/>
                    <a:pt x="170" y="501"/>
                    <a:pt x="170" y="510"/>
                  </a:cubicBezTo>
                  <a:cubicBezTo>
                    <a:pt x="170" y="510"/>
                    <a:pt x="178" y="519"/>
                    <a:pt x="188" y="519"/>
                  </a:cubicBezTo>
                  <a:cubicBezTo>
                    <a:pt x="286" y="519"/>
                    <a:pt x="367" y="439"/>
                    <a:pt x="367" y="340"/>
                  </a:cubicBezTo>
                  <a:cubicBezTo>
                    <a:pt x="367" y="251"/>
                    <a:pt x="295" y="170"/>
                    <a:pt x="197" y="161"/>
                  </a:cubicBezTo>
                </a:path>
              </a:pathLst>
            </a:custGeom>
            <a:solidFill>
              <a:srgbClr val="ABFF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B98CBDF8-F0F4-5046-8FA8-DD1BFF27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4951" y="7071067"/>
              <a:ext cx="270342" cy="82478"/>
            </a:xfrm>
            <a:custGeom>
              <a:avLst/>
              <a:gdLst>
                <a:gd name="T0" fmla="*/ 241 w 260"/>
                <a:gd name="T1" fmla="*/ 71 h 81"/>
                <a:gd name="T2" fmla="*/ 241 w 260"/>
                <a:gd name="T3" fmla="*/ 71 h 81"/>
                <a:gd name="T4" fmla="*/ 232 w 260"/>
                <a:gd name="T5" fmla="*/ 71 h 81"/>
                <a:gd name="T6" fmla="*/ 134 w 260"/>
                <a:gd name="T7" fmla="*/ 27 h 81"/>
                <a:gd name="T8" fmla="*/ 26 w 260"/>
                <a:gd name="T9" fmla="*/ 71 h 81"/>
                <a:gd name="T10" fmla="*/ 8 w 260"/>
                <a:gd name="T11" fmla="*/ 71 h 81"/>
                <a:gd name="T12" fmla="*/ 8 w 260"/>
                <a:gd name="T13" fmla="*/ 45 h 81"/>
                <a:gd name="T14" fmla="*/ 134 w 260"/>
                <a:gd name="T15" fmla="*/ 0 h 81"/>
                <a:gd name="T16" fmla="*/ 259 w 260"/>
                <a:gd name="T17" fmla="*/ 45 h 81"/>
                <a:gd name="T18" fmla="*/ 259 w 260"/>
                <a:gd name="T19" fmla="*/ 71 h 81"/>
                <a:gd name="T20" fmla="*/ 241 w 260"/>
                <a:gd name="T2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81">
                  <a:moveTo>
                    <a:pt x="241" y="71"/>
                  </a:moveTo>
                  <a:lnTo>
                    <a:pt x="241" y="71"/>
                  </a:lnTo>
                  <a:lnTo>
                    <a:pt x="232" y="71"/>
                  </a:lnTo>
                  <a:cubicBezTo>
                    <a:pt x="205" y="45"/>
                    <a:pt x="169" y="27"/>
                    <a:pt x="134" y="27"/>
                  </a:cubicBezTo>
                  <a:cubicBezTo>
                    <a:pt x="89" y="27"/>
                    <a:pt x="53" y="45"/>
                    <a:pt x="26" y="71"/>
                  </a:cubicBezTo>
                  <a:cubicBezTo>
                    <a:pt x="17" y="80"/>
                    <a:pt x="8" y="80"/>
                    <a:pt x="8" y="71"/>
                  </a:cubicBezTo>
                  <a:cubicBezTo>
                    <a:pt x="0" y="63"/>
                    <a:pt x="0" y="54"/>
                    <a:pt x="8" y="45"/>
                  </a:cubicBezTo>
                  <a:cubicBezTo>
                    <a:pt x="35" y="18"/>
                    <a:pt x="80" y="0"/>
                    <a:pt x="134" y="0"/>
                  </a:cubicBezTo>
                  <a:cubicBezTo>
                    <a:pt x="178" y="0"/>
                    <a:pt x="223" y="18"/>
                    <a:pt x="259" y="45"/>
                  </a:cubicBezTo>
                  <a:cubicBezTo>
                    <a:pt x="259" y="54"/>
                    <a:pt x="259" y="63"/>
                    <a:pt x="259" y="71"/>
                  </a:cubicBezTo>
                  <a:cubicBezTo>
                    <a:pt x="250" y="71"/>
                    <a:pt x="250" y="71"/>
                    <a:pt x="241" y="71"/>
                  </a:cubicBezTo>
                </a:path>
              </a:pathLst>
            </a:custGeom>
            <a:solidFill>
              <a:srgbClr val="ABFF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BCEB-4070-864E-B87A-54B1CA77007E}"/>
              </a:ext>
            </a:extLst>
          </p:cNvPr>
          <p:cNvGrpSpPr/>
          <p:nvPr/>
        </p:nvGrpSpPr>
        <p:grpSpPr>
          <a:xfrm>
            <a:off x="11473465" y="10190820"/>
            <a:ext cx="2286466" cy="1690793"/>
            <a:chOff x="12866978" y="9403357"/>
            <a:chExt cx="2286466" cy="1690793"/>
          </a:xfrm>
        </p:grpSpPr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AC304E9-4356-0F41-87E9-A9ED915E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4813" y="9458342"/>
              <a:ext cx="4584" cy="458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71EDEF2E-6305-E849-AD6E-72970EA9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4813" y="9485835"/>
              <a:ext cx="91642" cy="36657"/>
            </a:xfrm>
            <a:custGeom>
              <a:avLst/>
              <a:gdLst>
                <a:gd name="T0" fmla="*/ 0 w 90"/>
                <a:gd name="T1" fmla="*/ 0 h 36"/>
                <a:gd name="T2" fmla="*/ 0 w 90"/>
                <a:gd name="T3" fmla="*/ 0 h 36"/>
                <a:gd name="T4" fmla="*/ 89 w 90"/>
                <a:gd name="T5" fmla="*/ 35 h 36"/>
                <a:gd name="T6" fmla="*/ 0 w 9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6">
                  <a:moveTo>
                    <a:pt x="0" y="0"/>
                  </a:moveTo>
                  <a:lnTo>
                    <a:pt x="0" y="0"/>
                  </a:lnTo>
                  <a:cubicBezTo>
                    <a:pt x="89" y="35"/>
                    <a:pt x="89" y="35"/>
                    <a:pt x="89" y="35"/>
                  </a:cubicBezTo>
                  <a:cubicBezTo>
                    <a:pt x="53" y="26"/>
                    <a:pt x="26" y="8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E059818A-9ED2-0940-B970-99E9B58B0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4813" y="9485835"/>
              <a:ext cx="4584" cy="458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E21F03A7-0545-0640-9570-8949EB16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4813" y="9485835"/>
              <a:ext cx="91642" cy="123715"/>
            </a:xfrm>
            <a:custGeom>
              <a:avLst/>
              <a:gdLst>
                <a:gd name="T0" fmla="*/ 0 w 90"/>
                <a:gd name="T1" fmla="*/ 0 h 117"/>
                <a:gd name="T2" fmla="*/ 0 w 90"/>
                <a:gd name="T3" fmla="*/ 0 h 117"/>
                <a:gd name="T4" fmla="*/ 0 w 90"/>
                <a:gd name="T5" fmla="*/ 0 h 117"/>
                <a:gd name="T6" fmla="*/ 9 w 90"/>
                <a:gd name="T7" fmla="*/ 107 h 117"/>
                <a:gd name="T8" fmla="*/ 17 w 90"/>
                <a:gd name="T9" fmla="*/ 107 h 117"/>
                <a:gd name="T10" fmla="*/ 89 w 90"/>
                <a:gd name="T11" fmla="*/ 35 h 117"/>
                <a:gd name="T12" fmla="*/ 89 w 90"/>
                <a:gd name="T13" fmla="*/ 35 h 117"/>
                <a:gd name="T14" fmla="*/ 0 w 90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9" y="107"/>
                    <a:pt x="9" y="107"/>
                    <a:pt x="9" y="107"/>
                  </a:cubicBezTo>
                  <a:cubicBezTo>
                    <a:pt x="9" y="116"/>
                    <a:pt x="17" y="116"/>
                    <a:pt x="17" y="107"/>
                  </a:cubicBezTo>
                  <a:cubicBezTo>
                    <a:pt x="89" y="35"/>
                    <a:pt x="89" y="35"/>
                    <a:pt x="89" y="35"/>
                  </a:cubicBezTo>
                  <a:lnTo>
                    <a:pt x="89" y="35"/>
                  </a:ln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14D2BE01-60BE-9641-8CAE-F53A26E71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0456" y="9829491"/>
              <a:ext cx="4584" cy="45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96BCA76-E7A2-F145-9EF2-AF467BD7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2993" y="9756177"/>
              <a:ext cx="142047" cy="73314"/>
            </a:xfrm>
            <a:custGeom>
              <a:avLst/>
              <a:gdLst>
                <a:gd name="T0" fmla="*/ 0 w 136"/>
                <a:gd name="T1" fmla="*/ 0 h 72"/>
                <a:gd name="T2" fmla="*/ 0 w 136"/>
                <a:gd name="T3" fmla="*/ 0 h 72"/>
                <a:gd name="T4" fmla="*/ 135 w 136"/>
                <a:gd name="T5" fmla="*/ 71 h 72"/>
                <a:gd name="T6" fmla="*/ 0 w 136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72">
                  <a:moveTo>
                    <a:pt x="0" y="0"/>
                  </a:moveTo>
                  <a:lnTo>
                    <a:pt x="0" y="0"/>
                  </a:lnTo>
                  <a:cubicBezTo>
                    <a:pt x="135" y="71"/>
                    <a:pt x="135" y="71"/>
                    <a:pt x="135" y="71"/>
                  </a:cubicBezTo>
                  <a:cubicBezTo>
                    <a:pt x="90" y="45"/>
                    <a:pt x="45" y="18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91DB3191-5AF0-AA40-B1B1-E9C5247F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2621" y="9664535"/>
              <a:ext cx="4581" cy="45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9762CBA2-F4E6-3942-8A5C-A2EF8860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5158" y="9618714"/>
              <a:ext cx="142044" cy="160375"/>
            </a:xfrm>
            <a:custGeom>
              <a:avLst/>
              <a:gdLst>
                <a:gd name="T0" fmla="*/ 0 w 135"/>
                <a:gd name="T1" fmla="*/ 125 h 153"/>
                <a:gd name="T2" fmla="*/ 0 w 135"/>
                <a:gd name="T3" fmla="*/ 125 h 153"/>
                <a:gd name="T4" fmla="*/ 36 w 135"/>
                <a:gd name="T5" fmla="*/ 143 h 153"/>
                <a:gd name="T6" fmla="*/ 134 w 135"/>
                <a:gd name="T7" fmla="*/ 45 h 153"/>
                <a:gd name="T8" fmla="*/ 134 w 135"/>
                <a:gd name="T9" fmla="*/ 45 h 153"/>
                <a:gd name="T10" fmla="*/ 27 w 135"/>
                <a:gd name="T11" fmla="*/ 0 h 153"/>
                <a:gd name="T12" fmla="*/ 0 w 135"/>
                <a:gd name="T13" fmla="*/ 12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53">
                  <a:moveTo>
                    <a:pt x="0" y="125"/>
                  </a:moveTo>
                  <a:lnTo>
                    <a:pt x="0" y="125"/>
                  </a:lnTo>
                  <a:cubicBezTo>
                    <a:pt x="0" y="143"/>
                    <a:pt x="27" y="152"/>
                    <a:pt x="36" y="143"/>
                  </a:cubicBezTo>
                  <a:cubicBezTo>
                    <a:pt x="134" y="45"/>
                    <a:pt x="134" y="45"/>
                    <a:pt x="134" y="45"/>
                  </a:cubicBezTo>
                  <a:lnTo>
                    <a:pt x="134" y="45"/>
                  </a:lnTo>
                  <a:cubicBezTo>
                    <a:pt x="27" y="0"/>
                    <a:pt x="27" y="0"/>
                    <a:pt x="27" y="0"/>
                  </a:cubicBezTo>
                  <a:lnTo>
                    <a:pt x="0" y="125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5A49FAF-061C-C14A-8948-631C3113B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920" y="9756177"/>
              <a:ext cx="169536" cy="187868"/>
            </a:xfrm>
            <a:custGeom>
              <a:avLst/>
              <a:gdLst>
                <a:gd name="T0" fmla="*/ 36 w 163"/>
                <a:gd name="T1" fmla="*/ 170 h 180"/>
                <a:gd name="T2" fmla="*/ 36 w 163"/>
                <a:gd name="T3" fmla="*/ 170 h 180"/>
                <a:gd name="T4" fmla="*/ 162 w 163"/>
                <a:gd name="T5" fmla="*/ 71 h 180"/>
                <a:gd name="T6" fmla="*/ 162 w 163"/>
                <a:gd name="T7" fmla="*/ 71 h 180"/>
                <a:gd name="T8" fmla="*/ 27 w 163"/>
                <a:gd name="T9" fmla="*/ 0 h 180"/>
                <a:gd name="T10" fmla="*/ 0 w 163"/>
                <a:gd name="T11" fmla="*/ 143 h 180"/>
                <a:gd name="T12" fmla="*/ 36 w 163"/>
                <a:gd name="T13" fmla="*/ 17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0">
                  <a:moveTo>
                    <a:pt x="36" y="170"/>
                  </a:moveTo>
                  <a:lnTo>
                    <a:pt x="36" y="170"/>
                  </a:lnTo>
                  <a:cubicBezTo>
                    <a:pt x="162" y="71"/>
                    <a:pt x="162" y="71"/>
                    <a:pt x="162" y="71"/>
                  </a:cubicBezTo>
                  <a:lnTo>
                    <a:pt x="162" y="71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70"/>
                    <a:pt x="18" y="179"/>
                    <a:pt x="36" y="17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F00BB4F3-1F93-E246-9649-5A61055F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7458" y="10035686"/>
              <a:ext cx="18328" cy="9164"/>
            </a:xfrm>
            <a:custGeom>
              <a:avLst/>
              <a:gdLst>
                <a:gd name="T0" fmla="*/ 0 w 18"/>
                <a:gd name="T1" fmla="*/ 0 h 10"/>
                <a:gd name="T2" fmla="*/ 0 w 18"/>
                <a:gd name="T3" fmla="*/ 0 h 10"/>
                <a:gd name="T4" fmla="*/ 17 w 18"/>
                <a:gd name="T5" fmla="*/ 9 h 10"/>
                <a:gd name="T6" fmla="*/ 0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17" y="9"/>
                  </a:cubicBezTo>
                  <a:cubicBezTo>
                    <a:pt x="9" y="0"/>
                    <a:pt x="9" y="0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A0826E9E-0E44-E84D-BBA4-BF92AD7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9" y="10063179"/>
              <a:ext cx="4581" cy="458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2F53394-9B12-F443-9A2A-7649F36F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4951" y="10054015"/>
              <a:ext cx="4581" cy="458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E5580D35-7F6A-8945-96CC-B16EA4BD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816" y="9962373"/>
              <a:ext cx="4581" cy="9164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12B69E44-98A4-4A4A-B1C7-5993FE58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8294" y="10026522"/>
              <a:ext cx="9164" cy="4581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0 w 10"/>
                <a:gd name="T5" fmla="*/ 0 h 1"/>
                <a:gd name="T6" fmla="*/ 9 w 10"/>
                <a:gd name="T7" fmla="*/ 0 h 1"/>
                <a:gd name="T8" fmla="*/ 0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5FD98E2A-A206-724B-B236-6E658964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0801" y="9999030"/>
              <a:ext cx="4581" cy="9164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8658D61E-A087-5B47-B2AD-B8A7FD84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3309" y="9980701"/>
              <a:ext cx="4581" cy="9164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6B416C6F-9EB9-E04E-BF50-4C9C1B77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0801" y="10008194"/>
              <a:ext cx="27493" cy="18328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0 h 19"/>
                <a:gd name="T4" fmla="*/ 27 w 28"/>
                <a:gd name="T5" fmla="*/ 18 h 19"/>
                <a:gd name="T6" fmla="*/ 0 w 2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8" y="9"/>
                    <a:pt x="27" y="18"/>
                  </a:cubicBezTo>
                  <a:cubicBezTo>
                    <a:pt x="18" y="9"/>
                    <a:pt x="9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4ACDBD75-DC9F-3C47-82CD-CB09B6638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3309" y="9989865"/>
              <a:ext cx="27493" cy="9164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7 w 28"/>
                <a:gd name="T5" fmla="*/ 9 h 10"/>
                <a:gd name="T6" fmla="*/ 0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8" y="9"/>
                    <a:pt x="27" y="9"/>
                  </a:cubicBezTo>
                  <a:cubicBezTo>
                    <a:pt x="18" y="9"/>
                    <a:pt x="9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1F5DF111-AC9F-A246-814A-593A64A8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816" y="9971537"/>
              <a:ext cx="27493" cy="9164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7 w 28"/>
                <a:gd name="T5" fmla="*/ 9 h 10"/>
                <a:gd name="T6" fmla="*/ 0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8" y="9"/>
                    <a:pt x="27" y="9"/>
                  </a:cubicBezTo>
                  <a:cubicBezTo>
                    <a:pt x="18" y="9"/>
                    <a:pt x="9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31600575-AF23-704A-B2F9-69BF4D764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7488" y="9953209"/>
              <a:ext cx="18328" cy="9164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0 w 19"/>
                <a:gd name="T5" fmla="*/ 0 h 10"/>
                <a:gd name="T6" fmla="*/ 18 w 19"/>
                <a:gd name="T7" fmla="*/ 9 h 10"/>
                <a:gd name="T8" fmla="*/ 0 w 1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9" y="9"/>
                    <a:pt x="18" y="9"/>
                  </a:cubicBezTo>
                  <a:cubicBezTo>
                    <a:pt x="9" y="9"/>
                    <a:pt x="0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0CABD3EA-536B-8745-BA43-AEBE6411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7458" y="10026522"/>
              <a:ext cx="4581" cy="9164"/>
            </a:xfrm>
            <a:custGeom>
              <a:avLst/>
              <a:gdLst>
                <a:gd name="T0" fmla="*/ 0 w 1"/>
                <a:gd name="T1" fmla="*/ 9 h 10"/>
                <a:gd name="T2" fmla="*/ 0 w 1"/>
                <a:gd name="T3" fmla="*/ 9 h 10"/>
                <a:gd name="T4" fmla="*/ 0 w 1"/>
                <a:gd name="T5" fmla="*/ 0 h 10"/>
                <a:gd name="T6" fmla="*/ 0 w 1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9"/>
                  </a:moveTo>
                  <a:lnTo>
                    <a:pt x="0" y="9"/>
                  </a:lnTo>
                  <a:cubicBezTo>
                    <a:pt x="0" y="9"/>
                    <a:pt x="0" y="9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B2CFEB5A-2A17-534C-A34B-50B856EC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9" y="10063179"/>
              <a:ext cx="9164" cy="9164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9 w 10"/>
                <a:gd name="T5" fmla="*/ 9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9"/>
                    <a:pt x="9" y="9"/>
                  </a:cubicBezTo>
                  <a:cubicBezTo>
                    <a:pt x="9" y="9"/>
                    <a:pt x="9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C170A648-E4E2-A24E-983C-37405B2C7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86" y="10044851"/>
              <a:ext cx="9164" cy="9164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10 w 11"/>
                <a:gd name="T5" fmla="*/ 9 h 10"/>
                <a:gd name="T6" fmla="*/ 0 w 1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" y="0"/>
                    <a:pt x="10" y="9"/>
                  </a:cubicBezTo>
                  <a:cubicBezTo>
                    <a:pt x="10" y="0"/>
                    <a:pt x="0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79A42E22-7BA9-684F-8987-805E8335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4951" y="10054015"/>
              <a:ext cx="18328" cy="9164"/>
            </a:xfrm>
            <a:custGeom>
              <a:avLst/>
              <a:gdLst>
                <a:gd name="T0" fmla="*/ 0 w 18"/>
                <a:gd name="T1" fmla="*/ 0 h 10"/>
                <a:gd name="T2" fmla="*/ 0 w 18"/>
                <a:gd name="T3" fmla="*/ 0 h 10"/>
                <a:gd name="T4" fmla="*/ 17 w 18"/>
                <a:gd name="T5" fmla="*/ 9 h 10"/>
                <a:gd name="T6" fmla="*/ 0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lnTo>
                    <a:pt x="0" y="0"/>
                  </a:lnTo>
                  <a:cubicBezTo>
                    <a:pt x="8" y="0"/>
                    <a:pt x="8" y="9"/>
                    <a:pt x="17" y="9"/>
                  </a:cubicBezTo>
                  <a:cubicBezTo>
                    <a:pt x="8" y="9"/>
                    <a:pt x="8" y="0"/>
                    <a:pt x="0" y="0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047BC59D-EF1B-7B4E-B16A-EFF005F2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1667" y="9953209"/>
              <a:ext cx="279507" cy="306999"/>
            </a:xfrm>
            <a:custGeom>
              <a:avLst/>
              <a:gdLst>
                <a:gd name="T0" fmla="*/ 26 w 269"/>
                <a:gd name="T1" fmla="*/ 286 h 296"/>
                <a:gd name="T2" fmla="*/ 26 w 269"/>
                <a:gd name="T3" fmla="*/ 286 h 296"/>
                <a:gd name="T4" fmla="*/ 268 w 269"/>
                <a:gd name="T5" fmla="*/ 161 h 296"/>
                <a:gd name="T6" fmla="*/ 268 w 269"/>
                <a:gd name="T7" fmla="*/ 161 h 296"/>
                <a:gd name="T8" fmla="*/ 259 w 269"/>
                <a:gd name="T9" fmla="*/ 152 h 296"/>
                <a:gd name="T10" fmla="*/ 250 w 269"/>
                <a:gd name="T11" fmla="*/ 152 h 296"/>
                <a:gd name="T12" fmla="*/ 250 w 269"/>
                <a:gd name="T13" fmla="*/ 143 h 296"/>
                <a:gd name="T14" fmla="*/ 241 w 269"/>
                <a:gd name="T15" fmla="*/ 134 h 296"/>
                <a:gd name="T16" fmla="*/ 232 w 269"/>
                <a:gd name="T17" fmla="*/ 134 h 296"/>
                <a:gd name="T18" fmla="*/ 223 w 269"/>
                <a:gd name="T19" fmla="*/ 125 h 296"/>
                <a:gd name="T20" fmla="*/ 223 w 269"/>
                <a:gd name="T21" fmla="*/ 125 h 296"/>
                <a:gd name="T22" fmla="*/ 214 w 269"/>
                <a:gd name="T23" fmla="*/ 116 h 296"/>
                <a:gd name="T24" fmla="*/ 205 w 269"/>
                <a:gd name="T25" fmla="*/ 116 h 296"/>
                <a:gd name="T26" fmla="*/ 196 w 269"/>
                <a:gd name="T27" fmla="*/ 107 h 296"/>
                <a:gd name="T28" fmla="*/ 196 w 269"/>
                <a:gd name="T29" fmla="*/ 107 h 296"/>
                <a:gd name="T30" fmla="*/ 179 w 269"/>
                <a:gd name="T31" fmla="*/ 98 h 296"/>
                <a:gd name="T32" fmla="*/ 179 w 269"/>
                <a:gd name="T33" fmla="*/ 98 h 296"/>
                <a:gd name="T34" fmla="*/ 169 w 269"/>
                <a:gd name="T35" fmla="*/ 89 h 296"/>
                <a:gd name="T36" fmla="*/ 152 w 269"/>
                <a:gd name="T37" fmla="*/ 80 h 296"/>
                <a:gd name="T38" fmla="*/ 152 w 269"/>
                <a:gd name="T39" fmla="*/ 71 h 296"/>
                <a:gd name="T40" fmla="*/ 143 w 269"/>
                <a:gd name="T41" fmla="*/ 71 h 296"/>
                <a:gd name="T42" fmla="*/ 116 w 269"/>
                <a:gd name="T43" fmla="*/ 53 h 296"/>
                <a:gd name="T44" fmla="*/ 116 w 269"/>
                <a:gd name="T45" fmla="*/ 45 h 296"/>
                <a:gd name="T46" fmla="*/ 89 w 269"/>
                <a:gd name="T47" fmla="*/ 36 h 296"/>
                <a:gd name="T48" fmla="*/ 89 w 269"/>
                <a:gd name="T49" fmla="*/ 27 h 296"/>
                <a:gd name="T50" fmla="*/ 62 w 269"/>
                <a:gd name="T51" fmla="*/ 18 h 296"/>
                <a:gd name="T52" fmla="*/ 62 w 269"/>
                <a:gd name="T53" fmla="*/ 9 h 296"/>
                <a:gd name="T54" fmla="*/ 44 w 269"/>
                <a:gd name="T55" fmla="*/ 0 h 296"/>
                <a:gd name="T56" fmla="*/ 0 w 269"/>
                <a:gd name="T57" fmla="*/ 259 h 296"/>
                <a:gd name="T58" fmla="*/ 26 w 269"/>
                <a:gd name="T59" fmla="*/ 28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96">
                  <a:moveTo>
                    <a:pt x="26" y="286"/>
                  </a:moveTo>
                  <a:lnTo>
                    <a:pt x="26" y="286"/>
                  </a:lnTo>
                  <a:cubicBezTo>
                    <a:pt x="268" y="161"/>
                    <a:pt x="268" y="161"/>
                    <a:pt x="268" y="161"/>
                  </a:cubicBezTo>
                  <a:lnTo>
                    <a:pt x="268" y="161"/>
                  </a:lnTo>
                  <a:cubicBezTo>
                    <a:pt x="268" y="161"/>
                    <a:pt x="259" y="161"/>
                    <a:pt x="259" y="152"/>
                  </a:cubicBezTo>
                  <a:cubicBezTo>
                    <a:pt x="259" y="152"/>
                    <a:pt x="259" y="152"/>
                    <a:pt x="250" y="152"/>
                  </a:cubicBezTo>
                  <a:lnTo>
                    <a:pt x="250" y="143"/>
                  </a:lnTo>
                  <a:cubicBezTo>
                    <a:pt x="241" y="143"/>
                    <a:pt x="241" y="143"/>
                    <a:pt x="241" y="134"/>
                  </a:cubicBezTo>
                  <a:lnTo>
                    <a:pt x="232" y="134"/>
                  </a:lnTo>
                  <a:cubicBezTo>
                    <a:pt x="232" y="134"/>
                    <a:pt x="232" y="134"/>
                    <a:pt x="223" y="125"/>
                  </a:cubicBezTo>
                  <a:lnTo>
                    <a:pt x="223" y="125"/>
                  </a:lnTo>
                  <a:cubicBezTo>
                    <a:pt x="214" y="125"/>
                    <a:pt x="214" y="125"/>
                    <a:pt x="214" y="116"/>
                  </a:cubicBezTo>
                  <a:lnTo>
                    <a:pt x="205" y="116"/>
                  </a:lnTo>
                  <a:cubicBezTo>
                    <a:pt x="205" y="116"/>
                    <a:pt x="205" y="107"/>
                    <a:pt x="196" y="107"/>
                  </a:cubicBezTo>
                  <a:lnTo>
                    <a:pt x="196" y="107"/>
                  </a:lnTo>
                  <a:cubicBezTo>
                    <a:pt x="187" y="107"/>
                    <a:pt x="187" y="98"/>
                    <a:pt x="179" y="98"/>
                  </a:cubicBezTo>
                  <a:lnTo>
                    <a:pt x="179" y="98"/>
                  </a:lnTo>
                  <a:cubicBezTo>
                    <a:pt x="179" y="89"/>
                    <a:pt x="169" y="89"/>
                    <a:pt x="169" y="89"/>
                  </a:cubicBezTo>
                  <a:cubicBezTo>
                    <a:pt x="161" y="80"/>
                    <a:pt x="161" y="80"/>
                    <a:pt x="152" y="80"/>
                  </a:cubicBezTo>
                  <a:cubicBezTo>
                    <a:pt x="152" y="80"/>
                    <a:pt x="152" y="80"/>
                    <a:pt x="152" y="71"/>
                  </a:cubicBezTo>
                  <a:lnTo>
                    <a:pt x="143" y="71"/>
                  </a:lnTo>
                  <a:cubicBezTo>
                    <a:pt x="134" y="62"/>
                    <a:pt x="125" y="53"/>
                    <a:pt x="116" y="53"/>
                  </a:cubicBezTo>
                  <a:cubicBezTo>
                    <a:pt x="116" y="53"/>
                    <a:pt x="116" y="53"/>
                    <a:pt x="116" y="45"/>
                  </a:cubicBezTo>
                  <a:cubicBezTo>
                    <a:pt x="107" y="45"/>
                    <a:pt x="98" y="36"/>
                    <a:pt x="89" y="36"/>
                  </a:cubicBezTo>
                  <a:cubicBezTo>
                    <a:pt x="89" y="36"/>
                    <a:pt x="89" y="36"/>
                    <a:pt x="89" y="27"/>
                  </a:cubicBezTo>
                  <a:cubicBezTo>
                    <a:pt x="80" y="27"/>
                    <a:pt x="71" y="18"/>
                    <a:pt x="62" y="18"/>
                  </a:cubicBezTo>
                  <a:lnTo>
                    <a:pt x="62" y="9"/>
                  </a:lnTo>
                  <a:cubicBezTo>
                    <a:pt x="53" y="9"/>
                    <a:pt x="44" y="0"/>
                    <a:pt x="44" y="0"/>
                  </a:cubicBezTo>
                  <a:cubicBezTo>
                    <a:pt x="26" y="89"/>
                    <a:pt x="9" y="170"/>
                    <a:pt x="0" y="259"/>
                  </a:cubicBezTo>
                  <a:cubicBezTo>
                    <a:pt x="0" y="277"/>
                    <a:pt x="17" y="295"/>
                    <a:pt x="26" y="286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2BDCA82C-3A8E-0942-8144-EB71E434C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1920" y="10452656"/>
              <a:ext cx="160375" cy="169539"/>
            </a:xfrm>
            <a:custGeom>
              <a:avLst/>
              <a:gdLst>
                <a:gd name="T0" fmla="*/ 45 w 153"/>
                <a:gd name="T1" fmla="*/ 152 h 162"/>
                <a:gd name="T2" fmla="*/ 45 w 153"/>
                <a:gd name="T3" fmla="*/ 152 h 162"/>
                <a:gd name="T4" fmla="*/ 152 w 153"/>
                <a:gd name="T5" fmla="*/ 80 h 162"/>
                <a:gd name="T6" fmla="*/ 63 w 153"/>
                <a:gd name="T7" fmla="*/ 0 h 162"/>
                <a:gd name="T8" fmla="*/ 9 w 153"/>
                <a:gd name="T9" fmla="*/ 116 h 162"/>
                <a:gd name="T10" fmla="*/ 45 w 153"/>
                <a:gd name="T11" fmla="*/ 1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62">
                  <a:moveTo>
                    <a:pt x="45" y="152"/>
                  </a:moveTo>
                  <a:lnTo>
                    <a:pt x="45" y="152"/>
                  </a:lnTo>
                  <a:cubicBezTo>
                    <a:pt x="152" y="80"/>
                    <a:pt x="152" y="80"/>
                    <a:pt x="152" y="8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0" y="143"/>
                    <a:pt x="27" y="161"/>
                    <a:pt x="45" y="152"/>
                  </a:cubicBez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F26D1708-3AC5-5F4D-9FD9-01A09DF9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3651" y="10228135"/>
              <a:ext cx="178703" cy="187865"/>
            </a:xfrm>
            <a:custGeom>
              <a:avLst/>
              <a:gdLst>
                <a:gd name="T0" fmla="*/ 9 w 171"/>
                <a:gd name="T1" fmla="*/ 143 h 180"/>
                <a:gd name="T2" fmla="*/ 9 w 171"/>
                <a:gd name="T3" fmla="*/ 143 h 180"/>
                <a:gd name="T4" fmla="*/ 36 w 171"/>
                <a:gd name="T5" fmla="*/ 170 h 180"/>
                <a:gd name="T6" fmla="*/ 170 w 171"/>
                <a:gd name="T7" fmla="*/ 99 h 180"/>
                <a:gd name="T8" fmla="*/ 54 w 171"/>
                <a:gd name="T9" fmla="*/ 0 h 180"/>
                <a:gd name="T10" fmla="*/ 9 w 171"/>
                <a:gd name="T11" fmla="*/ 1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80">
                  <a:moveTo>
                    <a:pt x="9" y="143"/>
                  </a:moveTo>
                  <a:lnTo>
                    <a:pt x="9" y="143"/>
                  </a:lnTo>
                  <a:cubicBezTo>
                    <a:pt x="0" y="161"/>
                    <a:pt x="18" y="179"/>
                    <a:pt x="36" y="170"/>
                  </a:cubicBezTo>
                  <a:cubicBezTo>
                    <a:pt x="170" y="99"/>
                    <a:pt x="170" y="99"/>
                    <a:pt x="170" y="99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9" y="143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C8EDF918-EB76-C340-9C0A-DDBC8A13A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651" y="9618714"/>
              <a:ext cx="4581" cy="45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2B811392-4C5E-AB46-836F-2DEA4212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651" y="9618714"/>
              <a:ext cx="109970" cy="45821"/>
            </a:xfrm>
            <a:custGeom>
              <a:avLst/>
              <a:gdLst>
                <a:gd name="T0" fmla="*/ 0 w 108"/>
                <a:gd name="T1" fmla="*/ 0 h 46"/>
                <a:gd name="T2" fmla="*/ 0 w 108"/>
                <a:gd name="T3" fmla="*/ 0 h 46"/>
                <a:gd name="T4" fmla="*/ 107 w 108"/>
                <a:gd name="T5" fmla="*/ 45 h 46"/>
                <a:gd name="T6" fmla="*/ 0 w 108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46">
                  <a:moveTo>
                    <a:pt x="0" y="0"/>
                  </a:moveTo>
                  <a:lnTo>
                    <a:pt x="0" y="0"/>
                  </a:lnTo>
                  <a:cubicBezTo>
                    <a:pt x="107" y="45"/>
                    <a:pt x="107" y="45"/>
                    <a:pt x="107" y="45"/>
                  </a:cubicBezTo>
                  <a:cubicBezTo>
                    <a:pt x="72" y="27"/>
                    <a:pt x="36" y="9"/>
                    <a:pt x="0" y="0"/>
                  </a:cubicBezTo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450C46A6-CC64-6844-B400-8D2EA19E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6978" y="9403357"/>
              <a:ext cx="2286466" cy="1690793"/>
            </a:xfrm>
            <a:custGeom>
              <a:avLst/>
              <a:gdLst>
                <a:gd name="T0" fmla="*/ 2049 w 2202"/>
                <a:gd name="T1" fmla="*/ 1324 h 1629"/>
                <a:gd name="T2" fmla="*/ 2049 w 2202"/>
                <a:gd name="T3" fmla="*/ 1324 h 1629"/>
                <a:gd name="T4" fmla="*/ 1950 w 2202"/>
                <a:gd name="T5" fmla="*/ 1351 h 1629"/>
                <a:gd name="T6" fmla="*/ 1942 w 2202"/>
                <a:gd name="T7" fmla="*/ 1342 h 1629"/>
                <a:gd name="T8" fmla="*/ 1995 w 2202"/>
                <a:gd name="T9" fmla="*/ 1252 h 1629"/>
                <a:gd name="T10" fmla="*/ 2031 w 2202"/>
                <a:gd name="T11" fmla="*/ 1297 h 1629"/>
                <a:gd name="T12" fmla="*/ 1852 w 2202"/>
                <a:gd name="T13" fmla="*/ 1109 h 1629"/>
                <a:gd name="T14" fmla="*/ 1458 w 2202"/>
                <a:gd name="T15" fmla="*/ 751 h 1629"/>
                <a:gd name="T16" fmla="*/ 1378 w 2202"/>
                <a:gd name="T17" fmla="*/ 689 h 1629"/>
                <a:gd name="T18" fmla="*/ 1136 w 2202"/>
                <a:gd name="T19" fmla="*/ 814 h 1629"/>
                <a:gd name="T20" fmla="*/ 1110 w 2202"/>
                <a:gd name="T21" fmla="*/ 787 h 1629"/>
                <a:gd name="T22" fmla="*/ 1154 w 2202"/>
                <a:gd name="T23" fmla="*/ 528 h 1629"/>
                <a:gd name="T24" fmla="*/ 1020 w 2202"/>
                <a:gd name="T25" fmla="*/ 447 h 1629"/>
                <a:gd name="T26" fmla="*/ 967 w 2202"/>
                <a:gd name="T27" fmla="*/ 411 h 1629"/>
                <a:gd name="T28" fmla="*/ 841 w 2202"/>
                <a:gd name="T29" fmla="*/ 510 h 1629"/>
                <a:gd name="T30" fmla="*/ 805 w 2202"/>
                <a:gd name="T31" fmla="*/ 483 h 1629"/>
                <a:gd name="T32" fmla="*/ 832 w 2202"/>
                <a:gd name="T33" fmla="*/ 340 h 1629"/>
                <a:gd name="T34" fmla="*/ 680 w 2202"/>
                <a:gd name="T35" fmla="*/ 251 h 1629"/>
                <a:gd name="T36" fmla="*/ 582 w 2202"/>
                <a:gd name="T37" fmla="*/ 349 h 1629"/>
                <a:gd name="T38" fmla="*/ 546 w 2202"/>
                <a:gd name="T39" fmla="*/ 331 h 1629"/>
                <a:gd name="T40" fmla="*/ 573 w 2202"/>
                <a:gd name="T41" fmla="*/ 206 h 1629"/>
                <a:gd name="T42" fmla="*/ 546 w 2202"/>
                <a:gd name="T43" fmla="*/ 188 h 1629"/>
                <a:gd name="T44" fmla="*/ 376 w 2202"/>
                <a:gd name="T45" fmla="*/ 116 h 1629"/>
                <a:gd name="T46" fmla="*/ 304 w 2202"/>
                <a:gd name="T47" fmla="*/ 188 h 1629"/>
                <a:gd name="T48" fmla="*/ 296 w 2202"/>
                <a:gd name="T49" fmla="*/ 188 h 1629"/>
                <a:gd name="T50" fmla="*/ 287 w 2202"/>
                <a:gd name="T51" fmla="*/ 81 h 1629"/>
                <a:gd name="T52" fmla="*/ 9 w 2202"/>
                <a:gd name="T53" fmla="*/ 18 h 1629"/>
                <a:gd name="T54" fmla="*/ 9 w 2202"/>
                <a:gd name="T55" fmla="*/ 18 h 1629"/>
                <a:gd name="T56" fmla="*/ 9 w 2202"/>
                <a:gd name="T57" fmla="*/ 18 h 1629"/>
                <a:gd name="T58" fmla="*/ 9 w 2202"/>
                <a:gd name="T59" fmla="*/ 36 h 1629"/>
                <a:gd name="T60" fmla="*/ 27 w 2202"/>
                <a:gd name="T61" fmla="*/ 197 h 1629"/>
                <a:gd name="T62" fmla="*/ 134 w 2202"/>
                <a:gd name="T63" fmla="*/ 340 h 1629"/>
                <a:gd name="T64" fmla="*/ 331 w 2202"/>
                <a:gd name="T65" fmla="*/ 492 h 1629"/>
                <a:gd name="T66" fmla="*/ 761 w 2202"/>
                <a:gd name="T67" fmla="*/ 805 h 1629"/>
                <a:gd name="T68" fmla="*/ 984 w 2202"/>
                <a:gd name="T69" fmla="*/ 966 h 1629"/>
                <a:gd name="T70" fmla="*/ 1199 w 2202"/>
                <a:gd name="T71" fmla="*/ 1118 h 1629"/>
                <a:gd name="T72" fmla="*/ 1646 w 2202"/>
                <a:gd name="T73" fmla="*/ 1413 h 1629"/>
                <a:gd name="T74" fmla="*/ 1870 w 2202"/>
                <a:gd name="T75" fmla="*/ 1556 h 1629"/>
                <a:gd name="T76" fmla="*/ 2192 w 2202"/>
                <a:gd name="T77" fmla="*/ 1556 h 1629"/>
                <a:gd name="T78" fmla="*/ 2201 w 2202"/>
                <a:gd name="T79" fmla="*/ 1547 h 1629"/>
                <a:gd name="T80" fmla="*/ 2049 w 2202"/>
                <a:gd name="T81" fmla="*/ 1324 h 1629"/>
                <a:gd name="T82" fmla="*/ 1494 w 2202"/>
                <a:gd name="T83" fmla="*/ 966 h 1629"/>
                <a:gd name="T84" fmla="*/ 1494 w 2202"/>
                <a:gd name="T85" fmla="*/ 966 h 1629"/>
                <a:gd name="T86" fmla="*/ 1467 w 2202"/>
                <a:gd name="T87" fmla="*/ 939 h 1629"/>
                <a:gd name="T88" fmla="*/ 1512 w 2202"/>
                <a:gd name="T89" fmla="*/ 796 h 1629"/>
                <a:gd name="T90" fmla="*/ 1628 w 2202"/>
                <a:gd name="T91" fmla="*/ 895 h 1629"/>
                <a:gd name="T92" fmla="*/ 1494 w 2202"/>
                <a:gd name="T93" fmla="*/ 966 h 1629"/>
                <a:gd name="T94" fmla="*/ 1736 w 2202"/>
                <a:gd name="T95" fmla="*/ 1163 h 1629"/>
                <a:gd name="T96" fmla="*/ 1736 w 2202"/>
                <a:gd name="T97" fmla="*/ 1163 h 1629"/>
                <a:gd name="T98" fmla="*/ 1700 w 2202"/>
                <a:gd name="T99" fmla="*/ 1127 h 1629"/>
                <a:gd name="T100" fmla="*/ 1754 w 2202"/>
                <a:gd name="T101" fmla="*/ 1011 h 1629"/>
                <a:gd name="T102" fmla="*/ 1843 w 2202"/>
                <a:gd name="T103" fmla="*/ 1091 h 1629"/>
                <a:gd name="T104" fmla="*/ 1736 w 2202"/>
                <a:gd name="T105" fmla="*/ 1163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2" h="1629">
                  <a:moveTo>
                    <a:pt x="2049" y="1324"/>
                  </a:moveTo>
                  <a:lnTo>
                    <a:pt x="2049" y="1324"/>
                  </a:lnTo>
                  <a:cubicBezTo>
                    <a:pt x="1950" y="1351"/>
                    <a:pt x="1950" y="1351"/>
                    <a:pt x="1950" y="1351"/>
                  </a:cubicBezTo>
                  <a:lnTo>
                    <a:pt x="1942" y="1342"/>
                  </a:lnTo>
                  <a:cubicBezTo>
                    <a:pt x="1995" y="1252"/>
                    <a:pt x="1995" y="1252"/>
                    <a:pt x="1995" y="1252"/>
                  </a:cubicBezTo>
                  <a:cubicBezTo>
                    <a:pt x="2031" y="1297"/>
                    <a:pt x="2031" y="1297"/>
                    <a:pt x="2031" y="1297"/>
                  </a:cubicBezTo>
                  <a:cubicBezTo>
                    <a:pt x="1986" y="1243"/>
                    <a:pt x="1923" y="1181"/>
                    <a:pt x="1852" y="1109"/>
                  </a:cubicBezTo>
                  <a:cubicBezTo>
                    <a:pt x="1745" y="993"/>
                    <a:pt x="1611" y="868"/>
                    <a:pt x="1458" y="751"/>
                  </a:cubicBezTo>
                  <a:cubicBezTo>
                    <a:pt x="1432" y="725"/>
                    <a:pt x="1405" y="707"/>
                    <a:pt x="1378" y="689"/>
                  </a:cubicBezTo>
                  <a:cubicBezTo>
                    <a:pt x="1136" y="814"/>
                    <a:pt x="1136" y="814"/>
                    <a:pt x="1136" y="814"/>
                  </a:cubicBezTo>
                  <a:cubicBezTo>
                    <a:pt x="1127" y="823"/>
                    <a:pt x="1110" y="805"/>
                    <a:pt x="1110" y="787"/>
                  </a:cubicBezTo>
                  <a:cubicBezTo>
                    <a:pt x="1119" y="698"/>
                    <a:pt x="1136" y="617"/>
                    <a:pt x="1154" y="528"/>
                  </a:cubicBezTo>
                  <a:cubicBezTo>
                    <a:pt x="1110" y="501"/>
                    <a:pt x="1065" y="474"/>
                    <a:pt x="1020" y="447"/>
                  </a:cubicBezTo>
                  <a:cubicBezTo>
                    <a:pt x="1002" y="429"/>
                    <a:pt x="984" y="421"/>
                    <a:pt x="967" y="411"/>
                  </a:cubicBezTo>
                  <a:cubicBezTo>
                    <a:pt x="841" y="510"/>
                    <a:pt x="841" y="510"/>
                    <a:pt x="841" y="510"/>
                  </a:cubicBezTo>
                  <a:cubicBezTo>
                    <a:pt x="823" y="519"/>
                    <a:pt x="805" y="510"/>
                    <a:pt x="805" y="483"/>
                  </a:cubicBezTo>
                  <a:cubicBezTo>
                    <a:pt x="832" y="340"/>
                    <a:pt x="832" y="340"/>
                    <a:pt x="832" y="340"/>
                  </a:cubicBezTo>
                  <a:cubicBezTo>
                    <a:pt x="778" y="304"/>
                    <a:pt x="725" y="277"/>
                    <a:pt x="680" y="251"/>
                  </a:cubicBezTo>
                  <a:cubicBezTo>
                    <a:pt x="582" y="349"/>
                    <a:pt x="582" y="349"/>
                    <a:pt x="582" y="349"/>
                  </a:cubicBezTo>
                  <a:cubicBezTo>
                    <a:pt x="573" y="358"/>
                    <a:pt x="546" y="349"/>
                    <a:pt x="546" y="331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64" y="197"/>
                    <a:pt x="555" y="197"/>
                    <a:pt x="546" y="188"/>
                  </a:cubicBezTo>
                  <a:cubicBezTo>
                    <a:pt x="483" y="161"/>
                    <a:pt x="430" y="134"/>
                    <a:pt x="376" y="116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4" y="197"/>
                    <a:pt x="296" y="197"/>
                    <a:pt x="296" y="188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126" y="27"/>
                    <a:pt x="27" y="0"/>
                    <a:pt x="9" y="18"/>
                  </a:cubicBezTo>
                  <a:lnTo>
                    <a:pt x="9" y="18"/>
                  </a:lnTo>
                  <a:lnTo>
                    <a:pt x="9" y="18"/>
                  </a:lnTo>
                  <a:cubicBezTo>
                    <a:pt x="9" y="27"/>
                    <a:pt x="9" y="36"/>
                    <a:pt x="9" y="36"/>
                  </a:cubicBezTo>
                  <a:cubicBezTo>
                    <a:pt x="0" y="89"/>
                    <a:pt x="9" y="152"/>
                    <a:pt x="27" y="197"/>
                  </a:cubicBezTo>
                  <a:cubicBezTo>
                    <a:pt x="63" y="277"/>
                    <a:pt x="117" y="322"/>
                    <a:pt x="134" y="340"/>
                  </a:cubicBezTo>
                  <a:cubicBezTo>
                    <a:pt x="206" y="394"/>
                    <a:pt x="269" y="438"/>
                    <a:pt x="331" y="492"/>
                  </a:cubicBezTo>
                  <a:cubicBezTo>
                    <a:pt x="475" y="599"/>
                    <a:pt x="618" y="707"/>
                    <a:pt x="761" y="805"/>
                  </a:cubicBezTo>
                  <a:cubicBezTo>
                    <a:pt x="832" y="859"/>
                    <a:pt x="913" y="912"/>
                    <a:pt x="984" y="966"/>
                  </a:cubicBezTo>
                  <a:cubicBezTo>
                    <a:pt x="1056" y="1020"/>
                    <a:pt x="1127" y="1065"/>
                    <a:pt x="1199" y="1118"/>
                  </a:cubicBezTo>
                  <a:cubicBezTo>
                    <a:pt x="1342" y="1217"/>
                    <a:pt x="1494" y="1315"/>
                    <a:pt x="1646" y="1413"/>
                  </a:cubicBezTo>
                  <a:cubicBezTo>
                    <a:pt x="1718" y="1458"/>
                    <a:pt x="1798" y="1512"/>
                    <a:pt x="1870" y="1556"/>
                  </a:cubicBezTo>
                  <a:cubicBezTo>
                    <a:pt x="1968" y="1628"/>
                    <a:pt x="2102" y="1628"/>
                    <a:pt x="2192" y="1556"/>
                  </a:cubicBezTo>
                  <a:cubicBezTo>
                    <a:pt x="2201" y="1547"/>
                    <a:pt x="2201" y="1547"/>
                    <a:pt x="2201" y="1547"/>
                  </a:cubicBezTo>
                  <a:cubicBezTo>
                    <a:pt x="2201" y="1521"/>
                    <a:pt x="2147" y="1440"/>
                    <a:pt x="2049" y="1324"/>
                  </a:cubicBezTo>
                  <a:close/>
                  <a:moveTo>
                    <a:pt x="1494" y="966"/>
                  </a:moveTo>
                  <a:lnTo>
                    <a:pt x="1494" y="966"/>
                  </a:lnTo>
                  <a:cubicBezTo>
                    <a:pt x="1476" y="975"/>
                    <a:pt x="1458" y="957"/>
                    <a:pt x="1467" y="939"/>
                  </a:cubicBezTo>
                  <a:cubicBezTo>
                    <a:pt x="1512" y="796"/>
                    <a:pt x="1512" y="796"/>
                    <a:pt x="1512" y="796"/>
                  </a:cubicBezTo>
                  <a:cubicBezTo>
                    <a:pt x="1628" y="895"/>
                    <a:pt x="1628" y="895"/>
                    <a:pt x="1628" y="895"/>
                  </a:cubicBezTo>
                  <a:lnTo>
                    <a:pt x="1494" y="966"/>
                  </a:lnTo>
                  <a:close/>
                  <a:moveTo>
                    <a:pt x="1736" y="1163"/>
                  </a:moveTo>
                  <a:lnTo>
                    <a:pt x="1736" y="1163"/>
                  </a:lnTo>
                  <a:cubicBezTo>
                    <a:pt x="1718" y="1172"/>
                    <a:pt x="1691" y="1154"/>
                    <a:pt x="1700" y="1127"/>
                  </a:cubicBezTo>
                  <a:cubicBezTo>
                    <a:pt x="1754" y="1011"/>
                    <a:pt x="1754" y="1011"/>
                    <a:pt x="1754" y="1011"/>
                  </a:cubicBezTo>
                  <a:cubicBezTo>
                    <a:pt x="1843" y="1091"/>
                    <a:pt x="1843" y="1091"/>
                    <a:pt x="1843" y="1091"/>
                  </a:cubicBezTo>
                  <a:lnTo>
                    <a:pt x="1736" y="1163"/>
                  </a:lnTo>
                  <a:close/>
                </a:path>
              </a:pathLst>
            </a:custGeom>
            <a:solidFill>
              <a:srgbClr val="FD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B5C5F055-DE72-F643-953A-D4B039575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743" y="10750494"/>
              <a:ext cx="18328" cy="27493"/>
            </a:xfrm>
            <a:custGeom>
              <a:avLst/>
              <a:gdLst>
                <a:gd name="T0" fmla="*/ 0 w 19"/>
                <a:gd name="T1" fmla="*/ 0 h 28"/>
                <a:gd name="T2" fmla="*/ 0 w 19"/>
                <a:gd name="T3" fmla="*/ 0 h 28"/>
                <a:gd name="T4" fmla="*/ 18 w 19"/>
                <a:gd name="T5" fmla="*/ 27 h 28"/>
                <a:gd name="T6" fmla="*/ 18 w 19"/>
                <a:gd name="T7" fmla="*/ 27 h 28"/>
                <a:gd name="T8" fmla="*/ 0 w 1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0" y="0"/>
                  </a:moveTo>
                  <a:lnTo>
                    <a:pt x="0" y="0"/>
                  </a:lnTo>
                  <a:cubicBezTo>
                    <a:pt x="9" y="9"/>
                    <a:pt x="18" y="18"/>
                    <a:pt x="18" y="27"/>
                  </a:cubicBezTo>
                  <a:lnTo>
                    <a:pt x="18" y="27"/>
                  </a:lnTo>
                  <a:lnTo>
                    <a:pt x="0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BFFCD1E3-930B-1244-A704-3D528E164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3101" y="10704673"/>
              <a:ext cx="109970" cy="105387"/>
            </a:xfrm>
            <a:custGeom>
              <a:avLst/>
              <a:gdLst>
                <a:gd name="T0" fmla="*/ 53 w 108"/>
                <a:gd name="T1" fmla="*/ 0 h 100"/>
                <a:gd name="T2" fmla="*/ 53 w 108"/>
                <a:gd name="T3" fmla="*/ 0 h 100"/>
                <a:gd name="T4" fmla="*/ 0 w 108"/>
                <a:gd name="T5" fmla="*/ 90 h 100"/>
                <a:gd name="T6" fmla="*/ 8 w 108"/>
                <a:gd name="T7" fmla="*/ 99 h 100"/>
                <a:gd name="T8" fmla="*/ 107 w 108"/>
                <a:gd name="T9" fmla="*/ 72 h 100"/>
                <a:gd name="T10" fmla="*/ 89 w 108"/>
                <a:gd name="T11" fmla="*/ 45 h 100"/>
                <a:gd name="T12" fmla="*/ 53 w 108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0">
                  <a:moveTo>
                    <a:pt x="53" y="0"/>
                  </a:moveTo>
                  <a:lnTo>
                    <a:pt x="53" y="0"/>
                  </a:lnTo>
                  <a:cubicBezTo>
                    <a:pt x="0" y="90"/>
                    <a:pt x="0" y="90"/>
                    <a:pt x="0" y="90"/>
                  </a:cubicBezTo>
                  <a:lnTo>
                    <a:pt x="8" y="99"/>
                  </a:lnTo>
                  <a:cubicBezTo>
                    <a:pt x="107" y="72"/>
                    <a:pt x="107" y="72"/>
                    <a:pt x="107" y="72"/>
                  </a:cubicBezTo>
                  <a:cubicBezTo>
                    <a:pt x="107" y="63"/>
                    <a:pt x="98" y="54"/>
                    <a:pt x="89" y="45"/>
                  </a:cubicBezTo>
                  <a:lnTo>
                    <a:pt x="53" y="0"/>
                  </a:lnTo>
                </a:path>
              </a:pathLst>
            </a:custGeom>
            <a:solidFill>
              <a:srgbClr val="D68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4C8F3A-DF68-854F-AC5B-0B3BDAD41980}"/>
              </a:ext>
            </a:extLst>
          </p:cNvPr>
          <p:cNvGrpSpPr/>
          <p:nvPr/>
        </p:nvGrpSpPr>
        <p:grpSpPr>
          <a:xfrm>
            <a:off x="8800913" y="6260037"/>
            <a:ext cx="1127196" cy="1869496"/>
            <a:chOff x="12225484" y="10333521"/>
            <a:chExt cx="1127196" cy="1869496"/>
          </a:xfrm>
        </p:grpSpPr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C7A21A14-F142-B647-8E3F-462BC0D00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5484" y="10333521"/>
              <a:ext cx="1127196" cy="1869496"/>
            </a:xfrm>
            <a:custGeom>
              <a:avLst/>
              <a:gdLst>
                <a:gd name="T0" fmla="*/ 877 w 1084"/>
                <a:gd name="T1" fmla="*/ 357 h 1798"/>
                <a:gd name="T2" fmla="*/ 805 w 1084"/>
                <a:gd name="T3" fmla="*/ 366 h 1798"/>
                <a:gd name="T4" fmla="*/ 644 w 1084"/>
                <a:gd name="T5" fmla="*/ 348 h 1798"/>
                <a:gd name="T6" fmla="*/ 608 w 1084"/>
                <a:gd name="T7" fmla="*/ 160 h 1798"/>
                <a:gd name="T8" fmla="*/ 555 w 1084"/>
                <a:gd name="T9" fmla="*/ 170 h 1798"/>
                <a:gd name="T10" fmla="*/ 546 w 1084"/>
                <a:gd name="T11" fmla="*/ 393 h 1798"/>
                <a:gd name="T12" fmla="*/ 385 w 1084"/>
                <a:gd name="T13" fmla="*/ 384 h 1798"/>
                <a:gd name="T14" fmla="*/ 358 w 1084"/>
                <a:gd name="T15" fmla="*/ 89 h 1798"/>
                <a:gd name="T16" fmla="*/ 27 w 1084"/>
                <a:gd name="T17" fmla="*/ 35 h 1798"/>
                <a:gd name="T18" fmla="*/ 197 w 1084"/>
                <a:gd name="T19" fmla="*/ 1762 h 1798"/>
                <a:gd name="T20" fmla="*/ 1056 w 1084"/>
                <a:gd name="T21" fmla="*/ 1699 h 1798"/>
                <a:gd name="T22" fmla="*/ 930 w 1084"/>
                <a:gd name="T23" fmla="*/ 348 h 1798"/>
                <a:gd name="T24" fmla="*/ 465 w 1084"/>
                <a:gd name="T25" fmla="*/ 1627 h 1798"/>
                <a:gd name="T26" fmla="*/ 439 w 1084"/>
                <a:gd name="T27" fmla="*/ 1663 h 1798"/>
                <a:gd name="T28" fmla="*/ 277 w 1084"/>
                <a:gd name="T29" fmla="*/ 1654 h 1798"/>
                <a:gd name="T30" fmla="*/ 277 w 1084"/>
                <a:gd name="T31" fmla="*/ 1341 h 1798"/>
                <a:gd name="T32" fmla="*/ 439 w 1084"/>
                <a:gd name="T33" fmla="*/ 1350 h 1798"/>
                <a:gd name="T34" fmla="*/ 421 w 1084"/>
                <a:gd name="T35" fmla="*/ 1216 h 1798"/>
                <a:gd name="T36" fmla="*/ 394 w 1084"/>
                <a:gd name="T37" fmla="*/ 1252 h 1798"/>
                <a:gd name="T38" fmla="*/ 233 w 1084"/>
                <a:gd name="T39" fmla="*/ 1243 h 1798"/>
                <a:gd name="T40" fmla="*/ 224 w 1084"/>
                <a:gd name="T41" fmla="*/ 921 h 1798"/>
                <a:gd name="T42" fmla="*/ 385 w 1084"/>
                <a:gd name="T43" fmla="*/ 939 h 1798"/>
                <a:gd name="T44" fmla="*/ 376 w 1084"/>
                <a:gd name="T45" fmla="*/ 804 h 1798"/>
                <a:gd name="T46" fmla="*/ 340 w 1084"/>
                <a:gd name="T47" fmla="*/ 840 h 1798"/>
                <a:gd name="T48" fmla="*/ 179 w 1084"/>
                <a:gd name="T49" fmla="*/ 822 h 1798"/>
                <a:gd name="T50" fmla="*/ 179 w 1084"/>
                <a:gd name="T51" fmla="*/ 509 h 1798"/>
                <a:gd name="T52" fmla="*/ 340 w 1084"/>
                <a:gd name="T53" fmla="*/ 527 h 1798"/>
                <a:gd name="T54" fmla="*/ 322 w 1084"/>
                <a:gd name="T55" fmla="*/ 384 h 1798"/>
                <a:gd name="T56" fmla="*/ 295 w 1084"/>
                <a:gd name="T57" fmla="*/ 429 h 1798"/>
                <a:gd name="T58" fmla="*/ 134 w 1084"/>
                <a:gd name="T59" fmla="*/ 411 h 1798"/>
                <a:gd name="T60" fmla="*/ 125 w 1084"/>
                <a:gd name="T61" fmla="*/ 98 h 1798"/>
                <a:gd name="T62" fmla="*/ 286 w 1084"/>
                <a:gd name="T63" fmla="*/ 107 h 1798"/>
                <a:gd name="T64" fmla="*/ 725 w 1084"/>
                <a:gd name="T65" fmla="*/ 1600 h 1798"/>
                <a:gd name="T66" fmla="*/ 698 w 1084"/>
                <a:gd name="T67" fmla="*/ 1637 h 1798"/>
                <a:gd name="T68" fmla="*/ 537 w 1084"/>
                <a:gd name="T69" fmla="*/ 1618 h 1798"/>
                <a:gd name="T70" fmla="*/ 528 w 1084"/>
                <a:gd name="T71" fmla="*/ 1305 h 1798"/>
                <a:gd name="T72" fmla="*/ 689 w 1084"/>
                <a:gd name="T73" fmla="*/ 1323 h 1798"/>
                <a:gd name="T74" fmla="*/ 671 w 1084"/>
                <a:gd name="T75" fmla="*/ 1189 h 1798"/>
                <a:gd name="T76" fmla="*/ 644 w 1084"/>
                <a:gd name="T77" fmla="*/ 1225 h 1798"/>
                <a:gd name="T78" fmla="*/ 483 w 1084"/>
                <a:gd name="T79" fmla="*/ 1207 h 1798"/>
                <a:gd name="T80" fmla="*/ 483 w 1084"/>
                <a:gd name="T81" fmla="*/ 894 h 1798"/>
                <a:gd name="T82" fmla="*/ 644 w 1084"/>
                <a:gd name="T83" fmla="*/ 912 h 1798"/>
                <a:gd name="T84" fmla="*/ 626 w 1084"/>
                <a:gd name="T85" fmla="*/ 769 h 1798"/>
                <a:gd name="T86" fmla="*/ 599 w 1084"/>
                <a:gd name="T87" fmla="*/ 804 h 1798"/>
                <a:gd name="T88" fmla="*/ 439 w 1084"/>
                <a:gd name="T89" fmla="*/ 796 h 1798"/>
                <a:gd name="T90" fmla="*/ 429 w 1084"/>
                <a:gd name="T91" fmla="*/ 482 h 1798"/>
                <a:gd name="T92" fmla="*/ 591 w 1084"/>
                <a:gd name="T93" fmla="*/ 492 h 1798"/>
                <a:gd name="T94" fmla="*/ 975 w 1084"/>
                <a:gd name="T95" fmla="*/ 1574 h 1798"/>
                <a:gd name="T96" fmla="*/ 948 w 1084"/>
                <a:gd name="T97" fmla="*/ 1610 h 1798"/>
                <a:gd name="T98" fmla="*/ 787 w 1084"/>
                <a:gd name="T99" fmla="*/ 1592 h 1798"/>
                <a:gd name="T100" fmla="*/ 787 w 1084"/>
                <a:gd name="T101" fmla="*/ 1279 h 1798"/>
                <a:gd name="T102" fmla="*/ 948 w 1084"/>
                <a:gd name="T103" fmla="*/ 1296 h 1798"/>
                <a:gd name="T104" fmla="*/ 930 w 1084"/>
                <a:gd name="T105" fmla="*/ 1153 h 1798"/>
                <a:gd name="T106" fmla="*/ 904 w 1084"/>
                <a:gd name="T107" fmla="*/ 1189 h 1798"/>
                <a:gd name="T108" fmla="*/ 743 w 1084"/>
                <a:gd name="T109" fmla="*/ 1180 h 1798"/>
                <a:gd name="T110" fmla="*/ 734 w 1084"/>
                <a:gd name="T111" fmla="*/ 867 h 1798"/>
                <a:gd name="T112" fmla="*/ 895 w 1084"/>
                <a:gd name="T113" fmla="*/ 876 h 1798"/>
                <a:gd name="T114" fmla="*/ 886 w 1084"/>
                <a:gd name="T115" fmla="*/ 742 h 1798"/>
                <a:gd name="T116" fmla="*/ 850 w 1084"/>
                <a:gd name="T117" fmla="*/ 778 h 1798"/>
                <a:gd name="T118" fmla="*/ 689 w 1084"/>
                <a:gd name="T119" fmla="*/ 760 h 1798"/>
                <a:gd name="T120" fmla="*/ 689 w 1084"/>
                <a:gd name="T121" fmla="*/ 447 h 1798"/>
                <a:gd name="T122" fmla="*/ 850 w 1084"/>
                <a:gd name="T123" fmla="*/ 465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4" h="1798">
                  <a:moveTo>
                    <a:pt x="877" y="357"/>
                  </a:moveTo>
                  <a:lnTo>
                    <a:pt x="877" y="357"/>
                  </a:lnTo>
                  <a:cubicBezTo>
                    <a:pt x="859" y="357"/>
                    <a:pt x="841" y="357"/>
                    <a:pt x="823" y="357"/>
                  </a:cubicBezTo>
                  <a:cubicBezTo>
                    <a:pt x="814" y="357"/>
                    <a:pt x="814" y="366"/>
                    <a:pt x="805" y="366"/>
                  </a:cubicBezTo>
                  <a:cubicBezTo>
                    <a:pt x="680" y="375"/>
                    <a:pt x="680" y="375"/>
                    <a:pt x="680" y="375"/>
                  </a:cubicBezTo>
                  <a:cubicBezTo>
                    <a:pt x="662" y="384"/>
                    <a:pt x="644" y="366"/>
                    <a:pt x="644" y="348"/>
                  </a:cubicBezTo>
                  <a:cubicBezTo>
                    <a:pt x="626" y="223"/>
                    <a:pt x="626" y="223"/>
                    <a:pt x="626" y="223"/>
                  </a:cubicBezTo>
                  <a:cubicBezTo>
                    <a:pt x="617" y="205"/>
                    <a:pt x="617" y="187"/>
                    <a:pt x="608" y="160"/>
                  </a:cubicBezTo>
                  <a:cubicBezTo>
                    <a:pt x="599" y="170"/>
                    <a:pt x="582" y="170"/>
                    <a:pt x="573" y="170"/>
                  </a:cubicBezTo>
                  <a:cubicBezTo>
                    <a:pt x="564" y="170"/>
                    <a:pt x="564" y="170"/>
                    <a:pt x="555" y="170"/>
                  </a:cubicBezTo>
                  <a:cubicBezTo>
                    <a:pt x="582" y="357"/>
                    <a:pt x="582" y="357"/>
                    <a:pt x="582" y="357"/>
                  </a:cubicBezTo>
                  <a:cubicBezTo>
                    <a:pt x="582" y="375"/>
                    <a:pt x="564" y="393"/>
                    <a:pt x="546" y="393"/>
                  </a:cubicBezTo>
                  <a:cubicBezTo>
                    <a:pt x="421" y="411"/>
                    <a:pt x="421" y="411"/>
                    <a:pt x="421" y="411"/>
                  </a:cubicBezTo>
                  <a:cubicBezTo>
                    <a:pt x="403" y="411"/>
                    <a:pt x="394" y="402"/>
                    <a:pt x="385" y="384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58" y="98"/>
                    <a:pt x="358" y="89"/>
                    <a:pt x="358" y="89"/>
                  </a:cubicBezTo>
                  <a:cubicBezTo>
                    <a:pt x="340" y="62"/>
                    <a:pt x="322" y="35"/>
                    <a:pt x="313" y="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9" y="35"/>
                    <a:pt x="0" y="53"/>
                    <a:pt x="0" y="71"/>
                  </a:cubicBezTo>
                  <a:cubicBezTo>
                    <a:pt x="197" y="1762"/>
                    <a:pt x="197" y="1762"/>
                    <a:pt x="197" y="1762"/>
                  </a:cubicBezTo>
                  <a:cubicBezTo>
                    <a:pt x="206" y="1780"/>
                    <a:pt x="215" y="1797"/>
                    <a:pt x="233" y="1797"/>
                  </a:cubicBezTo>
                  <a:cubicBezTo>
                    <a:pt x="1056" y="1699"/>
                    <a:pt x="1056" y="1699"/>
                    <a:pt x="1056" y="1699"/>
                  </a:cubicBezTo>
                  <a:cubicBezTo>
                    <a:pt x="1073" y="1699"/>
                    <a:pt x="1083" y="1681"/>
                    <a:pt x="1083" y="1663"/>
                  </a:cubicBezTo>
                  <a:cubicBezTo>
                    <a:pt x="930" y="348"/>
                    <a:pt x="930" y="348"/>
                    <a:pt x="930" y="348"/>
                  </a:cubicBezTo>
                  <a:cubicBezTo>
                    <a:pt x="913" y="348"/>
                    <a:pt x="895" y="357"/>
                    <a:pt x="877" y="357"/>
                  </a:cubicBezTo>
                  <a:close/>
                  <a:moveTo>
                    <a:pt x="465" y="1627"/>
                  </a:moveTo>
                  <a:lnTo>
                    <a:pt x="465" y="1627"/>
                  </a:lnTo>
                  <a:cubicBezTo>
                    <a:pt x="474" y="1645"/>
                    <a:pt x="456" y="1663"/>
                    <a:pt x="439" y="1663"/>
                  </a:cubicBezTo>
                  <a:cubicBezTo>
                    <a:pt x="313" y="1681"/>
                    <a:pt x="313" y="1681"/>
                    <a:pt x="313" y="1681"/>
                  </a:cubicBezTo>
                  <a:cubicBezTo>
                    <a:pt x="295" y="1681"/>
                    <a:pt x="277" y="1672"/>
                    <a:pt x="277" y="1654"/>
                  </a:cubicBezTo>
                  <a:cubicBezTo>
                    <a:pt x="242" y="1377"/>
                    <a:pt x="242" y="1377"/>
                    <a:pt x="242" y="1377"/>
                  </a:cubicBezTo>
                  <a:cubicBezTo>
                    <a:pt x="242" y="1359"/>
                    <a:pt x="260" y="1341"/>
                    <a:pt x="277" y="1341"/>
                  </a:cubicBezTo>
                  <a:cubicBezTo>
                    <a:pt x="403" y="1323"/>
                    <a:pt x="403" y="1323"/>
                    <a:pt x="403" y="1323"/>
                  </a:cubicBezTo>
                  <a:cubicBezTo>
                    <a:pt x="421" y="1323"/>
                    <a:pt x="429" y="1332"/>
                    <a:pt x="439" y="1350"/>
                  </a:cubicBezTo>
                  <a:lnTo>
                    <a:pt x="465" y="1627"/>
                  </a:lnTo>
                  <a:close/>
                  <a:moveTo>
                    <a:pt x="421" y="1216"/>
                  </a:moveTo>
                  <a:lnTo>
                    <a:pt x="421" y="1216"/>
                  </a:lnTo>
                  <a:cubicBezTo>
                    <a:pt x="421" y="1234"/>
                    <a:pt x="412" y="1252"/>
                    <a:pt x="394" y="1252"/>
                  </a:cubicBezTo>
                  <a:cubicBezTo>
                    <a:pt x="269" y="1270"/>
                    <a:pt x="269" y="1270"/>
                    <a:pt x="269" y="1270"/>
                  </a:cubicBezTo>
                  <a:cubicBezTo>
                    <a:pt x="251" y="1270"/>
                    <a:pt x="233" y="1261"/>
                    <a:pt x="233" y="1243"/>
                  </a:cubicBezTo>
                  <a:cubicBezTo>
                    <a:pt x="197" y="966"/>
                    <a:pt x="197" y="966"/>
                    <a:pt x="197" y="966"/>
                  </a:cubicBezTo>
                  <a:cubicBezTo>
                    <a:pt x="197" y="939"/>
                    <a:pt x="206" y="930"/>
                    <a:pt x="224" y="921"/>
                  </a:cubicBezTo>
                  <a:cubicBezTo>
                    <a:pt x="349" y="912"/>
                    <a:pt x="349" y="912"/>
                    <a:pt x="349" y="912"/>
                  </a:cubicBezTo>
                  <a:cubicBezTo>
                    <a:pt x="367" y="912"/>
                    <a:pt x="385" y="921"/>
                    <a:pt x="385" y="939"/>
                  </a:cubicBezTo>
                  <a:lnTo>
                    <a:pt x="421" y="1216"/>
                  </a:lnTo>
                  <a:close/>
                  <a:moveTo>
                    <a:pt x="376" y="804"/>
                  </a:moveTo>
                  <a:lnTo>
                    <a:pt x="376" y="804"/>
                  </a:lnTo>
                  <a:cubicBezTo>
                    <a:pt x="376" y="822"/>
                    <a:pt x="358" y="840"/>
                    <a:pt x="340" y="840"/>
                  </a:cubicBezTo>
                  <a:cubicBezTo>
                    <a:pt x="215" y="849"/>
                    <a:pt x="215" y="849"/>
                    <a:pt x="215" y="849"/>
                  </a:cubicBezTo>
                  <a:cubicBezTo>
                    <a:pt x="197" y="858"/>
                    <a:pt x="179" y="840"/>
                    <a:pt x="179" y="822"/>
                  </a:cubicBezTo>
                  <a:cubicBezTo>
                    <a:pt x="152" y="545"/>
                    <a:pt x="152" y="545"/>
                    <a:pt x="152" y="545"/>
                  </a:cubicBezTo>
                  <a:cubicBezTo>
                    <a:pt x="143" y="527"/>
                    <a:pt x="161" y="509"/>
                    <a:pt x="179" y="509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22" y="492"/>
                    <a:pt x="340" y="509"/>
                    <a:pt x="340" y="527"/>
                  </a:cubicBezTo>
                  <a:lnTo>
                    <a:pt x="376" y="804"/>
                  </a:lnTo>
                  <a:close/>
                  <a:moveTo>
                    <a:pt x="322" y="384"/>
                  </a:moveTo>
                  <a:lnTo>
                    <a:pt x="322" y="384"/>
                  </a:lnTo>
                  <a:cubicBezTo>
                    <a:pt x="322" y="402"/>
                    <a:pt x="313" y="420"/>
                    <a:pt x="295" y="429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52" y="438"/>
                    <a:pt x="134" y="429"/>
                    <a:pt x="134" y="411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16"/>
                    <a:pt x="107" y="98"/>
                    <a:pt x="125" y="98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69" y="80"/>
                    <a:pt x="286" y="89"/>
                    <a:pt x="286" y="107"/>
                  </a:cubicBezTo>
                  <a:lnTo>
                    <a:pt x="322" y="384"/>
                  </a:lnTo>
                  <a:close/>
                  <a:moveTo>
                    <a:pt x="725" y="1600"/>
                  </a:moveTo>
                  <a:lnTo>
                    <a:pt x="725" y="1600"/>
                  </a:lnTo>
                  <a:cubicBezTo>
                    <a:pt x="725" y="1618"/>
                    <a:pt x="716" y="1637"/>
                    <a:pt x="698" y="1637"/>
                  </a:cubicBezTo>
                  <a:cubicBezTo>
                    <a:pt x="573" y="1654"/>
                    <a:pt x="573" y="1654"/>
                    <a:pt x="573" y="1654"/>
                  </a:cubicBezTo>
                  <a:cubicBezTo>
                    <a:pt x="555" y="1654"/>
                    <a:pt x="537" y="1645"/>
                    <a:pt x="537" y="1618"/>
                  </a:cubicBezTo>
                  <a:cubicBezTo>
                    <a:pt x="501" y="1341"/>
                    <a:pt x="501" y="1341"/>
                    <a:pt x="501" y="1341"/>
                  </a:cubicBezTo>
                  <a:cubicBezTo>
                    <a:pt x="501" y="1323"/>
                    <a:pt x="510" y="1315"/>
                    <a:pt x="528" y="1305"/>
                  </a:cubicBezTo>
                  <a:cubicBezTo>
                    <a:pt x="653" y="1296"/>
                    <a:pt x="653" y="1296"/>
                    <a:pt x="653" y="1296"/>
                  </a:cubicBezTo>
                  <a:cubicBezTo>
                    <a:pt x="671" y="1288"/>
                    <a:pt x="689" y="1305"/>
                    <a:pt x="689" y="1323"/>
                  </a:cubicBezTo>
                  <a:lnTo>
                    <a:pt x="725" y="1600"/>
                  </a:lnTo>
                  <a:close/>
                  <a:moveTo>
                    <a:pt x="671" y="1189"/>
                  </a:moveTo>
                  <a:lnTo>
                    <a:pt x="671" y="1189"/>
                  </a:lnTo>
                  <a:cubicBezTo>
                    <a:pt x="680" y="1207"/>
                    <a:pt x="662" y="1225"/>
                    <a:pt x="644" y="1225"/>
                  </a:cubicBezTo>
                  <a:cubicBezTo>
                    <a:pt x="519" y="1234"/>
                    <a:pt x="519" y="1234"/>
                    <a:pt x="519" y="1234"/>
                  </a:cubicBezTo>
                  <a:cubicBezTo>
                    <a:pt x="501" y="1243"/>
                    <a:pt x="483" y="1225"/>
                    <a:pt x="483" y="1207"/>
                  </a:cubicBezTo>
                  <a:cubicBezTo>
                    <a:pt x="456" y="930"/>
                    <a:pt x="456" y="930"/>
                    <a:pt x="456" y="930"/>
                  </a:cubicBezTo>
                  <a:cubicBezTo>
                    <a:pt x="447" y="912"/>
                    <a:pt x="465" y="894"/>
                    <a:pt x="483" y="894"/>
                  </a:cubicBezTo>
                  <a:cubicBezTo>
                    <a:pt x="608" y="876"/>
                    <a:pt x="608" y="876"/>
                    <a:pt x="608" y="876"/>
                  </a:cubicBezTo>
                  <a:cubicBezTo>
                    <a:pt x="626" y="876"/>
                    <a:pt x="644" y="894"/>
                    <a:pt x="644" y="912"/>
                  </a:cubicBezTo>
                  <a:lnTo>
                    <a:pt x="671" y="1189"/>
                  </a:lnTo>
                  <a:close/>
                  <a:moveTo>
                    <a:pt x="626" y="769"/>
                  </a:moveTo>
                  <a:lnTo>
                    <a:pt x="626" y="769"/>
                  </a:lnTo>
                  <a:cubicBezTo>
                    <a:pt x="626" y="787"/>
                    <a:pt x="617" y="804"/>
                    <a:pt x="599" y="804"/>
                  </a:cubicBezTo>
                  <a:cubicBezTo>
                    <a:pt x="474" y="822"/>
                    <a:pt x="474" y="822"/>
                    <a:pt x="474" y="822"/>
                  </a:cubicBezTo>
                  <a:cubicBezTo>
                    <a:pt x="456" y="822"/>
                    <a:pt x="439" y="814"/>
                    <a:pt x="439" y="796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00"/>
                    <a:pt x="412" y="482"/>
                    <a:pt x="429" y="482"/>
                  </a:cubicBezTo>
                  <a:cubicBezTo>
                    <a:pt x="555" y="465"/>
                    <a:pt x="555" y="465"/>
                    <a:pt x="555" y="465"/>
                  </a:cubicBezTo>
                  <a:cubicBezTo>
                    <a:pt x="573" y="465"/>
                    <a:pt x="591" y="474"/>
                    <a:pt x="591" y="492"/>
                  </a:cubicBezTo>
                  <a:lnTo>
                    <a:pt x="626" y="769"/>
                  </a:lnTo>
                  <a:close/>
                  <a:moveTo>
                    <a:pt x="975" y="1574"/>
                  </a:moveTo>
                  <a:lnTo>
                    <a:pt x="975" y="1574"/>
                  </a:lnTo>
                  <a:cubicBezTo>
                    <a:pt x="984" y="1592"/>
                    <a:pt x="966" y="1610"/>
                    <a:pt x="948" y="1610"/>
                  </a:cubicBezTo>
                  <a:cubicBezTo>
                    <a:pt x="823" y="1618"/>
                    <a:pt x="823" y="1618"/>
                    <a:pt x="823" y="1618"/>
                  </a:cubicBezTo>
                  <a:cubicBezTo>
                    <a:pt x="805" y="1627"/>
                    <a:pt x="787" y="1610"/>
                    <a:pt x="787" y="1592"/>
                  </a:cubicBezTo>
                  <a:cubicBezTo>
                    <a:pt x="761" y="1315"/>
                    <a:pt x="761" y="1315"/>
                    <a:pt x="761" y="1315"/>
                  </a:cubicBezTo>
                  <a:cubicBezTo>
                    <a:pt x="751" y="1296"/>
                    <a:pt x="769" y="1279"/>
                    <a:pt x="787" y="1279"/>
                  </a:cubicBezTo>
                  <a:cubicBezTo>
                    <a:pt x="913" y="1261"/>
                    <a:pt x="913" y="1261"/>
                    <a:pt x="913" y="1261"/>
                  </a:cubicBezTo>
                  <a:cubicBezTo>
                    <a:pt x="930" y="1261"/>
                    <a:pt x="948" y="1279"/>
                    <a:pt x="948" y="1296"/>
                  </a:cubicBezTo>
                  <a:lnTo>
                    <a:pt x="975" y="1574"/>
                  </a:lnTo>
                  <a:close/>
                  <a:moveTo>
                    <a:pt x="930" y="1153"/>
                  </a:moveTo>
                  <a:lnTo>
                    <a:pt x="930" y="1153"/>
                  </a:lnTo>
                  <a:cubicBezTo>
                    <a:pt x="930" y="1171"/>
                    <a:pt x="921" y="1189"/>
                    <a:pt x="904" y="1189"/>
                  </a:cubicBezTo>
                  <a:cubicBezTo>
                    <a:pt x="778" y="1207"/>
                    <a:pt x="778" y="1207"/>
                    <a:pt x="778" y="1207"/>
                  </a:cubicBezTo>
                  <a:cubicBezTo>
                    <a:pt x="761" y="1207"/>
                    <a:pt x="743" y="1198"/>
                    <a:pt x="743" y="1180"/>
                  </a:cubicBezTo>
                  <a:cubicBezTo>
                    <a:pt x="707" y="903"/>
                    <a:pt x="707" y="903"/>
                    <a:pt x="707" y="903"/>
                  </a:cubicBezTo>
                  <a:cubicBezTo>
                    <a:pt x="707" y="885"/>
                    <a:pt x="716" y="867"/>
                    <a:pt x="734" y="867"/>
                  </a:cubicBezTo>
                  <a:cubicBezTo>
                    <a:pt x="859" y="849"/>
                    <a:pt x="859" y="849"/>
                    <a:pt x="859" y="849"/>
                  </a:cubicBezTo>
                  <a:cubicBezTo>
                    <a:pt x="877" y="849"/>
                    <a:pt x="895" y="858"/>
                    <a:pt x="895" y="876"/>
                  </a:cubicBezTo>
                  <a:lnTo>
                    <a:pt x="930" y="1153"/>
                  </a:lnTo>
                  <a:close/>
                  <a:moveTo>
                    <a:pt x="886" y="742"/>
                  </a:moveTo>
                  <a:lnTo>
                    <a:pt x="886" y="742"/>
                  </a:lnTo>
                  <a:cubicBezTo>
                    <a:pt x="886" y="760"/>
                    <a:pt x="868" y="778"/>
                    <a:pt x="850" y="778"/>
                  </a:cubicBezTo>
                  <a:cubicBezTo>
                    <a:pt x="725" y="796"/>
                    <a:pt x="725" y="796"/>
                    <a:pt x="725" y="796"/>
                  </a:cubicBezTo>
                  <a:cubicBezTo>
                    <a:pt x="707" y="796"/>
                    <a:pt x="698" y="787"/>
                    <a:pt x="689" y="760"/>
                  </a:cubicBezTo>
                  <a:cubicBezTo>
                    <a:pt x="662" y="492"/>
                    <a:pt x="662" y="492"/>
                    <a:pt x="662" y="492"/>
                  </a:cubicBezTo>
                  <a:cubicBezTo>
                    <a:pt x="653" y="465"/>
                    <a:pt x="671" y="456"/>
                    <a:pt x="689" y="447"/>
                  </a:cubicBezTo>
                  <a:cubicBezTo>
                    <a:pt x="814" y="438"/>
                    <a:pt x="814" y="438"/>
                    <a:pt x="814" y="438"/>
                  </a:cubicBezTo>
                  <a:cubicBezTo>
                    <a:pt x="832" y="438"/>
                    <a:pt x="850" y="447"/>
                    <a:pt x="850" y="465"/>
                  </a:cubicBezTo>
                  <a:lnTo>
                    <a:pt x="886" y="742"/>
                  </a:lnTo>
                  <a:close/>
                </a:path>
              </a:pathLst>
            </a:custGeom>
            <a:solidFill>
              <a:srgbClr val="8E42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7602D0C2-9AE6-FC4C-ABC9-7EE9DC87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290" y="10415999"/>
              <a:ext cx="233686" cy="371151"/>
            </a:xfrm>
            <a:custGeom>
              <a:avLst/>
              <a:gdLst>
                <a:gd name="T0" fmla="*/ 152 w 224"/>
                <a:gd name="T1" fmla="*/ 0 h 359"/>
                <a:gd name="T2" fmla="*/ 152 w 224"/>
                <a:gd name="T3" fmla="*/ 0 h 359"/>
                <a:gd name="T4" fmla="*/ 26 w 224"/>
                <a:gd name="T5" fmla="*/ 18 h 359"/>
                <a:gd name="T6" fmla="*/ 0 w 224"/>
                <a:gd name="T7" fmla="*/ 54 h 359"/>
                <a:gd name="T8" fmla="*/ 35 w 224"/>
                <a:gd name="T9" fmla="*/ 331 h 359"/>
                <a:gd name="T10" fmla="*/ 71 w 224"/>
                <a:gd name="T11" fmla="*/ 358 h 359"/>
                <a:gd name="T12" fmla="*/ 196 w 224"/>
                <a:gd name="T13" fmla="*/ 349 h 359"/>
                <a:gd name="T14" fmla="*/ 223 w 224"/>
                <a:gd name="T15" fmla="*/ 304 h 359"/>
                <a:gd name="T16" fmla="*/ 187 w 224"/>
                <a:gd name="T17" fmla="*/ 27 h 359"/>
                <a:gd name="T18" fmla="*/ 152 w 224"/>
                <a:gd name="T1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359">
                  <a:moveTo>
                    <a:pt x="152" y="0"/>
                  </a:moveTo>
                  <a:lnTo>
                    <a:pt x="152" y="0"/>
                  </a:lnTo>
                  <a:cubicBezTo>
                    <a:pt x="26" y="18"/>
                    <a:pt x="26" y="18"/>
                    <a:pt x="26" y="18"/>
                  </a:cubicBezTo>
                  <a:cubicBezTo>
                    <a:pt x="8" y="18"/>
                    <a:pt x="0" y="36"/>
                    <a:pt x="0" y="54"/>
                  </a:cubicBezTo>
                  <a:cubicBezTo>
                    <a:pt x="35" y="331"/>
                    <a:pt x="35" y="331"/>
                    <a:pt x="35" y="331"/>
                  </a:cubicBezTo>
                  <a:cubicBezTo>
                    <a:pt x="35" y="349"/>
                    <a:pt x="53" y="358"/>
                    <a:pt x="71" y="358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14" y="340"/>
                    <a:pt x="223" y="322"/>
                    <a:pt x="223" y="304"/>
                  </a:cubicBezTo>
                  <a:cubicBezTo>
                    <a:pt x="187" y="27"/>
                    <a:pt x="187" y="27"/>
                    <a:pt x="187" y="27"/>
                  </a:cubicBezTo>
                  <a:cubicBezTo>
                    <a:pt x="187" y="9"/>
                    <a:pt x="170" y="0"/>
                    <a:pt x="152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A5D9B953-7159-B54C-AEB7-B1071C02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632" y="10425163"/>
              <a:ext cx="233689" cy="334495"/>
            </a:xfrm>
            <a:custGeom>
              <a:avLst/>
              <a:gdLst>
                <a:gd name="T0" fmla="*/ 27 w 225"/>
                <a:gd name="T1" fmla="*/ 295 h 323"/>
                <a:gd name="T2" fmla="*/ 27 w 225"/>
                <a:gd name="T3" fmla="*/ 295 h 323"/>
                <a:gd name="T4" fmla="*/ 63 w 225"/>
                <a:gd name="T5" fmla="*/ 322 h 323"/>
                <a:gd name="T6" fmla="*/ 188 w 225"/>
                <a:gd name="T7" fmla="*/ 304 h 323"/>
                <a:gd name="T8" fmla="*/ 224 w 225"/>
                <a:gd name="T9" fmla="*/ 268 h 323"/>
                <a:gd name="T10" fmla="*/ 197 w 225"/>
                <a:gd name="T11" fmla="*/ 81 h 323"/>
                <a:gd name="T12" fmla="*/ 0 w 225"/>
                <a:gd name="T13" fmla="*/ 0 h 323"/>
                <a:gd name="T14" fmla="*/ 0 w 225"/>
                <a:gd name="T15" fmla="*/ 18 h 323"/>
                <a:gd name="T16" fmla="*/ 27 w 225"/>
                <a:gd name="T17" fmla="*/ 29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323">
                  <a:moveTo>
                    <a:pt x="27" y="295"/>
                  </a:moveTo>
                  <a:lnTo>
                    <a:pt x="27" y="295"/>
                  </a:lnTo>
                  <a:cubicBezTo>
                    <a:pt x="36" y="313"/>
                    <a:pt x="45" y="322"/>
                    <a:pt x="63" y="322"/>
                  </a:cubicBezTo>
                  <a:cubicBezTo>
                    <a:pt x="188" y="304"/>
                    <a:pt x="188" y="304"/>
                    <a:pt x="188" y="304"/>
                  </a:cubicBezTo>
                  <a:cubicBezTo>
                    <a:pt x="206" y="304"/>
                    <a:pt x="224" y="286"/>
                    <a:pt x="224" y="268"/>
                  </a:cubicBezTo>
                  <a:cubicBezTo>
                    <a:pt x="197" y="81"/>
                    <a:pt x="197" y="81"/>
                    <a:pt x="197" y="81"/>
                  </a:cubicBezTo>
                  <a:cubicBezTo>
                    <a:pt x="116" y="89"/>
                    <a:pt x="45" y="54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27" y="295"/>
                  </a:ln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E1C85168-4B4A-0642-AAB7-5B9ED259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6142" y="10562626"/>
              <a:ext cx="206193" cy="169539"/>
            </a:xfrm>
            <a:custGeom>
              <a:avLst/>
              <a:gdLst>
                <a:gd name="T0" fmla="*/ 54 w 198"/>
                <a:gd name="T1" fmla="*/ 152 h 162"/>
                <a:gd name="T2" fmla="*/ 54 w 198"/>
                <a:gd name="T3" fmla="*/ 152 h 162"/>
                <a:gd name="T4" fmla="*/ 179 w 198"/>
                <a:gd name="T5" fmla="*/ 143 h 162"/>
                <a:gd name="T6" fmla="*/ 197 w 198"/>
                <a:gd name="T7" fmla="*/ 134 h 162"/>
                <a:gd name="T8" fmla="*/ 0 w 198"/>
                <a:gd name="T9" fmla="*/ 0 h 162"/>
                <a:gd name="T10" fmla="*/ 18 w 198"/>
                <a:gd name="T11" fmla="*/ 125 h 162"/>
                <a:gd name="T12" fmla="*/ 54 w 198"/>
                <a:gd name="T13" fmla="*/ 1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2">
                  <a:moveTo>
                    <a:pt x="54" y="152"/>
                  </a:moveTo>
                  <a:lnTo>
                    <a:pt x="54" y="152"/>
                  </a:lnTo>
                  <a:cubicBezTo>
                    <a:pt x="179" y="143"/>
                    <a:pt x="179" y="143"/>
                    <a:pt x="179" y="143"/>
                  </a:cubicBezTo>
                  <a:cubicBezTo>
                    <a:pt x="188" y="143"/>
                    <a:pt x="188" y="134"/>
                    <a:pt x="197" y="134"/>
                  </a:cubicBezTo>
                  <a:cubicBezTo>
                    <a:pt x="108" y="125"/>
                    <a:pt x="36" y="72"/>
                    <a:pt x="0" y="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8" y="143"/>
                    <a:pt x="36" y="161"/>
                    <a:pt x="54" y="152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B784B0D1-0F3A-A24B-AE22-B40EF7EC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111" y="10842136"/>
              <a:ext cx="242850" cy="380313"/>
            </a:xfrm>
            <a:custGeom>
              <a:avLst/>
              <a:gdLst>
                <a:gd name="T0" fmla="*/ 161 w 234"/>
                <a:gd name="T1" fmla="*/ 0 h 367"/>
                <a:gd name="T2" fmla="*/ 161 w 234"/>
                <a:gd name="T3" fmla="*/ 0 h 367"/>
                <a:gd name="T4" fmla="*/ 36 w 234"/>
                <a:gd name="T5" fmla="*/ 17 h 367"/>
                <a:gd name="T6" fmla="*/ 9 w 234"/>
                <a:gd name="T7" fmla="*/ 53 h 367"/>
                <a:gd name="T8" fmla="*/ 36 w 234"/>
                <a:gd name="T9" fmla="*/ 330 h 367"/>
                <a:gd name="T10" fmla="*/ 72 w 234"/>
                <a:gd name="T11" fmla="*/ 357 h 367"/>
                <a:gd name="T12" fmla="*/ 197 w 234"/>
                <a:gd name="T13" fmla="*/ 348 h 367"/>
                <a:gd name="T14" fmla="*/ 233 w 234"/>
                <a:gd name="T15" fmla="*/ 312 h 367"/>
                <a:gd name="T16" fmla="*/ 197 w 234"/>
                <a:gd name="T17" fmla="*/ 35 h 367"/>
                <a:gd name="T18" fmla="*/ 161 w 234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367">
                  <a:moveTo>
                    <a:pt x="161" y="0"/>
                  </a:moveTo>
                  <a:lnTo>
                    <a:pt x="161" y="0"/>
                  </a:lnTo>
                  <a:cubicBezTo>
                    <a:pt x="36" y="17"/>
                    <a:pt x="36" y="17"/>
                    <a:pt x="36" y="17"/>
                  </a:cubicBezTo>
                  <a:cubicBezTo>
                    <a:pt x="18" y="17"/>
                    <a:pt x="0" y="35"/>
                    <a:pt x="9" y="53"/>
                  </a:cubicBezTo>
                  <a:cubicBezTo>
                    <a:pt x="36" y="330"/>
                    <a:pt x="36" y="330"/>
                    <a:pt x="36" y="330"/>
                  </a:cubicBezTo>
                  <a:cubicBezTo>
                    <a:pt x="36" y="348"/>
                    <a:pt x="54" y="366"/>
                    <a:pt x="72" y="357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215" y="348"/>
                    <a:pt x="233" y="330"/>
                    <a:pt x="233" y="312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197" y="17"/>
                    <a:pt x="179" y="0"/>
                    <a:pt x="161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F55BF5B9-11B4-E74B-8DA0-38520F929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453" y="10814643"/>
              <a:ext cx="233689" cy="371149"/>
            </a:xfrm>
            <a:custGeom>
              <a:avLst/>
              <a:gdLst>
                <a:gd name="T0" fmla="*/ 152 w 224"/>
                <a:gd name="T1" fmla="*/ 0 h 358"/>
                <a:gd name="T2" fmla="*/ 152 w 224"/>
                <a:gd name="T3" fmla="*/ 0 h 358"/>
                <a:gd name="T4" fmla="*/ 26 w 224"/>
                <a:gd name="T5" fmla="*/ 17 h 358"/>
                <a:gd name="T6" fmla="*/ 0 w 224"/>
                <a:gd name="T7" fmla="*/ 53 h 358"/>
                <a:gd name="T8" fmla="*/ 36 w 224"/>
                <a:gd name="T9" fmla="*/ 331 h 358"/>
                <a:gd name="T10" fmla="*/ 71 w 224"/>
                <a:gd name="T11" fmla="*/ 357 h 358"/>
                <a:gd name="T12" fmla="*/ 196 w 224"/>
                <a:gd name="T13" fmla="*/ 339 h 358"/>
                <a:gd name="T14" fmla="*/ 223 w 224"/>
                <a:gd name="T15" fmla="*/ 304 h 358"/>
                <a:gd name="T16" fmla="*/ 188 w 224"/>
                <a:gd name="T17" fmla="*/ 27 h 358"/>
                <a:gd name="T18" fmla="*/ 152 w 224"/>
                <a:gd name="T1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358">
                  <a:moveTo>
                    <a:pt x="152" y="0"/>
                  </a:moveTo>
                  <a:lnTo>
                    <a:pt x="152" y="0"/>
                  </a:lnTo>
                  <a:cubicBezTo>
                    <a:pt x="26" y="17"/>
                    <a:pt x="26" y="17"/>
                    <a:pt x="26" y="17"/>
                  </a:cubicBezTo>
                  <a:cubicBezTo>
                    <a:pt x="9" y="17"/>
                    <a:pt x="0" y="35"/>
                    <a:pt x="0" y="53"/>
                  </a:cubicBezTo>
                  <a:cubicBezTo>
                    <a:pt x="36" y="331"/>
                    <a:pt x="36" y="331"/>
                    <a:pt x="36" y="331"/>
                  </a:cubicBezTo>
                  <a:cubicBezTo>
                    <a:pt x="36" y="349"/>
                    <a:pt x="53" y="357"/>
                    <a:pt x="71" y="357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14" y="339"/>
                    <a:pt x="223" y="322"/>
                    <a:pt x="223" y="304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9"/>
                    <a:pt x="170" y="0"/>
                    <a:pt x="152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1D5E4EA9-35BA-A44E-8AC6-7DC21BD6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634" y="10787151"/>
              <a:ext cx="242850" cy="371149"/>
            </a:xfrm>
            <a:custGeom>
              <a:avLst/>
              <a:gdLst>
                <a:gd name="T0" fmla="*/ 161 w 234"/>
                <a:gd name="T1" fmla="*/ 0 h 359"/>
                <a:gd name="T2" fmla="*/ 161 w 234"/>
                <a:gd name="T3" fmla="*/ 0 h 359"/>
                <a:gd name="T4" fmla="*/ 36 w 234"/>
                <a:gd name="T5" fmla="*/ 9 h 359"/>
                <a:gd name="T6" fmla="*/ 9 w 234"/>
                <a:gd name="T7" fmla="*/ 54 h 359"/>
                <a:gd name="T8" fmla="*/ 36 w 234"/>
                <a:gd name="T9" fmla="*/ 322 h 359"/>
                <a:gd name="T10" fmla="*/ 72 w 234"/>
                <a:gd name="T11" fmla="*/ 358 h 359"/>
                <a:gd name="T12" fmla="*/ 197 w 234"/>
                <a:gd name="T13" fmla="*/ 340 h 359"/>
                <a:gd name="T14" fmla="*/ 233 w 234"/>
                <a:gd name="T15" fmla="*/ 304 h 359"/>
                <a:gd name="T16" fmla="*/ 197 w 234"/>
                <a:gd name="T17" fmla="*/ 27 h 359"/>
                <a:gd name="T18" fmla="*/ 161 w 234"/>
                <a:gd name="T1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359">
                  <a:moveTo>
                    <a:pt x="161" y="0"/>
                  </a:moveTo>
                  <a:lnTo>
                    <a:pt x="161" y="0"/>
                  </a:lnTo>
                  <a:cubicBezTo>
                    <a:pt x="36" y="9"/>
                    <a:pt x="36" y="9"/>
                    <a:pt x="36" y="9"/>
                  </a:cubicBezTo>
                  <a:cubicBezTo>
                    <a:pt x="18" y="18"/>
                    <a:pt x="0" y="27"/>
                    <a:pt x="9" y="54"/>
                  </a:cubicBezTo>
                  <a:cubicBezTo>
                    <a:pt x="36" y="322"/>
                    <a:pt x="36" y="322"/>
                    <a:pt x="36" y="322"/>
                  </a:cubicBezTo>
                  <a:cubicBezTo>
                    <a:pt x="45" y="349"/>
                    <a:pt x="54" y="358"/>
                    <a:pt x="72" y="358"/>
                  </a:cubicBezTo>
                  <a:cubicBezTo>
                    <a:pt x="197" y="340"/>
                    <a:pt x="197" y="340"/>
                    <a:pt x="197" y="340"/>
                  </a:cubicBezTo>
                  <a:cubicBezTo>
                    <a:pt x="215" y="340"/>
                    <a:pt x="233" y="322"/>
                    <a:pt x="233" y="304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7" y="9"/>
                    <a:pt x="179" y="0"/>
                    <a:pt x="161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129371DD-3CC6-1C45-845F-3EE73313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1677" y="11282017"/>
              <a:ext cx="233689" cy="371149"/>
            </a:xfrm>
            <a:custGeom>
              <a:avLst/>
              <a:gdLst>
                <a:gd name="T0" fmla="*/ 152 w 225"/>
                <a:gd name="T1" fmla="*/ 0 h 359"/>
                <a:gd name="T2" fmla="*/ 152 w 225"/>
                <a:gd name="T3" fmla="*/ 0 h 359"/>
                <a:gd name="T4" fmla="*/ 27 w 225"/>
                <a:gd name="T5" fmla="*/ 9 h 359"/>
                <a:gd name="T6" fmla="*/ 0 w 225"/>
                <a:gd name="T7" fmla="*/ 54 h 359"/>
                <a:gd name="T8" fmla="*/ 36 w 225"/>
                <a:gd name="T9" fmla="*/ 331 h 359"/>
                <a:gd name="T10" fmla="*/ 72 w 225"/>
                <a:gd name="T11" fmla="*/ 358 h 359"/>
                <a:gd name="T12" fmla="*/ 197 w 225"/>
                <a:gd name="T13" fmla="*/ 340 h 359"/>
                <a:gd name="T14" fmla="*/ 224 w 225"/>
                <a:gd name="T15" fmla="*/ 304 h 359"/>
                <a:gd name="T16" fmla="*/ 188 w 225"/>
                <a:gd name="T17" fmla="*/ 27 h 359"/>
                <a:gd name="T18" fmla="*/ 152 w 225"/>
                <a:gd name="T1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59">
                  <a:moveTo>
                    <a:pt x="152" y="0"/>
                  </a:moveTo>
                  <a:lnTo>
                    <a:pt x="152" y="0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9" y="18"/>
                    <a:pt x="0" y="27"/>
                    <a:pt x="0" y="54"/>
                  </a:cubicBezTo>
                  <a:cubicBezTo>
                    <a:pt x="36" y="331"/>
                    <a:pt x="36" y="331"/>
                    <a:pt x="36" y="331"/>
                  </a:cubicBezTo>
                  <a:cubicBezTo>
                    <a:pt x="36" y="349"/>
                    <a:pt x="54" y="358"/>
                    <a:pt x="72" y="358"/>
                  </a:cubicBezTo>
                  <a:cubicBezTo>
                    <a:pt x="197" y="340"/>
                    <a:pt x="197" y="340"/>
                    <a:pt x="197" y="340"/>
                  </a:cubicBezTo>
                  <a:cubicBezTo>
                    <a:pt x="215" y="340"/>
                    <a:pt x="224" y="322"/>
                    <a:pt x="224" y="304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9"/>
                    <a:pt x="170" y="0"/>
                    <a:pt x="152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BD03AF9B-1DF3-C249-BEBD-0D68AFD8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8274" y="11240777"/>
              <a:ext cx="242853" cy="380316"/>
            </a:xfrm>
            <a:custGeom>
              <a:avLst/>
              <a:gdLst>
                <a:gd name="T0" fmla="*/ 161 w 234"/>
                <a:gd name="T1" fmla="*/ 0 h 368"/>
                <a:gd name="T2" fmla="*/ 161 w 234"/>
                <a:gd name="T3" fmla="*/ 0 h 368"/>
                <a:gd name="T4" fmla="*/ 36 w 234"/>
                <a:gd name="T5" fmla="*/ 18 h 368"/>
                <a:gd name="T6" fmla="*/ 9 w 234"/>
                <a:gd name="T7" fmla="*/ 54 h 368"/>
                <a:gd name="T8" fmla="*/ 36 w 234"/>
                <a:gd name="T9" fmla="*/ 331 h 368"/>
                <a:gd name="T10" fmla="*/ 72 w 234"/>
                <a:gd name="T11" fmla="*/ 358 h 368"/>
                <a:gd name="T12" fmla="*/ 197 w 234"/>
                <a:gd name="T13" fmla="*/ 349 h 368"/>
                <a:gd name="T14" fmla="*/ 224 w 234"/>
                <a:gd name="T15" fmla="*/ 313 h 368"/>
                <a:gd name="T16" fmla="*/ 197 w 234"/>
                <a:gd name="T17" fmla="*/ 36 h 368"/>
                <a:gd name="T18" fmla="*/ 161 w 234"/>
                <a:gd name="T1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368">
                  <a:moveTo>
                    <a:pt x="161" y="0"/>
                  </a:moveTo>
                  <a:lnTo>
                    <a:pt x="161" y="0"/>
                  </a:lnTo>
                  <a:cubicBezTo>
                    <a:pt x="36" y="18"/>
                    <a:pt x="36" y="18"/>
                    <a:pt x="36" y="18"/>
                  </a:cubicBezTo>
                  <a:cubicBezTo>
                    <a:pt x="18" y="18"/>
                    <a:pt x="0" y="36"/>
                    <a:pt x="9" y="54"/>
                  </a:cubicBezTo>
                  <a:cubicBezTo>
                    <a:pt x="36" y="331"/>
                    <a:pt x="36" y="331"/>
                    <a:pt x="36" y="331"/>
                  </a:cubicBezTo>
                  <a:cubicBezTo>
                    <a:pt x="36" y="349"/>
                    <a:pt x="54" y="367"/>
                    <a:pt x="72" y="358"/>
                  </a:cubicBezTo>
                  <a:cubicBezTo>
                    <a:pt x="197" y="349"/>
                    <a:pt x="197" y="349"/>
                    <a:pt x="197" y="349"/>
                  </a:cubicBezTo>
                  <a:cubicBezTo>
                    <a:pt x="215" y="349"/>
                    <a:pt x="233" y="331"/>
                    <a:pt x="224" y="313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7" y="18"/>
                    <a:pt x="179" y="0"/>
                    <a:pt x="161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C9CA5909-4FEE-0C4C-854C-E60D0B20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8620" y="11213285"/>
              <a:ext cx="233686" cy="371151"/>
            </a:xfrm>
            <a:custGeom>
              <a:avLst/>
              <a:gdLst>
                <a:gd name="T0" fmla="*/ 152 w 224"/>
                <a:gd name="T1" fmla="*/ 0 h 359"/>
                <a:gd name="T2" fmla="*/ 152 w 224"/>
                <a:gd name="T3" fmla="*/ 0 h 359"/>
                <a:gd name="T4" fmla="*/ 27 w 224"/>
                <a:gd name="T5" fmla="*/ 18 h 359"/>
                <a:gd name="T6" fmla="*/ 0 w 224"/>
                <a:gd name="T7" fmla="*/ 54 h 359"/>
                <a:gd name="T8" fmla="*/ 36 w 224"/>
                <a:gd name="T9" fmla="*/ 331 h 359"/>
                <a:gd name="T10" fmla="*/ 71 w 224"/>
                <a:gd name="T11" fmla="*/ 358 h 359"/>
                <a:gd name="T12" fmla="*/ 197 w 224"/>
                <a:gd name="T13" fmla="*/ 340 h 359"/>
                <a:gd name="T14" fmla="*/ 223 w 224"/>
                <a:gd name="T15" fmla="*/ 304 h 359"/>
                <a:gd name="T16" fmla="*/ 188 w 224"/>
                <a:gd name="T17" fmla="*/ 27 h 359"/>
                <a:gd name="T18" fmla="*/ 152 w 224"/>
                <a:gd name="T1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359">
                  <a:moveTo>
                    <a:pt x="152" y="0"/>
                  </a:moveTo>
                  <a:lnTo>
                    <a:pt x="152" y="0"/>
                  </a:lnTo>
                  <a:cubicBezTo>
                    <a:pt x="27" y="18"/>
                    <a:pt x="27" y="18"/>
                    <a:pt x="27" y="18"/>
                  </a:cubicBezTo>
                  <a:cubicBezTo>
                    <a:pt x="9" y="18"/>
                    <a:pt x="0" y="36"/>
                    <a:pt x="0" y="54"/>
                  </a:cubicBezTo>
                  <a:cubicBezTo>
                    <a:pt x="36" y="331"/>
                    <a:pt x="36" y="331"/>
                    <a:pt x="36" y="331"/>
                  </a:cubicBezTo>
                  <a:cubicBezTo>
                    <a:pt x="36" y="349"/>
                    <a:pt x="54" y="358"/>
                    <a:pt x="71" y="358"/>
                  </a:cubicBezTo>
                  <a:cubicBezTo>
                    <a:pt x="197" y="340"/>
                    <a:pt x="197" y="340"/>
                    <a:pt x="197" y="340"/>
                  </a:cubicBezTo>
                  <a:cubicBezTo>
                    <a:pt x="214" y="340"/>
                    <a:pt x="223" y="322"/>
                    <a:pt x="223" y="304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9"/>
                    <a:pt x="170" y="0"/>
                    <a:pt x="152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508C1DE0-3BB4-9A4B-AFEE-4523708B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7498" y="11708151"/>
              <a:ext cx="242853" cy="371151"/>
            </a:xfrm>
            <a:custGeom>
              <a:avLst/>
              <a:gdLst>
                <a:gd name="T0" fmla="*/ 161 w 233"/>
                <a:gd name="T1" fmla="*/ 0 h 359"/>
                <a:gd name="T2" fmla="*/ 161 w 233"/>
                <a:gd name="T3" fmla="*/ 0 h 359"/>
                <a:gd name="T4" fmla="*/ 35 w 233"/>
                <a:gd name="T5" fmla="*/ 18 h 359"/>
                <a:gd name="T6" fmla="*/ 0 w 233"/>
                <a:gd name="T7" fmla="*/ 54 h 359"/>
                <a:gd name="T8" fmla="*/ 35 w 233"/>
                <a:gd name="T9" fmla="*/ 331 h 359"/>
                <a:gd name="T10" fmla="*/ 71 w 233"/>
                <a:gd name="T11" fmla="*/ 358 h 359"/>
                <a:gd name="T12" fmla="*/ 197 w 233"/>
                <a:gd name="T13" fmla="*/ 340 h 359"/>
                <a:gd name="T14" fmla="*/ 223 w 233"/>
                <a:gd name="T15" fmla="*/ 304 h 359"/>
                <a:gd name="T16" fmla="*/ 197 w 233"/>
                <a:gd name="T17" fmla="*/ 27 h 359"/>
                <a:gd name="T18" fmla="*/ 161 w 233"/>
                <a:gd name="T1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59">
                  <a:moveTo>
                    <a:pt x="161" y="0"/>
                  </a:moveTo>
                  <a:lnTo>
                    <a:pt x="161" y="0"/>
                  </a:lnTo>
                  <a:cubicBezTo>
                    <a:pt x="35" y="18"/>
                    <a:pt x="35" y="18"/>
                    <a:pt x="35" y="18"/>
                  </a:cubicBezTo>
                  <a:cubicBezTo>
                    <a:pt x="18" y="18"/>
                    <a:pt x="0" y="36"/>
                    <a:pt x="0" y="54"/>
                  </a:cubicBezTo>
                  <a:cubicBezTo>
                    <a:pt x="35" y="331"/>
                    <a:pt x="35" y="331"/>
                    <a:pt x="35" y="331"/>
                  </a:cubicBezTo>
                  <a:cubicBezTo>
                    <a:pt x="35" y="349"/>
                    <a:pt x="53" y="358"/>
                    <a:pt x="71" y="358"/>
                  </a:cubicBezTo>
                  <a:cubicBezTo>
                    <a:pt x="197" y="340"/>
                    <a:pt x="197" y="340"/>
                    <a:pt x="197" y="340"/>
                  </a:cubicBezTo>
                  <a:cubicBezTo>
                    <a:pt x="214" y="340"/>
                    <a:pt x="232" y="322"/>
                    <a:pt x="223" y="304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87" y="9"/>
                    <a:pt x="179" y="0"/>
                    <a:pt x="161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F57B8D80-ADDF-3F4E-A043-FEF476F5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843" y="11671494"/>
              <a:ext cx="233686" cy="380316"/>
            </a:xfrm>
            <a:custGeom>
              <a:avLst/>
              <a:gdLst>
                <a:gd name="T0" fmla="*/ 152 w 225"/>
                <a:gd name="T1" fmla="*/ 8 h 367"/>
                <a:gd name="T2" fmla="*/ 152 w 225"/>
                <a:gd name="T3" fmla="*/ 8 h 367"/>
                <a:gd name="T4" fmla="*/ 27 w 225"/>
                <a:gd name="T5" fmla="*/ 17 h 367"/>
                <a:gd name="T6" fmla="*/ 0 w 225"/>
                <a:gd name="T7" fmla="*/ 53 h 367"/>
                <a:gd name="T8" fmla="*/ 36 w 225"/>
                <a:gd name="T9" fmla="*/ 330 h 367"/>
                <a:gd name="T10" fmla="*/ 72 w 225"/>
                <a:gd name="T11" fmla="*/ 366 h 367"/>
                <a:gd name="T12" fmla="*/ 197 w 225"/>
                <a:gd name="T13" fmla="*/ 349 h 367"/>
                <a:gd name="T14" fmla="*/ 224 w 225"/>
                <a:gd name="T15" fmla="*/ 312 h 367"/>
                <a:gd name="T16" fmla="*/ 188 w 225"/>
                <a:gd name="T17" fmla="*/ 35 h 367"/>
                <a:gd name="T18" fmla="*/ 152 w 225"/>
                <a:gd name="T19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67">
                  <a:moveTo>
                    <a:pt x="152" y="8"/>
                  </a:moveTo>
                  <a:lnTo>
                    <a:pt x="152" y="8"/>
                  </a:lnTo>
                  <a:cubicBezTo>
                    <a:pt x="27" y="17"/>
                    <a:pt x="27" y="17"/>
                    <a:pt x="27" y="17"/>
                  </a:cubicBezTo>
                  <a:cubicBezTo>
                    <a:pt x="9" y="27"/>
                    <a:pt x="0" y="35"/>
                    <a:pt x="0" y="53"/>
                  </a:cubicBezTo>
                  <a:cubicBezTo>
                    <a:pt x="36" y="330"/>
                    <a:pt x="36" y="330"/>
                    <a:pt x="36" y="330"/>
                  </a:cubicBezTo>
                  <a:cubicBezTo>
                    <a:pt x="36" y="357"/>
                    <a:pt x="54" y="366"/>
                    <a:pt x="72" y="366"/>
                  </a:cubicBezTo>
                  <a:cubicBezTo>
                    <a:pt x="197" y="349"/>
                    <a:pt x="197" y="349"/>
                    <a:pt x="197" y="349"/>
                  </a:cubicBezTo>
                  <a:cubicBezTo>
                    <a:pt x="215" y="349"/>
                    <a:pt x="224" y="330"/>
                    <a:pt x="224" y="312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17"/>
                    <a:pt x="170" y="0"/>
                    <a:pt x="152" y="8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374C4B7B-33E3-9544-94A7-B5D9ACC6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4441" y="11644002"/>
              <a:ext cx="242850" cy="380316"/>
            </a:xfrm>
            <a:custGeom>
              <a:avLst/>
              <a:gdLst>
                <a:gd name="T0" fmla="*/ 162 w 234"/>
                <a:gd name="T1" fmla="*/ 0 h 367"/>
                <a:gd name="T2" fmla="*/ 162 w 234"/>
                <a:gd name="T3" fmla="*/ 0 h 367"/>
                <a:gd name="T4" fmla="*/ 36 w 234"/>
                <a:gd name="T5" fmla="*/ 18 h 367"/>
                <a:gd name="T6" fmla="*/ 10 w 234"/>
                <a:gd name="T7" fmla="*/ 54 h 367"/>
                <a:gd name="T8" fmla="*/ 36 w 234"/>
                <a:gd name="T9" fmla="*/ 331 h 367"/>
                <a:gd name="T10" fmla="*/ 72 w 234"/>
                <a:gd name="T11" fmla="*/ 357 h 367"/>
                <a:gd name="T12" fmla="*/ 197 w 234"/>
                <a:gd name="T13" fmla="*/ 349 h 367"/>
                <a:gd name="T14" fmla="*/ 224 w 234"/>
                <a:gd name="T15" fmla="*/ 313 h 367"/>
                <a:gd name="T16" fmla="*/ 197 w 234"/>
                <a:gd name="T17" fmla="*/ 35 h 367"/>
                <a:gd name="T18" fmla="*/ 162 w 234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367">
                  <a:moveTo>
                    <a:pt x="162" y="0"/>
                  </a:moveTo>
                  <a:lnTo>
                    <a:pt x="162" y="0"/>
                  </a:lnTo>
                  <a:cubicBezTo>
                    <a:pt x="36" y="18"/>
                    <a:pt x="36" y="18"/>
                    <a:pt x="36" y="18"/>
                  </a:cubicBezTo>
                  <a:cubicBezTo>
                    <a:pt x="18" y="18"/>
                    <a:pt x="0" y="35"/>
                    <a:pt x="10" y="54"/>
                  </a:cubicBezTo>
                  <a:cubicBezTo>
                    <a:pt x="36" y="331"/>
                    <a:pt x="36" y="331"/>
                    <a:pt x="36" y="331"/>
                  </a:cubicBezTo>
                  <a:cubicBezTo>
                    <a:pt x="36" y="349"/>
                    <a:pt x="54" y="366"/>
                    <a:pt x="72" y="357"/>
                  </a:cubicBezTo>
                  <a:cubicBezTo>
                    <a:pt x="197" y="349"/>
                    <a:pt x="197" y="349"/>
                    <a:pt x="197" y="349"/>
                  </a:cubicBezTo>
                  <a:cubicBezTo>
                    <a:pt x="215" y="349"/>
                    <a:pt x="233" y="331"/>
                    <a:pt x="224" y="313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197" y="18"/>
                    <a:pt x="179" y="0"/>
                    <a:pt x="162" y="0"/>
                  </a:cubicBezTo>
                </a:path>
              </a:pathLst>
            </a:custGeom>
            <a:solidFill>
              <a:srgbClr val="9865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DDDFCB-E89B-E04F-B061-A7C8442366A3}"/>
              </a:ext>
            </a:extLst>
          </p:cNvPr>
          <p:cNvGrpSpPr/>
          <p:nvPr/>
        </p:nvGrpSpPr>
        <p:grpSpPr>
          <a:xfrm>
            <a:off x="10174894" y="5045779"/>
            <a:ext cx="1562497" cy="1209674"/>
            <a:chOff x="9893194" y="10099836"/>
            <a:chExt cx="1562497" cy="1209674"/>
          </a:xfrm>
        </p:grpSpPr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129D9D5C-6290-C644-953C-87D26A03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3194" y="10099836"/>
              <a:ext cx="1562497" cy="233686"/>
            </a:xfrm>
            <a:custGeom>
              <a:avLst/>
              <a:gdLst>
                <a:gd name="T0" fmla="*/ 0 w 1504"/>
                <a:gd name="T1" fmla="*/ 224 h 225"/>
                <a:gd name="T2" fmla="*/ 322 w 1504"/>
                <a:gd name="T3" fmla="*/ 0 h 225"/>
                <a:gd name="T4" fmla="*/ 1503 w 1504"/>
                <a:gd name="T5" fmla="*/ 224 h 225"/>
                <a:gd name="T6" fmla="*/ 0 w 1504"/>
                <a:gd name="T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4" h="225">
                  <a:moveTo>
                    <a:pt x="0" y="224"/>
                  </a:moveTo>
                  <a:lnTo>
                    <a:pt x="322" y="0"/>
                  </a:lnTo>
                  <a:lnTo>
                    <a:pt x="1503" y="224"/>
                  </a:lnTo>
                  <a:lnTo>
                    <a:pt x="0" y="224"/>
                  </a:ln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6B32ECAA-68BA-4043-9CC9-064EF01E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3194" y="10333521"/>
              <a:ext cx="1562497" cy="975989"/>
            </a:xfrm>
            <a:custGeom>
              <a:avLst/>
              <a:gdLst>
                <a:gd name="T0" fmla="*/ 1270 w 1504"/>
                <a:gd name="T1" fmla="*/ 492 h 940"/>
                <a:gd name="T2" fmla="*/ 1270 w 1504"/>
                <a:gd name="T3" fmla="*/ 492 h 940"/>
                <a:gd name="T4" fmla="*/ 1503 w 1504"/>
                <a:gd name="T5" fmla="*/ 259 h 940"/>
                <a:gd name="T6" fmla="*/ 1503 w 1504"/>
                <a:gd name="T7" fmla="*/ 0 h 940"/>
                <a:gd name="T8" fmla="*/ 0 w 1504"/>
                <a:gd name="T9" fmla="*/ 0 h 940"/>
                <a:gd name="T10" fmla="*/ 0 w 1504"/>
                <a:gd name="T11" fmla="*/ 939 h 940"/>
                <a:gd name="T12" fmla="*/ 1503 w 1504"/>
                <a:gd name="T13" fmla="*/ 939 h 940"/>
                <a:gd name="T14" fmla="*/ 1503 w 1504"/>
                <a:gd name="T15" fmla="*/ 724 h 940"/>
                <a:gd name="T16" fmla="*/ 1270 w 1504"/>
                <a:gd name="T17" fmla="*/ 492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4" h="940">
                  <a:moveTo>
                    <a:pt x="1270" y="492"/>
                  </a:moveTo>
                  <a:lnTo>
                    <a:pt x="1270" y="492"/>
                  </a:lnTo>
                  <a:cubicBezTo>
                    <a:pt x="1270" y="366"/>
                    <a:pt x="1377" y="259"/>
                    <a:pt x="1503" y="259"/>
                  </a:cubicBezTo>
                  <a:cubicBezTo>
                    <a:pt x="1503" y="0"/>
                    <a:pt x="1503" y="0"/>
                    <a:pt x="1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9"/>
                    <a:pt x="0" y="939"/>
                    <a:pt x="0" y="939"/>
                  </a:cubicBezTo>
                  <a:cubicBezTo>
                    <a:pt x="1503" y="939"/>
                    <a:pt x="1503" y="939"/>
                    <a:pt x="1503" y="939"/>
                  </a:cubicBezTo>
                  <a:cubicBezTo>
                    <a:pt x="1503" y="724"/>
                    <a:pt x="1503" y="724"/>
                    <a:pt x="1503" y="724"/>
                  </a:cubicBezTo>
                  <a:cubicBezTo>
                    <a:pt x="1377" y="724"/>
                    <a:pt x="1270" y="617"/>
                    <a:pt x="1270" y="492"/>
                  </a:cubicBezTo>
                </a:path>
              </a:pathLst>
            </a:custGeom>
            <a:solidFill>
              <a:srgbClr val="F4C3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CDDD198F-21D0-4148-AE66-E604CF04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718" y="10498477"/>
              <a:ext cx="178700" cy="178703"/>
            </a:xfrm>
            <a:custGeom>
              <a:avLst/>
              <a:gdLst>
                <a:gd name="T0" fmla="*/ 169 w 170"/>
                <a:gd name="T1" fmla="*/ 90 h 171"/>
                <a:gd name="T2" fmla="*/ 169 w 170"/>
                <a:gd name="T3" fmla="*/ 90 h 171"/>
                <a:gd name="T4" fmla="*/ 89 w 170"/>
                <a:gd name="T5" fmla="*/ 170 h 171"/>
                <a:gd name="T6" fmla="*/ 0 w 170"/>
                <a:gd name="T7" fmla="*/ 90 h 171"/>
                <a:gd name="T8" fmla="*/ 89 w 170"/>
                <a:gd name="T9" fmla="*/ 0 h 171"/>
                <a:gd name="T10" fmla="*/ 169 w 170"/>
                <a:gd name="T11" fmla="*/ 9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1">
                  <a:moveTo>
                    <a:pt x="169" y="90"/>
                  </a:moveTo>
                  <a:lnTo>
                    <a:pt x="169" y="90"/>
                  </a:lnTo>
                  <a:cubicBezTo>
                    <a:pt x="169" y="135"/>
                    <a:pt x="134" y="170"/>
                    <a:pt x="89" y="170"/>
                  </a:cubicBezTo>
                  <a:cubicBezTo>
                    <a:pt x="36" y="170"/>
                    <a:pt x="0" y="135"/>
                    <a:pt x="0" y="90"/>
                  </a:cubicBezTo>
                  <a:cubicBezTo>
                    <a:pt x="0" y="36"/>
                    <a:pt x="36" y="0"/>
                    <a:pt x="89" y="0"/>
                  </a:cubicBezTo>
                  <a:cubicBezTo>
                    <a:pt x="134" y="0"/>
                    <a:pt x="169" y="36"/>
                    <a:pt x="169" y="90"/>
                  </a:cubicBez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75E138C6-4E19-914A-B8A8-251AFEE8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8689" y="11103314"/>
              <a:ext cx="114554" cy="109970"/>
            </a:xfrm>
            <a:custGeom>
              <a:avLst/>
              <a:gdLst>
                <a:gd name="T0" fmla="*/ 108 w 109"/>
                <a:gd name="T1" fmla="*/ 54 h 108"/>
                <a:gd name="T2" fmla="*/ 108 w 109"/>
                <a:gd name="T3" fmla="*/ 54 h 108"/>
                <a:gd name="T4" fmla="*/ 54 w 109"/>
                <a:gd name="T5" fmla="*/ 107 h 108"/>
                <a:gd name="T6" fmla="*/ 0 w 109"/>
                <a:gd name="T7" fmla="*/ 54 h 108"/>
                <a:gd name="T8" fmla="*/ 54 w 109"/>
                <a:gd name="T9" fmla="*/ 0 h 108"/>
                <a:gd name="T10" fmla="*/ 108 w 109"/>
                <a:gd name="T1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8" y="54"/>
                  </a:moveTo>
                  <a:lnTo>
                    <a:pt x="108" y="54"/>
                  </a:lnTo>
                  <a:cubicBezTo>
                    <a:pt x="108" y="80"/>
                    <a:pt x="81" y="107"/>
                    <a:pt x="54" y="107"/>
                  </a:cubicBezTo>
                  <a:cubicBezTo>
                    <a:pt x="27" y="107"/>
                    <a:pt x="0" y="80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108" y="27"/>
                    <a:pt x="108" y="54"/>
                  </a:cubicBez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66">
              <a:extLst>
                <a:ext uri="{FF2B5EF4-FFF2-40B4-BE49-F238E27FC236}">
                  <a16:creationId xmlns:a16="http://schemas.microsoft.com/office/drawing/2014/main" id="{ED9F0E02-C6FA-F94E-BAF0-FB0B89CF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3881" y="10787151"/>
              <a:ext cx="398644" cy="389477"/>
            </a:xfrm>
            <a:custGeom>
              <a:avLst/>
              <a:gdLst>
                <a:gd name="T0" fmla="*/ 384 w 385"/>
                <a:gd name="T1" fmla="*/ 188 h 377"/>
                <a:gd name="T2" fmla="*/ 384 w 385"/>
                <a:gd name="T3" fmla="*/ 188 h 377"/>
                <a:gd name="T4" fmla="*/ 187 w 385"/>
                <a:gd name="T5" fmla="*/ 376 h 377"/>
                <a:gd name="T6" fmla="*/ 0 w 385"/>
                <a:gd name="T7" fmla="*/ 188 h 377"/>
                <a:gd name="T8" fmla="*/ 187 w 385"/>
                <a:gd name="T9" fmla="*/ 0 h 377"/>
                <a:gd name="T10" fmla="*/ 384 w 385"/>
                <a:gd name="T11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377">
                  <a:moveTo>
                    <a:pt x="384" y="188"/>
                  </a:moveTo>
                  <a:lnTo>
                    <a:pt x="384" y="188"/>
                  </a:lnTo>
                  <a:cubicBezTo>
                    <a:pt x="384" y="295"/>
                    <a:pt x="295" y="376"/>
                    <a:pt x="187" y="376"/>
                  </a:cubicBezTo>
                  <a:cubicBezTo>
                    <a:pt x="80" y="376"/>
                    <a:pt x="0" y="295"/>
                    <a:pt x="0" y="188"/>
                  </a:cubicBezTo>
                  <a:cubicBezTo>
                    <a:pt x="0" y="80"/>
                    <a:pt x="80" y="0"/>
                    <a:pt x="187" y="0"/>
                  </a:cubicBezTo>
                  <a:cubicBezTo>
                    <a:pt x="295" y="0"/>
                    <a:pt x="384" y="80"/>
                    <a:pt x="384" y="188"/>
                  </a:cubicBez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67">
              <a:extLst>
                <a:ext uri="{FF2B5EF4-FFF2-40B4-BE49-F238E27FC236}">
                  <a16:creationId xmlns:a16="http://schemas.microsoft.com/office/drawing/2014/main" id="{A104D5BE-7AAC-7B4B-98E2-3CF1D325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332" y="10397671"/>
              <a:ext cx="142044" cy="142047"/>
            </a:xfrm>
            <a:custGeom>
              <a:avLst/>
              <a:gdLst>
                <a:gd name="T0" fmla="*/ 134 w 135"/>
                <a:gd name="T1" fmla="*/ 63 h 135"/>
                <a:gd name="T2" fmla="*/ 134 w 135"/>
                <a:gd name="T3" fmla="*/ 63 h 135"/>
                <a:gd name="T4" fmla="*/ 62 w 135"/>
                <a:gd name="T5" fmla="*/ 134 h 135"/>
                <a:gd name="T6" fmla="*/ 0 w 135"/>
                <a:gd name="T7" fmla="*/ 63 h 135"/>
                <a:gd name="T8" fmla="*/ 62 w 135"/>
                <a:gd name="T9" fmla="*/ 0 h 135"/>
                <a:gd name="T10" fmla="*/ 134 w 135"/>
                <a:gd name="T11" fmla="*/ 6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35">
                  <a:moveTo>
                    <a:pt x="134" y="63"/>
                  </a:moveTo>
                  <a:lnTo>
                    <a:pt x="134" y="63"/>
                  </a:lnTo>
                  <a:cubicBezTo>
                    <a:pt x="134" y="108"/>
                    <a:pt x="98" y="134"/>
                    <a:pt x="62" y="134"/>
                  </a:cubicBezTo>
                  <a:cubicBezTo>
                    <a:pt x="27" y="134"/>
                    <a:pt x="0" y="108"/>
                    <a:pt x="0" y="63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8" y="0"/>
                    <a:pt x="134" y="27"/>
                    <a:pt x="134" y="63"/>
                  </a:cubicBez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68">
              <a:extLst>
                <a:ext uri="{FF2B5EF4-FFF2-40B4-BE49-F238E27FC236}">
                  <a16:creationId xmlns:a16="http://schemas.microsoft.com/office/drawing/2014/main" id="{A8BCE9FF-4882-3444-82AB-55057E48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328" y="11112478"/>
              <a:ext cx="105390" cy="91642"/>
            </a:xfrm>
            <a:custGeom>
              <a:avLst/>
              <a:gdLst>
                <a:gd name="T0" fmla="*/ 99 w 100"/>
                <a:gd name="T1" fmla="*/ 45 h 90"/>
                <a:gd name="T2" fmla="*/ 99 w 100"/>
                <a:gd name="T3" fmla="*/ 45 h 90"/>
                <a:gd name="T4" fmla="*/ 54 w 100"/>
                <a:gd name="T5" fmla="*/ 89 h 90"/>
                <a:gd name="T6" fmla="*/ 0 w 100"/>
                <a:gd name="T7" fmla="*/ 45 h 90"/>
                <a:gd name="T8" fmla="*/ 54 w 100"/>
                <a:gd name="T9" fmla="*/ 0 h 90"/>
                <a:gd name="T10" fmla="*/ 99 w 100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0">
                  <a:moveTo>
                    <a:pt x="99" y="45"/>
                  </a:moveTo>
                  <a:lnTo>
                    <a:pt x="99" y="45"/>
                  </a:lnTo>
                  <a:cubicBezTo>
                    <a:pt x="99" y="71"/>
                    <a:pt x="81" y="89"/>
                    <a:pt x="54" y="89"/>
                  </a:cubicBezTo>
                  <a:cubicBezTo>
                    <a:pt x="27" y="89"/>
                    <a:pt x="0" y="71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81" y="0"/>
                    <a:pt x="99" y="18"/>
                    <a:pt x="99" y="45"/>
                  </a:cubicBezTo>
                </a:path>
              </a:pathLst>
            </a:custGeom>
            <a:solidFill>
              <a:srgbClr val="DBA9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30B2A8-9144-8A48-8C0A-8AEB3D29F3A2}"/>
              </a:ext>
            </a:extLst>
          </p:cNvPr>
          <p:cNvGrpSpPr/>
          <p:nvPr/>
        </p:nvGrpSpPr>
        <p:grpSpPr>
          <a:xfrm>
            <a:off x="8447319" y="9178832"/>
            <a:ext cx="2309379" cy="1832840"/>
            <a:chOff x="8399429" y="6764068"/>
            <a:chExt cx="2309379" cy="1832840"/>
          </a:xfrm>
        </p:grpSpPr>
        <p:sp>
          <p:nvSpPr>
            <p:cNvPr id="173" name="Freeform 69">
              <a:extLst>
                <a:ext uri="{FF2B5EF4-FFF2-40B4-BE49-F238E27FC236}">
                  <a16:creationId xmlns:a16="http://schemas.microsoft.com/office/drawing/2014/main" id="{73923352-E1C8-CA4E-B7D2-97EAB738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151" y="8390711"/>
              <a:ext cx="4584" cy="45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A92C"/>
            </a:solidFill>
            <a:ln w="9720" cap="flat">
              <a:solidFill>
                <a:srgbClr val="EAFF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70">
              <a:extLst>
                <a:ext uri="{FF2B5EF4-FFF2-40B4-BE49-F238E27FC236}">
                  <a16:creationId xmlns:a16="http://schemas.microsoft.com/office/drawing/2014/main" id="{AD534502-2C2A-8E4B-9B8D-BC8A3268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227" y="8363219"/>
              <a:ext cx="4581" cy="45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A92C"/>
            </a:solidFill>
            <a:ln w="9720" cap="flat">
              <a:solidFill>
                <a:srgbClr val="EAFF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71">
              <a:extLst>
                <a:ext uri="{FF2B5EF4-FFF2-40B4-BE49-F238E27FC236}">
                  <a16:creationId xmlns:a16="http://schemas.microsoft.com/office/drawing/2014/main" id="{2D67CEE1-2272-7D4B-8BAA-D11FE2F5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758" y="6764068"/>
              <a:ext cx="2258976" cy="1832840"/>
            </a:xfrm>
            <a:custGeom>
              <a:avLst/>
              <a:gdLst>
                <a:gd name="T0" fmla="*/ 1136 w 2174"/>
                <a:gd name="T1" fmla="*/ 53 h 1762"/>
                <a:gd name="T2" fmla="*/ 1136 w 2174"/>
                <a:gd name="T3" fmla="*/ 53 h 1762"/>
                <a:gd name="T4" fmla="*/ 0 w 2174"/>
                <a:gd name="T5" fmla="*/ 1358 h 1762"/>
                <a:gd name="T6" fmla="*/ 984 w 2174"/>
                <a:gd name="T7" fmla="*/ 1689 h 1762"/>
                <a:gd name="T8" fmla="*/ 2173 w 2174"/>
                <a:gd name="T9" fmla="*/ 1555 h 1762"/>
                <a:gd name="T10" fmla="*/ 1306 w 2174"/>
                <a:gd name="T11" fmla="*/ 62 h 1762"/>
                <a:gd name="T12" fmla="*/ 1136 w 2174"/>
                <a:gd name="T13" fmla="*/ 53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" h="1762">
                  <a:moveTo>
                    <a:pt x="1136" y="53"/>
                  </a:moveTo>
                  <a:lnTo>
                    <a:pt x="1136" y="53"/>
                  </a:lnTo>
                  <a:cubicBezTo>
                    <a:pt x="0" y="1358"/>
                    <a:pt x="0" y="1358"/>
                    <a:pt x="0" y="1358"/>
                  </a:cubicBezTo>
                  <a:cubicBezTo>
                    <a:pt x="161" y="1448"/>
                    <a:pt x="501" y="1627"/>
                    <a:pt x="984" y="1689"/>
                  </a:cubicBezTo>
                  <a:cubicBezTo>
                    <a:pt x="1556" y="1761"/>
                    <a:pt x="2003" y="1627"/>
                    <a:pt x="2173" y="1555"/>
                  </a:cubicBezTo>
                  <a:cubicBezTo>
                    <a:pt x="1887" y="1063"/>
                    <a:pt x="1592" y="562"/>
                    <a:pt x="1306" y="62"/>
                  </a:cubicBezTo>
                  <a:cubicBezTo>
                    <a:pt x="1270" y="9"/>
                    <a:pt x="1180" y="0"/>
                    <a:pt x="1136" y="53"/>
                  </a:cubicBezTo>
                </a:path>
              </a:pathLst>
            </a:custGeom>
            <a:solidFill>
              <a:srgbClr val="FC18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72">
              <a:extLst>
                <a:ext uri="{FF2B5EF4-FFF2-40B4-BE49-F238E27FC236}">
                  <a16:creationId xmlns:a16="http://schemas.microsoft.com/office/drawing/2014/main" id="{60B405AF-56A1-0947-9449-FC91D3CA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3687" y="7272679"/>
              <a:ext cx="64149" cy="142047"/>
            </a:xfrm>
            <a:custGeom>
              <a:avLst/>
              <a:gdLst>
                <a:gd name="T0" fmla="*/ 53 w 63"/>
                <a:gd name="T1" fmla="*/ 71 h 135"/>
                <a:gd name="T2" fmla="*/ 53 w 63"/>
                <a:gd name="T3" fmla="*/ 71 h 135"/>
                <a:gd name="T4" fmla="*/ 18 w 63"/>
                <a:gd name="T5" fmla="*/ 134 h 135"/>
                <a:gd name="T6" fmla="*/ 0 w 63"/>
                <a:gd name="T7" fmla="*/ 62 h 135"/>
                <a:gd name="T8" fmla="*/ 35 w 63"/>
                <a:gd name="T9" fmla="*/ 0 h 135"/>
                <a:gd name="T10" fmla="*/ 53 w 63"/>
                <a:gd name="T11" fmla="*/ 7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">
                  <a:moveTo>
                    <a:pt x="53" y="71"/>
                  </a:moveTo>
                  <a:lnTo>
                    <a:pt x="53" y="71"/>
                  </a:lnTo>
                  <a:cubicBezTo>
                    <a:pt x="53" y="107"/>
                    <a:pt x="35" y="134"/>
                    <a:pt x="18" y="134"/>
                  </a:cubicBezTo>
                  <a:cubicBezTo>
                    <a:pt x="8" y="125"/>
                    <a:pt x="0" y="98"/>
                    <a:pt x="0" y="62"/>
                  </a:cubicBezTo>
                  <a:cubicBezTo>
                    <a:pt x="0" y="26"/>
                    <a:pt x="18" y="0"/>
                    <a:pt x="35" y="0"/>
                  </a:cubicBezTo>
                  <a:cubicBezTo>
                    <a:pt x="53" y="0"/>
                    <a:pt x="62" y="36"/>
                    <a:pt x="53" y="71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73">
              <a:extLst>
                <a:ext uri="{FF2B5EF4-FFF2-40B4-BE49-F238E27FC236}">
                  <a16:creationId xmlns:a16="http://schemas.microsoft.com/office/drawing/2014/main" id="{1AD7D762-980F-0D4A-8715-45F4B504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4030" y="7634667"/>
              <a:ext cx="68733" cy="142044"/>
            </a:xfrm>
            <a:custGeom>
              <a:avLst/>
              <a:gdLst>
                <a:gd name="T0" fmla="*/ 54 w 64"/>
                <a:gd name="T1" fmla="*/ 72 h 136"/>
                <a:gd name="T2" fmla="*/ 54 w 64"/>
                <a:gd name="T3" fmla="*/ 72 h 136"/>
                <a:gd name="T4" fmla="*/ 27 w 64"/>
                <a:gd name="T5" fmla="*/ 135 h 136"/>
                <a:gd name="T6" fmla="*/ 0 w 64"/>
                <a:gd name="T7" fmla="*/ 63 h 136"/>
                <a:gd name="T8" fmla="*/ 36 w 64"/>
                <a:gd name="T9" fmla="*/ 0 h 136"/>
                <a:gd name="T10" fmla="*/ 54 w 64"/>
                <a:gd name="T11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36">
                  <a:moveTo>
                    <a:pt x="54" y="72"/>
                  </a:moveTo>
                  <a:lnTo>
                    <a:pt x="54" y="72"/>
                  </a:lnTo>
                  <a:cubicBezTo>
                    <a:pt x="54" y="108"/>
                    <a:pt x="36" y="135"/>
                    <a:pt x="27" y="135"/>
                  </a:cubicBezTo>
                  <a:cubicBezTo>
                    <a:pt x="9" y="126"/>
                    <a:pt x="0" y="99"/>
                    <a:pt x="0" y="63"/>
                  </a:cubicBezTo>
                  <a:cubicBezTo>
                    <a:pt x="0" y="27"/>
                    <a:pt x="18" y="0"/>
                    <a:pt x="36" y="0"/>
                  </a:cubicBezTo>
                  <a:cubicBezTo>
                    <a:pt x="54" y="0"/>
                    <a:pt x="63" y="36"/>
                    <a:pt x="54" y="72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74">
              <a:extLst>
                <a:ext uri="{FF2B5EF4-FFF2-40B4-BE49-F238E27FC236}">
                  <a16:creationId xmlns:a16="http://schemas.microsoft.com/office/drawing/2014/main" id="{53DA102C-97E0-CF45-92C8-1EBC7B5FF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371" y="7533860"/>
              <a:ext cx="68733" cy="142044"/>
            </a:xfrm>
            <a:custGeom>
              <a:avLst/>
              <a:gdLst>
                <a:gd name="T0" fmla="*/ 63 w 64"/>
                <a:gd name="T1" fmla="*/ 72 h 135"/>
                <a:gd name="T2" fmla="*/ 63 w 64"/>
                <a:gd name="T3" fmla="*/ 72 h 135"/>
                <a:gd name="T4" fmla="*/ 27 w 64"/>
                <a:gd name="T5" fmla="*/ 134 h 135"/>
                <a:gd name="T6" fmla="*/ 9 w 64"/>
                <a:gd name="T7" fmla="*/ 63 h 135"/>
                <a:gd name="T8" fmla="*/ 36 w 64"/>
                <a:gd name="T9" fmla="*/ 0 h 135"/>
                <a:gd name="T10" fmla="*/ 63 w 64"/>
                <a:gd name="T11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35">
                  <a:moveTo>
                    <a:pt x="63" y="72"/>
                  </a:moveTo>
                  <a:lnTo>
                    <a:pt x="63" y="72"/>
                  </a:lnTo>
                  <a:cubicBezTo>
                    <a:pt x="63" y="108"/>
                    <a:pt x="45" y="134"/>
                    <a:pt x="27" y="134"/>
                  </a:cubicBezTo>
                  <a:cubicBezTo>
                    <a:pt x="9" y="134"/>
                    <a:pt x="0" y="108"/>
                    <a:pt x="9" y="63"/>
                  </a:cubicBezTo>
                  <a:cubicBezTo>
                    <a:pt x="9" y="27"/>
                    <a:pt x="27" y="0"/>
                    <a:pt x="36" y="0"/>
                  </a:cubicBezTo>
                  <a:cubicBezTo>
                    <a:pt x="53" y="9"/>
                    <a:pt x="63" y="36"/>
                    <a:pt x="63" y="72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75">
              <a:extLst>
                <a:ext uri="{FF2B5EF4-FFF2-40B4-BE49-F238E27FC236}">
                  <a16:creationId xmlns:a16="http://schemas.microsoft.com/office/drawing/2014/main" id="{270E0BBD-46AA-464A-A396-530AD5CC2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850" y="7886681"/>
              <a:ext cx="68730" cy="142047"/>
            </a:xfrm>
            <a:custGeom>
              <a:avLst/>
              <a:gdLst>
                <a:gd name="T0" fmla="*/ 63 w 64"/>
                <a:gd name="T1" fmla="*/ 72 h 135"/>
                <a:gd name="T2" fmla="*/ 63 w 64"/>
                <a:gd name="T3" fmla="*/ 72 h 135"/>
                <a:gd name="T4" fmla="*/ 27 w 64"/>
                <a:gd name="T5" fmla="*/ 134 h 135"/>
                <a:gd name="T6" fmla="*/ 0 w 64"/>
                <a:gd name="T7" fmla="*/ 63 h 135"/>
                <a:gd name="T8" fmla="*/ 36 w 64"/>
                <a:gd name="T9" fmla="*/ 0 h 135"/>
                <a:gd name="T10" fmla="*/ 63 w 64"/>
                <a:gd name="T11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35">
                  <a:moveTo>
                    <a:pt x="63" y="72"/>
                  </a:moveTo>
                  <a:lnTo>
                    <a:pt x="63" y="72"/>
                  </a:lnTo>
                  <a:cubicBezTo>
                    <a:pt x="63" y="107"/>
                    <a:pt x="45" y="134"/>
                    <a:pt x="27" y="134"/>
                  </a:cubicBezTo>
                  <a:cubicBezTo>
                    <a:pt x="9" y="125"/>
                    <a:pt x="0" y="99"/>
                    <a:pt x="0" y="63"/>
                  </a:cubicBezTo>
                  <a:cubicBezTo>
                    <a:pt x="9" y="27"/>
                    <a:pt x="27" y="0"/>
                    <a:pt x="36" y="0"/>
                  </a:cubicBezTo>
                  <a:cubicBezTo>
                    <a:pt x="54" y="0"/>
                    <a:pt x="63" y="36"/>
                    <a:pt x="63" y="72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76">
              <a:extLst>
                <a:ext uri="{FF2B5EF4-FFF2-40B4-BE49-F238E27FC236}">
                  <a16:creationId xmlns:a16="http://schemas.microsoft.com/office/drawing/2014/main" id="{1361DF49-7E25-AF4B-89A7-1C0DF0499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881" y="7955413"/>
              <a:ext cx="77894" cy="142044"/>
            </a:xfrm>
            <a:custGeom>
              <a:avLst/>
              <a:gdLst>
                <a:gd name="T0" fmla="*/ 63 w 73"/>
                <a:gd name="T1" fmla="*/ 62 h 135"/>
                <a:gd name="T2" fmla="*/ 63 w 73"/>
                <a:gd name="T3" fmla="*/ 62 h 135"/>
                <a:gd name="T4" fmla="*/ 27 w 73"/>
                <a:gd name="T5" fmla="*/ 125 h 135"/>
                <a:gd name="T6" fmla="*/ 9 w 73"/>
                <a:gd name="T7" fmla="*/ 62 h 135"/>
                <a:gd name="T8" fmla="*/ 45 w 73"/>
                <a:gd name="T9" fmla="*/ 0 h 135"/>
                <a:gd name="T10" fmla="*/ 63 w 73"/>
                <a:gd name="T11" fmla="*/ 6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35">
                  <a:moveTo>
                    <a:pt x="63" y="62"/>
                  </a:moveTo>
                  <a:lnTo>
                    <a:pt x="63" y="62"/>
                  </a:lnTo>
                  <a:cubicBezTo>
                    <a:pt x="63" y="98"/>
                    <a:pt x="45" y="134"/>
                    <a:pt x="27" y="125"/>
                  </a:cubicBezTo>
                  <a:cubicBezTo>
                    <a:pt x="18" y="125"/>
                    <a:pt x="0" y="98"/>
                    <a:pt x="9" y="62"/>
                  </a:cubicBezTo>
                  <a:cubicBezTo>
                    <a:pt x="9" y="27"/>
                    <a:pt x="27" y="0"/>
                    <a:pt x="45" y="0"/>
                  </a:cubicBezTo>
                  <a:cubicBezTo>
                    <a:pt x="63" y="0"/>
                    <a:pt x="72" y="27"/>
                    <a:pt x="63" y="62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77">
              <a:extLst>
                <a:ext uri="{FF2B5EF4-FFF2-40B4-BE49-F238E27FC236}">
                  <a16:creationId xmlns:a16="http://schemas.microsoft.com/office/drawing/2014/main" id="{DDF70D55-5A3F-074A-91D0-373C73796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1897" y="8019563"/>
              <a:ext cx="73314" cy="142044"/>
            </a:xfrm>
            <a:custGeom>
              <a:avLst/>
              <a:gdLst>
                <a:gd name="T0" fmla="*/ 62 w 72"/>
                <a:gd name="T1" fmla="*/ 72 h 135"/>
                <a:gd name="T2" fmla="*/ 62 w 72"/>
                <a:gd name="T3" fmla="*/ 72 h 135"/>
                <a:gd name="T4" fmla="*/ 27 w 72"/>
                <a:gd name="T5" fmla="*/ 134 h 135"/>
                <a:gd name="T6" fmla="*/ 9 w 72"/>
                <a:gd name="T7" fmla="*/ 63 h 135"/>
                <a:gd name="T8" fmla="*/ 45 w 72"/>
                <a:gd name="T9" fmla="*/ 0 h 135"/>
                <a:gd name="T10" fmla="*/ 62 w 72"/>
                <a:gd name="T11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35">
                  <a:moveTo>
                    <a:pt x="62" y="72"/>
                  </a:moveTo>
                  <a:lnTo>
                    <a:pt x="62" y="72"/>
                  </a:lnTo>
                  <a:cubicBezTo>
                    <a:pt x="62" y="108"/>
                    <a:pt x="45" y="134"/>
                    <a:pt x="27" y="134"/>
                  </a:cubicBezTo>
                  <a:cubicBezTo>
                    <a:pt x="18" y="134"/>
                    <a:pt x="0" y="99"/>
                    <a:pt x="9" y="63"/>
                  </a:cubicBezTo>
                  <a:cubicBezTo>
                    <a:pt x="9" y="27"/>
                    <a:pt x="27" y="0"/>
                    <a:pt x="45" y="0"/>
                  </a:cubicBezTo>
                  <a:cubicBezTo>
                    <a:pt x="62" y="0"/>
                    <a:pt x="71" y="36"/>
                    <a:pt x="62" y="72"/>
                  </a:cubicBezTo>
                </a:path>
              </a:pathLst>
            </a:custGeom>
            <a:solidFill>
              <a:srgbClr val="3E43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78">
              <a:extLst>
                <a:ext uri="{FF2B5EF4-FFF2-40B4-BE49-F238E27FC236}">
                  <a16:creationId xmlns:a16="http://schemas.microsoft.com/office/drawing/2014/main" id="{0219D618-C307-E040-BFC9-C2ED0977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29" y="8102041"/>
              <a:ext cx="2304797" cy="494867"/>
            </a:xfrm>
            <a:custGeom>
              <a:avLst/>
              <a:gdLst>
                <a:gd name="T0" fmla="*/ 2218 w 2219"/>
                <a:gd name="T1" fmla="*/ 250 h 475"/>
                <a:gd name="T2" fmla="*/ 2218 w 2219"/>
                <a:gd name="T3" fmla="*/ 250 h 475"/>
                <a:gd name="T4" fmla="*/ 2191 w 2219"/>
                <a:gd name="T5" fmla="*/ 277 h 475"/>
                <a:gd name="T6" fmla="*/ 1109 w 2219"/>
                <a:gd name="T7" fmla="*/ 429 h 475"/>
                <a:gd name="T8" fmla="*/ 18 w 2219"/>
                <a:gd name="T9" fmla="*/ 71 h 475"/>
                <a:gd name="T10" fmla="*/ 0 w 2219"/>
                <a:gd name="T11" fmla="*/ 44 h 475"/>
                <a:gd name="T12" fmla="*/ 0 w 2219"/>
                <a:gd name="T13" fmla="*/ 44 h 475"/>
                <a:gd name="T14" fmla="*/ 62 w 2219"/>
                <a:gd name="T15" fmla="*/ 18 h 475"/>
                <a:gd name="T16" fmla="*/ 1100 w 2219"/>
                <a:gd name="T17" fmla="*/ 340 h 475"/>
                <a:gd name="T18" fmla="*/ 2165 w 2219"/>
                <a:gd name="T19" fmla="*/ 215 h 475"/>
                <a:gd name="T20" fmla="*/ 2218 w 2219"/>
                <a:gd name="T21" fmla="*/ 25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9" h="475">
                  <a:moveTo>
                    <a:pt x="2218" y="250"/>
                  </a:moveTo>
                  <a:lnTo>
                    <a:pt x="2218" y="250"/>
                  </a:lnTo>
                  <a:cubicBezTo>
                    <a:pt x="2209" y="259"/>
                    <a:pt x="2200" y="277"/>
                    <a:pt x="2191" y="277"/>
                  </a:cubicBezTo>
                  <a:cubicBezTo>
                    <a:pt x="1994" y="358"/>
                    <a:pt x="1601" y="474"/>
                    <a:pt x="1109" y="429"/>
                  </a:cubicBezTo>
                  <a:cubicBezTo>
                    <a:pt x="581" y="385"/>
                    <a:pt x="205" y="188"/>
                    <a:pt x="18" y="71"/>
                  </a:cubicBezTo>
                  <a:cubicBezTo>
                    <a:pt x="9" y="71"/>
                    <a:pt x="0" y="53"/>
                    <a:pt x="0" y="44"/>
                  </a:cubicBezTo>
                  <a:lnTo>
                    <a:pt x="0" y="44"/>
                  </a:lnTo>
                  <a:cubicBezTo>
                    <a:pt x="0" y="18"/>
                    <a:pt x="35" y="0"/>
                    <a:pt x="62" y="18"/>
                  </a:cubicBezTo>
                  <a:cubicBezTo>
                    <a:pt x="250" y="125"/>
                    <a:pt x="617" y="304"/>
                    <a:pt x="1100" y="340"/>
                  </a:cubicBezTo>
                  <a:cubicBezTo>
                    <a:pt x="1574" y="385"/>
                    <a:pt x="1950" y="286"/>
                    <a:pt x="2165" y="215"/>
                  </a:cubicBezTo>
                  <a:cubicBezTo>
                    <a:pt x="2191" y="206"/>
                    <a:pt x="2218" y="223"/>
                    <a:pt x="2218" y="250"/>
                  </a:cubicBezTo>
                </a:path>
              </a:pathLst>
            </a:custGeom>
            <a:solidFill>
              <a:srgbClr val="B6D1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FF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79">
              <a:extLst>
                <a:ext uri="{FF2B5EF4-FFF2-40B4-BE49-F238E27FC236}">
                  <a16:creationId xmlns:a16="http://schemas.microsoft.com/office/drawing/2014/main" id="{51DCEB01-056A-3245-A911-160E8ADD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29" y="8147862"/>
              <a:ext cx="2304797" cy="449046"/>
            </a:xfrm>
            <a:custGeom>
              <a:avLst/>
              <a:gdLst>
                <a:gd name="T0" fmla="*/ 2218 w 2219"/>
                <a:gd name="T1" fmla="*/ 206 h 431"/>
                <a:gd name="T2" fmla="*/ 2218 w 2219"/>
                <a:gd name="T3" fmla="*/ 206 h 431"/>
                <a:gd name="T4" fmla="*/ 2218 w 2219"/>
                <a:gd name="T5" fmla="*/ 206 h 431"/>
                <a:gd name="T6" fmla="*/ 2191 w 2219"/>
                <a:gd name="T7" fmla="*/ 233 h 431"/>
                <a:gd name="T8" fmla="*/ 1109 w 2219"/>
                <a:gd name="T9" fmla="*/ 385 h 431"/>
                <a:gd name="T10" fmla="*/ 18 w 2219"/>
                <a:gd name="T11" fmla="*/ 27 h 431"/>
                <a:gd name="T12" fmla="*/ 0 w 2219"/>
                <a:gd name="T13" fmla="*/ 0 h 431"/>
                <a:gd name="T14" fmla="*/ 0 w 2219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9" h="431">
                  <a:moveTo>
                    <a:pt x="2218" y="206"/>
                  </a:moveTo>
                  <a:lnTo>
                    <a:pt x="2218" y="206"/>
                  </a:lnTo>
                  <a:lnTo>
                    <a:pt x="2218" y="206"/>
                  </a:lnTo>
                  <a:cubicBezTo>
                    <a:pt x="2209" y="215"/>
                    <a:pt x="2200" y="233"/>
                    <a:pt x="2191" y="233"/>
                  </a:cubicBezTo>
                  <a:cubicBezTo>
                    <a:pt x="1994" y="314"/>
                    <a:pt x="1601" y="430"/>
                    <a:pt x="1109" y="385"/>
                  </a:cubicBezTo>
                  <a:cubicBezTo>
                    <a:pt x="581" y="341"/>
                    <a:pt x="205" y="144"/>
                    <a:pt x="18" y="27"/>
                  </a:cubicBezTo>
                  <a:cubicBezTo>
                    <a:pt x="9" y="27"/>
                    <a:pt x="0" y="9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9720" cap="flat">
              <a:solidFill>
                <a:srgbClr val="2793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4" name="Freeform 80">
              <a:extLst>
                <a:ext uri="{FF2B5EF4-FFF2-40B4-BE49-F238E27FC236}">
                  <a16:creationId xmlns:a16="http://schemas.microsoft.com/office/drawing/2014/main" id="{4C11B655-A390-C642-9738-6DC8CA17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3579" y="8120369"/>
              <a:ext cx="2185663" cy="380313"/>
            </a:xfrm>
            <a:custGeom>
              <a:avLst/>
              <a:gdLst>
                <a:gd name="T0" fmla="*/ 0 w 2104"/>
                <a:gd name="T1" fmla="*/ 0 h 368"/>
                <a:gd name="T2" fmla="*/ 0 w 2104"/>
                <a:gd name="T3" fmla="*/ 0 h 368"/>
                <a:gd name="T4" fmla="*/ 1038 w 2104"/>
                <a:gd name="T5" fmla="*/ 322 h 368"/>
                <a:gd name="T6" fmla="*/ 2103 w 2104"/>
                <a:gd name="T7" fmla="*/ 19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4" h="368">
                  <a:moveTo>
                    <a:pt x="0" y="0"/>
                  </a:moveTo>
                  <a:lnTo>
                    <a:pt x="0" y="0"/>
                  </a:lnTo>
                  <a:cubicBezTo>
                    <a:pt x="188" y="107"/>
                    <a:pt x="555" y="286"/>
                    <a:pt x="1038" y="322"/>
                  </a:cubicBezTo>
                  <a:cubicBezTo>
                    <a:pt x="1512" y="367"/>
                    <a:pt x="1888" y="268"/>
                    <a:pt x="2103" y="197"/>
                  </a:cubicBezTo>
                </a:path>
              </a:pathLst>
            </a:custGeom>
            <a:noFill/>
            <a:ln w="9720" cap="flat">
              <a:solidFill>
                <a:srgbClr val="EAFF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53" name="Freeform 121">
            <a:extLst>
              <a:ext uri="{FF2B5EF4-FFF2-40B4-BE49-F238E27FC236}">
                <a16:creationId xmlns:a16="http://schemas.microsoft.com/office/drawing/2014/main" id="{D52F9940-D573-9349-B1A4-7B646681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4619645"/>
            <a:ext cx="1163853" cy="1173017"/>
          </a:xfrm>
          <a:custGeom>
            <a:avLst/>
            <a:gdLst>
              <a:gd name="T0" fmla="*/ 1118 w 1119"/>
              <a:gd name="T1" fmla="*/ 563 h 1128"/>
              <a:gd name="T2" fmla="*/ 1118 w 1119"/>
              <a:gd name="T3" fmla="*/ 563 h 1128"/>
              <a:gd name="T4" fmla="*/ 563 w 1119"/>
              <a:gd name="T5" fmla="*/ 1127 h 1128"/>
              <a:gd name="T6" fmla="*/ 0 w 1119"/>
              <a:gd name="T7" fmla="*/ 563 h 1128"/>
              <a:gd name="T8" fmla="*/ 563 w 1119"/>
              <a:gd name="T9" fmla="*/ 0 h 1128"/>
              <a:gd name="T10" fmla="*/ 1118 w 1119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8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7"/>
                  <a:pt x="563" y="1127"/>
                </a:cubicBezTo>
                <a:cubicBezTo>
                  <a:pt x="250" y="1127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22">
            <a:extLst>
              <a:ext uri="{FF2B5EF4-FFF2-40B4-BE49-F238E27FC236}">
                <a16:creationId xmlns:a16="http://schemas.microsoft.com/office/drawing/2014/main" id="{63E55CEE-2307-DD47-87B4-819371CF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7657576"/>
            <a:ext cx="1163853" cy="1173017"/>
          </a:xfrm>
          <a:custGeom>
            <a:avLst/>
            <a:gdLst>
              <a:gd name="T0" fmla="*/ 1118 w 1119"/>
              <a:gd name="T1" fmla="*/ 563 h 1127"/>
              <a:gd name="T2" fmla="*/ 1118 w 1119"/>
              <a:gd name="T3" fmla="*/ 563 h 1127"/>
              <a:gd name="T4" fmla="*/ 563 w 1119"/>
              <a:gd name="T5" fmla="*/ 1126 h 1127"/>
              <a:gd name="T6" fmla="*/ 0 w 1119"/>
              <a:gd name="T7" fmla="*/ 563 h 1127"/>
              <a:gd name="T8" fmla="*/ 563 w 1119"/>
              <a:gd name="T9" fmla="*/ 0 h 1127"/>
              <a:gd name="T10" fmla="*/ 1118 w 1119"/>
              <a:gd name="T11" fmla="*/ 563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7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6"/>
                  <a:pt x="563" y="1126"/>
                </a:cubicBezTo>
                <a:cubicBezTo>
                  <a:pt x="250" y="1126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23">
            <a:extLst>
              <a:ext uri="{FF2B5EF4-FFF2-40B4-BE49-F238E27FC236}">
                <a16:creationId xmlns:a16="http://schemas.microsoft.com/office/drawing/2014/main" id="{18789CD3-0514-7043-80AA-8A350971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945" y="10613031"/>
            <a:ext cx="1163853" cy="1173017"/>
          </a:xfrm>
          <a:custGeom>
            <a:avLst/>
            <a:gdLst>
              <a:gd name="T0" fmla="*/ 1118 w 1119"/>
              <a:gd name="T1" fmla="*/ 563 h 1128"/>
              <a:gd name="T2" fmla="*/ 1118 w 1119"/>
              <a:gd name="T3" fmla="*/ 563 h 1128"/>
              <a:gd name="T4" fmla="*/ 563 w 1119"/>
              <a:gd name="T5" fmla="*/ 1127 h 1128"/>
              <a:gd name="T6" fmla="*/ 0 w 1119"/>
              <a:gd name="T7" fmla="*/ 563 h 1128"/>
              <a:gd name="T8" fmla="*/ 563 w 1119"/>
              <a:gd name="T9" fmla="*/ 0 h 1128"/>
              <a:gd name="T10" fmla="*/ 1118 w 1119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8">
                <a:moveTo>
                  <a:pt x="1118" y="563"/>
                </a:moveTo>
                <a:lnTo>
                  <a:pt x="1118" y="563"/>
                </a:lnTo>
                <a:cubicBezTo>
                  <a:pt x="1118" y="876"/>
                  <a:pt x="867" y="1127"/>
                  <a:pt x="563" y="1127"/>
                </a:cubicBezTo>
                <a:cubicBezTo>
                  <a:pt x="250" y="1127"/>
                  <a:pt x="0" y="876"/>
                  <a:pt x="0" y="563"/>
                </a:cubicBezTo>
                <a:cubicBezTo>
                  <a:pt x="0" y="250"/>
                  <a:pt x="250" y="0"/>
                  <a:pt x="563" y="0"/>
                </a:cubicBezTo>
                <a:cubicBezTo>
                  <a:pt x="867" y="0"/>
                  <a:pt x="1118" y="250"/>
                  <a:pt x="1118" y="5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7">
            <a:extLst>
              <a:ext uri="{FF2B5EF4-FFF2-40B4-BE49-F238E27FC236}">
                <a16:creationId xmlns:a16="http://schemas.microsoft.com/office/drawing/2014/main" id="{11288320-A9D7-2C48-BBD3-8C97FAB7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4619645"/>
            <a:ext cx="1173017" cy="1173017"/>
          </a:xfrm>
          <a:custGeom>
            <a:avLst/>
            <a:gdLst>
              <a:gd name="T0" fmla="*/ 1127 w 1128"/>
              <a:gd name="T1" fmla="*/ 563 h 1128"/>
              <a:gd name="T2" fmla="*/ 1127 w 1128"/>
              <a:gd name="T3" fmla="*/ 563 h 1128"/>
              <a:gd name="T4" fmla="*/ 563 w 1128"/>
              <a:gd name="T5" fmla="*/ 1127 h 1128"/>
              <a:gd name="T6" fmla="*/ 0 w 1128"/>
              <a:gd name="T7" fmla="*/ 563 h 1128"/>
              <a:gd name="T8" fmla="*/ 563 w 1128"/>
              <a:gd name="T9" fmla="*/ 0 h 1128"/>
              <a:gd name="T10" fmla="*/ 1127 w 1128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8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7"/>
                  <a:pt x="563" y="1127"/>
                </a:cubicBezTo>
                <a:cubicBezTo>
                  <a:pt x="259" y="1127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08">
            <a:extLst>
              <a:ext uri="{FF2B5EF4-FFF2-40B4-BE49-F238E27FC236}">
                <a16:creationId xmlns:a16="http://schemas.microsoft.com/office/drawing/2014/main" id="{3D8EFAF8-3D48-E54A-A384-BC46E266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7657576"/>
            <a:ext cx="1173017" cy="1173017"/>
          </a:xfrm>
          <a:custGeom>
            <a:avLst/>
            <a:gdLst>
              <a:gd name="T0" fmla="*/ 1127 w 1128"/>
              <a:gd name="T1" fmla="*/ 563 h 1127"/>
              <a:gd name="T2" fmla="*/ 1127 w 1128"/>
              <a:gd name="T3" fmla="*/ 563 h 1127"/>
              <a:gd name="T4" fmla="*/ 563 w 1128"/>
              <a:gd name="T5" fmla="*/ 1126 h 1127"/>
              <a:gd name="T6" fmla="*/ 0 w 1128"/>
              <a:gd name="T7" fmla="*/ 563 h 1127"/>
              <a:gd name="T8" fmla="*/ 563 w 1128"/>
              <a:gd name="T9" fmla="*/ 0 h 1127"/>
              <a:gd name="T10" fmla="*/ 1127 w 1128"/>
              <a:gd name="T11" fmla="*/ 563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7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6"/>
                  <a:pt x="563" y="1126"/>
                </a:cubicBezTo>
                <a:cubicBezTo>
                  <a:pt x="259" y="1126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09">
            <a:extLst>
              <a:ext uri="{FF2B5EF4-FFF2-40B4-BE49-F238E27FC236}">
                <a16:creationId xmlns:a16="http://schemas.microsoft.com/office/drawing/2014/main" id="{041D5F93-3721-6A49-8598-BEFA9CA3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774" y="10613031"/>
            <a:ext cx="1173017" cy="1173017"/>
          </a:xfrm>
          <a:custGeom>
            <a:avLst/>
            <a:gdLst>
              <a:gd name="T0" fmla="*/ 1127 w 1128"/>
              <a:gd name="T1" fmla="*/ 563 h 1128"/>
              <a:gd name="T2" fmla="*/ 1127 w 1128"/>
              <a:gd name="T3" fmla="*/ 563 h 1128"/>
              <a:gd name="T4" fmla="*/ 563 w 1128"/>
              <a:gd name="T5" fmla="*/ 1127 h 1128"/>
              <a:gd name="T6" fmla="*/ 0 w 1128"/>
              <a:gd name="T7" fmla="*/ 563 h 1128"/>
              <a:gd name="T8" fmla="*/ 563 w 1128"/>
              <a:gd name="T9" fmla="*/ 0 h 1128"/>
              <a:gd name="T10" fmla="*/ 1127 w 1128"/>
              <a:gd name="T11" fmla="*/ 56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128">
                <a:moveTo>
                  <a:pt x="1127" y="563"/>
                </a:moveTo>
                <a:lnTo>
                  <a:pt x="1127" y="563"/>
                </a:lnTo>
                <a:cubicBezTo>
                  <a:pt x="1127" y="876"/>
                  <a:pt x="876" y="1127"/>
                  <a:pt x="563" y="1127"/>
                </a:cubicBezTo>
                <a:cubicBezTo>
                  <a:pt x="259" y="1127"/>
                  <a:pt x="0" y="876"/>
                  <a:pt x="0" y="563"/>
                </a:cubicBezTo>
                <a:cubicBezTo>
                  <a:pt x="0" y="250"/>
                  <a:pt x="259" y="0"/>
                  <a:pt x="563" y="0"/>
                </a:cubicBezTo>
                <a:cubicBezTo>
                  <a:pt x="876" y="0"/>
                  <a:pt x="1127" y="250"/>
                  <a:pt x="1127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10">
            <a:extLst>
              <a:ext uri="{FF2B5EF4-FFF2-40B4-BE49-F238E27FC236}">
                <a16:creationId xmlns:a16="http://schemas.microsoft.com/office/drawing/2014/main" id="{097C699D-48E4-CF41-94A2-5C8098CE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642" y="10887957"/>
            <a:ext cx="811030" cy="421553"/>
          </a:xfrm>
          <a:custGeom>
            <a:avLst/>
            <a:gdLst>
              <a:gd name="T0" fmla="*/ 760 w 779"/>
              <a:gd name="T1" fmla="*/ 403 h 404"/>
              <a:gd name="T2" fmla="*/ 760 w 779"/>
              <a:gd name="T3" fmla="*/ 403 h 404"/>
              <a:gd name="T4" fmla="*/ 751 w 779"/>
              <a:gd name="T5" fmla="*/ 385 h 404"/>
              <a:gd name="T6" fmla="*/ 384 w 779"/>
              <a:gd name="T7" fmla="*/ 27 h 404"/>
              <a:gd name="T8" fmla="*/ 26 w 779"/>
              <a:gd name="T9" fmla="*/ 376 h 404"/>
              <a:gd name="T10" fmla="*/ 670 w 779"/>
              <a:gd name="T11" fmla="*/ 376 h 404"/>
              <a:gd name="T12" fmla="*/ 680 w 779"/>
              <a:gd name="T13" fmla="*/ 385 h 404"/>
              <a:gd name="T14" fmla="*/ 670 w 779"/>
              <a:gd name="T15" fmla="*/ 403 h 404"/>
              <a:gd name="T16" fmla="*/ 9 w 779"/>
              <a:gd name="T17" fmla="*/ 403 h 404"/>
              <a:gd name="T18" fmla="*/ 0 w 779"/>
              <a:gd name="T19" fmla="*/ 385 h 404"/>
              <a:gd name="T20" fmla="*/ 384 w 779"/>
              <a:gd name="T21" fmla="*/ 0 h 404"/>
              <a:gd name="T22" fmla="*/ 778 w 779"/>
              <a:gd name="T23" fmla="*/ 385 h 404"/>
              <a:gd name="T24" fmla="*/ 760 w 779"/>
              <a:gd name="T2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9" h="404">
                <a:moveTo>
                  <a:pt x="760" y="403"/>
                </a:moveTo>
                <a:lnTo>
                  <a:pt x="760" y="403"/>
                </a:lnTo>
                <a:cubicBezTo>
                  <a:pt x="751" y="403"/>
                  <a:pt x="751" y="394"/>
                  <a:pt x="751" y="385"/>
                </a:cubicBezTo>
                <a:cubicBezTo>
                  <a:pt x="751" y="188"/>
                  <a:pt x="590" y="27"/>
                  <a:pt x="384" y="27"/>
                </a:cubicBezTo>
                <a:cubicBezTo>
                  <a:pt x="196" y="27"/>
                  <a:pt x="35" y="179"/>
                  <a:pt x="26" y="376"/>
                </a:cubicBezTo>
                <a:cubicBezTo>
                  <a:pt x="670" y="376"/>
                  <a:pt x="670" y="376"/>
                  <a:pt x="670" y="376"/>
                </a:cubicBezTo>
                <a:cubicBezTo>
                  <a:pt x="680" y="376"/>
                  <a:pt x="680" y="385"/>
                  <a:pt x="680" y="385"/>
                </a:cubicBezTo>
                <a:cubicBezTo>
                  <a:pt x="680" y="394"/>
                  <a:pt x="680" y="403"/>
                  <a:pt x="670" y="403"/>
                </a:cubicBezTo>
                <a:cubicBezTo>
                  <a:pt x="9" y="403"/>
                  <a:pt x="9" y="403"/>
                  <a:pt x="9" y="403"/>
                </a:cubicBezTo>
                <a:cubicBezTo>
                  <a:pt x="0" y="403"/>
                  <a:pt x="0" y="394"/>
                  <a:pt x="0" y="385"/>
                </a:cubicBezTo>
                <a:cubicBezTo>
                  <a:pt x="0" y="170"/>
                  <a:pt x="169" y="0"/>
                  <a:pt x="384" y="0"/>
                </a:cubicBezTo>
                <a:cubicBezTo>
                  <a:pt x="599" y="0"/>
                  <a:pt x="778" y="170"/>
                  <a:pt x="778" y="385"/>
                </a:cubicBezTo>
                <a:cubicBezTo>
                  <a:pt x="778" y="394"/>
                  <a:pt x="769" y="403"/>
                  <a:pt x="760" y="4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11">
            <a:extLst>
              <a:ext uri="{FF2B5EF4-FFF2-40B4-BE49-F238E27FC236}">
                <a16:creationId xmlns:a16="http://schemas.microsoft.com/office/drawing/2014/main" id="{9E880B43-72B3-1B46-8CCE-5D314CA3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119" y="10965851"/>
            <a:ext cx="279509" cy="151211"/>
          </a:xfrm>
          <a:custGeom>
            <a:avLst/>
            <a:gdLst>
              <a:gd name="T0" fmla="*/ 251 w 270"/>
              <a:gd name="T1" fmla="*/ 143 h 144"/>
              <a:gd name="T2" fmla="*/ 251 w 270"/>
              <a:gd name="T3" fmla="*/ 143 h 144"/>
              <a:gd name="T4" fmla="*/ 242 w 270"/>
              <a:gd name="T5" fmla="*/ 134 h 144"/>
              <a:gd name="T6" fmla="*/ 9 w 270"/>
              <a:gd name="T7" fmla="*/ 27 h 144"/>
              <a:gd name="T8" fmla="*/ 0 w 270"/>
              <a:gd name="T9" fmla="*/ 9 h 144"/>
              <a:gd name="T10" fmla="*/ 9 w 270"/>
              <a:gd name="T11" fmla="*/ 0 h 144"/>
              <a:gd name="T12" fmla="*/ 260 w 270"/>
              <a:gd name="T13" fmla="*/ 116 h 144"/>
              <a:gd name="T14" fmla="*/ 260 w 270"/>
              <a:gd name="T15" fmla="*/ 134 h 144"/>
              <a:gd name="T16" fmla="*/ 251 w 270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144">
                <a:moveTo>
                  <a:pt x="251" y="143"/>
                </a:moveTo>
                <a:lnTo>
                  <a:pt x="251" y="143"/>
                </a:lnTo>
                <a:cubicBezTo>
                  <a:pt x="242" y="143"/>
                  <a:pt x="242" y="143"/>
                  <a:pt x="242" y="134"/>
                </a:cubicBezTo>
                <a:cubicBezTo>
                  <a:pt x="179" y="62"/>
                  <a:pt x="9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8" y="0"/>
                  <a:pt x="197" y="44"/>
                  <a:pt x="260" y="116"/>
                </a:cubicBezTo>
                <a:cubicBezTo>
                  <a:pt x="269" y="125"/>
                  <a:pt x="260" y="134"/>
                  <a:pt x="260" y="134"/>
                </a:cubicBezTo>
                <a:cubicBezTo>
                  <a:pt x="260" y="143"/>
                  <a:pt x="251" y="143"/>
                  <a:pt x="251" y="1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12">
            <a:extLst>
              <a:ext uri="{FF2B5EF4-FFF2-40B4-BE49-F238E27FC236}">
                <a16:creationId xmlns:a16="http://schemas.microsoft.com/office/drawing/2014/main" id="{6FEFC92A-7026-2D48-BC12-CC9473B7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134" y="10832972"/>
            <a:ext cx="132882" cy="87058"/>
          </a:xfrm>
          <a:custGeom>
            <a:avLst/>
            <a:gdLst>
              <a:gd name="T0" fmla="*/ 116 w 126"/>
              <a:gd name="T1" fmla="*/ 81 h 82"/>
              <a:gd name="T2" fmla="*/ 116 w 126"/>
              <a:gd name="T3" fmla="*/ 81 h 82"/>
              <a:gd name="T4" fmla="*/ 98 w 126"/>
              <a:gd name="T5" fmla="*/ 63 h 82"/>
              <a:gd name="T6" fmla="*/ 62 w 126"/>
              <a:gd name="T7" fmla="*/ 36 h 82"/>
              <a:gd name="T8" fmla="*/ 26 w 126"/>
              <a:gd name="T9" fmla="*/ 63 h 82"/>
              <a:gd name="T10" fmla="*/ 17 w 126"/>
              <a:gd name="T11" fmla="*/ 81 h 82"/>
              <a:gd name="T12" fmla="*/ 0 w 126"/>
              <a:gd name="T13" fmla="*/ 63 h 82"/>
              <a:gd name="T14" fmla="*/ 62 w 126"/>
              <a:gd name="T15" fmla="*/ 0 h 82"/>
              <a:gd name="T16" fmla="*/ 125 w 126"/>
              <a:gd name="T17" fmla="*/ 63 h 82"/>
              <a:gd name="T18" fmla="*/ 116 w 12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82">
                <a:moveTo>
                  <a:pt x="116" y="81"/>
                </a:moveTo>
                <a:lnTo>
                  <a:pt x="116" y="81"/>
                </a:lnTo>
                <a:cubicBezTo>
                  <a:pt x="107" y="81"/>
                  <a:pt x="98" y="72"/>
                  <a:pt x="98" y="63"/>
                </a:cubicBezTo>
                <a:cubicBezTo>
                  <a:pt x="98" y="45"/>
                  <a:pt x="80" y="36"/>
                  <a:pt x="62" y="36"/>
                </a:cubicBezTo>
                <a:cubicBezTo>
                  <a:pt x="44" y="36"/>
                  <a:pt x="26" y="45"/>
                  <a:pt x="26" y="63"/>
                </a:cubicBezTo>
                <a:cubicBezTo>
                  <a:pt x="26" y="72"/>
                  <a:pt x="26" y="81"/>
                  <a:pt x="17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36"/>
                  <a:pt x="26" y="0"/>
                  <a:pt x="62" y="0"/>
                </a:cubicBezTo>
                <a:cubicBezTo>
                  <a:pt x="98" y="0"/>
                  <a:pt x="125" y="36"/>
                  <a:pt x="125" y="63"/>
                </a:cubicBezTo>
                <a:cubicBezTo>
                  <a:pt x="125" y="72"/>
                  <a:pt x="116" y="81"/>
                  <a:pt x="116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13">
            <a:extLst>
              <a:ext uri="{FF2B5EF4-FFF2-40B4-BE49-F238E27FC236}">
                <a16:creationId xmlns:a16="http://schemas.microsoft.com/office/drawing/2014/main" id="{6D1282B9-AD9C-BC45-9363-0947B855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657" y="11327838"/>
            <a:ext cx="911836" cy="82478"/>
          </a:xfrm>
          <a:custGeom>
            <a:avLst/>
            <a:gdLst>
              <a:gd name="T0" fmla="*/ 814 w 878"/>
              <a:gd name="T1" fmla="*/ 80 h 81"/>
              <a:gd name="T2" fmla="*/ 814 w 878"/>
              <a:gd name="T3" fmla="*/ 80 h 81"/>
              <a:gd name="T4" fmla="*/ 63 w 878"/>
              <a:gd name="T5" fmla="*/ 80 h 81"/>
              <a:gd name="T6" fmla="*/ 54 w 878"/>
              <a:gd name="T7" fmla="*/ 71 h 81"/>
              <a:gd name="T8" fmla="*/ 9 w 878"/>
              <a:gd name="T9" fmla="*/ 26 h 81"/>
              <a:gd name="T10" fmla="*/ 9 w 878"/>
              <a:gd name="T11" fmla="*/ 9 h 81"/>
              <a:gd name="T12" fmla="*/ 18 w 878"/>
              <a:gd name="T13" fmla="*/ 0 h 81"/>
              <a:gd name="T14" fmla="*/ 868 w 878"/>
              <a:gd name="T15" fmla="*/ 0 h 81"/>
              <a:gd name="T16" fmla="*/ 877 w 878"/>
              <a:gd name="T17" fmla="*/ 9 h 81"/>
              <a:gd name="T18" fmla="*/ 877 w 878"/>
              <a:gd name="T19" fmla="*/ 26 h 81"/>
              <a:gd name="T20" fmla="*/ 823 w 878"/>
              <a:gd name="T21" fmla="*/ 71 h 81"/>
              <a:gd name="T22" fmla="*/ 814 w 878"/>
              <a:gd name="T23" fmla="*/ 80 h 81"/>
              <a:gd name="T24" fmla="*/ 71 w 878"/>
              <a:gd name="T25" fmla="*/ 44 h 81"/>
              <a:gd name="T26" fmla="*/ 71 w 878"/>
              <a:gd name="T27" fmla="*/ 44 h 81"/>
              <a:gd name="T28" fmla="*/ 814 w 878"/>
              <a:gd name="T29" fmla="*/ 44 h 81"/>
              <a:gd name="T30" fmla="*/ 832 w 878"/>
              <a:gd name="T31" fmla="*/ 26 h 81"/>
              <a:gd name="T32" fmla="*/ 54 w 878"/>
              <a:gd name="T33" fmla="*/ 26 h 81"/>
              <a:gd name="T34" fmla="*/ 71 w 878"/>
              <a:gd name="T35" fmla="*/ 4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8" h="81">
                <a:moveTo>
                  <a:pt x="814" y="80"/>
                </a:moveTo>
                <a:lnTo>
                  <a:pt x="814" y="80"/>
                </a:lnTo>
                <a:cubicBezTo>
                  <a:pt x="63" y="80"/>
                  <a:pt x="63" y="80"/>
                  <a:pt x="63" y="80"/>
                </a:cubicBezTo>
                <a:lnTo>
                  <a:pt x="54" y="71"/>
                </a:ln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9" y="9"/>
                </a:cubicBezTo>
                <a:cubicBezTo>
                  <a:pt x="9" y="0"/>
                  <a:pt x="9" y="0"/>
                  <a:pt x="18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68" y="0"/>
                  <a:pt x="877" y="0"/>
                  <a:pt x="877" y="9"/>
                </a:cubicBezTo>
                <a:cubicBezTo>
                  <a:pt x="877" y="17"/>
                  <a:pt x="877" y="17"/>
                  <a:pt x="877" y="26"/>
                </a:cubicBezTo>
                <a:cubicBezTo>
                  <a:pt x="823" y="71"/>
                  <a:pt x="823" y="71"/>
                  <a:pt x="823" y="71"/>
                </a:cubicBezTo>
                <a:cubicBezTo>
                  <a:pt x="823" y="71"/>
                  <a:pt x="823" y="80"/>
                  <a:pt x="814" y="80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814" y="44"/>
                  <a:pt x="814" y="44"/>
                  <a:pt x="814" y="44"/>
                </a:cubicBezTo>
                <a:cubicBezTo>
                  <a:pt x="832" y="26"/>
                  <a:pt x="832" y="26"/>
                  <a:pt x="832" y="26"/>
                </a:cubicBezTo>
                <a:cubicBezTo>
                  <a:pt x="54" y="26"/>
                  <a:pt x="54" y="26"/>
                  <a:pt x="54" y="26"/>
                </a:cubicBezTo>
                <a:lnTo>
                  <a:pt x="71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14">
            <a:extLst>
              <a:ext uri="{FF2B5EF4-FFF2-40B4-BE49-F238E27FC236}">
                <a16:creationId xmlns:a16="http://schemas.microsoft.com/office/drawing/2014/main" id="{08D2E058-F3FE-E64C-AE67-763B4F73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878" y="11121643"/>
            <a:ext cx="27493" cy="27493"/>
          </a:xfrm>
          <a:custGeom>
            <a:avLst/>
            <a:gdLst>
              <a:gd name="T0" fmla="*/ 26 w 27"/>
              <a:gd name="T1" fmla="*/ 9 h 28"/>
              <a:gd name="T2" fmla="*/ 26 w 27"/>
              <a:gd name="T3" fmla="*/ 9 h 28"/>
              <a:gd name="T4" fmla="*/ 9 w 27"/>
              <a:gd name="T5" fmla="*/ 27 h 28"/>
              <a:gd name="T6" fmla="*/ 0 w 27"/>
              <a:gd name="T7" fmla="*/ 9 h 28"/>
              <a:gd name="T8" fmla="*/ 9 w 27"/>
              <a:gd name="T9" fmla="*/ 0 h 28"/>
              <a:gd name="T10" fmla="*/ 26 w 27"/>
              <a:gd name="T11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28">
                <a:moveTo>
                  <a:pt x="26" y="9"/>
                </a:moveTo>
                <a:lnTo>
                  <a:pt x="26" y="9"/>
                </a:lnTo>
                <a:cubicBezTo>
                  <a:pt x="26" y="18"/>
                  <a:pt x="18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6" y="0"/>
                  <a:pt x="2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15">
            <a:extLst>
              <a:ext uri="{FF2B5EF4-FFF2-40B4-BE49-F238E27FC236}">
                <a16:creationId xmlns:a16="http://schemas.microsoft.com/office/drawing/2014/main" id="{18B909CF-9CEA-8C4D-AC7F-1C9AA069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84" y="8010399"/>
            <a:ext cx="485703" cy="641494"/>
          </a:xfrm>
          <a:custGeom>
            <a:avLst/>
            <a:gdLst>
              <a:gd name="T0" fmla="*/ 36 w 466"/>
              <a:gd name="T1" fmla="*/ 618 h 619"/>
              <a:gd name="T2" fmla="*/ 36 w 466"/>
              <a:gd name="T3" fmla="*/ 618 h 619"/>
              <a:gd name="T4" fmla="*/ 18 w 466"/>
              <a:gd name="T5" fmla="*/ 608 h 619"/>
              <a:gd name="T6" fmla="*/ 9 w 466"/>
              <a:gd name="T7" fmla="*/ 573 h 619"/>
              <a:gd name="T8" fmla="*/ 63 w 466"/>
              <a:gd name="T9" fmla="*/ 385 h 619"/>
              <a:gd name="T10" fmla="*/ 80 w 466"/>
              <a:gd name="T11" fmla="*/ 376 h 619"/>
              <a:gd name="T12" fmla="*/ 90 w 466"/>
              <a:gd name="T13" fmla="*/ 394 h 619"/>
              <a:gd name="T14" fmla="*/ 36 w 466"/>
              <a:gd name="T15" fmla="*/ 582 h 619"/>
              <a:gd name="T16" fmla="*/ 36 w 466"/>
              <a:gd name="T17" fmla="*/ 591 h 619"/>
              <a:gd name="T18" fmla="*/ 45 w 466"/>
              <a:gd name="T19" fmla="*/ 582 h 619"/>
              <a:gd name="T20" fmla="*/ 385 w 466"/>
              <a:gd name="T21" fmla="*/ 269 h 619"/>
              <a:gd name="T22" fmla="*/ 429 w 466"/>
              <a:gd name="T23" fmla="*/ 152 h 619"/>
              <a:gd name="T24" fmla="*/ 376 w 466"/>
              <a:gd name="T25" fmla="*/ 54 h 619"/>
              <a:gd name="T26" fmla="*/ 367 w 466"/>
              <a:gd name="T27" fmla="*/ 54 h 619"/>
              <a:gd name="T28" fmla="*/ 358 w 466"/>
              <a:gd name="T29" fmla="*/ 45 h 619"/>
              <a:gd name="T30" fmla="*/ 250 w 466"/>
              <a:gd name="T31" fmla="*/ 45 h 619"/>
              <a:gd name="T32" fmla="*/ 170 w 466"/>
              <a:gd name="T33" fmla="*/ 134 h 619"/>
              <a:gd name="T34" fmla="*/ 116 w 466"/>
              <a:gd name="T35" fmla="*/ 296 h 619"/>
              <a:gd name="T36" fmla="*/ 98 w 466"/>
              <a:gd name="T37" fmla="*/ 305 h 619"/>
              <a:gd name="T38" fmla="*/ 90 w 466"/>
              <a:gd name="T39" fmla="*/ 286 h 619"/>
              <a:gd name="T40" fmla="*/ 143 w 466"/>
              <a:gd name="T41" fmla="*/ 126 h 619"/>
              <a:gd name="T42" fmla="*/ 233 w 466"/>
              <a:gd name="T43" fmla="*/ 18 h 619"/>
              <a:gd name="T44" fmla="*/ 376 w 466"/>
              <a:gd name="T45" fmla="*/ 27 h 619"/>
              <a:gd name="T46" fmla="*/ 385 w 466"/>
              <a:gd name="T47" fmla="*/ 27 h 619"/>
              <a:gd name="T48" fmla="*/ 394 w 466"/>
              <a:gd name="T49" fmla="*/ 36 h 619"/>
              <a:gd name="T50" fmla="*/ 456 w 466"/>
              <a:gd name="T51" fmla="*/ 152 h 619"/>
              <a:gd name="T52" fmla="*/ 402 w 466"/>
              <a:gd name="T53" fmla="*/ 286 h 619"/>
              <a:gd name="T54" fmla="*/ 63 w 466"/>
              <a:gd name="T55" fmla="*/ 608 h 619"/>
              <a:gd name="T56" fmla="*/ 36 w 466"/>
              <a:gd name="T57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6" h="619">
                <a:moveTo>
                  <a:pt x="36" y="618"/>
                </a:moveTo>
                <a:lnTo>
                  <a:pt x="36" y="618"/>
                </a:lnTo>
                <a:cubicBezTo>
                  <a:pt x="36" y="618"/>
                  <a:pt x="27" y="618"/>
                  <a:pt x="18" y="608"/>
                </a:cubicBezTo>
                <a:cubicBezTo>
                  <a:pt x="9" y="600"/>
                  <a:pt x="0" y="591"/>
                  <a:pt x="9" y="573"/>
                </a:cubicBezTo>
                <a:cubicBezTo>
                  <a:pt x="63" y="385"/>
                  <a:pt x="63" y="385"/>
                  <a:pt x="63" y="385"/>
                </a:cubicBezTo>
                <a:cubicBezTo>
                  <a:pt x="63" y="385"/>
                  <a:pt x="72" y="376"/>
                  <a:pt x="80" y="376"/>
                </a:cubicBezTo>
                <a:cubicBezTo>
                  <a:pt x="90" y="385"/>
                  <a:pt x="90" y="385"/>
                  <a:pt x="90" y="394"/>
                </a:cubicBezTo>
                <a:cubicBezTo>
                  <a:pt x="36" y="582"/>
                  <a:pt x="36" y="582"/>
                  <a:pt x="36" y="582"/>
                </a:cubicBezTo>
                <a:cubicBezTo>
                  <a:pt x="36" y="582"/>
                  <a:pt x="36" y="582"/>
                  <a:pt x="36" y="591"/>
                </a:cubicBezTo>
                <a:cubicBezTo>
                  <a:pt x="36" y="591"/>
                  <a:pt x="45" y="591"/>
                  <a:pt x="45" y="582"/>
                </a:cubicBezTo>
                <a:cubicBezTo>
                  <a:pt x="385" y="269"/>
                  <a:pt x="385" y="269"/>
                  <a:pt x="385" y="269"/>
                </a:cubicBezTo>
                <a:cubicBezTo>
                  <a:pt x="421" y="242"/>
                  <a:pt x="429" y="197"/>
                  <a:pt x="429" y="152"/>
                </a:cubicBezTo>
                <a:cubicBezTo>
                  <a:pt x="429" y="117"/>
                  <a:pt x="412" y="81"/>
                  <a:pt x="376" y="54"/>
                </a:cubicBezTo>
                <a:lnTo>
                  <a:pt x="367" y="54"/>
                </a:lnTo>
                <a:cubicBezTo>
                  <a:pt x="367" y="54"/>
                  <a:pt x="367" y="45"/>
                  <a:pt x="358" y="45"/>
                </a:cubicBezTo>
                <a:cubicBezTo>
                  <a:pt x="322" y="27"/>
                  <a:pt x="286" y="27"/>
                  <a:pt x="250" y="45"/>
                </a:cubicBezTo>
                <a:cubicBezTo>
                  <a:pt x="206" y="63"/>
                  <a:pt x="179" y="90"/>
                  <a:pt x="170" y="134"/>
                </a:cubicBezTo>
                <a:cubicBezTo>
                  <a:pt x="116" y="296"/>
                  <a:pt x="116" y="296"/>
                  <a:pt x="116" y="296"/>
                </a:cubicBezTo>
                <a:cubicBezTo>
                  <a:pt x="116" y="305"/>
                  <a:pt x="107" y="305"/>
                  <a:pt x="98" y="305"/>
                </a:cubicBezTo>
                <a:cubicBezTo>
                  <a:pt x="90" y="305"/>
                  <a:pt x="90" y="296"/>
                  <a:pt x="90" y="286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52" y="72"/>
                  <a:pt x="188" y="36"/>
                  <a:pt x="233" y="18"/>
                </a:cubicBezTo>
                <a:cubicBezTo>
                  <a:pt x="277" y="0"/>
                  <a:pt x="331" y="0"/>
                  <a:pt x="376" y="27"/>
                </a:cubicBezTo>
                <a:cubicBezTo>
                  <a:pt x="376" y="27"/>
                  <a:pt x="376" y="27"/>
                  <a:pt x="385" y="27"/>
                </a:cubicBezTo>
                <a:lnTo>
                  <a:pt x="394" y="36"/>
                </a:lnTo>
                <a:cubicBezTo>
                  <a:pt x="429" y="63"/>
                  <a:pt x="456" y="108"/>
                  <a:pt x="456" y="152"/>
                </a:cubicBezTo>
                <a:cubicBezTo>
                  <a:pt x="465" y="206"/>
                  <a:pt x="438" y="251"/>
                  <a:pt x="402" y="286"/>
                </a:cubicBezTo>
                <a:cubicBezTo>
                  <a:pt x="63" y="608"/>
                  <a:pt x="63" y="608"/>
                  <a:pt x="63" y="608"/>
                </a:cubicBezTo>
                <a:cubicBezTo>
                  <a:pt x="54" y="608"/>
                  <a:pt x="45" y="618"/>
                  <a:pt x="36" y="6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16">
            <a:extLst>
              <a:ext uri="{FF2B5EF4-FFF2-40B4-BE49-F238E27FC236}">
                <a16:creationId xmlns:a16="http://schemas.microsoft.com/office/drawing/2014/main" id="{644C534E-D140-1B4E-B15A-EC30F617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433" y="7850024"/>
            <a:ext cx="169539" cy="215360"/>
          </a:xfrm>
          <a:custGeom>
            <a:avLst/>
            <a:gdLst>
              <a:gd name="T0" fmla="*/ 18 w 162"/>
              <a:gd name="T1" fmla="*/ 206 h 207"/>
              <a:gd name="T2" fmla="*/ 18 w 162"/>
              <a:gd name="T3" fmla="*/ 206 h 207"/>
              <a:gd name="T4" fmla="*/ 9 w 162"/>
              <a:gd name="T5" fmla="*/ 206 h 207"/>
              <a:gd name="T6" fmla="*/ 0 w 162"/>
              <a:gd name="T7" fmla="*/ 188 h 207"/>
              <a:gd name="T8" fmla="*/ 44 w 162"/>
              <a:gd name="T9" fmla="*/ 45 h 207"/>
              <a:gd name="T10" fmla="*/ 98 w 162"/>
              <a:gd name="T11" fmla="*/ 0 h 207"/>
              <a:gd name="T12" fmla="*/ 134 w 162"/>
              <a:gd name="T13" fmla="*/ 9 h 207"/>
              <a:gd name="T14" fmla="*/ 134 w 162"/>
              <a:gd name="T15" fmla="*/ 9 h 207"/>
              <a:gd name="T16" fmla="*/ 152 w 162"/>
              <a:gd name="T17" fmla="*/ 36 h 207"/>
              <a:gd name="T18" fmla="*/ 143 w 162"/>
              <a:gd name="T19" fmla="*/ 99 h 207"/>
              <a:gd name="T20" fmla="*/ 27 w 162"/>
              <a:gd name="T21" fmla="*/ 206 h 207"/>
              <a:gd name="T22" fmla="*/ 18 w 162"/>
              <a:gd name="T23" fmla="*/ 206 h 207"/>
              <a:gd name="T24" fmla="*/ 98 w 162"/>
              <a:gd name="T25" fmla="*/ 27 h 207"/>
              <a:gd name="T26" fmla="*/ 98 w 162"/>
              <a:gd name="T27" fmla="*/ 27 h 207"/>
              <a:gd name="T28" fmla="*/ 98 w 162"/>
              <a:gd name="T29" fmla="*/ 27 h 207"/>
              <a:gd name="T30" fmla="*/ 71 w 162"/>
              <a:gd name="T31" fmla="*/ 45 h 207"/>
              <a:gd name="T32" fmla="*/ 44 w 162"/>
              <a:gd name="T33" fmla="*/ 143 h 207"/>
              <a:gd name="T34" fmla="*/ 125 w 162"/>
              <a:gd name="T35" fmla="*/ 81 h 207"/>
              <a:gd name="T36" fmla="*/ 125 w 162"/>
              <a:gd name="T37" fmla="*/ 45 h 207"/>
              <a:gd name="T38" fmla="*/ 116 w 162"/>
              <a:gd name="T39" fmla="*/ 36 h 207"/>
              <a:gd name="T40" fmla="*/ 98 w 162"/>
              <a:gd name="T41" fmla="*/ 2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207">
                <a:moveTo>
                  <a:pt x="18" y="206"/>
                </a:moveTo>
                <a:lnTo>
                  <a:pt x="18" y="206"/>
                </a:lnTo>
                <a:lnTo>
                  <a:pt x="9" y="206"/>
                </a:lnTo>
                <a:cubicBezTo>
                  <a:pt x="9" y="197"/>
                  <a:pt x="0" y="197"/>
                  <a:pt x="0" y="188"/>
                </a:cubicBezTo>
                <a:cubicBezTo>
                  <a:pt x="44" y="45"/>
                  <a:pt x="44" y="45"/>
                  <a:pt x="44" y="45"/>
                </a:cubicBezTo>
                <a:cubicBezTo>
                  <a:pt x="54" y="18"/>
                  <a:pt x="80" y="0"/>
                  <a:pt x="98" y="0"/>
                </a:cubicBezTo>
                <a:cubicBezTo>
                  <a:pt x="116" y="0"/>
                  <a:pt x="125" y="0"/>
                  <a:pt x="134" y="9"/>
                </a:cubicBezTo>
                <a:lnTo>
                  <a:pt x="134" y="9"/>
                </a:lnTo>
                <a:cubicBezTo>
                  <a:pt x="143" y="9"/>
                  <a:pt x="152" y="18"/>
                  <a:pt x="152" y="36"/>
                </a:cubicBezTo>
                <a:cubicBezTo>
                  <a:pt x="161" y="54"/>
                  <a:pt x="161" y="81"/>
                  <a:pt x="143" y="99"/>
                </a:cubicBezTo>
                <a:cubicBezTo>
                  <a:pt x="27" y="206"/>
                  <a:pt x="27" y="206"/>
                  <a:pt x="27" y="206"/>
                </a:cubicBezTo>
                <a:lnTo>
                  <a:pt x="18" y="206"/>
                </a:lnTo>
                <a:close/>
                <a:moveTo>
                  <a:pt x="98" y="27"/>
                </a:moveTo>
                <a:lnTo>
                  <a:pt x="98" y="27"/>
                </a:lnTo>
                <a:lnTo>
                  <a:pt x="98" y="27"/>
                </a:lnTo>
                <a:cubicBezTo>
                  <a:pt x="89" y="27"/>
                  <a:pt x="80" y="36"/>
                  <a:pt x="71" y="45"/>
                </a:cubicBezTo>
                <a:cubicBezTo>
                  <a:pt x="44" y="143"/>
                  <a:pt x="44" y="143"/>
                  <a:pt x="44" y="143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34" y="72"/>
                  <a:pt x="134" y="54"/>
                  <a:pt x="125" y="45"/>
                </a:cubicBezTo>
                <a:cubicBezTo>
                  <a:pt x="125" y="36"/>
                  <a:pt x="125" y="36"/>
                  <a:pt x="116" y="36"/>
                </a:cubicBezTo>
                <a:cubicBezTo>
                  <a:pt x="116" y="27"/>
                  <a:pt x="107" y="27"/>
                  <a:pt x="9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17">
            <a:extLst>
              <a:ext uri="{FF2B5EF4-FFF2-40B4-BE49-F238E27FC236}">
                <a16:creationId xmlns:a16="http://schemas.microsoft.com/office/drawing/2014/main" id="{F32259D6-9A1F-7241-AD2E-9378C7F7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433" y="7955413"/>
            <a:ext cx="242853" cy="132879"/>
          </a:xfrm>
          <a:custGeom>
            <a:avLst/>
            <a:gdLst>
              <a:gd name="T0" fmla="*/ 179 w 234"/>
              <a:gd name="T1" fmla="*/ 125 h 126"/>
              <a:gd name="T2" fmla="*/ 179 w 234"/>
              <a:gd name="T3" fmla="*/ 125 h 126"/>
              <a:gd name="T4" fmla="*/ 170 w 234"/>
              <a:gd name="T5" fmla="*/ 116 h 126"/>
              <a:gd name="T6" fmla="*/ 18 w 234"/>
              <a:gd name="T7" fmla="*/ 107 h 126"/>
              <a:gd name="T8" fmla="*/ 0 w 234"/>
              <a:gd name="T9" fmla="*/ 98 h 126"/>
              <a:gd name="T10" fmla="*/ 9 w 234"/>
              <a:gd name="T11" fmla="*/ 80 h 126"/>
              <a:gd name="T12" fmla="*/ 152 w 234"/>
              <a:gd name="T13" fmla="*/ 17 h 126"/>
              <a:gd name="T14" fmla="*/ 215 w 234"/>
              <a:gd name="T15" fmla="*/ 27 h 126"/>
              <a:gd name="T16" fmla="*/ 233 w 234"/>
              <a:gd name="T17" fmla="*/ 53 h 126"/>
              <a:gd name="T18" fmla="*/ 233 w 234"/>
              <a:gd name="T19" fmla="*/ 53 h 126"/>
              <a:gd name="T20" fmla="*/ 233 w 234"/>
              <a:gd name="T21" fmla="*/ 89 h 126"/>
              <a:gd name="T22" fmla="*/ 179 w 234"/>
              <a:gd name="T23" fmla="*/ 125 h 126"/>
              <a:gd name="T24" fmla="*/ 71 w 234"/>
              <a:gd name="T25" fmla="*/ 80 h 126"/>
              <a:gd name="T26" fmla="*/ 71 w 234"/>
              <a:gd name="T27" fmla="*/ 80 h 126"/>
              <a:gd name="T28" fmla="*/ 170 w 234"/>
              <a:gd name="T29" fmla="*/ 89 h 126"/>
              <a:gd name="T30" fmla="*/ 206 w 234"/>
              <a:gd name="T31" fmla="*/ 71 h 126"/>
              <a:gd name="T32" fmla="*/ 206 w 234"/>
              <a:gd name="T33" fmla="*/ 62 h 126"/>
              <a:gd name="T34" fmla="*/ 197 w 234"/>
              <a:gd name="T35" fmla="*/ 44 h 126"/>
              <a:gd name="T36" fmla="*/ 161 w 234"/>
              <a:gd name="T37" fmla="*/ 36 h 126"/>
              <a:gd name="T38" fmla="*/ 71 w 234"/>
              <a:gd name="T39" fmla="*/ 8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126">
                <a:moveTo>
                  <a:pt x="179" y="125"/>
                </a:moveTo>
                <a:lnTo>
                  <a:pt x="179" y="125"/>
                </a:lnTo>
                <a:cubicBezTo>
                  <a:pt x="170" y="125"/>
                  <a:pt x="170" y="116"/>
                  <a:pt x="170" y="116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9" y="107"/>
                  <a:pt x="9" y="98"/>
                  <a:pt x="0" y="98"/>
                </a:cubicBezTo>
                <a:cubicBezTo>
                  <a:pt x="0" y="89"/>
                  <a:pt x="9" y="80"/>
                  <a:pt x="9" y="80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170" y="0"/>
                  <a:pt x="197" y="9"/>
                  <a:pt x="215" y="27"/>
                </a:cubicBezTo>
                <a:cubicBezTo>
                  <a:pt x="223" y="36"/>
                  <a:pt x="233" y="44"/>
                  <a:pt x="233" y="53"/>
                </a:cubicBezTo>
                <a:lnTo>
                  <a:pt x="233" y="53"/>
                </a:lnTo>
                <a:cubicBezTo>
                  <a:pt x="233" y="62"/>
                  <a:pt x="233" y="71"/>
                  <a:pt x="233" y="89"/>
                </a:cubicBezTo>
                <a:cubicBezTo>
                  <a:pt x="223" y="107"/>
                  <a:pt x="197" y="125"/>
                  <a:pt x="179" y="125"/>
                </a:cubicBezTo>
                <a:close/>
                <a:moveTo>
                  <a:pt x="71" y="80"/>
                </a:moveTo>
                <a:lnTo>
                  <a:pt x="71" y="80"/>
                </a:lnTo>
                <a:cubicBezTo>
                  <a:pt x="170" y="89"/>
                  <a:pt x="170" y="89"/>
                  <a:pt x="170" y="89"/>
                </a:cubicBezTo>
                <a:cubicBezTo>
                  <a:pt x="188" y="89"/>
                  <a:pt x="197" y="89"/>
                  <a:pt x="206" y="71"/>
                </a:cubicBezTo>
                <a:lnTo>
                  <a:pt x="206" y="62"/>
                </a:lnTo>
                <a:cubicBezTo>
                  <a:pt x="206" y="53"/>
                  <a:pt x="197" y="44"/>
                  <a:pt x="197" y="44"/>
                </a:cubicBezTo>
                <a:cubicBezTo>
                  <a:pt x="188" y="36"/>
                  <a:pt x="170" y="36"/>
                  <a:pt x="161" y="36"/>
                </a:cubicBezTo>
                <a:lnTo>
                  <a:pt x="7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18">
            <a:extLst>
              <a:ext uri="{FF2B5EF4-FFF2-40B4-BE49-F238E27FC236}">
                <a16:creationId xmlns:a16="http://schemas.microsoft.com/office/drawing/2014/main" id="{0BEEB857-142B-3A46-9DCE-4B7A0E76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91" y="7831695"/>
            <a:ext cx="132882" cy="233688"/>
          </a:xfrm>
          <a:custGeom>
            <a:avLst/>
            <a:gdLst>
              <a:gd name="T0" fmla="*/ 107 w 126"/>
              <a:gd name="T1" fmla="*/ 223 h 224"/>
              <a:gd name="T2" fmla="*/ 107 w 126"/>
              <a:gd name="T3" fmla="*/ 223 h 224"/>
              <a:gd name="T4" fmla="*/ 98 w 126"/>
              <a:gd name="T5" fmla="*/ 214 h 224"/>
              <a:gd name="T6" fmla="*/ 17 w 126"/>
              <a:gd name="T7" fmla="*/ 89 h 224"/>
              <a:gd name="T8" fmla="*/ 17 w 126"/>
              <a:gd name="T9" fmla="*/ 17 h 224"/>
              <a:gd name="T10" fmla="*/ 44 w 126"/>
              <a:gd name="T11" fmla="*/ 0 h 224"/>
              <a:gd name="T12" fmla="*/ 80 w 126"/>
              <a:gd name="T13" fmla="*/ 0 h 224"/>
              <a:gd name="T14" fmla="*/ 116 w 126"/>
              <a:gd name="T15" fmla="*/ 53 h 224"/>
              <a:gd name="T16" fmla="*/ 116 w 126"/>
              <a:gd name="T17" fmla="*/ 62 h 224"/>
              <a:gd name="T18" fmla="*/ 116 w 126"/>
              <a:gd name="T19" fmla="*/ 62 h 224"/>
              <a:gd name="T20" fmla="*/ 125 w 126"/>
              <a:gd name="T21" fmla="*/ 205 h 224"/>
              <a:gd name="T22" fmla="*/ 107 w 126"/>
              <a:gd name="T23" fmla="*/ 223 h 224"/>
              <a:gd name="T24" fmla="*/ 62 w 126"/>
              <a:gd name="T25" fmla="*/ 26 h 224"/>
              <a:gd name="T26" fmla="*/ 62 w 126"/>
              <a:gd name="T27" fmla="*/ 26 h 224"/>
              <a:gd name="T28" fmla="*/ 53 w 126"/>
              <a:gd name="T29" fmla="*/ 26 h 224"/>
              <a:gd name="T30" fmla="*/ 44 w 126"/>
              <a:gd name="T31" fmla="*/ 35 h 224"/>
              <a:gd name="T32" fmla="*/ 35 w 126"/>
              <a:gd name="T33" fmla="*/ 71 h 224"/>
              <a:gd name="T34" fmla="*/ 89 w 126"/>
              <a:gd name="T35" fmla="*/ 160 h 224"/>
              <a:gd name="T36" fmla="*/ 89 w 126"/>
              <a:gd name="T37" fmla="*/ 53 h 224"/>
              <a:gd name="T38" fmla="*/ 71 w 126"/>
              <a:gd name="T39" fmla="*/ 26 h 224"/>
              <a:gd name="T40" fmla="*/ 62 w 126"/>
              <a:gd name="T41" fmla="*/ 2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224">
                <a:moveTo>
                  <a:pt x="107" y="223"/>
                </a:moveTo>
                <a:lnTo>
                  <a:pt x="107" y="223"/>
                </a:lnTo>
                <a:cubicBezTo>
                  <a:pt x="98" y="223"/>
                  <a:pt x="98" y="223"/>
                  <a:pt x="98" y="214"/>
                </a:cubicBezTo>
                <a:cubicBezTo>
                  <a:pt x="17" y="89"/>
                  <a:pt x="17" y="89"/>
                  <a:pt x="17" y="89"/>
                </a:cubicBezTo>
                <a:cubicBezTo>
                  <a:pt x="0" y="62"/>
                  <a:pt x="8" y="35"/>
                  <a:pt x="17" y="17"/>
                </a:cubicBezTo>
                <a:cubicBezTo>
                  <a:pt x="26" y="8"/>
                  <a:pt x="35" y="0"/>
                  <a:pt x="44" y="0"/>
                </a:cubicBezTo>
                <a:cubicBezTo>
                  <a:pt x="62" y="0"/>
                  <a:pt x="71" y="0"/>
                  <a:pt x="80" y="0"/>
                </a:cubicBezTo>
                <a:cubicBezTo>
                  <a:pt x="107" y="8"/>
                  <a:pt x="116" y="26"/>
                  <a:pt x="116" y="53"/>
                </a:cubicBezTo>
                <a:cubicBezTo>
                  <a:pt x="116" y="62"/>
                  <a:pt x="116" y="62"/>
                  <a:pt x="116" y="62"/>
                </a:cubicBezTo>
                <a:lnTo>
                  <a:pt x="116" y="62"/>
                </a:lnTo>
                <a:cubicBezTo>
                  <a:pt x="125" y="205"/>
                  <a:pt x="125" y="205"/>
                  <a:pt x="125" y="205"/>
                </a:cubicBezTo>
                <a:cubicBezTo>
                  <a:pt x="125" y="214"/>
                  <a:pt x="116" y="223"/>
                  <a:pt x="107" y="2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62" y="26"/>
                  <a:pt x="62" y="26"/>
                  <a:pt x="53" y="26"/>
                </a:cubicBezTo>
                <a:lnTo>
                  <a:pt x="44" y="35"/>
                </a:lnTo>
                <a:cubicBezTo>
                  <a:pt x="35" y="44"/>
                  <a:pt x="35" y="62"/>
                  <a:pt x="35" y="7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44"/>
                  <a:pt x="80" y="35"/>
                  <a:pt x="71" y="26"/>
                </a:cubicBezTo>
                <a:lnTo>
                  <a:pt x="6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19">
            <a:extLst>
              <a:ext uri="{FF2B5EF4-FFF2-40B4-BE49-F238E27FC236}">
                <a16:creationId xmlns:a16="http://schemas.microsoft.com/office/drawing/2014/main" id="{9F756038-0037-CF45-8EF3-8EF2E653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970" y="8257832"/>
            <a:ext cx="142047" cy="100806"/>
          </a:xfrm>
          <a:custGeom>
            <a:avLst/>
            <a:gdLst>
              <a:gd name="T0" fmla="*/ 116 w 135"/>
              <a:gd name="T1" fmla="*/ 98 h 99"/>
              <a:gd name="T2" fmla="*/ 116 w 135"/>
              <a:gd name="T3" fmla="*/ 98 h 99"/>
              <a:gd name="T4" fmla="*/ 107 w 135"/>
              <a:gd name="T5" fmla="*/ 98 h 99"/>
              <a:gd name="T6" fmla="*/ 9 w 135"/>
              <a:gd name="T7" fmla="*/ 36 h 99"/>
              <a:gd name="T8" fmla="*/ 0 w 135"/>
              <a:gd name="T9" fmla="*/ 9 h 99"/>
              <a:gd name="T10" fmla="*/ 18 w 135"/>
              <a:gd name="T11" fmla="*/ 9 h 99"/>
              <a:gd name="T12" fmla="*/ 125 w 135"/>
              <a:gd name="T13" fmla="*/ 71 h 99"/>
              <a:gd name="T14" fmla="*/ 134 w 135"/>
              <a:gd name="T15" fmla="*/ 89 h 99"/>
              <a:gd name="T16" fmla="*/ 116 w 135"/>
              <a:gd name="T17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9">
                <a:moveTo>
                  <a:pt x="116" y="98"/>
                </a:moveTo>
                <a:lnTo>
                  <a:pt x="116" y="98"/>
                </a:lnTo>
                <a:cubicBezTo>
                  <a:pt x="116" y="98"/>
                  <a:pt x="116" y="98"/>
                  <a:pt x="107" y="9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18" y="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34" y="80"/>
                  <a:pt x="134" y="89"/>
                  <a:pt x="134" y="89"/>
                </a:cubicBezTo>
                <a:cubicBezTo>
                  <a:pt x="125" y="98"/>
                  <a:pt x="125" y="98"/>
                  <a:pt x="116" y="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20">
            <a:extLst>
              <a:ext uri="{FF2B5EF4-FFF2-40B4-BE49-F238E27FC236}">
                <a16:creationId xmlns:a16="http://schemas.microsoft.com/office/drawing/2014/main" id="{7ECB7678-C377-7A45-9FC3-8723FF17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13" y="8418204"/>
            <a:ext cx="54985" cy="45821"/>
          </a:xfrm>
          <a:custGeom>
            <a:avLst/>
            <a:gdLst>
              <a:gd name="T0" fmla="*/ 45 w 55"/>
              <a:gd name="T1" fmla="*/ 44 h 45"/>
              <a:gd name="T2" fmla="*/ 45 w 55"/>
              <a:gd name="T3" fmla="*/ 44 h 45"/>
              <a:gd name="T4" fmla="*/ 36 w 55"/>
              <a:gd name="T5" fmla="*/ 44 h 45"/>
              <a:gd name="T6" fmla="*/ 9 w 55"/>
              <a:gd name="T7" fmla="*/ 27 h 45"/>
              <a:gd name="T8" fmla="*/ 0 w 55"/>
              <a:gd name="T9" fmla="*/ 9 h 45"/>
              <a:gd name="T10" fmla="*/ 27 w 55"/>
              <a:gd name="T11" fmla="*/ 9 h 45"/>
              <a:gd name="T12" fmla="*/ 45 w 55"/>
              <a:gd name="T13" fmla="*/ 27 h 45"/>
              <a:gd name="T14" fmla="*/ 54 w 55"/>
              <a:gd name="T15" fmla="*/ 44 h 45"/>
              <a:gd name="T16" fmla="*/ 45 w 55"/>
              <a:gd name="T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5">
                <a:moveTo>
                  <a:pt x="45" y="44"/>
                </a:moveTo>
                <a:lnTo>
                  <a:pt x="45" y="44"/>
                </a:lnTo>
                <a:cubicBezTo>
                  <a:pt x="36" y="44"/>
                  <a:pt x="36" y="44"/>
                  <a:pt x="36" y="44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27" y="9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54" y="44"/>
                </a:cubicBezTo>
                <a:lnTo>
                  <a:pt x="45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21">
            <a:extLst>
              <a:ext uri="{FF2B5EF4-FFF2-40B4-BE49-F238E27FC236}">
                <a16:creationId xmlns:a16="http://schemas.microsoft.com/office/drawing/2014/main" id="{7944343F-3E51-C645-894F-458C5B78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26" y="8482353"/>
            <a:ext cx="82478" cy="64149"/>
          </a:xfrm>
          <a:custGeom>
            <a:avLst/>
            <a:gdLst>
              <a:gd name="T0" fmla="*/ 62 w 81"/>
              <a:gd name="T1" fmla="*/ 62 h 63"/>
              <a:gd name="T2" fmla="*/ 62 w 81"/>
              <a:gd name="T3" fmla="*/ 62 h 63"/>
              <a:gd name="T4" fmla="*/ 53 w 81"/>
              <a:gd name="T5" fmla="*/ 62 h 63"/>
              <a:gd name="T6" fmla="*/ 8 w 81"/>
              <a:gd name="T7" fmla="*/ 26 h 63"/>
              <a:gd name="T8" fmla="*/ 0 w 81"/>
              <a:gd name="T9" fmla="*/ 8 h 63"/>
              <a:gd name="T10" fmla="*/ 26 w 81"/>
              <a:gd name="T11" fmla="*/ 8 h 63"/>
              <a:gd name="T12" fmla="*/ 71 w 81"/>
              <a:gd name="T13" fmla="*/ 35 h 63"/>
              <a:gd name="T14" fmla="*/ 71 w 81"/>
              <a:gd name="T15" fmla="*/ 53 h 63"/>
              <a:gd name="T16" fmla="*/ 62 w 81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3">
                <a:moveTo>
                  <a:pt x="62" y="62"/>
                </a:moveTo>
                <a:lnTo>
                  <a:pt x="62" y="62"/>
                </a:lnTo>
                <a:lnTo>
                  <a:pt x="53" y="62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8"/>
                  <a:pt x="0" y="8"/>
                </a:cubicBezTo>
                <a:cubicBezTo>
                  <a:pt x="8" y="8"/>
                  <a:pt x="17" y="0"/>
                  <a:pt x="26" y="8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80" y="44"/>
                  <a:pt x="71" y="53"/>
                </a:cubicBezTo>
                <a:cubicBezTo>
                  <a:pt x="71" y="62"/>
                  <a:pt x="62" y="62"/>
                  <a:pt x="62" y="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22">
            <a:extLst>
              <a:ext uri="{FF2B5EF4-FFF2-40B4-BE49-F238E27FC236}">
                <a16:creationId xmlns:a16="http://schemas.microsoft.com/office/drawing/2014/main" id="{8C57C097-1398-464B-A13C-ACB07853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2" y="5018286"/>
            <a:ext cx="160372" cy="540688"/>
          </a:xfrm>
          <a:custGeom>
            <a:avLst/>
            <a:gdLst>
              <a:gd name="T0" fmla="*/ 72 w 153"/>
              <a:gd name="T1" fmla="*/ 519 h 520"/>
              <a:gd name="T2" fmla="*/ 72 w 153"/>
              <a:gd name="T3" fmla="*/ 519 h 520"/>
              <a:gd name="T4" fmla="*/ 45 w 153"/>
              <a:gd name="T5" fmla="*/ 510 h 520"/>
              <a:gd name="T6" fmla="*/ 36 w 153"/>
              <a:gd name="T7" fmla="*/ 483 h 520"/>
              <a:gd name="T8" fmla="*/ 36 w 153"/>
              <a:gd name="T9" fmla="*/ 108 h 520"/>
              <a:gd name="T10" fmla="*/ 9 w 153"/>
              <a:gd name="T11" fmla="*/ 81 h 520"/>
              <a:gd name="T12" fmla="*/ 0 w 153"/>
              <a:gd name="T13" fmla="*/ 45 h 520"/>
              <a:gd name="T14" fmla="*/ 9 w 153"/>
              <a:gd name="T15" fmla="*/ 9 h 520"/>
              <a:gd name="T16" fmla="*/ 18 w 153"/>
              <a:gd name="T17" fmla="*/ 0 h 520"/>
              <a:gd name="T18" fmla="*/ 134 w 153"/>
              <a:gd name="T19" fmla="*/ 0 h 520"/>
              <a:gd name="T20" fmla="*/ 143 w 153"/>
              <a:gd name="T21" fmla="*/ 9 h 520"/>
              <a:gd name="T22" fmla="*/ 152 w 153"/>
              <a:gd name="T23" fmla="*/ 36 h 520"/>
              <a:gd name="T24" fmla="*/ 143 w 153"/>
              <a:gd name="T25" fmla="*/ 81 h 520"/>
              <a:gd name="T26" fmla="*/ 107 w 153"/>
              <a:gd name="T27" fmla="*/ 108 h 520"/>
              <a:gd name="T28" fmla="*/ 89 w 153"/>
              <a:gd name="T29" fmla="*/ 108 h 520"/>
              <a:gd name="T30" fmla="*/ 89 w 153"/>
              <a:gd name="T31" fmla="*/ 90 h 520"/>
              <a:gd name="T32" fmla="*/ 125 w 153"/>
              <a:gd name="T33" fmla="*/ 54 h 520"/>
              <a:gd name="T34" fmla="*/ 125 w 153"/>
              <a:gd name="T35" fmla="*/ 45 h 520"/>
              <a:gd name="T36" fmla="*/ 125 w 153"/>
              <a:gd name="T37" fmla="*/ 27 h 520"/>
              <a:gd name="T38" fmla="*/ 27 w 153"/>
              <a:gd name="T39" fmla="*/ 27 h 520"/>
              <a:gd name="T40" fmla="*/ 27 w 153"/>
              <a:gd name="T41" fmla="*/ 45 h 520"/>
              <a:gd name="T42" fmla="*/ 27 w 153"/>
              <a:gd name="T43" fmla="*/ 54 h 520"/>
              <a:gd name="T44" fmla="*/ 62 w 153"/>
              <a:gd name="T45" fmla="*/ 90 h 520"/>
              <a:gd name="T46" fmla="*/ 72 w 153"/>
              <a:gd name="T47" fmla="*/ 99 h 520"/>
              <a:gd name="T48" fmla="*/ 62 w 153"/>
              <a:gd name="T49" fmla="*/ 483 h 520"/>
              <a:gd name="T50" fmla="*/ 72 w 153"/>
              <a:gd name="T51" fmla="*/ 492 h 520"/>
              <a:gd name="T52" fmla="*/ 80 w 153"/>
              <a:gd name="T53" fmla="*/ 492 h 520"/>
              <a:gd name="T54" fmla="*/ 89 w 153"/>
              <a:gd name="T55" fmla="*/ 483 h 520"/>
              <a:gd name="T56" fmla="*/ 89 w 153"/>
              <a:gd name="T57" fmla="*/ 170 h 520"/>
              <a:gd name="T58" fmla="*/ 98 w 153"/>
              <a:gd name="T59" fmla="*/ 161 h 520"/>
              <a:gd name="T60" fmla="*/ 98 w 153"/>
              <a:gd name="T61" fmla="*/ 161 h 520"/>
              <a:gd name="T62" fmla="*/ 116 w 153"/>
              <a:gd name="T63" fmla="*/ 170 h 520"/>
              <a:gd name="T64" fmla="*/ 116 w 153"/>
              <a:gd name="T65" fmla="*/ 483 h 520"/>
              <a:gd name="T66" fmla="*/ 107 w 153"/>
              <a:gd name="T67" fmla="*/ 510 h 520"/>
              <a:gd name="T68" fmla="*/ 72 w 153"/>
              <a:gd name="T6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520">
                <a:moveTo>
                  <a:pt x="72" y="519"/>
                </a:moveTo>
                <a:lnTo>
                  <a:pt x="72" y="519"/>
                </a:lnTo>
                <a:cubicBezTo>
                  <a:pt x="62" y="519"/>
                  <a:pt x="54" y="519"/>
                  <a:pt x="45" y="510"/>
                </a:cubicBezTo>
                <a:cubicBezTo>
                  <a:pt x="36" y="501"/>
                  <a:pt x="36" y="492"/>
                  <a:pt x="36" y="483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72"/>
                  <a:pt x="0" y="54"/>
                  <a:pt x="0" y="45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43" y="9"/>
                  <a:pt x="143" y="9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54"/>
                  <a:pt x="152" y="72"/>
                  <a:pt x="143" y="81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16"/>
                  <a:pt x="98" y="116"/>
                  <a:pt x="89" y="108"/>
                </a:cubicBezTo>
                <a:cubicBezTo>
                  <a:pt x="80" y="99"/>
                  <a:pt x="80" y="90"/>
                  <a:pt x="89" y="90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5" y="54"/>
                  <a:pt x="125" y="54"/>
                  <a:pt x="125" y="45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54"/>
                  <a:pt x="27" y="54"/>
                </a:cubicBezTo>
                <a:cubicBezTo>
                  <a:pt x="62" y="90"/>
                  <a:pt x="62" y="90"/>
                  <a:pt x="62" y="90"/>
                </a:cubicBezTo>
                <a:lnTo>
                  <a:pt x="72" y="99"/>
                </a:lnTo>
                <a:cubicBezTo>
                  <a:pt x="62" y="483"/>
                  <a:pt x="62" y="483"/>
                  <a:pt x="62" y="483"/>
                </a:cubicBezTo>
                <a:cubicBezTo>
                  <a:pt x="62" y="483"/>
                  <a:pt x="62" y="492"/>
                  <a:pt x="72" y="492"/>
                </a:cubicBezTo>
                <a:lnTo>
                  <a:pt x="80" y="492"/>
                </a:lnTo>
                <a:cubicBezTo>
                  <a:pt x="89" y="492"/>
                  <a:pt x="89" y="483"/>
                  <a:pt x="89" y="483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89" y="161"/>
                  <a:pt x="89" y="161"/>
                  <a:pt x="98" y="161"/>
                </a:cubicBezTo>
                <a:lnTo>
                  <a:pt x="98" y="161"/>
                </a:lnTo>
                <a:cubicBezTo>
                  <a:pt x="107" y="161"/>
                  <a:pt x="116" y="161"/>
                  <a:pt x="116" y="170"/>
                </a:cubicBezTo>
                <a:cubicBezTo>
                  <a:pt x="116" y="483"/>
                  <a:pt x="116" y="483"/>
                  <a:pt x="116" y="483"/>
                </a:cubicBezTo>
                <a:cubicBezTo>
                  <a:pt x="116" y="492"/>
                  <a:pt x="116" y="501"/>
                  <a:pt x="107" y="510"/>
                </a:cubicBezTo>
                <a:cubicBezTo>
                  <a:pt x="98" y="519"/>
                  <a:pt x="89" y="519"/>
                  <a:pt x="72" y="5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23">
            <a:extLst>
              <a:ext uri="{FF2B5EF4-FFF2-40B4-BE49-F238E27FC236}">
                <a16:creationId xmlns:a16="http://schemas.microsoft.com/office/drawing/2014/main" id="{B4065675-FCE9-5248-965B-B41F5C60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371" y="4848750"/>
            <a:ext cx="27493" cy="197029"/>
          </a:xfrm>
          <a:custGeom>
            <a:avLst/>
            <a:gdLst>
              <a:gd name="T0" fmla="*/ 10 w 28"/>
              <a:gd name="T1" fmla="*/ 188 h 189"/>
              <a:gd name="T2" fmla="*/ 10 w 28"/>
              <a:gd name="T3" fmla="*/ 188 h 189"/>
              <a:gd name="T4" fmla="*/ 0 w 28"/>
              <a:gd name="T5" fmla="*/ 179 h 189"/>
              <a:gd name="T6" fmla="*/ 0 w 28"/>
              <a:gd name="T7" fmla="*/ 9 h 189"/>
              <a:gd name="T8" fmla="*/ 10 w 28"/>
              <a:gd name="T9" fmla="*/ 0 h 189"/>
              <a:gd name="T10" fmla="*/ 27 w 28"/>
              <a:gd name="T11" fmla="*/ 9 h 189"/>
              <a:gd name="T12" fmla="*/ 27 w 28"/>
              <a:gd name="T13" fmla="*/ 179 h 189"/>
              <a:gd name="T14" fmla="*/ 10 w 28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89">
                <a:moveTo>
                  <a:pt x="10" y="188"/>
                </a:moveTo>
                <a:lnTo>
                  <a:pt x="10" y="188"/>
                </a:lnTo>
                <a:cubicBezTo>
                  <a:pt x="10" y="188"/>
                  <a:pt x="0" y="188"/>
                  <a:pt x="0" y="179"/>
                </a:cubicBezTo>
                <a:cubicBezTo>
                  <a:pt x="0" y="9"/>
                  <a:pt x="0" y="9"/>
                  <a:pt x="0" y="9"/>
                </a:cubicBezTo>
                <a:lnTo>
                  <a:pt x="10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7" y="188"/>
                  <a:pt x="18" y="188"/>
                  <a:pt x="10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24">
            <a:extLst>
              <a:ext uri="{FF2B5EF4-FFF2-40B4-BE49-F238E27FC236}">
                <a16:creationId xmlns:a16="http://schemas.microsoft.com/office/drawing/2014/main" id="{1DC95CD3-9F4B-E644-827F-ECE8D529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192" y="4848750"/>
            <a:ext cx="45821" cy="197029"/>
          </a:xfrm>
          <a:custGeom>
            <a:avLst/>
            <a:gdLst>
              <a:gd name="T0" fmla="*/ 27 w 46"/>
              <a:gd name="T1" fmla="*/ 188 h 189"/>
              <a:gd name="T2" fmla="*/ 27 w 46"/>
              <a:gd name="T3" fmla="*/ 188 h 189"/>
              <a:gd name="T4" fmla="*/ 9 w 46"/>
              <a:gd name="T5" fmla="*/ 179 h 189"/>
              <a:gd name="T6" fmla="*/ 0 w 46"/>
              <a:gd name="T7" fmla="*/ 18 h 189"/>
              <a:gd name="T8" fmla="*/ 9 w 46"/>
              <a:gd name="T9" fmla="*/ 0 h 189"/>
              <a:gd name="T10" fmla="*/ 27 w 46"/>
              <a:gd name="T11" fmla="*/ 9 h 189"/>
              <a:gd name="T12" fmla="*/ 36 w 46"/>
              <a:gd name="T13" fmla="*/ 179 h 189"/>
              <a:gd name="T14" fmla="*/ 27 w 46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89">
                <a:moveTo>
                  <a:pt x="27" y="188"/>
                </a:moveTo>
                <a:lnTo>
                  <a:pt x="27" y="188"/>
                </a:lnTo>
                <a:cubicBezTo>
                  <a:pt x="18" y="188"/>
                  <a:pt x="9" y="188"/>
                  <a:pt x="9" y="1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45" y="188"/>
                  <a:pt x="36" y="188"/>
                  <a:pt x="27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25">
            <a:extLst>
              <a:ext uri="{FF2B5EF4-FFF2-40B4-BE49-F238E27FC236}">
                <a16:creationId xmlns:a16="http://schemas.microsoft.com/office/drawing/2014/main" id="{CB3A1E5B-1B91-7143-BA01-7E68DFC9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2" y="4848750"/>
            <a:ext cx="45821" cy="197029"/>
          </a:xfrm>
          <a:custGeom>
            <a:avLst/>
            <a:gdLst>
              <a:gd name="T0" fmla="*/ 18 w 46"/>
              <a:gd name="T1" fmla="*/ 188 h 189"/>
              <a:gd name="T2" fmla="*/ 18 w 46"/>
              <a:gd name="T3" fmla="*/ 188 h 189"/>
              <a:gd name="T4" fmla="*/ 18 w 46"/>
              <a:gd name="T5" fmla="*/ 188 h 189"/>
              <a:gd name="T6" fmla="*/ 9 w 46"/>
              <a:gd name="T7" fmla="*/ 179 h 189"/>
              <a:gd name="T8" fmla="*/ 18 w 46"/>
              <a:gd name="T9" fmla="*/ 9 h 189"/>
              <a:gd name="T10" fmla="*/ 36 w 46"/>
              <a:gd name="T11" fmla="*/ 0 h 189"/>
              <a:gd name="T12" fmla="*/ 45 w 46"/>
              <a:gd name="T13" fmla="*/ 18 h 189"/>
              <a:gd name="T14" fmla="*/ 36 w 46"/>
              <a:gd name="T15" fmla="*/ 179 h 189"/>
              <a:gd name="T16" fmla="*/ 18 w 46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89">
                <a:moveTo>
                  <a:pt x="18" y="188"/>
                </a:moveTo>
                <a:lnTo>
                  <a:pt x="18" y="188"/>
                </a:lnTo>
                <a:lnTo>
                  <a:pt x="18" y="188"/>
                </a:lnTo>
                <a:cubicBezTo>
                  <a:pt x="9" y="188"/>
                  <a:pt x="0" y="188"/>
                  <a:pt x="9" y="17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7" y="0"/>
                  <a:pt x="36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6" y="188"/>
                  <a:pt x="27" y="188"/>
                  <a:pt x="18" y="1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26">
            <a:extLst>
              <a:ext uri="{FF2B5EF4-FFF2-40B4-BE49-F238E27FC236}">
                <a16:creationId xmlns:a16="http://schemas.microsoft.com/office/drawing/2014/main" id="{18C146B3-490A-DC48-BB0B-3C7B64E8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806" y="4885407"/>
            <a:ext cx="623166" cy="614001"/>
          </a:xfrm>
          <a:custGeom>
            <a:avLst/>
            <a:gdLst>
              <a:gd name="T0" fmla="*/ 304 w 600"/>
              <a:gd name="T1" fmla="*/ 590 h 591"/>
              <a:gd name="T2" fmla="*/ 304 w 600"/>
              <a:gd name="T3" fmla="*/ 590 h 591"/>
              <a:gd name="T4" fmla="*/ 0 w 600"/>
              <a:gd name="T5" fmla="*/ 295 h 591"/>
              <a:gd name="T6" fmla="*/ 304 w 600"/>
              <a:gd name="T7" fmla="*/ 0 h 591"/>
              <a:gd name="T8" fmla="*/ 599 w 600"/>
              <a:gd name="T9" fmla="*/ 295 h 591"/>
              <a:gd name="T10" fmla="*/ 304 w 600"/>
              <a:gd name="T11" fmla="*/ 590 h 591"/>
              <a:gd name="T12" fmla="*/ 304 w 600"/>
              <a:gd name="T13" fmla="*/ 27 h 591"/>
              <a:gd name="T14" fmla="*/ 304 w 600"/>
              <a:gd name="T15" fmla="*/ 27 h 591"/>
              <a:gd name="T16" fmla="*/ 35 w 600"/>
              <a:gd name="T17" fmla="*/ 295 h 591"/>
              <a:gd name="T18" fmla="*/ 304 w 600"/>
              <a:gd name="T19" fmla="*/ 563 h 591"/>
              <a:gd name="T20" fmla="*/ 563 w 600"/>
              <a:gd name="T21" fmla="*/ 295 h 591"/>
              <a:gd name="T22" fmla="*/ 304 w 600"/>
              <a:gd name="T23" fmla="*/ 2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0" h="591">
                <a:moveTo>
                  <a:pt x="304" y="590"/>
                </a:moveTo>
                <a:lnTo>
                  <a:pt x="304" y="590"/>
                </a:lnTo>
                <a:cubicBezTo>
                  <a:pt x="134" y="590"/>
                  <a:pt x="0" y="456"/>
                  <a:pt x="0" y="295"/>
                </a:cubicBezTo>
                <a:cubicBezTo>
                  <a:pt x="0" y="134"/>
                  <a:pt x="134" y="0"/>
                  <a:pt x="304" y="0"/>
                </a:cubicBezTo>
                <a:cubicBezTo>
                  <a:pt x="465" y="0"/>
                  <a:pt x="599" y="134"/>
                  <a:pt x="599" y="295"/>
                </a:cubicBezTo>
                <a:cubicBezTo>
                  <a:pt x="599" y="456"/>
                  <a:pt x="465" y="590"/>
                  <a:pt x="304" y="590"/>
                </a:cubicBezTo>
                <a:close/>
                <a:moveTo>
                  <a:pt x="304" y="27"/>
                </a:moveTo>
                <a:lnTo>
                  <a:pt x="304" y="27"/>
                </a:lnTo>
                <a:cubicBezTo>
                  <a:pt x="152" y="27"/>
                  <a:pt x="35" y="152"/>
                  <a:pt x="35" y="295"/>
                </a:cubicBezTo>
                <a:cubicBezTo>
                  <a:pt x="35" y="447"/>
                  <a:pt x="152" y="563"/>
                  <a:pt x="304" y="563"/>
                </a:cubicBezTo>
                <a:cubicBezTo>
                  <a:pt x="447" y="563"/>
                  <a:pt x="563" y="447"/>
                  <a:pt x="563" y="295"/>
                </a:cubicBezTo>
                <a:cubicBezTo>
                  <a:pt x="563" y="152"/>
                  <a:pt x="447" y="27"/>
                  <a:pt x="30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27">
            <a:extLst>
              <a:ext uri="{FF2B5EF4-FFF2-40B4-BE49-F238E27FC236}">
                <a16:creationId xmlns:a16="http://schemas.microsoft.com/office/drawing/2014/main" id="{18534314-2F5E-B542-9641-92BE91DC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612" y="4990794"/>
            <a:ext cx="421553" cy="421553"/>
          </a:xfrm>
          <a:custGeom>
            <a:avLst/>
            <a:gdLst>
              <a:gd name="T0" fmla="*/ 206 w 404"/>
              <a:gd name="T1" fmla="*/ 403 h 404"/>
              <a:gd name="T2" fmla="*/ 206 w 404"/>
              <a:gd name="T3" fmla="*/ 403 h 404"/>
              <a:gd name="T4" fmla="*/ 0 w 404"/>
              <a:gd name="T5" fmla="*/ 197 h 404"/>
              <a:gd name="T6" fmla="*/ 206 w 404"/>
              <a:gd name="T7" fmla="*/ 0 h 404"/>
              <a:gd name="T8" fmla="*/ 403 w 404"/>
              <a:gd name="T9" fmla="*/ 197 h 404"/>
              <a:gd name="T10" fmla="*/ 394 w 404"/>
              <a:gd name="T11" fmla="*/ 215 h 404"/>
              <a:gd name="T12" fmla="*/ 376 w 404"/>
              <a:gd name="T13" fmla="*/ 197 h 404"/>
              <a:gd name="T14" fmla="*/ 206 w 404"/>
              <a:gd name="T15" fmla="*/ 27 h 404"/>
              <a:gd name="T16" fmla="*/ 27 w 404"/>
              <a:gd name="T17" fmla="*/ 197 h 404"/>
              <a:gd name="T18" fmla="*/ 206 w 404"/>
              <a:gd name="T19" fmla="*/ 376 h 404"/>
              <a:gd name="T20" fmla="*/ 349 w 404"/>
              <a:gd name="T21" fmla="*/ 287 h 404"/>
              <a:gd name="T22" fmla="*/ 376 w 404"/>
              <a:gd name="T23" fmla="*/ 278 h 404"/>
              <a:gd name="T24" fmla="*/ 376 w 404"/>
              <a:gd name="T25" fmla="*/ 295 h 404"/>
              <a:gd name="T26" fmla="*/ 206 w 404"/>
              <a:gd name="T27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4" h="404">
                <a:moveTo>
                  <a:pt x="206" y="403"/>
                </a:moveTo>
                <a:lnTo>
                  <a:pt x="206" y="403"/>
                </a:lnTo>
                <a:cubicBezTo>
                  <a:pt x="89" y="403"/>
                  <a:pt x="0" y="313"/>
                  <a:pt x="0" y="197"/>
                </a:cubicBezTo>
                <a:cubicBezTo>
                  <a:pt x="0" y="90"/>
                  <a:pt x="89" y="0"/>
                  <a:pt x="206" y="0"/>
                </a:cubicBezTo>
                <a:cubicBezTo>
                  <a:pt x="313" y="0"/>
                  <a:pt x="403" y="90"/>
                  <a:pt x="403" y="197"/>
                </a:cubicBezTo>
                <a:cubicBezTo>
                  <a:pt x="403" y="206"/>
                  <a:pt x="394" y="215"/>
                  <a:pt x="394" y="215"/>
                </a:cubicBezTo>
                <a:cubicBezTo>
                  <a:pt x="384" y="215"/>
                  <a:pt x="376" y="206"/>
                  <a:pt x="376" y="197"/>
                </a:cubicBezTo>
                <a:cubicBezTo>
                  <a:pt x="376" y="99"/>
                  <a:pt x="295" y="27"/>
                  <a:pt x="206" y="27"/>
                </a:cubicBezTo>
                <a:cubicBezTo>
                  <a:pt x="107" y="27"/>
                  <a:pt x="27" y="99"/>
                  <a:pt x="27" y="197"/>
                </a:cubicBezTo>
                <a:cubicBezTo>
                  <a:pt x="27" y="295"/>
                  <a:pt x="107" y="376"/>
                  <a:pt x="206" y="376"/>
                </a:cubicBezTo>
                <a:cubicBezTo>
                  <a:pt x="268" y="376"/>
                  <a:pt x="322" y="340"/>
                  <a:pt x="349" y="287"/>
                </a:cubicBezTo>
                <a:cubicBezTo>
                  <a:pt x="358" y="278"/>
                  <a:pt x="367" y="278"/>
                  <a:pt x="376" y="278"/>
                </a:cubicBezTo>
                <a:cubicBezTo>
                  <a:pt x="376" y="278"/>
                  <a:pt x="384" y="287"/>
                  <a:pt x="376" y="295"/>
                </a:cubicBezTo>
                <a:cubicBezTo>
                  <a:pt x="340" y="358"/>
                  <a:pt x="277" y="403"/>
                  <a:pt x="206" y="4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28">
            <a:extLst>
              <a:ext uri="{FF2B5EF4-FFF2-40B4-BE49-F238E27FC236}">
                <a16:creationId xmlns:a16="http://schemas.microsoft.com/office/drawing/2014/main" id="{1CA25735-1097-A34B-A34B-799192A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737" y="4802929"/>
            <a:ext cx="820197" cy="811030"/>
          </a:xfrm>
          <a:custGeom>
            <a:avLst/>
            <a:gdLst>
              <a:gd name="T0" fmla="*/ 393 w 788"/>
              <a:gd name="T1" fmla="*/ 779 h 780"/>
              <a:gd name="T2" fmla="*/ 393 w 788"/>
              <a:gd name="T3" fmla="*/ 779 h 780"/>
              <a:gd name="T4" fmla="*/ 125 w 788"/>
              <a:gd name="T5" fmla="*/ 662 h 780"/>
              <a:gd name="T6" fmla="*/ 125 w 788"/>
              <a:gd name="T7" fmla="*/ 644 h 780"/>
              <a:gd name="T8" fmla="*/ 143 w 788"/>
              <a:gd name="T9" fmla="*/ 644 h 780"/>
              <a:gd name="T10" fmla="*/ 393 w 788"/>
              <a:gd name="T11" fmla="*/ 752 h 780"/>
              <a:gd name="T12" fmla="*/ 751 w 788"/>
              <a:gd name="T13" fmla="*/ 385 h 780"/>
              <a:gd name="T14" fmla="*/ 751 w 788"/>
              <a:gd name="T15" fmla="*/ 349 h 780"/>
              <a:gd name="T16" fmla="*/ 653 w 788"/>
              <a:gd name="T17" fmla="*/ 296 h 780"/>
              <a:gd name="T18" fmla="*/ 599 w 788"/>
              <a:gd name="T19" fmla="*/ 305 h 780"/>
              <a:gd name="T20" fmla="*/ 474 w 788"/>
              <a:gd name="T21" fmla="*/ 179 h 780"/>
              <a:gd name="T22" fmla="*/ 492 w 788"/>
              <a:gd name="T23" fmla="*/ 117 h 780"/>
              <a:gd name="T24" fmla="*/ 429 w 788"/>
              <a:gd name="T25" fmla="*/ 27 h 780"/>
              <a:gd name="T26" fmla="*/ 393 w 788"/>
              <a:gd name="T27" fmla="*/ 27 h 780"/>
              <a:gd name="T28" fmla="*/ 35 w 788"/>
              <a:gd name="T29" fmla="*/ 385 h 780"/>
              <a:gd name="T30" fmla="*/ 80 w 788"/>
              <a:gd name="T31" fmla="*/ 555 h 780"/>
              <a:gd name="T32" fmla="*/ 71 w 788"/>
              <a:gd name="T33" fmla="*/ 582 h 780"/>
              <a:gd name="T34" fmla="*/ 54 w 788"/>
              <a:gd name="T35" fmla="*/ 573 h 780"/>
              <a:gd name="T36" fmla="*/ 0 w 788"/>
              <a:gd name="T37" fmla="*/ 385 h 780"/>
              <a:gd name="T38" fmla="*/ 393 w 788"/>
              <a:gd name="T39" fmla="*/ 0 h 780"/>
              <a:gd name="T40" fmla="*/ 447 w 788"/>
              <a:gd name="T41" fmla="*/ 0 h 780"/>
              <a:gd name="T42" fmla="*/ 456 w 788"/>
              <a:gd name="T43" fmla="*/ 18 h 780"/>
              <a:gd name="T44" fmla="*/ 456 w 788"/>
              <a:gd name="T45" fmla="*/ 18 h 780"/>
              <a:gd name="T46" fmla="*/ 510 w 788"/>
              <a:gd name="T47" fmla="*/ 99 h 780"/>
              <a:gd name="T48" fmla="*/ 528 w 788"/>
              <a:gd name="T49" fmla="*/ 108 h 780"/>
              <a:gd name="T50" fmla="*/ 519 w 788"/>
              <a:gd name="T51" fmla="*/ 126 h 780"/>
              <a:gd name="T52" fmla="*/ 501 w 788"/>
              <a:gd name="T53" fmla="*/ 179 h 780"/>
              <a:gd name="T54" fmla="*/ 599 w 788"/>
              <a:gd name="T55" fmla="*/ 278 h 780"/>
              <a:gd name="T56" fmla="*/ 653 w 788"/>
              <a:gd name="T57" fmla="*/ 269 h 780"/>
              <a:gd name="T58" fmla="*/ 662 w 788"/>
              <a:gd name="T59" fmla="*/ 269 h 780"/>
              <a:gd name="T60" fmla="*/ 671 w 788"/>
              <a:gd name="T61" fmla="*/ 269 h 780"/>
              <a:gd name="T62" fmla="*/ 742 w 788"/>
              <a:gd name="T63" fmla="*/ 322 h 780"/>
              <a:gd name="T64" fmla="*/ 760 w 788"/>
              <a:gd name="T65" fmla="*/ 322 h 780"/>
              <a:gd name="T66" fmla="*/ 778 w 788"/>
              <a:gd name="T67" fmla="*/ 322 h 780"/>
              <a:gd name="T68" fmla="*/ 778 w 788"/>
              <a:gd name="T69" fmla="*/ 331 h 780"/>
              <a:gd name="T70" fmla="*/ 787 w 788"/>
              <a:gd name="T71" fmla="*/ 385 h 780"/>
              <a:gd name="T72" fmla="*/ 393 w 788"/>
              <a:gd name="T73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8" h="780">
                <a:moveTo>
                  <a:pt x="393" y="779"/>
                </a:moveTo>
                <a:lnTo>
                  <a:pt x="393" y="779"/>
                </a:lnTo>
                <a:cubicBezTo>
                  <a:pt x="295" y="779"/>
                  <a:pt x="197" y="734"/>
                  <a:pt x="125" y="662"/>
                </a:cubicBezTo>
                <a:cubicBezTo>
                  <a:pt x="116" y="662"/>
                  <a:pt x="116" y="653"/>
                  <a:pt x="125" y="644"/>
                </a:cubicBezTo>
                <a:cubicBezTo>
                  <a:pt x="125" y="644"/>
                  <a:pt x="134" y="644"/>
                  <a:pt x="143" y="644"/>
                </a:cubicBezTo>
                <a:cubicBezTo>
                  <a:pt x="206" y="716"/>
                  <a:pt x="295" y="752"/>
                  <a:pt x="393" y="752"/>
                </a:cubicBezTo>
                <a:cubicBezTo>
                  <a:pt x="590" y="752"/>
                  <a:pt x="751" y="582"/>
                  <a:pt x="751" y="385"/>
                </a:cubicBezTo>
                <a:cubicBezTo>
                  <a:pt x="751" y="376"/>
                  <a:pt x="751" y="367"/>
                  <a:pt x="751" y="349"/>
                </a:cubicBezTo>
                <a:cubicBezTo>
                  <a:pt x="706" y="358"/>
                  <a:pt x="671" y="331"/>
                  <a:pt x="653" y="296"/>
                </a:cubicBezTo>
                <a:cubicBezTo>
                  <a:pt x="635" y="305"/>
                  <a:pt x="617" y="305"/>
                  <a:pt x="599" y="305"/>
                </a:cubicBezTo>
                <a:cubicBezTo>
                  <a:pt x="528" y="305"/>
                  <a:pt x="474" y="251"/>
                  <a:pt x="474" y="179"/>
                </a:cubicBezTo>
                <a:cubicBezTo>
                  <a:pt x="474" y="162"/>
                  <a:pt x="483" y="135"/>
                  <a:pt x="492" y="117"/>
                </a:cubicBezTo>
                <a:cubicBezTo>
                  <a:pt x="456" y="99"/>
                  <a:pt x="429" y="63"/>
                  <a:pt x="429" y="27"/>
                </a:cubicBezTo>
                <a:cubicBezTo>
                  <a:pt x="411" y="27"/>
                  <a:pt x="402" y="27"/>
                  <a:pt x="393" y="27"/>
                </a:cubicBezTo>
                <a:cubicBezTo>
                  <a:pt x="197" y="27"/>
                  <a:pt x="35" y="188"/>
                  <a:pt x="35" y="385"/>
                </a:cubicBezTo>
                <a:cubicBezTo>
                  <a:pt x="35" y="448"/>
                  <a:pt x="45" y="510"/>
                  <a:pt x="80" y="555"/>
                </a:cubicBezTo>
                <a:cubicBezTo>
                  <a:pt x="80" y="564"/>
                  <a:pt x="80" y="573"/>
                  <a:pt x="71" y="582"/>
                </a:cubicBezTo>
                <a:cubicBezTo>
                  <a:pt x="62" y="582"/>
                  <a:pt x="54" y="582"/>
                  <a:pt x="54" y="573"/>
                </a:cubicBezTo>
                <a:cubicBezTo>
                  <a:pt x="18" y="519"/>
                  <a:pt x="0" y="448"/>
                  <a:pt x="0" y="385"/>
                </a:cubicBezTo>
                <a:cubicBezTo>
                  <a:pt x="0" y="170"/>
                  <a:pt x="179" y="0"/>
                  <a:pt x="393" y="0"/>
                </a:cubicBezTo>
                <a:cubicBezTo>
                  <a:pt x="411" y="0"/>
                  <a:pt x="429" y="0"/>
                  <a:pt x="447" y="0"/>
                </a:cubicBezTo>
                <a:cubicBezTo>
                  <a:pt x="447" y="0"/>
                  <a:pt x="456" y="9"/>
                  <a:pt x="456" y="18"/>
                </a:cubicBezTo>
                <a:lnTo>
                  <a:pt x="456" y="18"/>
                </a:lnTo>
                <a:cubicBezTo>
                  <a:pt x="456" y="54"/>
                  <a:pt x="483" y="90"/>
                  <a:pt x="510" y="99"/>
                </a:cubicBezTo>
                <a:cubicBezTo>
                  <a:pt x="519" y="99"/>
                  <a:pt x="519" y="108"/>
                  <a:pt x="528" y="108"/>
                </a:cubicBezTo>
                <a:cubicBezTo>
                  <a:pt x="528" y="117"/>
                  <a:pt x="528" y="117"/>
                  <a:pt x="519" y="126"/>
                </a:cubicBezTo>
                <a:cubicBezTo>
                  <a:pt x="510" y="135"/>
                  <a:pt x="501" y="162"/>
                  <a:pt x="501" y="179"/>
                </a:cubicBezTo>
                <a:cubicBezTo>
                  <a:pt x="501" y="233"/>
                  <a:pt x="546" y="278"/>
                  <a:pt x="599" y="278"/>
                </a:cubicBezTo>
                <a:cubicBezTo>
                  <a:pt x="617" y="278"/>
                  <a:pt x="635" y="278"/>
                  <a:pt x="653" y="269"/>
                </a:cubicBezTo>
                <a:cubicBezTo>
                  <a:pt x="653" y="260"/>
                  <a:pt x="653" y="260"/>
                  <a:pt x="662" y="269"/>
                </a:cubicBezTo>
                <a:lnTo>
                  <a:pt x="671" y="269"/>
                </a:lnTo>
                <a:cubicBezTo>
                  <a:pt x="680" y="305"/>
                  <a:pt x="706" y="322"/>
                  <a:pt x="742" y="322"/>
                </a:cubicBezTo>
                <a:cubicBezTo>
                  <a:pt x="751" y="322"/>
                  <a:pt x="760" y="322"/>
                  <a:pt x="760" y="322"/>
                </a:cubicBezTo>
                <a:cubicBezTo>
                  <a:pt x="769" y="322"/>
                  <a:pt x="769" y="322"/>
                  <a:pt x="778" y="322"/>
                </a:cubicBezTo>
                <a:cubicBezTo>
                  <a:pt x="778" y="331"/>
                  <a:pt x="778" y="331"/>
                  <a:pt x="778" y="331"/>
                </a:cubicBezTo>
                <a:cubicBezTo>
                  <a:pt x="787" y="349"/>
                  <a:pt x="787" y="367"/>
                  <a:pt x="787" y="385"/>
                </a:cubicBezTo>
                <a:cubicBezTo>
                  <a:pt x="787" y="600"/>
                  <a:pt x="608" y="779"/>
                  <a:pt x="393" y="7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29">
            <a:extLst>
              <a:ext uri="{FF2B5EF4-FFF2-40B4-BE49-F238E27FC236}">
                <a16:creationId xmlns:a16="http://schemas.microsoft.com/office/drawing/2014/main" id="{21007F49-524D-5741-A986-B158A779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112" y="4999958"/>
            <a:ext cx="178700" cy="169539"/>
          </a:xfrm>
          <a:custGeom>
            <a:avLst/>
            <a:gdLst>
              <a:gd name="T0" fmla="*/ 89 w 171"/>
              <a:gd name="T1" fmla="*/ 161 h 162"/>
              <a:gd name="T2" fmla="*/ 89 w 171"/>
              <a:gd name="T3" fmla="*/ 161 h 162"/>
              <a:gd name="T4" fmla="*/ 0 w 171"/>
              <a:gd name="T5" fmla="*/ 81 h 162"/>
              <a:gd name="T6" fmla="*/ 89 w 171"/>
              <a:gd name="T7" fmla="*/ 0 h 162"/>
              <a:gd name="T8" fmla="*/ 170 w 171"/>
              <a:gd name="T9" fmla="*/ 81 h 162"/>
              <a:gd name="T10" fmla="*/ 89 w 171"/>
              <a:gd name="T11" fmla="*/ 161 h 162"/>
              <a:gd name="T12" fmla="*/ 89 w 171"/>
              <a:gd name="T13" fmla="*/ 27 h 162"/>
              <a:gd name="T14" fmla="*/ 89 w 171"/>
              <a:gd name="T15" fmla="*/ 27 h 162"/>
              <a:gd name="T16" fmla="*/ 36 w 171"/>
              <a:gd name="T17" fmla="*/ 81 h 162"/>
              <a:gd name="T18" fmla="*/ 89 w 171"/>
              <a:gd name="T19" fmla="*/ 134 h 162"/>
              <a:gd name="T20" fmla="*/ 143 w 171"/>
              <a:gd name="T21" fmla="*/ 81 h 162"/>
              <a:gd name="T22" fmla="*/ 89 w 171"/>
              <a:gd name="T23" fmla="*/ 2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62">
                <a:moveTo>
                  <a:pt x="89" y="161"/>
                </a:moveTo>
                <a:lnTo>
                  <a:pt x="89" y="161"/>
                </a:lnTo>
                <a:cubicBezTo>
                  <a:pt x="45" y="161"/>
                  <a:pt x="0" y="126"/>
                  <a:pt x="0" y="81"/>
                </a:cubicBezTo>
                <a:cubicBezTo>
                  <a:pt x="0" y="36"/>
                  <a:pt x="45" y="0"/>
                  <a:pt x="89" y="0"/>
                </a:cubicBezTo>
                <a:cubicBezTo>
                  <a:pt x="134" y="0"/>
                  <a:pt x="170" y="36"/>
                  <a:pt x="170" y="81"/>
                </a:cubicBezTo>
                <a:cubicBezTo>
                  <a:pt x="170" y="126"/>
                  <a:pt x="134" y="161"/>
                  <a:pt x="89" y="161"/>
                </a:cubicBezTo>
                <a:close/>
                <a:moveTo>
                  <a:pt x="89" y="27"/>
                </a:moveTo>
                <a:lnTo>
                  <a:pt x="89" y="27"/>
                </a:lnTo>
                <a:cubicBezTo>
                  <a:pt x="54" y="27"/>
                  <a:pt x="36" y="45"/>
                  <a:pt x="36" y="81"/>
                </a:cubicBezTo>
                <a:cubicBezTo>
                  <a:pt x="36" y="108"/>
                  <a:pt x="54" y="134"/>
                  <a:pt x="89" y="134"/>
                </a:cubicBezTo>
                <a:cubicBezTo>
                  <a:pt x="116" y="134"/>
                  <a:pt x="143" y="108"/>
                  <a:pt x="143" y="81"/>
                </a:cubicBezTo>
                <a:cubicBezTo>
                  <a:pt x="143" y="45"/>
                  <a:pt x="116" y="27"/>
                  <a:pt x="89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0">
            <a:extLst>
              <a:ext uri="{FF2B5EF4-FFF2-40B4-BE49-F238E27FC236}">
                <a16:creationId xmlns:a16="http://schemas.microsoft.com/office/drawing/2014/main" id="{68A3B6E0-F6F8-A343-ACFC-B53462EE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425" y="5325289"/>
            <a:ext cx="160372" cy="160372"/>
          </a:xfrm>
          <a:custGeom>
            <a:avLst/>
            <a:gdLst>
              <a:gd name="T0" fmla="*/ 80 w 153"/>
              <a:gd name="T1" fmla="*/ 152 h 153"/>
              <a:gd name="T2" fmla="*/ 80 w 153"/>
              <a:gd name="T3" fmla="*/ 152 h 153"/>
              <a:gd name="T4" fmla="*/ 0 w 153"/>
              <a:gd name="T5" fmla="*/ 72 h 153"/>
              <a:gd name="T6" fmla="*/ 80 w 153"/>
              <a:gd name="T7" fmla="*/ 0 h 153"/>
              <a:gd name="T8" fmla="*/ 152 w 153"/>
              <a:gd name="T9" fmla="*/ 72 h 153"/>
              <a:gd name="T10" fmla="*/ 80 w 153"/>
              <a:gd name="T11" fmla="*/ 152 h 153"/>
              <a:gd name="T12" fmla="*/ 80 w 153"/>
              <a:gd name="T13" fmla="*/ 27 h 153"/>
              <a:gd name="T14" fmla="*/ 80 w 153"/>
              <a:gd name="T15" fmla="*/ 27 h 153"/>
              <a:gd name="T16" fmla="*/ 26 w 153"/>
              <a:gd name="T17" fmla="*/ 72 h 153"/>
              <a:gd name="T18" fmla="*/ 80 w 153"/>
              <a:gd name="T19" fmla="*/ 117 h 153"/>
              <a:gd name="T20" fmla="*/ 125 w 153"/>
              <a:gd name="T21" fmla="*/ 72 h 153"/>
              <a:gd name="T22" fmla="*/ 80 w 153"/>
              <a:gd name="T23" fmla="*/ 2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3">
                <a:moveTo>
                  <a:pt x="80" y="152"/>
                </a:moveTo>
                <a:lnTo>
                  <a:pt x="80" y="152"/>
                </a:lnTo>
                <a:cubicBezTo>
                  <a:pt x="35" y="152"/>
                  <a:pt x="0" y="117"/>
                  <a:pt x="0" y="72"/>
                </a:cubicBezTo>
                <a:cubicBezTo>
                  <a:pt x="0" y="36"/>
                  <a:pt x="35" y="0"/>
                  <a:pt x="80" y="0"/>
                </a:cubicBezTo>
                <a:cubicBezTo>
                  <a:pt x="116" y="0"/>
                  <a:pt x="152" y="36"/>
                  <a:pt x="152" y="72"/>
                </a:cubicBezTo>
                <a:cubicBezTo>
                  <a:pt x="152" y="117"/>
                  <a:pt x="116" y="152"/>
                  <a:pt x="80" y="152"/>
                </a:cubicBezTo>
                <a:close/>
                <a:moveTo>
                  <a:pt x="80" y="27"/>
                </a:moveTo>
                <a:lnTo>
                  <a:pt x="80" y="27"/>
                </a:lnTo>
                <a:cubicBezTo>
                  <a:pt x="53" y="27"/>
                  <a:pt x="26" y="45"/>
                  <a:pt x="26" y="72"/>
                </a:cubicBezTo>
                <a:cubicBezTo>
                  <a:pt x="26" y="99"/>
                  <a:pt x="53" y="117"/>
                  <a:pt x="80" y="117"/>
                </a:cubicBezTo>
                <a:cubicBezTo>
                  <a:pt x="98" y="117"/>
                  <a:pt x="125" y="99"/>
                  <a:pt x="125" y="72"/>
                </a:cubicBezTo>
                <a:cubicBezTo>
                  <a:pt x="125" y="45"/>
                  <a:pt x="98" y="27"/>
                  <a:pt x="80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1">
            <a:extLst>
              <a:ext uri="{FF2B5EF4-FFF2-40B4-BE49-F238E27FC236}">
                <a16:creationId xmlns:a16="http://schemas.microsoft.com/office/drawing/2014/main" id="{371ACCAF-1B50-7546-9620-5E62E612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424" y="5238227"/>
            <a:ext cx="132882" cy="123718"/>
          </a:xfrm>
          <a:custGeom>
            <a:avLst/>
            <a:gdLst>
              <a:gd name="T0" fmla="*/ 62 w 126"/>
              <a:gd name="T1" fmla="*/ 116 h 117"/>
              <a:gd name="T2" fmla="*/ 62 w 126"/>
              <a:gd name="T3" fmla="*/ 116 h 117"/>
              <a:gd name="T4" fmla="*/ 0 w 126"/>
              <a:gd name="T5" fmla="*/ 63 h 117"/>
              <a:gd name="T6" fmla="*/ 62 w 126"/>
              <a:gd name="T7" fmla="*/ 0 h 117"/>
              <a:gd name="T8" fmla="*/ 125 w 126"/>
              <a:gd name="T9" fmla="*/ 63 h 117"/>
              <a:gd name="T10" fmla="*/ 62 w 126"/>
              <a:gd name="T11" fmla="*/ 116 h 117"/>
              <a:gd name="T12" fmla="*/ 62 w 126"/>
              <a:gd name="T13" fmla="*/ 27 h 117"/>
              <a:gd name="T14" fmla="*/ 62 w 126"/>
              <a:gd name="T15" fmla="*/ 27 h 117"/>
              <a:gd name="T16" fmla="*/ 27 w 126"/>
              <a:gd name="T17" fmla="*/ 63 h 117"/>
              <a:gd name="T18" fmla="*/ 62 w 126"/>
              <a:gd name="T19" fmla="*/ 89 h 117"/>
              <a:gd name="T20" fmla="*/ 98 w 126"/>
              <a:gd name="T21" fmla="*/ 63 h 117"/>
              <a:gd name="T22" fmla="*/ 62 w 126"/>
              <a:gd name="T23" fmla="*/ 2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17">
                <a:moveTo>
                  <a:pt x="62" y="116"/>
                </a:moveTo>
                <a:lnTo>
                  <a:pt x="62" y="116"/>
                </a:lnTo>
                <a:cubicBezTo>
                  <a:pt x="27" y="116"/>
                  <a:pt x="0" y="89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3"/>
                </a:cubicBezTo>
                <a:cubicBezTo>
                  <a:pt x="125" y="89"/>
                  <a:pt x="98" y="116"/>
                  <a:pt x="62" y="116"/>
                </a:cubicBezTo>
                <a:close/>
                <a:moveTo>
                  <a:pt x="62" y="27"/>
                </a:moveTo>
                <a:lnTo>
                  <a:pt x="62" y="27"/>
                </a:lnTo>
                <a:cubicBezTo>
                  <a:pt x="44" y="27"/>
                  <a:pt x="27" y="45"/>
                  <a:pt x="27" y="63"/>
                </a:cubicBezTo>
                <a:cubicBezTo>
                  <a:pt x="27" y="80"/>
                  <a:pt x="44" y="89"/>
                  <a:pt x="62" y="89"/>
                </a:cubicBezTo>
                <a:cubicBezTo>
                  <a:pt x="80" y="89"/>
                  <a:pt x="98" y="80"/>
                  <a:pt x="98" y="63"/>
                </a:cubicBezTo>
                <a:cubicBezTo>
                  <a:pt x="98" y="45"/>
                  <a:pt x="80" y="27"/>
                  <a:pt x="6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2">
            <a:extLst>
              <a:ext uri="{FF2B5EF4-FFF2-40B4-BE49-F238E27FC236}">
                <a16:creationId xmlns:a16="http://schemas.microsoft.com/office/drawing/2014/main" id="{1E3FADBE-17BE-E847-959E-F810EF70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902" y="4830422"/>
            <a:ext cx="68733" cy="68730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27 h 64"/>
              <a:gd name="T6" fmla="*/ 27 w 64"/>
              <a:gd name="T7" fmla="*/ 0 h 64"/>
              <a:gd name="T8" fmla="*/ 63 w 64"/>
              <a:gd name="T9" fmla="*/ 27 h 64"/>
              <a:gd name="T10" fmla="*/ 27 w 64"/>
              <a:gd name="T11" fmla="*/ 63 h 64"/>
              <a:gd name="T12" fmla="*/ 27 w 64"/>
              <a:gd name="T13" fmla="*/ 27 h 64"/>
              <a:gd name="T14" fmla="*/ 27 w 64"/>
              <a:gd name="T15" fmla="*/ 27 h 64"/>
              <a:gd name="T16" fmla="*/ 27 w 64"/>
              <a:gd name="T17" fmla="*/ 27 h 64"/>
              <a:gd name="T18" fmla="*/ 27 w 64"/>
              <a:gd name="T19" fmla="*/ 36 h 64"/>
              <a:gd name="T20" fmla="*/ 36 w 64"/>
              <a:gd name="T21" fmla="*/ 27 h 64"/>
              <a:gd name="T22" fmla="*/ 27 w 64"/>
              <a:gd name="T23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63"/>
                  <a:pt x="27" y="63"/>
                </a:cubicBezTo>
                <a:close/>
                <a:moveTo>
                  <a:pt x="27" y="27"/>
                </a:moveTo>
                <a:lnTo>
                  <a:pt x="27" y="27"/>
                </a:lnTo>
                <a:lnTo>
                  <a:pt x="27" y="27"/>
                </a:lnTo>
                <a:cubicBezTo>
                  <a:pt x="27" y="36"/>
                  <a:pt x="27" y="36"/>
                  <a:pt x="27" y="36"/>
                </a:cubicBezTo>
                <a:cubicBezTo>
                  <a:pt x="36" y="36"/>
                  <a:pt x="36" y="36"/>
                  <a:pt x="36" y="27"/>
                </a:cubicBezTo>
                <a:cubicBezTo>
                  <a:pt x="36" y="27"/>
                  <a:pt x="36" y="27"/>
                  <a:pt x="2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3">
            <a:extLst>
              <a:ext uri="{FF2B5EF4-FFF2-40B4-BE49-F238E27FC236}">
                <a16:creationId xmlns:a16="http://schemas.microsoft.com/office/drawing/2014/main" id="{4C78BDD1-DB37-4E44-A0D7-A413042B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917" y="4972465"/>
            <a:ext cx="73314" cy="73314"/>
          </a:xfrm>
          <a:custGeom>
            <a:avLst/>
            <a:gdLst>
              <a:gd name="T0" fmla="*/ 35 w 72"/>
              <a:gd name="T1" fmla="*/ 71 h 72"/>
              <a:gd name="T2" fmla="*/ 35 w 72"/>
              <a:gd name="T3" fmla="*/ 71 h 72"/>
              <a:gd name="T4" fmla="*/ 0 w 72"/>
              <a:gd name="T5" fmla="*/ 35 h 72"/>
              <a:gd name="T6" fmla="*/ 35 w 72"/>
              <a:gd name="T7" fmla="*/ 0 h 72"/>
              <a:gd name="T8" fmla="*/ 71 w 72"/>
              <a:gd name="T9" fmla="*/ 35 h 72"/>
              <a:gd name="T10" fmla="*/ 35 w 72"/>
              <a:gd name="T11" fmla="*/ 71 h 72"/>
              <a:gd name="T12" fmla="*/ 35 w 72"/>
              <a:gd name="T13" fmla="*/ 26 h 72"/>
              <a:gd name="T14" fmla="*/ 35 w 72"/>
              <a:gd name="T15" fmla="*/ 26 h 72"/>
              <a:gd name="T16" fmla="*/ 26 w 72"/>
              <a:gd name="T17" fmla="*/ 35 h 72"/>
              <a:gd name="T18" fmla="*/ 35 w 72"/>
              <a:gd name="T19" fmla="*/ 44 h 72"/>
              <a:gd name="T20" fmla="*/ 44 w 72"/>
              <a:gd name="T21" fmla="*/ 35 h 72"/>
              <a:gd name="T22" fmla="*/ 35 w 72"/>
              <a:gd name="T23" fmla="*/ 2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2">
                <a:moveTo>
                  <a:pt x="35" y="71"/>
                </a:moveTo>
                <a:lnTo>
                  <a:pt x="35" y="71"/>
                </a:lnTo>
                <a:cubicBezTo>
                  <a:pt x="17" y="71"/>
                  <a:pt x="0" y="53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53"/>
                  <a:pt x="53" y="71"/>
                  <a:pt x="35" y="71"/>
                </a:cubicBezTo>
                <a:close/>
                <a:moveTo>
                  <a:pt x="35" y="26"/>
                </a:moveTo>
                <a:lnTo>
                  <a:pt x="35" y="26"/>
                </a:lnTo>
                <a:lnTo>
                  <a:pt x="26" y="35"/>
                </a:lnTo>
                <a:cubicBezTo>
                  <a:pt x="26" y="44"/>
                  <a:pt x="35" y="44"/>
                  <a:pt x="35" y="44"/>
                </a:cubicBezTo>
                <a:cubicBezTo>
                  <a:pt x="44" y="44"/>
                  <a:pt x="44" y="44"/>
                  <a:pt x="44" y="35"/>
                </a:cubicBezTo>
                <a:cubicBezTo>
                  <a:pt x="44" y="35"/>
                  <a:pt x="44" y="26"/>
                  <a:pt x="3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4">
            <a:extLst>
              <a:ext uri="{FF2B5EF4-FFF2-40B4-BE49-F238E27FC236}">
                <a16:creationId xmlns:a16="http://schemas.microsoft.com/office/drawing/2014/main" id="{2B2DBA71-6ED1-234D-8E36-DD4609E0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49" y="4972465"/>
            <a:ext cx="87058" cy="82478"/>
          </a:xfrm>
          <a:custGeom>
            <a:avLst/>
            <a:gdLst>
              <a:gd name="T0" fmla="*/ 36 w 82"/>
              <a:gd name="T1" fmla="*/ 80 h 81"/>
              <a:gd name="T2" fmla="*/ 36 w 82"/>
              <a:gd name="T3" fmla="*/ 80 h 81"/>
              <a:gd name="T4" fmla="*/ 0 w 82"/>
              <a:gd name="T5" fmla="*/ 35 h 81"/>
              <a:gd name="T6" fmla="*/ 36 w 82"/>
              <a:gd name="T7" fmla="*/ 0 h 81"/>
              <a:gd name="T8" fmla="*/ 81 w 82"/>
              <a:gd name="T9" fmla="*/ 35 h 81"/>
              <a:gd name="T10" fmla="*/ 36 w 82"/>
              <a:gd name="T11" fmla="*/ 80 h 81"/>
              <a:gd name="T12" fmla="*/ 36 w 82"/>
              <a:gd name="T13" fmla="*/ 26 h 81"/>
              <a:gd name="T14" fmla="*/ 36 w 82"/>
              <a:gd name="T15" fmla="*/ 26 h 81"/>
              <a:gd name="T16" fmla="*/ 27 w 82"/>
              <a:gd name="T17" fmla="*/ 35 h 81"/>
              <a:gd name="T18" fmla="*/ 36 w 82"/>
              <a:gd name="T19" fmla="*/ 53 h 81"/>
              <a:gd name="T20" fmla="*/ 45 w 82"/>
              <a:gd name="T21" fmla="*/ 35 h 81"/>
              <a:gd name="T22" fmla="*/ 36 w 82"/>
              <a:gd name="T23" fmla="*/ 2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1">
                <a:moveTo>
                  <a:pt x="36" y="80"/>
                </a:moveTo>
                <a:lnTo>
                  <a:pt x="36" y="80"/>
                </a:lnTo>
                <a:cubicBezTo>
                  <a:pt x="18" y="80"/>
                  <a:pt x="0" y="62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63" y="0"/>
                  <a:pt x="81" y="17"/>
                  <a:pt x="81" y="35"/>
                </a:cubicBezTo>
                <a:cubicBezTo>
                  <a:pt x="81" y="62"/>
                  <a:pt x="63" y="80"/>
                  <a:pt x="36" y="80"/>
                </a:cubicBezTo>
                <a:close/>
                <a:moveTo>
                  <a:pt x="36" y="26"/>
                </a:moveTo>
                <a:lnTo>
                  <a:pt x="36" y="26"/>
                </a:lnTo>
                <a:cubicBezTo>
                  <a:pt x="27" y="26"/>
                  <a:pt x="27" y="26"/>
                  <a:pt x="27" y="35"/>
                </a:cubicBezTo>
                <a:cubicBezTo>
                  <a:pt x="27" y="44"/>
                  <a:pt x="27" y="53"/>
                  <a:pt x="36" y="53"/>
                </a:cubicBezTo>
                <a:cubicBezTo>
                  <a:pt x="45" y="53"/>
                  <a:pt x="45" y="44"/>
                  <a:pt x="45" y="35"/>
                </a:cubicBezTo>
                <a:cubicBezTo>
                  <a:pt x="45" y="26"/>
                  <a:pt x="45" y="26"/>
                  <a:pt x="3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5">
            <a:extLst>
              <a:ext uri="{FF2B5EF4-FFF2-40B4-BE49-F238E27FC236}">
                <a16:creationId xmlns:a16="http://schemas.microsoft.com/office/drawing/2014/main" id="{C0730BBF-E036-2847-93C0-86814D28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887" y="8074548"/>
            <a:ext cx="178703" cy="178700"/>
          </a:xfrm>
          <a:custGeom>
            <a:avLst/>
            <a:gdLst>
              <a:gd name="T0" fmla="*/ 53 w 171"/>
              <a:gd name="T1" fmla="*/ 170 h 171"/>
              <a:gd name="T2" fmla="*/ 53 w 171"/>
              <a:gd name="T3" fmla="*/ 170 h 171"/>
              <a:gd name="T4" fmla="*/ 18 w 171"/>
              <a:gd name="T5" fmla="*/ 170 h 171"/>
              <a:gd name="T6" fmla="*/ 0 w 171"/>
              <a:gd name="T7" fmla="*/ 161 h 171"/>
              <a:gd name="T8" fmla="*/ 0 w 171"/>
              <a:gd name="T9" fmla="*/ 116 h 171"/>
              <a:gd name="T10" fmla="*/ 116 w 171"/>
              <a:gd name="T11" fmla="*/ 0 h 171"/>
              <a:gd name="T12" fmla="*/ 152 w 171"/>
              <a:gd name="T13" fmla="*/ 0 h 171"/>
              <a:gd name="T14" fmla="*/ 170 w 171"/>
              <a:gd name="T15" fmla="*/ 18 h 171"/>
              <a:gd name="T16" fmla="*/ 170 w 171"/>
              <a:gd name="T17" fmla="*/ 54 h 171"/>
              <a:gd name="T18" fmla="*/ 53 w 171"/>
              <a:gd name="T19" fmla="*/ 170 h 171"/>
              <a:gd name="T20" fmla="*/ 27 w 171"/>
              <a:gd name="T21" fmla="*/ 143 h 171"/>
              <a:gd name="T22" fmla="*/ 27 w 171"/>
              <a:gd name="T23" fmla="*/ 143 h 171"/>
              <a:gd name="T24" fmla="*/ 53 w 171"/>
              <a:gd name="T25" fmla="*/ 143 h 171"/>
              <a:gd name="T26" fmla="*/ 143 w 171"/>
              <a:gd name="T27" fmla="*/ 54 h 171"/>
              <a:gd name="T28" fmla="*/ 143 w 171"/>
              <a:gd name="T29" fmla="*/ 36 h 171"/>
              <a:gd name="T30" fmla="*/ 116 w 171"/>
              <a:gd name="T31" fmla="*/ 36 h 171"/>
              <a:gd name="T32" fmla="*/ 27 w 171"/>
              <a:gd name="T33" fmla="*/ 116 h 171"/>
              <a:gd name="T34" fmla="*/ 27 w 171"/>
              <a:gd name="T35" fmla="*/ 14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171">
                <a:moveTo>
                  <a:pt x="53" y="170"/>
                </a:moveTo>
                <a:lnTo>
                  <a:pt x="53" y="170"/>
                </a:lnTo>
                <a:cubicBezTo>
                  <a:pt x="18" y="170"/>
                  <a:pt x="18" y="170"/>
                  <a:pt x="18" y="170"/>
                </a:cubicBezTo>
                <a:cubicBezTo>
                  <a:pt x="9" y="170"/>
                  <a:pt x="0" y="161"/>
                  <a:pt x="0" y="161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3" y="0"/>
                  <a:pt x="11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70" y="9"/>
                  <a:pt x="170" y="18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70" y="116"/>
                  <a:pt x="116" y="170"/>
                  <a:pt x="53" y="170"/>
                </a:cubicBezTo>
                <a:close/>
                <a:moveTo>
                  <a:pt x="27" y="143"/>
                </a:moveTo>
                <a:lnTo>
                  <a:pt x="27" y="143"/>
                </a:lnTo>
                <a:cubicBezTo>
                  <a:pt x="53" y="143"/>
                  <a:pt x="53" y="143"/>
                  <a:pt x="53" y="143"/>
                </a:cubicBezTo>
                <a:cubicBezTo>
                  <a:pt x="107" y="143"/>
                  <a:pt x="143" y="107"/>
                  <a:pt x="143" y="54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71" y="36"/>
                  <a:pt x="27" y="71"/>
                  <a:pt x="27" y="116"/>
                </a:cubicBezTo>
                <a:lnTo>
                  <a:pt x="27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6">
            <a:extLst>
              <a:ext uri="{FF2B5EF4-FFF2-40B4-BE49-F238E27FC236}">
                <a16:creationId xmlns:a16="http://schemas.microsoft.com/office/drawing/2014/main" id="{4C5F9D09-4586-5F4A-B5B9-2214A2EC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887" y="8221175"/>
            <a:ext cx="178703" cy="178700"/>
          </a:xfrm>
          <a:custGeom>
            <a:avLst/>
            <a:gdLst>
              <a:gd name="T0" fmla="*/ 152 w 171"/>
              <a:gd name="T1" fmla="*/ 170 h 171"/>
              <a:gd name="T2" fmla="*/ 152 w 171"/>
              <a:gd name="T3" fmla="*/ 170 h 171"/>
              <a:gd name="T4" fmla="*/ 116 w 171"/>
              <a:gd name="T5" fmla="*/ 170 h 171"/>
              <a:gd name="T6" fmla="*/ 0 w 171"/>
              <a:gd name="T7" fmla="*/ 54 h 171"/>
              <a:gd name="T8" fmla="*/ 0 w 171"/>
              <a:gd name="T9" fmla="*/ 18 h 171"/>
              <a:gd name="T10" fmla="*/ 18 w 171"/>
              <a:gd name="T11" fmla="*/ 0 h 171"/>
              <a:gd name="T12" fmla="*/ 53 w 171"/>
              <a:gd name="T13" fmla="*/ 0 h 171"/>
              <a:gd name="T14" fmla="*/ 170 w 171"/>
              <a:gd name="T15" fmla="*/ 116 h 171"/>
              <a:gd name="T16" fmla="*/ 170 w 171"/>
              <a:gd name="T17" fmla="*/ 152 h 171"/>
              <a:gd name="T18" fmla="*/ 152 w 171"/>
              <a:gd name="T19" fmla="*/ 170 h 171"/>
              <a:gd name="T20" fmla="*/ 27 w 171"/>
              <a:gd name="T21" fmla="*/ 27 h 171"/>
              <a:gd name="T22" fmla="*/ 27 w 171"/>
              <a:gd name="T23" fmla="*/ 27 h 171"/>
              <a:gd name="T24" fmla="*/ 27 w 171"/>
              <a:gd name="T25" fmla="*/ 54 h 171"/>
              <a:gd name="T26" fmla="*/ 116 w 171"/>
              <a:gd name="T27" fmla="*/ 143 h 171"/>
              <a:gd name="T28" fmla="*/ 143 w 171"/>
              <a:gd name="T29" fmla="*/ 143 h 171"/>
              <a:gd name="T30" fmla="*/ 143 w 171"/>
              <a:gd name="T31" fmla="*/ 116 h 171"/>
              <a:gd name="T32" fmla="*/ 53 w 171"/>
              <a:gd name="T33" fmla="*/ 27 h 171"/>
              <a:gd name="T34" fmla="*/ 27 w 171"/>
              <a:gd name="T35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171">
                <a:moveTo>
                  <a:pt x="152" y="170"/>
                </a:moveTo>
                <a:lnTo>
                  <a:pt x="152" y="170"/>
                </a:lnTo>
                <a:cubicBezTo>
                  <a:pt x="116" y="170"/>
                  <a:pt x="116" y="170"/>
                  <a:pt x="116" y="170"/>
                </a:cubicBezTo>
                <a:cubicBezTo>
                  <a:pt x="53" y="170"/>
                  <a:pt x="0" y="116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16" y="0"/>
                  <a:pt x="170" y="54"/>
                  <a:pt x="170" y="116"/>
                </a:cubicBezTo>
                <a:cubicBezTo>
                  <a:pt x="170" y="152"/>
                  <a:pt x="170" y="152"/>
                  <a:pt x="170" y="152"/>
                </a:cubicBezTo>
                <a:cubicBezTo>
                  <a:pt x="170" y="161"/>
                  <a:pt x="161" y="170"/>
                  <a:pt x="152" y="170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27" y="54"/>
                  <a:pt x="27" y="54"/>
                  <a:pt x="27" y="54"/>
                </a:cubicBezTo>
                <a:cubicBezTo>
                  <a:pt x="27" y="99"/>
                  <a:pt x="71" y="143"/>
                  <a:pt x="116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43" y="72"/>
                  <a:pt x="107" y="27"/>
                  <a:pt x="53" y="27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7">
            <a:extLst>
              <a:ext uri="{FF2B5EF4-FFF2-40B4-BE49-F238E27FC236}">
                <a16:creationId xmlns:a16="http://schemas.microsoft.com/office/drawing/2014/main" id="{CB912FA2-FCBC-FA42-9E6B-E9287769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305" y="8390711"/>
            <a:ext cx="151211" cy="123718"/>
          </a:xfrm>
          <a:custGeom>
            <a:avLst/>
            <a:gdLst>
              <a:gd name="T0" fmla="*/ 116 w 144"/>
              <a:gd name="T1" fmla="*/ 116 h 117"/>
              <a:gd name="T2" fmla="*/ 116 w 144"/>
              <a:gd name="T3" fmla="*/ 116 h 117"/>
              <a:gd name="T4" fmla="*/ 98 w 144"/>
              <a:gd name="T5" fmla="*/ 108 h 117"/>
              <a:gd name="T6" fmla="*/ 9 w 144"/>
              <a:gd name="T7" fmla="*/ 54 h 117"/>
              <a:gd name="T8" fmla="*/ 0 w 144"/>
              <a:gd name="T9" fmla="*/ 36 h 117"/>
              <a:gd name="T10" fmla="*/ 18 w 144"/>
              <a:gd name="T11" fmla="*/ 27 h 117"/>
              <a:gd name="T12" fmla="*/ 125 w 144"/>
              <a:gd name="T13" fmla="*/ 0 h 117"/>
              <a:gd name="T14" fmla="*/ 143 w 144"/>
              <a:gd name="T15" fmla="*/ 9 h 117"/>
              <a:gd name="T16" fmla="*/ 143 w 144"/>
              <a:gd name="T17" fmla="*/ 18 h 117"/>
              <a:gd name="T18" fmla="*/ 143 w 144"/>
              <a:gd name="T19" fmla="*/ 81 h 117"/>
              <a:gd name="T20" fmla="*/ 125 w 144"/>
              <a:gd name="T21" fmla="*/ 116 h 117"/>
              <a:gd name="T22" fmla="*/ 116 w 144"/>
              <a:gd name="T23" fmla="*/ 116 h 117"/>
              <a:gd name="T24" fmla="*/ 53 w 144"/>
              <a:gd name="T25" fmla="*/ 54 h 117"/>
              <a:gd name="T26" fmla="*/ 53 w 144"/>
              <a:gd name="T27" fmla="*/ 54 h 117"/>
              <a:gd name="T28" fmla="*/ 107 w 144"/>
              <a:gd name="T29" fmla="*/ 90 h 117"/>
              <a:gd name="T30" fmla="*/ 107 w 144"/>
              <a:gd name="T31" fmla="*/ 90 h 117"/>
              <a:gd name="T32" fmla="*/ 116 w 144"/>
              <a:gd name="T33" fmla="*/ 90 h 117"/>
              <a:gd name="T34" fmla="*/ 116 w 144"/>
              <a:gd name="T35" fmla="*/ 81 h 117"/>
              <a:gd name="T36" fmla="*/ 116 w 144"/>
              <a:gd name="T37" fmla="*/ 36 h 117"/>
              <a:gd name="T38" fmla="*/ 53 w 144"/>
              <a:gd name="T39" fmla="*/ 5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17">
                <a:moveTo>
                  <a:pt x="116" y="116"/>
                </a:moveTo>
                <a:lnTo>
                  <a:pt x="116" y="116"/>
                </a:lnTo>
                <a:cubicBezTo>
                  <a:pt x="107" y="116"/>
                  <a:pt x="98" y="116"/>
                  <a:pt x="98" y="108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54"/>
                  <a:pt x="0" y="45"/>
                  <a:pt x="0" y="36"/>
                </a:cubicBezTo>
                <a:cubicBezTo>
                  <a:pt x="0" y="36"/>
                  <a:pt x="9" y="27"/>
                  <a:pt x="18" y="27"/>
                </a:cubicBezTo>
                <a:cubicBezTo>
                  <a:pt x="53" y="27"/>
                  <a:pt x="89" y="18"/>
                  <a:pt x="125" y="0"/>
                </a:cubicBezTo>
                <a:cubicBezTo>
                  <a:pt x="134" y="0"/>
                  <a:pt x="134" y="0"/>
                  <a:pt x="143" y="9"/>
                </a:cubicBezTo>
                <a:cubicBezTo>
                  <a:pt x="143" y="9"/>
                  <a:pt x="143" y="9"/>
                  <a:pt x="143" y="18"/>
                </a:cubicBezTo>
                <a:cubicBezTo>
                  <a:pt x="143" y="81"/>
                  <a:pt x="143" y="81"/>
                  <a:pt x="143" y="81"/>
                </a:cubicBezTo>
                <a:cubicBezTo>
                  <a:pt x="143" y="98"/>
                  <a:pt x="143" y="108"/>
                  <a:pt x="125" y="116"/>
                </a:cubicBezTo>
                <a:lnTo>
                  <a:pt x="116" y="116"/>
                </a:lnTo>
                <a:close/>
                <a:moveTo>
                  <a:pt x="53" y="54"/>
                </a:moveTo>
                <a:lnTo>
                  <a:pt x="53" y="54"/>
                </a:lnTo>
                <a:cubicBezTo>
                  <a:pt x="107" y="90"/>
                  <a:pt x="107" y="90"/>
                  <a:pt x="107" y="90"/>
                </a:cubicBezTo>
                <a:lnTo>
                  <a:pt x="107" y="90"/>
                </a:lnTo>
                <a:cubicBezTo>
                  <a:pt x="116" y="90"/>
                  <a:pt x="116" y="90"/>
                  <a:pt x="116" y="90"/>
                </a:cubicBezTo>
                <a:cubicBezTo>
                  <a:pt x="116" y="90"/>
                  <a:pt x="116" y="90"/>
                  <a:pt x="116" y="81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98" y="45"/>
                  <a:pt x="80" y="45"/>
                  <a:pt x="53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38">
            <a:extLst>
              <a:ext uri="{FF2B5EF4-FFF2-40B4-BE49-F238E27FC236}">
                <a16:creationId xmlns:a16="http://schemas.microsoft.com/office/drawing/2014/main" id="{A58C255E-0961-2F49-8EE3-62C3129D7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604" y="7941666"/>
            <a:ext cx="233686" cy="142047"/>
          </a:xfrm>
          <a:custGeom>
            <a:avLst/>
            <a:gdLst>
              <a:gd name="T0" fmla="*/ 18 w 224"/>
              <a:gd name="T1" fmla="*/ 134 h 135"/>
              <a:gd name="T2" fmla="*/ 18 w 224"/>
              <a:gd name="T3" fmla="*/ 134 h 135"/>
              <a:gd name="T4" fmla="*/ 9 w 224"/>
              <a:gd name="T5" fmla="*/ 125 h 135"/>
              <a:gd name="T6" fmla="*/ 9 w 224"/>
              <a:gd name="T7" fmla="*/ 107 h 135"/>
              <a:gd name="T8" fmla="*/ 170 w 224"/>
              <a:gd name="T9" fmla="*/ 9 h 135"/>
              <a:gd name="T10" fmla="*/ 205 w 224"/>
              <a:gd name="T11" fmla="*/ 9 h 135"/>
              <a:gd name="T12" fmla="*/ 223 w 224"/>
              <a:gd name="T13" fmla="*/ 36 h 135"/>
              <a:gd name="T14" fmla="*/ 223 w 224"/>
              <a:gd name="T15" fmla="*/ 98 h 135"/>
              <a:gd name="T16" fmla="*/ 214 w 224"/>
              <a:gd name="T17" fmla="*/ 107 h 135"/>
              <a:gd name="T18" fmla="*/ 205 w 224"/>
              <a:gd name="T19" fmla="*/ 116 h 135"/>
              <a:gd name="T20" fmla="*/ 27 w 224"/>
              <a:gd name="T21" fmla="*/ 134 h 135"/>
              <a:gd name="T22" fmla="*/ 27 w 224"/>
              <a:gd name="T23" fmla="*/ 134 h 135"/>
              <a:gd name="T24" fmla="*/ 18 w 224"/>
              <a:gd name="T25" fmla="*/ 134 h 135"/>
              <a:gd name="T26" fmla="*/ 188 w 224"/>
              <a:gd name="T27" fmla="*/ 36 h 135"/>
              <a:gd name="T28" fmla="*/ 188 w 224"/>
              <a:gd name="T29" fmla="*/ 36 h 135"/>
              <a:gd name="T30" fmla="*/ 188 w 224"/>
              <a:gd name="T31" fmla="*/ 36 h 135"/>
              <a:gd name="T32" fmla="*/ 98 w 224"/>
              <a:gd name="T33" fmla="*/ 89 h 135"/>
              <a:gd name="T34" fmla="*/ 197 w 224"/>
              <a:gd name="T35" fmla="*/ 80 h 135"/>
              <a:gd name="T36" fmla="*/ 197 w 224"/>
              <a:gd name="T37" fmla="*/ 36 h 135"/>
              <a:gd name="T38" fmla="*/ 188 w 224"/>
              <a:gd name="T39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" h="135">
                <a:moveTo>
                  <a:pt x="18" y="134"/>
                </a:moveTo>
                <a:lnTo>
                  <a:pt x="18" y="134"/>
                </a:lnTo>
                <a:cubicBezTo>
                  <a:pt x="18" y="134"/>
                  <a:pt x="9" y="134"/>
                  <a:pt x="9" y="125"/>
                </a:cubicBezTo>
                <a:cubicBezTo>
                  <a:pt x="0" y="125"/>
                  <a:pt x="9" y="116"/>
                  <a:pt x="9" y="107"/>
                </a:cubicBezTo>
                <a:cubicBezTo>
                  <a:pt x="170" y="9"/>
                  <a:pt x="170" y="9"/>
                  <a:pt x="170" y="9"/>
                </a:cubicBezTo>
                <a:cubicBezTo>
                  <a:pt x="179" y="0"/>
                  <a:pt x="197" y="0"/>
                  <a:pt x="205" y="9"/>
                </a:cubicBezTo>
                <a:cubicBezTo>
                  <a:pt x="214" y="9"/>
                  <a:pt x="223" y="26"/>
                  <a:pt x="223" y="36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3" y="107"/>
                  <a:pt x="223" y="107"/>
                  <a:pt x="214" y="107"/>
                </a:cubicBezTo>
                <a:cubicBezTo>
                  <a:pt x="214" y="116"/>
                  <a:pt x="205" y="116"/>
                  <a:pt x="205" y="116"/>
                </a:cubicBezTo>
                <a:cubicBezTo>
                  <a:pt x="143" y="107"/>
                  <a:pt x="80" y="116"/>
                  <a:pt x="27" y="134"/>
                </a:cubicBezTo>
                <a:lnTo>
                  <a:pt x="27" y="134"/>
                </a:lnTo>
                <a:cubicBezTo>
                  <a:pt x="27" y="134"/>
                  <a:pt x="27" y="134"/>
                  <a:pt x="18" y="134"/>
                </a:cubicBezTo>
                <a:close/>
                <a:moveTo>
                  <a:pt x="188" y="36"/>
                </a:moveTo>
                <a:lnTo>
                  <a:pt x="188" y="36"/>
                </a:lnTo>
                <a:lnTo>
                  <a:pt x="188" y="36"/>
                </a:lnTo>
                <a:cubicBezTo>
                  <a:pt x="98" y="89"/>
                  <a:pt x="98" y="89"/>
                  <a:pt x="98" y="89"/>
                </a:cubicBezTo>
                <a:cubicBezTo>
                  <a:pt x="134" y="80"/>
                  <a:pt x="161" y="80"/>
                  <a:pt x="197" y="80"/>
                </a:cubicBezTo>
                <a:cubicBezTo>
                  <a:pt x="197" y="36"/>
                  <a:pt x="197" y="36"/>
                  <a:pt x="197" y="36"/>
                </a:cubicBezTo>
                <a:cubicBezTo>
                  <a:pt x="197" y="36"/>
                  <a:pt x="197" y="36"/>
                  <a:pt x="188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39">
            <a:extLst>
              <a:ext uri="{FF2B5EF4-FFF2-40B4-BE49-F238E27FC236}">
                <a16:creationId xmlns:a16="http://schemas.microsoft.com/office/drawing/2014/main" id="{925B2708-6636-894B-88D9-1B0F2CA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8" y="8056220"/>
            <a:ext cx="197029" cy="389477"/>
          </a:xfrm>
          <a:custGeom>
            <a:avLst/>
            <a:gdLst>
              <a:gd name="T0" fmla="*/ 152 w 189"/>
              <a:gd name="T1" fmla="*/ 376 h 377"/>
              <a:gd name="T2" fmla="*/ 152 w 189"/>
              <a:gd name="T3" fmla="*/ 376 h 377"/>
              <a:gd name="T4" fmla="*/ 9 w 189"/>
              <a:gd name="T5" fmla="*/ 349 h 377"/>
              <a:gd name="T6" fmla="*/ 0 w 189"/>
              <a:gd name="T7" fmla="*/ 340 h 377"/>
              <a:gd name="T8" fmla="*/ 0 w 189"/>
              <a:gd name="T9" fmla="*/ 331 h 377"/>
              <a:gd name="T10" fmla="*/ 44 w 189"/>
              <a:gd name="T11" fmla="*/ 179 h 377"/>
              <a:gd name="T12" fmla="*/ 0 w 189"/>
              <a:gd name="T13" fmla="*/ 27 h 377"/>
              <a:gd name="T14" fmla="*/ 9 w 189"/>
              <a:gd name="T15" fmla="*/ 0 h 377"/>
              <a:gd name="T16" fmla="*/ 26 w 189"/>
              <a:gd name="T17" fmla="*/ 9 h 377"/>
              <a:gd name="T18" fmla="*/ 71 w 189"/>
              <a:gd name="T19" fmla="*/ 179 h 377"/>
              <a:gd name="T20" fmla="*/ 36 w 189"/>
              <a:gd name="T21" fmla="*/ 331 h 377"/>
              <a:gd name="T22" fmla="*/ 179 w 189"/>
              <a:gd name="T23" fmla="*/ 349 h 377"/>
              <a:gd name="T24" fmla="*/ 188 w 189"/>
              <a:gd name="T25" fmla="*/ 367 h 377"/>
              <a:gd name="T26" fmla="*/ 179 w 189"/>
              <a:gd name="T27" fmla="*/ 376 h 377"/>
              <a:gd name="T28" fmla="*/ 152 w 189"/>
              <a:gd name="T2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" h="377">
                <a:moveTo>
                  <a:pt x="152" y="376"/>
                </a:moveTo>
                <a:lnTo>
                  <a:pt x="152" y="376"/>
                </a:lnTo>
                <a:cubicBezTo>
                  <a:pt x="107" y="376"/>
                  <a:pt x="53" y="367"/>
                  <a:pt x="9" y="349"/>
                </a:cubicBezTo>
                <a:cubicBezTo>
                  <a:pt x="9" y="349"/>
                  <a:pt x="0" y="349"/>
                  <a:pt x="0" y="340"/>
                </a:cubicBezTo>
                <a:cubicBezTo>
                  <a:pt x="0" y="340"/>
                  <a:pt x="0" y="340"/>
                  <a:pt x="0" y="331"/>
                </a:cubicBezTo>
                <a:cubicBezTo>
                  <a:pt x="26" y="286"/>
                  <a:pt x="44" y="233"/>
                  <a:pt x="44" y="179"/>
                </a:cubicBezTo>
                <a:cubicBezTo>
                  <a:pt x="44" y="125"/>
                  <a:pt x="26" y="72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53" y="63"/>
                  <a:pt x="71" y="116"/>
                  <a:pt x="71" y="179"/>
                </a:cubicBezTo>
                <a:cubicBezTo>
                  <a:pt x="71" y="233"/>
                  <a:pt x="62" y="286"/>
                  <a:pt x="36" y="331"/>
                </a:cubicBezTo>
                <a:cubicBezTo>
                  <a:pt x="80" y="349"/>
                  <a:pt x="125" y="349"/>
                  <a:pt x="179" y="349"/>
                </a:cubicBezTo>
                <a:cubicBezTo>
                  <a:pt x="179" y="349"/>
                  <a:pt x="188" y="358"/>
                  <a:pt x="188" y="367"/>
                </a:cubicBezTo>
                <a:cubicBezTo>
                  <a:pt x="188" y="376"/>
                  <a:pt x="188" y="376"/>
                  <a:pt x="179" y="376"/>
                </a:cubicBezTo>
                <a:cubicBezTo>
                  <a:pt x="170" y="376"/>
                  <a:pt x="161" y="376"/>
                  <a:pt x="152" y="3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0">
            <a:extLst>
              <a:ext uri="{FF2B5EF4-FFF2-40B4-BE49-F238E27FC236}">
                <a16:creationId xmlns:a16="http://schemas.microsoft.com/office/drawing/2014/main" id="{4F5352BC-886A-6248-A6DC-96E98B4A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797" y="8037891"/>
            <a:ext cx="123718" cy="45821"/>
          </a:xfrm>
          <a:custGeom>
            <a:avLst/>
            <a:gdLst>
              <a:gd name="T0" fmla="*/ 98 w 117"/>
              <a:gd name="T1" fmla="*/ 45 h 46"/>
              <a:gd name="T2" fmla="*/ 98 w 117"/>
              <a:gd name="T3" fmla="*/ 45 h 46"/>
              <a:gd name="T4" fmla="*/ 98 w 117"/>
              <a:gd name="T5" fmla="*/ 45 h 46"/>
              <a:gd name="T6" fmla="*/ 8 w 117"/>
              <a:gd name="T7" fmla="*/ 27 h 46"/>
              <a:gd name="T8" fmla="*/ 0 w 117"/>
              <a:gd name="T9" fmla="*/ 9 h 46"/>
              <a:gd name="T10" fmla="*/ 8 w 117"/>
              <a:gd name="T11" fmla="*/ 0 h 46"/>
              <a:gd name="T12" fmla="*/ 107 w 117"/>
              <a:gd name="T13" fmla="*/ 18 h 46"/>
              <a:gd name="T14" fmla="*/ 116 w 117"/>
              <a:gd name="T15" fmla="*/ 36 h 46"/>
              <a:gd name="T16" fmla="*/ 98 w 117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46">
                <a:moveTo>
                  <a:pt x="98" y="45"/>
                </a:moveTo>
                <a:lnTo>
                  <a:pt x="98" y="45"/>
                </a:lnTo>
                <a:lnTo>
                  <a:pt x="98" y="45"/>
                </a:lnTo>
                <a:cubicBezTo>
                  <a:pt x="71" y="36"/>
                  <a:pt x="35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44" y="0"/>
                  <a:pt x="80" y="9"/>
                  <a:pt x="107" y="18"/>
                </a:cubicBezTo>
                <a:cubicBezTo>
                  <a:pt x="116" y="27"/>
                  <a:pt x="116" y="36"/>
                  <a:pt x="116" y="36"/>
                </a:cubicBezTo>
                <a:cubicBezTo>
                  <a:pt x="116" y="45"/>
                  <a:pt x="107" y="45"/>
                  <a:pt x="9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1">
            <a:extLst>
              <a:ext uri="{FF2B5EF4-FFF2-40B4-BE49-F238E27FC236}">
                <a16:creationId xmlns:a16="http://schemas.microsoft.com/office/drawing/2014/main" id="{A53883A1-C12E-EB49-97B0-02F4C508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439" y="8120369"/>
            <a:ext cx="233689" cy="297835"/>
          </a:xfrm>
          <a:custGeom>
            <a:avLst/>
            <a:gdLst>
              <a:gd name="T0" fmla="*/ 18 w 225"/>
              <a:gd name="T1" fmla="*/ 286 h 287"/>
              <a:gd name="T2" fmla="*/ 18 w 225"/>
              <a:gd name="T3" fmla="*/ 286 h 287"/>
              <a:gd name="T4" fmla="*/ 0 w 225"/>
              <a:gd name="T5" fmla="*/ 277 h 287"/>
              <a:gd name="T6" fmla="*/ 9 w 225"/>
              <a:gd name="T7" fmla="*/ 259 h 287"/>
              <a:gd name="T8" fmla="*/ 143 w 225"/>
              <a:gd name="T9" fmla="*/ 170 h 287"/>
              <a:gd name="T10" fmla="*/ 188 w 225"/>
              <a:gd name="T11" fmla="*/ 125 h 287"/>
              <a:gd name="T12" fmla="*/ 188 w 225"/>
              <a:gd name="T13" fmla="*/ 98 h 287"/>
              <a:gd name="T14" fmla="*/ 125 w 225"/>
              <a:gd name="T15" fmla="*/ 44 h 287"/>
              <a:gd name="T16" fmla="*/ 107 w 225"/>
              <a:gd name="T17" fmla="*/ 26 h 287"/>
              <a:gd name="T18" fmla="*/ 107 w 225"/>
              <a:gd name="T19" fmla="*/ 9 h 287"/>
              <a:gd name="T20" fmla="*/ 125 w 225"/>
              <a:gd name="T21" fmla="*/ 0 h 287"/>
              <a:gd name="T22" fmla="*/ 143 w 225"/>
              <a:gd name="T23" fmla="*/ 18 h 287"/>
              <a:gd name="T24" fmla="*/ 206 w 225"/>
              <a:gd name="T25" fmla="*/ 71 h 287"/>
              <a:gd name="T26" fmla="*/ 206 w 225"/>
              <a:gd name="T27" fmla="*/ 152 h 287"/>
              <a:gd name="T28" fmla="*/ 161 w 225"/>
              <a:gd name="T29" fmla="*/ 188 h 287"/>
              <a:gd name="T30" fmla="*/ 18 w 225"/>
              <a:gd name="T3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287">
                <a:moveTo>
                  <a:pt x="18" y="286"/>
                </a:moveTo>
                <a:lnTo>
                  <a:pt x="18" y="286"/>
                </a:lnTo>
                <a:cubicBezTo>
                  <a:pt x="9" y="286"/>
                  <a:pt x="0" y="286"/>
                  <a:pt x="0" y="277"/>
                </a:cubicBezTo>
                <a:cubicBezTo>
                  <a:pt x="0" y="277"/>
                  <a:pt x="0" y="268"/>
                  <a:pt x="9" y="259"/>
                </a:cubicBezTo>
                <a:cubicBezTo>
                  <a:pt x="63" y="241"/>
                  <a:pt x="107" y="214"/>
                  <a:pt x="143" y="170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97" y="116"/>
                  <a:pt x="197" y="107"/>
                  <a:pt x="188" y="9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16" y="35"/>
                  <a:pt x="116" y="26"/>
                  <a:pt x="107" y="26"/>
                </a:cubicBezTo>
                <a:cubicBezTo>
                  <a:pt x="98" y="18"/>
                  <a:pt x="98" y="9"/>
                  <a:pt x="107" y="9"/>
                </a:cubicBezTo>
                <a:cubicBezTo>
                  <a:pt x="107" y="0"/>
                  <a:pt x="116" y="0"/>
                  <a:pt x="125" y="0"/>
                </a:cubicBezTo>
                <a:cubicBezTo>
                  <a:pt x="134" y="9"/>
                  <a:pt x="134" y="18"/>
                  <a:pt x="143" y="1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24" y="98"/>
                  <a:pt x="224" y="125"/>
                  <a:pt x="206" y="152"/>
                </a:cubicBezTo>
                <a:cubicBezTo>
                  <a:pt x="161" y="188"/>
                  <a:pt x="161" y="188"/>
                  <a:pt x="161" y="188"/>
                </a:cubicBezTo>
                <a:cubicBezTo>
                  <a:pt x="125" y="232"/>
                  <a:pt x="71" y="268"/>
                  <a:pt x="18" y="2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2">
            <a:extLst>
              <a:ext uri="{FF2B5EF4-FFF2-40B4-BE49-F238E27FC236}">
                <a16:creationId xmlns:a16="http://schemas.microsoft.com/office/drawing/2014/main" id="{8BDBEA1E-9818-9F40-8B43-35A0BFE7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572" y="8056220"/>
            <a:ext cx="279509" cy="361984"/>
          </a:xfrm>
          <a:custGeom>
            <a:avLst/>
            <a:gdLst>
              <a:gd name="T0" fmla="*/ 215 w 269"/>
              <a:gd name="T1" fmla="*/ 349 h 350"/>
              <a:gd name="T2" fmla="*/ 215 w 269"/>
              <a:gd name="T3" fmla="*/ 349 h 350"/>
              <a:gd name="T4" fmla="*/ 206 w 269"/>
              <a:gd name="T5" fmla="*/ 349 h 350"/>
              <a:gd name="T6" fmla="*/ 80 w 269"/>
              <a:gd name="T7" fmla="*/ 268 h 350"/>
              <a:gd name="T8" fmla="*/ 18 w 269"/>
              <a:gd name="T9" fmla="*/ 215 h 350"/>
              <a:gd name="T10" fmla="*/ 0 w 269"/>
              <a:gd name="T11" fmla="*/ 179 h 350"/>
              <a:gd name="T12" fmla="*/ 18 w 269"/>
              <a:gd name="T13" fmla="*/ 143 h 350"/>
              <a:gd name="T14" fmla="*/ 63 w 269"/>
              <a:gd name="T15" fmla="*/ 98 h 350"/>
              <a:gd name="T16" fmla="*/ 206 w 269"/>
              <a:gd name="T17" fmla="*/ 0 h 350"/>
              <a:gd name="T18" fmla="*/ 206 w 269"/>
              <a:gd name="T19" fmla="*/ 0 h 350"/>
              <a:gd name="T20" fmla="*/ 215 w 269"/>
              <a:gd name="T21" fmla="*/ 0 h 350"/>
              <a:gd name="T22" fmla="*/ 223 w 269"/>
              <a:gd name="T23" fmla="*/ 9 h 350"/>
              <a:gd name="T24" fmla="*/ 268 w 269"/>
              <a:gd name="T25" fmla="*/ 179 h 350"/>
              <a:gd name="T26" fmla="*/ 223 w 269"/>
              <a:gd name="T27" fmla="*/ 349 h 350"/>
              <a:gd name="T28" fmla="*/ 215 w 269"/>
              <a:gd name="T29" fmla="*/ 349 h 350"/>
              <a:gd name="T30" fmla="*/ 206 w 269"/>
              <a:gd name="T31" fmla="*/ 36 h 350"/>
              <a:gd name="T32" fmla="*/ 206 w 269"/>
              <a:gd name="T33" fmla="*/ 36 h 350"/>
              <a:gd name="T34" fmla="*/ 80 w 269"/>
              <a:gd name="T35" fmla="*/ 116 h 350"/>
              <a:gd name="T36" fmla="*/ 36 w 269"/>
              <a:gd name="T37" fmla="*/ 161 h 350"/>
              <a:gd name="T38" fmla="*/ 36 w 269"/>
              <a:gd name="T39" fmla="*/ 179 h 350"/>
              <a:gd name="T40" fmla="*/ 36 w 269"/>
              <a:gd name="T41" fmla="*/ 197 h 350"/>
              <a:gd name="T42" fmla="*/ 98 w 269"/>
              <a:gd name="T43" fmla="*/ 251 h 350"/>
              <a:gd name="T44" fmla="*/ 206 w 269"/>
              <a:gd name="T45" fmla="*/ 322 h 350"/>
              <a:gd name="T46" fmla="*/ 241 w 269"/>
              <a:gd name="T47" fmla="*/ 179 h 350"/>
              <a:gd name="T48" fmla="*/ 206 w 269"/>
              <a:gd name="T49" fmla="*/ 3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" h="350">
                <a:moveTo>
                  <a:pt x="215" y="349"/>
                </a:moveTo>
                <a:lnTo>
                  <a:pt x="215" y="349"/>
                </a:lnTo>
                <a:cubicBezTo>
                  <a:pt x="206" y="349"/>
                  <a:pt x="206" y="349"/>
                  <a:pt x="206" y="349"/>
                </a:cubicBezTo>
                <a:cubicBezTo>
                  <a:pt x="161" y="331"/>
                  <a:pt x="116" y="304"/>
                  <a:pt x="80" y="268"/>
                </a:cubicBezTo>
                <a:cubicBezTo>
                  <a:pt x="18" y="215"/>
                  <a:pt x="18" y="215"/>
                  <a:pt x="18" y="215"/>
                </a:cubicBezTo>
                <a:cubicBezTo>
                  <a:pt x="9" y="206"/>
                  <a:pt x="9" y="197"/>
                  <a:pt x="0" y="179"/>
                </a:cubicBezTo>
                <a:cubicBezTo>
                  <a:pt x="0" y="170"/>
                  <a:pt x="9" y="152"/>
                  <a:pt x="18" y="143"/>
                </a:cubicBezTo>
                <a:cubicBezTo>
                  <a:pt x="63" y="98"/>
                  <a:pt x="63" y="98"/>
                  <a:pt x="63" y="98"/>
                </a:cubicBezTo>
                <a:cubicBezTo>
                  <a:pt x="98" y="54"/>
                  <a:pt x="152" y="27"/>
                  <a:pt x="206" y="0"/>
                </a:cubicBezTo>
                <a:lnTo>
                  <a:pt x="206" y="0"/>
                </a:lnTo>
                <a:cubicBezTo>
                  <a:pt x="215" y="0"/>
                  <a:pt x="215" y="0"/>
                  <a:pt x="215" y="0"/>
                </a:cubicBezTo>
                <a:cubicBezTo>
                  <a:pt x="215" y="0"/>
                  <a:pt x="223" y="0"/>
                  <a:pt x="223" y="9"/>
                </a:cubicBezTo>
                <a:cubicBezTo>
                  <a:pt x="250" y="63"/>
                  <a:pt x="268" y="116"/>
                  <a:pt x="268" y="179"/>
                </a:cubicBezTo>
                <a:cubicBezTo>
                  <a:pt x="268" y="233"/>
                  <a:pt x="250" y="295"/>
                  <a:pt x="223" y="349"/>
                </a:cubicBezTo>
                <a:lnTo>
                  <a:pt x="215" y="349"/>
                </a:lnTo>
                <a:close/>
                <a:moveTo>
                  <a:pt x="206" y="36"/>
                </a:moveTo>
                <a:lnTo>
                  <a:pt x="206" y="36"/>
                </a:lnTo>
                <a:cubicBezTo>
                  <a:pt x="161" y="54"/>
                  <a:pt x="116" y="81"/>
                  <a:pt x="80" y="116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36" y="170"/>
                  <a:pt x="36" y="170"/>
                  <a:pt x="36" y="179"/>
                </a:cubicBezTo>
                <a:cubicBezTo>
                  <a:pt x="36" y="188"/>
                  <a:pt x="36" y="188"/>
                  <a:pt x="36" y="197"/>
                </a:cubicBezTo>
                <a:cubicBezTo>
                  <a:pt x="98" y="251"/>
                  <a:pt x="98" y="251"/>
                  <a:pt x="98" y="251"/>
                </a:cubicBezTo>
                <a:cubicBezTo>
                  <a:pt x="134" y="277"/>
                  <a:pt x="170" y="304"/>
                  <a:pt x="206" y="322"/>
                </a:cubicBezTo>
                <a:cubicBezTo>
                  <a:pt x="233" y="277"/>
                  <a:pt x="241" y="224"/>
                  <a:pt x="241" y="179"/>
                </a:cubicBezTo>
                <a:cubicBezTo>
                  <a:pt x="241" y="125"/>
                  <a:pt x="233" y="81"/>
                  <a:pt x="20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3">
            <a:extLst>
              <a:ext uri="{FF2B5EF4-FFF2-40B4-BE49-F238E27FC236}">
                <a16:creationId xmlns:a16="http://schemas.microsoft.com/office/drawing/2014/main" id="{5E342355-607C-B047-8680-1699D0FB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8" y="8056220"/>
            <a:ext cx="27493" cy="27493"/>
          </a:xfrm>
          <a:custGeom>
            <a:avLst/>
            <a:gdLst>
              <a:gd name="T0" fmla="*/ 9 w 27"/>
              <a:gd name="T1" fmla="*/ 27 h 28"/>
              <a:gd name="T2" fmla="*/ 9 w 27"/>
              <a:gd name="T3" fmla="*/ 27 h 28"/>
              <a:gd name="T4" fmla="*/ 0 w 27"/>
              <a:gd name="T5" fmla="*/ 18 h 28"/>
              <a:gd name="T6" fmla="*/ 9 w 27"/>
              <a:gd name="T7" fmla="*/ 0 h 28"/>
              <a:gd name="T8" fmla="*/ 9 w 27"/>
              <a:gd name="T9" fmla="*/ 0 h 28"/>
              <a:gd name="T10" fmla="*/ 9 w 27"/>
              <a:gd name="T11" fmla="*/ 0 h 28"/>
              <a:gd name="T12" fmla="*/ 26 w 27"/>
              <a:gd name="T13" fmla="*/ 9 h 28"/>
              <a:gd name="T14" fmla="*/ 26 w 27"/>
              <a:gd name="T15" fmla="*/ 9 h 28"/>
              <a:gd name="T16" fmla="*/ 26 w 27"/>
              <a:gd name="T17" fmla="*/ 27 h 28"/>
              <a:gd name="T18" fmla="*/ 18 w 27"/>
              <a:gd name="T19" fmla="*/ 27 h 28"/>
              <a:gd name="T20" fmla="*/ 9 w 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6" y="0"/>
                  <a:pt x="26" y="9"/>
                </a:cubicBezTo>
                <a:lnTo>
                  <a:pt x="26" y="9"/>
                </a:lnTo>
                <a:cubicBezTo>
                  <a:pt x="26" y="9"/>
                  <a:pt x="26" y="18"/>
                  <a:pt x="26" y="27"/>
                </a:cubicBezTo>
                <a:lnTo>
                  <a:pt x="18" y="27"/>
                </a:ln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4">
            <a:extLst>
              <a:ext uri="{FF2B5EF4-FFF2-40B4-BE49-F238E27FC236}">
                <a16:creationId xmlns:a16="http://schemas.microsoft.com/office/drawing/2014/main" id="{2802EA19-5EB2-BC4C-AAC6-C4F78507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22" y="8583160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5">
            <a:extLst>
              <a:ext uri="{FF2B5EF4-FFF2-40B4-BE49-F238E27FC236}">
                <a16:creationId xmlns:a16="http://schemas.microsoft.com/office/drawing/2014/main" id="{4739F5EE-7F5C-8747-87D0-8FB527A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22" y="8583160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6">
            <a:extLst>
              <a:ext uri="{FF2B5EF4-FFF2-40B4-BE49-F238E27FC236}">
                <a16:creationId xmlns:a16="http://schemas.microsoft.com/office/drawing/2014/main" id="{080B11F4-EDAA-B442-92C8-1CE63F2B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739" y="8129533"/>
            <a:ext cx="36657" cy="224521"/>
          </a:xfrm>
          <a:custGeom>
            <a:avLst/>
            <a:gdLst>
              <a:gd name="T0" fmla="*/ 9 w 37"/>
              <a:gd name="T1" fmla="*/ 214 h 215"/>
              <a:gd name="T2" fmla="*/ 9 w 37"/>
              <a:gd name="T3" fmla="*/ 214 h 215"/>
              <a:gd name="T4" fmla="*/ 9 w 37"/>
              <a:gd name="T5" fmla="*/ 214 h 215"/>
              <a:gd name="T6" fmla="*/ 0 w 37"/>
              <a:gd name="T7" fmla="*/ 196 h 215"/>
              <a:gd name="T8" fmla="*/ 9 w 37"/>
              <a:gd name="T9" fmla="*/ 107 h 215"/>
              <a:gd name="T10" fmla="*/ 0 w 37"/>
              <a:gd name="T11" fmla="*/ 17 h 215"/>
              <a:gd name="T12" fmla="*/ 9 w 37"/>
              <a:gd name="T13" fmla="*/ 0 h 215"/>
              <a:gd name="T14" fmla="*/ 27 w 37"/>
              <a:gd name="T15" fmla="*/ 9 h 215"/>
              <a:gd name="T16" fmla="*/ 36 w 37"/>
              <a:gd name="T17" fmla="*/ 107 h 215"/>
              <a:gd name="T18" fmla="*/ 27 w 37"/>
              <a:gd name="T19" fmla="*/ 205 h 215"/>
              <a:gd name="T20" fmla="*/ 9 w 37"/>
              <a:gd name="T2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" h="215">
                <a:moveTo>
                  <a:pt x="9" y="214"/>
                </a:moveTo>
                <a:lnTo>
                  <a:pt x="9" y="214"/>
                </a:lnTo>
                <a:lnTo>
                  <a:pt x="9" y="214"/>
                </a:lnTo>
                <a:cubicBezTo>
                  <a:pt x="0" y="214"/>
                  <a:pt x="0" y="205"/>
                  <a:pt x="0" y="196"/>
                </a:cubicBezTo>
                <a:cubicBezTo>
                  <a:pt x="9" y="169"/>
                  <a:pt x="9" y="134"/>
                  <a:pt x="9" y="107"/>
                </a:cubicBezTo>
                <a:cubicBezTo>
                  <a:pt x="9" y="71"/>
                  <a:pt x="9" y="44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35"/>
                  <a:pt x="36" y="71"/>
                  <a:pt x="36" y="107"/>
                </a:cubicBezTo>
                <a:cubicBezTo>
                  <a:pt x="36" y="143"/>
                  <a:pt x="36" y="169"/>
                  <a:pt x="27" y="205"/>
                </a:cubicBezTo>
                <a:cubicBezTo>
                  <a:pt x="27" y="205"/>
                  <a:pt x="18" y="214"/>
                  <a:pt x="9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47">
            <a:extLst>
              <a:ext uri="{FF2B5EF4-FFF2-40B4-BE49-F238E27FC236}">
                <a16:creationId xmlns:a16="http://schemas.microsoft.com/office/drawing/2014/main" id="{3F888A5D-047D-2F4B-8239-E932C110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22" y="7895845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48">
            <a:extLst>
              <a:ext uri="{FF2B5EF4-FFF2-40B4-BE49-F238E27FC236}">
                <a16:creationId xmlns:a16="http://schemas.microsoft.com/office/drawing/2014/main" id="{55A287CA-4E79-1649-80A9-768BE815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22" y="7895845"/>
            <a:ext cx="4584" cy="45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49">
            <a:extLst>
              <a:ext uri="{FF2B5EF4-FFF2-40B4-BE49-F238E27FC236}">
                <a16:creationId xmlns:a16="http://schemas.microsoft.com/office/drawing/2014/main" id="{CA626CCC-84DC-B84D-9FF0-D843386E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6541" y="8202847"/>
            <a:ext cx="77894" cy="77894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27 h 73"/>
              <a:gd name="T14" fmla="*/ 36 w 73"/>
              <a:gd name="T15" fmla="*/ 27 h 73"/>
              <a:gd name="T16" fmla="*/ 27 w 73"/>
              <a:gd name="T17" fmla="*/ 36 h 73"/>
              <a:gd name="T18" fmla="*/ 36 w 73"/>
              <a:gd name="T19" fmla="*/ 36 h 73"/>
              <a:gd name="T20" fmla="*/ 45 w 73"/>
              <a:gd name="T21" fmla="*/ 36 h 73"/>
              <a:gd name="T22" fmla="*/ 36 w 73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36"/>
                  <a:pt x="27" y="36"/>
                  <a:pt x="36" y="36"/>
                </a:cubicBezTo>
                <a:lnTo>
                  <a:pt x="45" y="36"/>
                </a:lnTo>
                <a:cubicBezTo>
                  <a:pt x="45" y="27"/>
                  <a:pt x="36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0">
            <a:extLst>
              <a:ext uri="{FF2B5EF4-FFF2-40B4-BE49-F238E27FC236}">
                <a16:creationId xmlns:a16="http://schemas.microsoft.com/office/drawing/2014/main" id="{C1802633-A894-E24A-8EAC-A8886B90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634" y="10887957"/>
            <a:ext cx="714807" cy="151208"/>
          </a:xfrm>
          <a:custGeom>
            <a:avLst/>
            <a:gdLst>
              <a:gd name="T0" fmla="*/ 680 w 690"/>
              <a:gd name="T1" fmla="*/ 143 h 144"/>
              <a:gd name="T2" fmla="*/ 680 w 690"/>
              <a:gd name="T3" fmla="*/ 143 h 144"/>
              <a:gd name="T4" fmla="*/ 671 w 690"/>
              <a:gd name="T5" fmla="*/ 143 h 144"/>
              <a:gd name="T6" fmla="*/ 135 w 690"/>
              <a:gd name="T7" fmla="*/ 36 h 144"/>
              <a:gd name="T8" fmla="*/ 27 w 690"/>
              <a:gd name="T9" fmla="*/ 134 h 144"/>
              <a:gd name="T10" fmla="*/ 9 w 690"/>
              <a:gd name="T11" fmla="*/ 134 h 144"/>
              <a:gd name="T12" fmla="*/ 9 w 690"/>
              <a:gd name="T13" fmla="*/ 116 h 144"/>
              <a:gd name="T14" fmla="*/ 117 w 690"/>
              <a:gd name="T15" fmla="*/ 9 h 144"/>
              <a:gd name="T16" fmla="*/ 135 w 690"/>
              <a:gd name="T17" fmla="*/ 9 h 144"/>
              <a:gd name="T18" fmla="*/ 680 w 690"/>
              <a:gd name="T19" fmla="*/ 116 h 144"/>
              <a:gd name="T20" fmla="*/ 689 w 690"/>
              <a:gd name="T21" fmla="*/ 134 h 144"/>
              <a:gd name="T22" fmla="*/ 680 w 690"/>
              <a:gd name="T2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0" h="144">
                <a:moveTo>
                  <a:pt x="680" y="143"/>
                </a:moveTo>
                <a:lnTo>
                  <a:pt x="680" y="143"/>
                </a:lnTo>
                <a:lnTo>
                  <a:pt x="671" y="143"/>
                </a:lnTo>
                <a:cubicBezTo>
                  <a:pt x="135" y="36"/>
                  <a:pt x="135" y="36"/>
                  <a:pt x="135" y="36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43"/>
                  <a:pt x="18" y="143"/>
                  <a:pt x="9" y="134"/>
                </a:cubicBezTo>
                <a:cubicBezTo>
                  <a:pt x="0" y="134"/>
                  <a:pt x="0" y="125"/>
                  <a:pt x="9" y="116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9"/>
                  <a:pt x="126" y="0"/>
                  <a:pt x="135" y="9"/>
                </a:cubicBezTo>
                <a:cubicBezTo>
                  <a:pt x="680" y="116"/>
                  <a:pt x="680" y="116"/>
                  <a:pt x="680" y="116"/>
                </a:cubicBezTo>
                <a:cubicBezTo>
                  <a:pt x="689" y="116"/>
                  <a:pt x="689" y="125"/>
                  <a:pt x="689" y="134"/>
                </a:cubicBezTo>
                <a:lnTo>
                  <a:pt x="680" y="1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1">
            <a:extLst>
              <a:ext uri="{FF2B5EF4-FFF2-40B4-BE49-F238E27FC236}">
                <a16:creationId xmlns:a16="http://schemas.microsoft.com/office/drawing/2014/main" id="{24D17ED7-389F-0641-B01D-77332EBF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98" y="11011672"/>
            <a:ext cx="705643" cy="389480"/>
          </a:xfrm>
          <a:custGeom>
            <a:avLst/>
            <a:gdLst>
              <a:gd name="T0" fmla="*/ 671 w 681"/>
              <a:gd name="T1" fmla="*/ 376 h 377"/>
              <a:gd name="T2" fmla="*/ 671 w 681"/>
              <a:gd name="T3" fmla="*/ 376 h 377"/>
              <a:gd name="T4" fmla="*/ 9 w 681"/>
              <a:gd name="T5" fmla="*/ 376 h 377"/>
              <a:gd name="T6" fmla="*/ 0 w 681"/>
              <a:gd name="T7" fmla="*/ 358 h 377"/>
              <a:gd name="T8" fmla="*/ 0 w 681"/>
              <a:gd name="T9" fmla="*/ 340 h 377"/>
              <a:gd name="T10" fmla="*/ 9 w 681"/>
              <a:gd name="T11" fmla="*/ 331 h 377"/>
              <a:gd name="T12" fmla="*/ 27 w 681"/>
              <a:gd name="T13" fmla="*/ 340 h 377"/>
              <a:gd name="T14" fmla="*/ 27 w 681"/>
              <a:gd name="T15" fmla="*/ 349 h 377"/>
              <a:gd name="T16" fmla="*/ 653 w 681"/>
              <a:gd name="T17" fmla="*/ 349 h 377"/>
              <a:gd name="T18" fmla="*/ 653 w 681"/>
              <a:gd name="T19" fmla="*/ 296 h 377"/>
              <a:gd name="T20" fmla="*/ 546 w 681"/>
              <a:gd name="T21" fmla="*/ 179 h 377"/>
              <a:gd name="T22" fmla="*/ 653 w 681"/>
              <a:gd name="T23" fmla="*/ 54 h 377"/>
              <a:gd name="T24" fmla="*/ 653 w 681"/>
              <a:gd name="T25" fmla="*/ 27 h 377"/>
              <a:gd name="T26" fmla="*/ 27 w 681"/>
              <a:gd name="T27" fmla="*/ 27 h 377"/>
              <a:gd name="T28" fmla="*/ 27 w 681"/>
              <a:gd name="T29" fmla="*/ 233 h 377"/>
              <a:gd name="T30" fmla="*/ 9 w 681"/>
              <a:gd name="T31" fmla="*/ 242 h 377"/>
              <a:gd name="T32" fmla="*/ 0 w 681"/>
              <a:gd name="T33" fmla="*/ 233 h 377"/>
              <a:gd name="T34" fmla="*/ 0 w 681"/>
              <a:gd name="T35" fmla="*/ 9 h 377"/>
              <a:gd name="T36" fmla="*/ 9 w 681"/>
              <a:gd name="T37" fmla="*/ 0 h 377"/>
              <a:gd name="T38" fmla="*/ 671 w 681"/>
              <a:gd name="T39" fmla="*/ 0 h 377"/>
              <a:gd name="T40" fmla="*/ 680 w 681"/>
              <a:gd name="T41" fmla="*/ 9 h 377"/>
              <a:gd name="T42" fmla="*/ 680 w 681"/>
              <a:gd name="T43" fmla="*/ 63 h 377"/>
              <a:gd name="T44" fmla="*/ 671 w 681"/>
              <a:gd name="T45" fmla="*/ 81 h 377"/>
              <a:gd name="T46" fmla="*/ 573 w 681"/>
              <a:gd name="T47" fmla="*/ 179 h 377"/>
              <a:gd name="T48" fmla="*/ 671 w 681"/>
              <a:gd name="T49" fmla="*/ 269 h 377"/>
              <a:gd name="T50" fmla="*/ 680 w 681"/>
              <a:gd name="T51" fmla="*/ 287 h 377"/>
              <a:gd name="T52" fmla="*/ 680 w 681"/>
              <a:gd name="T53" fmla="*/ 358 h 377"/>
              <a:gd name="T54" fmla="*/ 671 w 681"/>
              <a:gd name="T55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1" h="377">
                <a:moveTo>
                  <a:pt x="671" y="376"/>
                </a:moveTo>
                <a:lnTo>
                  <a:pt x="671" y="376"/>
                </a:lnTo>
                <a:cubicBezTo>
                  <a:pt x="9" y="376"/>
                  <a:pt x="9" y="376"/>
                  <a:pt x="9" y="376"/>
                </a:cubicBezTo>
                <a:cubicBezTo>
                  <a:pt x="0" y="376"/>
                  <a:pt x="0" y="367"/>
                  <a:pt x="0" y="358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40"/>
                  <a:pt x="0" y="331"/>
                  <a:pt x="9" y="331"/>
                </a:cubicBezTo>
                <a:cubicBezTo>
                  <a:pt x="18" y="331"/>
                  <a:pt x="27" y="340"/>
                  <a:pt x="27" y="340"/>
                </a:cubicBezTo>
                <a:cubicBezTo>
                  <a:pt x="27" y="349"/>
                  <a:pt x="27" y="349"/>
                  <a:pt x="27" y="349"/>
                </a:cubicBezTo>
                <a:cubicBezTo>
                  <a:pt x="653" y="349"/>
                  <a:pt x="653" y="349"/>
                  <a:pt x="653" y="349"/>
                </a:cubicBezTo>
                <a:cubicBezTo>
                  <a:pt x="653" y="296"/>
                  <a:pt x="653" y="296"/>
                  <a:pt x="653" y="296"/>
                </a:cubicBezTo>
                <a:cubicBezTo>
                  <a:pt x="591" y="296"/>
                  <a:pt x="546" y="242"/>
                  <a:pt x="546" y="179"/>
                </a:cubicBezTo>
                <a:cubicBezTo>
                  <a:pt x="546" y="117"/>
                  <a:pt x="591" y="63"/>
                  <a:pt x="653" y="54"/>
                </a:cubicBezTo>
                <a:cubicBezTo>
                  <a:pt x="653" y="27"/>
                  <a:pt x="653" y="27"/>
                  <a:pt x="65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7" y="242"/>
                  <a:pt x="18" y="242"/>
                  <a:pt x="9" y="242"/>
                </a:cubicBezTo>
                <a:cubicBezTo>
                  <a:pt x="0" y="242"/>
                  <a:pt x="0" y="242"/>
                  <a:pt x="0" y="23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71" y="0"/>
                  <a:pt x="671" y="0"/>
                  <a:pt x="671" y="0"/>
                </a:cubicBezTo>
                <a:cubicBezTo>
                  <a:pt x="671" y="0"/>
                  <a:pt x="680" y="0"/>
                  <a:pt x="680" y="9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0" y="72"/>
                  <a:pt x="671" y="81"/>
                  <a:pt x="671" y="81"/>
                </a:cubicBezTo>
                <a:cubicBezTo>
                  <a:pt x="618" y="81"/>
                  <a:pt x="573" y="126"/>
                  <a:pt x="573" y="179"/>
                </a:cubicBezTo>
                <a:cubicBezTo>
                  <a:pt x="573" y="233"/>
                  <a:pt x="618" y="269"/>
                  <a:pt x="671" y="269"/>
                </a:cubicBezTo>
                <a:cubicBezTo>
                  <a:pt x="671" y="269"/>
                  <a:pt x="680" y="278"/>
                  <a:pt x="680" y="287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67"/>
                  <a:pt x="671" y="376"/>
                  <a:pt x="671" y="3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2">
            <a:extLst>
              <a:ext uri="{FF2B5EF4-FFF2-40B4-BE49-F238E27FC236}">
                <a16:creationId xmlns:a16="http://schemas.microsoft.com/office/drawing/2014/main" id="{B4350797-51AD-5F44-9950-05B0B92A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783" y="11066657"/>
            <a:ext cx="142044" cy="142047"/>
          </a:xfrm>
          <a:custGeom>
            <a:avLst/>
            <a:gdLst>
              <a:gd name="T0" fmla="*/ 63 w 135"/>
              <a:gd name="T1" fmla="*/ 134 h 135"/>
              <a:gd name="T2" fmla="*/ 63 w 135"/>
              <a:gd name="T3" fmla="*/ 134 h 135"/>
              <a:gd name="T4" fmla="*/ 0 w 135"/>
              <a:gd name="T5" fmla="*/ 72 h 135"/>
              <a:gd name="T6" fmla="*/ 63 w 135"/>
              <a:gd name="T7" fmla="*/ 0 h 135"/>
              <a:gd name="T8" fmla="*/ 134 w 135"/>
              <a:gd name="T9" fmla="*/ 72 h 135"/>
              <a:gd name="T10" fmla="*/ 63 w 135"/>
              <a:gd name="T11" fmla="*/ 134 h 135"/>
              <a:gd name="T12" fmla="*/ 63 w 135"/>
              <a:gd name="T13" fmla="*/ 27 h 135"/>
              <a:gd name="T14" fmla="*/ 63 w 135"/>
              <a:gd name="T15" fmla="*/ 27 h 135"/>
              <a:gd name="T16" fmla="*/ 27 w 135"/>
              <a:gd name="T17" fmla="*/ 72 h 135"/>
              <a:gd name="T18" fmla="*/ 63 w 135"/>
              <a:gd name="T19" fmla="*/ 108 h 135"/>
              <a:gd name="T20" fmla="*/ 107 w 135"/>
              <a:gd name="T21" fmla="*/ 72 h 135"/>
              <a:gd name="T22" fmla="*/ 63 w 135"/>
              <a:gd name="T23" fmla="*/ 2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3" y="134"/>
                </a:moveTo>
                <a:lnTo>
                  <a:pt x="63" y="134"/>
                </a:lnTo>
                <a:cubicBezTo>
                  <a:pt x="27" y="134"/>
                  <a:pt x="0" y="108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8"/>
                  <a:pt x="107" y="134"/>
                  <a:pt x="63" y="134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27" y="45"/>
                  <a:pt x="27" y="72"/>
                </a:cubicBezTo>
                <a:cubicBezTo>
                  <a:pt x="27" y="90"/>
                  <a:pt x="45" y="108"/>
                  <a:pt x="63" y="108"/>
                </a:cubicBezTo>
                <a:cubicBezTo>
                  <a:pt x="90" y="108"/>
                  <a:pt x="107" y="90"/>
                  <a:pt x="107" y="72"/>
                </a:cubicBezTo>
                <a:cubicBezTo>
                  <a:pt x="107" y="45"/>
                  <a:pt x="90" y="27"/>
                  <a:pt x="6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3">
            <a:extLst>
              <a:ext uri="{FF2B5EF4-FFF2-40B4-BE49-F238E27FC236}">
                <a16:creationId xmlns:a16="http://schemas.microsoft.com/office/drawing/2014/main" id="{A342E236-EEDA-094B-8CC9-6772F716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739" y="11213285"/>
            <a:ext cx="109970" cy="123718"/>
          </a:xfrm>
          <a:custGeom>
            <a:avLst/>
            <a:gdLst>
              <a:gd name="T0" fmla="*/ 54 w 108"/>
              <a:gd name="T1" fmla="*/ 117 h 118"/>
              <a:gd name="T2" fmla="*/ 54 w 108"/>
              <a:gd name="T3" fmla="*/ 117 h 118"/>
              <a:gd name="T4" fmla="*/ 0 w 108"/>
              <a:gd name="T5" fmla="*/ 54 h 118"/>
              <a:gd name="T6" fmla="*/ 54 w 108"/>
              <a:gd name="T7" fmla="*/ 0 h 118"/>
              <a:gd name="T8" fmla="*/ 107 w 108"/>
              <a:gd name="T9" fmla="*/ 54 h 118"/>
              <a:gd name="T10" fmla="*/ 54 w 108"/>
              <a:gd name="T11" fmla="*/ 117 h 118"/>
              <a:gd name="T12" fmla="*/ 54 w 108"/>
              <a:gd name="T13" fmla="*/ 27 h 118"/>
              <a:gd name="T14" fmla="*/ 54 w 108"/>
              <a:gd name="T15" fmla="*/ 27 h 118"/>
              <a:gd name="T16" fmla="*/ 27 w 108"/>
              <a:gd name="T17" fmla="*/ 54 h 118"/>
              <a:gd name="T18" fmla="*/ 54 w 108"/>
              <a:gd name="T19" fmla="*/ 81 h 118"/>
              <a:gd name="T20" fmla="*/ 81 w 108"/>
              <a:gd name="T21" fmla="*/ 54 h 118"/>
              <a:gd name="T22" fmla="*/ 54 w 108"/>
              <a:gd name="T23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9" y="0"/>
                  <a:pt x="107" y="27"/>
                  <a:pt x="107" y="54"/>
                </a:cubicBezTo>
                <a:cubicBezTo>
                  <a:pt x="107" y="90"/>
                  <a:pt x="89" y="117"/>
                  <a:pt x="54" y="11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4">
            <a:extLst>
              <a:ext uri="{FF2B5EF4-FFF2-40B4-BE49-F238E27FC236}">
                <a16:creationId xmlns:a16="http://schemas.microsoft.com/office/drawing/2014/main" id="{35BC26F5-92BF-1B47-836A-433F2BC6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3768" y="11094150"/>
            <a:ext cx="91642" cy="91642"/>
          </a:xfrm>
          <a:custGeom>
            <a:avLst/>
            <a:gdLst>
              <a:gd name="T0" fmla="*/ 45 w 90"/>
              <a:gd name="T1" fmla="*/ 89 h 90"/>
              <a:gd name="T2" fmla="*/ 45 w 90"/>
              <a:gd name="T3" fmla="*/ 89 h 90"/>
              <a:gd name="T4" fmla="*/ 0 w 90"/>
              <a:gd name="T5" fmla="*/ 45 h 90"/>
              <a:gd name="T6" fmla="*/ 45 w 90"/>
              <a:gd name="T7" fmla="*/ 0 h 90"/>
              <a:gd name="T8" fmla="*/ 89 w 90"/>
              <a:gd name="T9" fmla="*/ 45 h 90"/>
              <a:gd name="T10" fmla="*/ 45 w 90"/>
              <a:gd name="T11" fmla="*/ 89 h 90"/>
              <a:gd name="T12" fmla="*/ 45 w 90"/>
              <a:gd name="T13" fmla="*/ 27 h 90"/>
              <a:gd name="T14" fmla="*/ 45 w 90"/>
              <a:gd name="T15" fmla="*/ 27 h 90"/>
              <a:gd name="T16" fmla="*/ 27 w 90"/>
              <a:gd name="T17" fmla="*/ 45 h 90"/>
              <a:gd name="T18" fmla="*/ 45 w 90"/>
              <a:gd name="T19" fmla="*/ 54 h 90"/>
              <a:gd name="T20" fmla="*/ 63 w 90"/>
              <a:gd name="T21" fmla="*/ 45 h 90"/>
              <a:gd name="T22" fmla="*/ 45 w 90"/>
              <a:gd name="T23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90">
                <a:moveTo>
                  <a:pt x="45" y="89"/>
                </a:moveTo>
                <a:lnTo>
                  <a:pt x="45" y="89"/>
                </a:lnTo>
                <a:cubicBezTo>
                  <a:pt x="18" y="89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1" y="0"/>
                  <a:pt x="89" y="18"/>
                  <a:pt x="89" y="45"/>
                </a:cubicBezTo>
                <a:cubicBezTo>
                  <a:pt x="89" y="63"/>
                  <a:pt x="71" y="89"/>
                  <a:pt x="45" y="8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45" y="54"/>
                </a:cubicBezTo>
                <a:cubicBezTo>
                  <a:pt x="53" y="54"/>
                  <a:pt x="63" y="54"/>
                  <a:pt x="63" y="45"/>
                </a:cubicBezTo>
                <a:cubicBezTo>
                  <a:pt x="63" y="36"/>
                  <a:pt x="53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5">
            <a:extLst>
              <a:ext uri="{FF2B5EF4-FFF2-40B4-BE49-F238E27FC236}">
                <a16:creationId xmlns:a16="http://schemas.microsoft.com/office/drawing/2014/main" id="{B79B9B7B-684C-7D49-9409-27A45C7D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753" y="11263689"/>
            <a:ext cx="96226" cy="91642"/>
          </a:xfrm>
          <a:custGeom>
            <a:avLst/>
            <a:gdLst>
              <a:gd name="T0" fmla="*/ 45 w 91"/>
              <a:gd name="T1" fmla="*/ 89 h 90"/>
              <a:gd name="T2" fmla="*/ 45 w 91"/>
              <a:gd name="T3" fmla="*/ 89 h 90"/>
              <a:gd name="T4" fmla="*/ 0 w 91"/>
              <a:gd name="T5" fmla="*/ 45 h 90"/>
              <a:gd name="T6" fmla="*/ 45 w 91"/>
              <a:gd name="T7" fmla="*/ 0 h 90"/>
              <a:gd name="T8" fmla="*/ 90 w 91"/>
              <a:gd name="T9" fmla="*/ 45 h 90"/>
              <a:gd name="T10" fmla="*/ 45 w 91"/>
              <a:gd name="T11" fmla="*/ 89 h 90"/>
              <a:gd name="T12" fmla="*/ 45 w 91"/>
              <a:gd name="T13" fmla="*/ 27 h 90"/>
              <a:gd name="T14" fmla="*/ 45 w 91"/>
              <a:gd name="T15" fmla="*/ 27 h 90"/>
              <a:gd name="T16" fmla="*/ 27 w 91"/>
              <a:gd name="T17" fmla="*/ 45 h 90"/>
              <a:gd name="T18" fmla="*/ 45 w 91"/>
              <a:gd name="T19" fmla="*/ 54 h 90"/>
              <a:gd name="T20" fmla="*/ 63 w 91"/>
              <a:gd name="T21" fmla="*/ 45 h 90"/>
              <a:gd name="T22" fmla="*/ 45 w 91"/>
              <a:gd name="T23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0">
                <a:moveTo>
                  <a:pt x="45" y="89"/>
                </a:moveTo>
                <a:lnTo>
                  <a:pt x="45" y="89"/>
                </a:lnTo>
                <a:cubicBezTo>
                  <a:pt x="18" y="89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72" y="89"/>
                  <a:pt x="45" y="8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45" y="54"/>
                </a:cubicBezTo>
                <a:cubicBezTo>
                  <a:pt x="54" y="54"/>
                  <a:pt x="63" y="54"/>
                  <a:pt x="63" y="45"/>
                </a:cubicBezTo>
                <a:cubicBezTo>
                  <a:pt x="63" y="36"/>
                  <a:pt x="54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6">
            <a:extLst>
              <a:ext uri="{FF2B5EF4-FFF2-40B4-BE49-F238E27FC236}">
                <a16:creationId xmlns:a16="http://schemas.microsoft.com/office/drawing/2014/main" id="{D3C60BF2-C2B3-2946-ABE1-86E4393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45" y="7433054"/>
            <a:ext cx="2006959" cy="2006959"/>
          </a:xfrm>
          <a:custGeom>
            <a:avLst/>
            <a:gdLst>
              <a:gd name="T0" fmla="*/ 1932 w 1933"/>
              <a:gd name="T1" fmla="*/ 966 h 1933"/>
              <a:gd name="T2" fmla="*/ 1932 w 1933"/>
              <a:gd name="T3" fmla="*/ 966 h 1933"/>
              <a:gd name="T4" fmla="*/ 967 w 1933"/>
              <a:gd name="T5" fmla="*/ 1932 h 1933"/>
              <a:gd name="T6" fmla="*/ 0 w 1933"/>
              <a:gd name="T7" fmla="*/ 966 h 1933"/>
              <a:gd name="T8" fmla="*/ 967 w 1933"/>
              <a:gd name="T9" fmla="*/ 0 h 1933"/>
              <a:gd name="T10" fmla="*/ 1932 w 1933"/>
              <a:gd name="T11" fmla="*/ 966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1933">
                <a:moveTo>
                  <a:pt x="1932" y="966"/>
                </a:moveTo>
                <a:lnTo>
                  <a:pt x="1932" y="966"/>
                </a:lnTo>
                <a:cubicBezTo>
                  <a:pt x="1932" y="1494"/>
                  <a:pt x="1493" y="1932"/>
                  <a:pt x="967" y="1932"/>
                </a:cubicBezTo>
                <a:cubicBezTo>
                  <a:pt x="430" y="1932"/>
                  <a:pt x="0" y="1494"/>
                  <a:pt x="0" y="966"/>
                </a:cubicBezTo>
                <a:cubicBezTo>
                  <a:pt x="0" y="429"/>
                  <a:pt x="430" y="0"/>
                  <a:pt x="967" y="0"/>
                </a:cubicBezTo>
                <a:cubicBezTo>
                  <a:pt x="1493" y="0"/>
                  <a:pt x="1932" y="429"/>
                  <a:pt x="1932" y="9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43D04CBA-880F-D849-AE1D-E02E687F77F2}"/>
              </a:ext>
            </a:extLst>
          </p:cNvPr>
          <p:cNvGrpSpPr/>
          <p:nvPr/>
        </p:nvGrpSpPr>
        <p:grpSpPr>
          <a:xfrm>
            <a:off x="2668308" y="762480"/>
            <a:ext cx="19041035" cy="2561450"/>
            <a:chOff x="2668308" y="861425"/>
            <a:chExt cx="19041035" cy="2561450"/>
          </a:xfrm>
        </p:grpSpPr>
        <p:sp>
          <p:nvSpPr>
            <p:cNvPr id="490" name="CuadroTexto 489">
              <a:extLst>
                <a:ext uri="{FF2B5EF4-FFF2-40B4-BE49-F238E27FC236}">
                  <a16:creationId xmlns:a16="http://schemas.microsoft.com/office/drawing/2014/main" id="{EF1F93FE-5F29-C84F-B017-C4030C9E7AA8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491" name="CuadroTexto 490">
              <a:extLst>
                <a:ext uri="{FF2B5EF4-FFF2-40B4-BE49-F238E27FC236}">
                  <a16:creationId xmlns:a16="http://schemas.microsoft.com/office/drawing/2014/main" id="{53F9CC62-6090-A844-A308-BE9064B9BE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3" name="CuadroTexto 395">
            <a:extLst>
              <a:ext uri="{FF2B5EF4-FFF2-40B4-BE49-F238E27FC236}">
                <a16:creationId xmlns:a16="http://schemas.microsoft.com/office/drawing/2014/main" id="{D25EC3EC-3723-C440-A2E6-CAAE40F9E608}"/>
              </a:ext>
            </a:extLst>
          </p:cNvPr>
          <p:cNvSpPr txBox="1"/>
          <p:nvPr/>
        </p:nvSpPr>
        <p:spPr>
          <a:xfrm flipH="1">
            <a:off x="18883737" y="4333560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4" name="Rectangle 40">
            <a:extLst>
              <a:ext uri="{FF2B5EF4-FFF2-40B4-BE49-F238E27FC236}">
                <a16:creationId xmlns:a16="http://schemas.microsoft.com/office/drawing/2014/main" id="{A242CA82-9A6B-5441-AF31-88CAC514A6DF}"/>
              </a:ext>
            </a:extLst>
          </p:cNvPr>
          <p:cNvSpPr/>
          <p:nvPr/>
        </p:nvSpPr>
        <p:spPr>
          <a:xfrm>
            <a:off x="18873098" y="5050659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ECFB9862-97D2-6D41-9712-C96FE2407CC4}"/>
              </a:ext>
            </a:extLst>
          </p:cNvPr>
          <p:cNvSpPr txBox="1"/>
          <p:nvPr/>
        </p:nvSpPr>
        <p:spPr>
          <a:xfrm flipH="1">
            <a:off x="3246406" y="4410036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97" name="Rectangle 40">
            <a:extLst>
              <a:ext uri="{FF2B5EF4-FFF2-40B4-BE49-F238E27FC236}">
                <a16:creationId xmlns:a16="http://schemas.microsoft.com/office/drawing/2014/main" id="{C6906760-4131-714D-84E1-5F706979BCE8}"/>
              </a:ext>
            </a:extLst>
          </p:cNvPr>
          <p:cNvSpPr/>
          <p:nvPr/>
        </p:nvSpPr>
        <p:spPr>
          <a:xfrm>
            <a:off x="1361811" y="5029876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9" name="CuadroTexto 395">
            <a:extLst>
              <a:ext uri="{FF2B5EF4-FFF2-40B4-BE49-F238E27FC236}">
                <a16:creationId xmlns:a16="http://schemas.microsoft.com/office/drawing/2014/main" id="{1942999E-AC88-A14A-B67E-81199A6890BD}"/>
              </a:ext>
            </a:extLst>
          </p:cNvPr>
          <p:cNvSpPr txBox="1"/>
          <p:nvPr/>
        </p:nvSpPr>
        <p:spPr>
          <a:xfrm flipH="1">
            <a:off x="18883826" y="7418511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00" name="Rectangle 40">
            <a:extLst>
              <a:ext uri="{FF2B5EF4-FFF2-40B4-BE49-F238E27FC236}">
                <a16:creationId xmlns:a16="http://schemas.microsoft.com/office/drawing/2014/main" id="{E3EC2098-A013-F647-B2F7-23631BF562C1}"/>
              </a:ext>
            </a:extLst>
          </p:cNvPr>
          <p:cNvSpPr/>
          <p:nvPr/>
        </p:nvSpPr>
        <p:spPr>
          <a:xfrm>
            <a:off x="18873187" y="8135610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2" name="CuadroTexto 395">
            <a:extLst>
              <a:ext uri="{FF2B5EF4-FFF2-40B4-BE49-F238E27FC236}">
                <a16:creationId xmlns:a16="http://schemas.microsoft.com/office/drawing/2014/main" id="{79758126-D031-B646-A784-59692D814D07}"/>
              </a:ext>
            </a:extLst>
          </p:cNvPr>
          <p:cNvSpPr txBox="1"/>
          <p:nvPr/>
        </p:nvSpPr>
        <p:spPr>
          <a:xfrm flipH="1">
            <a:off x="18902667" y="10344180"/>
            <a:ext cx="25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03" name="Rectangle 40">
            <a:extLst>
              <a:ext uri="{FF2B5EF4-FFF2-40B4-BE49-F238E27FC236}">
                <a16:creationId xmlns:a16="http://schemas.microsoft.com/office/drawing/2014/main" id="{2BC24520-B9C4-9E40-B1C8-47E16D7A6D0D}"/>
              </a:ext>
            </a:extLst>
          </p:cNvPr>
          <p:cNvSpPr/>
          <p:nvPr/>
        </p:nvSpPr>
        <p:spPr>
          <a:xfrm>
            <a:off x="18892028" y="11061279"/>
            <a:ext cx="4210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EC25A8CF-29F0-114C-BB4E-C9C3D62A53C6}"/>
              </a:ext>
            </a:extLst>
          </p:cNvPr>
          <p:cNvSpPr txBox="1"/>
          <p:nvPr/>
        </p:nvSpPr>
        <p:spPr>
          <a:xfrm flipH="1">
            <a:off x="3262290" y="7416739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6" name="Rectangle 40">
            <a:extLst>
              <a:ext uri="{FF2B5EF4-FFF2-40B4-BE49-F238E27FC236}">
                <a16:creationId xmlns:a16="http://schemas.microsoft.com/office/drawing/2014/main" id="{49DDF806-A83A-A045-91B8-AEBC7AAE447D}"/>
              </a:ext>
            </a:extLst>
          </p:cNvPr>
          <p:cNvSpPr/>
          <p:nvPr/>
        </p:nvSpPr>
        <p:spPr>
          <a:xfrm>
            <a:off x="1377695" y="8036579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02CD68AA-E3C1-0C40-B451-DBB2DEF5E4B2}"/>
              </a:ext>
            </a:extLst>
          </p:cNvPr>
          <p:cNvSpPr txBox="1"/>
          <p:nvPr/>
        </p:nvSpPr>
        <p:spPr>
          <a:xfrm flipH="1">
            <a:off x="3253720" y="10365341"/>
            <a:ext cx="23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9" name="Rectangle 40">
            <a:extLst>
              <a:ext uri="{FF2B5EF4-FFF2-40B4-BE49-F238E27FC236}">
                <a16:creationId xmlns:a16="http://schemas.microsoft.com/office/drawing/2014/main" id="{52F646FD-BEE7-9342-BF2F-CF906D7DBDAD}"/>
              </a:ext>
            </a:extLst>
          </p:cNvPr>
          <p:cNvSpPr/>
          <p:nvPr/>
        </p:nvSpPr>
        <p:spPr>
          <a:xfrm>
            <a:off x="1369125" y="10985181"/>
            <a:ext cx="4210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32580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51">
            <a:extLst>
              <a:ext uri="{FF2B5EF4-FFF2-40B4-BE49-F238E27FC236}">
                <a16:creationId xmlns:a16="http://schemas.microsoft.com/office/drawing/2014/main" id="{F9F44E2E-E024-1C47-9F9A-25252A10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68">
            <a:extLst>
              <a:ext uri="{FF2B5EF4-FFF2-40B4-BE49-F238E27FC236}">
                <a16:creationId xmlns:a16="http://schemas.microsoft.com/office/drawing/2014/main" id="{C1235734-44E9-844C-90E5-FD99E731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69">
            <a:extLst>
              <a:ext uri="{FF2B5EF4-FFF2-40B4-BE49-F238E27FC236}">
                <a16:creationId xmlns:a16="http://schemas.microsoft.com/office/drawing/2014/main" id="{712E3D08-94AB-004F-84F1-A66987C5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70">
            <a:extLst>
              <a:ext uri="{FF2B5EF4-FFF2-40B4-BE49-F238E27FC236}">
                <a16:creationId xmlns:a16="http://schemas.microsoft.com/office/drawing/2014/main" id="{74CD6BD7-B040-324B-9637-BDCCCF00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71">
            <a:extLst>
              <a:ext uri="{FF2B5EF4-FFF2-40B4-BE49-F238E27FC236}">
                <a16:creationId xmlns:a16="http://schemas.microsoft.com/office/drawing/2014/main" id="{E88EE4DE-853F-5943-BC8E-D348547B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CuadroTexto 395">
            <a:extLst>
              <a:ext uri="{FF2B5EF4-FFF2-40B4-BE49-F238E27FC236}">
                <a16:creationId xmlns:a16="http://schemas.microsoft.com/office/drawing/2014/main" id="{974C03EA-F215-BB4D-B6C2-CDF1A73DBF9A}"/>
              </a:ext>
            </a:extLst>
          </p:cNvPr>
          <p:cNvSpPr txBox="1"/>
          <p:nvPr/>
        </p:nvSpPr>
        <p:spPr>
          <a:xfrm flipH="1">
            <a:off x="17042211" y="5375618"/>
            <a:ext cx="239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06" name="Rectangle 40">
            <a:extLst>
              <a:ext uri="{FF2B5EF4-FFF2-40B4-BE49-F238E27FC236}">
                <a16:creationId xmlns:a16="http://schemas.microsoft.com/office/drawing/2014/main" id="{6261B29E-7990-B143-A9F5-D993BDF3F4FC}"/>
              </a:ext>
            </a:extLst>
          </p:cNvPr>
          <p:cNvSpPr/>
          <p:nvPr/>
        </p:nvSpPr>
        <p:spPr>
          <a:xfrm>
            <a:off x="17055188" y="6079570"/>
            <a:ext cx="4399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08" name="CuadroTexto 395">
            <a:extLst>
              <a:ext uri="{FF2B5EF4-FFF2-40B4-BE49-F238E27FC236}">
                <a16:creationId xmlns:a16="http://schemas.microsoft.com/office/drawing/2014/main" id="{F31F860D-A953-704C-9326-1C1596F117F9}"/>
              </a:ext>
            </a:extLst>
          </p:cNvPr>
          <p:cNvSpPr txBox="1"/>
          <p:nvPr/>
        </p:nvSpPr>
        <p:spPr>
          <a:xfrm flipH="1">
            <a:off x="5603097" y="5331132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209" name="Rectangle 40">
            <a:extLst>
              <a:ext uri="{FF2B5EF4-FFF2-40B4-BE49-F238E27FC236}">
                <a16:creationId xmlns:a16="http://schemas.microsoft.com/office/drawing/2014/main" id="{F68E58CC-5937-5048-AC1D-67FC4FAFFDB0}"/>
              </a:ext>
            </a:extLst>
          </p:cNvPr>
          <p:cNvSpPr/>
          <p:nvPr/>
        </p:nvSpPr>
        <p:spPr>
          <a:xfrm>
            <a:off x="3444949" y="6009569"/>
            <a:ext cx="43433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11" name="CuadroTexto 395">
            <a:extLst>
              <a:ext uri="{FF2B5EF4-FFF2-40B4-BE49-F238E27FC236}">
                <a16:creationId xmlns:a16="http://schemas.microsoft.com/office/drawing/2014/main" id="{6322363D-02A7-3646-8C9A-18C4830D261E}"/>
              </a:ext>
            </a:extLst>
          </p:cNvPr>
          <p:cNvSpPr txBox="1"/>
          <p:nvPr/>
        </p:nvSpPr>
        <p:spPr>
          <a:xfrm flipH="1">
            <a:off x="17029235" y="10217033"/>
            <a:ext cx="19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12" name="Rectangle 40">
            <a:extLst>
              <a:ext uri="{FF2B5EF4-FFF2-40B4-BE49-F238E27FC236}">
                <a16:creationId xmlns:a16="http://schemas.microsoft.com/office/drawing/2014/main" id="{CB9AF1C8-0B05-144F-90F1-9180D55E83BF}"/>
              </a:ext>
            </a:extLst>
          </p:cNvPr>
          <p:cNvSpPr/>
          <p:nvPr/>
        </p:nvSpPr>
        <p:spPr>
          <a:xfrm>
            <a:off x="17042211" y="10920985"/>
            <a:ext cx="4399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14" name="CuadroTexto 395">
            <a:extLst>
              <a:ext uri="{FF2B5EF4-FFF2-40B4-BE49-F238E27FC236}">
                <a16:creationId xmlns:a16="http://schemas.microsoft.com/office/drawing/2014/main" id="{0D519DC8-2DFA-C444-92AA-CF1D99497789}"/>
              </a:ext>
            </a:extLst>
          </p:cNvPr>
          <p:cNvSpPr txBox="1"/>
          <p:nvPr/>
        </p:nvSpPr>
        <p:spPr>
          <a:xfrm flipH="1">
            <a:off x="5615332" y="10134815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15" name="Rectangle 40">
            <a:extLst>
              <a:ext uri="{FF2B5EF4-FFF2-40B4-BE49-F238E27FC236}">
                <a16:creationId xmlns:a16="http://schemas.microsoft.com/office/drawing/2014/main" id="{52953E71-15C9-DC43-8256-1175AF6FC6EE}"/>
              </a:ext>
            </a:extLst>
          </p:cNvPr>
          <p:cNvSpPr/>
          <p:nvPr/>
        </p:nvSpPr>
        <p:spPr>
          <a:xfrm>
            <a:off x="3457184" y="10813252"/>
            <a:ext cx="43433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821A42E1-C7D0-4446-9295-BFEED40A1DDC}"/>
              </a:ext>
            </a:extLst>
          </p:cNvPr>
          <p:cNvGrpSpPr/>
          <p:nvPr/>
        </p:nvGrpSpPr>
        <p:grpSpPr>
          <a:xfrm>
            <a:off x="2668308" y="509674"/>
            <a:ext cx="19041035" cy="2561450"/>
            <a:chOff x="2668308" y="861425"/>
            <a:chExt cx="19041035" cy="2561450"/>
          </a:xfrm>
        </p:grpSpPr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DAA22D3D-5D23-F04A-9FD4-FD2D901198A4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35530FC4-8395-104F-A1F2-80AE9C152F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19" name="Freeform 1">
            <a:extLst>
              <a:ext uri="{FF2B5EF4-FFF2-40B4-BE49-F238E27FC236}">
                <a16:creationId xmlns:a16="http://schemas.microsoft.com/office/drawing/2014/main" id="{52411AA3-1283-5748-9748-A2F948398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592" y="6809555"/>
            <a:ext cx="6290982" cy="4265460"/>
          </a:xfrm>
          <a:custGeom>
            <a:avLst/>
            <a:gdLst>
              <a:gd name="T0" fmla="*/ 1915 w 6081"/>
              <a:gd name="T1" fmla="*/ 55 h 4121"/>
              <a:gd name="T2" fmla="*/ 1915 w 6081"/>
              <a:gd name="T3" fmla="*/ 55 h 4121"/>
              <a:gd name="T4" fmla="*/ 207 w 6081"/>
              <a:gd name="T5" fmla="*/ 2222 h 4121"/>
              <a:gd name="T6" fmla="*/ 497 w 6081"/>
              <a:gd name="T7" fmla="*/ 3008 h 4121"/>
              <a:gd name="T8" fmla="*/ 3360 w 6081"/>
              <a:gd name="T9" fmla="*/ 3324 h 4121"/>
              <a:gd name="T10" fmla="*/ 4652 w 6081"/>
              <a:gd name="T11" fmla="*/ 3054 h 4121"/>
              <a:gd name="T12" fmla="*/ 5953 w 6081"/>
              <a:gd name="T13" fmla="*/ 2050 h 4121"/>
              <a:gd name="T14" fmla="*/ 5294 w 6081"/>
              <a:gd name="T15" fmla="*/ 713 h 4121"/>
              <a:gd name="T16" fmla="*/ 1915 w 6081"/>
              <a:gd name="T17" fmla="*/ 55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81" h="4121">
                <a:moveTo>
                  <a:pt x="1915" y="55"/>
                </a:moveTo>
                <a:lnTo>
                  <a:pt x="1915" y="55"/>
                </a:lnTo>
                <a:cubicBezTo>
                  <a:pt x="1915" y="55"/>
                  <a:pt x="0" y="135"/>
                  <a:pt x="207" y="2222"/>
                </a:cubicBezTo>
                <a:cubicBezTo>
                  <a:pt x="235" y="2511"/>
                  <a:pt x="325" y="2782"/>
                  <a:pt x="497" y="3008"/>
                </a:cubicBezTo>
                <a:cubicBezTo>
                  <a:pt x="867" y="3496"/>
                  <a:pt x="1698" y="4120"/>
                  <a:pt x="3360" y="3324"/>
                </a:cubicBezTo>
                <a:cubicBezTo>
                  <a:pt x="3360" y="3324"/>
                  <a:pt x="3938" y="3071"/>
                  <a:pt x="4652" y="3054"/>
                </a:cubicBezTo>
                <a:cubicBezTo>
                  <a:pt x="5258" y="3026"/>
                  <a:pt x="5790" y="2638"/>
                  <a:pt x="5953" y="2050"/>
                </a:cubicBezTo>
                <a:cubicBezTo>
                  <a:pt x="6080" y="1608"/>
                  <a:pt x="5989" y="1102"/>
                  <a:pt x="5294" y="713"/>
                </a:cubicBezTo>
                <a:cubicBezTo>
                  <a:pt x="5294" y="713"/>
                  <a:pt x="4173" y="0"/>
                  <a:pt x="1915" y="5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">
            <a:extLst>
              <a:ext uri="{FF2B5EF4-FFF2-40B4-BE49-F238E27FC236}">
                <a16:creationId xmlns:a16="http://schemas.microsoft.com/office/drawing/2014/main" id="{7C73CF30-A7E1-E048-85ED-7A19DE52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195" y="8232895"/>
            <a:ext cx="6012699" cy="853093"/>
          </a:xfrm>
          <a:custGeom>
            <a:avLst/>
            <a:gdLst>
              <a:gd name="T0" fmla="*/ 0 w 5810"/>
              <a:gd name="T1" fmla="*/ 280 h 823"/>
              <a:gd name="T2" fmla="*/ 9 w 5810"/>
              <a:gd name="T3" fmla="*/ 822 h 823"/>
              <a:gd name="T4" fmla="*/ 5800 w 5810"/>
              <a:gd name="T5" fmla="*/ 479 h 823"/>
              <a:gd name="T6" fmla="*/ 5809 w 5810"/>
              <a:gd name="T7" fmla="*/ 0 h 823"/>
              <a:gd name="T8" fmla="*/ 0 w 5810"/>
              <a:gd name="T9" fmla="*/ 28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0" h="823">
                <a:moveTo>
                  <a:pt x="0" y="280"/>
                </a:moveTo>
                <a:lnTo>
                  <a:pt x="9" y="822"/>
                </a:lnTo>
                <a:lnTo>
                  <a:pt x="5800" y="479"/>
                </a:lnTo>
                <a:lnTo>
                  <a:pt x="5809" y="0"/>
                </a:lnTo>
                <a:lnTo>
                  <a:pt x="0" y="280"/>
                </a:ln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178CB9F7-56B0-7E4B-B71F-C4FF75B8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592" y="6426348"/>
            <a:ext cx="6290982" cy="4260897"/>
          </a:xfrm>
          <a:custGeom>
            <a:avLst/>
            <a:gdLst>
              <a:gd name="T0" fmla="*/ 1915 w 6081"/>
              <a:gd name="T1" fmla="*/ 54 h 4120"/>
              <a:gd name="T2" fmla="*/ 1915 w 6081"/>
              <a:gd name="T3" fmla="*/ 54 h 4120"/>
              <a:gd name="T4" fmla="*/ 207 w 6081"/>
              <a:gd name="T5" fmla="*/ 2222 h 4120"/>
              <a:gd name="T6" fmla="*/ 497 w 6081"/>
              <a:gd name="T7" fmla="*/ 3008 h 4120"/>
              <a:gd name="T8" fmla="*/ 3360 w 6081"/>
              <a:gd name="T9" fmla="*/ 3324 h 4120"/>
              <a:gd name="T10" fmla="*/ 4652 w 6081"/>
              <a:gd name="T11" fmla="*/ 3053 h 4120"/>
              <a:gd name="T12" fmla="*/ 5953 w 6081"/>
              <a:gd name="T13" fmla="*/ 2050 h 4120"/>
              <a:gd name="T14" fmla="*/ 5294 w 6081"/>
              <a:gd name="T15" fmla="*/ 713 h 4120"/>
              <a:gd name="T16" fmla="*/ 1915 w 6081"/>
              <a:gd name="T17" fmla="*/ 54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81" h="4120">
                <a:moveTo>
                  <a:pt x="1915" y="54"/>
                </a:moveTo>
                <a:lnTo>
                  <a:pt x="1915" y="54"/>
                </a:lnTo>
                <a:cubicBezTo>
                  <a:pt x="1915" y="54"/>
                  <a:pt x="0" y="136"/>
                  <a:pt x="207" y="2222"/>
                </a:cubicBezTo>
                <a:cubicBezTo>
                  <a:pt x="235" y="2511"/>
                  <a:pt x="325" y="2782"/>
                  <a:pt x="497" y="3008"/>
                </a:cubicBezTo>
                <a:cubicBezTo>
                  <a:pt x="867" y="3496"/>
                  <a:pt x="1698" y="4119"/>
                  <a:pt x="3360" y="3324"/>
                </a:cubicBezTo>
                <a:cubicBezTo>
                  <a:pt x="3360" y="3324"/>
                  <a:pt x="3938" y="3071"/>
                  <a:pt x="4652" y="3053"/>
                </a:cubicBezTo>
                <a:cubicBezTo>
                  <a:pt x="5258" y="3035"/>
                  <a:pt x="5790" y="2637"/>
                  <a:pt x="5953" y="2050"/>
                </a:cubicBezTo>
                <a:cubicBezTo>
                  <a:pt x="6080" y="1607"/>
                  <a:pt x="5989" y="1101"/>
                  <a:pt x="5294" y="713"/>
                </a:cubicBezTo>
                <a:cubicBezTo>
                  <a:pt x="5294" y="713"/>
                  <a:pt x="4173" y="0"/>
                  <a:pt x="1915" y="5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4">
            <a:extLst>
              <a:ext uri="{FF2B5EF4-FFF2-40B4-BE49-F238E27FC236}">
                <a16:creationId xmlns:a16="http://schemas.microsoft.com/office/drawing/2014/main" id="{4A035A6C-93EF-5242-8DEF-BF614EDD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866" y="6709191"/>
            <a:ext cx="5533689" cy="3298319"/>
          </a:xfrm>
          <a:custGeom>
            <a:avLst/>
            <a:gdLst>
              <a:gd name="T0" fmla="*/ 1726 w 5349"/>
              <a:gd name="T1" fmla="*/ 45 h 3190"/>
              <a:gd name="T2" fmla="*/ 1726 w 5349"/>
              <a:gd name="T3" fmla="*/ 45 h 3190"/>
              <a:gd name="T4" fmla="*/ 271 w 5349"/>
              <a:gd name="T5" fmla="*/ 1138 h 3190"/>
              <a:gd name="T6" fmla="*/ 1970 w 5349"/>
              <a:gd name="T7" fmla="*/ 3071 h 3190"/>
              <a:gd name="T8" fmla="*/ 2981 w 5349"/>
              <a:gd name="T9" fmla="*/ 2773 h 3190"/>
              <a:gd name="T10" fmla="*/ 4110 w 5349"/>
              <a:gd name="T11" fmla="*/ 2538 h 3190"/>
              <a:gd name="T12" fmla="*/ 5240 w 5349"/>
              <a:gd name="T13" fmla="*/ 1707 h 3190"/>
              <a:gd name="T14" fmla="*/ 4662 w 5349"/>
              <a:gd name="T15" fmla="*/ 595 h 3190"/>
              <a:gd name="T16" fmla="*/ 1726 w 5349"/>
              <a:gd name="T17" fmla="*/ 45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9" h="3190">
                <a:moveTo>
                  <a:pt x="1726" y="45"/>
                </a:moveTo>
                <a:lnTo>
                  <a:pt x="1726" y="45"/>
                </a:lnTo>
                <a:cubicBezTo>
                  <a:pt x="1726" y="45"/>
                  <a:pt x="551" y="90"/>
                  <a:pt x="271" y="1138"/>
                </a:cubicBezTo>
                <a:cubicBezTo>
                  <a:pt x="0" y="2195"/>
                  <a:pt x="885" y="3189"/>
                  <a:pt x="1970" y="3071"/>
                </a:cubicBezTo>
                <a:cubicBezTo>
                  <a:pt x="2259" y="3035"/>
                  <a:pt x="2593" y="2945"/>
                  <a:pt x="2981" y="2773"/>
                </a:cubicBezTo>
                <a:cubicBezTo>
                  <a:pt x="2981" y="2773"/>
                  <a:pt x="3487" y="2556"/>
                  <a:pt x="4110" y="2538"/>
                </a:cubicBezTo>
                <a:cubicBezTo>
                  <a:pt x="4634" y="2520"/>
                  <a:pt x="5104" y="2195"/>
                  <a:pt x="5240" y="1707"/>
                </a:cubicBezTo>
                <a:cubicBezTo>
                  <a:pt x="5348" y="1336"/>
                  <a:pt x="5276" y="921"/>
                  <a:pt x="4662" y="595"/>
                </a:cubicBezTo>
                <a:cubicBezTo>
                  <a:pt x="4662" y="595"/>
                  <a:pt x="3695" y="0"/>
                  <a:pt x="1726" y="4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6CAB6917-F51D-9040-834B-3535B8E87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991" y="7484729"/>
            <a:ext cx="926082" cy="843969"/>
          </a:xfrm>
          <a:custGeom>
            <a:avLst/>
            <a:gdLst>
              <a:gd name="T0" fmla="*/ 895 w 896"/>
              <a:gd name="T1" fmla="*/ 406 h 814"/>
              <a:gd name="T2" fmla="*/ 895 w 896"/>
              <a:gd name="T3" fmla="*/ 406 h 814"/>
              <a:gd name="T4" fmla="*/ 443 w 896"/>
              <a:gd name="T5" fmla="*/ 813 h 814"/>
              <a:gd name="T6" fmla="*/ 0 w 896"/>
              <a:gd name="T7" fmla="*/ 406 h 814"/>
              <a:gd name="T8" fmla="*/ 443 w 896"/>
              <a:gd name="T9" fmla="*/ 0 h 814"/>
              <a:gd name="T10" fmla="*/ 895 w 896"/>
              <a:gd name="T11" fmla="*/ 406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14">
                <a:moveTo>
                  <a:pt x="895" y="406"/>
                </a:moveTo>
                <a:lnTo>
                  <a:pt x="895" y="406"/>
                </a:lnTo>
                <a:cubicBezTo>
                  <a:pt x="895" y="633"/>
                  <a:pt x="696" y="813"/>
                  <a:pt x="443" y="813"/>
                </a:cubicBezTo>
                <a:cubicBezTo>
                  <a:pt x="199" y="813"/>
                  <a:pt x="0" y="633"/>
                  <a:pt x="0" y="406"/>
                </a:cubicBezTo>
                <a:cubicBezTo>
                  <a:pt x="0" y="181"/>
                  <a:pt x="199" y="0"/>
                  <a:pt x="443" y="0"/>
                </a:cubicBezTo>
                <a:cubicBezTo>
                  <a:pt x="696" y="0"/>
                  <a:pt x="895" y="181"/>
                  <a:pt x="895" y="4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11">
            <a:extLst>
              <a:ext uri="{FF2B5EF4-FFF2-40B4-BE49-F238E27FC236}">
                <a16:creationId xmlns:a16="http://schemas.microsoft.com/office/drawing/2014/main" id="{1021B871-5B6B-844E-A816-6D00E52D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126" y="5945290"/>
            <a:ext cx="988127" cy="514940"/>
          </a:xfrm>
          <a:custGeom>
            <a:avLst/>
            <a:gdLst>
              <a:gd name="T0" fmla="*/ 922 w 940"/>
              <a:gd name="T1" fmla="*/ 488 h 489"/>
              <a:gd name="T2" fmla="*/ 922 w 940"/>
              <a:gd name="T3" fmla="*/ 488 h 489"/>
              <a:gd name="T4" fmla="*/ 903 w 940"/>
              <a:gd name="T5" fmla="*/ 470 h 489"/>
              <a:gd name="T6" fmla="*/ 470 w 940"/>
              <a:gd name="T7" fmla="*/ 27 h 489"/>
              <a:gd name="T8" fmla="*/ 36 w 940"/>
              <a:gd name="T9" fmla="*/ 452 h 489"/>
              <a:gd name="T10" fmla="*/ 813 w 940"/>
              <a:gd name="T11" fmla="*/ 452 h 489"/>
              <a:gd name="T12" fmla="*/ 831 w 940"/>
              <a:gd name="T13" fmla="*/ 470 h 489"/>
              <a:gd name="T14" fmla="*/ 813 w 940"/>
              <a:gd name="T15" fmla="*/ 488 h 489"/>
              <a:gd name="T16" fmla="*/ 18 w 940"/>
              <a:gd name="T17" fmla="*/ 488 h 489"/>
              <a:gd name="T18" fmla="*/ 0 w 940"/>
              <a:gd name="T19" fmla="*/ 470 h 489"/>
              <a:gd name="T20" fmla="*/ 470 w 940"/>
              <a:gd name="T21" fmla="*/ 0 h 489"/>
              <a:gd name="T22" fmla="*/ 939 w 940"/>
              <a:gd name="T23" fmla="*/ 470 h 489"/>
              <a:gd name="T24" fmla="*/ 922 w 940"/>
              <a:gd name="T2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0" h="489">
                <a:moveTo>
                  <a:pt x="922" y="488"/>
                </a:moveTo>
                <a:lnTo>
                  <a:pt x="922" y="488"/>
                </a:lnTo>
                <a:cubicBezTo>
                  <a:pt x="913" y="488"/>
                  <a:pt x="903" y="479"/>
                  <a:pt x="903" y="470"/>
                </a:cubicBezTo>
                <a:cubicBezTo>
                  <a:pt x="903" y="226"/>
                  <a:pt x="714" y="27"/>
                  <a:pt x="470" y="27"/>
                </a:cubicBezTo>
                <a:cubicBezTo>
                  <a:pt x="235" y="27"/>
                  <a:pt x="45" y="217"/>
                  <a:pt x="36" y="452"/>
                </a:cubicBezTo>
                <a:cubicBezTo>
                  <a:pt x="813" y="452"/>
                  <a:pt x="813" y="452"/>
                  <a:pt x="813" y="452"/>
                </a:cubicBezTo>
                <a:cubicBezTo>
                  <a:pt x="822" y="452"/>
                  <a:pt x="831" y="461"/>
                  <a:pt x="831" y="470"/>
                </a:cubicBezTo>
                <a:cubicBezTo>
                  <a:pt x="831" y="479"/>
                  <a:pt x="822" y="488"/>
                  <a:pt x="813" y="488"/>
                </a:cubicBezTo>
                <a:cubicBezTo>
                  <a:pt x="18" y="488"/>
                  <a:pt x="18" y="488"/>
                  <a:pt x="18" y="488"/>
                </a:cubicBezTo>
                <a:cubicBezTo>
                  <a:pt x="9" y="488"/>
                  <a:pt x="0" y="479"/>
                  <a:pt x="0" y="470"/>
                </a:cubicBezTo>
                <a:cubicBezTo>
                  <a:pt x="0" y="208"/>
                  <a:pt x="208" y="0"/>
                  <a:pt x="470" y="0"/>
                </a:cubicBezTo>
                <a:cubicBezTo>
                  <a:pt x="732" y="0"/>
                  <a:pt x="939" y="208"/>
                  <a:pt x="939" y="470"/>
                </a:cubicBezTo>
                <a:cubicBezTo>
                  <a:pt x="939" y="479"/>
                  <a:pt x="931" y="488"/>
                  <a:pt x="922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12">
            <a:extLst>
              <a:ext uri="{FF2B5EF4-FFF2-40B4-BE49-F238E27FC236}">
                <a16:creationId xmlns:a16="http://schemas.microsoft.com/office/drawing/2014/main" id="{A83F990C-9500-F14C-B91C-10ACD8B6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312" y="6028793"/>
            <a:ext cx="343292" cy="180926"/>
          </a:xfrm>
          <a:custGeom>
            <a:avLst/>
            <a:gdLst>
              <a:gd name="T0" fmla="*/ 307 w 326"/>
              <a:gd name="T1" fmla="*/ 172 h 173"/>
              <a:gd name="T2" fmla="*/ 307 w 326"/>
              <a:gd name="T3" fmla="*/ 172 h 173"/>
              <a:gd name="T4" fmla="*/ 289 w 326"/>
              <a:gd name="T5" fmla="*/ 172 h 173"/>
              <a:gd name="T6" fmla="*/ 18 w 326"/>
              <a:gd name="T7" fmla="*/ 36 h 173"/>
              <a:gd name="T8" fmla="*/ 0 w 326"/>
              <a:gd name="T9" fmla="*/ 19 h 173"/>
              <a:gd name="T10" fmla="*/ 18 w 326"/>
              <a:gd name="T11" fmla="*/ 0 h 173"/>
              <a:gd name="T12" fmla="*/ 316 w 326"/>
              <a:gd name="T13" fmla="*/ 145 h 173"/>
              <a:gd name="T14" fmla="*/ 316 w 326"/>
              <a:gd name="T15" fmla="*/ 172 h 173"/>
              <a:gd name="T16" fmla="*/ 307 w 326"/>
              <a:gd name="T1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173">
                <a:moveTo>
                  <a:pt x="307" y="172"/>
                </a:moveTo>
                <a:lnTo>
                  <a:pt x="307" y="172"/>
                </a:lnTo>
                <a:cubicBezTo>
                  <a:pt x="298" y="172"/>
                  <a:pt x="298" y="172"/>
                  <a:pt x="289" y="172"/>
                </a:cubicBezTo>
                <a:cubicBezTo>
                  <a:pt x="217" y="82"/>
                  <a:pt x="126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35" y="0"/>
                  <a:pt x="244" y="55"/>
                  <a:pt x="316" y="145"/>
                </a:cubicBezTo>
                <a:cubicBezTo>
                  <a:pt x="325" y="154"/>
                  <a:pt x="325" y="163"/>
                  <a:pt x="316" y="172"/>
                </a:cubicBezTo>
                <a:lnTo>
                  <a:pt x="307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13">
            <a:extLst>
              <a:ext uri="{FF2B5EF4-FFF2-40B4-BE49-F238E27FC236}">
                <a16:creationId xmlns:a16="http://schemas.microsoft.com/office/drawing/2014/main" id="{5E405D32-2A11-8D49-B41F-D862972D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643" y="5875705"/>
            <a:ext cx="153091" cy="97419"/>
          </a:xfrm>
          <a:custGeom>
            <a:avLst/>
            <a:gdLst>
              <a:gd name="T0" fmla="*/ 127 w 146"/>
              <a:gd name="T1" fmla="*/ 90 h 91"/>
              <a:gd name="T2" fmla="*/ 127 w 146"/>
              <a:gd name="T3" fmla="*/ 90 h 91"/>
              <a:gd name="T4" fmla="*/ 118 w 146"/>
              <a:gd name="T5" fmla="*/ 81 h 91"/>
              <a:gd name="T6" fmla="*/ 73 w 146"/>
              <a:gd name="T7" fmla="*/ 36 h 91"/>
              <a:gd name="T8" fmla="*/ 28 w 146"/>
              <a:gd name="T9" fmla="*/ 81 h 91"/>
              <a:gd name="T10" fmla="*/ 19 w 146"/>
              <a:gd name="T11" fmla="*/ 90 h 91"/>
              <a:gd name="T12" fmla="*/ 0 w 146"/>
              <a:gd name="T13" fmla="*/ 81 h 91"/>
              <a:gd name="T14" fmla="*/ 73 w 146"/>
              <a:gd name="T15" fmla="*/ 0 h 91"/>
              <a:gd name="T16" fmla="*/ 145 w 146"/>
              <a:gd name="T17" fmla="*/ 81 h 91"/>
              <a:gd name="T18" fmla="*/ 127 w 146"/>
              <a:gd name="T1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127" y="90"/>
                </a:moveTo>
                <a:lnTo>
                  <a:pt x="127" y="90"/>
                </a:lnTo>
                <a:cubicBezTo>
                  <a:pt x="118" y="90"/>
                  <a:pt x="118" y="90"/>
                  <a:pt x="118" y="81"/>
                </a:cubicBezTo>
                <a:cubicBezTo>
                  <a:pt x="118" y="54"/>
                  <a:pt x="100" y="36"/>
                  <a:pt x="73" y="36"/>
                </a:cubicBezTo>
                <a:cubicBezTo>
                  <a:pt x="46" y="36"/>
                  <a:pt x="28" y="54"/>
                  <a:pt x="28" y="81"/>
                </a:cubicBezTo>
                <a:cubicBezTo>
                  <a:pt x="28" y="90"/>
                  <a:pt x="28" y="90"/>
                  <a:pt x="19" y="90"/>
                </a:cubicBezTo>
                <a:cubicBezTo>
                  <a:pt x="10" y="90"/>
                  <a:pt x="0" y="90"/>
                  <a:pt x="0" y="81"/>
                </a:cubicBezTo>
                <a:cubicBezTo>
                  <a:pt x="0" y="36"/>
                  <a:pt x="28" y="0"/>
                  <a:pt x="73" y="0"/>
                </a:cubicBezTo>
                <a:cubicBezTo>
                  <a:pt x="118" y="0"/>
                  <a:pt x="145" y="36"/>
                  <a:pt x="145" y="81"/>
                </a:cubicBezTo>
                <a:cubicBezTo>
                  <a:pt x="145" y="90"/>
                  <a:pt x="136" y="90"/>
                  <a:pt x="127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14">
            <a:extLst>
              <a:ext uri="{FF2B5EF4-FFF2-40B4-BE49-F238E27FC236}">
                <a16:creationId xmlns:a16="http://schemas.microsoft.com/office/drawing/2014/main" id="{B30F2DC3-6966-E94B-89AC-16DBA352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819" y="6474145"/>
            <a:ext cx="1113381" cy="97422"/>
          </a:xfrm>
          <a:custGeom>
            <a:avLst/>
            <a:gdLst>
              <a:gd name="T0" fmla="*/ 976 w 1058"/>
              <a:gd name="T1" fmla="*/ 91 h 92"/>
              <a:gd name="T2" fmla="*/ 976 w 1058"/>
              <a:gd name="T3" fmla="*/ 91 h 92"/>
              <a:gd name="T4" fmla="*/ 72 w 1058"/>
              <a:gd name="T5" fmla="*/ 91 h 92"/>
              <a:gd name="T6" fmla="*/ 63 w 1058"/>
              <a:gd name="T7" fmla="*/ 91 h 92"/>
              <a:gd name="T8" fmla="*/ 0 w 1058"/>
              <a:gd name="T9" fmla="*/ 27 h 92"/>
              <a:gd name="T10" fmla="*/ 0 w 1058"/>
              <a:gd name="T11" fmla="*/ 9 h 92"/>
              <a:gd name="T12" fmla="*/ 18 w 1058"/>
              <a:gd name="T13" fmla="*/ 0 h 92"/>
              <a:gd name="T14" fmla="*/ 1039 w 1058"/>
              <a:gd name="T15" fmla="*/ 0 h 92"/>
              <a:gd name="T16" fmla="*/ 1048 w 1058"/>
              <a:gd name="T17" fmla="*/ 9 h 92"/>
              <a:gd name="T18" fmla="*/ 1048 w 1058"/>
              <a:gd name="T19" fmla="*/ 27 h 92"/>
              <a:gd name="T20" fmla="*/ 993 w 1058"/>
              <a:gd name="T21" fmla="*/ 91 h 92"/>
              <a:gd name="T22" fmla="*/ 976 w 1058"/>
              <a:gd name="T23" fmla="*/ 91 h 92"/>
              <a:gd name="T24" fmla="*/ 81 w 1058"/>
              <a:gd name="T25" fmla="*/ 54 h 92"/>
              <a:gd name="T26" fmla="*/ 81 w 1058"/>
              <a:gd name="T27" fmla="*/ 54 h 92"/>
              <a:gd name="T28" fmla="*/ 976 w 1058"/>
              <a:gd name="T29" fmla="*/ 54 h 92"/>
              <a:gd name="T30" fmla="*/ 993 w 1058"/>
              <a:gd name="T31" fmla="*/ 36 h 92"/>
              <a:gd name="T32" fmla="*/ 54 w 1058"/>
              <a:gd name="T33" fmla="*/ 36 h 92"/>
              <a:gd name="T34" fmla="*/ 81 w 1058"/>
              <a:gd name="T35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8" h="92">
                <a:moveTo>
                  <a:pt x="976" y="91"/>
                </a:moveTo>
                <a:lnTo>
                  <a:pt x="976" y="91"/>
                </a:lnTo>
                <a:cubicBezTo>
                  <a:pt x="72" y="91"/>
                  <a:pt x="72" y="91"/>
                  <a:pt x="72" y="91"/>
                </a:cubicBezTo>
                <a:lnTo>
                  <a:pt x="63" y="91"/>
                </a:ln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1039" y="0"/>
                  <a:pt x="1039" y="0"/>
                  <a:pt x="1039" y="0"/>
                </a:cubicBezTo>
                <a:lnTo>
                  <a:pt x="1048" y="9"/>
                </a:lnTo>
                <a:cubicBezTo>
                  <a:pt x="1057" y="18"/>
                  <a:pt x="1057" y="27"/>
                  <a:pt x="1048" y="27"/>
                </a:cubicBezTo>
                <a:cubicBezTo>
                  <a:pt x="993" y="91"/>
                  <a:pt x="993" y="91"/>
                  <a:pt x="993" y="91"/>
                </a:cubicBezTo>
                <a:cubicBezTo>
                  <a:pt x="985" y="91"/>
                  <a:pt x="985" y="91"/>
                  <a:pt x="976" y="91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976" y="54"/>
                  <a:pt x="976" y="54"/>
                  <a:pt x="976" y="54"/>
                </a:cubicBezTo>
                <a:cubicBezTo>
                  <a:pt x="993" y="36"/>
                  <a:pt x="993" y="36"/>
                  <a:pt x="993" y="36"/>
                </a:cubicBezTo>
                <a:cubicBezTo>
                  <a:pt x="54" y="36"/>
                  <a:pt x="54" y="36"/>
                  <a:pt x="54" y="36"/>
                </a:cubicBezTo>
                <a:lnTo>
                  <a:pt x="8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15">
            <a:extLst>
              <a:ext uri="{FF2B5EF4-FFF2-40B4-BE49-F238E27FC236}">
                <a16:creationId xmlns:a16="http://schemas.microsoft.com/office/drawing/2014/main" id="{6FEC2F6C-27AC-D348-81E6-94E903D5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605" y="6218997"/>
            <a:ext cx="37113" cy="37113"/>
          </a:xfrm>
          <a:custGeom>
            <a:avLst/>
            <a:gdLst>
              <a:gd name="T0" fmla="*/ 36 w 37"/>
              <a:gd name="T1" fmla="*/ 18 h 37"/>
              <a:gd name="T2" fmla="*/ 36 w 37"/>
              <a:gd name="T3" fmla="*/ 18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36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36" y="18"/>
                </a:moveTo>
                <a:lnTo>
                  <a:pt x="36" y="18"/>
                </a:ln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16">
            <a:extLst>
              <a:ext uri="{FF2B5EF4-FFF2-40B4-BE49-F238E27FC236}">
                <a16:creationId xmlns:a16="http://schemas.microsoft.com/office/drawing/2014/main" id="{FF97E966-0602-6C41-AA67-B3BB77E8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42" y="10742105"/>
            <a:ext cx="579887" cy="779367"/>
          </a:xfrm>
          <a:custGeom>
            <a:avLst/>
            <a:gdLst>
              <a:gd name="T0" fmla="*/ 46 w 553"/>
              <a:gd name="T1" fmla="*/ 741 h 742"/>
              <a:gd name="T2" fmla="*/ 46 w 553"/>
              <a:gd name="T3" fmla="*/ 741 h 742"/>
              <a:gd name="T4" fmla="*/ 18 w 553"/>
              <a:gd name="T5" fmla="*/ 741 h 742"/>
              <a:gd name="T6" fmla="*/ 0 w 553"/>
              <a:gd name="T7" fmla="*/ 687 h 742"/>
              <a:gd name="T8" fmla="*/ 73 w 553"/>
              <a:gd name="T9" fmla="*/ 470 h 742"/>
              <a:gd name="T10" fmla="*/ 91 w 553"/>
              <a:gd name="T11" fmla="*/ 461 h 742"/>
              <a:gd name="T12" fmla="*/ 100 w 553"/>
              <a:gd name="T13" fmla="*/ 479 h 742"/>
              <a:gd name="T14" fmla="*/ 37 w 553"/>
              <a:gd name="T15" fmla="*/ 696 h 742"/>
              <a:gd name="T16" fmla="*/ 37 w 553"/>
              <a:gd name="T17" fmla="*/ 705 h 742"/>
              <a:gd name="T18" fmla="*/ 46 w 553"/>
              <a:gd name="T19" fmla="*/ 705 h 742"/>
              <a:gd name="T20" fmla="*/ 461 w 553"/>
              <a:gd name="T21" fmla="*/ 325 h 742"/>
              <a:gd name="T22" fmla="*/ 515 w 553"/>
              <a:gd name="T23" fmla="*/ 190 h 742"/>
              <a:gd name="T24" fmla="*/ 452 w 553"/>
              <a:gd name="T25" fmla="*/ 72 h 742"/>
              <a:gd name="T26" fmla="*/ 443 w 553"/>
              <a:gd name="T27" fmla="*/ 63 h 742"/>
              <a:gd name="T28" fmla="*/ 425 w 553"/>
              <a:gd name="T29" fmla="*/ 54 h 742"/>
              <a:gd name="T30" fmla="*/ 290 w 553"/>
              <a:gd name="T31" fmla="*/ 54 h 742"/>
              <a:gd name="T32" fmla="*/ 199 w 553"/>
              <a:gd name="T33" fmla="*/ 163 h 742"/>
              <a:gd name="T34" fmla="*/ 136 w 553"/>
              <a:gd name="T35" fmla="*/ 352 h 742"/>
              <a:gd name="T36" fmla="*/ 118 w 553"/>
              <a:gd name="T37" fmla="*/ 371 h 742"/>
              <a:gd name="T38" fmla="*/ 109 w 553"/>
              <a:gd name="T39" fmla="*/ 343 h 742"/>
              <a:gd name="T40" fmla="*/ 163 w 553"/>
              <a:gd name="T41" fmla="*/ 154 h 742"/>
              <a:gd name="T42" fmla="*/ 280 w 553"/>
              <a:gd name="T43" fmla="*/ 18 h 742"/>
              <a:gd name="T44" fmla="*/ 443 w 553"/>
              <a:gd name="T45" fmla="*/ 27 h 742"/>
              <a:gd name="T46" fmla="*/ 461 w 553"/>
              <a:gd name="T47" fmla="*/ 36 h 742"/>
              <a:gd name="T48" fmla="*/ 470 w 553"/>
              <a:gd name="T49" fmla="*/ 45 h 742"/>
              <a:gd name="T50" fmla="*/ 552 w 553"/>
              <a:gd name="T51" fmla="*/ 190 h 742"/>
              <a:gd name="T52" fmla="*/ 479 w 553"/>
              <a:gd name="T53" fmla="*/ 352 h 742"/>
              <a:gd name="T54" fmla="*/ 73 w 553"/>
              <a:gd name="T55" fmla="*/ 732 h 742"/>
              <a:gd name="T56" fmla="*/ 46 w 553"/>
              <a:gd name="T5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742">
                <a:moveTo>
                  <a:pt x="46" y="741"/>
                </a:moveTo>
                <a:lnTo>
                  <a:pt x="46" y="741"/>
                </a:lnTo>
                <a:cubicBezTo>
                  <a:pt x="37" y="741"/>
                  <a:pt x="27" y="741"/>
                  <a:pt x="18" y="741"/>
                </a:cubicBezTo>
                <a:cubicBezTo>
                  <a:pt x="9" y="723"/>
                  <a:pt x="0" y="705"/>
                  <a:pt x="0" y="687"/>
                </a:cubicBezTo>
                <a:cubicBezTo>
                  <a:pt x="73" y="470"/>
                  <a:pt x="73" y="470"/>
                  <a:pt x="73" y="470"/>
                </a:cubicBezTo>
                <a:cubicBezTo>
                  <a:pt x="73" y="461"/>
                  <a:pt x="82" y="452"/>
                  <a:pt x="91" y="461"/>
                </a:cubicBezTo>
                <a:cubicBezTo>
                  <a:pt x="100" y="461"/>
                  <a:pt x="109" y="470"/>
                  <a:pt x="100" y="479"/>
                </a:cubicBezTo>
                <a:cubicBezTo>
                  <a:pt x="37" y="696"/>
                  <a:pt x="37" y="696"/>
                  <a:pt x="37" y="696"/>
                </a:cubicBezTo>
                <a:cubicBezTo>
                  <a:pt x="37" y="705"/>
                  <a:pt x="37" y="705"/>
                  <a:pt x="37" y="705"/>
                </a:cubicBezTo>
                <a:cubicBezTo>
                  <a:pt x="37" y="705"/>
                  <a:pt x="46" y="714"/>
                  <a:pt x="46" y="705"/>
                </a:cubicBezTo>
                <a:cubicBezTo>
                  <a:pt x="461" y="325"/>
                  <a:pt x="461" y="325"/>
                  <a:pt x="461" y="325"/>
                </a:cubicBezTo>
                <a:cubicBezTo>
                  <a:pt x="497" y="289"/>
                  <a:pt x="515" y="244"/>
                  <a:pt x="515" y="190"/>
                </a:cubicBezTo>
                <a:cubicBezTo>
                  <a:pt x="506" y="145"/>
                  <a:pt x="488" y="99"/>
                  <a:pt x="452" y="72"/>
                </a:cubicBezTo>
                <a:cubicBezTo>
                  <a:pt x="443" y="72"/>
                  <a:pt x="443" y="63"/>
                  <a:pt x="443" y="63"/>
                </a:cubicBezTo>
                <a:cubicBezTo>
                  <a:pt x="434" y="63"/>
                  <a:pt x="434" y="63"/>
                  <a:pt x="425" y="54"/>
                </a:cubicBezTo>
                <a:cubicBezTo>
                  <a:pt x="389" y="36"/>
                  <a:pt x="335" y="36"/>
                  <a:pt x="290" y="54"/>
                </a:cubicBezTo>
                <a:cubicBezTo>
                  <a:pt x="244" y="72"/>
                  <a:pt x="208" y="108"/>
                  <a:pt x="199" y="163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27" y="371"/>
                  <a:pt x="118" y="371"/>
                </a:cubicBezTo>
                <a:cubicBezTo>
                  <a:pt x="109" y="361"/>
                  <a:pt x="100" y="352"/>
                  <a:pt x="109" y="343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81" y="90"/>
                  <a:pt x="226" y="45"/>
                  <a:pt x="280" y="18"/>
                </a:cubicBezTo>
                <a:cubicBezTo>
                  <a:pt x="335" y="0"/>
                  <a:pt x="398" y="0"/>
                  <a:pt x="443" y="27"/>
                </a:cubicBezTo>
                <a:cubicBezTo>
                  <a:pt x="452" y="27"/>
                  <a:pt x="452" y="36"/>
                  <a:pt x="461" y="36"/>
                </a:cubicBezTo>
                <a:cubicBezTo>
                  <a:pt x="461" y="36"/>
                  <a:pt x="461" y="36"/>
                  <a:pt x="470" y="45"/>
                </a:cubicBezTo>
                <a:cubicBezTo>
                  <a:pt x="515" y="72"/>
                  <a:pt x="543" y="127"/>
                  <a:pt x="552" y="190"/>
                </a:cubicBezTo>
                <a:cubicBezTo>
                  <a:pt x="552" y="244"/>
                  <a:pt x="524" y="307"/>
                  <a:pt x="479" y="352"/>
                </a:cubicBezTo>
                <a:cubicBezTo>
                  <a:pt x="73" y="732"/>
                  <a:pt x="73" y="732"/>
                  <a:pt x="73" y="732"/>
                </a:cubicBezTo>
                <a:cubicBezTo>
                  <a:pt x="63" y="741"/>
                  <a:pt x="55" y="741"/>
                  <a:pt x="46" y="7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17">
            <a:extLst>
              <a:ext uri="{FF2B5EF4-FFF2-40B4-BE49-F238E27FC236}">
                <a16:creationId xmlns:a16="http://schemas.microsoft.com/office/drawing/2014/main" id="{45A3D3B8-4FA8-264C-9481-3E25C140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13" y="10551904"/>
            <a:ext cx="199479" cy="259789"/>
          </a:xfrm>
          <a:custGeom>
            <a:avLst/>
            <a:gdLst>
              <a:gd name="T0" fmla="*/ 18 w 191"/>
              <a:gd name="T1" fmla="*/ 244 h 245"/>
              <a:gd name="T2" fmla="*/ 18 w 191"/>
              <a:gd name="T3" fmla="*/ 244 h 245"/>
              <a:gd name="T4" fmla="*/ 9 w 191"/>
              <a:gd name="T5" fmla="*/ 244 h 245"/>
              <a:gd name="T6" fmla="*/ 0 w 191"/>
              <a:gd name="T7" fmla="*/ 226 h 245"/>
              <a:gd name="T8" fmla="*/ 54 w 191"/>
              <a:gd name="T9" fmla="*/ 46 h 245"/>
              <a:gd name="T10" fmla="*/ 118 w 191"/>
              <a:gd name="T11" fmla="*/ 0 h 245"/>
              <a:gd name="T12" fmla="*/ 154 w 191"/>
              <a:gd name="T13" fmla="*/ 10 h 245"/>
              <a:gd name="T14" fmla="*/ 154 w 191"/>
              <a:gd name="T15" fmla="*/ 10 h 245"/>
              <a:gd name="T16" fmla="*/ 181 w 191"/>
              <a:gd name="T17" fmla="*/ 36 h 245"/>
              <a:gd name="T18" fmla="*/ 163 w 191"/>
              <a:gd name="T19" fmla="*/ 118 h 245"/>
              <a:gd name="T20" fmla="*/ 27 w 191"/>
              <a:gd name="T21" fmla="*/ 244 h 245"/>
              <a:gd name="T22" fmla="*/ 18 w 191"/>
              <a:gd name="T23" fmla="*/ 244 h 245"/>
              <a:gd name="T24" fmla="*/ 118 w 191"/>
              <a:gd name="T25" fmla="*/ 27 h 245"/>
              <a:gd name="T26" fmla="*/ 118 w 191"/>
              <a:gd name="T27" fmla="*/ 27 h 245"/>
              <a:gd name="T28" fmla="*/ 118 w 191"/>
              <a:gd name="T29" fmla="*/ 27 h 245"/>
              <a:gd name="T30" fmla="*/ 81 w 191"/>
              <a:gd name="T31" fmla="*/ 55 h 245"/>
              <a:gd name="T32" fmla="*/ 45 w 191"/>
              <a:gd name="T33" fmla="*/ 172 h 245"/>
              <a:gd name="T34" fmla="*/ 135 w 191"/>
              <a:gd name="T35" fmla="*/ 91 h 245"/>
              <a:gd name="T36" fmla="*/ 145 w 191"/>
              <a:gd name="T37" fmla="*/ 55 h 245"/>
              <a:gd name="T38" fmla="*/ 135 w 191"/>
              <a:gd name="T39" fmla="*/ 36 h 245"/>
              <a:gd name="T40" fmla="*/ 118 w 191"/>
              <a:gd name="T41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1" h="245">
                <a:moveTo>
                  <a:pt x="18" y="244"/>
                </a:moveTo>
                <a:lnTo>
                  <a:pt x="18" y="244"/>
                </a:lnTo>
                <a:cubicBezTo>
                  <a:pt x="9" y="244"/>
                  <a:pt x="9" y="244"/>
                  <a:pt x="9" y="244"/>
                </a:cubicBezTo>
                <a:cubicBezTo>
                  <a:pt x="0" y="244"/>
                  <a:pt x="0" y="235"/>
                  <a:pt x="0" y="226"/>
                </a:cubicBezTo>
                <a:cubicBezTo>
                  <a:pt x="54" y="46"/>
                  <a:pt x="54" y="46"/>
                  <a:pt x="54" y="46"/>
                </a:cubicBezTo>
                <a:cubicBezTo>
                  <a:pt x="63" y="18"/>
                  <a:pt x="90" y="0"/>
                  <a:pt x="118" y="0"/>
                </a:cubicBezTo>
                <a:cubicBezTo>
                  <a:pt x="127" y="0"/>
                  <a:pt x="145" y="0"/>
                  <a:pt x="154" y="10"/>
                </a:cubicBezTo>
                <a:lnTo>
                  <a:pt x="154" y="10"/>
                </a:lnTo>
                <a:cubicBezTo>
                  <a:pt x="163" y="18"/>
                  <a:pt x="172" y="27"/>
                  <a:pt x="181" y="36"/>
                </a:cubicBezTo>
                <a:cubicBezTo>
                  <a:pt x="190" y="64"/>
                  <a:pt x="181" y="100"/>
                  <a:pt x="163" y="118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18" y="244"/>
                  <a:pt x="18" y="244"/>
                  <a:pt x="18" y="244"/>
                </a:cubicBezTo>
                <a:close/>
                <a:moveTo>
                  <a:pt x="118" y="27"/>
                </a:moveTo>
                <a:lnTo>
                  <a:pt x="118" y="27"/>
                </a:lnTo>
                <a:lnTo>
                  <a:pt x="118" y="27"/>
                </a:lnTo>
                <a:cubicBezTo>
                  <a:pt x="99" y="27"/>
                  <a:pt x="90" y="46"/>
                  <a:pt x="81" y="55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54" y="82"/>
                  <a:pt x="154" y="64"/>
                  <a:pt x="145" y="55"/>
                </a:cubicBezTo>
                <a:cubicBezTo>
                  <a:pt x="145" y="46"/>
                  <a:pt x="145" y="36"/>
                  <a:pt x="135" y="36"/>
                </a:cubicBezTo>
                <a:cubicBezTo>
                  <a:pt x="127" y="36"/>
                  <a:pt x="127" y="27"/>
                  <a:pt x="11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18">
            <a:extLst>
              <a:ext uri="{FF2B5EF4-FFF2-40B4-BE49-F238E27FC236}">
                <a16:creationId xmlns:a16="http://schemas.microsoft.com/office/drawing/2014/main" id="{8061CFA6-8A46-2E41-B00C-6C24567C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13" y="10677158"/>
            <a:ext cx="287623" cy="153091"/>
          </a:xfrm>
          <a:custGeom>
            <a:avLst/>
            <a:gdLst>
              <a:gd name="T0" fmla="*/ 208 w 272"/>
              <a:gd name="T1" fmla="*/ 145 h 146"/>
              <a:gd name="T2" fmla="*/ 208 w 272"/>
              <a:gd name="T3" fmla="*/ 145 h 146"/>
              <a:gd name="T4" fmla="*/ 199 w 272"/>
              <a:gd name="T5" fmla="*/ 145 h 146"/>
              <a:gd name="T6" fmla="*/ 9 w 272"/>
              <a:gd name="T7" fmla="*/ 126 h 146"/>
              <a:gd name="T8" fmla="*/ 0 w 272"/>
              <a:gd name="T9" fmla="*/ 117 h 146"/>
              <a:gd name="T10" fmla="*/ 9 w 272"/>
              <a:gd name="T11" fmla="*/ 99 h 146"/>
              <a:gd name="T12" fmla="*/ 172 w 272"/>
              <a:gd name="T13" fmla="*/ 18 h 146"/>
              <a:gd name="T14" fmla="*/ 253 w 272"/>
              <a:gd name="T15" fmla="*/ 27 h 146"/>
              <a:gd name="T16" fmla="*/ 271 w 272"/>
              <a:gd name="T17" fmla="*/ 63 h 146"/>
              <a:gd name="T18" fmla="*/ 271 w 272"/>
              <a:gd name="T19" fmla="*/ 63 h 146"/>
              <a:gd name="T20" fmla="*/ 271 w 272"/>
              <a:gd name="T21" fmla="*/ 99 h 146"/>
              <a:gd name="T22" fmla="*/ 208 w 272"/>
              <a:gd name="T23" fmla="*/ 145 h 146"/>
              <a:gd name="T24" fmla="*/ 81 w 272"/>
              <a:gd name="T25" fmla="*/ 99 h 146"/>
              <a:gd name="T26" fmla="*/ 81 w 272"/>
              <a:gd name="T27" fmla="*/ 99 h 146"/>
              <a:gd name="T28" fmla="*/ 199 w 272"/>
              <a:gd name="T29" fmla="*/ 108 h 146"/>
              <a:gd name="T30" fmla="*/ 235 w 272"/>
              <a:gd name="T31" fmla="*/ 90 h 146"/>
              <a:gd name="T32" fmla="*/ 235 w 272"/>
              <a:gd name="T33" fmla="*/ 72 h 146"/>
              <a:gd name="T34" fmla="*/ 226 w 272"/>
              <a:gd name="T35" fmla="*/ 54 h 146"/>
              <a:gd name="T36" fmla="*/ 190 w 272"/>
              <a:gd name="T37" fmla="*/ 45 h 146"/>
              <a:gd name="T38" fmla="*/ 81 w 272"/>
              <a:gd name="T39" fmla="*/ 9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" h="146">
                <a:moveTo>
                  <a:pt x="208" y="145"/>
                </a:moveTo>
                <a:lnTo>
                  <a:pt x="208" y="145"/>
                </a:lnTo>
                <a:cubicBezTo>
                  <a:pt x="199" y="145"/>
                  <a:pt x="199" y="145"/>
                  <a:pt x="199" y="145"/>
                </a:cubicBezTo>
                <a:cubicBezTo>
                  <a:pt x="9" y="126"/>
                  <a:pt x="9" y="126"/>
                  <a:pt x="9" y="126"/>
                </a:cubicBezTo>
                <a:cubicBezTo>
                  <a:pt x="9" y="126"/>
                  <a:pt x="0" y="126"/>
                  <a:pt x="0" y="117"/>
                </a:cubicBezTo>
                <a:cubicBezTo>
                  <a:pt x="0" y="108"/>
                  <a:pt x="0" y="99"/>
                  <a:pt x="9" y="99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99" y="0"/>
                  <a:pt x="235" y="9"/>
                  <a:pt x="253" y="27"/>
                </a:cubicBezTo>
                <a:cubicBezTo>
                  <a:pt x="262" y="36"/>
                  <a:pt x="271" y="54"/>
                  <a:pt x="271" y="63"/>
                </a:cubicBezTo>
                <a:lnTo>
                  <a:pt x="271" y="63"/>
                </a:lnTo>
                <a:cubicBezTo>
                  <a:pt x="271" y="81"/>
                  <a:pt x="271" y="90"/>
                  <a:pt x="271" y="99"/>
                </a:cubicBezTo>
                <a:cubicBezTo>
                  <a:pt x="262" y="126"/>
                  <a:pt x="235" y="145"/>
                  <a:pt x="208" y="145"/>
                </a:cubicBezTo>
                <a:close/>
                <a:moveTo>
                  <a:pt x="81" y="99"/>
                </a:moveTo>
                <a:lnTo>
                  <a:pt x="81" y="99"/>
                </a:lnTo>
                <a:cubicBezTo>
                  <a:pt x="199" y="108"/>
                  <a:pt x="199" y="108"/>
                  <a:pt x="199" y="108"/>
                </a:cubicBezTo>
                <a:cubicBezTo>
                  <a:pt x="217" y="108"/>
                  <a:pt x="235" y="108"/>
                  <a:pt x="235" y="90"/>
                </a:cubicBezTo>
                <a:cubicBezTo>
                  <a:pt x="235" y="81"/>
                  <a:pt x="244" y="81"/>
                  <a:pt x="235" y="72"/>
                </a:cubicBezTo>
                <a:cubicBezTo>
                  <a:pt x="235" y="63"/>
                  <a:pt x="235" y="54"/>
                  <a:pt x="226" y="54"/>
                </a:cubicBezTo>
                <a:cubicBezTo>
                  <a:pt x="217" y="45"/>
                  <a:pt x="199" y="36"/>
                  <a:pt x="190" y="45"/>
                </a:cubicBezTo>
                <a:lnTo>
                  <a:pt x="81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19">
            <a:extLst>
              <a:ext uri="{FF2B5EF4-FFF2-40B4-BE49-F238E27FC236}">
                <a16:creationId xmlns:a16="http://schemas.microsoft.com/office/drawing/2014/main" id="{7C4F6925-24C0-6D47-B07C-80DA4CA9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034" y="10524069"/>
            <a:ext cx="143813" cy="287623"/>
          </a:xfrm>
          <a:custGeom>
            <a:avLst/>
            <a:gdLst>
              <a:gd name="T0" fmla="*/ 126 w 136"/>
              <a:gd name="T1" fmla="*/ 271 h 272"/>
              <a:gd name="T2" fmla="*/ 126 w 136"/>
              <a:gd name="T3" fmla="*/ 271 h 272"/>
              <a:gd name="T4" fmla="*/ 108 w 136"/>
              <a:gd name="T5" fmla="*/ 262 h 272"/>
              <a:gd name="T6" fmla="*/ 9 w 136"/>
              <a:gd name="T7" fmla="*/ 109 h 272"/>
              <a:gd name="T8" fmla="*/ 18 w 136"/>
              <a:gd name="T9" fmla="*/ 27 h 272"/>
              <a:gd name="T10" fmla="*/ 54 w 136"/>
              <a:gd name="T11" fmla="*/ 9 h 272"/>
              <a:gd name="T12" fmla="*/ 90 w 136"/>
              <a:gd name="T13" fmla="*/ 9 h 272"/>
              <a:gd name="T14" fmla="*/ 135 w 136"/>
              <a:gd name="T15" fmla="*/ 73 h 272"/>
              <a:gd name="T16" fmla="*/ 135 w 136"/>
              <a:gd name="T17" fmla="*/ 82 h 272"/>
              <a:gd name="T18" fmla="*/ 135 w 136"/>
              <a:gd name="T19" fmla="*/ 82 h 272"/>
              <a:gd name="T20" fmla="*/ 135 w 136"/>
              <a:gd name="T21" fmla="*/ 253 h 272"/>
              <a:gd name="T22" fmla="*/ 126 w 136"/>
              <a:gd name="T23" fmla="*/ 271 h 272"/>
              <a:gd name="T24" fmla="*/ 72 w 136"/>
              <a:gd name="T25" fmla="*/ 37 h 272"/>
              <a:gd name="T26" fmla="*/ 72 w 136"/>
              <a:gd name="T27" fmla="*/ 37 h 272"/>
              <a:gd name="T28" fmla="*/ 63 w 136"/>
              <a:gd name="T29" fmla="*/ 37 h 272"/>
              <a:gd name="T30" fmla="*/ 45 w 136"/>
              <a:gd name="T31" fmla="*/ 45 h 272"/>
              <a:gd name="T32" fmla="*/ 45 w 136"/>
              <a:gd name="T33" fmla="*/ 91 h 272"/>
              <a:gd name="T34" fmla="*/ 108 w 136"/>
              <a:gd name="T35" fmla="*/ 199 h 272"/>
              <a:gd name="T36" fmla="*/ 108 w 136"/>
              <a:gd name="T37" fmla="*/ 73 h 272"/>
              <a:gd name="T38" fmla="*/ 81 w 136"/>
              <a:gd name="T39" fmla="*/ 37 h 272"/>
              <a:gd name="T40" fmla="*/ 72 w 136"/>
              <a:gd name="T41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72">
                <a:moveTo>
                  <a:pt x="126" y="271"/>
                </a:moveTo>
                <a:lnTo>
                  <a:pt x="126" y="271"/>
                </a:lnTo>
                <a:cubicBezTo>
                  <a:pt x="117" y="271"/>
                  <a:pt x="108" y="271"/>
                  <a:pt x="108" y="262"/>
                </a:cubicBezTo>
                <a:cubicBezTo>
                  <a:pt x="9" y="109"/>
                  <a:pt x="9" y="109"/>
                  <a:pt x="9" y="109"/>
                </a:cubicBezTo>
                <a:cubicBezTo>
                  <a:pt x="0" y="82"/>
                  <a:pt x="0" y="45"/>
                  <a:pt x="18" y="27"/>
                </a:cubicBezTo>
                <a:cubicBezTo>
                  <a:pt x="27" y="18"/>
                  <a:pt x="36" y="9"/>
                  <a:pt x="54" y="9"/>
                </a:cubicBezTo>
                <a:cubicBezTo>
                  <a:pt x="63" y="0"/>
                  <a:pt x="81" y="0"/>
                  <a:pt x="90" y="9"/>
                </a:cubicBezTo>
                <a:cubicBezTo>
                  <a:pt x="117" y="9"/>
                  <a:pt x="135" y="45"/>
                  <a:pt x="135" y="73"/>
                </a:cubicBezTo>
                <a:cubicBezTo>
                  <a:pt x="135" y="82"/>
                  <a:pt x="135" y="82"/>
                  <a:pt x="135" y="82"/>
                </a:cubicBezTo>
                <a:lnTo>
                  <a:pt x="135" y="82"/>
                </a:lnTo>
                <a:cubicBezTo>
                  <a:pt x="135" y="253"/>
                  <a:pt x="135" y="253"/>
                  <a:pt x="135" y="253"/>
                </a:cubicBezTo>
                <a:cubicBezTo>
                  <a:pt x="135" y="262"/>
                  <a:pt x="135" y="271"/>
                  <a:pt x="126" y="271"/>
                </a:cubicBezTo>
                <a:close/>
                <a:moveTo>
                  <a:pt x="72" y="37"/>
                </a:moveTo>
                <a:lnTo>
                  <a:pt x="72" y="37"/>
                </a:lnTo>
                <a:cubicBezTo>
                  <a:pt x="63" y="37"/>
                  <a:pt x="63" y="37"/>
                  <a:pt x="63" y="37"/>
                </a:cubicBezTo>
                <a:cubicBezTo>
                  <a:pt x="54" y="37"/>
                  <a:pt x="45" y="45"/>
                  <a:pt x="45" y="45"/>
                </a:cubicBezTo>
                <a:cubicBezTo>
                  <a:pt x="36" y="54"/>
                  <a:pt x="36" y="73"/>
                  <a:pt x="45" y="91"/>
                </a:cubicBezTo>
                <a:cubicBezTo>
                  <a:pt x="108" y="199"/>
                  <a:pt x="108" y="199"/>
                  <a:pt x="108" y="199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99" y="54"/>
                  <a:pt x="90" y="45"/>
                  <a:pt x="81" y="37"/>
                </a:cubicBezTo>
                <a:lnTo>
                  <a:pt x="7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20">
            <a:extLst>
              <a:ext uri="{FF2B5EF4-FFF2-40B4-BE49-F238E27FC236}">
                <a16:creationId xmlns:a16="http://schemas.microsoft.com/office/drawing/2014/main" id="{183D7B2F-405B-EB40-8E35-2396C2F8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87" y="11057563"/>
            <a:ext cx="171648" cy="125257"/>
          </a:xfrm>
          <a:custGeom>
            <a:avLst/>
            <a:gdLst>
              <a:gd name="T0" fmla="*/ 145 w 164"/>
              <a:gd name="T1" fmla="*/ 118 h 119"/>
              <a:gd name="T2" fmla="*/ 145 w 164"/>
              <a:gd name="T3" fmla="*/ 118 h 119"/>
              <a:gd name="T4" fmla="*/ 136 w 164"/>
              <a:gd name="T5" fmla="*/ 109 h 119"/>
              <a:gd name="T6" fmla="*/ 9 w 164"/>
              <a:gd name="T7" fmla="*/ 37 h 119"/>
              <a:gd name="T8" fmla="*/ 9 w 164"/>
              <a:gd name="T9" fmla="*/ 9 h 119"/>
              <a:gd name="T10" fmla="*/ 28 w 164"/>
              <a:gd name="T11" fmla="*/ 0 h 119"/>
              <a:gd name="T12" fmla="*/ 154 w 164"/>
              <a:gd name="T13" fmla="*/ 82 h 119"/>
              <a:gd name="T14" fmla="*/ 163 w 164"/>
              <a:gd name="T15" fmla="*/ 109 h 119"/>
              <a:gd name="T16" fmla="*/ 145 w 164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119">
                <a:moveTo>
                  <a:pt x="145" y="118"/>
                </a:moveTo>
                <a:lnTo>
                  <a:pt x="145" y="118"/>
                </a:lnTo>
                <a:cubicBezTo>
                  <a:pt x="145" y="118"/>
                  <a:pt x="136" y="118"/>
                  <a:pt x="136" y="109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154" y="82"/>
                  <a:pt x="154" y="82"/>
                  <a:pt x="154" y="82"/>
                </a:cubicBezTo>
                <a:cubicBezTo>
                  <a:pt x="163" y="91"/>
                  <a:pt x="163" y="100"/>
                  <a:pt x="163" y="109"/>
                </a:cubicBezTo>
                <a:cubicBezTo>
                  <a:pt x="154" y="109"/>
                  <a:pt x="154" y="118"/>
                  <a:pt x="145" y="1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21">
            <a:extLst>
              <a:ext uri="{FF2B5EF4-FFF2-40B4-BE49-F238E27FC236}">
                <a16:creationId xmlns:a16="http://schemas.microsoft.com/office/drawing/2014/main" id="{DD413ECE-A297-254B-9267-B1A27167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59" y="11247767"/>
            <a:ext cx="78863" cy="55669"/>
          </a:xfrm>
          <a:custGeom>
            <a:avLst/>
            <a:gdLst>
              <a:gd name="T0" fmla="*/ 54 w 74"/>
              <a:gd name="T1" fmla="*/ 54 h 55"/>
              <a:gd name="T2" fmla="*/ 54 w 74"/>
              <a:gd name="T3" fmla="*/ 54 h 55"/>
              <a:gd name="T4" fmla="*/ 45 w 74"/>
              <a:gd name="T5" fmla="*/ 54 h 55"/>
              <a:gd name="T6" fmla="*/ 18 w 74"/>
              <a:gd name="T7" fmla="*/ 36 h 55"/>
              <a:gd name="T8" fmla="*/ 9 w 74"/>
              <a:gd name="T9" fmla="*/ 9 h 55"/>
              <a:gd name="T10" fmla="*/ 36 w 74"/>
              <a:gd name="T11" fmla="*/ 9 h 55"/>
              <a:gd name="T12" fmla="*/ 63 w 74"/>
              <a:gd name="T13" fmla="*/ 27 h 55"/>
              <a:gd name="T14" fmla="*/ 73 w 74"/>
              <a:gd name="T15" fmla="*/ 45 h 55"/>
              <a:gd name="T16" fmla="*/ 54 w 7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55">
                <a:moveTo>
                  <a:pt x="54" y="54"/>
                </a:moveTo>
                <a:lnTo>
                  <a:pt x="54" y="54"/>
                </a:lnTo>
                <a:lnTo>
                  <a:pt x="45" y="54"/>
                </a:lnTo>
                <a:cubicBezTo>
                  <a:pt x="18" y="36"/>
                  <a:pt x="18" y="36"/>
                  <a:pt x="18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73" y="27"/>
                  <a:pt x="73" y="36"/>
                  <a:pt x="73" y="45"/>
                </a:cubicBezTo>
                <a:cubicBezTo>
                  <a:pt x="63" y="54"/>
                  <a:pt x="63" y="54"/>
                  <a:pt x="54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22">
            <a:extLst>
              <a:ext uri="{FF2B5EF4-FFF2-40B4-BE49-F238E27FC236}">
                <a16:creationId xmlns:a16="http://schemas.microsoft.com/office/drawing/2014/main" id="{8C03D322-AE04-A74F-8349-1E2C4970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442" y="11321992"/>
            <a:ext cx="106698" cy="78863"/>
          </a:xfrm>
          <a:custGeom>
            <a:avLst/>
            <a:gdLst>
              <a:gd name="T0" fmla="*/ 81 w 100"/>
              <a:gd name="T1" fmla="*/ 73 h 74"/>
              <a:gd name="T2" fmla="*/ 81 w 100"/>
              <a:gd name="T3" fmla="*/ 73 h 74"/>
              <a:gd name="T4" fmla="*/ 72 w 100"/>
              <a:gd name="T5" fmla="*/ 73 h 74"/>
              <a:gd name="T6" fmla="*/ 9 w 100"/>
              <a:gd name="T7" fmla="*/ 37 h 74"/>
              <a:gd name="T8" fmla="*/ 9 w 100"/>
              <a:gd name="T9" fmla="*/ 18 h 74"/>
              <a:gd name="T10" fmla="*/ 27 w 100"/>
              <a:gd name="T11" fmla="*/ 9 h 74"/>
              <a:gd name="T12" fmla="*/ 90 w 100"/>
              <a:gd name="T13" fmla="*/ 45 h 74"/>
              <a:gd name="T14" fmla="*/ 90 w 100"/>
              <a:gd name="T15" fmla="*/ 63 h 74"/>
              <a:gd name="T16" fmla="*/ 81 w 100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74">
                <a:moveTo>
                  <a:pt x="81" y="73"/>
                </a:moveTo>
                <a:lnTo>
                  <a:pt x="81" y="73"/>
                </a:lnTo>
                <a:cubicBezTo>
                  <a:pt x="72" y="73"/>
                  <a:pt x="72" y="73"/>
                  <a:pt x="72" y="73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0" y="18"/>
                  <a:pt x="9" y="18"/>
                </a:cubicBezTo>
                <a:cubicBezTo>
                  <a:pt x="9" y="9"/>
                  <a:pt x="27" y="0"/>
                  <a:pt x="27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9" y="63"/>
                  <a:pt x="90" y="63"/>
                </a:cubicBezTo>
                <a:cubicBezTo>
                  <a:pt x="90" y="73"/>
                  <a:pt x="81" y="73"/>
                  <a:pt x="81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23">
            <a:extLst>
              <a:ext uri="{FF2B5EF4-FFF2-40B4-BE49-F238E27FC236}">
                <a16:creationId xmlns:a16="http://schemas.microsoft.com/office/drawing/2014/main" id="{5D97D28D-5011-7244-AF0C-2A17369A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651" y="5899275"/>
            <a:ext cx="816479" cy="867511"/>
          </a:xfrm>
          <a:custGeom>
            <a:avLst/>
            <a:gdLst>
              <a:gd name="T0" fmla="*/ 389 w 778"/>
              <a:gd name="T1" fmla="*/ 823 h 824"/>
              <a:gd name="T2" fmla="*/ 389 w 778"/>
              <a:gd name="T3" fmla="*/ 823 h 824"/>
              <a:gd name="T4" fmla="*/ 371 w 778"/>
              <a:gd name="T5" fmla="*/ 814 h 824"/>
              <a:gd name="T6" fmla="*/ 0 w 778"/>
              <a:gd name="T7" fmla="*/ 72 h 824"/>
              <a:gd name="T8" fmla="*/ 0 w 778"/>
              <a:gd name="T9" fmla="*/ 64 h 824"/>
              <a:gd name="T10" fmla="*/ 9 w 778"/>
              <a:gd name="T11" fmla="*/ 55 h 824"/>
              <a:gd name="T12" fmla="*/ 389 w 778"/>
              <a:gd name="T13" fmla="*/ 0 h 824"/>
              <a:gd name="T14" fmla="*/ 759 w 778"/>
              <a:gd name="T15" fmla="*/ 55 h 824"/>
              <a:gd name="T16" fmla="*/ 768 w 778"/>
              <a:gd name="T17" fmla="*/ 64 h 824"/>
              <a:gd name="T18" fmla="*/ 768 w 778"/>
              <a:gd name="T19" fmla="*/ 72 h 824"/>
              <a:gd name="T20" fmla="*/ 696 w 778"/>
              <a:gd name="T21" fmla="*/ 217 h 824"/>
              <a:gd name="T22" fmla="*/ 678 w 778"/>
              <a:gd name="T23" fmla="*/ 226 h 824"/>
              <a:gd name="T24" fmla="*/ 669 w 778"/>
              <a:gd name="T25" fmla="*/ 199 h 824"/>
              <a:gd name="T26" fmla="*/ 732 w 778"/>
              <a:gd name="T27" fmla="*/ 72 h 824"/>
              <a:gd name="T28" fmla="*/ 389 w 778"/>
              <a:gd name="T29" fmla="*/ 36 h 824"/>
              <a:gd name="T30" fmla="*/ 36 w 778"/>
              <a:gd name="T31" fmla="*/ 72 h 824"/>
              <a:gd name="T32" fmla="*/ 389 w 778"/>
              <a:gd name="T33" fmla="*/ 768 h 824"/>
              <a:gd name="T34" fmla="*/ 614 w 778"/>
              <a:gd name="T35" fmla="*/ 317 h 824"/>
              <a:gd name="T36" fmla="*/ 633 w 778"/>
              <a:gd name="T37" fmla="*/ 308 h 824"/>
              <a:gd name="T38" fmla="*/ 642 w 778"/>
              <a:gd name="T39" fmla="*/ 334 h 824"/>
              <a:gd name="T40" fmla="*/ 398 w 778"/>
              <a:gd name="T41" fmla="*/ 814 h 824"/>
              <a:gd name="T42" fmla="*/ 389 w 778"/>
              <a:gd name="T43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8" h="824">
                <a:moveTo>
                  <a:pt x="389" y="823"/>
                </a:moveTo>
                <a:lnTo>
                  <a:pt x="389" y="823"/>
                </a:lnTo>
                <a:cubicBezTo>
                  <a:pt x="380" y="823"/>
                  <a:pt x="371" y="823"/>
                  <a:pt x="371" y="814"/>
                </a:cubicBezTo>
                <a:cubicBezTo>
                  <a:pt x="0" y="72"/>
                  <a:pt x="0" y="72"/>
                  <a:pt x="0" y="72"/>
                </a:cubicBezTo>
                <a:lnTo>
                  <a:pt x="0" y="64"/>
                </a:lnTo>
                <a:cubicBezTo>
                  <a:pt x="0" y="55"/>
                  <a:pt x="0" y="55"/>
                  <a:pt x="9" y="55"/>
                </a:cubicBezTo>
                <a:cubicBezTo>
                  <a:pt x="91" y="18"/>
                  <a:pt x="226" y="0"/>
                  <a:pt x="389" y="0"/>
                </a:cubicBezTo>
                <a:cubicBezTo>
                  <a:pt x="542" y="0"/>
                  <a:pt x="687" y="18"/>
                  <a:pt x="759" y="55"/>
                </a:cubicBezTo>
                <a:cubicBezTo>
                  <a:pt x="768" y="55"/>
                  <a:pt x="768" y="55"/>
                  <a:pt x="768" y="64"/>
                </a:cubicBezTo>
                <a:cubicBezTo>
                  <a:pt x="777" y="64"/>
                  <a:pt x="768" y="72"/>
                  <a:pt x="768" y="72"/>
                </a:cubicBezTo>
                <a:cubicBezTo>
                  <a:pt x="696" y="217"/>
                  <a:pt x="696" y="217"/>
                  <a:pt x="696" y="217"/>
                </a:cubicBezTo>
                <a:cubicBezTo>
                  <a:pt x="696" y="226"/>
                  <a:pt x="687" y="226"/>
                  <a:pt x="678" y="226"/>
                </a:cubicBezTo>
                <a:cubicBezTo>
                  <a:pt x="669" y="217"/>
                  <a:pt x="669" y="208"/>
                  <a:pt x="669" y="199"/>
                </a:cubicBezTo>
                <a:cubicBezTo>
                  <a:pt x="732" y="72"/>
                  <a:pt x="732" y="72"/>
                  <a:pt x="732" y="72"/>
                </a:cubicBezTo>
                <a:cubicBezTo>
                  <a:pt x="651" y="55"/>
                  <a:pt x="524" y="36"/>
                  <a:pt x="389" y="36"/>
                </a:cubicBezTo>
                <a:cubicBezTo>
                  <a:pt x="244" y="36"/>
                  <a:pt x="118" y="55"/>
                  <a:pt x="36" y="72"/>
                </a:cubicBezTo>
                <a:cubicBezTo>
                  <a:pt x="389" y="768"/>
                  <a:pt x="389" y="768"/>
                  <a:pt x="389" y="768"/>
                </a:cubicBezTo>
                <a:cubicBezTo>
                  <a:pt x="614" y="317"/>
                  <a:pt x="614" y="317"/>
                  <a:pt x="614" y="317"/>
                </a:cubicBezTo>
                <a:cubicBezTo>
                  <a:pt x="614" y="308"/>
                  <a:pt x="624" y="308"/>
                  <a:pt x="633" y="308"/>
                </a:cubicBezTo>
                <a:cubicBezTo>
                  <a:pt x="642" y="317"/>
                  <a:pt x="642" y="325"/>
                  <a:pt x="642" y="334"/>
                </a:cubicBezTo>
                <a:cubicBezTo>
                  <a:pt x="398" y="814"/>
                  <a:pt x="398" y="814"/>
                  <a:pt x="398" y="814"/>
                </a:cubicBezTo>
                <a:cubicBezTo>
                  <a:pt x="398" y="823"/>
                  <a:pt x="389" y="823"/>
                  <a:pt x="389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24">
            <a:extLst>
              <a:ext uri="{FF2B5EF4-FFF2-40B4-BE49-F238E27FC236}">
                <a16:creationId xmlns:a16="http://schemas.microsoft.com/office/drawing/2014/main" id="{198A7254-6A8D-FD48-9819-00C23F80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982" y="5755465"/>
            <a:ext cx="923180" cy="236592"/>
          </a:xfrm>
          <a:custGeom>
            <a:avLst/>
            <a:gdLst>
              <a:gd name="T0" fmla="*/ 804 w 877"/>
              <a:gd name="T1" fmla="*/ 216 h 227"/>
              <a:gd name="T2" fmla="*/ 804 w 877"/>
              <a:gd name="T3" fmla="*/ 216 h 227"/>
              <a:gd name="T4" fmla="*/ 777 w 877"/>
              <a:gd name="T5" fmla="*/ 216 h 227"/>
              <a:gd name="T6" fmla="*/ 99 w 877"/>
              <a:gd name="T7" fmla="*/ 216 h 227"/>
              <a:gd name="T8" fmla="*/ 36 w 877"/>
              <a:gd name="T9" fmla="*/ 207 h 227"/>
              <a:gd name="T10" fmla="*/ 0 w 877"/>
              <a:gd name="T11" fmla="*/ 144 h 227"/>
              <a:gd name="T12" fmla="*/ 54 w 877"/>
              <a:gd name="T13" fmla="*/ 72 h 227"/>
              <a:gd name="T14" fmla="*/ 822 w 877"/>
              <a:gd name="T15" fmla="*/ 72 h 227"/>
              <a:gd name="T16" fmla="*/ 876 w 877"/>
              <a:gd name="T17" fmla="*/ 144 h 227"/>
              <a:gd name="T18" fmla="*/ 849 w 877"/>
              <a:gd name="T19" fmla="*/ 207 h 227"/>
              <a:gd name="T20" fmla="*/ 804 w 877"/>
              <a:gd name="T21" fmla="*/ 216 h 227"/>
              <a:gd name="T22" fmla="*/ 443 w 877"/>
              <a:gd name="T23" fmla="*/ 135 h 227"/>
              <a:gd name="T24" fmla="*/ 443 w 877"/>
              <a:gd name="T25" fmla="*/ 135 h 227"/>
              <a:gd name="T26" fmla="*/ 786 w 877"/>
              <a:gd name="T27" fmla="*/ 180 h 227"/>
              <a:gd name="T28" fmla="*/ 822 w 877"/>
              <a:gd name="T29" fmla="*/ 180 h 227"/>
              <a:gd name="T30" fmla="*/ 840 w 877"/>
              <a:gd name="T31" fmla="*/ 144 h 227"/>
              <a:gd name="T32" fmla="*/ 813 w 877"/>
              <a:gd name="T33" fmla="*/ 108 h 227"/>
              <a:gd name="T34" fmla="*/ 63 w 877"/>
              <a:gd name="T35" fmla="*/ 108 h 227"/>
              <a:gd name="T36" fmla="*/ 36 w 877"/>
              <a:gd name="T37" fmla="*/ 144 h 227"/>
              <a:gd name="T38" fmla="*/ 54 w 877"/>
              <a:gd name="T39" fmla="*/ 180 h 227"/>
              <a:gd name="T40" fmla="*/ 90 w 877"/>
              <a:gd name="T41" fmla="*/ 180 h 227"/>
              <a:gd name="T42" fmla="*/ 443 w 877"/>
              <a:gd name="T43" fmla="*/ 13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7" h="227">
                <a:moveTo>
                  <a:pt x="804" y="216"/>
                </a:moveTo>
                <a:lnTo>
                  <a:pt x="804" y="216"/>
                </a:lnTo>
                <a:cubicBezTo>
                  <a:pt x="795" y="216"/>
                  <a:pt x="786" y="216"/>
                  <a:pt x="777" y="216"/>
                </a:cubicBezTo>
                <a:cubicBezTo>
                  <a:pt x="560" y="153"/>
                  <a:pt x="316" y="153"/>
                  <a:pt x="99" y="216"/>
                </a:cubicBezTo>
                <a:cubicBezTo>
                  <a:pt x="72" y="226"/>
                  <a:pt x="54" y="216"/>
                  <a:pt x="36" y="207"/>
                </a:cubicBezTo>
                <a:cubicBezTo>
                  <a:pt x="18" y="190"/>
                  <a:pt x="0" y="171"/>
                  <a:pt x="0" y="144"/>
                </a:cubicBezTo>
                <a:cubicBezTo>
                  <a:pt x="0" y="108"/>
                  <a:pt x="27" y="81"/>
                  <a:pt x="54" y="72"/>
                </a:cubicBezTo>
                <a:cubicBezTo>
                  <a:pt x="307" y="0"/>
                  <a:pt x="569" y="0"/>
                  <a:pt x="822" y="72"/>
                </a:cubicBezTo>
                <a:cubicBezTo>
                  <a:pt x="858" y="81"/>
                  <a:pt x="876" y="108"/>
                  <a:pt x="876" y="144"/>
                </a:cubicBezTo>
                <a:cubicBezTo>
                  <a:pt x="876" y="171"/>
                  <a:pt x="867" y="190"/>
                  <a:pt x="849" y="207"/>
                </a:cubicBezTo>
                <a:cubicBezTo>
                  <a:pt x="831" y="216"/>
                  <a:pt x="813" y="216"/>
                  <a:pt x="804" y="216"/>
                </a:cubicBezTo>
                <a:close/>
                <a:moveTo>
                  <a:pt x="443" y="135"/>
                </a:moveTo>
                <a:lnTo>
                  <a:pt x="443" y="135"/>
                </a:lnTo>
                <a:cubicBezTo>
                  <a:pt x="560" y="135"/>
                  <a:pt x="678" y="153"/>
                  <a:pt x="786" y="180"/>
                </a:cubicBezTo>
                <a:cubicBezTo>
                  <a:pt x="804" y="190"/>
                  <a:pt x="813" y="180"/>
                  <a:pt x="822" y="180"/>
                </a:cubicBezTo>
                <a:cubicBezTo>
                  <a:pt x="840" y="171"/>
                  <a:pt x="840" y="153"/>
                  <a:pt x="840" y="144"/>
                </a:cubicBezTo>
                <a:cubicBezTo>
                  <a:pt x="840" y="126"/>
                  <a:pt x="831" y="108"/>
                  <a:pt x="813" y="108"/>
                </a:cubicBezTo>
                <a:cubicBezTo>
                  <a:pt x="569" y="36"/>
                  <a:pt x="307" y="36"/>
                  <a:pt x="63" y="108"/>
                </a:cubicBezTo>
                <a:cubicBezTo>
                  <a:pt x="45" y="108"/>
                  <a:pt x="36" y="126"/>
                  <a:pt x="36" y="144"/>
                </a:cubicBezTo>
                <a:cubicBezTo>
                  <a:pt x="36" y="153"/>
                  <a:pt x="45" y="171"/>
                  <a:pt x="54" y="180"/>
                </a:cubicBezTo>
                <a:cubicBezTo>
                  <a:pt x="63" y="180"/>
                  <a:pt x="72" y="190"/>
                  <a:pt x="90" y="180"/>
                </a:cubicBezTo>
                <a:cubicBezTo>
                  <a:pt x="199" y="153"/>
                  <a:pt x="316" y="135"/>
                  <a:pt x="44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25">
            <a:extLst>
              <a:ext uri="{FF2B5EF4-FFF2-40B4-BE49-F238E27FC236}">
                <a16:creationId xmlns:a16="http://schemas.microsoft.com/office/drawing/2014/main" id="{4D7B32D2-3EFA-6241-95ED-75C7EDD3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299" y="6015254"/>
            <a:ext cx="218036" cy="208757"/>
          </a:xfrm>
          <a:custGeom>
            <a:avLst/>
            <a:gdLst>
              <a:gd name="T0" fmla="*/ 99 w 209"/>
              <a:gd name="T1" fmla="*/ 199 h 200"/>
              <a:gd name="T2" fmla="*/ 99 w 209"/>
              <a:gd name="T3" fmla="*/ 199 h 200"/>
              <a:gd name="T4" fmla="*/ 0 w 209"/>
              <a:gd name="T5" fmla="*/ 99 h 200"/>
              <a:gd name="T6" fmla="*/ 99 w 209"/>
              <a:gd name="T7" fmla="*/ 0 h 200"/>
              <a:gd name="T8" fmla="*/ 208 w 209"/>
              <a:gd name="T9" fmla="*/ 99 h 200"/>
              <a:gd name="T10" fmla="*/ 99 w 209"/>
              <a:gd name="T11" fmla="*/ 199 h 200"/>
              <a:gd name="T12" fmla="*/ 99 w 209"/>
              <a:gd name="T13" fmla="*/ 36 h 200"/>
              <a:gd name="T14" fmla="*/ 99 w 209"/>
              <a:gd name="T15" fmla="*/ 36 h 200"/>
              <a:gd name="T16" fmla="*/ 36 w 209"/>
              <a:gd name="T17" fmla="*/ 99 h 200"/>
              <a:gd name="T18" fmla="*/ 99 w 209"/>
              <a:gd name="T19" fmla="*/ 162 h 200"/>
              <a:gd name="T20" fmla="*/ 172 w 209"/>
              <a:gd name="T21" fmla="*/ 99 h 200"/>
              <a:gd name="T22" fmla="*/ 99 w 209"/>
              <a:gd name="T23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0">
                <a:moveTo>
                  <a:pt x="99" y="199"/>
                </a:moveTo>
                <a:lnTo>
                  <a:pt x="99" y="199"/>
                </a:lnTo>
                <a:cubicBezTo>
                  <a:pt x="45" y="199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62" y="0"/>
                  <a:pt x="208" y="45"/>
                  <a:pt x="208" y="99"/>
                </a:cubicBezTo>
                <a:cubicBezTo>
                  <a:pt x="208" y="153"/>
                  <a:pt x="162" y="199"/>
                  <a:pt x="99" y="199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63" y="36"/>
                  <a:pt x="36" y="63"/>
                  <a:pt x="36" y="99"/>
                </a:cubicBezTo>
                <a:cubicBezTo>
                  <a:pt x="36" y="135"/>
                  <a:pt x="63" y="162"/>
                  <a:pt x="99" y="162"/>
                </a:cubicBezTo>
                <a:cubicBezTo>
                  <a:pt x="135" y="162"/>
                  <a:pt x="172" y="135"/>
                  <a:pt x="172" y="99"/>
                </a:cubicBezTo>
                <a:cubicBezTo>
                  <a:pt x="172" y="63"/>
                  <a:pt x="135" y="36"/>
                  <a:pt x="99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26">
            <a:extLst>
              <a:ext uri="{FF2B5EF4-FFF2-40B4-BE49-F238E27FC236}">
                <a16:creationId xmlns:a16="http://schemas.microsoft.com/office/drawing/2014/main" id="{C5A0FAA5-9CFC-D145-8E35-FBC64C04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387" y="6353906"/>
            <a:ext cx="162369" cy="162369"/>
          </a:xfrm>
          <a:custGeom>
            <a:avLst/>
            <a:gdLst>
              <a:gd name="T0" fmla="*/ 82 w 155"/>
              <a:gd name="T1" fmla="*/ 153 h 154"/>
              <a:gd name="T2" fmla="*/ 82 w 155"/>
              <a:gd name="T3" fmla="*/ 153 h 154"/>
              <a:gd name="T4" fmla="*/ 0 w 155"/>
              <a:gd name="T5" fmla="*/ 72 h 154"/>
              <a:gd name="T6" fmla="*/ 82 w 155"/>
              <a:gd name="T7" fmla="*/ 0 h 154"/>
              <a:gd name="T8" fmla="*/ 154 w 155"/>
              <a:gd name="T9" fmla="*/ 72 h 154"/>
              <a:gd name="T10" fmla="*/ 82 w 155"/>
              <a:gd name="T11" fmla="*/ 153 h 154"/>
              <a:gd name="T12" fmla="*/ 82 w 155"/>
              <a:gd name="T13" fmla="*/ 27 h 154"/>
              <a:gd name="T14" fmla="*/ 82 w 155"/>
              <a:gd name="T15" fmla="*/ 27 h 154"/>
              <a:gd name="T16" fmla="*/ 37 w 155"/>
              <a:gd name="T17" fmla="*/ 72 h 154"/>
              <a:gd name="T18" fmla="*/ 82 w 155"/>
              <a:gd name="T19" fmla="*/ 117 h 154"/>
              <a:gd name="T20" fmla="*/ 118 w 155"/>
              <a:gd name="T21" fmla="*/ 72 h 154"/>
              <a:gd name="T22" fmla="*/ 82 w 155"/>
              <a:gd name="T23" fmla="*/ 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4">
                <a:moveTo>
                  <a:pt x="82" y="153"/>
                </a:moveTo>
                <a:lnTo>
                  <a:pt x="82" y="153"/>
                </a:lnTo>
                <a:cubicBezTo>
                  <a:pt x="37" y="153"/>
                  <a:pt x="0" y="117"/>
                  <a:pt x="0" y="72"/>
                </a:cubicBezTo>
                <a:cubicBezTo>
                  <a:pt x="0" y="27"/>
                  <a:pt x="37" y="0"/>
                  <a:pt x="82" y="0"/>
                </a:cubicBezTo>
                <a:cubicBezTo>
                  <a:pt x="118" y="0"/>
                  <a:pt x="154" y="27"/>
                  <a:pt x="154" y="72"/>
                </a:cubicBezTo>
                <a:cubicBezTo>
                  <a:pt x="154" y="117"/>
                  <a:pt x="118" y="153"/>
                  <a:pt x="82" y="153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4" y="27"/>
                  <a:pt x="37" y="45"/>
                  <a:pt x="37" y="72"/>
                </a:cubicBezTo>
                <a:cubicBezTo>
                  <a:pt x="37" y="99"/>
                  <a:pt x="54" y="117"/>
                  <a:pt x="82" y="117"/>
                </a:cubicBezTo>
                <a:cubicBezTo>
                  <a:pt x="100" y="117"/>
                  <a:pt x="118" y="99"/>
                  <a:pt x="118" y="72"/>
                </a:cubicBezTo>
                <a:cubicBezTo>
                  <a:pt x="118" y="45"/>
                  <a:pt x="100" y="27"/>
                  <a:pt x="8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27">
            <a:extLst>
              <a:ext uri="{FF2B5EF4-FFF2-40B4-BE49-F238E27FC236}">
                <a16:creationId xmlns:a16="http://schemas.microsoft.com/office/drawing/2014/main" id="{F85FABAB-EB1F-0440-8103-9E8FC98C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03" y="6098757"/>
            <a:ext cx="162369" cy="162367"/>
          </a:xfrm>
          <a:custGeom>
            <a:avLst/>
            <a:gdLst>
              <a:gd name="T0" fmla="*/ 81 w 154"/>
              <a:gd name="T1" fmla="*/ 154 h 155"/>
              <a:gd name="T2" fmla="*/ 81 w 154"/>
              <a:gd name="T3" fmla="*/ 154 h 155"/>
              <a:gd name="T4" fmla="*/ 0 w 154"/>
              <a:gd name="T5" fmla="*/ 81 h 155"/>
              <a:gd name="T6" fmla="*/ 81 w 154"/>
              <a:gd name="T7" fmla="*/ 0 h 155"/>
              <a:gd name="T8" fmla="*/ 153 w 154"/>
              <a:gd name="T9" fmla="*/ 81 h 155"/>
              <a:gd name="T10" fmla="*/ 81 w 154"/>
              <a:gd name="T11" fmla="*/ 154 h 155"/>
              <a:gd name="T12" fmla="*/ 81 w 154"/>
              <a:gd name="T13" fmla="*/ 36 h 155"/>
              <a:gd name="T14" fmla="*/ 81 w 154"/>
              <a:gd name="T15" fmla="*/ 36 h 155"/>
              <a:gd name="T16" fmla="*/ 36 w 154"/>
              <a:gd name="T17" fmla="*/ 81 h 155"/>
              <a:gd name="T18" fmla="*/ 81 w 154"/>
              <a:gd name="T19" fmla="*/ 118 h 155"/>
              <a:gd name="T20" fmla="*/ 126 w 154"/>
              <a:gd name="T21" fmla="*/ 81 h 155"/>
              <a:gd name="T22" fmla="*/ 81 w 154"/>
              <a:gd name="T23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5">
                <a:moveTo>
                  <a:pt x="81" y="154"/>
                </a:moveTo>
                <a:lnTo>
                  <a:pt x="81" y="154"/>
                </a:lnTo>
                <a:cubicBezTo>
                  <a:pt x="36" y="154"/>
                  <a:pt x="0" y="118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81"/>
                </a:cubicBezTo>
                <a:cubicBezTo>
                  <a:pt x="153" y="118"/>
                  <a:pt x="126" y="154"/>
                  <a:pt x="81" y="154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4" y="36"/>
                  <a:pt x="36" y="54"/>
                  <a:pt x="36" y="81"/>
                </a:cubicBezTo>
                <a:cubicBezTo>
                  <a:pt x="36" y="99"/>
                  <a:pt x="54" y="118"/>
                  <a:pt x="81" y="118"/>
                </a:cubicBezTo>
                <a:cubicBezTo>
                  <a:pt x="108" y="118"/>
                  <a:pt x="126" y="99"/>
                  <a:pt x="126" y="81"/>
                </a:cubicBezTo>
                <a:cubicBezTo>
                  <a:pt x="126" y="54"/>
                  <a:pt x="108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28">
            <a:extLst>
              <a:ext uri="{FF2B5EF4-FFF2-40B4-BE49-F238E27FC236}">
                <a16:creationId xmlns:a16="http://schemas.microsoft.com/office/drawing/2014/main" id="{FDD3C103-1CBC-A64A-B327-5EE93BFE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313" y="6015254"/>
            <a:ext cx="162367" cy="37113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18 w 155"/>
              <a:gd name="T9" fmla="*/ 0 h 37"/>
              <a:gd name="T10" fmla="*/ 135 w 155"/>
              <a:gd name="T11" fmla="*/ 0 h 37"/>
              <a:gd name="T12" fmla="*/ 154 w 155"/>
              <a:gd name="T13" fmla="*/ 18 h 37"/>
              <a:gd name="T14" fmla="*/ 135 w 1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29">
            <a:extLst>
              <a:ext uri="{FF2B5EF4-FFF2-40B4-BE49-F238E27FC236}">
                <a16:creationId xmlns:a16="http://schemas.microsoft.com/office/drawing/2014/main" id="{2D478CA0-A2F5-AC47-B56A-2113ABCB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080" y="6251846"/>
            <a:ext cx="97419" cy="97422"/>
          </a:xfrm>
          <a:custGeom>
            <a:avLst/>
            <a:gdLst>
              <a:gd name="T0" fmla="*/ 72 w 92"/>
              <a:gd name="T1" fmla="*/ 91 h 92"/>
              <a:gd name="T2" fmla="*/ 72 w 92"/>
              <a:gd name="T3" fmla="*/ 91 h 92"/>
              <a:gd name="T4" fmla="*/ 63 w 92"/>
              <a:gd name="T5" fmla="*/ 91 h 92"/>
              <a:gd name="T6" fmla="*/ 9 w 92"/>
              <a:gd name="T7" fmla="*/ 28 h 92"/>
              <a:gd name="T8" fmla="*/ 9 w 92"/>
              <a:gd name="T9" fmla="*/ 10 h 92"/>
              <a:gd name="T10" fmla="*/ 27 w 92"/>
              <a:gd name="T11" fmla="*/ 10 h 92"/>
              <a:gd name="T12" fmla="*/ 91 w 92"/>
              <a:gd name="T13" fmla="*/ 64 h 92"/>
              <a:gd name="T14" fmla="*/ 91 w 92"/>
              <a:gd name="T15" fmla="*/ 91 h 92"/>
              <a:gd name="T16" fmla="*/ 72 w 92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2">
                <a:moveTo>
                  <a:pt x="72" y="91"/>
                </a:moveTo>
                <a:lnTo>
                  <a:pt x="72" y="91"/>
                </a:lnTo>
                <a:lnTo>
                  <a:pt x="63" y="91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0"/>
                  <a:pt x="9" y="10"/>
                </a:cubicBezTo>
                <a:cubicBezTo>
                  <a:pt x="9" y="0"/>
                  <a:pt x="27" y="0"/>
                  <a:pt x="27" y="10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73"/>
                  <a:pt x="91" y="82"/>
                  <a:pt x="91" y="91"/>
                </a:cubicBezTo>
                <a:cubicBezTo>
                  <a:pt x="82" y="91"/>
                  <a:pt x="82" y="91"/>
                  <a:pt x="72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30">
            <a:extLst>
              <a:ext uri="{FF2B5EF4-FFF2-40B4-BE49-F238E27FC236}">
                <a16:creationId xmlns:a16="http://schemas.microsoft.com/office/drawing/2014/main" id="{512E0C9C-6F5E-044E-9458-C44ACF5C6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155" y="10533348"/>
            <a:ext cx="635556" cy="867508"/>
          </a:xfrm>
          <a:custGeom>
            <a:avLst/>
            <a:gdLst>
              <a:gd name="T0" fmla="*/ 307 w 606"/>
              <a:gd name="T1" fmla="*/ 823 h 824"/>
              <a:gd name="T2" fmla="*/ 307 w 606"/>
              <a:gd name="T3" fmla="*/ 823 h 824"/>
              <a:gd name="T4" fmla="*/ 0 w 606"/>
              <a:gd name="T5" fmla="*/ 515 h 824"/>
              <a:gd name="T6" fmla="*/ 9 w 606"/>
              <a:gd name="T7" fmla="*/ 461 h 824"/>
              <a:gd name="T8" fmla="*/ 9 w 606"/>
              <a:gd name="T9" fmla="*/ 461 h 824"/>
              <a:gd name="T10" fmla="*/ 17 w 606"/>
              <a:gd name="T11" fmla="*/ 416 h 824"/>
              <a:gd name="T12" fmla="*/ 45 w 606"/>
              <a:gd name="T13" fmla="*/ 344 h 824"/>
              <a:gd name="T14" fmla="*/ 72 w 606"/>
              <a:gd name="T15" fmla="*/ 335 h 824"/>
              <a:gd name="T16" fmla="*/ 81 w 606"/>
              <a:gd name="T17" fmla="*/ 353 h 824"/>
              <a:gd name="T18" fmla="*/ 54 w 606"/>
              <a:gd name="T19" fmla="*/ 425 h 824"/>
              <a:gd name="T20" fmla="*/ 54 w 606"/>
              <a:gd name="T21" fmla="*/ 425 h 824"/>
              <a:gd name="T22" fmla="*/ 45 w 606"/>
              <a:gd name="T23" fmla="*/ 470 h 824"/>
              <a:gd name="T24" fmla="*/ 45 w 606"/>
              <a:gd name="T25" fmla="*/ 470 h 824"/>
              <a:gd name="T26" fmla="*/ 45 w 606"/>
              <a:gd name="T27" fmla="*/ 470 h 824"/>
              <a:gd name="T28" fmla="*/ 36 w 606"/>
              <a:gd name="T29" fmla="*/ 515 h 824"/>
              <a:gd name="T30" fmla="*/ 307 w 606"/>
              <a:gd name="T31" fmla="*/ 787 h 824"/>
              <a:gd name="T32" fmla="*/ 569 w 606"/>
              <a:gd name="T33" fmla="*/ 515 h 824"/>
              <a:gd name="T34" fmla="*/ 569 w 606"/>
              <a:gd name="T35" fmla="*/ 470 h 824"/>
              <a:gd name="T36" fmla="*/ 569 w 606"/>
              <a:gd name="T37" fmla="*/ 470 h 824"/>
              <a:gd name="T38" fmla="*/ 560 w 606"/>
              <a:gd name="T39" fmla="*/ 425 h 824"/>
              <a:gd name="T40" fmla="*/ 551 w 606"/>
              <a:gd name="T41" fmla="*/ 425 h 824"/>
              <a:gd name="T42" fmla="*/ 307 w 606"/>
              <a:gd name="T43" fmla="*/ 36 h 824"/>
              <a:gd name="T44" fmla="*/ 135 w 606"/>
              <a:gd name="T45" fmla="*/ 244 h 824"/>
              <a:gd name="T46" fmla="*/ 108 w 606"/>
              <a:gd name="T47" fmla="*/ 253 h 824"/>
              <a:gd name="T48" fmla="*/ 108 w 606"/>
              <a:gd name="T49" fmla="*/ 226 h 824"/>
              <a:gd name="T50" fmla="*/ 289 w 606"/>
              <a:gd name="T51" fmla="*/ 9 h 824"/>
              <a:gd name="T52" fmla="*/ 316 w 606"/>
              <a:gd name="T53" fmla="*/ 9 h 824"/>
              <a:gd name="T54" fmla="*/ 587 w 606"/>
              <a:gd name="T55" fmla="*/ 416 h 824"/>
              <a:gd name="T56" fmla="*/ 596 w 606"/>
              <a:gd name="T57" fmla="*/ 461 h 824"/>
              <a:gd name="T58" fmla="*/ 596 w 606"/>
              <a:gd name="T59" fmla="*/ 461 h 824"/>
              <a:gd name="T60" fmla="*/ 596 w 606"/>
              <a:gd name="T61" fmla="*/ 461 h 824"/>
              <a:gd name="T62" fmla="*/ 605 w 606"/>
              <a:gd name="T63" fmla="*/ 515 h 824"/>
              <a:gd name="T64" fmla="*/ 307 w 606"/>
              <a:gd name="T65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6" h="824">
                <a:moveTo>
                  <a:pt x="307" y="823"/>
                </a:moveTo>
                <a:lnTo>
                  <a:pt x="307" y="823"/>
                </a:lnTo>
                <a:cubicBezTo>
                  <a:pt x="135" y="823"/>
                  <a:pt x="0" y="687"/>
                  <a:pt x="0" y="515"/>
                </a:cubicBezTo>
                <a:cubicBezTo>
                  <a:pt x="0" y="497"/>
                  <a:pt x="0" y="479"/>
                  <a:pt x="9" y="461"/>
                </a:cubicBezTo>
                <a:lnTo>
                  <a:pt x="9" y="461"/>
                </a:lnTo>
                <a:cubicBezTo>
                  <a:pt x="9" y="443"/>
                  <a:pt x="17" y="434"/>
                  <a:pt x="17" y="416"/>
                </a:cubicBezTo>
                <a:cubicBezTo>
                  <a:pt x="26" y="389"/>
                  <a:pt x="36" y="362"/>
                  <a:pt x="45" y="344"/>
                </a:cubicBezTo>
                <a:cubicBezTo>
                  <a:pt x="54" y="335"/>
                  <a:pt x="63" y="326"/>
                  <a:pt x="72" y="335"/>
                </a:cubicBezTo>
                <a:cubicBezTo>
                  <a:pt x="81" y="335"/>
                  <a:pt x="81" y="344"/>
                  <a:pt x="81" y="353"/>
                </a:cubicBezTo>
                <a:cubicBezTo>
                  <a:pt x="72" y="380"/>
                  <a:pt x="63" y="407"/>
                  <a:pt x="54" y="425"/>
                </a:cubicBezTo>
                <a:lnTo>
                  <a:pt x="54" y="425"/>
                </a:lnTo>
                <a:cubicBezTo>
                  <a:pt x="45" y="443"/>
                  <a:pt x="45" y="452"/>
                  <a:pt x="45" y="470"/>
                </a:cubicBezTo>
                <a:lnTo>
                  <a:pt x="45" y="470"/>
                </a:lnTo>
                <a:lnTo>
                  <a:pt x="45" y="470"/>
                </a:lnTo>
                <a:cubicBezTo>
                  <a:pt x="36" y="488"/>
                  <a:pt x="36" y="506"/>
                  <a:pt x="36" y="515"/>
                </a:cubicBezTo>
                <a:cubicBezTo>
                  <a:pt x="36" y="669"/>
                  <a:pt x="153" y="787"/>
                  <a:pt x="307" y="787"/>
                </a:cubicBezTo>
                <a:cubicBezTo>
                  <a:pt x="451" y="787"/>
                  <a:pt x="569" y="669"/>
                  <a:pt x="569" y="515"/>
                </a:cubicBezTo>
                <a:cubicBezTo>
                  <a:pt x="569" y="506"/>
                  <a:pt x="569" y="488"/>
                  <a:pt x="569" y="470"/>
                </a:cubicBezTo>
                <a:lnTo>
                  <a:pt x="569" y="470"/>
                </a:lnTo>
                <a:cubicBezTo>
                  <a:pt x="560" y="452"/>
                  <a:pt x="560" y="443"/>
                  <a:pt x="560" y="425"/>
                </a:cubicBezTo>
                <a:lnTo>
                  <a:pt x="551" y="425"/>
                </a:lnTo>
                <a:cubicBezTo>
                  <a:pt x="515" y="289"/>
                  <a:pt x="424" y="154"/>
                  <a:pt x="307" y="36"/>
                </a:cubicBezTo>
                <a:cubicBezTo>
                  <a:pt x="234" y="109"/>
                  <a:pt x="180" y="172"/>
                  <a:pt x="135" y="244"/>
                </a:cubicBezTo>
                <a:cubicBezTo>
                  <a:pt x="126" y="253"/>
                  <a:pt x="117" y="253"/>
                  <a:pt x="108" y="253"/>
                </a:cubicBezTo>
                <a:cubicBezTo>
                  <a:pt x="99" y="244"/>
                  <a:pt x="99" y="235"/>
                  <a:pt x="108" y="226"/>
                </a:cubicBezTo>
                <a:cubicBezTo>
                  <a:pt x="153" y="145"/>
                  <a:pt x="216" y="73"/>
                  <a:pt x="289" y="9"/>
                </a:cubicBezTo>
                <a:cubicBezTo>
                  <a:pt x="298" y="0"/>
                  <a:pt x="307" y="0"/>
                  <a:pt x="316" y="9"/>
                </a:cubicBezTo>
                <a:cubicBezTo>
                  <a:pt x="451" y="127"/>
                  <a:pt x="542" y="262"/>
                  <a:pt x="587" y="416"/>
                </a:cubicBezTo>
                <a:cubicBezTo>
                  <a:pt x="596" y="434"/>
                  <a:pt x="596" y="443"/>
                  <a:pt x="596" y="461"/>
                </a:cubicBezTo>
                <a:lnTo>
                  <a:pt x="596" y="461"/>
                </a:lnTo>
                <a:lnTo>
                  <a:pt x="596" y="461"/>
                </a:lnTo>
                <a:cubicBezTo>
                  <a:pt x="605" y="479"/>
                  <a:pt x="605" y="497"/>
                  <a:pt x="605" y="515"/>
                </a:cubicBezTo>
                <a:cubicBezTo>
                  <a:pt x="605" y="687"/>
                  <a:pt x="469" y="823"/>
                  <a:pt x="307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31">
            <a:extLst>
              <a:ext uri="{FF2B5EF4-FFF2-40B4-BE49-F238E27FC236}">
                <a16:creationId xmlns:a16="http://schemas.microsoft.com/office/drawing/2014/main" id="{5DA22700-46BA-FF41-9168-2B4323B1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334" y="10760661"/>
            <a:ext cx="37113" cy="751532"/>
          </a:xfrm>
          <a:custGeom>
            <a:avLst/>
            <a:gdLst>
              <a:gd name="T0" fmla="*/ 18 w 37"/>
              <a:gd name="T1" fmla="*/ 714 h 715"/>
              <a:gd name="T2" fmla="*/ 18 w 37"/>
              <a:gd name="T3" fmla="*/ 714 h 715"/>
              <a:gd name="T4" fmla="*/ 0 w 37"/>
              <a:gd name="T5" fmla="*/ 705 h 715"/>
              <a:gd name="T6" fmla="*/ 0 w 37"/>
              <a:gd name="T7" fmla="*/ 18 h 715"/>
              <a:gd name="T8" fmla="*/ 18 w 37"/>
              <a:gd name="T9" fmla="*/ 0 h 715"/>
              <a:gd name="T10" fmla="*/ 36 w 37"/>
              <a:gd name="T11" fmla="*/ 18 h 715"/>
              <a:gd name="T12" fmla="*/ 36 w 37"/>
              <a:gd name="T13" fmla="*/ 705 h 715"/>
              <a:gd name="T14" fmla="*/ 18 w 37"/>
              <a:gd name="T15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15">
                <a:moveTo>
                  <a:pt x="18" y="714"/>
                </a:moveTo>
                <a:lnTo>
                  <a:pt x="18" y="714"/>
                </a:lnTo>
                <a:cubicBezTo>
                  <a:pt x="9" y="714"/>
                  <a:pt x="0" y="714"/>
                  <a:pt x="0" y="70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705"/>
                  <a:pt x="36" y="705"/>
                  <a:pt x="36" y="705"/>
                </a:cubicBezTo>
                <a:cubicBezTo>
                  <a:pt x="36" y="714"/>
                  <a:pt x="27" y="714"/>
                  <a:pt x="18" y="7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32">
            <a:extLst>
              <a:ext uri="{FF2B5EF4-FFF2-40B4-BE49-F238E27FC236}">
                <a16:creationId xmlns:a16="http://schemas.microsoft.com/office/drawing/2014/main" id="{454BED11-00DC-0D4F-9D3B-5704FAB8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334" y="11122510"/>
            <a:ext cx="153091" cy="153091"/>
          </a:xfrm>
          <a:custGeom>
            <a:avLst/>
            <a:gdLst>
              <a:gd name="T0" fmla="*/ 18 w 145"/>
              <a:gd name="T1" fmla="*/ 145 h 146"/>
              <a:gd name="T2" fmla="*/ 18 w 145"/>
              <a:gd name="T3" fmla="*/ 145 h 146"/>
              <a:gd name="T4" fmla="*/ 0 w 145"/>
              <a:gd name="T5" fmla="*/ 145 h 146"/>
              <a:gd name="T6" fmla="*/ 0 w 145"/>
              <a:gd name="T7" fmla="*/ 118 h 146"/>
              <a:gd name="T8" fmla="*/ 117 w 145"/>
              <a:gd name="T9" fmla="*/ 10 h 146"/>
              <a:gd name="T10" fmla="*/ 135 w 145"/>
              <a:gd name="T11" fmla="*/ 10 h 146"/>
              <a:gd name="T12" fmla="*/ 135 w 145"/>
              <a:gd name="T13" fmla="*/ 28 h 146"/>
              <a:gd name="T14" fmla="*/ 27 w 145"/>
              <a:gd name="T15" fmla="*/ 145 h 146"/>
              <a:gd name="T16" fmla="*/ 18 w 145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9" y="145"/>
                  <a:pt x="0" y="145"/>
                </a:cubicBezTo>
                <a:cubicBezTo>
                  <a:pt x="0" y="136"/>
                  <a:pt x="0" y="127"/>
                  <a:pt x="0" y="118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26" y="0"/>
                  <a:pt x="135" y="0"/>
                  <a:pt x="135" y="10"/>
                </a:cubicBezTo>
                <a:cubicBezTo>
                  <a:pt x="144" y="10"/>
                  <a:pt x="144" y="28"/>
                  <a:pt x="135" y="28"/>
                </a:cubicBezTo>
                <a:cubicBezTo>
                  <a:pt x="27" y="145"/>
                  <a:pt x="27" y="145"/>
                  <a:pt x="27" y="145"/>
                </a:cubicBezTo>
                <a:lnTo>
                  <a:pt x="18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33">
            <a:extLst>
              <a:ext uri="{FF2B5EF4-FFF2-40B4-BE49-F238E27FC236}">
                <a16:creationId xmlns:a16="http://schemas.microsoft.com/office/drawing/2014/main" id="{0293411C-0D3C-374D-AACA-63BBC060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359" y="10885918"/>
            <a:ext cx="153088" cy="153088"/>
          </a:xfrm>
          <a:custGeom>
            <a:avLst/>
            <a:gdLst>
              <a:gd name="T0" fmla="*/ 127 w 146"/>
              <a:gd name="T1" fmla="*/ 144 h 145"/>
              <a:gd name="T2" fmla="*/ 127 w 146"/>
              <a:gd name="T3" fmla="*/ 144 h 145"/>
              <a:gd name="T4" fmla="*/ 109 w 146"/>
              <a:gd name="T5" fmla="*/ 144 h 145"/>
              <a:gd name="T6" fmla="*/ 0 w 146"/>
              <a:gd name="T7" fmla="*/ 27 h 145"/>
              <a:gd name="T8" fmla="*/ 9 w 146"/>
              <a:gd name="T9" fmla="*/ 0 h 145"/>
              <a:gd name="T10" fmla="*/ 27 w 146"/>
              <a:gd name="T11" fmla="*/ 9 h 145"/>
              <a:gd name="T12" fmla="*/ 136 w 146"/>
              <a:gd name="T13" fmla="*/ 117 h 145"/>
              <a:gd name="T14" fmla="*/ 136 w 146"/>
              <a:gd name="T15" fmla="*/ 144 h 145"/>
              <a:gd name="T16" fmla="*/ 127 w 146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5">
                <a:moveTo>
                  <a:pt x="127" y="144"/>
                </a:moveTo>
                <a:lnTo>
                  <a:pt x="127" y="144"/>
                </a:lnTo>
                <a:cubicBezTo>
                  <a:pt x="118" y="144"/>
                  <a:pt x="118" y="144"/>
                  <a:pt x="109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9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45" y="126"/>
                  <a:pt x="145" y="135"/>
                  <a:pt x="136" y="144"/>
                </a:cubicBezTo>
                <a:lnTo>
                  <a:pt x="127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665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5007CA0E-ACCE-A746-A8C2-A0CDA1D0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947" y="9529096"/>
            <a:ext cx="10856112" cy="2622363"/>
          </a:xfrm>
          <a:custGeom>
            <a:avLst/>
            <a:gdLst>
              <a:gd name="T0" fmla="*/ 1137 w 10313"/>
              <a:gd name="T1" fmla="*/ 135 h 2493"/>
              <a:gd name="T2" fmla="*/ 1137 w 10313"/>
              <a:gd name="T3" fmla="*/ 135 h 2493"/>
              <a:gd name="T4" fmla="*/ 85 w 10313"/>
              <a:gd name="T5" fmla="*/ 2121 h 2493"/>
              <a:gd name="T6" fmla="*/ 312 w 10313"/>
              <a:gd name="T7" fmla="*/ 2492 h 2493"/>
              <a:gd name="T8" fmla="*/ 5153 w 10313"/>
              <a:gd name="T9" fmla="*/ 2492 h 2493"/>
              <a:gd name="T10" fmla="*/ 10001 w 10313"/>
              <a:gd name="T11" fmla="*/ 2492 h 2493"/>
              <a:gd name="T12" fmla="*/ 10220 w 10313"/>
              <a:gd name="T13" fmla="*/ 2121 h 2493"/>
              <a:gd name="T14" fmla="*/ 9176 w 10313"/>
              <a:gd name="T15" fmla="*/ 135 h 2493"/>
              <a:gd name="T16" fmla="*/ 8948 w 10313"/>
              <a:gd name="T17" fmla="*/ 0 h 2493"/>
              <a:gd name="T18" fmla="*/ 1356 w 10313"/>
              <a:gd name="T19" fmla="*/ 0 h 2493"/>
              <a:gd name="T20" fmla="*/ 1137 w 10313"/>
              <a:gd name="T21" fmla="*/ 135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13" h="2493">
                <a:moveTo>
                  <a:pt x="1137" y="135"/>
                </a:moveTo>
                <a:lnTo>
                  <a:pt x="1137" y="135"/>
                </a:lnTo>
                <a:cubicBezTo>
                  <a:pt x="85" y="2121"/>
                  <a:pt x="85" y="2121"/>
                  <a:pt x="85" y="2121"/>
                </a:cubicBezTo>
                <a:cubicBezTo>
                  <a:pt x="0" y="2290"/>
                  <a:pt x="118" y="2492"/>
                  <a:pt x="312" y="2492"/>
                </a:cubicBezTo>
                <a:cubicBezTo>
                  <a:pt x="5153" y="2492"/>
                  <a:pt x="5153" y="2492"/>
                  <a:pt x="5153" y="2492"/>
                </a:cubicBezTo>
                <a:cubicBezTo>
                  <a:pt x="10001" y="2492"/>
                  <a:pt x="10001" y="2492"/>
                  <a:pt x="10001" y="2492"/>
                </a:cubicBezTo>
                <a:cubicBezTo>
                  <a:pt x="10194" y="2492"/>
                  <a:pt x="10312" y="2290"/>
                  <a:pt x="10220" y="2121"/>
                </a:cubicBezTo>
                <a:cubicBezTo>
                  <a:pt x="9176" y="135"/>
                  <a:pt x="9176" y="135"/>
                  <a:pt x="9176" y="135"/>
                </a:cubicBezTo>
                <a:cubicBezTo>
                  <a:pt x="9134" y="50"/>
                  <a:pt x="9041" y="0"/>
                  <a:pt x="8948" y="0"/>
                </a:cubicBezTo>
                <a:cubicBezTo>
                  <a:pt x="1356" y="0"/>
                  <a:pt x="1356" y="0"/>
                  <a:pt x="1356" y="0"/>
                </a:cubicBezTo>
                <a:cubicBezTo>
                  <a:pt x="1263" y="0"/>
                  <a:pt x="1179" y="50"/>
                  <a:pt x="1137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5D0BE651-8A25-274D-A2DB-E9052CCF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069" y="6790700"/>
            <a:ext cx="8089869" cy="2622363"/>
          </a:xfrm>
          <a:custGeom>
            <a:avLst/>
            <a:gdLst>
              <a:gd name="T0" fmla="*/ 311 w 7686"/>
              <a:gd name="T1" fmla="*/ 2491 h 2492"/>
              <a:gd name="T2" fmla="*/ 311 w 7686"/>
              <a:gd name="T3" fmla="*/ 2491 h 2492"/>
              <a:gd name="T4" fmla="*/ 7373 w 7686"/>
              <a:gd name="T5" fmla="*/ 2491 h 2492"/>
              <a:gd name="T6" fmla="*/ 7592 w 7686"/>
              <a:gd name="T7" fmla="*/ 2121 h 2492"/>
              <a:gd name="T8" fmla="*/ 6540 w 7686"/>
              <a:gd name="T9" fmla="*/ 134 h 2492"/>
              <a:gd name="T10" fmla="*/ 6321 w 7686"/>
              <a:gd name="T11" fmla="*/ 0 h 2492"/>
              <a:gd name="T12" fmla="*/ 1364 w 7686"/>
              <a:gd name="T13" fmla="*/ 0 h 2492"/>
              <a:gd name="T14" fmla="*/ 1136 w 7686"/>
              <a:gd name="T15" fmla="*/ 134 h 2492"/>
              <a:gd name="T16" fmla="*/ 92 w 7686"/>
              <a:gd name="T17" fmla="*/ 2121 h 2492"/>
              <a:gd name="T18" fmla="*/ 311 w 7686"/>
              <a:gd name="T19" fmla="*/ 2491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6" h="2492">
                <a:moveTo>
                  <a:pt x="311" y="2491"/>
                </a:moveTo>
                <a:lnTo>
                  <a:pt x="311" y="2491"/>
                </a:lnTo>
                <a:cubicBezTo>
                  <a:pt x="7373" y="2491"/>
                  <a:pt x="7373" y="2491"/>
                  <a:pt x="7373" y="2491"/>
                </a:cubicBezTo>
                <a:cubicBezTo>
                  <a:pt x="7559" y="2491"/>
                  <a:pt x="7685" y="2289"/>
                  <a:pt x="7592" y="2121"/>
                </a:cubicBezTo>
                <a:cubicBezTo>
                  <a:pt x="6540" y="134"/>
                  <a:pt x="6540" y="134"/>
                  <a:pt x="6540" y="134"/>
                </a:cubicBezTo>
                <a:cubicBezTo>
                  <a:pt x="6498" y="51"/>
                  <a:pt x="6414" y="0"/>
                  <a:pt x="6321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271" y="0"/>
                  <a:pt x="1178" y="51"/>
                  <a:pt x="1136" y="134"/>
                </a:cubicBezTo>
                <a:cubicBezTo>
                  <a:pt x="92" y="2121"/>
                  <a:pt x="92" y="2121"/>
                  <a:pt x="92" y="2121"/>
                </a:cubicBezTo>
                <a:cubicBezTo>
                  <a:pt x="0" y="2289"/>
                  <a:pt x="118" y="2491"/>
                  <a:pt x="311" y="2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AC9C686C-BDB9-384C-A51A-7EAFA8F6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191" y="4052305"/>
            <a:ext cx="5314342" cy="2617720"/>
          </a:xfrm>
          <a:custGeom>
            <a:avLst/>
            <a:gdLst>
              <a:gd name="T0" fmla="*/ 312 w 5051"/>
              <a:gd name="T1" fmla="*/ 2484 h 2485"/>
              <a:gd name="T2" fmla="*/ 312 w 5051"/>
              <a:gd name="T3" fmla="*/ 2484 h 2485"/>
              <a:gd name="T4" fmla="*/ 4739 w 5051"/>
              <a:gd name="T5" fmla="*/ 2484 h 2485"/>
              <a:gd name="T6" fmla="*/ 4966 w 5051"/>
              <a:gd name="T7" fmla="*/ 2113 h 2485"/>
              <a:gd name="T8" fmla="*/ 3914 w 5051"/>
              <a:gd name="T9" fmla="*/ 135 h 2485"/>
              <a:gd name="T10" fmla="*/ 3695 w 5051"/>
              <a:gd name="T11" fmla="*/ 0 h 2485"/>
              <a:gd name="T12" fmla="*/ 1364 w 5051"/>
              <a:gd name="T13" fmla="*/ 0 h 2485"/>
              <a:gd name="T14" fmla="*/ 1145 w 5051"/>
              <a:gd name="T15" fmla="*/ 135 h 2485"/>
              <a:gd name="T16" fmla="*/ 93 w 5051"/>
              <a:gd name="T17" fmla="*/ 2113 h 2485"/>
              <a:gd name="T18" fmla="*/ 312 w 5051"/>
              <a:gd name="T19" fmla="*/ 2484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51" h="2485">
                <a:moveTo>
                  <a:pt x="312" y="2484"/>
                </a:moveTo>
                <a:lnTo>
                  <a:pt x="312" y="2484"/>
                </a:lnTo>
                <a:cubicBezTo>
                  <a:pt x="4739" y="2484"/>
                  <a:pt x="4739" y="2484"/>
                  <a:pt x="4739" y="2484"/>
                </a:cubicBezTo>
                <a:cubicBezTo>
                  <a:pt x="4932" y="2484"/>
                  <a:pt x="5050" y="2282"/>
                  <a:pt x="4966" y="2113"/>
                </a:cubicBezTo>
                <a:cubicBezTo>
                  <a:pt x="3914" y="135"/>
                  <a:pt x="3914" y="135"/>
                  <a:pt x="3914" y="135"/>
                </a:cubicBezTo>
                <a:cubicBezTo>
                  <a:pt x="3871" y="51"/>
                  <a:pt x="3787" y="0"/>
                  <a:pt x="3695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271" y="0"/>
                  <a:pt x="1187" y="51"/>
                  <a:pt x="1145" y="135"/>
                </a:cubicBezTo>
                <a:cubicBezTo>
                  <a:pt x="93" y="2113"/>
                  <a:pt x="93" y="2113"/>
                  <a:pt x="93" y="2113"/>
                </a:cubicBezTo>
                <a:cubicBezTo>
                  <a:pt x="0" y="2282"/>
                  <a:pt x="126" y="2484"/>
                  <a:pt x="312" y="24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4">
            <a:extLst>
              <a:ext uri="{FF2B5EF4-FFF2-40B4-BE49-F238E27FC236}">
                <a16:creationId xmlns:a16="http://schemas.microsoft.com/office/drawing/2014/main" id="{5623C122-DA7E-E043-8F24-BCAA2B7D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953" y="1564542"/>
            <a:ext cx="2543459" cy="2367088"/>
          </a:xfrm>
          <a:custGeom>
            <a:avLst/>
            <a:gdLst>
              <a:gd name="T0" fmla="*/ 2322 w 2416"/>
              <a:gd name="T1" fmla="*/ 1877 h 2248"/>
              <a:gd name="T2" fmla="*/ 2322 w 2416"/>
              <a:gd name="T3" fmla="*/ 1877 h 2248"/>
              <a:gd name="T4" fmla="*/ 1430 w 2416"/>
              <a:gd name="T5" fmla="*/ 185 h 2248"/>
              <a:gd name="T6" fmla="*/ 985 w 2416"/>
              <a:gd name="T7" fmla="*/ 185 h 2248"/>
              <a:gd name="T8" fmla="*/ 84 w 2416"/>
              <a:gd name="T9" fmla="*/ 1877 h 2248"/>
              <a:gd name="T10" fmla="*/ 311 w 2416"/>
              <a:gd name="T11" fmla="*/ 2247 h 2248"/>
              <a:gd name="T12" fmla="*/ 2103 w 2416"/>
              <a:gd name="T13" fmla="*/ 2247 h 2248"/>
              <a:gd name="T14" fmla="*/ 2322 w 2416"/>
              <a:gd name="T15" fmla="*/ 1877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6" h="2248">
                <a:moveTo>
                  <a:pt x="2322" y="1877"/>
                </a:moveTo>
                <a:lnTo>
                  <a:pt x="2322" y="1877"/>
                </a:lnTo>
                <a:cubicBezTo>
                  <a:pt x="1430" y="185"/>
                  <a:pt x="1430" y="185"/>
                  <a:pt x="1430" y="185"/>
                </a:cubicBezTo>
                <a:cubicBezTo>
                  <a:pt x="1338" y="0"/>
                  <a:pt x="1077" y="0"/>
                  <a:pt x="985" y="185"/>
                </a:cubicBezTo>
                <a:cubicBezTo>
                  <a:pt x="84" y="1877"/>
                  <a:pt x="84" y="1877"/>
                  <a:pt x="84" y="1877"/>
                </a:cubicBezTo>
                <a:cubicBezTo>
                  <a:pt x="0" y="2045"/>
                  <a:pt x="118" y="2247"/>
                  <a:pt x="311" y="2247"/>
                </a:cubicBezTo>
                <a:cubicBezTo>
                  <a:pt x="2103" y="2247"/>
                  <a:pt x="2103" y="2247"/>
                  <a:pt x="2103" y="2247"/>
                </a:cubicBezTo>
                <a:cubicBezTo>
                  <a:pt x="2289" y="2247"/>
                  <a:pt x="2415" y="2045"/>
                  <a:pt x="2322" y="18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B8F127D-1A75-7C4C-9EA5-8ABA5463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604" y="2209691"/>
            <a:ext cx="826160" cy="1373839"/>
          </a:xfrm>
          <a:custGeom>
            <a:avLst/>
            <a:gdLst>
              <a:gd name="T0" fmla="*/ 631 w 783"/>
              <a:gd name="T1" fmla="*/ 261 h 1306"/>
              <a:gd name="T2" fmla="*/ 581 w 783"/>
              <a:gd name="T3" fmla="*/ 269 h 1306"/>
              <a:gd name="T4" fmla="*/ 463 w 783"/>
              <a:gd name="T5" fmla="*/ 253 h 1306"/>
              <a:gd name="T6" fmla="*/ 438 w 783"/>
              <a:gd name="T7" fmla="*/ 126 h 1306"/>
              <a:gd name="T8" fmla="*/ 404 w 783"/>
              <a:gd name="T9" fmla="*/ 126 h 1306"/>
              <a:gd name="T10" fmla="*/ 396 w 783"/>
              <a:gd name="T11" fmla="*/ 286 h 1306"/>
              <a:gd name="T12" fmla="*/ 278 w 783"/>
              <a:gd name="T13" fmla="*/ 278 h 1306"/>
              <a:gd name="T14" fmla="*/ 261 w 783"/>
              <a:gd name="T15" fmla="*/ 67 h 1306"/>
              <a:gd name="T16" fmla="*/ 17 w 783"/>
              <a:gd name="T17" fmla="*/ 25 h 1306"/>
              <a:gd name="T18" fmla="*/ 143 w 783"/>
              <a:gd name="T19" fmla="*/ 1280 h 1306"/>
              <a:gd name="T20" fmla="*/ 757 w 783"/>
              <a:gd name="T21" fmla="*/ 1238 h 1306"/>
              <a:gd name="T22" fmla="*/ 673 w 783"/>
              <a:gd name="T23" fmla="*/ 253 h 1306"/>
              <a:gd name="T24" fmla="*/ 337 w 783"/>
              <a:gd name="T25" fmla="*/ 1187 h 1306"/>
              <a:gd name="T26" fmla="*/ 320 w 783"/>
              <a:gd name="T27" fmla="*/ 1212 h 1306"/>
              <a:gd name="T28" fmla="*/ 202 w 783"/>
              <a:gd name="T29" fmla="*/ 1204 h 1306"/>
              <a:gd name="T30" fmla="*/ 194 w 783"/>
              <a:gd name="T31" fmla="*/ 977 h 1306"/>
              <a:gd name="T32" fmla="*/ 312 w 783"/>
              <a:gd name="T33" fmla="*/ 985 h 1306"/>
              <a:gd name="T34" fmla="*/ 303 w 783"/>
              <a:gd name="T35" fmla="*/ 884 h 1306"/>
              <a:gd name="T36" fmla="*/ 278 w 783"/>
              <a:gd name="T37" fmla="*/ 909 h 1306"/>
              <a:gd name="T38" fmla="*/ 169 w 783"/>
              <a:gd name="T39" fmla="*/ 901 h 1306"/>
              <a:gd name="T40" fmla="*/ 160 w 783"/>
              <a:gd name="T41" fmla="*/ 674 h 1306"/>
              <a:gd name="T42" fmla="*/ 278 w 783"/>
              <a:gd name="T43" fmla="*/ 682 h 1306"/>
              <a:gd name="T44" fmla="*/ 270 w 783"/>
              <a:gd name="T45" fmla="*/ 581 h 1306"/>
              <a:gd name="T46" fmla="*/ 244 w 783"/>
              <a:gd name="T47" fmla="*/ 615 h 1306"/>
              <a:gd name="T48" fmla="*/ 127 w 783"/>
              <a:gd name="T49" fmla="*/ 598 h 1306"/>
              <a:gd name="T50" fmla="*/ 127 w 783"/>
              <a:gd name="T51" fmla="*/ 371 h 1306"/>
              <a:gd name="T52" fmla="*/ 244 w 783"/>
              <a:gd name="T53" fmla="*/ 379 h 1306"/>
              <a:gd name="T54" fmla="*/ 236 w 783"/>
              <a:gd name="T55" fmla="*/ 286 h 1306"/>
              <a:gd name="T56" fmla="*/ 211 w 783"/>
              <a:gd name="T57" fmla="*/ 312 h 1306"/>
              <a:gd name="T58" fmla="*/ 93 w 783"/>
              <a:gd name="T59" fmla="*/ 303 h 1306"/>
              <a:gd name="T60" fmla="*/ 93 w 783"/>
              <a:gd name="T61" fmla="*/ 76 h 1306"/>
              <a:gd name="T62" fmla="*/ 211 w 783"/>
              <a:gd name="T63" fmla="*/ 84 h 1306"/>
              <a:gd name="T64" fmla="*/ 522 w 783"/>
              <a:gd name="T65" fmla="*/ 1162 h 1306"/>
              <a:gd name="T66" fmla="*/ 506 w 783"/>
              <a:gd name="T67" fmla="*/ 1187 h 1306"/>
              <a:gd name="T68" fmla="*/ 388 w 783"/>
              <a:gd name="T69" fmla="*/ 1179 h 1306"/>
              <a:gd name="T70" fmla="*/ 379 w 783"/>
              <a:gd name="T71" fmla="*/ 951 h 1306"/>
              <a:gd name="T72" fmla="*/ 497 w 783"/>
              <a:gd name="T73" fmla="*/ 960 h 1306"/>
              <a:gd name="T74" fmla="*/ 489 w 783"/>
              <a:gd name="T75" fmla="*/ 859 h 1306"/>
              <a:gd name="T76" fmla="*/ 463 w 783"/>
              <a:gd name="T77" fmla="*/ 893 h 1306"/>
              <a:gd name="T78" fmla="*/ 354 w 783"/>
              <a:gd name="T79" fmla="*/ 876 h 1306"/>
              <a:gd name="T80" fmla="*/ 345 w 783"/>
              <a:gd name="T81" fmla="*/ 648 h 1306"/>
              <a:gd name="T82" fmla="*/ 463 w 783"/>
              <a:gd name="T83" fmla="*/ 665 h 1306"/>
              <a:gd name="T84" fmla="*/ 455 w 783"/>
              <a:gd name="T85" fmla="*/ 564 h 1306"/>
              <a:gd name="T86" fmla="*/ 430 w 783"/>
              <a:gd name="T87" fmla="*/ 590 h 1306"/>
              <a:gd name="T88" fmla="*/ 312 w 783"/>
              <a:gd name="T89" fmla="*/ 581 h 1306"/>
              <a:gd name="T90" fmla="*/ 312 w 783"/>
              <a:gd name="T91" fmla="*/ 354 h 1306"/>
              <a:gd name="T92" fmla="*/ 430 w 783"/>
              <a:gd name="T93" fmla="*/ 362 h 1306"/>
              <a:gd name="T94" fmla="*/ 707 w 783"/>
              <a:gd name="T95" fmla="*/ 1137 h 1306"/>
              <a:gd name="T96" fmla="*/ 690 w 783"/>
              <a:gd name="T97" fmla="*/ 1170 h 1306"/>
              <a:gd name="T98" fmla="*/ 573 w 783"/>
              <a:gd name="T99" fmla="*/ 1153 h 1306"/>
              <a:gd name="T100" fmla="*/ 565 w 783"/>
              <a:gd name="T101" fmla="*/ 926 h 1306"/>
              <a:gd name="T102" fmla="*/ 681 w 783"/>
              <a:gd name="T103" fmla="*/ 943 h 1306"/>
              <a:gd name="T104" fmla="*/ 673 w 783"/>
              <a:gd name="T105" fmla="*/ 842 h 1306"/>
              <a:gd name="T106" fmla="*/ 648 w 783"/>
              <a:gd name="T107" fmla="*/ 867 h 1306"/>
              <a:gd name="T108" fmla="*/ 531 w 783"/>
              <a:gd name="T109" fmla="*/ 859 h 1306"/>
              <a:gd name="T110" fmla="*/ 531 w 783"/>
              <a:gd name="T111" fmla="*/ 632 h 1306"/>
              <a:gd name="T112" fmla="*/ 648 w 783"/>
              <a:gd name="T113" fmla="*/ 640 h 1306"/>
              <a:gd name="T114" fmla="*/ 639 w 783"/>
              <a:gd name="T115" fmla="*/ 539 h 1306"/>
              <a:gd name="T116" fmla="*/ 614 w 783"/>
              <a:gd name="T117" fmla="*/ 564 h 1306"/>
              <a:gd name="T118" fmla="*/ 497 w 783"/>
              <a:gd name="T119" fmla="*/ 556 h 1306"/>
              <a:gd name="T120" fmla="*/ 497 w 783"/>
              <a:gd name="T121" fmla="*/ 328 h 1306"/>
              <a:gd name="T122" fmla="*/ 614 w 783"/>
              <a:gd name="T123" fmla="*/ 337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83" h="1306">
                <a:moveTo>
                  <a:pt x="631" y="261"/>
                </a:moveTo>
                <a:lnTo>
                  <a:pt x="631" y="261"/>
                </a:lnTo>
                <a:cubicBezTo>
                  <a:pt x="614" y="261"/>
                  <a:pt x="606" y="261"/>
                  <a:pt x="590" y="261"/>
                </a:cubicBezTo>
                <a:cubicBezTo>
                  <a:pt x="590" y="261"/>
                  <a:pt x="590" y="269"/>
                  <a:pt x="581" y="269"/>
                </a:cubicBezTo>
                <a:cubicBezTo>
                  <a:pt x="489" y="278"/>
                  <a:pt x="489" y="278"/>
                  <a:pt x="489" y="278"/>
                </a:cubicBezTo>
                <a:cubicBezTo>
                  <a:pt x="480" y="278"/>
                  <a:pt x="463" y="269"/>
                  <a:pt x="463" y="253"/>
                </a:cubicBezTo>
                <a:cubicBezTo>
                  <a:pt x="455" y="160"/>
                  <a:pt x="455" y="160"/>
                  <a:pt x="455" y="160"/>
                </a:cubicBezTo>
                <a:cubicBezTo>
                  <a:pt x="447" y="152"/>
                  <a:pt x="447" y="135"/>
                  <a:pt x="438" y="126"/>
                </a:cubicBezTo>
                <a:cubicBezTo>
                  <a:pt x="430" y="126"/>
                  <a:pt x="421" y="126"/>
                  <a:pt x="413" y="126"/>
                </a:cubicBezTo>
                <a:lnTo>
                  <a:pt x="404" y="126"/>
                </a:lnTo>
                <a:cubicBezTo>
                  <a:pt x="413" y="261"/>
                  <a:pt x="413" y="261"/>
                  <a:pt x="413" y="261"/>
                </a:cubicBezTo>
                <a:cubicBezTo>
                  <a:pt x="421" y="278"/>
                  <a:pt x="413" y="286"/>
                  <a:pt x="396" y="286"/>
                </a:cubicBezTo>
                <a:cubicBezTo>
                  <a:pt x="303" y="303"/>
                  <a:pt x="303" y="303"/>
                  <a:pt x="303" y="303"/>
                </a:cubicBezTo>
                <a:cubicBezTo>
                  <a:pt x="295" y="303"/>
                  <a:pt x="278" y="295"/>
                  <a:pt x="278" y="278"/>
                </a:cubicBezTo>
                <a:cubicBezTo>
                  <a:pt x="253" y="76"/>
                  <a:pt x="253" y="76"/>
                  <a:pt x="253" y="76"/>
                </a:cubicBezTo>
                <a:cubicBezTo>
                  <a:pt x="253" y="76"/>
                  <a:pt x="253" y="67"/>
                  <a:pt x="261" y="67"/>
                </a:cubicBezTo>
                <a:cubicBezTo>
                  <a:pt x="244" y="51"/>
                  <a:pt x="228" y="25"/>
                  <a:pt x="228" y="0"/>
                </a:cubicBez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42"/>
                  <a:pt x="0" y="51"/>
                </a:cubicBezTo>
                <a:cubicBezTo>
                  <a:pt x="143" y="1280"/>
                  <a:pt x="143" y="1280"/>
                  <a:pt x="143" y="1280"/>
                </a:cubicBezTo>
                <a:cubicBezTo>
                  <a:pt x="143" y="1297"/>
                  <a:pt x="160" y="1305"/>
                  <a:pt x="169" y="1305"/>
                </a:cubicBezTo>
                <a:cubicBezTo>
                  <a:pt x="757" y="1238"/>
                  <a:pt x="757" y="1238"/>
                  <a:pt x="757" y="1238"/>
                </a:cubicBezTo>
                <a:cubicBezTo>
                  <a:pt x="774" y="1229"/>
                  <a:pt x="782" y="1221"/>
                  <a:pt x="782" y="1204"/>
                </a:cubicBezTo>
                <a:cubicBezTo>
                  <a:pt x="673" y="253"/>
                  <a:pt x="673" y="253"/>
                  <a:pt x="673" y="253"/>
                </a:cubicBezTo>
                <a:cubicBezTo>
                  <a:pt x="656" y="253"/>
                  <a:pt x="648" y="261"/>
                  <a:pt x="631" y="261"/>
                </a:cubicBezTo>
                <a:close/>
                <a:moveTo>
                  <a:pt x="337" y="1187"/>
                </a:moveTo>
                <a:lnTo>
                  <a:pt x="337" y="1187"/>
                </a:lnTo>
                <a:cubicBezTo>
                  <a:pt x="337" y="1195"/>
                  <a:pt x="329" y="1212"/>
                  <a:pt x="320" y="1212"/>
                </a:cubicBezTo>
                <a:cubicBezTo>
                  <a:pt x="228" y="1221"/>
                  <a:pt x="228" y="1221"/>
                  <a:pt x="228" y="1221"/>
                </a:cubicBezTo>
                <a:cubicBezTo>
                  <a:pt x="211" y="1221"/>
                  <a:pt x="202" y="1212"/>
                  <a:pt x="202" y="1204"/>
                </a:cubicBezTo>
                <a:cubicBezTo>
                  <a:pt x="177" y="1002"/>
                  <a:pt x="177" y="1002"/>
                  <a:pt x="177" y="1002"/>
                </a:cubicBezTo>
                <a:cubicBezTo>
                  <a:pt x="177" y="985"/>
                  <a:pt x="185" y="977"/>
                  <a:pt x="194" y="977"/>
                </a:cubicBezTo>
                <a:cubicBezTo>
                  <a:pt x="286" y="960"/>
                  <a:pt x="286" y="960"/>
                  <a:pt x="286" y="960"/>
                </a:cubicBezTo>
                <a:cubicBezTo>
                  <a:pt x="303" y="960"/>
                  <a:pt x="312" y="968"/>
                  <a:pt x="312" y="985"/>
                </a:cubicBezTo>
                <a:lnTo>
                  <a:pt x="337" y="1187"/>
                </a:lnTo>
                <a:close/>
                <a:moveTo>
                  <a:pt x="303" y="884"/>
                </a:moveTo>
                <a:lnTo>
                  <a:pt x="303" y="884"/>
                </a:lnTo>
                <a:cubicBezTo>
                  <a:pt x="303" y="901"/>
                  <a:pt x="295" y="909"/>
                  <a:pt x="278" y="909"/>
                </a:cubicBezTo>
                <a:cubicBezTo>
                  <a:pt x="194" y="918"/>
                  <a:pt x="194" y="918"/>
                  <a:pt x="194" y="918"/>
                </a:cubicBezTo>
                <a:cubicBezTo>
                  <a:pt x="177" y="926"/>
                  <a:pt x="169" y="918"/>
                  <a:pt x="169" y="901"/>
                </a:cubicBezTo>
                <a:cubicBezTo>
                  <a:pt x="143" y="699"/>
                  <a:pt x="143" y="699"/>
                  <a:pt x="143" y="699"/>
                </a:cubicBezTo>
                <a:cubicBezTo>
                  <a:pt x="143" y="682"/>
                  <a:pt x="152" y="674"/>
                  <a:pt x="160" y="674"/>
                </a:cubicBezTo>
                <a:cubicBezTo>
                  <a:pt x="253" y="665"/>
                  <a:pt x="253" y="665"/>
                  <a:pt x="253" y="665"/>
                </a:cubicBezTo>
                <a:cubicBezTo>
                  <a:pt x="261" y="657"/>
                  <a:pt x="278" y="674"/>
                  <a:pt x="278" y="682"/>
                </a:cubicBezTo>
                <a:lnTo>
                  <a:pt x="303" y="884"/>
                </a:lnTo>
                <a:close/>
                <a:moveTo>
                  <a:pt x="270" y="581"/>
                </a:moveTo>
                <a:lnTo>
                  <a:pt x="270" y="581"/>
                </a:lnTo>
                <a:cubicBezTo>
                  <a:pt x="270" y="598"/>
                  <a:pt x="261" y="606"/>
                  <a:pt x="244" y="615"/>
                </a:cubicBezTo>
                <a:cubicBezTo>
                  <a:pt x="160" y="623"/>
                  <a:pt x="160" y="623"/>
                  <a:pt x="160" y="623"/>
                </a:cubicBezTo>
                <a:cubicBezTo>
                  <a:pt x="143" y="623"/>
                  <a:pt x="135" y="615"/>
                  <a:pt x="127" y="598"/>
                </a:cubicBezTo>
                <a:cubicBezTo>
                  <a:pt x="110" y="396"/>
                  <a:pt x="110" y="396"/>
                  <a:pt x="110" y="396"/>
                </a:cubicBezTo>
                <a:cubicBezTo>
                  <a:pt x="101" y="387"/>
                  <a:pt x="110" y="371"/>
                  <a:pt x="127" y="371"/>
                </a:cubicBezTo>
                <a:cubicBezTo>
                  <a:pt x="219" y="362"/>
                  <a:pt x="219" y="362"/>
                  <a:pt x="219" y="362"/>
                </a:cubicBezTo>
                <a:cubicBezTo>
                  <a:pt x="228" y="362"/>
                  <a:pt x="244" y="371"/>
                  <a:pt x="244" y="379"/>
                </a:cubicBezTo>
                <a:lnTo>
                  <a:pt x="270" y="581"/>
                </a:lnTo>
                <a:close/>
                <a:moveTo>
                  <a:pt x="236" y="286"/>
                </a:moveTo>
                <a:lnTo>
                  <a:pt x="236" y="286"/>
                </a:lnTo>
                <a:cubicBezTo>
                  <a:pt x="236" y="295"/>
                  <a:pt x="228" y="312"/>
                  <a:pt x="211" y="312"/>
                </a:cubicBezTo>
                <a:cubicBezTo>
                  <a:pt x="118" y="320"/>
                  <a:pt x="118" y="320"/>
                  <a:pt x="118" y="320"/>
                </a:cubicBezTo>
                <a:cubicBezTo>
                  <a:pt x="110" y="320"/>
                  <a:pt x="93" y="312"/>
                  <a:pt x="93" y="303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84"/>
                  <a:pt x="76" y="76"/>
                  <a:pt x="93" y="76"/>
                </a:cubicBezTo>
                <a:cubicBezTo>
                  <a:pt x="185" y="59"/>
                  <a:pt x="185" y="59"/>
                  <a:pt x="185" y="59"/>
                </a:cubicBezTo>
                <a:cubicBezTo>
                  <a:pt x="194" y="59"/>
                  <a:pt x="211" y="67"/>
                  <a:pt x="211" y="84"/>
                </a:cubicBezTo>
                <a:lnTo>
                  <a:pt x="236" y="286"/>
                </a:lnTo>
                <a:close/>
                <a:moveTo>
                  <a:pt x="522" y="1162"/>
                </a:moveTo>
                <a:lnTo>
                  <a:pt x="522" y="1162"/>
                </a:lnTo>
                <a:cubicBezTo>
                  <a:pt x="522" y="1179"/>
                  <a:pt x="514" y="1187"/>
                  <a:pt x="506" y="1187"/>
                </a:cubicBezTo>
                <a:cubicBezTo>
                  <a:pt x="413" y="1204"/>
                  <a:pt x="413" y="1204"/>
                  <a:pt x="413" y="1204"/>
                </a:cubicBezTo>
                <a:cubicBezTo>
                  <a:pt x="396" y="1204"/>
                  <a:pt x="388" y="1195"/>
                  <a:pt x="388" y="1179"/>
                </a:cubicBezTo>
                <a:cubicBezTo>
                  <a:pt x="362" y="977"/>
                  <a:pt x="362" y="977"/>
                  <a:pt x="362" y="977"/>
                </a:cubicBezTo>
                <a:cubicBezTo>
                  <a:pt x="362" y="968"/>
                  <a:pt x="371" y="951"/>
                  <a:pt x="379" y="951"/>
                </a:cubicBezTo>
                <a:cubicBezTo>
                  <a:pt x="472" y="943"/>
                  <a:pt x="472" y="943"/>
                  <a:pt x="472" y="943"/>
                </a:cubicBezTo>
                <a:cubicBezTo>
                  <a:pt x="489" y="943"/>
                  <a:pt x="497" y="951"/>
                  <a:pt x="497" y="960"/>
                </a:cubicBezTo>
                <a:lnTo>
                  <a:pt x="522" y="1162"/>
                </a:lnTo>
                <a:close/>
                <a:moveTo>
                  <a:pt x="489" y="859"/>
                </a:moveTo>
                <a:lnTo>
                  <a:pt x="489" y="859"/>
                </a:lnTo>
                <a:cubicBezTo>
                  <a:pt x="489" y="876"/>
                  <a:pt x="480" y="884"/>
                  <a:pt x="463" y="893"/>
                </a:cubicBezTo>
                <a:cubicBezTo>
                  <a:pt x="379" y="901"/>
                  <a:pt x="379" y="901"/>
                  <a:pt x="379" y="901"/>
                </a:cubicBezTo>
                <a:cubicBezTo>
                  <a:pt x="362" y="901"/>
                  <a:pt x="354" y="893"/>
                  <a:pt x="354" y="876"/>
                </a:cubicBezTo>
                <a:cubicBezTo>
                  <a:pt x="329" y="674"/>
                  <a:pt x="329" y="674"/>
                  <a:pt x="329" y="674"/>
                </a:cubicBezTo>
                <a:cubicBezTo>
                  <a:pt x="329" y="665"/>
                  <a:pt x="337" y="648"/>
                  <a:pt x="345" y="648"/>
                </a:cubicBezTo>
                <a:cubicBezTo>
                  <a:pt x="438" y="640"/>
                  <a:pt x="438" y="640"/>
                  <a:pt x="438" y="640"/>
                </a:cubicBezTo>
                <a:cubicBezTo>
                  <a:pt x="447" y="640"/>
                  <a:pt x="463" y="648"/>
                  <a:pt x="463" y="665"/>
                </a:cubicBezTo>
                <a:lnTo>
                  <a:pt x="489" y="859"/>
                </a:lnTo>
                <a:close/>
                <a:moveTo>
                  <a:pt x="455" y="564"/>
                </a:moveTo>
                <a:lnTo>
                  <a:pt x="455" y="564"/>
                </a:lnTo>
                <a:cubicBezTo>
                  <a:pt x="455" y="573"/>
                  <a:pt x="447" y="590"/>
                  <a:pt x="430" y="590"/>
                </a:cubicBezTo>
                <a:cubicBezTo>
                  <a:pt x="345" y="598"/>
                  <a:pt x="345" y="598"/>
                  <a:pt x="345" y="598"/>
                </a:cubicBezTo>
                <a:cubicBezTo>
                  <a:pt x="329" y="598"/>
                  <a:pt x="320" y="590"/>
                  <a:pt x="312" y="581"/>
                </a:cubicBezTo>
                <a:cubicBezTo>
                  <a:pt x="295" y="379"/>
                  <a:pt x="295" y="379"/>
                  <a:pt x="295" y="379"/>
                </a:cubicBezTo>
                <a:cubicBezTo>
                  <a:pt x="286" y="362"/>
                  <a:pt x="295" y="354"/>
                  <a:pt x="312" y="354"/>
                </a:cubicBezTo>
                <a:cubicBezTo>
                  <a:pt x="404" y="337"/>
                  <a:pt x="404" y="337"/>
                  <a:pt x="404" y="337"/>
                </a:cubicBezTo>
                <a:cubicBezTo>
                  <a:pt x="413" y="337"/>
                  <a:pt x="430" y="345"/>
                  <a:pt x="430" y="362"/>
                </a:cubicBezTo>
                <a:lnTo>
                  <a:pt x="455" y="564"/>
                </a:lnTo>
                <a:close/>
                <a:moveTo>
                  <a:pt x="707" y="1137"/>
                </a:moveTo>
                <a:lnTo>
                  <a:pt x="707" y="1137"/>
                </a:lnTo>
                <a:cubicBezTo>
                  <a:pt x="707" y="1153"/>
                  <a:pt x="698" y="1162"/>
                  <a:pt x="690" y="1170"/>
                </a:cubicBezTo>
                <a:cubicBezTo>
                  <a:pt x="597" y="1179"/>
                  <a:pt x="597" y="1179"/>
                  <a:pt x="597" y="1179"/>
                </a:cubicBezTo>
                <a:cubicBezTo>
                  <a:pt x="581" y="1179"/>
                  <a:pt x="573" y="1170"/>
                  <a:pt x="573" y="1153"/>
                </a:cubicBezTo>
                <a:cubicBezTo>
                  <a:pt x="548" y="960"/>
                  <a:pt x="548" y="960"/>
                  <a:pt x="548" y="960"/>
                </a:cubicBezTo>
                <a:cubicBezTo>
                  <a:pt x="548" y="943"/>
                  <a:pt x="556" y="935"/>
                  <a:pt x="565" y="926"/>
                </a:cubicBezTo>
                <a:cubicBezTo>
                  <a:pt x="656" y="918"/>
                  <a:pt x="656" y="918"/>
                  <a:pt x="656" y="918"/>
                </a:cubicBezTo>
                <a:cubicBezTo>
                  <a:pt x="673" y="918"/>
                  <a:pt x="681" y="926"/>
                  <a:pt x="681" y="943"/>
                </a:cubicBezTo>
                <a:lnTo>
                  <a:pt x="707" y="1137"/>
                </a:lnTo>
                <a:close/>
                <a:moveTo>
                  <a:pt x="673" y="842"/>
                </a:moveTo>
                <a:lnTo>
                  <a:pt x="673" y="842"/>
                </a:lnTo>
                <a:cubicBezTo>
                  <a:pt x="673" y="850"/>
                  <a:pt x="665" y="867"/>
                  <a:pt x="648" y="867"/>
                </a:cubicBezTo>
                <a:cubicBezTo>
                  <a:pt x="565" y="876"/>
                  <a:pt x="565" y="876"/>
                  <a:pt x="565" y="876"/>
                </a:cubicBezTo>
                <a:cubicBezTo>
                  <a:pt x="548" y="876"/>
                  <a:pt x="539" y="867"/>
                  <a:pt x="531" y="859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06" y="640"/>
                  <a:pt x="522" y="632"/>
                  <a:pt x="531" y="632"/>
                </a:cubicBezTo>
                <a:cubicBezTo>
                  <a:pt x="622" y="615"/>
                  <a:pt x="622" y="615"/>
                  <a:pt x="622" y="615"/>
                </a:cubicBezTo>
                <a:cubicBezTo>
                  <a:pt x="631" y="615"/>
                  <a:pt x="648" y="623"/>
                  <a:pt x="648" y="640"/>
                </a:cubicBezTo>
                <a:lnTo>
                  <a:pt x="673" y="842"/>
                </a:lnTo>
                <a:close/>
                <a:moveTo>
                  <a:pt x="639" y="539"/>
                </a:moveTo>
                <a:lnTo>
                  <a:pt x="639" y="539"/>
                </a:lnTo>
                <a:cubicBezTo>
                  <a:pt x="639" y="556"/>
                  <a:pt x="631" y="564"/>
                  <a:pt x="614" y="564"/>
                </a:cubicBezTo>
                <a:cubicBezTo>
                  <a:pt x="522" y="581"/>
                  <a:pt x="522" y="581"/>
                  <a:pt x="522" y="581"/>
                </a:cubicBezTo>
                <a:cubicBezTo>
                  <a:pt x="514" y="581"/>
                  <a:pt x="497" y="573"/>
                  <a:pt x="497" y="556"/>
                </a:cubicBezTo>
                <a:cubicBezTo>
                  <a:pt x="472" y="354"/>
                  <a:pt x="472" y="354"/>
                  <a:pt x="472" y="354"/>
                </a:cubicBezTo>
                <a:cubicBezTo>
                  <a:pt x="472" y="345"/>
                  <a:pt x="480" y="328"/>
                  <a:pt x="497" y="328"/>
                </a:cubicBezTo>
                <a:cubicBezTo>
                  <a:pt x="590" y="320"/>
                  <a:pt x="590" y="320"/>
                  <a:pt x="590" y="320"/>
                </a:cubicBezTo>
                <a:cubicBezTo>
                  <a:pt x="597" y="320"/>
                  <a:pt x="614" y="328"/>
                  <a:pt x="614" y="337"/>
                </a:cubicBezTo>
                <a:lnTo>
                  <a:pt x="639" y="539"/>
                </a:lnTo>
                <a:close/>
              </a:path>
            </a:pathLst>
          </a:custGeom>
          <a:solidFill>
            <a:srgbClr val="8E42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2FE36987-91F5-304F-B656-3AEBBE7B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1865" y="2270027"/>
            <a:ext cx="176371" cy="273841"/>
          </a:xfrm>
          <a:custGeom>
            <a:avLst/>
            <a:gdLst>
              <a:gd name="T0" fmla="*/ 117 w 169"/>
              <a:gd name="T1" fmla="*/ 0 h 262"/>
              <a:gd name="T2" fmla="*/ 117 w 169"/>
              <a:gd name="T3" fmla="*/ 0 h 262"/>
              <a:gd name="T4" fmla="*/ 25 w 169"/>
              <a:gd name="T5" fmla="*/ 17 h 262"/>
              <a:gd name="T6" fmla="*/ 0 w 169"/>
              <a:gd name="T7" fmla="*/ 42 h 262"/>
              <a:gd name="T8" fmla="*/ 25 w 169"/>
              <a:gd name="T9" fmla="*/ 244 h 262"/>
              <a:gd name="T10" fmla="*/ 50 w 169"/>
              <a:gd name="T11" fmla="*/ 261 h 262"/>
              <a:gd name="T12" fmla="*/ 143 w 169"/>
              <a:gd name="T13" fmla="*/ 253 h 262"/>
              <a:gd name="T14" fmla="*/ 168 w 169"/>
              <a:gd name="T15" fmla="*/ 227 h 262"/>
              <a:gd name="T16" fmla="*/ 143 w 169"/>
              <a:gd name="T17" fmla="*/ 25 h 262"/>
              <a:gd name="T18" fmla="*/ 117 w 169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262">
                <a:moveTo>
                  <a:pt x="117" y="0"/>
                </a:moveTo>
                <a:lnTo>
                  <a:pt x="117" y="0"/>
                </a:lnTo>
                <a:cubicBezTo>
                  <a:pt x="25" y="17"/>
                  <a:pt x="25" y="17"/>
                  <a:pt x="25" y="17"/>
                </a:cubicBezTo>
                <a:cubicBezTo>
                  <a:pt x="8" y="17"/>
                  <a:pt x="0" y="25"/>
                  <a:pt x="0" y="42"/>
                </a:cubicBezTo>
                <a:cubicBezTo>
                  <a:pt x="25" y="244"/>
                  <a:pt x="25" y="244"/>
                  <a:pt x="25" y="244"/>
                </a:cubicBezTo>
                <a:cubicBezTo>
                  <a:pt x="25" y="253"/>
                  <a:pt x="42" y="261"/>
                  <a:pt x="50" y="261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60" y="253"/>
                  <a:pt x="168" y="236"/>
                  <a:pt x="168" y="227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3" y="8"/>
                  <a:pt x="126" y="0"/>
                  <a:pt x="117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81C83338-B6DC-7549-AC9A-DA0904DC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02" y="2279310"/>
            <a:ext cx="176371" cy="250633"/>
          </a:xfrm>
          <a:custGeom>
            <a:avLst/>
            <a:gdLst>
              <a:gd name="T0" fmla="*/ 25 w 169"/>
              <a:gd name="T1" fmla="*/ 211 h 237"/>
              <a:gd name="T2" fmla="*/ 25 w 169"/>
              <a:gd name="T3" fmla="*/ 211 h 237"/>
              <a:gd name="T4" fmla="*/ 50 w 169"/>
              <a:gd name="T5" fmla="*/ 236 h 237"/>
              <a:gd name="T6" fmla="*/ 143 w 169"/>
              <a:gd name="T7" fmla="*/ 219 h 237"/>
              <a:gd name="T8" fmla="*/ 160 w 169"/>
              <a:gd name="T9" fmla="*/ 194 h 237"/>
              <a:gd name="T10" fmla="*/ 151 w 169"/>
              <a:gd name="T11" fmla="*/ 59 h 237"/>
              <a:gd name="T12" fmla="*/ 8 w 169"/>
              <a:gd name="T13" fmla="*/ 0 h 237"/>
              <a:gd name="T14" fmla="*/ 0 w 169"/>
              <a:gd name="T15" fmla="*/ 9 h 237"/>
              <a:gd name="T16" fmla="*/ 25 w 169"/>
              <a:gd name="T17" fmla="*/ 2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237">
                <a:moveTo>
                  <a:pt x="25" y="211"/>
                </a:moveTo>
                <a:lnTo>
                  <a:pt x="25" y="211"/>
                </a:lnTo>
                <a:cubicBezTo>
                  <a:pt x="25" y="228"/>
                  <a:pt x="42" y="236"/>
                  <a:pt x="50" y="236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60" y="219"/>
                  <a:pt x="168" y="211"/>
                  <a:pt x="160" y="194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92" y="68"/>
                  <a:pt x="42" y="42"/>
                  <a:pt x="8" y="0"/>
                </a:cubicBezTo>
                <a:cubicBezTo>
                  <a:pt x="0" y="0"/>
                  <a:pt x="0" y="9"/>
                  <a:pt x="0" y="9"/>
                </a:cubicBezTo>
                <a:lnTo>
                  <a:pt x="25" y="211"/>
                </a:ln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E3BE624B-7EC7-3F49-9367-B037C78D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304" y="2376779"/>
            <a:ext cx="143880" cy="125315"/>
          </a:xfrm>
          <a:custGeom>
            <a:avLst/>
            <a:gdLst>
              <a:gd name="T0" fmla="*/ 34 w 136"/>
              <a:gd name="T1" fmla="*/ 118 h 119"/>
              <a:gd name="T2" fmla="*/ 34 w 136"/>
              <a:gd name="T3" fmla="*/ 118 h 119"/>
              <a:gd name="T4" fmla="*/ 126 w 136"/>
              <a:gd name="T5" fmla="*/ 109 h 119"/>
              <a:gd name="T6" fmla="*/ 135 w 136"/>
              <a:gd name="T7" fmla="*/ 101 h 119"/>
              <a:gd name="T8" fmla="*/ 0 w 136"/>
              <a:gd name="T9" fmla="*/ 0 h 119"/>
              <a:gd name="T10" fmla="*/ 8 w 136"/>
              <a:gd name="T11" fmla="*/ 93 h 119"/>
              <a:gd name="T12" fmla="*/ 34 w 136"/>
              <a:gd name="T13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19">
                <a:moveTo>
                  <a:pt x="34" y="118"/>
                </a:moveTo>
                <a:lnTo>
                  <a:pt x="34" y="118"/>
                </a:lnTo>
                <a:cubicBezTo>
                  <a:pt x="126" y="109"/>
                  <a:pt x="126" y="109"/>
                  <a:pt x="126" y="109"/>
                </a:cubicBezTo>
                <a:cubicBezTo>
                  <a:pt x="135" y="109"/>
                  <a:pt x="135" y="101"/>
                  <a:pt x="135" y="101"/>
                </a:cubicBezTo>
                <a:cubicBezTo>
                  <a:pt x="76" y="93"/>
                  <a:pt x="25" y="59"/>
                  <a:pt x="0" y="0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109"/>
                  <a:pt x="25" y="118"/>
                  <a:pt x="34" y="118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8A106E7B-1F80-B144-B9AB-71ACF735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353" y="2590281"/>
            <a:ext cx="181014" cy="273838"/>
          </a:xfrm>
          <a:custGeom>
            <a:avLst/>
            <a:gdLst>
              <a:gd name="T0" fmla="*/ 118 w 170"/>
              <a:gd name="T1" fmla="*/ 0 h 262"/>
              <a:gd name="T2" fmla="*/ 118 w 170"/>
              <a:gd name="T3" fmla="*/ 0 h 262"/>
              <a:gd name="T4" fmla="*/ 26 w 170"/>
              <a:gd name="T5" fmla="*/ 9 h 262"/>
              <a:gd name="T6" fmla="*/ 9 w 170"/>
              <a:gd name="T7" fmla="*/ 34 h 262"/>
              <a:gd name="T8" fmla="*/ 26 w 170"/>
              <a:gd name="T9" fmla="*/ 236 h 262"/>
              <a:gd name="T10" fmla="*/ 59 w 170"/>
              <a:gd name="T11" fmla="*/ 261 h 262"/>
              <a:gd name="T12" fmla="*/ 143 w 170"/>
              <a:gd name="T13" fmla="*/ 253 h 262"/>
              <a:gd name="T14" fmla="*/ 169 w 170"/>
              <a:gd name="T15" fmla="*/ 219 h 262"/>
              <a:gd name="T16" fmla="*/ 143 w 170"/>
              <a:gd name="T17" fmla="*/ 17 h 262"/>
              <a:gd name="T18" fmla="*/ 118 w 170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262">
                <a:moveTo>
                  <a:pt x="118" y="0"/>
                </a:moveTo>
                <a:lnTo>
                  <a:pt x="118" y="0"/>
                </a:lnTo>
                <a:cubicBezTo>
                  <a:pt x="26" y="9"/>
                  <a:pt x="26" y="9"/>
                  <a:pt x="26" y="9"/>
                </a:cubicBezTo>
                <a:cubicBezTo>
                  <a:pt x="9" y="9"/>
                  <a:pt x="0" y="25"/>
                  <a:pt x="9" y="34"/>
                </a:cubicBezTo>
                <a:cubicBezTo>
                  <a:pt x="26" y="236"/>
                  <a:pt x="26" y="236"/>
                  <a:pt x="26" y="236"/>
                </a:cubicBezTo>
                <a:cubicBezTo>
                  <a:pt x="34" y="253"/>
                  <a:pt x="42" y="261"/>
                  <a:pt x="59" y="261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60" y="244"/>
                  <a:pt x="169" y="236"/>
                  <a:pt x="169" y="219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3" y="9"/>
                  <a:pt x="127" y="0"/>
                  <a:pt x="118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D80AE3BA-E303-9D45-B775-906C5C3A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290" y="2562433"/>
            <a:ext cx="181014" cy="273838"/>
          </a:xfrm>
          <a:custGeom>
            <a:avLst/>
            <a:gdLst>
              <a:gd name="T0" fmla="*/ 118 w 170"/>
              <a:gd name="T1" fmla="*/ 0 h 262"/>
              <a:gd name="T2" fmla="*/ 118 w 170"/>
              <a:gd name="T3" fmla="*/ 0 h 262"/>
              <a:gd name="T4" fmla="*/ 26 w 170"/>
              <a:gd name="T5" fmla="*/ 17 h 262"/>
              <a:gd name="T6" fmla="*/ 9 w 170"/>
              <a:gd name="T7" fmla="*/ 42 h 262"/>
              <a:gd name="T8" fmla="*/ 26 w 170"/>
              <a:gd name="T9" fmla="*/ 244 h 262"/>
              <a:gd name="T10" fmla="*/ 59 w 170"/>
              <a:gd name="T11" fmla="*/ 261 h 262"/>
              <a:gd name="T12" fmla="*/ 144 w 170"/>
              <a:gd name="T13" fmla="*/ 253 h 262"/>
              <a:gd name="T14" fmla="*/ 169 w 170"/>
              <a:gd name="T15" fmla="*/ 227 h 262"/>
              <a:gd name="T16" fmla="*/ 144 w 170"/>
              <a:gd name="T17" fmla="*/ 25 h 262"/>
              <a:gd name="T18" fmla="*/ 118 w 170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262">
                <a:moveTo>
                  <a:pt x="118" y="0"/>
                </a:moveTo>
                <a:lnTo>
                  <a:pt x="118" y="0"/>
                </a:lnTo>
                <a:cubicBezTo>
                  <a:pt x="26" y="17"/>
                  <a:pt x="26" y="17"/>
                  <a:pt x="26" y="17"/>
                </a:cubicBezTo>
                <a:cubicBezTo>
                  <a:pt x="9" y="17"/>
                  <a:pt x="0" y="25"/>
                  <a:pt x="9" y="42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34" y="253"/>
                  <a:pt x="43" y="261"/>
                  <a:pt x="59" y="261"/>
                </a:cubicBezTo>
                <a:cubicBezTo>
                  <a:pt x="144" y="253"/>
                  <a:pt x="144" y="253"/>
                  <a:pt x="144" y="253"/>
                </a:cubicBezTo>
                <a:cubicBezTo>
                  <a:pt x="161" y="253"/>
                  <a:pt x="169" y="236"/>
                  <a:pt x="169" y="227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8"/>
                  <a:pt x="127" y="0"/>
                  <a:pt x="118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4A4C063A-56E3-9B48-8372-CED6A74A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226" y="2548508"/>
            <a:ext cx="176371" cy="273841"/>
          </a:xfrm>
          <a:custGeom>
            <a:avLst/>
            <a:gdLst>
              <a:gd name="T0" fmla="*/ 118 w 168"/>
              <a:gd name="T1" fmla="*/ 0 h 262"/>
              <a:gd name="T2" fmla="*/ 118 w 168"/>
              <a:gd name="T3" fmla="*/ 0 h 262"/>
              <a:gd name="T4" fmla="*/ 25 w 168"/>
              <a:gd name="T5" fmla="*/ 8 h 262"/>
              <a:gd name="T6" fmla="*/ 0 w 168"/>
              <a:gd name="T7" fmla="*/ 34 h 262"/>
              <a:gd name="T8" fmla="*/ 25 w 168"/>
              <a:gd name="T9" fmla="*/ 236 h 262"/>
              <a:gd name="T10" fmla="*/ 50 w 168"/>
              <a:gd name="T11" fmla="*/ 261 h 262"/>
              <a:gd name="T12" fmla="*/ 142 w 168"/>
              <a:gd name="T13" fmla="*/ 244 h 262"/>
              <a:gd name="T14" fmla="*/ 167 w 168"/>
              <a:gd name="T15" fmla="*/ 219 h 262"/>
              <a:gd name="T16" fmla="*/ 142 w 168"/>
              <a:gd name="T17" fmla="*/ 17 h 262"/>
              <a:gd name="T18" fmla="*/ 118 w 168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62">
                <a:moveTo>
                  <a:pt x="118" y="0"/>
                </a:moveTo>
                <a:lnTo>
                  <a:pt x="118" y="0"/>
                </a:lnTo>
                <a:cubicBezTo>
                  <a:pt x="25" y="8"/>
                  <a:pt x="25" y="8"/>
                  <a:pt x="25" y="8"/>
                </a:cubicBezTo>
                <a:cubicBezTo>
                  <a:pt x="8" y="8"/>
                  <a:pt x="0" y="25"/>
                  <a:pt x="0" y="34"/>
                </a:cubicBezTo>
                <a:cubicBezTo>
                  <a:pt x="25" y="236"/>
                  <a:pt x="25" y="236"/>
                  <a:pt x="25" y="236"/>
                </a:cubicBezTo>
                <a:cubicBezTo>
                  <a:pt x="25" y="253"/>
                  <a:pt x="42" y="261"/>
                  <a:pt x="50" y="261"/>
                </a:cubicBezTo>
                <a:cubicBezTo>
                  <a:pt x="142" y="244"/>
                  <a:pt x="142" y="244"/>
                  <a:pt x="142" y="244"/>
                </a:cubicBezTo>
                <a:cubicBezTo>
                  <a:pt x="159" y="244"/>
                  <a:pt x="167" y="236"/>
                  <a:pt x="167" y="219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2" y="8"/>
                  <a:pt x="125" y="0"/>
                  <a:pt x="118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9CE9BF2D-84A1-FB4C-A18C-5D9B78DD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767" y="2901250"/>
            <a:ext cx="171731" cy="283124"/>
          </a:xfrm>
          <a:custGeom>
            <a:avLst/>
            <a:gdLst>
              <a:gd name="T0" fmla="*/ 110 w 161"/>
              <a:gd name="T1" fmla="*/ 8 h 270"/>
              <a:gd name="T2" fmla="*/ 110 w 161"/>
              <a:gd name="T3" fmla="*/ 8 h 270"/>
              <a:gd name="T4" fmla="*/ 17 w 161"/>
              <a:gd name="T5" fmla="*/ 17 h 270"/>
              <a:gd name="T6" fmla="*/ 0 w 161"/>
              <a:gd name="T7" fmla="*/ 42 h 270"/>
              <a:gd name="T8" fmla="*/ 26 w 161"/>
              <a:gd name="T9" fmla="*/ 244 h 270"/>
              <a:gd name="T10" fmla="*/ 51 w 161"/>
              <a:gd name="T11" fmla="*/ 261 h 270"/>
              <a:gd name="T12" fmla="*/ 135 w 161"/>
              <a:gd name="T13" fmla="*/ 252 h 270"/>
              <a:gd name="T14" fmla="*/ 160 w 161"/>
              <a:gd name="T15" fmla="*/ 227 h 270"/>
              <a:gd name="T16" fmla="*/ 135 w 161"/>
              <a:gd name="T17" fmla="*/ 25 h 270"/>
              <a:gd name="T18" fmla="*/ 110 w 161"/>
              <a:gd name="T19" fmla="*/ 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270">
                <a:moveTo>
                  <a:pt x="110" y="8"/>
                </a:moveTo>
                <a:lnTo>
                  <a:pt x="110" y="8"/>
                </a:ln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0" y="25"/>
                  <a:pt x="0" y="42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61"/>
                  <a:pt x="34" y="269"/>
                  <a:pt x="51" y="261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52" y="252"/>
                  <a:pt x="160" y="244"/>
                  <a:pt x="160" y="227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5" y="17"/>
                  <a:pt x="118" y="0"/>
                  <a:pt x="110" y="8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B9D251F2-6752-8D40-9942-0719682C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703" y="2882685"/>
            <a:ext cx="171731" cy="273841"/>
          </a:xfrm>
          <a:custGeom>
            <a:avLst/>
            <a:gdLst>
              <a:gd name="T0" fmla="*/ 109 w 161"/>
              <a:gd name="T1" fmla="*/ 0 h 262"/>
              <a:gd name="T2" fmla="*/ 109 w 161"/>
              <a:gd name="T3" fmla="*/ 0 h 262"/>
              <a:gd name="T4" fmla="*/ 16 w 161"/>
              <a:gd name="T5" fmla="*/ 8 h 262"/>
              <a:gd name="T6" fmla="*/ 0 w 161"/>
              <a:gd name="T7" fmla="*/ 34 h 262"/>
              <a:gd name="T8" fmla="*/ 25 w 161"/>
              <a:gd name="T9" fmla="*/ 236 h 262"/>
              <a:gd name="T10" fmla="*/ 50 w 161"/>
              <a:gd name="T11" fmla="*/ 261 h 262"/>
              <a:gd name="T12" fmla="*/ 134 w 161"/>
              <a:gd name="T13" fmla="*/ 253 h 262"/>
              <a:gd name="T14" fmla="*/ 160 w 161"/>
              <a:gd name="T15" fmla="*/ 219 h 262"/>
              <a:gd name="T16" fmla="*/ 134 w 161"/>
              <a:gd name="T17" fmla="*/ 25 h 262"/>
              <a:gd name="T18" fmla="*/ 109 w 161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262">
                <a:moveTo>
                  <a:pt x="109" y="0"/>
                </a:moveTo>
                <a:lnTo>
                  <a:pt x="109" y="0"/>
                </a:lnTo>
                <a:cubicBezTo>
                  <a:pt x="16" y="8"/>
                  <a:pt x="16" y="8"/>
                  <a:pt x="16" y="8"/>
                </a:cubicBezTo>
                <a:cubicBezTo>
                  <a:pt x="8" y="8"/>
                  <a:pt x="0" y="25"/>
                  <a:pt x="0" y="34"/>
                </a:cubicBezTo>
                <a:cubicBezTo>
                  <a:pt x="25" y="236"/>
                  <a:pt x="25" y="236"/>
                  <a:pt x="25" y="236"/>
                </a:cubicBezTo>
                <a:cubicBezTo>
                  <a:pt x="25" y="253"/>
                  <a:pt x="33" y="261"/>
                  <a:pt x="50" y="261"/>
                </a:cubicBezTo>
                <a:cubicBezTo>
                  <a:pt x="134" y="253"/>
                  <a:pt x="134" y="253"/>
                  <a:pt x="134" y="253"/>
                </a:cubicBezTo>
                <a:cubicBezTo>
                  <a:pt x="151" y="244"/>
                  <a:pt x="160" y="236"/>
                  <a:pt x="160" y="219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8"/>
                  <a:pt x="118" y="0"/>
                  <a:pt x="109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6DD75141-54B3-3940-AACE-D5F92453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357" y="2854837"/>
            <a:ext cx="176371" cy="273841"/>
          </a:xfrm>
          <a:custGeom>
            <a:avLst/>
            <a:gdLst>
              <a:gd name="T0" fmla="*/ 116 w 168"/>
              <a:gd name="T1" fmla="*/ 0 h 262"/>
              <a:gd name="T2" fmla="*/ 116 w 168"/>
              <a:gd name="T3" fmla="*/ 0 h 262"/>
              <a:gd name="T4" fmla="*/ 25 w 168"/>
              <a:gd name="T5" fmla="*/ 17 h 262"/>
              <a:gd name="T6" fmla="*/ 8 w 168"/>
              <a:gd name="T7" fmla="*/ 42 h 262"/>
              <a:gd name="T8" fmla="*/ 25 w 168"/>
              <a:gd name="T9" fmla="*/ 244 h 262"/>
              <a:gd name="T10" fmla="*/ 59 w 168"/>
              <a:gd name="T11" fmla="*/ 261 h 262"/>
              <a:gd name="T12" fmla="*/ 142 w 168"/>
              <a:gd name="T13" fmla="*/ 252 h 262"/>
              <a:gd name="T14" fmla="*/ 167 w 168"/>
              <a:gd name="T15" fmla="*/ 227 h 262"/>
              <a:gd name="T16" fmla="*/ 142 w 168"/>
              <a:gd name="T17" fmla="*/ 25 h 262"/>
              <a:gd name="T18" fmla="*/ 116 w 168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62">
                <a:moveTo>
                  <a:pt x="116" y="0"/>
                </a:moveTo>
                <a:lnTo>
                  <a:pt x="116" y="0"/>
                </a:lnTo>
                <a:cubicBezTo>
                  <a:pt x="25" y="17"/>
                  <a:pt x="25" y="17"/>
                  <a:pt x="25" y="17"/>
                </a:cubicBezTo>
                <a:cubicBezTo>
                  <a:pt x="16" y="17"/>
                  <a:pt x="0" y="25"/>
                  <a:pt x="8" y="42"/>
                </a:cubicBezTo>
                <a:cubicBezTo>
                  <a:pt x="25" y="244"/>
                  <a:pt x="25" y="244"/>
                  <a:pt x="25" y="244"/>
                </a:cubicBezTo>
                <a:cubicBezTo>
                  <a:pt x="33" y="252"/>
                  <a:pt x="42" y="261"/>
                  <a:pt x="59" y="261"/>
                </a:cubicBezTo>
                <a:cubicBezTo>
                  <a:pt x="142" y="252"/>
                  <a:pt x="142" y="252"/>
                  <a:pt x="142" y="252"/>
                </a:cubicBezTo>
                <a:cubicBezTo>
                  <a:pt x="159" y="252"/>
                  <a:pt x="167" y="235"/>
                  <a:pt x="167" y="227"/>
                </a:cubicBezTo>
                <a:cubicBezTo>
                  <a:pt x="142" y="25"/>
                  <a:pt x="142" y="25"/>
                  <a:pt x="142" y="25"/>
                </a:cubicBezTo>
                <a:cubicBezTo>
                  <a:pt x="142" y="8"/>
                  <a:pt x="125" y="0"/>
                  <a:pt x="116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5">
            <a:extLst>
              <a:ext uri="{FF2B5EF4-FFF2-40B4-BE49-F238E27FC236}">
                <a16:creationId xmlns:a16="http://schemas.microsoft.com/office/drawing/2014/main" id="{B98EEF99-DAFF-E742-BCCE-68CBB541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897" y="3221505"/>
            <a:ext cx="171731" cy="273838"/>
          </a:xfrm>
          <a:custGeom>
            <a:avLst/>
            <a:gdLst>
              <a:gd name="T0" fmla="*/ 109 w 161"/>
              <a:gd name="T1" fmla="*/ 0 h 262"/>
              <a:gd name="T2" fmla="*/ 109 w 161"/>
              <a:gd name="T3" fmla="*/ 0 h 262"/>
              <a:gd name="T4" fmla="*/ 17 w 161"/>
              <a:gd name="T5" fmla="*/ 17 h 262"/>
              <a:gd name="T6" fmla="*/ 0 w 161"/>
              <a:gd name="T7" fmla="*/ 42 h 262"/>
              <a:gd name="T8" fmla="*/ 25 w 161"/>
              <a:gd name="T9" fmla="*/ 244 h 262"/>
              <a:gd name="T10" fmla="*/ 51 w 161"/>
              <a:gd name="T11" fmla="*/ 261 h 262"/>
              <a:gd name="T12" fmla="*/ 143 w 161"/>
              <a:gd name="T13" fmla="*/ 252 h 262"/>
              <a:gd name="T14" fmla="*/ 160 w 161"/>
              <a:gd name="T15" fmla="*/ 227 h 262"/>
              <a:gd name="T16" fmla="*/ 135 w 161"/>
              <a:gd name="T17" fmla="*/ 25 h 262"/>
              <a:gd name="T18" fmla="*/ 109 w 161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262">
                <a:moveTo>
                  <a:pt x="109" y="0"/>
                </a:moveTo>
                <a:lnTo>
                  <a:pt x="109" y="0"/>
                </a:ln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25"/>
                  <a:pt x="0" y="42"/>
                </a:cubicBezTo>
                <a:cubicBezTo>
                  <a:pt x="25" y="244"/>
                  <a:pt x="25" y="244"/>
                  <a:pt x="25" y="244"/>
                </a:cubicBezTo>
                <a:cubicBezTo>
                  <a:pt x="25" y="252"/>
                  <a:pt x="34" y="261"/>
                  <a:pt x="51" y="261"/>
                </a:cubicBezTo>
                <a:cubicBezTo>
                  <a:pt x="143" y="252"/>
                  <a:pt x="143" y="252"/>
                  <a:pt x="143" y="252"/>
                </a:cubicBezTo>
                <a:cubicBezTo>
                  <a:pt x="152" y="252"/>
                  <a:pt x="160" y="235"/>
                  <a:pt x="160" y="227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5" y="8"/>
                  <a:pt x="126" y="0"/>
                  <a:pt x="109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880C49D4-4E58-1542-A890-176C3FB3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94" y="3202939"/>
            <a:ext cx="171728" cy="273838"/>
          </a:xfrm>
          <a:custGeom>
            <a:avLst/>
            <a:gdLst>
              <a:gd name="T0" fmla="*/ 110 w 161"/>
              <a:gd name="T1" fmla="*/ 0 h 262"/>
              <a:gd name="T2" fmla="*/ 110 w 161"/>
              <a:gd name="T3" fmla="*/ 0 h 262"/>
              <a:gd name="T4" fmla="*/ 17 w 161"/>
              <a:gd name="T5" fmla="*/ 8 h 262"/>
              <a:gd name="T6" fmla="*/ 0 w 161"/>
              <a:gd name="T7" fmla="*/ 34 h 262"/>
              <a:gd name="T8" fmla="*/ 26 w 161"/>
              <a:gd name="T9" fmla="*/ 236 h 262"/>
              <a:gd name="T10" fmla="*/ 51 w 161"/>
              <a:gd name="T11" fmla="*/ 261 h 262"/>
              <a:gd name="T12" fmla="*/ 144 w 161"/>
              <a:gd name="T13" fmla="*/ 244 h 262"/>
              <a:gd name="T14" fmla="*/ 160 w 161"/>
              <a:gd name="T15" fmla="*/ 219 h 262"/>
              <a:gd name="T16" fmla="*/ 135 w 161"/>
              <a:gd name="T17" fmla="*/ 17 h 262"/>
              <a:gd name="T18" fmla="*/ 110 w 161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262">
                <a:moveTo>
                  <a:pt x="110" y="0"/>
                </a:moveTo>
                <a:lnTo>
                  <a:pt x="110" y="0"/>
                </a:lnTo>
                <a:cubicBezTo>
                  <a:pt x="17" y="8"/>
                  <a:pt x="17" y="8"/>
                  <a:pt x="17" y="8"/>
                </a:cubicBezTo>
                <a:cubicBezTo>
                  <a:pt x="9" y="8"/>
                  <a:pt x="0" y="25"/>
                  <a:pt x="0" y="34"/>
                </a:cubicBezTo>
                <a:cubicBezTo>
                  <a:pt x="26" y="236"/>
                  <a:pt x="26" y="236"/>
                  <a:pt x="26" y="236"/>
                </a:cubicBezTo>
                <a:cubicBezTo>
                  <a:pt x="26" y="252"/>
                  <a:pt x="34" y="261"/>
                  <a:pt x="51" y="261"/>
                </a:cubicBezTo>
                <a:cubicBezTo>
                  <a:pt x="144" y="244"/>
                  <a:pt x="144" y="244"/>
                  <a:pt x="144" y="244"/>
                </a:cubicBezTo>
                <a:cubicBezTo>
                  <a:pt x="152" y="244"/>
                  <a:pt x="160" y="236"/>
                  <a:pt x="160" y="219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135" y="8"/>
                  <a:pt x="127" y="0"/>
                  <a:pt x="110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">
            <a:extLst>
              <a:ext uri="{FF2B5EF4-FFF2-40B4-BE49-F238E27FC236}">
                <a16:creationId xmlns:a16="http://schemas.microsoft.com/office/drawing/2014/main" id="{AA877227-8F0C-FC41-BC74-213FB62F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771" y="3175091"/>
            <a:ext cx="167089" cy="273838"/>
          </a:xfrm>
          <a:custGeom>
            <a:avLst/>
            <a:gdLst>
              <a:gd name="T0" fmla="*/ 108 w 160"/>
              <a:gd name="T1" fmla="*/ 0 h 262"/>
              <a:gd name="T2" fmla="*/ 108 w 160"/>
              <a:gd name="T3" fmla="*/ 0 h 262"/>
              <a:gd name="T4" fmla="*/ 17 w 160"/>
              <a:gd name="T5" fmla="*/ 8 h 262"/>
              <a:gd name="T6" fmla="*/ 0 w 160"/>
              <a:gd name="T7" fmla="*/ 42 h 262"/>
              <a:gd name="T8" fmla="*/ 25 w 160"/>
              <a:gd name="T9" fmla="*/ 235 h 262"/>
              <a:gd name="T10" fmla="*/ 49 w 160"/>
              <a:gd name="T11" fmla="*/ 261 h 262"/>
              <a:gd name="T12" fmla="*/ 142 w 160"/>
              <a:gd name="T13" fmla="*/ 252 h 262"/>
              <a:gd name="T14" fmla="*/ 159 w 160"/>
              <a:gd name="T15" fmla="*/ 219 h 262"/>
              <a:gd name="T16" fmla="*/ 133 w 160"/>
              <a:gd name="T17" fmla="*/ 25 h 262"/>
              <a:gd name="T18" fmla="*/ 108 w 160"/>
              <a:gd name="T1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262">
                <a:moveTo>
                  <a:pt x="108" y="0"/>
                </a:moveTo>
                <a:lnTo>
                  <a:pt x="108" y="0"/>
                </a:lnTo>
                <a:cubicBezTo>
                  <a:pt x="17" y="8"/>
                  <a:pt x="17" y="8"/>
                  <a:pt x="17" y="8"/>
                </a:cubicBezTo>
                <a:cubicBezTo>
                  <a:pt x="8" y="17"/>
                  <a:pt x="0" y="25"/>
                  <a:pt x="0" y="42"/>
                </a:cubicBezTo>
                <a:cubicBezTo>
                  <a:pt x="25" y="235"/>
                  <a:pt x="25" y="235"/>
                  <a:pt x="25" y="235"/>
                </a:cubicBezTo>
                <a:cubicBezTo>
                  <a:pt x="25" y="252"/>
                  <a:pt x="33" y="261"/>
                  <a:pt x="49" y="261"/>
                </a:cubicBezTo>
                <a:cubicBezTo>
                  <a:pt x="142" y="252"/>
                  <a:pt x="142" y="252"/>
                  <a:pt x="142" y="252"/>
                </a:cubicBezTo>
                <a:cubicBezTo>
                  <a:pt x="150" y="244"/>
                  <a:pt x="159" y="235"/>
                  <a:pt x="159" y="219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33" y="8"/>
                  <a:pt x="125" y="0"/>
                  <a:pt x="108" y="0"/>
                </a:cubicBezTo>
              </a:path>
            </a:pathLst>
          </a:custGeom>
          <a:solidFill>
            <a:srgbClr val="986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D1826ACC-6528-034D-98ED-D9313B76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511" y="4804203"/>
            <a:ext cx="1977214" cy="1345991"/>
          </a:xfrm>
          <a:custGeom>
            <a:avLst/>
            <a:gdLst>
              <a:gd name="T0" fmla="*/ 590 w 1878"/>
              <a:gd name="T1" fmla="*/ 17 h 1280"/>
              <a:gd name="T2" fmla="*/ 590 w 1878"/>
              <a:gd name="T3" fmla="*/ 17 h 1280"/>
              <a:gd name="T4" fmla="*/ 59 w 1878"/>
              <a:gd name="T5" fmla="*/ 690 h 1280"/>
              <a:gd name="T6" fmla="*/ 152 w 1878"/>
              <a:gd name="T7" fmla="*/ 934 h 1280"/>
              <a:gd name="T8" fmla="*/ 1036 w 1878"/>
              <a:gd name="T9" fmla="*/ 1035 h 1280"/>
              <a:gd name="T10" fmla="*/ 1431 w 1878"/>
              <a:gd name="T11" fmla="*/ 943 h 1280"/>
              <a:gd name="T12" fmla="*/ 1835 w 1878"/>
              <a:gd name="T13" fmla="*/ 639 h 1280"/>
              <a:gd name="T14" fmla="*/ 1633 w 1878"/>
              <a:gd name="T15" fmla="*/ 227 h 1280"/>
              <a:gd name="T16" fmla="*/ 590 w 1878"/>
              <a:gd name="T17" fmla="*/ 17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8" h="1280">
                <a:moveTo>
                  <a:pt x="590" y="17"/>
                </a:moveTo>
                <a:lnTo>
                  <a:pt x="590" y="17"/>
                </a:lnTo>
                <a:cubicBezTo>
                  <a:pt x="590" y="17"/>
                  <a:pt x="0" y="42"/>
                  <a:pt x="59" y="690"/>
                </a:cubicBezTo>
                <a:cubicBezTo>
                  <a:pt x="68" y="774"/>
                  <a:pt x="101" y="858"/>
                  <a:pt x="152" y="934"/>
                </a:cubicBezTo>
                <a:cubicBezTo>
                  <a:pt x="261" y="1086"/>
                  <a:pt x="522" y="1279"/>
                  <a:pt x="1036" y="1035"/>
                </a:cubicBezTo>
                <a:cubicBezTo>
                  <a:pt x="1036" y="1035"/>
                  <a:pt x="1212" y="951"/>
                  <a:pt x="1431" y="943"/>
                </a:cubicBezTo>
                <a:cubicBezTo>
                  <a:pt x="1624" y="943"/>
                  <a:pt x="1784" y="816"/>
                  <a:pt x="1835" y="639"/>
                </a:cubicBezTo>
                <a:cubicBezTo>
                  <a:pt x="1877" y="496"/>
                  <a:pt x="1851" y="345"/>
                  <a:pt x="1633" y="227"/>
                </a:cubicBezTo>
                <a:cubicBezTo>
                  <a:pt x="1633" y="227"/>
                  <a:pt x="1287" y="0"/>
                  <a:pt x="590" y="17"/>
                </a:cubicBez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AD5123AF-42B1-0243-A64A-E3079CAB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490" y="5259055"/>
            <a:ext cx="1889027" cy="269198"/>
          </a:xfrm>
          <a:custGeom>
            <a:avLst/>
            <a:gdLst>
              <a:gd name="T0" fmla="*/ 0 w 1793"/>
              <a:gd name="T1" fmla="*/ 84 h 254"/>
              <a:gd name="T2" fmla="*/ 0 w 1793"/>
              <a:gd name="T3" fmla="*/ 253 h 254"/>
              <a:gd name="T4" fmla="*/ 1792 w 1793"/>
              <a:gd name="T5" fmla="*/ 143 h 254"/>
              <a:gd name="T6" fmla="*/ 1792 w 1793"/>
              <a:gd name="T7" fmla="*/ 0 h 254"/>
              <a:gd name="T8" fmla="*/ 0 w 1793"/>
              <a:gd name="T9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254">
                <a:moveTo>
                  <a:pt x="0" y="84"/>
                </a:moveTo>
                <a:lnTo>
                  <a:pt x="0" y="253"/>
                </a:lnTo>
                <a:lnTo>
                  <a:pt x="1792" y="143"/>
                </a:lnTo>
                <a:lnTo>
                  <a:pt x="1792" y="0"/>
                </a:lnTo>
                <a:lnTo>
                  <a:pt x="0" y="84"/>
                </a:ln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F26B5EA0-81A8-E74F-A95F-4AFC444C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511" y="4688171"/>
            <a:ext cx="1977214" cy="1341348"/>
          </a:xfrm>
          <a:custGeom>
            <a:avLst/>
            <a:gdLst>
              <a:gd name="T0" fmla="*/ 590 w 1878"/>
              <a:gd name="T1" fmla="*/ 17 h 1273"/>
              <a:gd name="T2" fmla="*/ 590 w 1878"/>
              <a:gd name="T3" fmla="*/ 17 h 1273"/>
              <a:gd name="T4" fmla="*/ 59 w 1878"/>
              <a:gd name="T5" fmla="*/ 682 h 1273"/>
              <a:gd name="T6" fmla="*/ 152 w 1878"/>
              <a:gd name="T7" fmla="*/ 926 h 1273"/>
              <a:gd name="T8" fmla="*/ 1036 w 1878"/>
              <a:gd name="T9" fmla="*/ 1027 h 1273"/>
              <a:gd name="T10" fmla="*/ 1431 w 1878"/>
              <a:gd name="T11" fmla="*/ 943 h 1273"/>
              <a:gd name="T12" fmla="*/ 1835 w 1878"/>
              <a:gd name="T13" fmla="*/ 632 h 1273"/>
              <a:gd name="T14" fmla="*/ 1633 w 1878"/>
              <a:gd name="T15" fmla="*/ 219 h 1273"/>
              <a:gd name="T16" fmla="*/ 590 w 1878"/>
              <a:gd name="T17" fmla="*/ 17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8" h="1273">
                <a:moveTo>
                  <a:pt x="590" y="17"/>
                </a:moveTo>
                <a:lnTo>
                  <a:pt x="590" y="17"/>
                </a:lnTo>
                <a:cubicBezTo>
                  <a:pt x="590" y="17"/>
                  <a:pt x="0" y="42"/>
                  <a:pt x="59" y="682"/>
                </a:cubicBezTo>
                <a:cubicBezTo>
                  <a:pt x="68" y="775"/>
                  <a:pt x="101" y="859"/>
                  <a:pt x="152" y="926"/>
                </a:cubicBezTo>
                <a:cubicBezTo>
                  <a:pt x="261" y="1078"/>
                  <a:pt x="522" y="1272"/>
                  <a:pt x="1036" y="1027"/>
                </a:cubicBezTo>
                <a:cubicBezTo>
                  <a:pt x="1036" y="1027"/>
                  <a:pt x="1212" y="951"/>
                  <a:pt x="1431" y="943"/>
                </a:cubicBezTo>
                <a:cubicBezTo>
                  <a:pt x="1624" y="935"/>
                  <a:pt x="1784" y="817"/>
                  <a:pt x="1835" y="632"/>
                </a:cubicBezTo>
                <a:cubicBezTo>
                  <a:pt x="1877" y="497"/>
                  <a:pt x="1851" y="337"/>
                  <a:pt x="1633" y="219"/>
                </a:cubicBezTo>
                <a:cubicBezTo>
                  <a:pt x="1633" y="219"/>
                  <a:pt x="1287" y="0"/>
                  <a:pt x="590" y="17"/>
                </a:cubicBezTo>
              </a:path>
            </a:pathLst>
          </a:cu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D0C52815-B2FC-7540-B523-E5E4C951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261" y="4780998"/>
            <a:ext cx="1745147" cy="1035019"/>
          </a:xfrm>
          <a:custGeom>
            <a:avLst/>
            <a:gdLst>
              <a:gd name="T0" fmla="*/ 539 w 1659"/>
              <a:gd name="T1" fmla="*/ 8 h 985"/>
              <a:gd name="T2" fmla="*/ 539 w 1659"/>
              <a:gd name="T3" fmla="*/ 8 h 985"/>
              <a:gd name="T4" fmla="*/ 85 w 1659"/>
              <a:gd name="T5" fmla="*/ 353 h 985"/>
              <a:gd name="T6" fmla="*/ 606 w 1659"/>
              <a:gd name="T7" fmla="*/ 942 h 985"/>
              <a:gd name="T8" fmla="*/ 926 w 1659"/>
              <a:gd name="T9" fmla="*/ 850 h 985"/>
              <a:gd name="T10" fmla="*/ 1271 w 1659"/>
              <a:gd name="T11" fmla="*/ 782 h 985"/>
              <a:gd name="T12" fmla="*/ 1624 w 1659"/>
              <a:gd name="T13" fmla="*/ 521 h 985"/>
              <a:gd name="T14" fmla="*/ 1447 w 1659"/>
              <a:gd name="T15" fmla="*/ 176 h 985"/>
              <a:gd name="T16" fmla="*/ 539 w 1659"/>
              <a:gd name="T17" fmla="*/ 8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" h="985">
                <a:moveTo>
                  <a:pt x="539" y="8"/>
                </a:moveTo>
                <a:lnTo>
                  <a:pt x="539" y="8"/>
                </a:lnTo>
                <a:cubicBezTo>
                  <a:pt x="539" y="8"/>
                  <a:pt x="169" y="25"/>
                  <a:pt x="85" y="353"/>
                </a:cubicBezTo>
                <a:cubicBezTo>
                  <a:pt x="0" y="673"/>
                  <a:pt x="278" y="984"/>
                  <a:pt x="606" y="942"/>
                </a:cubicBezTo>
                <a:cubicBezTo>
                  <a:pt x="699" y="934"/>
                  <a:pt x="800" y="909"/>
                  <a:pt x="926" y="850"/>
                </a:cubicBezTo>
                <a:cubicBezTo>
                  <a:pt x="926" y="850"/>
                  <a:pt x="1077" y="791"/>
                  <a:pt x="1271" y="782"/>
                </a:cubicBezTo>
                <a:cubicBezTo>
                  <a:pt x="1431" y="774"/>
                  <a:pt x="1582" y="673"/>
                  <a:pt x="1624" y="521"/>
                </a:cubicBezTo>
                <a:cubicBezTo>
                  <a:pt x="1658" y="412"/>
                  <a:pt x="1633" y="277"/>
                  <a:pt x="1447" y="176"/>
                </a:cubicBezTo>
                <a:cubicBezTo>
                  <a:pt x="1447" y="176"/>
                  <a:pt x="1144" y="0"/>
                  <a:pt x="539" y="8"/>
                </a:cubicBezTo>
              </a:path>
            </a:pathLst>
          </a:custGeom>
          <a:solidFill>
            <a:srgbClr val="FC18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239C710F-0B02-1D4D-9AA6-87695E1D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646" y="5017705"/>
            <a:ext cx="292403" cy="264558"/>
          </a:xfrm>
          <a:custGeom>
            <a:avLst/>
            <a:gdLst>
              <a:gd name="T0" fmla="*/ 278 w 279"/>
              <a:gd name="T1" fmla="*/ 126 h 253"/>
              <a:gd name="T2" fmla="*/ 278 w 279"/>
              <a:gd name="T3" fmla="*/ 126 h 253"/>
              <a:gd name="T4" fmla="*/ 135 w 279"/>
              <a:gd name="T5" fmla="*/ 252 h 253"/>
              <a:gd name="T6" fmla="*/ 0 w 279"/>
              <a:gd name="T7" fmla="*/ 126 h 253"/>
              <a:gd name="T8" fmla="*/ 135 w 279"/>
              <a:gd name="T9" fmla="*/ 0 h 253"/>
              <a:gd name="T10" fmla="*/ 278 w 279"/>
              <a:gd name="T11" fmla="*/ 12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253">
                <a:moveTo>
                  <a:pt x="278" y="126"/>
                </a:moveTo>
                <a:lnTo>
                  <a:pt x="278" y="126"/>
                </a:lnTo>
                <a:cubicBezTo>
                  <a:pt x="278" y="193"/>
                  <a:pt x="210" y="252"/>
                  <a:pt x="135" y="252"/>
                </a:cubicBezTo>
                <a:cubicBezTo>
                  <a:pt x="59" y="252"/>
                  <a:pt x="0" y="193"/>
                  <a:pt x="0" y="126"/>
                </a:cubicBezTo>
                <a:cubicBezTo>
                  <a:pt x="0" y="59"/>
                  <a:pt x="59" y="0"/>
                  <a:pt x="135" y="0"/>
                </a:cubicBezTo>
                <a:cubicBezTo>
                  <a:pt x="210" y="0"/>
                  <a:pt x="278" y="59"/>
                  <a:pt x="278" y="126"/>
                </a:cubicBezTo>
              </a:path>
            </a:pathLst>
          </a:custGeom>
          <a:solidFill>
            <a:srgbClr val="FD85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9945F994-17F7-794D-AD9E-2612CDA4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607" y="7231630"/>
            <a:ext cx="2162868" cy="1754430"/>
          </a:xfrm>
          <a:custGeom>
            <a:avLst/>
            <a:gdLst>
              <a:gd name="T0" fmla="*/ 1069 w 2054"/>
              <a:gd name="T1" fmla="*/ 51 h 1668"/>
              <a:gd name="T2" fmla="*/ 1069 w 2054"/>
              <a:gd name="T3" fmla="*/ 51 h 1668"/>
              <a:gd name="T4" fmla="*/ 0 w 2054"/>
              <a:gd name="T5" fmla="*/ 1280 h 1668"/>
              <a:gd name="T6" fmla="*/ 925 w 2054"/>
              <a:gd name="T7" fmla="*/ 1600 h 1668"/>
              <a:gd name="T8" fmla="*/ 2053 w 2054"/>
              <a:gd name="T9" fmla="*/ 1474 h 1668"/>
              <a:gd name="T10" fmla="*/ 1229 w 2054"/>
              <a:gd name="T11" fmla="*/ 68 h 1668"/>
              <a:gd name="T12" fmla="*/ 1069 w 2054"/>
              <a:gd name="T13" fmla="*/ 51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4" h="1668">
                <a:moveTo>
                  <a:pt x="1069" y="51"/>
                </a:moveTo>
                <a:lnTo>
                  <a:pt x="1069" y="51"/>
                </a:lnTo>
                <a:cubicBezTo>
                  <a:pt x="0" y="1280"/>
                  <a:pt x="0" y="1280"/>
                  <a:pt x="0" y="1280"/>
                </a:cubicBezTo>
                <a:cubicBezTo>
                  <a:pt x="151" y="1373"/>
                  <a:pt x="471" y="1541"/>
                  <a:pt x="925" y="1600"/>
                </a:cubicBezTo>
                <a:cubicBezTo>
                  <a:pt x="1472" y="1667"/>
                  <a:pt x="1884" y="1532"/>
                  <a:pt x="2053" y="1474"/>
                </a:cubicBezTo>
                <a:cubicBezTo>
                  <a:pt x="1775" y="1002"/>
                  <a:pt x="1506" y="531"/>
                  <a:pt x="1229" y="68"/>
                </a:cubicBezTo>
                <a:cubicBezTo>
                  <a:pt x="1195" y="9"/>
                  <a:pt x="1111" y="0"/>
                  <a:pt x="1069" y="51"/>
                </a:cubicBezTo>
              </a:path>
            </a:pathLst>
          </a:custGeom>
          <a:solidFill>
            <a:srgbClr val="FC18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">
            <a:extLst>
              <a:ext uri="{FF2B5EF4-FFF2-40B4-BE49-F238E27FC236}">
                <a16:creationId xmlns:a16="http://schemas.microsoft.com/office/drawing/2014/main" id="{D65AC5AD-36FD-804D-A3F5-D3B2706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021" y="7718970"/>
            <a:ext cx="64979" cy="134601"/>
          </a:xfrm>
          <a:custGeom>
            <a:avLst/>
            <a:gdLst>
              <a:gd name="T0" fmla="*/ 59 w 60"/>
              <a:gd name="T1" fmla="*/ 67 h 127"/>
              <a:gd name="T2" fmla="*/ 59 w 60"/>
              <a:gd name="T3" fmla="*/ 67 h 127"/>
              <a:gd name="T4" fmla="*/ 25 w 60"/>
              <a:gd name="T5" fmla="*/ 126 h 127"/>
              <a:gd name="T6" fmla="*/ 0 w 60"/>
              <a:gd name="T7" fmla="*/ 58 h 127"/>
              <a:gd name="T8" fmla="*/ 33 w 60"/>
              <a:gd name="T9" fmla="*/ 0 h 127"/>
              <a:gd name="T10" fmla="*/ 59 w 60"/>
              <a:gd name="T1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27">
                <a:moveTo>
                  <a:pt x="59" y="67"/>
                </a:moveTo>
                <a:lnTo>
                  <a:pt x="59" y="67"/>
                </a:lnTo>
                <a:cubicBezTo>
                  <a:pt x="59" y="101"/>
                  <a:pt x="42" y="126"/>
                  <a:pt x="25" y="126"/>
                </a:cubicBezTo>
                <a:cubicBezTo>
                  <a:pt x="8" y="126"/>
                  <a:pt x="0" y="92"/>
                  <a:pt x="0" y="58"/>
                </a:cubicBezTo>
                <a:cubicBezTo>
                  <a:pt x="8" y="25"/>
                  <a:pt x="25" y="0"/>
                  <a:pt x="33" y="0"/>
                </a:cubicBezTo>
                <a:cubicBezTo>
                  <a:pt x="50" y="8"/>
                  <a:pt x="59" y="33"/>
                  <a:pt x="59" y="67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ED60AE35-5C8C-DD45-B170-5539A811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294" y="8067072"/>
            <a:ext cx="64979" cy="134598"/>
          </a:xfrm>
          <a:custGeom>
            <a:avLst/>
            <a:gdLst>
              <a:gd name="T0" fmla="*/ 59 w 60"/>
              <a:gd name="T1" fmla="*/ 67 h 127"/>
              <a:gd name="T2" fmla="*/ 59 w 60"/>
              <a:gd name="T3" fmla="*/ 67 h 127"/>
              <a:gd name="T4" fmla="*/ 25 w 60"/>
              <a:gd name="T5" fmla="*/ 126 h 127"/>
              <a:gd name="T6" fmla="*/ 0 w 60"/>
              <a:gd name="T7" fmla="*/ 59 h 127"/>
              <a:gd name="T8" fmla="*/ 33 w 60"/>
              <a:gd name="T9" fmla="*/ 0 h 127"/>
              <a:gd name="T10" fmla="*/ 59 w 60"/>
              <a:gd name="T1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27">
                <a:moveTo>
                  <a:pt x="59" y="67"/>
                </a:moveTo>
                <a:lnTo>
                  <a:pt x="59" y="67"/>
                </a:lnTo>
                <a:cubicBezTo>
                  <a:pt x="59" y="101"/>
                  <a:pt x="42" y="126"/>
                  <a:pt x="25" y="126"/>
                </a:cubicBezTo>
                <a:cubicBezTo>
                  <a:pt x="8" y="126"/>
                  <a:pt x="0" y="92"/>
                  <a:pt x="0" y="59"/>
                </a:cubicBezTo>
                <a:cubicBezTo>
                  <a:pt x="8" y="25"/>
                  <a:pt x="25" y="0"/>
                  <a:pt x="33" y="0"/>
                </a:cubicBezTo>
                <a:cubicBezTo>
                  <a:pt x="50" y="8"/>
                  <a:pt x="59" y="33"/>
                  <a:pt x="59" y="67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9F1796B3-2106-9A42-B5DF-18304B3F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636" y="7978885"/>
            <a:ext cx="64979" cy="134601"/>
          </a:xfrm>
          <a:custGeom>
            <a:avLst/>
            <a:gdLst>
              <a:gd name="T0" fmla="*/ 59 w 60"/>
              <a:gd name="T1" fmla="*/ 59 h 127"/>
              <a:gd name="T2" fmla="*/ 59 w 60"/>
              <a:gd name="T3" fmla="*/ 59 h 127"/>
              <a:gd name="T4" fmla="*/ 25 w 60"/>
              <a:gd name="T5" fmla="*/ 126 h 127"/>
              <a:gd name="T6" fmla="*/ 0 w 60"/>
              <a:gd name="T7" fmla="*/ 59 h 127"/>
              <a:gd name="T8" fmla="*/ 33 w 60"/>
              <a:gd name="T9" fmla="*/ 0 h 127"/>
              <a:gd name="T10" fmla="*/ 59 w 60"/>
              <a:gd name="T11" fmla="*/ 5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27">
                <a:moveTo>
                  <a:pt x="59" y="59"/>
                </a:moveTo>
                <a:lnTo>
                  <a:pt x="59" y="59"/>
                </a:lnTo>
                <a:cubicBezTo>
                  <a:pt x="50" y="101"/>
                  <a:pt x="33" y="126"/>
                  <a:pt x="25" y="126"/>
                </a:cubicBezTo>
                <a:cubicBezTo>
                  <a:pt x="8" y="117"/>
                  <a:pt x="0" y="92"/>
                  <a:pt x="0" y="59"/>
                </a:cubicBezTo>
                <a:cubicBezTo>
                  <a:pt x="0" y="25"/>
                  <a:pt x="17" y="0"/>
                  <a:pt x="33" y="0"/>
                </a:cubicBezTo>
                <a:cubicBezTo>
                  <a:pt x="50" y="0"/>
                  <a:pt x="59" y="25"/>
                  <a:pt x="59" y="59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">
            <a:extLst>
              <a:ext uri="{FF2B5EF4-FFF2-40B4-BE49-F238E27FC236}">
                <a16:creationId xmlns:a16="http://schemas.microsoft.com/office/drawing/2014/main" id="{32E80C58-1D65-214D-A8C9-67E006C9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777" y="8303780"/>
            <a:ext cx="64979" cy="134601"/>
          </a:xfrm>
          <a:custGeom>
            <a:avLst/>
            <a:gdLst>
              <a:gd name="T0" fmla="*/ 59 w 60"/>
              <a:gd name="T1" fmla="*/ 67 h 127"/>
              <a:gd name="T2" fmla="*/ 59 w 60"/>
              <a:gd name="T3" fmla="*/ 67 h 127"/>
              <a:gd name="T4" fmla="*/ 25 w 60"/>
              <a:gd name="T5" fmla="*/ 126 h 127"/>
              <a:gd name="T6" fmla="*/ 0 w 60"/>
              <a:gd name="T7" fmla="*/ 59 h 127"/>
              <a:gd name="T8" fmla="*/ 33 w 60"/>
              <a:gd name="T9" fmla="*/ 0 h 127"/>
              <a:gd name="T10" fmla="*/ 59 w 60"/>
              <a:gd name="T1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27">
                <a:moveTo>
                  <a:pt x="59" y="67"/>
                </a:moveTo>
                <a:lnTo>
                  <a:pt x="59" y="67"/>
                </a:lnTo>
                <a:cubicBezTo>
                  <a:pt x="50" y="101"/>
                  <a:pt x="33" y="126"/>
                  <a:pt x="25" y="126"/>
                </a:cubicBezTo>
                <a:cubicBezTo>
                  <a:pt x="8" y="126"/>
                  <a:pt x="0" y="93"/>
                  <a:pt x="0" y="59"/>
                </a:cubicBezTo>
                <a:cubicBezTo>
                  <a:pt x="0" y="25"/>
                  <a:pt x="17" y="0"/>
                  <a:pt x="33" y="0"/>
                </a:cubicBezTo>
                <a:cubicBezTo>
                  <a:pt x="50" y="8"/>
                  <a:pt x="59" y="34"/>
                  <a:pt x="59" y="67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8">
            <a:extLst>
              <a:ext uri="{FF2B5EF4-FFF2-40B4-BE49-F238E27FC236}">
                <a16:creationId xmlns:a16="http://schemas.microsoft.com/office/drawing/2014/main" id="{77B9ACEF-3C2A-F241-8124-CC8E2251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94" y="8368759"/>
            <a:ext cx="64979" cy="134601"/>
          </a:xfrm>
          <a:custGeom>
            <a:avLst/>
            <a:gdLst>
              <a:gd name="T0" fmla="*/ 59 w 60"/>
              <a:gd name="T1" fmla="*/ 67 h 127"/>
              <a:gd name="T2" fmla="*/ 59 w 60"/>
              <a:gd name="T3" fmla="*/ 67 h 127"/>
              <a:gd name="T4" fmla="*/ 26 w 60"/>
              <a:gd name="T5" fmla="*/ 126 h 127"/>
              <a:gd name="T6" fmla="*/ 0 w 60"/>
              <a:gd name="T7" fmla="*/ 59 h 127"/>
              <a:gd name="T8" fmla="*/ 34 w 60"/>
              <a:gd name="T9" fmla="*/ 0 h 127"/>
              <a:gd name="T10" fmla="*/ 59 w 60"/>
              <a:gd name="T1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27">
                <a:moveTo>
                  <a:pt x="59" y="67"/>
                </a:moveTo>
                <a:lnTo>
                  <a:pt x="59" y="67"/>
                </a:lnTo>
                <a:cubicBezTo>
                  <a:pt x="51" y="101"/>
                  <a:pt x="42" y="126"/>
                  <a:pt x="26" y="126"/>
                </a:cubicBezTo>
                <a:cubicBezTo>
                  <a:pt x="9" y="126"/>
                  <a:pt x="0" y="93"/>
                  <a:pt x="0" y="59"/>
                </a:cubicBezTo>
                <a:cubicBezTo>
                  <a:pt x="9" y="25"/>
                  <a:pt x="17" y="0"/>
                  <a:pt x="34" y="0"/>
                </a:cubicBezTo>
                <a:cubicBezTo>
                  <a:pt x="51" y="0"/>
                  <a:pt x="59" y="34"/>
                  <a:pt x="59" y="67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">
            <a:extLst>
              <a:ext uri="{FF2B5EF4-FFF2-40B4-BE49-F238E27FC236}">
                <a16:creationId xmlns:a16="http://schemas.microsoft.com/office/drawing/2014/main" id="{37B9FF2F-8396-3544-AFE5-903BB687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948" y="8429098"/>
            <a:ext cx="60339" cy="134598"/>
          </a:xfrm>
          <a:custGeom>
            <a:avLst/>
            <a:gdLst>
              <a:gd name="T0" fmla="*/ 58 w 59"/>
              <a:gd name="T1" fmla="*/ 67 h 127"/>
              <a:gd name="T2" fmla="*/ 58 w 59"/>
              <a:gd name="T3" fmla="*/ 67 h 127"/>
              <a:gd name="T4" fmla="*/ 25 w 59"/>
              <a:gd name="T5" fmla="*/ 126 h 127"/>
              <a:gd name="T6" fmla="*/ 0 w 59"/>
              <a:gd name="T7" fmla="*/ 67 h 127"/>
              <a:gd name="T8" fmla="*/ 33 w 59"/>
              <a:gd name="T9" fmla="*/ 8 h 127"/>
              <a:gd name="T10" fmla="*/ 58 w 59"/>
              <a:gd name="T1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127">
                <a:moveTo>
                  <a:pt x="58" y="67"/>
                </a:moveTo>
                <a:lnTo>
                  <a:pt x="58" y="67"/>
                </a:lnTo>
                <a:cubicBezTo>
                  <a:pt x="50" y="101"/>
                  <a:pt x="42" y="126"/>
                  <a:pt x="25" y="126"/>
                </a:cubicBezTo>
                <a:cubicBezTo>
                  <a:pt x="8" y="126"/>
                  <a:pt x="0" y="101"/>
                  <a:pt x="0" y="67"/>
                </a:cubicBezTo>
                <a:cubicBezTo>
                  <a:pt x="8" y="34"/>
                  <a:pt x="16" y="0"/>
                  <a:pt x="33" y="8"/>
                </a:cubicBezTo>
                <a:cubicBezTo>
                  <a:pt x="50" y="8"/>
                  <a:pt x="58" y="34"/>
                  <a:pt x="58" y="67"/>
                </a:cubicBezTo>
              </a:path>
            </a:pathLst>
          </a:custGeom>
          <a:solidFill>
            <a:srgbClr val="3E43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0">
            <a:extLst>
              <a:ext uri="{FF2B5EF4-FFF2-40B4-BE49-F238E27FC236}">
                <a16:creationId xmlns:a16="http://schemas.microsoft.com/office/drawing/2014/main" id="{A8A34B37-A02C-2640-AEFC-F3C1E16B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684" y="8507999"/>
            <a:ext cx="2195356" cy="468778"/>
          </a:xfrm>
          <a:custGeom>
            <a:avLst/>
            <a:gdLst>
              <a:gd name="T0" fmla="*/ 2086 w 2087"/>
              <a:gd name="T1" fmla="*/ 235 h 447"/>
              <a:gd name="T2" fmla="*/ 2086 w 2087"/>
              <a:gd name="T3" fmla="*/ 235 h 447"/>
              <a:gd name="T4" fmla="*/ 2061 w 2087"/>
              <a:gd name="T5" fmla="*/ 269 h 447"/>
              <a:gd name="T6" fmla="*/ 1044 w 2087"/>
              <a:gd name="T7" fmla="*/ 404 h 447"/>
              <a:gd name="T8" fmla="*/ 25 w 2087"/>
              <a:gd name="T9" fmla="*/ 75 h 447"/>
              <a:gd name="T10" fmla="*/ 8 w 2087"/>
              <a:gd name="T11" fmla="*/ 42 h 447"/>
              <a:gd name="T12" fmla="*/ 8 w 2087"/>
              <a:gd name="T13" fmla="*/ 42 h 447"/>
              <a:gd name="T14" fmla="*/ 59 w 2087"/>
              <a:gd name="T15" fmla="*/ 16 h 447"/>
              <a:gd name="T16" fmla="*/ 1035 w 2087"/>
              <a:gd name="T17" fmla="*/ 328 h 447"/>
              <a:gd name="T18" fmla="*/ 2036 w 2087"/>
              <a:gd name="T19" fmla="*/ 202 h 447"/>
              <a:gd name="T20" fmla="*/ 2086 w 2087"/>
              <a:gd name="T21" fmla="*/ 23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7" h="447">
                <a:moveTo>
                  <a:pt x="2086" y="235"/>
                </a:moveTo>
                <a:lnTo>
                  <a:pt x="2086" y="235"/>
                </a:lnTo>
                <a:cubicBezTo>
                  <a:pt x="2086" y="252"/>
                  <a:pt x="2078" y="261"/>
                  <a:pt x="2061" y="269"/>
                </a:cubicBezTo>
                <a:cubicBezTo>
                  <a:pt x="1876" y="336"/>
                  <a:pt x="1514" y="446"/>
                  <a:pt x="1044" y="404"/>
                </a:cubicBezTo>
                <a:cubicBezTo>
                  <a:pt x="547" y="362"/>
                  <a:pt x="193" y="176"/>
                  <a:pt x="25" y="75"/>
                </a:cubicBezTo>
                <a:cubicBezTo>
                  <a:pt x="8" y="67"/>
                  <a:pt x="0" y="59"/>
                  <a:pt x="8" y="42"/>
                </a:cubicBezTo>
                <a:lnTo>
                  <a:pt x="8" y="42"/>
                </a:lnTo>
                <a:cubicBezTo>
                  <a:pt x="8" y="16"/>
                  <a:pt x="42" y="0"/>
                  <a:pt x="59" y="16"/>
                </a:cubicBezTo>
                <a:cubicBezTo>
                  <a:pt x="244" y="126"/>
                  <a:pt x="581" y="286"/>
                  <a:pt x="1035" y="328"/>
                </a:cubicBezTo>
                <a:cubicBezTo>
                  <a:pt x="1480" y="370"/>
                  <a:pt x="1842" y="269"/>
                  <a:pt x="2036" y="202"/>
                </a:cubicBezTo>
                <a:cubicBezTo>
                  <a:pt x="2061" y="193"/>
                  <a:pt x="2086" y="210"/>
                  <a:pt x="2086" y="235"/>
                </a:cubicBezTo>
              </a:path>
            </a:pathLst>
          </a:custGeom>
          <a:solidFill>
            <a:srgbClr val="B6D1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9C3C0810-AF77-9B4A-9105-C2EA8BFF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684" y="8554413"/>
            <a:ext cx="2195356" cy="427004"/>
          </a:xfrm>
          <a:custGeom>
            <a:avLst/>
            <a:gdLst>
              <a:gd name="T0" fmla="*/ 2086 w 2087"/>
              <a:gd name="T1" fmla="*/ 193 h 405"/>
              <a:gd name="T2" fmla="*/ 2086 w 2087"/>
              <a:gd name="T3" fmla="*/ 193 h 405"/>
              <a:gd name="T4" fmla="*/ 2086 w 2087"/>
              <a:gd name="T5" fmla="*/ 193 h 405"/>
              <a:gd name="T6" fmla="*/ 2061 w 2087"/>
              <a:gd name="T7" fmla="*/ 227 h 405"/>
              <a:gd name="T8" fmla="*/ 1044 w 2087"/>
              <a:gd name="T9" fmla="*/ 362 h 405"/>
              <a:gd name="T10" fmla="*/ 25 w 2087"/>
              <a:gd name="T11" fmla="*/ 33 h 405"/>
              <a:gd name="T12" fmla="*/ 8 w 2087"/>
              <a:gd name="T13" fmla="*/ 0 h 405"/>
              <a:gd name="T14" fmla="*/ 8 w 2087"/>
              <a:gd name="T15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7" h="405">
                <a:moveTo>
                  <a:pt x="2086" y="193"/>
                </a:moveTo>
                <a:lnTo>
                  <a:pt x="2086" y="193"/>
                </a:lnTo>
                <a:lnTo>
                  <a:pt x="2086" y="193"/>
                </a:lnTo>
                <a:cubicBezTo>
                  <a:pt x="2086" y="210"/>
                  <a:pt x="2078" y="219"/>
                  <a:pt x="2061" y="227"/>
                </a:cubicBezTo>
                <a:cubicBezTo>
                  <a:pt x="1876" y="294"/>
                  <a:pt x="1514" y="404"/>
                  <a:pt x="1044" y="362"/>
                </a:cubicBezTo>
                <a:cubicBezTo>
                  <a:pt x="547" y="320"/>
                  <a:pt x="193" y="134"/>
                  <a:pt x="25" y="33"/>
                </a:cubicBezTo>
                <a:cubicBezTo>
                  <a:pt x="8" y="25"/>
                  <a:pt x="0" y="17"/>
                  <a:pt x="8" y="0"/>
                </a:cubicBezTo>
                <a:lnTo>
                  <a:pt x="8" y="0"/>
                </a:lnTo>
              </a:path>
            </a:pathLst>
          </a:custGeom>
          <a:noFill/>
          <a:ln w="9000" cap="flat">
            <a:solidFill>
              <a:srgbClr val="2793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D80AA99-CD39-8E49-B328-D8597D1A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020" y="8526564"/>
            <a:ext cx="2083967" cy="375951"/>
          </a:xfrm>
          <a:custGeom>
            <a:avLst/>
            <a:gdLst>
              <a:gd name="T0" fmla="*/ 0 w 1978"/>
              <a:gd name="T1" fmla="*/ 0 h 355"/>
              <a:gd name="T2" fmla="*/ 0 w 1978"/>
              <a:gd name="T3" fmla="*/ 0 h 355"/>
              <a:gd name="T4" fmla="*/ 976 w 1978"/>
              <a:gd name="T5" fmla="*/ 312 h 355"/>
              <a:gd name="T6" fmla="*/ 1977 w 1978"/>
              <a:gd name="T7" fmla="*/ 186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8" h="355">
                <a:moveTo>
                  <a:pt x="0" y="0"/>
                </a:moveTo>
                <a:lnTo>
                  <a:pt x="0" y="0"/>
                </a:lnTo>
                <a:cubicBezTo>
                  <a:pt x="185" y="110"/>
                  <a:pt x="522" y="270"/>
                  <a:pt x="976" y="312"/>
                </a:cubicBezTo>
                <a:cubicBezTo>
                  <a:pt x="1421" y="354"/>
                  <a:pt x="1783" y="253"/>
                  <a:pt x="1977" y="186"/>
                </a:cubicBezTo>
              </a:path>
            </a:pathLst>
          </a:custGeom>
          <a:noFill/>
          <a:ln w="9000" cap="flat">
            <a:solidFill>
              <a:srgbClr val="EAFF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D5C0C690-ABDD-074D-A623-7019D354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153" y="10633737"/>
            <a:ext cx="4640" cy="46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4">
            <a:extLst>
              <a:ext uri="{FF2B5EF4-FFF2-40B4-BE49-F238E27FC236}">
                <a16:creationId xmlns:a16="http://schemas.microsoft.com/office/drawing/2014/main" id="{26151F2D-94B8-D047-911B-CDBF3686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718" y="10624454"/>
            <a:ext cx="181011" cy="55696"/>
          </a:xfrm>
          <a:custGeom>
            <a:avLst/>
            <a:gdLst>
              <a:gd name="T0" fmla="*/ 0 w 170"/>
              <a:gd name="T1" fmla="*/ 50 h 51"/>
              <a:gd name="T2" fmla="*/ 0 w 170"/>
              <a:gd name="T3" fmla="*/ 50 h 51"/>
              <a:gd name="T4" fmla="*/ 169 w 170"/>
              <a:gd name="T5" fmla="*/ 0 h 51"/>
              <a:gd name="T6" fmla="*/ 0 w 170"/>
              <a:gd name="T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51">
                <a:moveTo>
                  <a:pt x="0" y="50"/>
                </a:moveTo>
                <a:lnTo>
                  <a:pt x="0" y="50"/>
                </a:lnTo>
                <a:cubicBezTo>
                  <a:pt x="169" y="0"/>
                  <a:pt x="169" y="0"/>
                  <a:pt x="169" y="0"/>
                </a:cubicBezTo>
                <a:cubicBezTo>
                  <a:pt x="110" y="16"/>
                  <a:pt x="59" y="33"/>
                  <a:pt x="0" y="5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id="{66E0F101-9D8E-B441-9653-93902071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718" y="10680150"/>
            <a:ext cx="4640" cy="46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02CD86ED-D4A0-A042-B5F5-8B30E65D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718" y="10624454"/>
            <a:ext cx="181011" cy="213502"/>
          </a:xfrm>
          <a:custGeom>
            <a:avLst/>
            <a:gdLst>
              <a:gd name="T0" fmla="*/ 0 w 170"/>
              <a:gd name="T1" fmla="*/ 50 h 203"/>
              <a:gd name="T2" fmla="*/ 0 w 170"/>
              <a:gd name="T3" fmla="*/ 50 h 203"/>
              <a:gd name="T4" fmla="*/ 0 w 170"/>
              <a:gd name="T5" fmla="*/ 50 h 203"/>
              <a:gd name="T6" fmla="*/ 126 w 170"/>
              <a:gd name="T7" fmla="*/ 193 h 203"/>
              <a:gd name="T8" fmla="*/ 152 w 170"/>
              <a:gd name="T9" fmla="*/ 185 h 203"/>
              <a:gd name="T10" fmla="*/ 169 w 170"/>
              <a:gd name="T11" fmla="*/ 0 h 203"/>
              <a:gd name="T12" fmla="*/ 169 w 170"/>
              <a:gd name="T13" fmla="*/ 0 h 203"/>
              <a:gd name="T14" fmla="*/ 0 w 170"/>
              <a:gd name="T15" fmla="*/ 5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203">
                <a:moveTo>
                  <a:pt x="0" y="50"/>
                </a:moveTo>
                <a:lnTo>
                  <a:pt x="0" y="50"/>
                </a:lnTo>
                <a:lnTo>
                  <a:pt x="0" y="50"/>
                </a:lnTo>
                <a:cubicBezTo>
                  <a:pt x="126" y="193"/>
                  <a:pt x="126" y="193"/>
                  <a:pt x="126" y="193"/>
                </a:cubicBezTo>
                <a:cubicBezTo>
                  <a:pt x="135" y="202"/>
                  <a:pt x="152" y="193"/>
                  <a:pt x="152" y="185"/>
                </a:cubicBezTo>
                <a:cubicBezTo>
                  <a:pt x="169" y="0"/>
                  <a:pt x="169" y="0"/>
                  <a:pt x="169" y="0"/>
                </a:cubicBezTo>
                <a:lnTo>
                  <a:pt x="169" y="0"/>
                </a:lnTo>
                <a:lnTo>
                  <a:pt x="0" y="5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7">
            <a:extLst>
              <a:ext uri="{FF2B5EF4-FFF2-40B4-BE49-F238E27FC236}">
                <a16:creationId xmlns:a16="http://schemas.microsoft.com/office/drawing/2014/main" id="{7F5B29C3-E21A-1F45-B567-0481D190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176" y="10420235"/>
            <a:ext cx="4643" cy="46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8">
            <a:extLst>
              <a:ext uri="{FF2B5EF4-FFF2-40B4-BE49-F238E27FC236}">
                <a16:creationId xmlns:a16="http://schemas.microsoft.com/office/drawing/2014/main" id="{3E64D952-2991-B04E-A33F-BED6F73B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773" y="10420235"/>
            <a:ext cx="292403" cy="37131"/>
          </a:xfrm>
          <a:custGeom>
            <a:avLst/>
            <a:gdLst>
              <a:gd name="T0" fmla="*/ 0 w 278"/>
              <a:gd name="T1" fmla="*/ 34 h 35"/>
              <a:gd name="T2" fmla="*/ 0 w 278"/>
              <a:gd name="T3" fmla="*/ 34 h 35"/>
              <a:gd name="T4" fmla="*/ 277 w 278"/>
              <a:gd name="T5" fmla="*/ 0 h 35"/>
              <a:gd name="T6" fmla="*/ 0 w 278"/>
              <a:gd name="T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35">
                <a:moveTo>
                  <a:pt x="0" y="34"/>
                </a:moveTo>
                <a:lnTo>
                  <a:pt x="0" y="34"/>
                </a:lnTo>
                <a:cubicBezTo>
                  <a:pt x="277" y="0"/>
                  <a:pt x="277" y="0"/>
                  <a:pt x="277" y="0"/>
                </a:cubicBezTo>
                <a:cubicBezTo>
                  <a:pt x="176" y="8"/>
                  <a:pt x="84" y="25"/>
                  <a:pt x="0" y="34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9">
            <a:extLst>
              <a:ext uri="{FF2B5EF4-FFF2-40B4-BE49-F238E27FC236}">
                <a16:creationId xmlns:a16="http://schemas.microsoft.com/office/drawing/2014/main" id="{FB675106-D1C9-3B40-AEB7-AD85C226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953" y="10503779"/>
            <a:ext cx="4643" cy="46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0">
            <a:extLst>
              <a:ext uri="{FF2B5EF4-FFF2-40B4-BE49-F238E27FC236}">
                <a16:creationId xmlns:a16="http://schemas.microsoft.com/office/drawing/2014/main" id="{4B56DBA1-F255-2D4E-B4C3-184D762A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528" y="10503779"/>
            <a:ext cx="232067" cy="301689"/>
          </a:xfrm>
          <a:custGeom>
            <a:avLst/>
            <a:gdLst>
              <a:gd name="T0" fmla="*/ 101 w 220"/>
              <a:gd name="T1" fmla="*/ 252 h 287"/>
              <a:gd name="T2" fmla="*/ 101 w 220"/>
              <a:gd name="T3" fmla="*/ 252 h 287"/>
              <a:gd name="T4" fmla="*/ 177 w 220"/>
              <a:gd name="T5" fmla="*/ 235 h 287"/>
              <a:gd name="T6" fmla="*/ 219 w 220"/>
              <a:gd name="T7" fmla="*/ 0 h 287"/>
              <a:gd name="T8" fmla="*/ 219 w 220"/>
              <a:gd name="T9" fmla="*/ 0 h 287"/>
              <a:gd name="T10" fmla="*/ 0 w 220"/>
              <a:gd name="T11" fmla="*/ 42 h 287"/>
              <a:gd name="T12" fmla="*/ 101 w 220"/>
              <a:gd name="T13" fmla="*/ 25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0" h="287">
                <a:moveTo>
                  <a:pt x="101" y="252"/>
                </a:moveTo>
                <a:lnTo>
                  <a:pt x="101" y="252"/>
                </a:lnTo>
                <a:cubicBezTo>
                  <a:pt x="118" y="286"/>
                  <a:pt x="168" y="278"/>
                  <a:pt x="177" y="235"/>
                </a:cubicBezTo>
                <a:cubicBezTo>
                  <a:pt x="219" y="0"/>
                  <a:pt x="219" y="0"/>
                  <a:pt x="219" y="0"/>
                </a:cubicBezTo>
                <a:lnTo>
                  <a:pt x="219" y="0"/>
                </a:lnTo>
                <a:cubicBezTo>
                  <a:pt x="0" y="42"/>
                  <a:pt x="0" y="42"/>
                  <a:pt x="0" y="42"/>
                </a:cubicBezTo>
                <a:lnTo>
                  <a:pt x="101" y="25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1">
            <a:extLst>
              <a:ext uri="{FF2B5EF4-FFF2-40B4-BE49-F238E27FC236}">
                <a16:creationId xmlns:a16="http://schemas.microsoft.com/office/drawing/2014/main" id="{3BF21B13-1343-974F-84E8-54F2051C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773" y="10420235"/>
            <a:ext cx="292403" cy="338820"/>
          </a:xfrm>
          <a:custGeom>
            <a:avLst/>
            <a:gdLst>
              <a:gd name="T0" fmla="*/ 202 w 278"/>
              <a:gd name="T1" fmla="*/ 278 h 321"/>
              <a:gd name="T2" fmla="*/ 202 w 278"/>
              <a:gd name="T3" fmla="*/ 278 h 321"/>
              <a:gd name="T4" fmla="*/ 277 w 278"/>
              <a:gd name="T5" fmla="*/ 0 h 321"/>
              <a:gd name="T6" fmla="*/ 277 w 278"/>
              <a:gd name="T7" fmla="*/ 0 h 321"/>
              <a:gd name="T8" fmla="*/ 0 w 278"/>
              <a:gd name="T9" fmla="*/ 34 h 321"/>
              <a:gd name="T10" fmla="*/ 126 w 278"/>
              <a:gd name="T11" fmla="*/ 286 h 321"/>
              <a:gd name="T12" fmla="*/ 202 w 278"/>
              <a:gd name="T13" fmla="*/ 27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" h="321">
                <a:moveTo>
                  <a:pt x="202" y="278"/>
                </a:moveTo>
                <a:lnTo>
                  <a:pt x="202" y="278"/>
                </a:lnTo>
                <a:cubicBezTo>
                  <a:pt x="277" y="0"/>
                  <a:pt x="277" y="0"/>
                  <a:pt x="277" y="0"/>
                </a:cubicBezTo>
                <a:lnTo>
                  <a:pt x="277" y="0"/>
                </a:lnTo>
                <a:cubicBezTo>
                  <a:pt x="0" y="34"/>
                  <a:pt x="0" y="34"/>
                  <a:pt x="0" y="34"/>
                </a:cubicBezTo>
                <a:cubicBezTo>
                  <a:pt x="126" y="286"/>
                  <a:pt x="126" y="286"/>
                  <a:pt x="126" y="286"/>
                </a:cubicBezTo>
                <a:cubicBezTo>
                  <a:pt x="143" y="320"/>
                  <a:pt x="185" y="311"/>
                  <a:pt x="202" y="278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42">
            <a:extLst>
              <a:ext uri="{FF2B5EF4-FFF2-40B4-BE49-F238E27FC236}">
                <a16:creationId xmlns:a16="http://schemas.microsoft.com/office/drawing/2014/main" id="{0AEC948D-4715-8846-BB8B-8742AE42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738" y="10397029"/>
            <a:ext cx="37131" cy="4640"/>
          </a:xfrm>
          <a:custGeom>
            <a:avLst/>
            <a:gdLst>
              <a:gd name="T0" fmla="*/ 0 w 35"/>
              <a:gd name="T1" fmla="*/ 0 h 1"/>
              <a:gd name="T2" fmla="*/ 0 w 35"/>
              <a:gd name="T3" fmla="*/ 0 h 1"/>
              <a:gd name="T4" fmla="*/ 34 w 35"/>
              <a:gd name="T5" fmla="*/ 0 h 1"/>
              <a:gd name="T6" fmla="*/ 0 w 35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7" y="0"/>
                  <a:pt x="34" y="0"/>
                </a:cubicBezTo>
                <a:cubicBezTo>
                  <a:pt x="17" y="0"/>
                  <a:pt x="9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43">
            <a:extLst>
              <a:ext uri="{FF2B5EF4-FFF2-40B4-BE49-F238E27FC236}">
                <a16:creationId xmlns:a16="http://schemas.microsoft.com/office/drawing/2014/main" id="{AB85C143-7DFC-9742-AF6D-0590FD48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205" y="10397029"/>
            <a:ext cx="4643" cy="464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44">
            <a:extLst>
              <a:ext uri="{FF2B5EF4-FFF2-40B4-BE49-F238E27FC236}">
                <a16:creationId xmlns:a16="http://schemas.microsoft.com/office/drawing/2014/main" id="{0889E375-AC2F-A247-8E64-9D05AD10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2074" y="10397029"/>
            <a:ext cx="4643" cy="464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27A6CC30-A0DD-3546-8724-56AF562C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954" y="10397029"/>
            <a:ext cx="9283" cy="4640"/>
          </a:xfrm>
          <a:custGeom>
            <a:avLst/>
            <a:gdLst>
              <a:gd name="T0" fmla="*/ 0 w 9"/>
              <a:gd name="T1" fmla="*/ 0 h 1"/>
              <a:gd name="T2" fmla="*/ 0 w 9"/>
              <a:gd name="T3" fmla="*/ 0 h 1"/>
              <a:gd name="T4" fmla="*/ 8 w 9"/>
              <a:gd name="T5" fmla="*/ 0 h 1"/>
              <a:gd name="T6" fmla="*/ 0 w 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6">
            <a:extLst>
              <a:ext uri="{FF2B5EF4-FFF2-40B4-BE49-F238E27FC236}">
                <a16:creationId xmlns:a16="http://schemas.microsoft.com/office/drawing/2014/main" id="{0F24B6A9-B783-AC4A-95E9-7F0A8150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608" y="10397029"/>
            <a:ext cx="27848" cy="4640"/>
          </a:xfrm>
          <a:custGeom>
            <a:avLst/>
            <a:gdLst>
              <a:gd name="T0" fmla="*/ 0 w 27"/>
              <a:gd name="T1" fmla="*/ 0 h 1"/>
              <a:gd name="T2" fmla="*/ 0 w 27"/>
              <a:gd name="T3" fmla="*/ 0 h 1"/>
              <a:gd name="T4" fmla="*/ 0 w 27"/>
              <a:gd name="T5" fmla="*/ 0 h 1"/>
              <a:gd name="T6" fmla="*/ 26 w 27"/>
              <a:gd name="T7" fmla="*/ 0 h 1"/>
              <a:gd name="T8" fmla="*/ 0 w 2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9" y="0"/>
                  <a:pt x="17" y="0"/>
                  <a:pt x="26" y="0"/>
                </a:cubicBezTo>
                <a:cubicBezTo>
                  <a:pt x="17" y="0"/>
                  <a:pt x="9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47">
            <a:extLst>
              <a:ext uri="{FF2B5EF4-FFF2-40B4-BE49-F238E27FC236}">
                <a16:creationId xmlns:a16="http://schemas.microsoft.com/office/drawing/2014/main" id="{5B0CF28F-24EE-4344-A745-6D066CCB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269" y="10397029"/>
            <a:ext cx="9283" cy="4640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8">
            <a:extLst>
              <a:ext uri="{FF2B5EF4-FFF2-40B4-BE49-F238E27FC236}">
                <a16:creationId xmlns:a16="http://schemas.microsoft.com/office/drawing/2014/main" id="{F7C9980A-9193-E743-8A93-533F04C93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290" y="10397029"/>
            <a:ext cx="9283" cy="4640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49">
            <a:extLst>
              <a:ext uri="{FF2B5EF4-FFF2-40B4-BE49-F238E27FC236}">
                <a16:creationId xmlns:a16="http://schemas.microsoft.com/office/drawing/2014/main" id="{1CCF947F-F4B9-E84D-BEC3-60D4B6BB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551" y="10397029"/>
            <a:ext cx="55696" cy="4640"/>
          </a:xfrm>
          <a:custGeom>
            <a:avLst/>
            <a:gdLst>
              <a:gd name="T0" fmla="*/ 0 w 51"/>
              <a:gd name="T1" fmla="*/ 0 h 1"/>
              <a:gd name="T2" fmla="*/ 0 w 51"/>
              <a:gd name="T3" fmla="*/ 0 h 1"/>
              <a:gd name="T4" fmla="*/ 50 w 51"/>
              <a:gd name="T5" fmla="*/ 0 h 1"/>
              <a:gd name="T6" fmla="*/ 0 w 5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">
                <a:moveTo>
                  <a:pt x="0" y="0"/>
                </a:moveTo>
                <a:lnTo>
                  <a:pt x="0" y="0"/>
                </a:lnTo>
                <a:cubicBezTo>
                  <a:pt x="17" y="0"/>
                  <a:pt x="34" y="0"/>
                  <a:pt x="50" y="0"/>
                </a:cubicBezTo>
                <a:cubicBezTo>
                  <a:pt x="34" y="0"/>
                  <a:pt x="1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50">
            <a:extLst>
              <a:ext uri="{FF2B5EF4-FFF2-40B4-BE49-F238E27FC236}">
                <a16:creationId xmlns:a16="http://schemas.microsoft.com/office/drawing/2014/main" id="{D19138A7-6F34-BD46-BF83-5B455F3D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572" y="10397029"/>
            <a:ext cx="55696" cy="4640"/>
          </a:xfrm>
          <a:custGeom>
            <a:avLst/>
            <a:gdLst>
              <a:gd name="T0" fmla="*/ 0 w 51"/>
              <a:gd name="T1" fmla="*/ 0 h 1"/>
              <a:gd name="T2" fmla="*/ 0 w 51"/>
              <a:gd name="T3" fmla="*/ 0 h 1"/>
              <a:gd name="T4" fmla="*/ 50 w 51"/>
              <a:gd name="T5" fmla="*/ 0 h 1"/>
              <a:gd name="T6" fmla="*/ 0 w 5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">
                <a:moveTo>
                  <a:pt x="0" y="0"/>
                </a:moveTo>
                <a:lnTo>
                  <a:pt x="0" y="0"/>
                </a:lnTo>
                <a:cubicBezTo>
                  <a:pt x="17" y="0"/>
                  <a:pt x="34" y="0"/>
                  <a:pt x="50" y="0"/>
                </a:cubicBezTo>
                <a:cubicBezTo>
                  <a:pt x="34" y="0"/>
                  <a:pt x="1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51">
            <a:extLst>
              <a:ext uri="{FF2B5EF4-FFF2-40B4-BE49-F238E27FC236}">
                <a16:creationId xmlns:a16="http://schemas.microsoft.com/office/drawing/2014/main" id="{11A5DFA5-1E48-964B-919B-B1BF1C42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236" y="10397029"/>
            <a:ext cx="55696" cy="4640"/>
          </a:xfrm>
          <a:custGeom>
            <a:avLst/>
            <a:gdLst>
              <a:gd name="T0" fmla="*/ 0 w 51"/>
              <a:gd name="T1" fmla="*/ 0 h 1"/>
              <a:gd name="T2" fmla="*/ 0 w 51"/>
              <a:gd name="T3" fmla="*/ 0 h 1"/>
              <a:gd name="T4" fmla="*/ 50 w 51"/>
              <a:gd name="T5" fmla="*/ 0 h 1"/>
              <a:gd name="T6" fmla="*/ 0 w 5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">
                <a:moveTo>
                  <a:pt x="0" y="0"/>
                </a:moveTo>
                <a:lnTo>
                  <a:pt x="0" y="0"/>
                </a:lnTo>
                <a:cubicBezTo>
                  <a:pt x="17" y="0"/>
                  <a:pt x="34" y="0"/>
                  <a:pt x="50" y="0"/>
                </a:cubicBezTo>
                <a:cubicBezTo>
                  <a:pt x="34" y="0"/>
                  <a:pt x="1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52">
            <a:extLst>
              <a:ext uri="{FF2B5EF4-FFF2-40B4-BE49-F238E27FC236}">
                <a16:creationId xmlns:a16="http://schemas.microsoft.com/office/drawing/2014/main" id="{F6809C78-95C7-894E-A486-F8B47591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540" y="10397029"/>
            <a:ext cx="46413" cy="4640"/>
          </a:xfrm>
          <a:custGeom>
            <a:avLst/>
            <a:gdLst>
              <a:gd name="T0" fmla="*/ 0 w 44"/>
              <a:gd name="T1" fmla="*/ 0 h 1"/>
              <a:gd name="T2" fmla="*/ 0 w 44"/>
              <a:gd name="T3" fmla="*/ 0 h 1"/>
              <a:gd name="T4" fmla="*/ 0 w 44"/>
              <a:gd name="T5" fmla="*/ 0 h 1"/>
              <a:gd name="T6" fmla="*/ 43 w 44"/>
              <a:gd name="T7" fmla="*/ 0 h 1"/>
              <a:gd name="T8" fmla="*/ 0 w 4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9" y="0"/>
                  <a:pt x="26" y="0"/>
                  <a:pt x="43" y="0"/>
                </a:cubicBezTo>
                <a:cubicBezTo>
                  <a:pt x="26" y="0"/>
                  <a:pt x="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E32AE37E-5234-EB41-9082-E58BEE9E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456" y="10397029"/>
            <a:ext cx="9283" cy="4640"/>
          </a:xfrm>
          <a:custGeom>
            <a:avLst/>
            <a:gdLst>
              <a:gd name="T0" fmla="*/ 8 w 9"/>
              <a:gd name="T1" fmla="*/ 0 h 1"/>
              <a:gd name="T2" fmla="*/ 8 w 9"/>
              <a:gd name="T3" fmla="*/ 0 h 1"/>
              <a:gd name="T4" fmla="*/ 0 w 9"/>
              <a:gd name="T5" fmla="*/ 0 h 1"/>
              <a:gd name="T6" fmla="*/ 8 w 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">
                <a:moveTo>
                  <a:pt x="8" y="0"/>
                </a:moveTo>
                <a:lnTo>
                  <a:pt x="8" y="0"/>
                </a:ln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54">
            <a:extLst>
              <a:ext uri="{FF2B5EF4-FFF2-40B4-BE49-F238E27FC236}">
                <a16:creationId xmlns:a16="http://schemas.microsoft.com/office/drawing/2014/main" id="{7292FF62-3E60-7843-A134-6723F9F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205" y="10397029"/>
            <a:ext cx="37131" cy="4640"/>
          </a:xfrm>
          <a:custGeom>
            <a:avLst/>
            <a:gdLst>
              <a:gd name="T0" fmla="*/ 0 w 35"/>
              <a:gd name="T1" fmla="*/ 0 h 1"/>
              <a:gd name="T2" fmla="*/ 0 w 35"/>
              <a:gd name="T3" fmla="*/ 0 h 1"/>
              <a:gd name="T4" fmla="*/ 34 w 35"/>
              <a:gd name="T5" fmla="*/ 0 h 1"/>
              <a:gd name="T6" fmla="*/ 0 w 35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1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17" y="0"/>
                  <a:pt x="34" y="0"/>
                </a:cubicBezTo>
                <a:cubicBezTo>
                  <a:pt x="17" y="0"/>
                  <a:pt x="8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D7151CAC-8AC6-6F44-869D-4E3B97F5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226" y="10397029"/>
            <a:ext cx="27848" cy="4640"/>
          </a:xfrm>
          <a:custGeom>
            <a:avLst/>
            <a:gdLst>
              <a:gd name="T0" fmla="*/ 0 w 26"/>
              <a:gd name="T1" fmla="*/ 0 h 1"/>
              <a:gd name="T2" fmla="*/ 0 w 26"/>
              <a:gd name="T3" fmla="*/ 0 h 1"/>
              <a:gd name="T4" fmla="*/ 25 w 26"/>
              <a:gd name="T5" fmla="*/ 0 h 1"/>
              <a:gd name="T6" fmla="*/ 0 w 2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1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17" y="0"/>
                  <a:pt x="25" y="0"/>
                </a:cubicBezTo>
                <a:cubicBezTo>
                  <a:pt x="17" y="0"/>
                  <a:pt x="8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56">
            <a:extLst>
              <a:ext uri="{FF2B5EF4-FFF2-40B4-BE49-F238E27FC236}">
                <a16:creationId xmlns:a16="http://schemas.microsoft.com/office/drawing/2014/main" id="{75F4A838-B297-2D40-B544-E646A110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2074" y="10397029"/>
            <a:ext cx="37131" cy="4640"/>
          </a:xfrm>
          <a:custGeom>
            <a:avLst/>
            <a:gdLst>
              <a:gd name="T0" fmla="*/ 0 w 35"/>
              <a:gd name="T1" fmla="*/ 0 h 1"/>
              <a:gd name="T2" fmla="*/ 0 w 35"/>
              <a:gd name="T3" fmla="*/ 0 h 1"/>
              <a:gd name="T4" fmla="*/ 34 w 35"/>
              <a:gd name="T5" fmla="*/ 0 h 1"/>
              <a:gd name="T6" fmla="*/ 0 w 35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1">
                <a:moveTo>
                  <a:pt x="0" y="0"/>
                </a:moveTo>
                <a:lnTo>
                  <a:pt x="0" y="0"/>
                </a:lnTo>
                <a:cubicBezTo>
                  <a:pt x="17" y="0"/>
                  <a:pt x="25" y="0"/>
                  <a:pt x="34" y="0"/>
                </a:cubicBezTo>
                <a:cubicBezTo>
                  <a:pt x="25" y="0"/>
                  <a:pt x="1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57">
            <a:extLst>
              <a:ext uri="{FF2B5EF4-FFF2-40B4-BE49-F238E27FC236}">
                <a16:creationId xmlns:a16="http://schemas.microsoft.com/office/drawing/2014/main" id="{AA154BA8-2C0E-F243-95E9-B97B47A59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540" y="10397029"/>
            <a:ext cx="543036" cy="496623"/>
          </a:xfrm>
          <a:custGeom>
            <a:avLst/>
            <a:gdLst>
              <a:gd name="T0" fmla="*/ 287 w 514"/>
              <a:gd name="T1" fmla="*/ 438 h 472"/>
              <a:gd name="T2" fmla="*/ 287 w 514"/>
              <a:gd name="T3" fmla="*/ 438 h 472"/>
              <a:gd name="T4" fmla="*/ 513 w 514"/>
              <a:gd name="T5" fmla="*/ 0 h 472"/>
              <a:gd name="T6" fmla="*/ 505 w 514"/>
              <a:gd name="T7" fmla="*/ 0 h 472"/>
              <a:gd name="T8" fmla="*/ 496 w 514"/>
              <a:gd name="T9" fmla="*/ 0 h 472"/>
              <a:gd name="T10" fmla="*/ 471 w 514"/>
              <a:gd name="T11" fmla="*/ 0 h 472"/>
              <a:gd name="T12" fmla="*/ 463 w 514"/>
              <a:gd name="T13" fmla="*/ 0 h 472"/>
              <a:gd name="T14" fmla="*/ 437 w 514"/>
              <a:gd name="T15" fmla="*/ 0 h 472"/>
              <a:gd name="T16" fmla="*/ 437 w 514"/>
              <a:gd name="T17" fmla="*/ 0 h 472"/>
              <a:gd name="T18" fmla="*/ 412 w 514"/>
              <a:gd name="T19" fmla="*/ 0 h 472"/>
              <a:gd name="T20" fmla="*/ 405 w 514"/>
              <a:gd name="T21" fmla="*/ 0 h 472"/>
              <a:gd name="T22" fmla="*/ 380 w 514"/>
              <a:gd name="T23" fmla="*/ 0 h 472"/>
              <a:gd name="T24" fmla="*/ 380 w 514"/>
              <a:gd name="T25" fmla="*/ 0 h 472"/>
              <a:gd name="T26" fmla="*/ 346 w 514"/>
              <a:gd name="T27" fmla="*/ 0 h 472"/>
              <a:gd name="T28" fmla="*/ 346 w 514"/>
              <a:gd name="T29" fmla="*/ 0 h 472"/>
              <a:gd name="T30" fmla="*/ 312 w 514"/>
              <a:gd name="T31" fmla="*/ 0 h 472"/>
              <a:gd name="T32" fmla="*/ 312 w 514"/>
              <a:gd name="T33" fmla="*/ 0 h 472"/>
              <a:gd name="T34" fmla="*/ 287 w 514"/>
              <a:gd name="T35" fmla="*/ 0 h 472"/>
              <a:gd name="T36" fmla="*/ 253 w 514"/>
              <a:gd name="T37" fmla="*/ 0 h 472"/>
              <a:gd name="T38" fmla="*/ 245 w 514"/>
              <a:gd name="T39" fmla="*/ 0 h 472"/>
              <a:gd name="T40" fmla="*/ 219 w 514"/>
              <a:gd name="T41" fmla="*/ 0 h 472"/>
              <a:gd name="T42" fmla="*/ 169 w 514"/>
              <a:gd name="T43" fmla="*/ 0 h 472"/>
              <a:gd name="T44" fmla="*/ 160 w 514"/>
              <a:gd name="T45" fmla="*/ 0 h 472"/>
              <a:gd name="T46" fmla="*/ 110 w 514"/>
              <a:gd name="T47" fmla="*/ 0 h 472"/>
              <a:gd name="T48" fmla="*/ 101 w 514"/>
              <a:gd name="T49" fmla="*/ 0 h 472"/>
              <a:gd name="T50" fmla="*/ 51 w 514"/>
              <a:gd name="T51" fmla="*/ 0 h 472"/>
              <a:gd name="T52" fmla="*/ 43 w 514"/>
              <a:gd name="T53" fmla="*/ 0 h 472"/>
              <a:gd name="T54" fmla="*/ 0 w 514"/>
              <a:gd name="T55" fmla="*/ 0 h 472"/>
              <a:gd name="T56" fmla="*/ 211 w 514"/>
              <a:gd name="T57" fmla="*/ 438 h 472"/>
              <a:gd name="T58" fmla="*/ 287 w 514"/>
              <a:gd name="T59" fmla="*/ 43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4" h="472">
                <a:moveTo>
                  <a:pt x="287" y="438"/>
                </a:moveTo>
                <a:lnTo>
                  <a:pt x="287" y="438"/>
                </a:lnTo>
                <a:cubicBezTo>
                  <a:pt x="513" y="0"/>
                  <a:pt x="513" y="0"/>
                  <a:pt x="513" y="0"/>
                </a:cubicBezTo>
                <a:cubicBezTo>
                  <a:pt x="505" y="0"/>
                  <a:pt x="505" y="0"/>
                  <a:pt x="505" y="0"/>
                </a:cubicBezTo>
                <a:lnTo>
                  <a:pt x="496" y="0"/>
                </a:lnTo>
                <a:cubicBezTo>
                  <a:pt x="488" y="0"/>
                  <a:pt x="480" y="0"/>
                  <a:pt x="471" y="0"/>
                </a:cubicBezTo>
                <a:cubicBezTo>
                  <a:pt x="471" y="0"/>
                  <a:pt x="471" y="0"/>
                  <a:pt x="463" y="0"/>
                </a:cubicBezTo>
                <a:cubicBezTo>
                  <a:pt x="454" y="0"/>
                  <a:pt x="446" y="0"/>
                  <a:pt x="437" y="0"/>
                </a:cubicBezTo>
                <a:lnTo>
                  <a:pt x="437" y="0"/>
                </a:lnTo>
                <a:cubicBezTo>
                  <a:pt x="429" y="0"/>
                  <a:pt x="421" y="0"/>
                  <a:pt x="412" y="0"/>
                </a:cubicBezTo>
                <a:lnTo>
                  <a:pt x="405" y="0"/>
                </a:lnTo>
                <a:cubicBezTo>
                  <a:pt x="396" y="0"/>
                  <a:pt x="388" y="0"/>
                  <a:pt x="380" y="0"/>
                </a:cubicBezTo>
                <a:lnTo>
                  <a:pt x="380" y="0"/>
                </a:lnTo>
                <a:cubicBezTo>
                  <a:pt x="363" y="0"/>
                  <a:pt x="354" y="0"/>
                  <a:pt x="346" y="0"/>
                </a:cubicBezTo>
                <a:lnTo>
                  <a:pt x="346" y="0"/>
                </a:lnTo>
                <a:cubicBezTo>
                  <a:pt x="337" y="0"/>
                  <a:pt x="329" y="0"/>
                  <a:pt x="312" y="0"/>
                </a:cubicBezTo>
                <a:lnTo>
                  <a:pt x="312" y="0"/>
                </a:lnTo>
                <a:cubicBezTo>
                  <a:pt x="304" y="0"/>
                  <a:pt x="295" y="0"/>
                  <a:pt x="287" y="0"/>
                </a:cubicBezTo>
                <a:cubicBezTo>
                  <a:pt x="270" y="0"/>
                  <a:pt x="262" y="0"/>
                  <a:pt x="253" y="0"/>
                </a:cubicBezTo>
                <a:lnTo>
                  <a:pt x="245" y="0"/>
                </a:lnTo>
                <a:cubicBezTo>
                  <a:pt x="236" y="0"/>
                  <a:pt x="228" y="0"/>
                  <a:pt x="219" y="0"/>
                </a:cubicBezTo>
                <a:cubicBezTo>
                  <a:pt x="203" y="0"/>
                  <a:pt x="186" y="0"/>
                  <a:pt x="16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44" y="0"/>
                  <a:pt x="127" y="0"/>
                  <a:pt x="11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85" y="0"/>
                  <a:pt x="68" y="0"/>
                  <a:pt x="5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6" y="0"/>
                  <a:pt x="9" y="0"/>
                  <a:pt x="0" y="0"/>
                </a:cubicBezTo>
                <a:cubicBezTo>
                  <a:pt x="68" y="151"/>
                  <a:pt x="144" y="294"/>
                  <a:pt x="211" y="438"/>
                </a:cubicBezTo>
                <a:cubicBezTo>
                  <a:pt x="228" y="471"/>
                  <a:pt x="270" y="471"/>
                  <a:pt x="287" y="438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8">
            <a:extLst>
              <a:ext uri="{FF2B5EF4-FFF2-40B4-BE49-F238E27FC236}">
                <a16:creationId xmlns:a16="http://schemas.microsoft.com/office/drawing/2014/main" id="{E1B2F1AF-5240-0548-9267-4AD572270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694" y="10475931"/>
            <a:ext cx="232067" cy="292406"/>
          </a:xfrm>
          <a:custGeom>
            <a:avLst/>
            <a:gdLst>
              <a:gd name="T0" fmla="*/ 126 w 220"/>
              <a:gd name="T1" fmla="*/ 245 h 279"/>
              <a:gd name="T2" fmla="*/ 126 w 220"/>
              <a:gd name="T3" fmla="*/ 245 h 279"/>
              <a:gd name="T4" fmla="*/ 219 w 220"/>
              <a:gd name="T5" fmla="*/ 34 h 279"/>
              <a:gd name="T6" fmla="*/ 0 w 220"/>
              <a:gd name="T7" fmla="*/ 0 h 279"/>
              <a:gd name="T8" fmla="*/ 51 w 220"/>
              <a:gd name="T9" fmla="*/ 236 h 279"/>
              <a:gd name="T10" fmla="*/ 126 w 220"/>
              <a:gd name="T11" fmla="*/ 24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79">
                <a:moveTo>
                  <a:pt x="126" y="245"/>
                </a:moveTo>
                <a:lnTo>
                  <a:pt x="126" y="245"/>
                </a:lnTo>
                <a:cubicBezTo>
                  <a:pt x="219" y="34"/>
                  <a:pt x="219" y="34"/>
                  <a:pt x="219" y="34"/>
                </a:cubicBezTo>
                <a:cubicBezTo>
                  <a:pt x="0" y="0"/>
                  <a:pt x="0" y="0"/>
                  <a:pt x="0" y="0"/>
                </a:cubicBezTo>
                <a:cubicBezTo>
                  <a:pt x="51" y="236"/>
                  <a:pt x="51" y="236"/>
                  <a:pt x="51" y="236"/>
                </a:cubicBezTo>
                <a:cubicBezTo>
                  <a:pt x="51" y="278"/>
                  <a:pt x="110" y="278"/>
                  <a:pt x="126" y="245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9">
            <a:extLst>
              <a:ext uri="{FF2B5EF4-FFF2-40B4-BE49-F238E27FC236}">
                <a16:creationId xmlns:a16="http://schemas.microsoft.com/office/drawing/2014/main" id="{3A2A082D-4694-FF4A-9E7E-CFE5A1D2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471" y="10415595"/>
            <a:ext cx="292406" cy="329534"/>
          </a:xfrm>
          <a:custGeom>
            <a:avLst/>
            <a:gdLst>
              <a:gd name="T0" fmla="*/ 84 w 278"/>
              <a:gd name="T1" fmla="*/ 269 h 312"/>
              <a:gd name="T2" fmla="*/ 84 w 278"/>
              <a:gd name="T3" fmla="*/ 269 h 312"/>
              <a:gd name="T4" fmla="*/ 160 w 278"/>
              <a:gd name="T5" fmla="*/ 277 h 312"/>
              <a:gd name="T6" fmla="*/ 277 w 278"/>
              <a:gd name="T7" fmla="*/ 25 h 312"/>
              <a:gd name="T8" fmla="*/ 0 w 278"/>
              <a:gd name="T9" fmla="*/ 0 h 312"/>
              <a:gd name="T10" fmla="*/ 84 w 278"/>
              <a:gd name="T11" fmla="*/ 26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312">
                <a:moveTo>
                  <a:pt x="84" y="269"/>
                </a:moveTo>
                <a:lnTo>
                  <a:pt x="84" y="269"/>
                </a:lnTo>
                <a:cubicBezTo>
                  <a:pt x="92" y="303"/>
                  <a:pt x="143" y="311"/>
                  <a:pt x="160" y="277"/>
                </a:cubicBezTo>
                <a:cubicBezTo>
                  <a:pt x="277" y="25"/>
                  <a:pt x="277" y="25"/>
                  <a:pt x="277" y="25"/>
                </a:cubicBezTo>
                <a:cubicBezTo>
                  <a:pt x="0" y="0"/>
                  <a:pt x="0" y="0"/>
                  <a:pt x="0" y="0"/>
                </a:cubicBezTo>
                <a:lnTo>
                  <a:pt x="84" y="269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60">
            <a:extLst>
              <a:ext uri="{FF2B5EF4-FFF2-40B4-BE49-F238E27FC236}">
                <a16:creationId xmlns:a16="http://schemas.microsoft.com/office/drawing/2014/main" id="{531B5D8A-791F-3548-B1C8-71FCE4DE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528" y="10545552"/>
            <a:ext cx="4640" cy="464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61">
            <a:extLst>
              <a:ext uri="{FF2B5EF4-FFF2-40B4-BE49-F238E27FC236}">
                <a16:creationId xmlns:a16="http://schemas.microsoft.com/office/drawing/2014/main" id="{FF831B15-CC72-164C-80DD-8D38080C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528" y="10503779"/>
            <a:ext cx="232067" cy="46413"/>
          </a:xfrm>
          <a:custGeom>
            <a:avLst/>
            <a:gdLst>
              <a:gd name="T0" fmla="*/ 0 w 220"/>
              <a:gd name="T1" fmla="*/ 42 h 43"/>
              <a:gd name="T2" fmla="*/ 0 w 220"/>
              <a:gd name="T3" fmla="*/ 42 h 43"/>
              <a:gd name="T4" fmla="*/ 219 w 220"/>
              <a:gd name="T5" fmla="*/ 0 h 43"/>
              <a:gd name="T6" fmla="*/ 0 w 220"/>
              <a:gd name="T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" h="43">
                <a:moveTo>
                  <a:pt x="0" y="42"/>
                </a:moveTo>
                <a:lnTo>
                  <a:pt x="0" y="42"/>
                </a:lnTo>
                <a:cubicBezTo>
                  <a:pt x="219" y="0"/>
                  <a:pt x="219" y="0"/>
                  <a:pt x="219" y="0"/>
                </a:cubicBezTo>
                <a:cubicBezTo>
                  <a:pt x="143" y="17"/>
                  <a:pt x="76" y="25"/>
                  <a:pt x="0" y="42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62">
            <a:extLst>
              <a:ext uri="{FF2B5EF4-FFF2-40B4-BE49-F238E27FC236}">
                <a16:creationId xmlns:a16="http://schemas.microsoft.com/office/drawing/2014/main" id="{A1FCEF3E-4AF1-834B-8FB8-2416F7EC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092" y="10397029"/>
            <a:ext cx="5165822" cy="886496"/>
          </a:xfrm>
          <a:custGeom>
            <a:avLst/>
            <a:gdLst>
              <a:gd name="T0" fmla="*/ 4444 w 4908"/>
              <a:gd name="T1" fmla="*/ 227 h 843"/>
              <a:gd name="T2" fmla="*/ 4444 w 4908"/>
              <a:gd name="T3" fmla="*/ 227 h 843"/>
              <a:gd name="T4" fmla="*/ 4326 w 4908"/>
              <a:gd name="T5" fmla="*/ 370 h 843"/>
              <a:gd name="T6" fmla="*/ 4301 w 4908"/>
              <a:gd name="T7" fmla="*/ 362 h 843"/>
              <a:gd name="T8" fmla="*/ 4276 w 4908"/>
              <a:gd name="T9" fmla="*/ 185 h 843"/>
              <a:gd name="T10" fmla="*/ 4393 w 4908"/>
              <a:gd name="T11" fmla="*/ 210 h 843"/>
              <a:gd name="T12" fmla="*/ 3922 w 4908"/>
              <a:gd name="T13" fmla="*/ 109 h 843"/>
              <a:gd name="T14" fmla="*/ 2937 w 4908"/>
              <a:gd name="T15" fmla="*/ 8 h 843"/>
              <a:gd name="T16" fmla="*/ 2760 w 4908"/>
              <a:gd name="T17" fmla="*/ 0 h 843"/>
              <a:gd name="T18" fmla="*/ 2534 w 4908"/>
              <a:gd name="T19" fmla="*/ 438 h 843"/>
              <a:gd name="T20" fmla="*/ 2458 w 4908"/>
              <a:gd name="T21" fmla="*/ 438 h 843"/>
              <a:gd name="T22" fmla="*/ 2247 w 4908"/>
              <a:gd name="T23" fmla="*/ 0 h 843"/>
              <a:gd name="T24" fmla="*/ 1961 w 4908"/>
              <a:gd name="T25" fmla="*/ 17 h 843"/>
              <a:gd name="T26" fmla="*/ 1843 w 4908"/>
              <a:gd name="T27" fmla="*/ 25 h 843"/>
              <a:gd name="T28" fmla="*/ 1768 w 4908"/>
              <a:gd name="T29" fmla="*/ 303 h 843"/>
              <a:gd name="T30" fmla="*/ 1692 w 4908"/>
              <a:gd name="T31" fmla="*/ 311 h 843"/>
              <a:gd name="T32" fmla="*/ 1566 w 4908"/>
              <a:gd name="T33" fmla="*/ 59 h 843"/>
              <a:gd name="T34" fmla="*/ 1246 w 4908"/>
              <a:gd name="T35" fmla="*/ 101 h 843"/>
              <a:gd name="T36" fmla="*/ 1204 w 4908"/>
              <a:gd name="T37" fmla="*/ 336 h 843"/>
              <a:gd name="T38" fmla="*/ 1128 w 4908"/>
              <a:gd name="T39" fmla="*/ 353 h 843"/>
              <a:gd name="T40" fmla="*/ 1027 w 4908"/>
              <a:gd name="T41" fmla="*/ 143 h 843"/>
              <a:gd name="T42" fmla="*/ 976 w 4908"/>
              <a:gd name="T43" fmla="*/ 151 h 843"/>
              <a:gd name="T44" fmla="*/ 640 w 4908"/>
              <a:gd name="T45" fmla="*/ 219 h 843"/>
              <a:gd name="T46" fmla="*/ 623 w 4908"/>
              <a:gd name="T47" fmla="*/ 404 h 843"/>
              <a:gd name="T48" fmla="*/ 597 w 4908"/>
              <a:gd name="T49" fmla="*/ 412 h 843"/>
              <a:gd name="T50" fmla="*/ 471 w 4908"/>
              <a:gd name="T51" fmla="*/ 269 h 843"/>
              <a:gd name="T52" fmla="*/ 0 w 4908"/>
              <a:gd name="T53" fmla="*/ 463 h 843"/>
              <a:gd name="T54" fmla="*/ 0 w 4908"/>
              <a:gd name="T55" fmla="*/ 463 h 843"/>
              <a:gd name="T56" fmla="*/ 0 w 4908"/>
              <a:gd name="T57" fmla="*/ 471 h 843"/>
              <a:gd name="T58" fmla="*/ 17 w 4908"/>
              <a:gd name="T59" fmla="*/ 496 h 843"/>
              <a:gd name="T60" fmla="*/ 210 w 4908"/>
              <a:gd name="T61" fmla="*/ 715 h 843"/>
              <a:gd name="T62" fmla="*/ 530 w 4908"/>
              <a:gd name="T63" fmla="*/ 808 h 843"/>
              <a:gd name="T64" fmla="*/ 985 w 4908"/>
              <a:gd name="T65" fmla="*/ 825 h 843"/>
              <a:gd name="T66" fmla="*/ 1970 w 4908"/>
              <a:gd name="T67" fmla="*/ 842 h 843"/>
              <a:gd name="T68" fmla="*/ 2466 w 4908"/>
              <a:gd name="T69" fmla="*/ 842 h 843"/>
              <a:gd name="T70" fmla="*/ 2945 w 4908"/>
              <a:gd name="T71" fmla="*/ 833 h 843"/>
              <a:gd name="T72" fmla="*/ 3930 w 4908"/>
              <a:gd name="T73" fmla="*/ 791 h 843"/>
              <a:gd name="T74" fmla="*/ 4427 w 4908"/>
              <a:gd name="T75" fmla="*/ 766 h 843"/>
              <a:gd name="T76" fmla="*/ 4907 w 4908"/>
              <a:gd name="T77" fmla="*/ 412 h 843"/>
              <a:gd name="T78" fmla="*/ 4907 w 4908"/>
              <a:gd name="T79" fmla="*/ 404 h 843"/>
              <a:gd name="T80" fmla="*/ 4444 w 4908"/>
              <a:gd name="T81" fmla="*/ 227 h 843"/>
              <a:gd name="T82" fmla="*/ 3232 w 4908"/>
              <a:gd name="T83" fmla="*/ 294 h 843"/>
              <a:gd name="T84" fmla="*/ 3232 w 4908"/>
              <a:gd name="T85" fmla="*/ 294 h 843"/>
              <a:gd name="T86" fmla="*/ 3156 w 4908"/>
              <a:gd name="T87" fmla="*/ 286 h 843"/>
              <a:gd name="T88" fmla="*/ 3072 w 4908"/>
              <a:gd name="T89" fmla="*/ 17 h 843"/>
              <a:gd name="T90" fmla="*/ 3349 w 4908"/>
              <a:gd name="T91" fmla="*/ 42 h 843"/>
              <a:gd name="T92" fmla="*/ 3232 w 4908"/>
              <a:gd name="T93" fmla="*/ 294 h 843"/>
              <a:gd name="T94" fmla="*/ 3795 w 4908"/>
              <a:gd name="T95" fmla="*/ 320 h 843"/>
              <a:gd name="T96" fmla="*/ 3795 w 4908"/>
              <a:gd name="T97" fmla="*/ 320 h 843"/>
              <a:gd name="T98" fmla="*/ 3720 w 4908"/>
              <a:gd name="T99" fmla="*/ 311 h 843"/>
              <a:gd name="T100" fmla="*/ 3669 w 4908"/>
              <a:gd name="T101" fmla="*/ 75 h 843"/>
              <a:gd name="T102" fmla="*/ 3888 w 4908"/>
              <a:gd name="T103" fmla="*/ 109 h 843"/>
              <a:gd name="T104" fmla="*/ 3795 w 4908"/>
              <a:gd name="T105" fmla="*/ 32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08" h="843">
                <a:moveTo>
                  <a:pt x="4444" y="227"/>
                </a:moveTo>
                <a:lnTo>
                  <a:pt x="4444" y="227"/>
                </a:lnTo>
                <a:cubicBezTo>
                  <a:pt x="4326" y="370"/>
                  <a:pt x="4326" y="370"/>
                  <a:pt x="4326" y="370"/>
                </a:cubicBezTo>
                <a:cubicBezTo>
                  <a:pt x="4318" y="379"/>
                  <a:pt x="4301" y="379"/>
                  <a:pt x="4301" y="362"/>
                </a:cubicBezTo>
                <a:cubicBezTo>
                  <a:pt x="4276" y="185"/>
                  <a:pt x="4276" y="185"/>
                  <a:pt x="4276" y="185"/>
                </a:cubicBezTo>
                <a:cubicBezTo>
                  <a:pt x="4393" y="210"/>
                  <a:pt x="4393" y="210"/>
                  <a:pt x="4393" y="210"/>
                </a:cubicBezTo>
                <a:cubicBezTo>
                  <a:pt x="4259" y="176"/>
                  <a:pt x="4099" y="143"/>
                  <a:pt x="3922" y="109"/>
                </a:cubicBezTo>
                <a:cubicBezTo>
                  <a:pt x="3635" y="67"/>
                  <a:pt x="3299" y="25"/>
                  <a:pt x="2937" y="8"/>
                </a:cubicBezTo>
                <a:cubicBezTo>
                  <a:pt x="2878" y="0"/>
                  <a:pt x="2819" y="0"/>
                  <a:pt x="2760" y="0"/>
                </a:cubicBezTo>
                <a:cubicBezTo>
                  <a:pt x="2534" y="438"/>
                  <a:pt x="2534" y="438"/>
                  <a:pt x="2534" y="438"/>
                </a:cubicBezTo>
                <a:cubicBezTo>
                  <a:pt x="2517" y="471"/>
                  <a:pt x="2475" y="471"/>
                  <a:pt x="2458" y="438"/>
                </a:cubicBezTo>
                <a:cubicBezTo>
                  <a:pt x="2391" y="294"/>
                  <a:pt x="2315" y="151"/>
                  <a:pt x="2247" y="0"/>
                </a:cubicBezTo>
                <a:cubicBezTo>
                  <a:pt x="2146" y="8"/>
                  <a:pt x="2054" y="17"/>
                  <a:pt x="1961" y="17"/>
                </a:cubicBezTo>
                <a:cubicBezTo>
                  <a:pt x="1919" y="25"/>
                  <a:pt x="1877" y="25"/>
                  <a:pt x="1843" y="25"/>
                </a:cubicBezTo>
                <a:cubicBezTo>
                  <a:pt x="1768" y="303"/>
                  <a:pt x="1768" y="303"/>
                  <a:pt x="1768" y="303"/>
                </a:cubicBezTo>
                <a:cubicBezTo>
                  <a:pt x="1751" y="336"/>
                  <a:pt x="1709" y="345"/>
                  <a:pt x="1692" y="311"/>
                </a:cubicBezTo>
                <a:cubicBezTo>
                  <a:pt x="1566" y="59"/>
                  <a:pt x="1566" y="59"/>
                  <a:pt x="1566" y="59"/>
                </a:cubicBezTo>
                <a:cubicBezTo>
                  <a:pt x="1456" y="67"/>
                  <a:pt x="1347" y="84"/>
                  <a:pt x="1246" y="101"/>
                </a:cubicBezTo>
                <a:cubicBezTo>
                  <a:pt x="1204" y="336"/>
                  <a:pt x="1204" y="336"/>
                  <a:pt x="1204" y="336"/>
                </a:cubicBezTo>
                <a:cubicBezTo>
                  <a:pt x="1195" y="379"/>
                  <a:pt x="1145" y="387"/>
                  <a:pt x="1128" y="353"/>
                </a:cubicBezTo>
                <a:cubicBezTo>
                  <a:pt x="1027" y="143"/>
                  <a:pt x="1027" y="143"/>
                  <a:pt x="1027" y="143"/>
                </a:cubicBezTo>
                <a:cubicBezTo>
                  <a:pt x="1010" y="143"/>
                  <a:pt x="993" y="143"/>
                  <a:pt x="976" y="151"/>
                </a:cubicBezTo>
                <a:cubicBezTo>
                  <a:pt x="858" y="176"/>
                  <a:pt x="741" y="193"/>
                  <a:pt x="640" y="219"/>
                </a:cubicBezTo>
                <a:cubicBezTo>
                  <a:pt x="623" y="404"/>
                  <a:pt x="623" y="404"/>
                  <a:pt x="623" y="404"/>
                </a:cubicBezTo>
                <a:cubicBezTo>
                  <a:pt x="623" y="412"/>
                  <a:pt x="606" y="421"/>
                  <a:pt x="597" y="412"/>
                </a:cubicBezTo>
                <a:cubicBezTo>
                  <a:pt x="471" y="269"/>
                  <a:pt x="471" y="269"/>
                  <a:pt x="471" y="269"/>
                </a:cubicBezTo>
                <a:cubicBezTo>
                  <a:pt x="177" y="345"/>
                  <a:pt x="0" y="429"/>
                  <a:pt x="0" y="463"/>
                </a:cubicBezTo>
                <a:lnTo>
                  <a:pt x="0" y="463"/>
                </a:lnTo>
                <a:cubicBezTo>
                  <a:pt x="0" y="463"/>
                  <a:pt x="0" y="463"/>
                  <a:pt x="0" y="471"/>
                </a:cubicBezTo>
                <a:cubicBezTo>
                  <a:pt x="8" y="480"/>
                  <a:pt x="8" y="488"/>
                  <a:pt x="17" y="496"/>
                </a:cubicBezTo>
                <a:cubicBezTo>
                  <a:pt x="59" y="589"/>
                  <a:pt x="126" y="665"/>
                  <a:pt x="210" y="715"/>
                </a:cubicBezTo>
                <a:cubicBezTo>
                  <a:pt x="345" y="808"/>
                  <a:pt x="480" y="808"/>
                  <a:pt x="530" y="808"/>
                </a:cubicBezTo>
                <a:cubicBezTo>
                  <a:pt x="682" y="816"/>
                  <a:pt x="833" y="825"/>
                  <a:pt x="985" y="825"/>
                </a:cubicBezTo>
                <a:cubicBezTo>
                  <a:pt x="1313" y="833"/>
                  <a:pt x="1641" y="842"/>
                  <a:pt x="1970" y="842"/>
                </a:cubicBezTo>
                <a:cubicBezTo>
                  <a:pt x="2130" y="842"/>
                  <a:pt x="2298" y="842"/>
                  <a:pt x="2466" y="842"/>
                </a:cubicBezTo>
                <a:cubicBezTo>
                  <a:pt x="2627" y="833"/>
                  <a:pt x="2785" y="833"/>
                  <a:pt x="2945" y="833"/>
                </a:cubicBezTo>
                <a:cubicBezTo>
                  <a:pt x="3274" y="825"/>
                  <a:pt x="3602" y="808"/>
                  <a:pt x="3930" y="791"/>
                </a:cubicBezTo>
                <a:cubicBezTo>
                  <a:pt x="4099" y="791"/>
                  <a:pt x="4259" y="774"/>
                  <a:pt x="4427" y="766"/>
                </a:cubicBezTo>
                <a:cubicBezTo>
                  <a:pt x="4646" y="766"/>
                  <a:pt x="4839" y="623"/>
                  <a:pt x="4907" y="412"/>
                </a:cubicBezTo>
                <a:cubicBezTo>
                  <a:pt x="4907" y="404"/>
                  <a:pt x="4907" y="404"/>
                  <a:pt x="4907" y="404"/>
                </a:cubicBezTo>
                <a:cubicBezTo>
                  <a:pt x="4882" y="362"/>
                  <a:pt x="4713" y="294"/>
                  <a:pt x="4444" y="227"/>
                </a:cubicBezTo>
                <a:close/>
                <a:moveTo>
                  <a:pt x="3232" y="294"/>
                </a:moveTo>
                <a:lnTo>
                  <a:pt x="3232" y="294"/>
                </a:lnTo>
                <a:cubicBezTo>
                  <a:pt x="3215" y="328"/>
                  <a:pt x="3164" y="320"/>
                  <a:pt x="3156" y="286"/>
                </a:cubicBezTo>
                <a:cubicBezTo>
                  <a:pt x="3072" y="17"/>
                  <a:pt x="3072" y="17"/>
                  <a:pt x="3072" y="17"/>
                </a:cubicBezTo>
                <a:cubicBezTo>
                  <a:pt x="3349" y="42"/>
                  <a:pt x="3349" y="42"/>
                  <a:pt x="3349" y="42"/>
                </a:cubicBezTo>
                <a:lnTo>
                  <a:pt x="3232" y="294"/>
                </a:lnTo>
                <a:close/>
                <a:moveTo>
                  <a:pt x="3795" y="320"/>
                </a:moveTo>
                <a:lnTo>
                  <a:pt x="3795" y="320"/>
                </a:lnTo>
                <a:cubicBezTo>
                  <a:pt x="3779" y="353"/>
                  <a:pt x="3720" y="353"/>
                  <a:pt x="3720" y="311"/>
                </a:cubicBezTo>
                <a:cubicBezTo>
                  <a:pt x="3669" y="75"/>
                  <a:pt x="3669" y="75"/>
                  <a:pt x="3669" y="75"/>
                </a:cubicBezTo>
                <a:cubicBezTo>
                  <a:pt x="3888" y="109"/>
                  <a:pt x="3888" y="109"/>
                  <a:pt x="3888" y="109"/>
                </a:cubicBezTo>
                <a:lnTo>
                  <a:pt x="3795" y="320"/>
                </a:lnTo>
                <a:close/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63">
            <a:extLst>
              <a:ext uri="{FF2B5EF4-FFF2-40B4-BE49-F238E27FC236}">
                <a16:creationId xmlns:a16="http://schemas.microsoft.com/office/drawing/2014/main" id="{1054499D-9D87-874D-9163-BF6E93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875" y="10615171"/>
            <a:ext cx="55696" cy="18565"/>
          </a:xfrm>
          <a:custGeom>
            <a:avLst/>
            <a:gdLst>
              <a:gd name="T0" fmla="*/ 0 w 52"/>
              <a:gd name="T1" fmla="*/ 0 h 18"/>
              <a:gd name="T2" fmla="*/ 0 w 52"/>
              <a:gd name="T3" fmla="*/ 0 h 18"/>
              <a:gd name="T4" fmla="*/ 51 w 52"/>
              <a:gd name="T5" fmla="*/ 17 h 18"/>
              <a:gd name="T6" fmla="*/ 51 w 52"/>
              <a:gd name="T7" fmla="*/ 9 h 18"/>
              <a:gd name="T8" fmla="*/ 0 w 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8">
                <a:moveTo>
                  <a:pt x="0" y="0"/>
                </a:moveTo>
                <a:lnTo>
                  <a:pt x="0" y="0"/>
                </a:lnTo>
                <a:cubicBezTo>
                  <a:pt x="17" y="9"/>
                  <a:pt x="34" y="9"/>
                  <a:pt x="51" y="17"/>
                </a:cubicBezTo>
                <a:cubicBezTo>
                  <a:pt x="51" y="9"/>
                  <a:pt x="51" y="9"/>
                  <a:pt x="51" y="9"/>
                </a:cubicBez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64">
            <a:extLst>
              <a:ext uri="{FF2B5EF4-FFF2-40B4-BE49-F238E27FC236}">
                <a16:creationId xmlns:a16="http://schemas.microsoft.com/office/drawing/2014/main" id="{8C546FD9-6BAF-9441-85E2-7A4CA87D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560" y="10591966"/>
            <a:ext cx="176371" cy="204219"/>
          </a:xfrm>
          <a:custGeom>
            <a:avLst/>
            <a:gdLst>
              <a:gd name="T0" fmla="*/ 0 w 169"/>
              <a:gd name="T1" fmla="*/ 0 h 195"/>
              <a:gd name="T2" fmla="*/ 0 w 169"/>
              <a:gd name="T3" fmla="*/ 0 h 195"/>
              <a:gd name="T4" fmla="*/ 25 w 169"/>
              <a:gd name="T5" fmla="*/ 177 h 195"/>
              <a:gd name="T6" fmla="*/ 50 w 169"/>
              <a:gd name="T7" fmla="*/ 185 h 195"/>
              <a:gd name="T8" fmla="*/ 168 w 169"/>
              <a:gd name="T9" fmla="*/ 42 h 195"/>
              <a:gd name="T10" fmla="*/ 117 w 169"/>
              <a:gd name="T11" fmla="*/ 25 h 195"/>
              <a:gd name="T12" fmla="*/ 0 w 169"/>
              <a:gd name="T13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195">
                <a:moveTo>
                  <a:pt x="0" y="0"/>
                </a:moveTo>
                <a:lnTo>
                  <a:pt x="0" y="0"/>
                </a:lnTo>
                <a:cubicBezTo>
                  <a:pt x="25" y="177"/>
                  <a:pt x="25" y="177"/>
                  <a:pt x="25" y="177"/>
                </a:cubicBezTo>
                <a:cubicBezTo>
                  <a:pt x="25" y="194"/>
                  <a:pt x="42" y="194"/>
                  <a:pt x="50" y="185"/>
                </a:cubicBezTo>
                <a:cubicBezTo>
                  <a:pt x="168" y="42"/>
                  <a:pt x="168" y="42"/>
                  <a:pt x="168" y="42"/>
                </a:cubicBezTo>
                <a:cubicBezTo>
                  <a:pt x="151" y="34"/>
                  <a:pt x="134" y="34"/>
                  <a:pt x="117" y="25"/>
                </a:cubicBez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FF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Line 115">
            <a:extLst>
              <a:ext uri="{FF2B5EF4-FFF2-40B4-BE49-F238E27FC236}">
                <a16:creationId xmlns:a16="http://schemas.microsoft.com/office/drawing/2014/main" id="{00D6593B-76E4-904B-A3C9-A3929CA9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9754" y="2678466"/>
            <a:ext cx="6539661" cy="464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6" name="Freeform 116">
            <a:extLst>
              <a:ext uri="{FF2B5EF4-FFF2-40B4-BE49-F238E27FC236}">
                <a16:creationId xmlns:a16="http://schemas.microsoft.com/office/drawing/2014/main" id="{E43CF1E8-8FF0-EB47-A897-7BCDD693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796" y="2548508"/>
            <a:ext cx="273841" cy="269198"/>
          </a:xfrm>
          <a:custGeom>
            <a:avLst/>
            <a:gdLst>
              <a:gd name="T0" fmla="*/ 134 w 262"/>
              <a:gd name="T1" fmla="*/ 253 h 254"/>
              <a:gd name="T2" fmla="*/ 134 w 262"/>
              <a:gd name="T3" fmla="*/ 253 h 254"/>
              <a:gd name="T4" fmla="*/ 0 w 262"/>
              <a:gd name="T5" fmla="*/ 126 h 254"/>
              <a:gd name="T6" fmla="*/ 134 w 262"/>
              <a:gd name="T7" fmla="*/ 0 h 254"/>
              <a:gd name="T8" fmla="*/ 261 w 262"/>
              <a:gd name="T9" fmla="*/ 126 h 254"/>
              <a:gd name="T10" fmla="*/ 134 w 262"/>
              <a:gd name="T1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54">
                <a:moveTo>
                  <a:pt x="134" y="253"/>
                </a:moveTo>
                <a:lnTo>
                  <a:pt x="134" y="253"/>
                </a:lnTo>
                <a:cubicBezTo>
                  <a:pt x="59" y="253"/>
                  <a:pt x="0" y="194"/>
                  <a:pt x="0" y="126"/>
                </a:cubicBezTo>
                <a:cubicBezTo>
                  <a:pt x="0" y="59"/>
                  <a:pt x="59" y="0"/>
                  <a:pt x="134" y="0"/>
                </a:cubicBezTo>
                <a:cubicBezTo>
                  <a:pt x="202" y="0"/>
                  <a:pt x="261" y="59"/>
                  <a:pt x="261" y="126"/>
                </a:cubicBezTo>
                <a:cubicBezTo>
                  <a:pt x="261" y="194"/>
                  <a:pt x="202" y="253"/>
                  <a:pt x="134" y="2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17">
            <a:extLst>
              <a:ext uri="{FF2B5EF4-FFF2-40B4-BE49-F238E27FC236}">
                <a16:creationId xmlns:a16="http://schemas.microsoft.com/office/drawing/2014/main" id="{9AAFCEBA-A4B3-9A4B-882E-E0CE31F6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945" y="2539225"/>
            <a:ext cx="348103" cy="283124"/>
          </a:xfrm>
          <a:custGeom>
            <a:avLst/>
            <a:gdLst>
              <a:gd name="T0" fmla="*/ 329 w 330"/>
              <a:gd name="T1" fmla="*/ 134 h 270"/>
              <a:gd name="T2" fmla="*/ 0 w 330"/>
              <a:gd name="T3" fmla="*/ 269 h 270"/>
              <a:gd name="T4" fmla="*/ 76 w 330"/>
              <a:gd name="T5" fmla="*/ 134 h 270"/>
              <a:gd name="T6" fmla="*/ 0 w 330"/>
              <a:gd name="T7" fmla="*/ 0 h 270"/>
              <a:gd name="T8" fmla="*/ 329 w 330"/>
              <a:gd name="T9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0">
                <a:moveTo>
                  <a:pt x="329" y="134"/>
                </a:moveTo>
                <a:lnTo>
                  <a:pt x="0" y="269"/>
                </a:lnTo>
                <a:lnTo>
                  <a:pt x="76" y="134"/>
                </a:lnTo>
                <a:lnTo>
                  <a:pt x="0" y="0"/>
                </a:lnTo>
                <a:lnTo>
                  <a:pt x="329" y="1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18">
            <a:extLst>
              <a:ext uri="{FF2B5EF4-FFF2-40B4-BE49-F238E27FC236}">
                <a16:creationId xmlns:a16="http://schemas.microsoft.com/office/drawing/2014/main" id="{81D7BA4F-2731-734A-A0F9-02CCA01A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956" y="2005472"/>
            <a:ext cx="1345991" cy="1345991"/>
          </a:xfrm>
          <a:custGeom>
            <a:avLst/>
            <a:gdLst>
              <a:gd name="T0" fmla="*/ 1279 w 1280"/>
              <a:gd name="T1" fmla="*/ 640 h 1281"/>
              <a:gd name="T2" fmla="*/ 1279 w 1280"/>
              <a:gd name="T3" fmla="*/ 640 h 1281"/>
              <a:gd name="T4" fmla="*/ 640 w 1280"/>
              <a:gd name="T5" fmla="*/ 1280 h 1281"/>
              <a:gd name="T6" fmla="*/ 0 w 1280"/>
              <a:gd name="T7" fmla="*/ 640 h 1281"/>
              <a:gd name="T8" fmla="*/ 640 w 1280"/>
              <a:gd name="T9" fmla="*/ 0 h 1281"/>
              <a:gd name="T10" fmla="*/ 1279 w 1280"/>
              <a:gd name="T11" fmla="*/ 64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81">
                <a:moveTo>
                  <a:pt x="1279" y="640"/>
                </a:moveTo>
                <a:lnTo>
                  <a:pt x="1279" y="640"/>
                </a:lnTo>
                <a:cubicBezTo>
                  <a:pt x="1279" y="994"/>
                  <a:pt x="993" y="1280"/>
                  <a:pt x="640" y="1280"/>
                </a:cubicBezTo>
                <a:cubicBezTo>
                  <a:pt x="286" y="1280"/>
                  <a:pt x="0" y="994"/>
                  <a:pt x="0" y="640"/>
                </a:cubicBezTo>
                <a:cubicBezTo>
                  <a:pt x="0" y="287"/>
                  <a:pt x="286" y="0"/>
                  <a:pt x="640" y="0"/>
                </a:cubicBezTo>
                <a:cubicBezTo>
                  <a:pt x="993" y="0"/>
                  <a:pt x="1279" y="287"/>
                  <a:pt x="1279" y="6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Line 119">
            <a:extLst>
              <a:ext uri="{FF2B5EF4-FFF2-40B4-BE49-F238E27FC236}">
                <a16:creationId xmlns:a16="http://schemas.microsoft.com/office/drawing/2014/main" id="{B3183A57-E2C6-A246-897A-B9E39F979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8404" y="5087327"/>
            <a:ext cx="5681010" cy="464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120">
            <a:extLst>
              <a:ext uri="{FF2B5EF4-FFF2-40B4-BE49-F238E27FC236}">
                <a16:creationId xmlns:a16="http://schemas.microsoft.com/office/drawing/2014/main" id="{2F52A6E8-3D08-E24E-9275-641EAAEC7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729" y="4957369"/>
            <a:ext cx="264555" cy="264555"/>
          </a:xfrm>
          <a:custGeom>
            <a:avLst/>
            <a:gdLst>
              <a:gd name="T0" fmla="*/ 126 w 253"/>
              <a:gd name="T1" fmla="*/ 252 h 253"/>
              <a:gd name="T2" fmla="*/ 126 w 253"/>
              <a:gd name="T3" fmla="*/ 252 h 253"/>
              <a:gd name="T4" fmla="*/ 0 w 253"/>
              <a:gd name="T5" fmla="*/ 126 h 253"/>
              <a:gd name="T6" fmla="*/ 126 w 253"/>
              <a:gd name="T7" fmla="*/ 0 h 253"/>
              <a:gd name="T8" fmla="*/ 252 w 253"/>
              <a:gd name="T9" fmla="*/ 126 h 253"/>
              <a:gd name="T10" fmla="*/ 126 w 253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3">
                <a:moveTo>
                  <a:pt x="126" y="252"/>
                </a:moveTo>
                <a:lnTo>
                  <a:pt x="126" y="252"/>
                </a:lnTo>
                <a:cubicBezTo>
                  <a:pt x="50" y="252"/>
                  <a:pt x="0" y="202"/>
                  <a:pt x="0" y="126"/>
                </a:cubicBezTo>
                <a:cubicBezTo>
                  <a:pt x="0" y="59"/>
                  <a:pt x="50" y="0"/>
                  <a:pt x="126" y="0"/>
                </a:cubicBezTo>
                <a:cubicBezTo>
                  <a:pt x="193" y="0"/>
                  <a:pt x="252" y="59"/>
                  <a:pt x="252" y="126"/>
                </a:cubicBezTo>
                <a:cubicBezTo>
                  <a:pt x="252" y="202"/>
                  <a:pt x="193" y="252"/>
                  <a:pt x="126" y="2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1">
            <a:extLst>
              <a:ext uri="{FF2B5EF4-FFF2-40B4-BE49-F238E27FC236}">
                <a16:creationId xmlns:a16="http://schemas.microsoft.com/office/drawing/2014/main" id="{39CCA63F-B367-D245-A9B3-92D22EB9D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945" y="4948086"/>
            <a:ext cx="348103" cy="292403"/>
          </a:xfrm>
          <a:custGeom>
            <a:avLst/>
            <a:gdLst>
              <a:gd name="T0" fmla="*/ 329 w 330"/>
              <a:gd name="T1" fmla="*/ 135 h 279"/>
              <a:gd name="T2" fmla="*/ 0 w 330"/>
              <a:gd name="T3" fmla="*/ 278 h 279"/>
              <a:gd name="T4" fmla="*/ 76 w 330"/>
              <a:gd name="T5" fmla="*/ 135 h 279"/>
              <a:gd name="T6" fmla="*/ 0 w 330"/>
              <a:gd name="T7" fmla="*/ 0 h 279"/>
              <a:gd name="T8" fmla="*/ 329 w 330"/>
              <a:gd name="T9" fmla="*/ 13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9">
                <a:moveTo>
                  <a:pt x="329" y="135"/>
                </a:moveTo>
                <a:lnTo>
                  <a:pt x="0" y="278"/>
                </a:lnTo>
                <a:lnTo>
                  <a:pt x="76" y="135"/>
                </a:lnTo>
                <a:lnTo>
                  <a:pt x="0" y="0"/>
                </a:lnTo>
                <a:lnTo>
                  <a:pt x="329" y="13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22">
            <a:extLst>
              <a:ext uri="{FF2B5EF4-FFF2-40B4-BE49-F238E27FC236}">
                <a16:creationId xmlns:a16="http://schemas.microsoft.com/office/drawing/2014/main" id="{AA0B7F2F-768D-1847-A51D-B95DD8E3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956" y="4423613"/>
            <a:ext cx="1345991" cy="1336708"/>
          </a:xfrm>
          <a:custGeom>
            <a:avLst/>
            <a:gdLst>
              <a:gd name="T0" fmla="*/ 1279 w 1280"/>
              <a:gd name="T1" fmla="*/ 631 h 1272"/>
              <a:gd name="T2" fmla="*/ 1279 w 1280"/>
              <a:gd name="T3" fmla="*/ 631 h 1272"/>
              <a:gd name="T4" fmla="*/ 640 w 1280"/>
              <a:gd name="T5" fmla="*/ 1271 h 1272"/>
              <a:gd name="T6" fmla="*/ 0 w 1280"/>
              <a:gd name="T7" fmla="*/ 631 h 1272"/>
              <a:gd name="T8" fmla="*/ 640 w 1280"/>
              <a:gd name="T9" fmla="*/ 0 h 1272"/>
              <a:gd name="T10" fmla="*/ 1279 w 1280"/>
              <a:gd name="T11" fmla="*/ 63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72">
                <a:moveTo>
                  <a:pt x="1279" y="631"/>
                </a:moveTo>
                <a:lnTo>
                  <a:pt x="1279" y="631"/>
                </a:lnTo>
                <a:cubicBezTo>
                  <a:pt x="1279" y="985"/>
                  <a:pt x="993" y="1271"/>
                  <a:pt x="640" y="1271"/>
                </a:cubicBezTo>
                <a:cubicBezTo>
                  <a:pt x="286" y="1271"/>
                  <a:pt x="0" y="985"/>
                  <a:pt x="0" y="631"/>
                </a:cubicBezTo>
                <a:cubicBezTo>
                  <a:pt x="0" y="286"/>
                  <a:pt x="286" y="0"/>
                  <a:pt x="640" y="0"/>
                </a:cubicBezTo>
                <a:cubicBezTo>
                  <a:pt x="993" y="0"/>
                  <a:pt x="1279" y="286"/>
                  <a:pt x="1279" y="6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Line 123">
            <a:extLst>
              <a:ext uri="{FF2B5EF4-FFF2-40B4-BE49-F238E27FC236}">
                <a16:creationId xmlns:a16="http://schemas.microsoft.com/office/drawing/2014/main" id="{F921E31C-2F91-C34C-AE7A-B6E6B3F6E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9035" y="8039224"/>
            <a:ext cx="4335019" cy="464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124">
            <a:extLst>
              <a:ext uri="{FF2B5EF4-FFF2-40B4-BE49-F238E27FC236}">
                <a16:creationId xmlns:a16="http://schemas.microsoft.com/office/drawing/2014/main" id="{ED5E1FEF-9208-BE4D-B237-59930628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438" y="7904624"/>
            <a:ext cx="264555" cy="269198"/>
          </a:xfrm>
          <a:custGeom>
            <a:avLst/>
            <a:gdLst>
              <a:gd name="T0" fmla="*/ 126 w 253"/>
              <a:gd name="T1" fmla="*/ 253 h 254"/>
              <a:gd name="T2" fmla="*/ 126 w 253"/>
              <a:gd name="T3" fmla="*/ 253 h 254"/>
              <a:gd name="T4" fmla="*/ 0 w 253"/>
              <a:gd name="T5" fmla="*/ 127 h 254"/>
              <a:gd name="T6" fmla="*/ 126 w 253"/>
              <a:gd name="T7" fmla="*/ 0 h 254"/>
              <a:gd name="T8" fmla="*/ 252 w 253"/>
              <a:gd name="T9" fmla="*/ 127 h 254"/>
              <a:gd name="T10" fmla="*/ 126 w 253"/>
              <a:gd name="T1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4">
                <a:moveTo>
                  <a:pt x="126" y="253"/>
                </a:moveTo>
                <a:lnTo>
                  <a:pt x="126" y="253"/>
                </a:lnTo>
                <a:cubicBezTo>
                  <a:pt x="59" y="253"/>
                  <a:pt x="0" y="194"/>
                  <a:pt x="0" y="127"/>
                </a:cubicBezTo>
                <a:cubicBezTo>
                  <a:pt x="0" y="59"/>
                  <a:pt x="59" y="0"/>
                  <a:pt x="126" y="0"/>
                </a:cubicBezTo>
                <a:cubicBezTo>
                  <a:pt x="202" y="0"/>
                  <a:pt x="252" y="59"/>
                  <a:pt x="252" y="127"/>
                </a:cubicBezTo>
                <a:cubicBezTo>
                  <a:pt x="252" y="194"/>
                  <a:pt x="202" y="253"/>
                  <a:pt x="126" y="2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5">
            <a:extLst>
              <a:ext uri="{FF2B5EF4-FFF2-40B4-BE49-F238E27FC236}">
                <a16:creationId xmlns:a16="http://schemas.microsoft.com/office/drawing/2014/main" id="{35DF2F97-4C95-4D48-B5DE-750F78A2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945" y="7895341"/>
            <a:ext cx="348103" cy="283124"/>
          </a:xfrm>
          <a:custGeom>
            <a:avLst/>
            <a:gdLst>
              <a:gd name="T0" fmla="*/ 329 w 330"/>
              <a:gd name="T1" fmla="*/ 135 h 270"/>
              <a:gd name="T2" fmla="*/ 0 w 330"/>
              <a:gd name="T3" fmla="*/ 269 h 270"/>
              <a:gd name="T4" fmla="*/ 76 w 330"/>
              <a:gd name="T5" fmla="*/ 135 h 270"/>
              <a:gd name="T6" fmla="*/ 0 w 330"/>
              <a:gd name="T7" fmla="*/ 0 h 270"/>
              <a:gd name="T8" fmla="*/ 329 w 330"/>
              <a:gd name="T9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0">
                <a:moveTo>
                  <a:pt x="329" y="135"/>
                </a:moveTo>
                <a:lnTo>
                  <a:pt x="0" y="269"/>
                </a:lnTo>
                <a:lnTo>
                  <a:pt x="76" y="135"/>
                </a:lnTo>
                <a:lnTo>
                  <a:pt x="0" y="0"/>
                </a:lnTo>
                <a:lnTo>
                  <a:pt x="329" y="13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6">
            <a:extLst>
              <a:ext uri="{FF2B5EF4-FFF2-40B4-BE49-F238E27FC236}">
                <a16:creationId xmlns:a16="http://schemas.microsoft.com/office/drawing/2014/main" id="{F5BB7932-AB5D-A048-9BA1-9EBC876A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956" y="7375510"/>
            <a:ext cx="1345991" cy="1336708"/>
          </a:xfrm>
          <a:custGeom>
            <a:avLst/>
            <a:gdLst>
              <a:gd name="T0" fmla="*/ 1279 w 1280"/>
              <a:gd name="T1" fmla="*/ 632 h 1272"/>
              <a:gd name="T2" fmla="*/ 1279 w 1280"/>
              <a:gd name="T3" fmla="*/ 632 h 1272"/>
              <a:gd name="T4" fmla="*/ 640 w 1280"/>
              <a:gd name="T5" fmla="*/ 1271 h 1272"/>
              <a:gd name="T6" fmla="*/ 0 w 1280"/>
              <a:gd name="T7" fmla="*/ 632 h 1272"/>
              <a:gd name="T8" fmla="*/ 640 w 1280"/>
              <a:gd name="T9" fmla="*/ 0 h 1272"/>
              <a:gd name="T10" fmla="*/ 1279 w 1280"/>
              <a:gd name="T11" fmla="*/ 632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72">
                <a:moveTo>
                  <a:pt x="1279" y="632"/>
                </a:moveTo>
                <a:lnTo>
                  <a:pt x="1279" y="632"/>
                </a:lnTo>
                <a:cubicBezTo>
                  <a:pt x="1279" y="985"/>
                  <a:pt x="993" y="1271"/>
                  <a:pt x="640" y="1271"/>
                </a:cubicBezTo>
                <a:cubicBezTo>
                  <a:pt x="286" y="1271"/>
                  <a:pt x="0" y="985"/>
                  <a:pt x="0" y="632"/>
                </a:cubicBezTo>
                <a:cubicBezTo>
                  <a:pt x="0" y="278"/>
                  <a:pt x="286" y="0"/>
                  <a:pt x="640" y="0"/>
                </a:cubicBezTo>
                <a:cubicBezTo>
                  <a:pt x="993" y="0"/>
                  <a:pt x="1279" y="278"/>
                  <a:pt x="1279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Line 127">
            <a:extLst>
              <a:ext uri="{FF2B5EF4-FFF2-40B4-BE49-F238E27FC236}">
                <a16:creationId xmlns:a16="http://schemas.microsoft.com/office/drawing/2014/main" id="{017CD749-CFC8-5E4C-9897-9684B3A56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7813" y="10884369"/>
            <a:ext cx="3861602" cy="464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128">
            <a:extLst>
              <a:ext uri="{FF2B5EF4-FFF2-40B4-BE49-F238E27FC236}">
                <a16:creationId xmlns:a16="http://schemas.microsoft.com/office/drawing/2014/main" id="{5BD4FB4E-B903-8749-B198-215F4CA1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495" y="10749772"/>
            <a:ext cx="264558" cy="269198"/>
          </a:xfrm>
          <a:custGeom>
            <a:avLst/>
            <a:gdLst>
              <a:gd name="T0" fmla="*/ 126 w 253"/>
              <a:gd name="T1" fmla="*/ 253 h 254"/>
              <a:gd name="T2" fmla="*/ 126 w 253"/>
              <a:gd name="T3" fmla="*/ 253 h 254"/>
              <a:gd name="T4" fmla="*/ 0 w 253"/>
              <a:gd name="T5" fmla="*/ 127 h 254"/>
              <a:gd name="T6" fmla="*/ 126 w 253"/>
              <a:gd name="T7" fmla="*/ 0 h 254"/>
              <a:gd name="T8" fmla="*/ 252 w 253"/>
              <a:gd name="T9" fmla="*/ 127 h 254"/>
              <a:gd name="T10" fmla="*/ 126 w 253"/>
              <a:gd name="T1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4">
                <a:moveTo>
                  <a:pt x="126" y="253"/>
                </a:moveTo>
                <a:lnTo>
                  <a:pt x="126" y="253"/>
                </a:lnTo>
                <a:cubicBezTo>
                  <a:pt x="50" y="253"/>
                  <a:pt x="0" y="194"/>
                  <a:pt x="0" y="127"/>
                </a:cubicBezTo>
                <a:cubicBezTo>
                  <a:pt x="0" y="51"/>
                  <a:pt x="50" y="0"/>
                  <a:pt x="126" y="0"/>
                </a:cubicBezTo>
                <a:cubicBezTo>
                  <a:pt x="193" y="0"/>
                  <a:pt x="252" y="51"/>
                  <a:pt x="252" y="127"/>
                </a:cubicBezTo>
                <a:cubicBezTo>
                  <a:pt x="252" y="194"/>
                  <a:pt x="193" y="253"/>
                  <a:pt x="126" y="2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29">
            <a:extLst>
              <a:ext uri="{FF2B5EF4-FFF2-40B4-BE49-F238E27FC236}">
                <a16:creationId xmlns:a16="http://schemas.microsoft.com/office/drawing/2014/main" id="{43DE214F-6EB4-AF48-BA5F-5959AE6F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945" y="10731206"/>
            <a:ext cx="348103" cy="292403"/>
          </a:xfrm>
          <a:custGeom>
            <a:avLst/>
            <a:gdLst>
              <a:gd name="T0" fmla="*/ 329 w 330"/>
              <a:gd name="T1" fmla="*/ 143 h 279"/>
              <a:gd name="T2" fmla="*/ 0 w 330"/>
              <a:gd name="T3" fmla="*/ 278 h 279"/>
              <a:gd name="T4" fmla="*/ 76 w 330"/>
              <a:gd name="T5" fmla="*/ 143 h 279"/>
              <a:gd name="T6" fmla="*/ 0 w 330"/>
              <a:gd name="T7" fmla="*/ 0 h 279"/>
              <a:gd name="T8" fmla="*/ 329 w 330"/>
              <a:gd name="T9" fmla="*/ 14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9">
                <a:moveTo>
                  <a:pt x="329" y="143"/>
                </a:moveTo>
                <a:lnTo>
                  <a:pt x="0" y="278"/>
                </a:lnTo>
                <a:lnTo>
                  <a:pt x="76" y="143"/>
                </a:lnTo>
                <a:lnTo>
                  <a:pt x="0" y="0"/>
                </a:lnTo>
                <a:lnTo>
                  <a:pt x="329" y="14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30">
            <a:extLst>
              <a:ext uri="{FF2B5EF4-FFF2-40B4-BE49-F238E27FC236}">
                <a16:creationId xmlns:a16="http://schemas.microsoft.com/office/drawing/2014/main" id="{66EE27D9-B482-ED45-B099-AF8D1338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956" y="10211375"/>
            <a:ext cx="1345991" cy="1336708"/>
          </a:xfrm>
          <a:custGeom>
            <a:avLst/>
            <a:gdLst>
              <a:gd name="T0" fmla="*/ 1279 w 1280"/>
              <a:gd name="T1" fmla="*/ 640 h 1272"/>
              <a:gd name="T2" fmla="*/ 1279 w 1280"/>
              <a:gd name="T3" fmla="*/ 640 h 1272"/>
              <a:gd name="T4" fmla="*/ 640 w 1280"/>
              <a:gd name="T5" fmla="*/ 1271 h 1272"/>
              <a:gd name="T6" fmla="*/ 0 w 1280"/>
              <a:gd name="T7" fmla="*/ 640 h 1272"/>
              <a:gd name="T8" fmla="*/ 640 w 1280"/>
              <a:gd name="T9" fmla="*/ 0 h 1272"/>
              <a:gd name="T10" fmla="*/ 1279 w 1280"/>
              <a:gd name="T11" fmla="*/ 64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72">
                <a:moveTo>
                  <a:pt x="1279" y="640"/>
                </a:moveTo>
                <a:lnTo>
                  <a:pt x="1279" y="640"/>
                </a:lnTo>
                <a:cubicBezTo>
                  <a:pt x="1279" y="985"/>
                  <a:pt x="993" y="1271"/>
                  <a:pt x="640" y="1271"/>
                </a:cubicBezTo>
                <a:cubicBezTo>
                  <a:pt x="286" y="1271"/>
                  <a:pt x="0" y="985"/>
                  <a:pt x="0" y="640"/>
                </a:cubicBezTo>
                <a:cubicBezTo>
                  <a:pt x="0" y="286"/>
                  <a:pt x="286" y="0"/>
                  <a:pt x="640" y="0"/>
                </a:cubicBezTo>
                <a:cubicBezTo>
                  <a:pt x="993" y="0"/>
                  <a:pt x="1279" y="286"/>
                  <a:pt x="1279" y="6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6">
            <a:extLst>
              <a:ext uri="{FF2B5EF4-FFF2-40B4-BE49-F238E27FC236}">
                <a16:creationId xmlns:a16="http://schemas.microsoft.com/office/drawing/2014/main" id="{A5E73B61-1D3D-BF41-B58C-0FAC70ED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583" y="2474246"/>
            <a:ext cx="181014" cy="594093"/>
          </a:xfrm>
          <a:custGeom>
            <a:avLst/>
            <a:gdLst>
              <a:gd name="T0" fmla="*/ 84 w 170"/>
              <a:gd name="T1" fmla="*/ 564 h 565"/>
              <a:gd name="T2" fmla="*/ 84 w 170"/>
              <a:gd name="T3" fmla="*/ 564 h 565"/>
              <a:gd name="T4" fmla="*/ 51 w 170"/>
              <a:gd name="T5" fmla="*/ 547 h 565"/>
              <a:gd name="T6" fmla="*/ 42 w 170"/>
              <a:gd name="T7" fmla="*/ 522 h 565"/>
              <a:gd name="T8" fmla="*/ 42 w 170"/>
              <a:gd name="T9" fmla="*/ 109 h 565"/>
              <a:gd name="T10" fmla="*/ 17 w 170"/>
              <a:gd name="T11" fmla="*/ 84 h 565"/>
              <a:gd name="T12" fmla="*/ 0 w 170"/>
              <a:gd name="T13" fmla="*/ 42 h 565"/>
              <a:gd name="T14" fmla="*/ 9 w 170"/>
              <a:gd name="T15" fmla="*/ 16 h 565"/>
              <a:gd name="T16" fmla="*/ 26 w 170"/>
              <a:gd name="T17" fmla="*/ 0 h 565"/>
              <a:gd name="T18" fmla="*/ 143 w 170"/>
              <a:gd name="T19" fmla="*/ 0 h 565"/>
              <a:gd name="T20" fmla="*/ 160 w 170"/>
              <a:gd name="T21" fmla="*/ 16 h 565"/>
              <a:gd name="T22" fmla="*/ 169 w 170"/>
              <a:gd name="T23" fmla="*/ 42 h 565"/>
              <a:gd name="T24" fmla="*/ 152 w 170"/>
              <a:gd name="T25" fmla="*/ 84 h 565"/>
              <a:gd name="T26" fmla="*/ 118 w 170"/>
              <a:gd name="T27" fmla="*/ 118 h 565"/>
              <a:gd name="T28" fmla="*/ 101 w 170"/>
              <a:gd name="T29" fmla="*/ 118 h 565"/>
              <a:gd name="T30" fmla="*/ 101 w 170"/>
              <a:gd name="T31" fmla="*/ 92 h 565"/>
              <a:gd name="T32" fmla="*/ 135 w 170"/>
              <a:gd name="T33" fmla="*/ 59 h 565"/>
              <a:gd name="T34" fmla="*/ 135 w 170"/>
              <a:gd name="T35" fmla="*/ 50 h 565"/>
              <a:gd name="T36" fmla="*/ 135 w 170"/>
              <a:gd name="T37" fmla="*/ 33 h 565"/>
              <a:gd name="T38" fmla="*/ 34 w 170"/>
              <a:gd name="T39" fmla="*/ 33 h 565"/>
              <a:gd name="T40" fmla="*/ 34 w 170"/>
              <a:gd name="T41" fmla="*/ 50 h 565"/>
              <a:gd name="T42" fmla="*/ 34 w 170"/>
              <a:gd name="T43" fmla="*/ 59 h 565"/>
              <a:gd name="T44" fmla="*/ 68 w 170"/>
              <a:gd name="T45" fmla="*/ 92 h 565"/>
              <a:gd name="T46" fmla="*/ 76 w 170"/>
              <a:gd name="T47" fmla="*/ 101 h 565"/>
              <a:gd name="T48" fmla="*/ 68 w 170"/>
              <a:gd name="T49" fmla="*/ 522 h 565"/>
              <a:gd name="T50" fmla="*/ 76 w 170"/>
              <a:gd name="T51" fmla="*/ 530 h 565"/>
              <a:gd name="T52" fmla="*/ 93 w 170"/>
              <a:gd name="T53" fmla="*/ 530 h 565"/>
              <a:gd name="T54" fmla="*/ 101 w 170"/>
              <a:gd name="T55" fmla="*/ 522 h 565"/>
              <a:gd name="T56" fmla="*/ 93 w 170"/>
              <a:gd name="T57" fmla="*/ 185 h 565"/>
              <a:gd name="T58" fmla="*/ 110 w 170"/>
              <a:gd name="T59" fmla="*/ 168 h 565"/>
              <a:gd name="T60" fmla="*/ 110 w 170"/>
              <a:gd name="T61" fmla="*/ 168 h 565"/>
              <a:gd name="T62" fmla="*/ 127 w 170"/>
              <a:gd name="T63" fmla="*/ 185 h 565"/>
              <a:gd name="T64" fmla="*/ 127 w 170"/>
              <a:gd name="T65" fmla="*/ 522 h 565"/>
              <a:gd name="T66" fmla="*/ 118 w 170"/>
              <a:gd name="T67" fmla="*/ 547 h 565"/>
              <a:gd name="T68" fmla="*/ 84 w 170"/>
              <a:gd name="T69" fmla="*/ 56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0" h="565">
                <a:moveTo>
                  <a:pt x="84" y="564"/>
                </a:moveTo>
                <a:lnTo>
                  <a:pt x="84" y="564"/>
                </a:lnTo>
                <a:cubicBezTo>
                  <a:pt x="76" y="564"/>
                  <a:pt x="59" y="555"/>
                  <a:pt x="51" y="547"/>
                </a:cubicBezTo>
                <a:cubicBezTo>
                  <a:pt x="42" y="539"/>
                  <a:pt x="42" y="530"/>
                  <a:pt x="42" y="522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17" y="84"/>
                  <a:pt x="17" y="84"/>
                  <a:pt x="17" y="84"/>
                </a:cubicBezTo>
                <a:cubicBezTo>
                  <a:pt x="0" y="75"/>
                  <a:pt x="0" y="59"/>
                  <a:pt x="0" y="42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8"/>
                  <a:pt x="17" y="0"/>
                  <a:pt x="26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9" y="42"/>
                  <a:pt x="169" y="42"/>
                  <a:pt x="169" y="42"/>
                </a:cubicBezTo>
                <a:cubicBezTo>
                  <a:pt x="169" y="59"/>
                  <a:pt x="169" y="75"/>
                  <a:pt x="152" y="84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0" y="118"/>
                  <a:pt x="101" y="118"/>
                  <a:pt x="101" y="118"/>
                </a:cubicBezTo>
                <a:cubicBezTo>
                  <a:pt x="93" y="109"/>
                  <a:pt x="93" y="101"/>
                  <a:pt x="101" y="92"/>
                </a:cubicBezTo>
                <a:cubicBezTo>
                  <a:pt x="135" y="59"/>
                  <a:pt x="135" y="59"/>
                  <a:pt x="135" y="59"/>
                </a:cubicBezTo>
                <a:lnTo>
                  <a:pt x="135" y="50"/>
                </a:lnTo>
                <a:cubicBezTo>
                  <a:pt x="135" y="33"/>
                  <a:pt x="135" y="33"/>
                  <a:pt x="135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50"/>
                  <a:pt x="34" y="50"/>
                  <a:pt x="34" y="50"/>
                </a:cubicBezTo>
                <a:lnTo>
                  <a:pt x="34" y="59"/>
                </a:lnTo>
                <a:cubicBezTo>
                  <a:pt x="68" y="92"/>
                  <a:pt x="68" y="92"/>
                  <a:pt x="68" y="92"/>
                </a:cubicBezTo>
                <a:cubicBezTo>
                  <a:pt x="76" y="92"/>
                  <a:pt x="76" y="101"/>
                  <a:pt x="76" y="101"/>
                </a:cubicBezTo>
                <a:cubicBezTo>
                  <a:pt x="68" y="522"/>
                  <a:pt x="68" y="522"/>
                  <a:pt x="68" y="522"/>
                </a:cubicBezTo>
                <a:cubicBezTo>
                  <a:pt x="68" y="522"/>
                  <a:pt x="76" y="522"/>
                  <a:pt x="76" y="530"/>
                </a:cubicBezTo>
                <a:lnTo>
                  <a:pt x="93" y="530"/>
                </a:lnTo>
                <a:cubicBezTo>
                  <a:pt x="93" y="522"/>
                  <a:pt x="101" y="522"/>
                  <a:pt x="101" y="522"/>
                </a:cubicBezTo>
                <a:cubicBezTo>
                  <a:pt x="93" y="185"/>
                  <a:pt x="93" y="185"/>
                  <a:pt x="93" y="185"/>
                </a:cubicBezTo>
                <a:cubicBezTo>
                  <a:pt x="93" y="177"/>
                  <a:pt x="101" y="168"/>
                  <a:pt x="110" y="168"/>
                </a:cubicBezTo>
                <a:lnTo>
                  <a:pt x="110" y="168"/>
                </a:lnTo>
                <a:cubicBezTo>
                  <a:pt x="118" y="168"/>
                  <a:pt x="127" y="177"/>
                  <a:pt x="127" y="185"/>
                </a:cubicBezTo>
                <a:cubicBezTo>
                  <a:pt x="127" y="522"/>
                  <a:pt x="127" y="522"/>
                  <a:pt x="127" y="522"/>
                </a:cubicBezTo>
                <a:cubicBezTo>
                  <a:pt x="127" y="530"/>
                  <a:pt x="127" y="539"/>
                  <a:pt x="118" y="547"/>
                </a:cubicBezTo>
                <a:cubicBezTo>
                  <a:pt x="110" y="555"/>
                  <a:pt x="93" y="564"/>
                  <a:pt x="84" y="5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7">
            <a:extLst>
              <a:ext uri="{FF2B5EF4-FFF2-40B4-BE49-F238E27FC236}">
                <a16:creationId xmlns:a16="http://schemas.microsoft.com/office/drawing/2014/main" id="{FA74838A-8F1A-394F-9654-9C8515F1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204" y="2288592"/>
            <a:ext cx="37131" cy="222785"/>
          </a:xfrm>
          <a:custGeom>
            <a:avLst/>
            <a:gdLst>
              <a:gd name="T0" fmla="*/ 16 w 34"/>
              <a:gd name="T1" fmla="*/ 210 h 211"/>
              <a:gd name="T2" fmla="*/ 16 w 34"/>
              <a:gd name="T3" fmla="*/ 210 h 211"/>
              <a:gd name="T4" fmla="*/ 0 w 34"/>
              <a:gd name="T5" fmla="*/ 193 h 211"/>
              <a:gd name="T6" fmla="*/ 0 w 34"/>
              <a:gd name="T7" fmla="*/ 17 h 211"/>
              <a:gd name="T8" fmla="*/ 16 w 34"/>
              <a:gd name="T9" fmla="*/ 0 h 211"/>
              <a:gd name="T10" fmla="*/ 33 w 34"/>
              <a:gd name="T11" fmla="*/ 17 h 211"/>
              <a:gd name="T12" fmla="*/ 33 w 34"/>
              <a:gd name="T13" fmla="*/ 193 h 211"/>
              <a:gd name="T14" fmla="*/ 16 w 34"/>
              <a:gd name="T1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11">
                <a:moveTo>
                  <a:pt x="16" y="210"/>
                </a:moveTo>
                <a:lnTo>
                  <a:pt x="16" y="210"/>
                </a:lnTo>
                <a:cubicBezTo>
                  <a:pt x="8" y="210"/>
                  <a:pt x="0" y="202"/>
                  <a:pt x="0" y="1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193"/>
                  <a:pt x="33" y="193"/>
                  <a:pt x="33" y="193"/>
                </a:cubicBezTo>
                <a:cubicBezTo>
                  <a:pt x="33" y="202"/>
                  <a:pt x="25" y="210"/>
                  <a:pt x="16" y="2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8">
            <a:extLst>
              <a:ext uri="{FF2B5EF4-FFF2-40B4-BE49-F238E27FC236}">
                <a16:creationId xmlns:a16="http://schemas.microsoft.com/office/drawing/2014/main" id="{F94F38D3-3A5D-2445-BBEA-0EEA496A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258" y="2288592"/>
            <a:ext cx="46413" cy="222785"/>
          </a:xfrm>
          <a:custGeom>
            <a:avLst/>
            <a:gdLst>
              <a:gd name="T0" fmla="*/ 25 w 43"/>
              <a:gd name="T1" fmla="*/ 210 h 211"/>
              <a:gd name="T2" fmla="*/ 25 w 43"/>
              <a:gd name="T3" fmla="*/ 210 h 211"/>
              <a:gd name="T4" fmla="*/ 17 w 43"/>
              <a:gd name="T5" fmla="*/ 193 h 211"/>
              <a:gd name="T6" fmla="*/ 0 w 43"/>
              <a:gd name="T7" fmla="*/ 17 h 211"/>
              <a:gd name="T8" fmla="*/ 17 w 43"/>
              <a:gd name="T9" fmla="*/ 0 h 211"/>
              <a:gd name="T10" fmla="*/ 34 w 43"/>
              <a:gd name="T11" fmla="*/ 17 h 211"/>
              <a:gd name="T12" fmla="*/ 42 w 43"/>
              <a:gd name="T13" fmla="*/ 193 h 211"/>
              <a:gd name="T14" fmla="*/ 25 w 43"/>
              <a:gd name="T1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11">
                <a:moveTo>
                  <a:pt x="25" y="210"/>
                </a:moveTo>
                <a:lnTo>
                  <a:pt x="25" y="210"/>
                </a:lnTo>
                <a:cubicBezTo>
                  <a:pt x="17" y="210"/>
                  <a:pt x="17" y="202"/>
                  <a:pt x="17" y="1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42" y="193"/>
                  <a:pt x="42" y="193"/>
                  <a:pt x="42" y="193"/>
                </a:cubicBezTo>
                <a:cubicBezTo>
                  <a:pt x="42" y="202"/>
                  <a:pt x="34" y="210"/>
                  <a:pt x="25" y="2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9">
            <a:extLst>
              <a:ext uri="{FF2B5EF4-FFF2-40B4-BE49-F238E27FC236}">
                <a16:creationId xmlns:a16="http://schemas.microsoft.com/office/drawing/2014/main" id="{CDCA9843-7AC8-C14A-A4BF-78268E40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865" y="2288592"/>
            <a:ext cx="46413" cy="222785"/>
          </a:xfrm>
          <a:custGeom>
            <a:avLst/>
            <a:gdLst>
              <a:gd name="T0" fmla="*/ 17 w 43"/>
              <a:gd name="T1" fmla="*/ 210 h 211"/>
              <a:gd name="T2" fmla="*/ 17 w 43"/>
              <a:gd name="T3" fmla="*/ 210 h 211"/>
              <a:gd name="T4" fmla="*/ 17 w 43"/>
              <a:gd name="T5" fmla="*/ 210 h 211"/>
              <a:gd name="T6" fmla="*/ 0 w 43"/>
              <a:gd name="T7" fmla="*/ 193 h 211"/>
              <a:gd name="T8" fmla="*/ 8 w 43"/>
              <a:gd name="T9" fmla="*/ 17 h 211"/>
              <a:gd name="T10" fmla="*/ 25 w 43"/>
              <a:gd name="T11" fmla="*/ 0 h 211"/>
              <a:gd name="T12" fmla="*/ 42 w 43"/>
              <a:gd name="T13" fmla="*/ 17 h 211"/>
              <a:gd name="T14" fmla="*/ 33 w 43"/>
              <a:gd name="T15" fmla="*/ 193 h 211"/>
              <a:gd name="T16" fmla="*/ 17 w 43"/>
              <a:gd name="T17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211">
                <a:moveTo>
                  <a:pt x="17" y="210"/>
                </a:moveTo>
                <a:lnTo>
                  <a:pt x="17" y="210"/>
                </a:lnTo>
                <a:lnTo>
                  <a:pt x="17" y="210"/>
                </a:lnTo>
                <a:cubicBezTo>
                  <a:pt x="8" y="210"/>
                  <a:pt x="0" y="202"/>
                  <a:pt x="0" y="193"/>
                </a:cubicBezTo>
                <a:cubicBezTo>
                  <a:pt x="8" y="17"/>
                  <a:pt x="8" y="17"/>
                  <a:pt x="8" y="17"/>
                </a:cubicBezTo>
                <a:cubicBezTo>
                  <a:pt x="17" y="8"/>
                  <a:pt x="17" y="0"/>
                  <a:pt x="25" y="0"/>
                </a:cubicBezTo>
                <a:cubicBezTo>
                  <a:pt x="33" y="0"/>
                  <a:pt x="42" y="8"/>
                  <a:pt x="42" y="17"/>
                </a:cubicBezTo>
                <a:cubicBezTo>
                  <a:pt x="33" y="193"/>
                  <a:pt x="33" y="193"/>
                  <a:pt x="33" y="193"/>
                </a:cubicBezTo>
                <a:cubicBezTo>
                  <a:pt x="25" y="202"/>
                  <a:pt x="25" y="210"/>
                  <a:pt x="17" y="2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0">
            <a:extLst>
              <a:ext uri="{FF2B5EF4-FFF2-40B4-BE49-F238E27FC236}">
                <a16:creationId xmlns:a16="http://schemas.microsoft.com/office/drawing/2014/main" id="{303524DA-E2DD-8E41-93C4-923555EC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6589" y="2335006"/>
            <a:ext cx="672994" cy="672997"/>
          </a:xfrm>
          <a:custGeom>
            <a:avLst/>
            <a:gdLst>
              <a:gd name="T0" fmla="*/ 319 w 640"/>
              <a:gd name="T1" fmla="*/ 640 h 641"/>
              <a:gd name="T2" fmla="*/ 319 w 640"/>
              <a:gd name="T3" fmla="*/ 640 h 641"/>
              <a:gd name="T4" fmla="*/ 0 w 640"/>
              <a:gd name="T5" fmla="*/ 320 h 641"/>
              <a:gd name="T6" fmla="*/ 319 w 640"/>
              <a:gd name="T7" fmla="*/ 0 h 641"/>
              <a:gd name="T8" fmla="*/ 639 w 640"/>
              <a:gd name="T9" fmla="*/ 320 h 641"/>
              <a:gd name="T10" fmla="*/ 319 w 640"/>
              <a:gd name="T11" fmla="*/ 640 h 641"/>
              <a:gd name="T12" fmla="*/ 319 w 640"/>
              <a:gd name="T13" fmla="*/ 34 h 641"/>
              <a:gd name="T14" fmla="*/ 319 w 640"/>
              <a:gd name="T15" fmla="*/ 34 h 641"/>
              <a:gd name="T16" fmla="*/ 33 w 640"/>
              <a:gd name="T17" fmla="*/ 320 h 641"/>
              <a:gd name="T18" fmla="*/ 319 w 640"/>
              <a:gd name="T19" fmla="*/ 606 h 641"/>
              <a:gd name="T20" fmla="*/ 606 w 640"/>
              <a:gd name="T21" fmla="*/ 320 h 641"/>
              <a:gd name="T22" fmla="*/ 319 w 640"/>
              <a:gd name="T23" fmla="*/ 3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0" h="641">
                <a:moveTo>
                  <a:pt x="319" y="640"/>
                </a:moveTo>
                <a:lnTo>
                  <a:pt x="319" y="640"/>
                </a:lnTo>
                <a:cubicBezTo>
                  <a:pt x="143" y="640"/>
                  <a:pt x="0" y="497"/>
                  <a:pt x="0" y="320"/>
                </a:cubicBezTo>
                <a:cubicBezTo>
                  <a:pt x="0" y="143"/>
                  <a:pt x="143" y="0"/>
                  <a:pt x="319" y="0"/>
                </a:cubicBezTo>
                <a:cubicBezTo>
                  <a:pt x="496" y="0"/>
                  <a:pt x="639" y="143"/>
                  <a:pt x="639" y="320"/>
                </a:cubicBezTo>
                <a:cubicBezTo>
                  <a:pt x="639" y="497"/>
                  <a:pt x="496" y="640"/>
                  <a:pt x="319" y="640"/>
                </a:cubicBezTo>
                <a:close/>
                <a:moveTo>
                  <a:pt x="319" y="34"/>
                </a:moveTo>
                <a:lnTo>
                  <a:pt x="319" y="34"/>
                </a:lnTo>
                <a:cubicBezTo>
                  <a:pt x="160" y="34"/>
                  <a:pt x="33" y="160"/>
                  <a:pt x="33" y="320"/>
                </a:cubicBezTo>
                <a:cubicBezTo>
                  <a:pt x="33" y="480"/>
                  <a:pt x="160" y="606"/>
                  <a:pt x="319" y="606"/>
                </a:cubicBezTo>
                <a:cubicBezTo>
                  <a:pt x="479" y="606"/>
                  <a:pt x="606" y="480"/>
                  <a:pt x="606" y="320"/>
                </a:cubicBezTo>
                <a:cubicBezTo>
                  <a:pt x="606" y="160"/>
                  <a:pt x="479" y="34"/>
                  <a:pt x="319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1">
            <a:extLst>
              <a:ext uri="{FF2B5EF4-FFF2-40B4-BE49-F238E27FC236}">
                <a16:creationId xmlns:a16="http://schemas.microsoft.com/office/drawing/2014/main" id="{DDD5C100-11A1-A041-89EE-A765B3F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338" y="2441758"/>
            <a:ext cx="459495" cy="464135"/>
          </a:xfrm>
          <a:custGeom>
            <a:avLst/>
            <a:gdLst>
              <a:gd name="T0" fmla="*/ 218 w 438"/>
              <a:gd name="T1" fmla="*/ 438 h 439"/>
              <a:gd name="T2" fmla="*/ 218 w 438"/>
              <a:gd name="T3" fmla="*/ 438 h 439"/>
              <a:gd name="T4" fmla="*/ 0 w 438"/>
              <a:gd name="T5" fmla="*/ 219 h 439"/>
              <a:gd name="T6" fmla="*/ 218 w 438"/>
              <a:gd name="T7" fmla="*/ 0 h 439"/>
              <a:gd name="T8" fmla="*/ 437 w 438"/>
              <a:gd name="T9" fmla="*/ 219 h 439"/>
              <a:gd name="T10" fmla="*/ 420 w 438"/>
              <a:gd name="T11" fmla="*/ 236 h 439"/>
              <a:gd name="T12" fmla="*/ 404 w 438"/>
              <a:gd name="T13" fmla="*/ 219 h 439"/>
              <a:gd name="T14" fmla="*/ 218 w 438"/>
              <a:gd name="T15" fmla="*/ 34 h 439"/>
              <a:gd name="T16" fmla="*/ 33 w 438"/>
              <a:gd name="T17" fmla="*/ 219 h 439"/>
              <a:gd name="T18" fmla="*/ 218 w 438"/>
              <a:gd name="T19" fmla="*/ 404 h 439"/>
              <a:gd name="T20" fmla="*/ 378 w 438"/>
              <a:gd name="T21" fmla="*/ 312 h 439"/>
              <a:gd name="T22" fmla="*/ 404 w 438"/>
              <a:gd name="T23" fmla="*/ 303 h 439"/>
              <a:gd name="T24" fmla="*/ 412 w 438"/>
              <a:gd name="T25" fmla="*/ 320 h 439"/>
              <a:gd name="T26" fmla="*/ 218 w 438"/>
              <a:gd name="T27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8" h="439">
                <a:moveTo>
                  <a:pt x="218" y="438"/>
                </a:moveTo>
                <a:lnTo>
                  <a:pt x="218" y="438"/>
                </a:lnTo>
                <a:cubicBezTo>
                  <a:pt x="101" y="438"/>
                  <a:pt x="0" y="337"/>
                  <a:pt x="0" y="219"/>
                </a:cubicBezTo>
                <a:cubicBezTo>
                  <a:pt x="0" y="101"/>
                  <a:pt x="101" y="0"/>
                  <a:pt x="218" y="0"/>
                </a:cubicBezTo>
                <a:cubicBezTo>
                  <a:pt x="336" y="0"/>
                  <a:pt x="437" y="101"/>
                  <a:pt x="437" y="219"/>
                </a:cubicBezTo>
                <a:cubicBezTo>
                  <a:pt x="437" y="227"/>
                  <a:pt x="429" y="236"/>
                  <a:pt x="420" y="236"/>
                </a:cubicBezTo>
                <a:cubicBezTo>
                  <a:pt x="412" y="236"/>
                  <a:pt x="404" y="227"/>
                  <a:pt x="404" y="219"/>
                </a:cubicBezTo>
                <a:cubicBezTo>
                  <a:pt x="404" y="109"/>
                  <a:pt x="319" y="34"/>
                  <a:pt x="218" y="34"/>
                </a:cubicBezTo>
                <a:cubicBezTo>
                  <a:pt x="117" y="34"/>
                  <a:pt x="33" y="109"/>
                  <a:pt x="33" y="219"/>
                </a:cubicBezTo>
                <a:cubicBezTo>
                  <a:pt x="33" y="320"/>
                  <a:pt x="117" y="404"/>
                  <a:pt x="218" y="404"/>
                </a:cubicBezTo>
                <a:cubicBezTo>
                  <a:pt x="286" y="404"/>
                  <a:pt x="345" y="371"/>
                  <a:pt x="378" y="312"/>
                </a:cubicBezTo>
                <a:cubicBezTo>
                  <a:pt x="387" y="303"/>
                  <a:pt x="395" y="295"/>
                  <a:pt x="404" y="303"/>
                </a:cubicBezTo>
                <a:cubicBezTo>
                  <a:pt x="412" y="303"/>
                  <a:pt x="412" y="312"/>
                  <a:pt x="412" y="320"/>
                </a:cubicBezTo>
                <a:cubicBezTo>
                  <a:pt x="370" y="387"/>
                  <a:pt x="294" y="438"/>
                  <a:pt x="218" y="4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2">
            <a:extLst>
              <a:ext uri="{FF2B5EF4-FFF2-40B4-BE49-F238E27FC236}">
                <a16:creationId xmlns:a16="http://schemas.microsoft.com/office/drawing/2014/main" id="{ECF69E3D-26D0-C046-975D-8031D4B9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8741" y="4655680"/>
            <a:ext cx="877213" cy="877216"/>
          </a:xfrm>
          <a:custGeom>
            <a:avLst/>
            <a:gdLst>
              <a:gd name="T0" fmla="*/ 413 w 835"/>
              <a:gd name="T1" fmla="*/ 833 h 834"/>
              <a:gd name="T2" fmla="*/ 413 w 835"/>
              <a:gd name="T3" fmla="*/ 833 h 834"/>
              <a:gd name="T4" fmla="*/ 127 w 835"/>
              <a:gd name="T5" fmla="*/ 715 h 834"/>
              <a:gd name="T6" fmla="*/ 127 w 835"/>
              <a:gd name="T7" fmla="*/ 698 h 834"/>
              <a:gd name="T8" fmla="*/ 143 w 835"/>
              <a:gd name="T9" fmla="*/ 698 h 834"/>
              <a:gd name="T10" fmla="*/ 413 w 835"/>
              <a:gd name="T11" fmla="*/ 808 h 834"/>
              <a:gd name="T12" fmla="*/ 808 w 835"/>
              <a:gd name="T13" fmla="*/ 412 h 834"/>
              <a:gd name="T14" fmla="*/ 800 w 835"/>
              <a:gd name="T15" fmla="*/ 378 h 834"/>
              <a:gd name="T16" fmla="*/ 691 w 835"/>
              <a:gd name="T17" fmla="*/ 320 h 834"/>
              <a:gd name="T18" fmla="*/ 640 w 835"/>
              <a:gd name="T19" fmla="*/ 328 h 834"/>
              <a:gd name="T20" fmla="*/ 505 w 835"/>
              <a:gd name="T21" fmla="*/ 193 h 834"/>
              <a:gd name="T22" fmla="*/ 514 w 835"/>
              <a:gd name="T23" fmla="*/ 126 h 834"/>
              <a:gd name="T24" fmla="*/ 455 w 835"/>
              <a:gd name="T25" fmla="*/ 25 h 834"/>
              <a:gd name="T26" fmla="*/ 413 w 835"/>
              <a:gd name="T27" fmla="*/ 25 h 834"/>
              <a:gd name="T28" fmla="*/ 26 w 835"/>
              <a:gd name="T29" fmla="*/ 412 h 834"/>
              <a:gd name="T30" fmla="*/ 76 w 835"/>
              <a:gd name="T31" fmla="*/ 597 h 834"/>
              <a:gd name="T32" fmla="*/ 68 w 835"/>
              <a:gd name="T33" fmla="*/ 623 h 834"/>
              <a:gd name="T34" fmla="*/ 51 w 835"/>
              <a:gd name="T35" fmla="*/ 614 h 834"/>
              <a:gd name="T36" fmla="*/ 0 w 835"/>
              <a:gd name="T37" fmla="*/ 412 h 834"/>
              <a:gd name="T38" fmla="*/ 413 w 835"/>
              <a:gd name="T39" fmla="*/ 0 h 834"/>
              <a:gd name="T40" fmla="*/ 472 w 835"/>
              <a:gd name="T41" fmla="*/ 0 h 834"/>
              <a:gd name="T42" fmla="*/ 480 w 835"/>
              <a:gd name="T43" fmla="*/ 17 h 834"/>
              <a:gd name="T44" fmla="*/ 480 w 835"/>
              <a:gd name="T45" fmla="*/ 25 h 834"/>
              <a:gd name="T46" fmla="*/ 547 w 835"/>
              <a:gd name="T47" fmla="*/ 109 h 834"/>
              <a:gd name="T48" fmla="*/ 556 w 835"/>
              <a:gd name="T49" fmla="*/ 118 h 834"/>
              <a:gd name="T50" fmla="*/ 556 w 835"/>
              <a:gd name="T51" fmla="*/ 134 h 834"/>
              <a:gd name="T52" fmla="*/ 531 w 835"/>
              <a:gd name="T53" fmla="*/ 193 h 834"/>
              <a:gd name="T54" fmla="*/ 640 w 835"/>
              <a:gd name="T55" fmla="*/ 303 h 834"/>
              <a:gd name="T56" fmla="*/ 691 w 835"/>
              <a:gd name="T57" fmla="*/ 286 h 834"/>
              <a:gd name="T58" fmla="*/ 699 w 835"/>
              <a:gd name="T59" fmla="*/ 286 h 834"/>
              <a:gd name="T60" fmla="*/ 716 w 835"/>
              <a:gd name="T61" fmla="*/ 294 h 834"/>
              <a:gd name="T62" fmla="*/ 792 w 835"/>
              <a:gd name="T63" fmla="*/ 353 h 834"/>
              <a:gd name="T64" fmla="*/ 817 w 835"/>
              <a:gd name="T65" fmla="*/ 345 h 834"/>
              <a:gd name="T66" fmla="*/ 825 w 835"/>
              <a:gd name="T67" fmla="*/ 353 h 834"/>
              <a:gd name="T68" fmla="*/ 834 w 835"/>
              <a:gd name="T69" fmla="*/ 362 h 834"/>
              <a:gd name="T70" fmla="*/ 834 w 835"/>
              <a:gd name="T71" fmla="*/ 412 h 834"/>
              <a:gd name="T72" fmla="*/ 413 w 835"/>
              <a:gd name="T73" fmla="*/ 83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5" h="834">
                <a:moveTo>
                  <a:pt x="413" y="833"/>
                </a:moveTo>
                <a:lnTo>
                  <a:pt x="413" y="833"/>
                </a:lnTo>
                <a:cubicBezTo>
                  <a:pt x="303" y="833"/>
                  <a:pt x="202" y="791"/>
                  <a:pt x="127" y="715"/>
                </a:cubicBezTo>
                <a:cubicBezTo>
                  <a:pt x="118" y="707"/>
                  <a:pt x="118" y="698"/>
                  <a:pt x="127" y="698"/>
                </a:cubicBezTo>
                <a:cubicBezTo>
                  <a:pt x="127" y="690"/>
                  <a:pt x="135" y="690"/>
                  <a:pt x="143" y="698"/>
                </a:cubicBezTo>
                <a:cubicBezTo>
                  <a:pt x="219" y="766"/>
                  <a:pt x="312" y="808"/>
                  <a:pt x="413" y="808"/>
                </a:cubicBezTo>
                <a:cubicBezTo>
                  <a:pt x="632" y="808"/>
                  <a:pt x="808" y="631"/>
                  <a:pt x="808" y="412"/>
                </a:cubicBezTo>
                <a:cubicBezTo>
                  <a:pt x="808" y="404"/>
                  <a:pt x="808" y="395"/>
                  <a:pt x="800" y="378"/>
                </a:cubicBezTo>
                <a:cubicBezTo>
                  <a:pt x="758" y="387"/>
                  <a:pt x="716" y="362"/>
                  <a:pt x="691" y="320"/>
                </a:cubicBezTo>
                <a:cubicBezTo>
                  <a:pt x="674" y="328"/>
                  <a:pt x="657" y="328"/>
                  <a:pt x="640" y="328"/>
                </a:cubicBezTo>
                <a:cubicBezTo>
                  <a:pt x="564" y="328"/>
                  <a:pt x="505" y="269"/>
                  <a:pt x="505" y="193"/>
                </a:cubicBezTo>
                <a:cubicBezTo>
                  <a:pt x="505" y="168"/>
                  <a:pt x="505" y="151"/>
                  <a:pt x="514" y="126"/>
                </a:cubicBezTo>
                <a:cubicBezTo>
                  <a:pt x="480" y="109"/>
                  <a:pt x="455" y="75"/>
                  <a:pt x="455" y="25"/>
                </a:cubicBezTo>
                <a:cubicBezTo>
                  <a:pt x="438" y="25"/>
                  <a:pt x="430" y="25"/>
                  <a:pt x="413" y="25"/>
                </a:cubicBezTo>
                <a:cubicBezTo>
                  <a:pt x="202" y="25"/>
                  <a:pt x="26" y="202"/>
                  <a:pt x="26" y="412"/>
                </a:cubicBezTo>
                <a:cubicBezTo>
                  <a:pt x="26" y="479"/>
                  <a:pt x="42" y="547"/>
                  <a:pt x="76" y="597"/>
                </a:cubicBezTo>
                <a:cubicBezTo>
                  <a:pt x="76" y="606"/>
                  <a:pt x="76" y="614"/>
                  <a:pt x="68" y="623"/>
                </a:cubicBezTo>
                <a:cubicBezTo>
                  <a:pt x="59" y="623"/>
                  <a:pt x="51" y="623"/>
                  <a:pt x="51" y="614"/>
                </a:cubicBezTo>
                <a:cubicBezTo>
                  <a:pt x="17" y="555"/>
                  <a:pt x="0" y="488"/>
                  <a:pt x="0" y="412"/>
                </a:cubicBezTo>
                <a:cubicBezTo>
                  <a:pt x="0" y="185"/>
                  <a:pt x="186" y="0"/>
                  <a:pt x="413" y="0"/>
                </a:cubicBezTo>
                <a:cubicBezTo>
                  <a:pt x="430" y="0"/>
                  <a:pt x="446" y="0"/>
                  <a:pt x="472" y="0"/>
                </a:cubicBezTo>
                <a:cubicBezTo>
                  <a:pt x="480" y="0"/>
                  <a:pt x="480" y="8"/>
                  <a:pt x="480" y="17"/>
                </a:cubicBezTo>
                <a:lnTo>
                  <a:pt x="480" y="25"/>
                </a:lnTo>
                <a:cubicBezTo>
                  <a:pt x="480" y="59"/>
                  <a:pt x="505" y="101"/>
                  <a:pt x="547" y="109"/>
                </a:cubicBezTo>
                <a:cubicBezTo>
                  <a:pt x="547" y="109"/>
                  <a:pt x="556" y="109"/>
                  <a:pt x="556" y="118"/>
                </a:cubicBezTo>
                <a:cubicBezTo>
                  <a:pt x="556" y="118"/>
                  <a:pt x="556" y="126"/>
                  <a:pt x="556" y="134"/>
                </a:cubicBezTo>
                <a:cubicBezTo>
                  <a:pt x="539" y="151"/>
                  <a:pt x="531" y="168"/>
                  <a:pt x="531" y="193"/>
                </a:cubicBezTo>
                <a:cubicBezTo>
                  <a:pt x="531" y="252"/>
                  <a:pt x="581" y="303"/>
                  <a:pt x="640" y="303"/>
                </a:cubicBezTo>
                <a:cubicBezTo>
                  <a:pt x="657" y="303"/>
                  <a:pt x="674" y="294"/>
                  <a:pt x="691" y="286"/>
                </a:cubicBezTo>
                <a:lnTo>
                  <a:pt x="699" y="286"/>
                </a:lnTo>
                <a:cubicBezTo>
                  <a:pt x="707" y="286"/>
                  <a:pt x="707" y="286"/>
                  <a:pt x="716" y="294"/>
                </a:cubicBezTo>
                <a:cubicBezTo>
                  <a:pt x="724" y="328"/>
                  <a:pt x="758" y="353"/>
                  <a:pt x="792" y="353"/>
                </a:cubicBezTo>
                <a:cubicBezTo>
                  <a:pt x="800" y="353"/>
                  <a:pt x="808" y="353"/>
                  <a:pt x="817" y="345"/>
                </a:cubicBezTo>
                <a:cubicBezTo>
                  <a:pt x="817" y="345"/>
                  <a:pt x="825" y="345"/>
                  <a:pt x="825" y="353"/>
                </a:cubicBezTo>
                <a:cubicBezTo>
                  <a:pt x="825" y="353"/>
                  <a:pt x="834" y="353"/>
                  <a:pt x="834" y="362"/>
                </a:cubicBezTo>
                <a:cubicBezTo>
                  <a:pt x="834" y="378"/>
                  <a:pt x="834" y="395"/>
                  <a:pt x="834" y="412"/>
                </a:cubicBezTo>
                <a:cubicBezTo>
                  <a:pt x="834" y="648"/>
                  <a:pt x="648" y="833"/>
                  <a:pt x="413" y="8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3">
            <a:extLst>
              <a:ext uri="{FF2B5EF4-FFF2-40B4-BE49-F238E27FC236}">
                <a16:creationId xmlns:a16="http://schemas.microsoft.com/office/drawing/2014/main" id="{CBD16A7F-A640-D247-B2A3-BB54791D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829" y="4869182"/>
            <a:ext cx="185654" cy="185654"/>
          </a:xfrm>
          <a:custGeom>
            <a:avLst/>
            <a:gdLst>
              <a:gd name="T0" fmla="*/ 84 w 178"/>
              <a:gd name="T1" fmla="*/ 176 h 177"/>
              <a:gd name="T2" fmla="*/ 84 w 178"/>
              <a:gd name="T3" fmla="*/ 176 h 177"/>
              <a:gd name="T4" fmla="*/ 0 w 178"/>
              <a:gd name="T5" fmla="*/ 84 h 177"/>
              <a:gd name="T6" fmla="*/ 84 w 178"/>
              <a:gd name="T7" fmla="*/ 0 h 177"/>
              <a:gd name="T8" fmla="*/ 177 w 178"/>
              <a:gd name="T9" fmla="*/ 84 h 177"/>
              <a:gd name="T10" fmla="*/ 84 w 178"/>
              <a:gd name="T11" fmla="*/ 176 h 177"/>
              <a:gd name="T12" fmla="*/ 84 w 178"/>
              <a:gd name="T13" fmla="*/ 25 h 177"/>
              <a:gd name="T14" fmla="*/ 84 w 178"/>
              <a:gd name="T15" fmla="*/ 25 h 177"/>
              <a:gd name="T16" fmla="*/ 34 w 178"/>
              <a:gd name="T17" fmla="*/ 84 h 177"/>
              <a:gd name="T18" fmla="*/ 84 w 178"/>
              <a:gd name="T19" fmla="*/ 143 h 177"/>
              <a:gd name="T20" fmla="*/ 143 w 178"/>
              <a:gd name="T21" fmla="*/ 84 h 177"/>
              <a:gd name="T22" fmla="*/ 84 w 178"/>
              <a:gd name="T23" fmla="*/ 2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7">
                <a:moveTo>
                  <a:pt x="84" y="176"/>
                </a:moveTo>
                <a:lnTo>
                  <a:pt x="84" y="176"/>
                </a:lnTo>
                <a:cubicBezTo>
                  <a:pt x="42" y="176"/>
                  <a:pt x="0" y="134"/>
                  <a:pt x="0" y="84"/>
                </a:cubicBezTo>
                <a:cubicBezTo>
                  <a:pt x="0" y="33"/>
                  <a:pt x="42" y="0"/>
                  <a:pt x="84" y="0"/>
                </a:cubicBezTo>
                <a:cubicBezTo>
                  <a:pt x="135" y="0"/>
                  <a:pt x="177" y="33"/>
                  <a:pt x="177" y="84"/>
                </a:cubicBezTo>
                <a:cubicBezTo>
                  <a:pt x="177" y="134"/>
                  <a:pt x="135" y="176"/>
                  <a:pt x="84" y="176"/>
                </a:cubicBezTo>
                <a:close/>
                <a:moveTo>
                  <a:pt x="84" y="25"/>
                </a:moveTo>
                <a:lnTo>
                  <a:pt x="84" y="25"/>
                </a:lnTo>
                <a:cubicBezTo>
                  <a:pt x="59" y="25"/>
                  <a:pt x="34" y="50"/>
                  <a:pt x="34" y="84"/>
                </a:cubicBezTo>
                <a:cubicBezTo>
                  <a:pt x="34" y="118"/>
                  <a:pt x="59" y="143"/>
                  <a:pt x="84" y="143"/>
                </a:cubicBezTo>
                <a:cubicBezTo>
                  <a:pt x="118" y="143"/>
                  <a:pt x="143" y="118"/>
                  <a:pt x="143" y="84"/>
                </a:cubicBezTo>
                <a:cubicBezTo>
                  <a:pt x="143" y="50"/>
                  <a:pt x="118" y="25"/>
                  <a:pt x="84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4">
            <a:extLst>
              <a:ext uri="{FF2B5EF4-FFF2-40B4-BE49-F238E27FC236}">
                <a16:creationId xmlns:a16="http://schemas.microsoft.com/office/drawing/2014/main" id="{E701AB6B-3013-BA49-98F0-8C322CDF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4731" y="5221924"/>
            <a:ext cx="171731" cy="171731"/>
          </a:xfrm>
          <a:custGeom>
            <a:avLst/>
            <a:gdLst>
              <a:gd name="T0" fmla="*/ 76 w 161"/>
              <a:gd name="T1" fmla="*/ 160 h 161"/>
              <a:gd name="T2" fmla="*/ 76 w 161"/>
              <a:gd name="T3" fmla="*/ 160 h 161"/>
              <a:gd name="T4" fmla="*/ 0 w 161"/>
              <a:gd name="T5" fmla="*/ 76 h 161"/>
              <a:gd name="T6" fmla="*/ 76 w 161"/>
              <a:gd name="T7" fmla="*/ 0 h 161"/>
              <a:gd name="T8" fmla="*/ 160 w 161"/>
              <a:gd name="T9" fmla="*/ 76 h 161"/>
              <a:gd name="T10" fmla="*/ 76 w 161"/>
              <a:gd name="T11" fmla="*/ 160 h 161"/>
              <a:gd name="T12" fmla="*/ 76 w 161"/>
              <a:gd name="T13" fmla="*/ 26 h 161"/>
              <a:gd name="T14" fmla="*/ 76 w 161"/>
              <a:gd name="T15" fmla="*/ 26 h 161"/>
              <a:gd name="T16" fmla="*/ 25 w 161"/>
              <a:gd name="T17" fmla="*/ 76 h 161"/>
              <a:gd name="T18" fmla="*/ 76 w 161"/>
              <a:gd name="T19" fmla="*/ 127 h 161"/>
              <a:gd name="T20" fmla="*/ 126 w 161"/>
              <a:gd name="T21" fmla="*/ 76 h 161"/>
              <a:gd name="T22" fmla="*/ 76 w 161"/>
              <a:gd name="T23" fmla="*/ 2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161">
                <a:moveTo>
                  <a:pt x="76" y="160"/>
                </a:moveTo>
                <a:lnTo>
                  <a:pt x="76" y="160"/>
                </a:lnTo>
                <a:cubicBezTo>
                  <a:pt x="34" y="160"/>
                  <a:pt x="0" y="127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26" y="0"/>
                  <a:pt x="160" y="34"/>
                  <a:pt x="160" y="76"/>
                </a:cubicBezTo>
                <a:cubicBezTo>
                  <a:pt x="160" y="127"/>
                  <a:pt x="126" y="160"/>
                  <a:pt x="76" y="160"/>
                </a:cubicBezTo>
                <a:close/>
                <a:moveTo>
                  <a:pt x="76" y="26"/>
                </a:moveTo>
                <a:lnTo>
                  <a:pt x="76" y="26"/>
                </a:lnTo>
                <a:cubicBezTo>
                  <a:pt x="51" y="26"/>
                  <a:pt x="25" y="51"/>
                  <a:pt x="25" y="76"/>
                </a:cubicBezTo>
                <a:cubicBezTo>
                  <a:pt x="25" y="110"/>
                  <a:pt x="51" y="127"/>
                  <a:pt x="76" y="127"/>
                </a:cubicBezTo>
                <a:cubicBezTo>
                  <a:pt x="109" y="127"/>
                  <a:pt x="126" y="110"/>
                  <a:pt x="126" y="76"/>
                </a:cubicBezTo>
                <a:cubicBezTo>
                  <a:pt x="126" y="51"/>
                  <a:pt x="109" y="26"/>
                  <a:pt x="7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5">
            <a:extLst>
              <a:ext uri="{FF2B5EF4-FFF2-40B4-BE49-F238E27FC236}">
                <a16:creationId xmlns:a16="http://schemas.microsoft.com/office/drawing/2014/main" id="{96871E8E-273D-6E4C-AF20-14722180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551" y="5133740"/>
            <a:ext cx="134598" cy="134598"/>
          </a:xfrm>
          <a:custGeom>
            <a:avLst/>
            <a:gdLst>
              <a:gd name="T0" fmla="*/ 59 w 127"/>
              <a:gd name="T1" fmla="*/ 126 h 127"/>
              <a:gd name="T2" fmla="*/ 59 w 127"/>
              <a:gd name="T3" fmla="*/ 126 h 127"/>
              <a:gd name="T4" fmla="*/ 0 w 127"/>
              <a:gd name="T5" fmla="*/ 59 h 127"/>
              <a:gd name="T6" fmla="*/ 59 w 127"/>
              <a:gd name="T7" fmla="*/ 0 h 127"/>
              <a:gd name="T8" fmla="*/ 126 w 127"/>
              <a:gd name="T9" fmla="*/ 59 h 127"/>
              <a:gd name="T10" fmla="*/ 59 w 127"/>
              <a:gd name="T11" fmla="*/ 126 h 127"/>
              <a:gd name="T12" fmla="*/ 59 w 127"/>
              <a:gd name="T13" fmla="*/ 25 h 127"/>
              <a:gd name="T14" fmla="*/ 59 w 127"/>
              <a:gd name="T15" fmla="*/ 25 h 127"/>
              <a:gd name="T16" fmla="*/ 25 w 127"/>
              <a:gd name="T17" fmla="*/ 59 h 127"/>
              <a:gd name="T18" fmla="*/ 59 w 127"/>
              <a:gd name="T19" fmla="*/ 101 h 127"/>
              <a:gd name="T20" fmla="*/ 101 w 127"/>
              <a:gd name="T21" fmla="*/ 59 h 127"/>
              <a:gd name="T22" fmla="*/ 59 w 127"/>
              <a:gd name="T23" fmla="*/ 2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59" y="126"/>
                </a:moveTo>
                <a:lnTo>
                  <a:pt x="59" y="126"/>
                </a:lnTo>
                <a:cubicBezTo>
                  <a:pt x="25" y="126"/>
                  <a:pt x="0" y="101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101" y="0"/>
                  <a:pt x="126" y="25"/>
                  <a:pt x="126" y="59"/>
                </a:cubicBezTo>
                <a:cubicBezTo>
                  <a:pt x="126" y="101"/>
                  <a:pt x="101" y="126"/>
                  <a:pt x="59" y="126"/>
                </a:cubicBezTo>
                <a:close/>
                <a:moveTo>
                  <a:pt x="59" y="25"/>
                </a:moveTo>
                <a:lnTo>
                  <a:pt x="59" y="25"/>
                </a:lnTo>
                <a:cubicBezTo>
                  <a:pt x="42" y="25"/>
                  <a:pt x="25" y="42"/>
                  <a:pt x="25" y="59"/>
                </a:cubicBezTo>
                <a:cubicBezTo>
                  <a:pt x="25" y="84"/>
                  <a:pt x="42" y="101"/>
                  <a:pt x="59" y="101"/>
                </a:cubicBezTo>
                <a:cubicBezTo>
                  <a:pt x="84" y="101"/>
                  <a:pt x="101" y="84"/>
                  <a:pt x="101" y="59"/>
                </a:cubicBezTo>
                <a:cubicBezTo>
                  <a:pt x="101" y="42"/>
                  <a:pt x="84" y="25"/>
                  <a:pt x="59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6">
            <a:extLst>
              <a:ext uri="{FF2B5EF4-FFF2-40B4-BE49-F238E27FC236}">
                <a16:creationId xmlns:a16="http://schemas.microsoft.com/office/drawing/2014/main" id="{84BA2206-A6C2-264E-8D4A-7892ED40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452" y="4683528"/>
            <a:ext cx="78904" cy="78904"/>
          </a:xfrm>
          <a:custGeom>
            <a:avLst/>
            <a:gdLst>
              <a:gd name="T0" fmla="*/ 33 w 76"/>
              <a:gd name="T1" fmla="*/ 76 h 77"/>
              <a:gd name="T2" fmla="*/ 33 w 76"/>
              <a:gd name="T3" fmla="*/ 76 h 77"/>
              <a:gd name="T4" fmla="*/ 0 w 76"/>
              <a:gd name="T5" fmla="*/ 34 h 77"/>
              <a:gd name="T6" fmla="*/ 33 w 76"/>
              <a:gd name="T7" fmla="*/ 0 h 77"/>
              <a:gd name="T8" fmla="*/ 75 w 76"/>
              <a:gd name="T9" fmla="*/ 34 h 77"/>
              <a:gd name="T10" fmla="*/ 33 w 76"/>
              <a:gd name="T11" fmla="*/ 76 h 77"/>
              <a:gd name="T12" fmla="*/ 33 w 76"/>
              <a:gd name="T13" fmla="*/ 34 h 77"/>
              <a:gd name="T14" fmla="*/ 33 w 76"/>
              <a:gd name="T15" fmla="*/ 34 h 77"/>
              <a:gd name="T16" fmla="*/ 33 w 76"/>
              <a:gd name="T17" fmla="*/ 34 h 77"/>
              <a:gd name="T18" fmla="*/ 33 w 76"/>
              <a:gd name="T19" fmla="*/ 42 h 77"/>
              <a:gd name="T20" fmla="*/ 42 w 76"/>
              <a:gd name="T21" fmla="*/ 34 h 77"/>
              <a:gd name="T22" fmla="*/ 33 w 76"/>
              <a:gd name="T23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7">
                <a:moveTo>
                  <a:pt x="33" y="76"/>
                </a:moveTo>
                <a:lnTo>
                  <a:pt x="33" y="76"/>
                </a:lnTo>
                <a:cubicBezTo>
                  <a:pt x="16" y="76"/>
                  <a:pt x="0" y="59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59" y="0"/>
                  <a:pt x="75" y="17"/>
                  <a:pt x="75" y="34"/>
                </a:cubicBezTo>
                <a:cubicBezTo>
                  <a:pt x="75" y="59"/>
                  <a:pt x="59" y="76"/>
                  <a:pt x="33" y="76"/>
                </a:cubicBezTo>
                <a:close/>
                <a:moveTo>
                  <a:pt x="33" y="34"/>
                </a:moveTo>
                <a:lnTo>
                  <a:pt x="33" y="34"/>
                </a:lnTo>
                <a:lnTo>
                  <a:pt x="33" y="34"/>
                </a:lnTo>
                <a:cubicBezTo>
                  <a:pt x="33" y="42"/>
                  <a:pt x="33" y="42"/>
                  <a:pt x="33" y="42"/>
                </a:cubicBezTo>
                <a:cubicBezTo>
                  <a:pt x="42" y="42"/>
                  <a:pt x="42" y="42"/>
                  <a:pt x="42" y="34"/>
                </a:cubicBezTo>
                <a:cubicBezTo>
                  <a:pt x="42" y="34"/>
                  <a:pt x="42" y="34"/>
                  <a:pt x="3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7">
            <a:extLst>
              <a:ext uri="{FF2B5EF4-FFF2-40B4-BE49-F238E27FC236}">
                <a16:creationId xmlns:a16="http://schemas.microsoft.com/office/drawing/2014/main" id="{250EC0F4-A985-A943-A441-E0AB4CFE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399" y="4841334"/>
            <a:ext cx="78901" cy="78904"/>
          </a:xfrm>
          <a:custGeom>
            <a:avLst/>
            <a:gdLst>
              <a:gd name="T0" fmla="*/ 34 w 77"/>
              <a:gd name="T1" fmla="*/ 76 h 77"/>
              <a:gd name="T2" fmla="*/ 34 w 77"/>
              <a:gd name="T3" fmla="*/ 76 h 77"/>
              <a:gd name="T4" fmla="*/ 0 w 77"/>
              <a:gd name="T5" fmla="*/ 34 h 77"/>
              <a:gd name="T6" fmla="*/ 34 w 77"/>
              <a:gd name="T7" fmla="*/ 0 h 77"/>
              <a:gd name="T8" fmla="*/ 76 w 77"/>
              <a:gd name="T9" fmla="*/ 34 h 77"/>
              <a:gd name="T10" fmla="*/ 34 w 77"/>
              <a:gd name="T11" fmla="*/ 76 h 77"/>
              <a:gd name="T12" fmla="*/ 34 w 77"/>
              <a:gd name="T13" fmla="*/ 26 h 77"/>
              <a:gd name="T14" fmla="*/ 34 w 77"/>
              <a:gd name="T15" fmla="*/ 26 h 77"/>
              <a:gd name="T16" fmla="*/ 25 w 77"/>
              <a:gd name="T17" fmla="*/ 34 h 77"/>
              <a:gd name="T18" fmla="*/ 34 w 77"/>
              <a:gd name="T19" fmla="*/ 42 h 77"/>
              <a:gd name="T20" fmla="*/ 42 w 77"/>
              <a:gd name="T21" fmla="*/ 34 h 77"/>
              <a:gd name="T22" fmla="*/ 34 w 77"/>
              <a:gd name="T23" fmla="*/ 2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77">
                <a:moveTo>
                  <a:pt x="34" y="76"/>
                </a:moveTo>
                <a:lnTo>
                  <a:pt x="34" y="76"/>
                </a:lnTo>
                <a:cubicBezTo>
                  <a:pt x="17" y="76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9" y="0"/>
                  <a:pt x="76" y="17"/>
                  <a:pt x="76" y="34"/>
                </a:cubicBezTo>
                <a:cubicBezTo>
                  <a:pt x="76" y="59"/>
                  <a:pt x="59" y="76"/>
                  <a:pt x="34" y="76"/>
                </a:cubicBezTo>
                <a:close/>
                <a:moveTo>
                  <a:pt x="34" y="26"/>
                </a:moveTo>
                <a:lnTo>
                  <a:pt x="34" y="26"/>
                </a:lnTo>
                <a:lnTo>
                  <a:pt x="25" y="34"/>
                </a:lnTo>
                <a:cubicBezTo>
                  <a:pt x="25" y="42"/>
                  <a:pt x="34" y="42"/>
                  <a:pt x="34" y="42"/>
                </a:cubicBezTo>
                <a:cubicBezTo>
                  <a:pt x="42" y="42"/>
                  <a:pt x="42" y="42"/>
                  <a:pt x="42" y="34"/>
                </a:cubicBezTo>
                <a:cubicBezTo>
                  <a:pt x="42" y="34"/>
                  <a:pt x="42" y="26"/>
                  <a:pt x="34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8">
            <a:extLst>
              <a:ext uri="{FF2B5EF4-FFF2-40B4-BE49-F238E27FC236}">
                <a16:creationId xmlns:a16="http://schemas.microsoft.com/office/drawing/2014/main" id="{3AFF45C5-3D6E-C24A-89B7-44E5AA26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618" y="4832051"/>
            <a:ext cx="97467" cy="97470"/>
          </a:xfrm>
          <a:custGeom>
            <a:avLst/>
            <a:gdLst>
              <a:gd name="T0" fmla="*/ 42 w 93"/>
              <a:gd name="T1" fmla="*/ 93 h 94"/>
              <a:gd name="T2" fmla="*/ 42 w 93"/>
              <a:gd name="T3" fmla="*/ 93 h 94"/>
              <a:gd name="T4" fmla="*/ 0 w 93"/>
              <a:gd name="T5" fmla="*/ 42 h 94"/>
              <a:gd name="T6" fmla="*/ 42 w 93"/>
              <a:gd name="T7" fmla="*/ 0 h 94"/>
              <a:gd name="T8" fmla="*/ 92 w 93"/>
              <a:gd name="T9" fmla="*/ 42 h 94"/>
              <a:gd name="T10" fmla="*/ 42 w 93"/>
              <a:gd name="T11" fmla="*/ 93 h 94"/>
              <a:gd name="T12" fmla="*/ 42 w 93"/>
              <a:gd name="T13" fmla="*/ 34 h 94"/>
              <a:gd name="T14" fmla="*/ 42 w 93"/>
              <a:gd name="T15" fmla="*/ 34 h 94"/>
              <a:gd name="T16" fmla="*/ 33 w 93"/>
              <a:gd name="T17" fmla="*/ 42 h 94"/>
              <a:gd name="T18" fmla="*/ 42 w 93"/>
              <a:gd name="T19" fmla="*/ 59 h 94"/>
              <a:gd name="T20" fmla="*/ 59 w 93"/>
              <a:gd name="T21" fmla="*/ 42 h 94"/>
              <a:gd name="T22" fmla="*/ 42 w 93"/>
              <a:gd name="T23" fmla="*/ 3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4">
                <a:moveTo>
                  <a:pt x="42" y="93"/>
                </a:moveTo>
                <a:lnTo>
                  <a:pt x="42" y="93"/>
                </a:lnTo>
                <a:cubicBezTo>
                  <a:pt x="25" y="93"/>
                  <a:pt x="0" y="67"/>
                  <a:pt x="0" y="42"/>
                </a:cubicBezTo>
                <a:cubicBezTo>
                  <a:pt x="0" y="25"/>
                  <a:pt x="25" y="0"/>
                  <a:pt x="42" y="0"/>
                </a:cubicBezTo>
                <a:cubicBezTo>
                  <a:pt x="67" y="0"/>
                  <a:pt x="92" y="25"/>
                  <a:pt x="92" y="42"/>
                </a:cubicBezTo>
                <a:cubicBezTo>
                  <a:pt x="92" y="67"/>
                  <a:pt x="67" y="93"/>
                  <a:pt x="42" y="93"/>
                </a:cubicBezTo>
                <a:close/>
                <a:moveTo>
                  <a:pt x="42" y="34"/>
                </a:moveTo>
                <a:lnTo>
                  <a:pt x="42" y="34"/>
                </a:lnTo>
                <a:lnTo>
                  <a:pt x="33" y="42"/>
                </a:lnTo>
                <a:cubicBezTo>
                  <a:pt x="33" y="50"/>
                  <a:pt x="42" y="59"/>
                  <a:pt x="42" y="59"/>
                </a:cubicBezTo>
                <a:cubicBezTo>
                  <a:pt x="50" y="59"/>
                  <a:pt x="59" y="50"/>
                  <a:pt x="59" y="42"/>
                </a:cubicBezTo>
                <a:cubicBezTo>
                  <a:pt x="59" y="42"/>
                  <a:pt x="50" y="34"/>
                  <a:pt x="4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9">
            <a:extLst>
              <a:ext uri="{FF2B5EF4-FFF2-40B4-BE49-F238E27FC236}">
                <a16:creationId xmlns:a16="http://schemas.microsoft.com/office/drawing/2014/main" id="{AB5C6EB7-5032-4F40-9BF5-B939599D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074" y="7881419"/>
            <a:ext cx="185654" cy="185654"/>
          </a:xfrm>
          <a:custGeom>
            <a:avLst/>
            <a:gdLst>
              <a:gd name="T0" fmla="*/ 50 w 178"/>
              <a:gd name="T1" fmla="*/ 177 h 178"/>
              <a:gd name="T2" fmla="*/ 50 w 178"/>
              <a:gd name="T3" fmla="*/ 177 h 178"/>
              <a:gd name="T4" fmla="*/ 8 w 178"/>
              <a:gd name="T5" fmla="*/ 177 h 178"/>
              <a:gd name="T6" fmla="*/ 0 w 178"/>
              <a:gd name="T7" fmla="*/ 160 h 178"/>
              <a:gd name="T8" fmla="*/ 0 w 178"/>
              <a:gd name="T9" fmla="*/ 118 h 178"/>
              <a:gd name="T10" fmla="*/ 118 w 178"/>
              <a:gd name="T11" fmla="*/ 0 h 178"/>
              <a:gd name="T12" fmla="*/ 160 w 178"/>
              <a:gd name="T13" fmla="*/ 0 h 178"/>
              <a:gd name="T14" fmla="*/ 177 w 178"/>
              <a:gd name="T15" fmla="*/ 8 h 178"/>
              <a:gd name="T16" fmla="*/ 177 w 178"/>
              <a:gd name="T17" fmla="*/ 51 h 178"/>
              <a:gd name="T18" fmla="*/ 50 w 178"/>
              <a:gd name="T19" fmla="*/ 177 h 178"/>
              <a:gd name="T20" fmla="*/ 25 w 178"/>
              <a:gd name="T21" fmla="*/ 143 h 178"/>
              <a:gd name="T22" fmla="*/ 25 w 178"/>
              <a:gd name="T23" fmla="*/ 143 h 178"/>
              <a:gd name="T24" fmla="*/ 50 w 178"/>
              <a:gd name="T25" fmla="*/ 143 h 178"/>
              <a:gd name="T26" fmla="*/ 143 w 178"/>
              <a:gd name="T27" fmla="*/ 51 h 178"/>
              <a:gd name="T28" fmla="*/ 143 w 178"/>
              <a:gd name="T29" fmla="*/ 25 h 178"/>
              <a:gd name="T30" fmla="*/ 118 w 178"/>
              <a:gd name="T31" fmla="*/ 25 h 178"/>
              <a:gd name="T32" fmla="*/ 25 w 178"/>
              <a:gd name="T33" fmla="*/ 118 h 178"/>
              <a:gd name="T34" fmla="*/ 25 w 178"/>
              <a:gd name="T35" fmla="*/ 14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8" h="178">
                <a:moveTo>
                  <a:pt x="50" y="177"/>
                </a:moveTo>
                <a:lnTo>
                  <a:pt x="50" y="177"/>
                </a:lnTo>
                <a:cubicBezTo>
                  <a:pt x="8" y="177"/>
                  <a:pt x="8" y="177"/>
                  <a:pt x="8" y="177"/>
                </a:cubicBezTo>
                <a:cubicBezTo>
                  <a:pt x="0" y="177"/>
                  <a:pt x="0" y="168"/>
                  <a:pt x="0" y="16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1"/>
                  <a:pt x="50" y="0"/>
                  <a:pt x="11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77" y="0"/>
                  <a:pt x="177" y="8"/>
                </a:cubicBezTo>
                <a:cubicBezTo>
                  <a:pt x="177" y="51"/>
                  <a:pt x="177" y="51"/>
                  <a:pt x="177" y="51"/>
                </a:cubicBezTo>
                <a:cubicBezTo>
                  <a:pt x="177" y="118"/>
                  <a:pt x="118" y="177"/>
                  <a:pt x="50" y="177"/>
                </a:cubicBezTo>
                <a:close/>
                <a:moveTo>
                  <a:pt x="25" y="143"/>
                </a:moveTo>
                <a:lnTo>
                  <a:pt x="25" y="143"/>
                </a:lnTo>
                <a:cubicBezTo>
                  <a:pt x="50" y="143"/>
                  <a:pt x="50" y="143"/>
                  <a:pt x="50" y="143"/>
                </a:cubicBezTo>
                <a:cubicBezTo>
                  <a:pt x="101" y="143"/>
                  <a:pt x="143" y="101"/>
                  <a:pt x="143" y="51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67" y="25"/>
                  <a:pt x="25" y="67"/>
                  <a:pt x="25" y="118"/>
                </a:cubicBezTo>
                <a:lnTo>
                  <a:pt x="25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0">
            <a:extLst>
              <a:ext uri="{FF2B5EF4-FFF2-40B4-BE49-F238E27FC236}">
                <a16:creationId xmlns:a16="http://schemas.microsoft.com/office/drawing/2014/main" id="{D59A8D35-CE15-F84A-8D9B-E90E60FC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074" y="8029942"/>
            <a:ext cx="185654" cy="194937"/>
          </a:xfrm>
          <a:custGeom>
            <a:avLst/>
            <a:gdLst>
              <a:gd name="T0" fmla="*/ 160 w 178"/>
              <a:gd name="T1" fmla="*/ 185 h 186"/>
              <a:gd name="T2" fmla="*/ 160 w 178"/>
              <a:gd name="T3" fmla="*/ 185 h 186"/>
              <a:gd name="T4" fmla="*/ 118 w 178"/>
              <a:gd name="T5" fmla="*/ 185 h 186"/>
              <a:gd name="T6" fmla="*/ 0 w 178"/>
              <a:gd name="T7" fmla="*/ 59 h 186"/>
              <a:gd name="T8" fmla="*/ 0 w 178"/>
              <a:gd name="T9" fmla="*/ 17 h 186"/>
              <a:gd name="T10" fmla="*/ 8 w 178"/>
              <a:gd name="T11" fmla="*/ 0 h 186"/>
              <a:gd name="T12" fmla="*/ 50 w 178"/>
              <a:gd name="T13" fmla="*/ 0 h 186"/>
              <a:gd name="T14" fmla="*/ 177 w 178"/>
              <a:gd name="T15" fmla="*/ 126 h 186"/>
              <a:gd name="T16" fmla="*/ 177 w 178"/>
              <a:gd name="T17" fmla="*/ 168 h 186"/>
              <a:gd name="T18" fmla="*/ 160 w 178"/>
              <a:gd name="T19" fmla="*/ 185 h 186"/>
              <a:gd name="T20" fmla="*/ 25 w 178"/>
              <a:gd name="T21" fmla="*/ 34 h 186"/>
              <a:gd name="T22" fmla="*/ 25 w 178"/>
              <a:gd name="T23" fmla="*/ 34 h 186"/>
              <a:gd name="T24" fmla="*/ 25 w 178"/>
              <a:gd name="T25" fmla="*/ 59 h 186"/>
              <a:gd name="T26" fmla="*/ 118 w 178"/>
              <a:gd name="T27" fmla="*/ 152 h 186"/>
              <a:gd name="T28" fmla="*/ 143 w 178"/>
              <a:gd name="T29" fmla="*/ 152 h 186"/>
              <a:gd name="T30" fmla="*/ 143 w 178"/>
              <a:gd name="T31" fmla="*/ 126 h 186"/>
              <a:gd name="T32" fmla="*/ 50 w 178"/>
              <a:gd name="T33" fmla="*/ 34 h 186"/>
              <a:gd name="T34" fmla="*/ 25 w 178"/>
              <a:gd name="T35" fmla="*/ 3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8" h="186">
                <a:moveTo>
                  <a:pt x="160" y="185"/>
                </a:moveTo>
                <a:lnTo>
                  <a:pt x="160" y="185"/>
                </a:lnTo>
                <a:cubicBezTo>
                  <a:pt x="118" y="185"/>
                  <a:pt x="118" y="185"/>
                  <a:pt x="118" y="185"/>
                </a:cubicBezTo>
                <a:cubicBezTo>
                  <a:pt x="50" y="185"/>
                  <a:pt x="0" y="126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118" y="0"/>
                  <a:pt x="177" y="59"/>
                  <a:pt x="177" y="126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7" y="177"/>
                  <a:pt x="168" y="185"/>
                  <a:pt x="160" y="185"/>
                </a:cubicBezTo>
                <a:close/>
                <a:moveTo>
                  <a:pt x="25" y="34"/>
                </a:moveTo>
                <a:lnTo>
                  <a:pt x="25" y="34"/>
                </a:lnTo>
                <a:cubicBezTo>
                  <a:pt x="25" y="59"/>
                  <a:pt x="25" y="59"/>
                  <a:pt x="25" y="59"/>
                </a:cubicBezTo>
                <a:cubicBezTo>
                  <a:pt x="25" y="110"/>
                  <a:pt x="67" y="152"/>
                  <a:pt x="118" y="152"/>
                </a:cubicBezTo>
                <a:cubicBezTo>
                  <a:pt x="143" y="152"/>
                  <a:pt x="143" y="152"/>
                  <a:pt x="143" y="152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43" y="76"/>
                  <a:pt x="101" y="34"/>
                  <a:pt x="50" y="34"/>
                </a:cubicBezTo>
                <a:lnTo>
                  <a:pt x="2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1">
            <a:extLst>
              <a:ext uri="{FF2B5EF4-FFF2-40B4-BE49-F238E27FC236}">
                <a16:creationId xmlns:a16="http://schemas.microsoft.com/office/drawing/2014/main" id="{28D3417C-1D91-364B-88FB-6105FB57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331" y="8215596"/>
            <a:ext cx="171728" cy="134598"/>
          </a:xfrm>
          <a:custGeom>
            <a:avLst/>
            <a:gdLst>
              <a:gd name="T0" fmla="*/ 127 w 161"/>
              <a:gd name="T1" fmla="*/ 126 h 127"/>
              <a:gd name="T2" fmla="*/ 127 w 161"/>
              <a:gd name="T3" fmla="*/ 126 h 127"/>
              <a:gd name="T4" fmla="*/ 110 w 161"/>
              <a:gd name="T5" fmla="*/ 118 h 127"/>
              <a:gd name="T6" fmla="*/ 9 w 161"/>
              <a:gd name="T7" fmla="*/ 59 h 127"/>
              <a:gd name="T8" fmla="*/ 0 w 161"/>
              <a:gd name="T9" fmla="*/ 42 h 127"/>
              <a:gd name="T10" fmla="*/ 17 w 161"/>
              <a:gd name="T11" fmla="*/ 34 h 127"/>
              <a:gd name="T12" fmla="*/ 135 w 161"/>
              <a:gd name="T13" fmla="*/ 0 h 127"/>
              <a:gd name="T14" fmla="*/ 152 w 161"/>
              <a:gd name="T15" fmla="*/ 8 h 127"/>
              <a:gd name="T16" fmla="*/ 160 w 161"/>
              <a:gd name="T17" fmla="*/ 17 h 127"/>
              <a:gd name="T18" fmla="*/ 160 w 161"/>
              <a:gd name="T19" fmla="*/ 92 h 127"/>
              <a:gd name="T20" fmla="*/ 143 w 161"/>
              <a:gd name="T21" fmla="*/ 118 h 127"/>
              <a:gd name="T22" fmla="*/ 127 w 161"/>
              <a:gd name="T23" fmla="*/ 126 h 127"/>
              <a:gd name="T24" fmla="*/ 59 w 161"/>
              <a:gd name="T25" fmla="*/ 59 h 127"/>
              <a:gd name="T26" fmla="*/ 59 w 161"/>
              <a:gd name="T27" fmla="*/ 59 h 127"/>
              <a:gd name="T28" fmla="*/ 127 w 161"/>
              <a:gd name="T29" fmla="*/ 92 h 127"/>
              <a:gd name="T30" fmla="*/ 127 w 161"/>
              <a:gd name="T31" fmla="*/ 92 h 127"/>
              <a:gd name="T32" fmla="*/ 127 w 161"/>
              <a:gd name="T33" fmla="*/ 92 h 127"/>
              <a:gd name="T34" fmla="*/ 127 w 161"/>
              <a:gd name="T35" fmla="*/ 92 h 127"/>
              <a:gd name="T36" fmla="*/ 127 w 161"/>
              <a:gd name="T37" fmla="*/ 42 h 127"/>
              <a:gd name="T38" fmla="*/ 59 w 161"/>
              <a:gd name="T39" fmla="*/ 5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1" h="127">
                <a:moveTo>
                  <a:pt x="127" y="126"/>
                </a:moveTo>
                <a:lnTo>
                  <a:pt x="127" y="126"/>
                </a:lnTo>
                <a:cubicBezTo>
                  <a:pt x="118" y="126"/>
                  <a:pt x="110" y="126"/>
                  <a:pt x="110" y="118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0"/>
                  <a:pt x="0" y="50"/>
                  <a:pt x="0" y="42"/>
                </a:cubicBezTo>
                <a:cubicBezTo>
                  <a:pt x="9" y="34"/>
                  <a:pt x="9" y="34"/>
                  <a:pt x="17" y="34"/>
                </a:cubicBezTo>
                <a:cubicBezTo>
                  <a:pt x="59" y="25"/>
                  <a:pt x="101" y="17"/>
                  <a:pt x="135" y="0"/>
                </a:cubicBezTo>
                <a:cubicBezTo>
                  <a:pt x="143" y="0"/>
                  <a:pt x="152" y="0"/>
                  <a:pt x="152" y="8"/>
                </a:cubicBezTo>
                <a:cubicBezTo>
                  <a:pt x="160" y="8"/>
                  <a:pt x="160" y="8"/>
                  <a:pt x="160" y="17"/>
                </a:cubicBezTo>
                <a:cubicBezTo>
                  <a:pt x="160" y="92"/>
                  <a:pt x="160" y="92"/>
                  <a:pt x="160" y="92"/>
                </a:cubicBezTo>
                <a:cubicBezTo>
                  <a:pt x="160" y="101"/>
                  <a:pt x="152" y="118"/>
                  <a:pt x="143" y="118"/>
                </a:cubicBezTo>
                <a:cubicBezTo>
                  <a:pt x="135" y="126"/>
                  <a:pt x="127" y="126"/>
                  <a:pt x="127" y="126"/>
                </a:cubicBezTo>
                <a:close/>
                <a:moveTo>
                  <a:pt x="59" y="59"/>
                </a:moveTo>
                <a:lnTo>
                  <a:pt x="59" y="59"/>
                </a:lnTo>
                <a:cubicBezTo>
                  <a:pt x="127" y="92"/>
                  <a:pt x="127" y="92"/>
                  <a:pt x="127" y="92"/>
                </a:cubicBezTo>
                <a:lnTo>
                  <a:pt x="127" y="92"/>
                </a:lnTo>
                <a:lnTo>
                  <a:pt x="127" y="92"/>
                </a:lnTo>
                <a:lnTo>
                  <a:pt x="127" y="92"/>
                </a:lnTo>
                <a:cubicBezTo>
                  <a:pt x="127" y="42"/>
                  <a:pt x="127" y="42"/>
                  <a:pt x="127" y="42"/>
                </a:cubicBezTo>
                <a:cubicBezTo>
                  <a:pt x="110" y="50"/>
                  <a:pt x="84" y="50"/>
                  <a:pt x="5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2">
            <a:extLst>
              <a:ext uri="{FF2B5EF4-FFF2-40B4-BE49-F238E27FC236}">
                <a16:creationId xmlns:a16="http://schemas.microsoft.com/office/drawing/2014/main" id="{AE951BED-0D09-9747-B0D8-E493957B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677" y="7728253"/>
            <a:ext cx="250633" cy="157806"/>
          </a:xfrm>
          <a:custGeom>
            <a:avLst/>
            <a:gdLst>
              <a:gd name="T0" fmla="*/ 16 w 236"/>
              <a:gd name="T1" fmla="*/ 151 h 152"/>
              <a:gd name="T2" fmla="*/ 16 w 236"/>
              <a:gd name="T3" fmla="*/ 151 h 152"/>
              <a:gd name="T4" fmla="*/ 0 w 236"/>
              <a:gd name="T5" fmla="*/ 135 h 152"/>
              <a:gd name="T6" fmla="*/ 8 w 236"/>
              <a:gd name="T7" fmla="*/ 118 h 152"/>
              <a:gd name="T8" fmla="*/ 185 w 236"/>
              <a:gd name="T9" fmla="*/ 8 h 152"/>
              <a:gd name="T10" fmla="*/ 218 w 236"/>
              <a:gd name="T11" fmla="*/ 8 h 152"/>
              <a:gd name="T12" fmla="*/ 235 w 236"/>
              <a:gd name="T13" fmla="*/ 42 h 152"/>
              <a:gd name="T14" fmla="*/ 235 w 236"/>
              <a:gd name="T15" fmla="*/ 109 h 152"/>
              <a:gd name="T16" fmla="*/ 227 w 236"/>
              <a:gd name="T17" fmla="*/ 118 h 152"/>
              <a:gd name="T18" fmla="*/ 218 w 236"/>
              <a:gd name="T19" fmla="*/ 126 h 152"/>
              <a:gd name="T20" fmla="*/ 25 w 236"/>
              <a:gd name="T21" fmla="*/ 143 h 152"/>
              <a:gd name="T22" fmla="*/ 25 w 236"/>
              <a:gd name="T23" fmla="*/ 151 h 152"/>
              <a:gd name="T24" fmla="*/ 16 w 236"/>
              <a:gd name="T25" fmla="*/ 151 h 152"/>
              <a:gd name="T26" fmla="*/ 202 w 236"/>
              <a:gd name="T27" fmla="*/ 34 h 152"/>
              <a:gd name="T28" fmla="*/ 202 w 236"/>
              <a:gd name="T29" fmla="*/ 34 h 152"/>
              <a:gd name="T30" fmla="*/ 202 w 236"/>
              <a:gd name="T31" fmla="*/ 34 h 152"/>
              <a:gd name="T32" fmla="*/ 109 w 236"/>
              <a:gd name="T33" fmla="*/ 93 h 152"/>
              <a:gd name="T34" fmla="*/ 202 w 236"/>
              <a:gd name="T35" fmla="*/ 93 h 152"/>
              <a:gd name="T36" fmla="*/ 202 w 236"/>
              <a:gd name="T37" fmla="*/ 42 h 152"/>
              <a:gd name="T38" fmla="*/ 202 w 236"/>
              <a:gd name="T39" fmla="*/ 3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6" h="152">
                <a:moveTo>
                  <a:pt x="16" y="151"/>
                </a:moveTo>
                <a:lnTo>
                  <a:pt x="16" y="151"/>
                </a:lnTo>
                <a:cubicBezTo>
                  <a:pt x="8" y="151"/>
                  <a:pt x="8" y="143"/>
                  <a:pt x="0" y="135"/>
                </a:cubicBezTo>
                <a:cubicBezTo>
                  <a:pt x="0" y="135"/>
                  <a:pt x="0" y="126"/>
                  <a:pt x="8" y="118"/>
                </a:cubicBezTo>
                <a:cubicBezTo>
                  <a:pt x="185" y="8"/>
                  <a:pt x="185" y="8"/>
                  <a:pt x="185" y="8"/>
                </a:cubicBezTo>
                <a:cubicBezTo>
                  <a:pt x="193" y="0"/>
                  <a:pt x="202" y="0"/>
                  <a:pt x="218" y="8"/>
                </a:cubicBezTo>
                <a:cubicBezTo>
                  <a:pt x="227" y="17"/>
                  <a:pt x="235" y="25"/>
                  <a:pt x="235" y="42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9"/>
                  <a:pt x="235" y="118"/>
                  <a:pt x="227" y="118"/>
                </a:cubicBezTo>
                <a:cubicBezTo>
                  <a:pt x="227" y="126"/>
                  <a:pt x="218" y="126"/>
                  <a:pt x="218" y="126"/>
                </a:cubicBezTo>
                <a:cubicBezTo>
                  <a:pt x="151" y="118"/>
                  <a:pt x="84" y="126"/>
                  <a:pt x="25" y="143"/>
                </a:cubicBezTo>
                <a:cubicBezTo>
                  <a:pt x="25" y="151"/>
                  <a:pt x="25" y="151"/>
                  <a:pt x="25" y="151"/>
                </a:cubicBezTo>
                <a:lnTo>
                  <a:pt x="16" y="151"/>
                </a:lnTo>
                <a:close/>
                <a:moveTo>
                  <a:pt x="202" y="34"/>
                </a:moveTo>
                <a:lnTo>
                  <a:pt x="202" y="34"/>
                </a:lnTo>
                <a:lnTo>
                  <a:pt x="202" y="34"/>
                </a:lnTo>
                <a:cubicBezTo>
                  <a:pt x="109" y="93"/>
                  <a:pt x="109" y="93"/>
                  <a:pt x="109" y="93"/>
                </a:cubicBezTo>
                <a:cubicBezTo>
                  <a:pt x="134" y="93"/>
                  <a:pt x="168" y="93"/>
                  <a:pt x="202" y="93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2" y="34"/>
                  <a:pt x="202" y="34"/>
                  <a:pt x="20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3">
            <a:extLst>
              <a:ext uri="{FF2B5EF4-FFF2-40B4-BE49-F238E27FC236}">
                <a16:creationId xmlns:a16="http://schemas.microsoft.com/office/drawing/2014/main" id="{CB445A8C-82C5-3C46-9AF9-70E72723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960" y="7853570"/>
            <a:ext cx="213502" cy="427004"/>
          </a:xfrm>
          <a:custGeom>
            <a:avLst/>
            <a:gdLst>
              <a:gd name="T0" fmla="*/ 160 w 203"/>
              <a:gd name="T1" fmla="*/ 404 h 405"/>
              <a:gd name="T2" fmla="*/ 160 w 203"/>
              <a:gd name="T3" fmla="*/ 404 h 405"/>
              <a:gd name="T4" fmla="*/ 8 w 203"/>
              <a:gd name="T5" fmla="*/ 379 h 405"/>
              <a:gd name="T6" fmla="*/ 0 w 203"/>
              <a:gd name="T7" fmla="*/ 370 h 405"/>
              <a:gd name="T8" fmla="*/ 0 w 203"/>
              <a:gd name="T9" fmla="*/ 353 h 405"/>
              <a:gd name="T10" fmla="*/ 42 w 203"/>
              <a:gd name="T11" fmla="*/ 185 h 405"/>
              <a:gd name="T12" fmla="*/ 0 w 203"/>
              <a:gd name="T13" fmla="*/ 25 h 405"/>
              <a:gd name="T14" fmla="*/ 8 w 203"/>
              <a:gd name="T15" fmla="*/ 0 h 405"/>
              <a:gd name="T16" fmla="*/ 25 w 203"/>
              <a:gd name="T17" fmla="*/ 8 h 405"/>
              <a:gd name="T18" fmla="*/ 76 w 203"/>
              <a:gd name="T19" fmla="*/ 185 h 405"/>
              <a:gd name="T20" fmla="*/ 34 w 203"/>
              <a:gd name="T21" fmla="*/ 353 h 405"/>
              <a:gd name="T22" fmla="*/ 185 w 203"/>
              <a:gd name="T23" fmla="*/ 379 h 405"/>
              <a:gd name="T24" fmla="*/ 202 w 203"/>
              <a:gd name="T25" fmla="*/ 387 h 405"/>
              <a:gd name="T26" fmla="*/ 185 w 203"/>
              <a:gd name="T27" fmla="*/ 404 h 405"/>
              <a:gd name="T28" fmla="*/ 160 w 203"/>
              <a:gd name="T29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" h="405">
                <a:moveTo>
                  <a:pt x="160" y="404"/>
                </a:moveTo>
                <a:lnTo>
                  <a:pt x="160" y="404"/>
                </a:lnTo>
                <a:cubicBezTo>
                  <a:pt x="109" y="404"/>
                  <a:pt x="59" y="395"/>
                  <a:pt x="8" y="379"/>
                </a:cubicBezTo>
                <a:cubicBezTo>
                  <a:pt x="0" y="379"/>
                  <a:pt x="0" y="370"/>
                  <a:pt x="0" y="370"/>
                </a:cubicBezTo>
                <a:cubicBezTo>
                  <a:pt x="0" y="362"/>
                  <a:pt x="0" y="362"/>
                  <a:pt x="0" y="353"/>
                </a:cubicBezTo>
                <a:cubicBezTo>
                  <a:pt x="25" y="303"/>
                  <a:pt x="42" y="244"/>
                  <a:pt x="42" y="185"/>
                </a:cubicBezTo>
                <a:cubicBezTo>
                  <a:pt x="42" y="134"/>
                  <a:pt x="34" y="76"/>
                  <a:pt x="0" y="25"/>
                </a:cubicBezTo>
                <a:cubicBezTo>
                  <a:pt x="0" y="17"/>
                  <a:pt x="0" y="8"/>
                  <a:pt x="8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59" y="59"/>
                  <a:pt x="76" y="126"/>
                  <a:pt x="76" y="185"/>
                </a:cubicBezTo>
                <a:cubicBezTo>
                  <a:pt x="76" y="244"/>
                  <a:pt x="59" y="303"/>
                  <a:pt x="34" y="353"/>
                </a:cubicBezTo>
                <a:cubicBezTo>
                  <a:pt x="84" y="370"/>
                  <a:pt x="135" y="379"/>
                  <a:pt x="185" y="379"/>
                </a:cubicBezTo>
                <a:cubicBezTo>
                  <a:pt x="194" y="370"/>
                  <a:pt x="202" y="379"/>
                  <a:pt x="202" y="387"/>
                </a:cubicBezTo>
                <a:cubicBezTo>
                  <a:pt x="202" y="395"/>
                  <a:pt x="194" y="404"/>
                  <a:pt x="185" y="404"/>
                </a:cubicBezTo>
                <a:cubicBezTo>
                  <a:pt x="177" y="404"/>
                  <a:pt x="168" y="404"/>
                  <a:pt x="160" y="4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4">
            <a:extLst>
              <a:ext uri="{FF2B5EF4-FFF2-40B4-BE49-F238E27FC236}">
                <a16:creationId xmlns:a16="http://schemas.microsoft.com/office/drawing/2014/main" id="{C5B29B4C-CF3A-5F40-AC94-C432E5F8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179" y="7825722"/>
            <a:ext cx="143880" cy="60336"/>
          </a:xfrm>
          <a:custGeom>
            <a:avLst/>
            <a:gdLst>
              <a:gd name="T0" fmla="*/ 117 w 135"/>
              <a:gd name="T1" fmla="*/ 58 h 59"/>
              <a:gd name="T2" fmla="*/ 117 w 135"/>
              <a:gd name="T3" fmla="*/ 58 h 59"/>
              <a:gd name="T4" fmla="*/ 109 w 135"/>
              <a:gd name="T5" fmla="*/ 58 h 59"/>
              <a:gd name="T6" fmla="*/ 16 w 135"/>
              <a:gd name="T7" fmla="*/ 33 h 59"/>
              <a:gd name="T8" fmla="*/ 0 w 135"/>
              <a:gd name="T9" fmla="*/ 16 h 59"/>
              <a:gd name="T10" fmla="*/ 16 w 135"/>
              <a:gd name="T11" fmla="*/ 0 h 59"/>
              <a:gd name="T12" fmla="*/ 117 w 135"/>
              <a:gd name="T13" fmla="*/ 25 h 59"/>
              <a:gd name="T14" fmla="*/ 126 w 135"/>
              <a:gd name="T15" fmla="*/ 42 h 59"/>
              <a:gd name="T16" fmla="*/ 117 w 135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59">
                <a:moveTo>
                  <a:pt x="117" y="58"/>
                </a:moveTo>
                <a:lnTo>
                  <a:pt x="117" y="58"/>
                </a:lnTo>
                <a:lnTo>
                  <a:pt x="109" y="58"/>
                </a:lnTo>
                <a:cubicBezTo>
                  <a:pt x="84" y="42"/>
                  <a:pt x="50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8" y="8"/>
                  <a:pt x="92" y="16"/>
                  <a:pt x="117" y="25"/>
                </a:cubicBezTo>
                <a:cubicBezTo>
                  <a:pt x="126" y="33"/>
                  <a:pt x="134" y="42"/>
                  <a:pt x="126" y="42"/>
                </a:cubicBezTo>
                <a:cubicBezTo>
                  <a:pt x="126" y="50"/>
                  <a:pt x="126" y="58"/>
                  <a:pt x="117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5">
            <a:extLst>
              <a:ext uri="{FF2B5EF4-FFF2-40B4-BE49-F238E27FC236}">
                <a16:creationId xmlns:a16="http://schemas.microsoft.com/office/drawing/2014/main" id="{DB34852F-A0C4-3943-B762-48F3907D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929" y="7923189"/>
            <a:ext cx="259916" cy="329537"/>
          </a:xfrm>
          <a:custGeom>
            <a:avLst/>
            <a:gdLst>
              <a:gd name="T0" fmla="*/ 16 w 245"/>
              <a:gd name="T1" fmla="*/ 312 h 313"/>
              <a:gd name="T2" fmla="*/ 16 w 245"/>
              <a:gd name="T3" fmla="*/ 312 h 313"/>
              <a:gd name="T4" fmla="*/ 0 w 245"/>
              <a:gd name="T5" fmla="*/ 303 h 313"/>
              <a:gd name="T6" fmla="*/ 8 w 245"/>
              <a:gd name="T7" fmla="*/ 278 h 313"/>
              <a:gd name="T8" fmla="*/ 159 w 245"/>
              <a:gd name="T9" fmla="*/ 185 h 313"/>
              <a:gd name="T10" fmla="*/ 202 w 245"/>
              <a:gd name="T11" fmla="*/ 135 h 313"/>
              <a:gd name="T12" fmla="*/ 202 w 245"/>
              <a:gd name="T13" fmla="*/ 101 h 313"/>
              <a:gd name="T14" fmla="*/ 134 w 245"/>
              <a:gd name="T15" fmla="*/ 42 h 313"/>
              <a:gd name="T16" fmla="*/ 117 w 245"/>
              <a:gd name="T17" fmla="*/ 25 h 313"/>
              <a:gd name="T18" fmla="*/ 117 w 245"/>
              <a:gd name="T19" fmla="*/ 0 h 313"/>
              <a:gd name="T20" fmla="*/ 134 w 245"/>
              <a:gd name="T21" fmla="*/ 0 h 313"/>
              <a:gd name="T22" fmla="*/ 159 w 245"/>
              <a:gd name="T23" fmla="*/ 17 h 313"/>
              <a:gd name="T24" fmla="*/ 218 w 245"/>
              <a:gd name="T25" fmla="*/ 76 h 313"/>
              <a:gd name="T26" fmla="*/ 218 w 245"/>
              <a:gd name="T27" fmla="*/ 160 h 313"/>
              <a:gd name="T28" fmla="*/ 176 w 245"/>
              <a:gd name="T29" fmla="*/ 202 h 313"/>
              <a:gd name="T30" fmla="*/ 25 w 245"/>
              <a:gd name="T31" fmla="*/ 312 h 313"/>
              <a:gd name="T32" fmla="*/ 16 w 245"/>
              <a:gd name="T3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5" h="313">
                <a:moveTo>
                  <a:pt x="16" y="312"/>
                </a:moveTo>
                <a:lnTo>
                  <a:pt x="16" y="312"/>
                </a:lnTo>
                <a:cubicBezTo>
                  <a:pt x="8" y="312"/>
                  <a:pt x="8" y="303"/>
                  <a:pt x="0" y="303"/>
                </a:cubicBezTo>
                <a:cubicBezTo>
                  <a:pt x="0" y="295"/>
                  <a:pt x="8" y="286"/>
                  <a:pt x="8" y="278"/>
                </a:cubicBezTo>
                <a:cubicBezTo>
                  <a:pt x="67" y="261"/>
                  <a:pt x="117" y="227"/>
                  <a:pt x="159" y="185"/>
                </a:cubicBezTo>
                <a:cubicBezTo>
                  <a:pt x="202" y="135"/>
                  <a:pt x="202" y="135"/>
                  <a:pt x="202" y="135"/>
                </a:cubicBezTo>
                <a:cubicBezTo>
                  <a:pt x="210" y="126"/>
                  <a:pt x="210" y="110"/>
                  <a:pt x="202" y="10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26" y="34"/>
                  <a:pt x="126" y="34"/>
                  <a:pt x="117" y="25"/>
                </a:cubicBezTo>
                <a:cubicBezTo>
                  <a:pt x="109" y="17"/>
                  <a:pt x="109" y="9"/>
                  <a:pt x="117" y="0"/>
                </a:cubicBezTo>
                <a:cubicBezTo>
                  <a:pt x="117" y="0"/>
                  <a:pt x="126" y="0"/>
                  <a:pt x="134" y="0"/>
                </a:cubicBezTo>
                <a:cubicBezTo>
                  <a:pt x="143" y="9"/>
                  <a:pt x="151" y="17"/>
                  <a:pt x="159" y="17"/>
                </a:cubicBezTo>
                <a:cubicBezTo>
                  <a:pt x="218" y="76"/>
                  <a:pt x="218" y="76"/>
                  <a:pt x="218" y="76"/>
                </a:cubicBezTo>
                <a:cubicBezTo>
                  <a:pt x="244" y="101"/>
                  <a:pt x="244" y="135"/>
                  <a:pt x="218" y="160"/>
                </a:cubicBezTo>
                <a:cubicBezTo>
                  <a:pt x="176" y="202"/>
                  <a:pt x="176" y="202"/>
                  <a:pt x="176" y="202"/>
                </a:cubicBezTo>
                <a:cubicBezTo>
                  <a:pt x="134" y="253"/>
                  <a:pt x="84" y="286"/>
                  <a:pt x="25" y="312"/>
                </a:cubicBezTo>
                <a:lnTo>
                  <a:pt x="16" y="3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6">
            <a:extLst>
              <a:ext uri="{FF2B5EF4-FFF2-40B4-BE49-F238E27FC236}">
                <a16:creationId xmlns:a16="http://schemas.microsoft.com/office/drawing/2014/main" id="{9ECF082E-3236-1143-AAB3-CCBB29D3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175" y="7853570"/>
            <a:ext cx="301686" cy="399156"/>
          </a:xfrm>
          <a:custGeom>
            <a:avLst/>
            <a:gdLst>
              <a:gd name="T0" fmla="*/ 228 w 288"/>
              <a:gd name="T1" fmla="*/ 379 h 380"/>
              <a:gd name="T2" fmla="*/ 228 w 288"/>
              <a:gd name="T3" fmla="*/ 379 h 380"/>
              <a:gd name="T4" fmla="*/ 219 w 288"/>
              <a:gd name="T5" fmla="*/ 379 h 380"/>
              <a:gd name="T6" fmla="*/ 85 w 288"/>
              <a:gd name="T7" fmla="*/ 294 h 380"/>
              <a:gd name="T8" fmla="*/ 17 w 288"/>
              <a:gd name="T9" fmla="*/ 227 h 380"/>
              <a:gd name="T10" fmla="*/ 0 w 288"/>
              <a:gd name="T11" fmla="*/ 193 h 380"/>
              <a:gd name="T12" fmla="*/ 17 w 288"/>
              <a:gd name="T13" fmla="*/ 151 h 380"/>
              <a:gd name="T14" fmla="*/ 59 w 288"/>
              <a:gd name="T15" fmla="*/ 109 h 380"/>
              <a:gd name="T16" fmla="*/ 211 w 288"/>
              <a:gd name="T17" fmla="*/ 0 h 380"/>
              <a:gd name="T18" fmla="*/ 219 w 288"/>
              <a:gd name="T19" fmla="*/ 0 h 380"/>
              <a:gd name="T20" fmla="*/ 228 w 288"/>
              <a:gd name="T21" fmla="*/ 0 h 380"/>
              <a:gd name="T22" fmla="*/ 236 w 288"/>
              <a:gd name="T23" fmla="*/ 8 h 380"/>
              <a:gd name="T24" fmla="*/ 287 w 288"/>
              <a:gd name="T25" fmla="*/ 185 h 380"/>
              <a:gd name="T26" fmla="*/ 236 w 288"/>
              <a:gd name="T27" fmla="*/ 370 h 380"/>
              <a:gd name="T28" fmla="*/ 228 w 288"/>
              <a:gd name="T29" fmla="*/ 379 h 380"/>
              <a:gd name="T30" fmla="*/ 219 w 288"/>
              <a:gd name="T31" fmla="*/ 33 h 380"/>
              <a:gd name="T32" fmla="*/ 219 w 288"/>
              <a:gd name="T33" fmla="*/ 33 h 380"/>
              <a:gd name="T34" fmla="*/ 85 w 288"/>
              <a:gd name="T35" fmla="*/ 126 h 380"/>
              <a:gd name="T36" fmla="*/ 43 w 288"/>
              <a:gd name="T37" fmla="*/ 177 h 380"/>
              <a:gd name="T38" fmla="*/ 34 w 288"/>
              <a:gd name="T39" fmla="*/ 193 h 380"/>
              <a:gd name="T40" fmla="*/ 43 w 288"/>
              <a:gd name="T41" fmla="*/ 210 h 380"/>
              <a:gd name="T42" fmla="*/ 102 w 288"/>
              <a:gd name="T43" fmla="*/ 269 h 380"/>
              <a:gd name="T44" fmla="*/ 219 w 288"/>
              <a:gd name="T45" fmla="*/ 345 h 380"/>
              <a:gd name="T46" fmla="*/ 253 w 288"/>
              <a:gd name="T47" fmla="*/ 185 h 380"/>
              <a:gd name="T48" fmla="*/ 219 w 288"/>
              <a:gd name="T49" fmla="*/ 3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380">
                <a:moveTo>
                  <a:pt x="228" y="379"/>
                </a:moveTo>
                <a:lnTo>
                  <a:pt x="228" y="379"/>
                </a:lnTo>
                <a:cubicBezTo>
                  <a:pt x="219" y="379"/>
                  <a:pt x="219" y="379"/>
                  <a:pt x="219" y="379"/>
                </a:cubicBezTo>
                <a:cubicBezTo>
                  <a:pt x="169" y="353"/>
                  <a:pt x="118" y="328"/>
                  <a:pt x="85" y="294"/>
                </a:cubicBezTo>
                <a:cubicBezTo>
                  <a:pt x="17" y="227"/>
                  <a:pt x="17" y="227"/>
                  <a:pt x="17" y="227"/>
                </a:cubicBezTo>
                <a:cubicBezTo>
                  <a:pt x="9" y="219"/>
                  <a:pt x="0" y="210"/>
                  <a:pt x="0" y="193"/>
                </a:cubicBezTo>
                <a:cubicBezTo>
                  <a:pt x="0" y="177"/>
                  <a:pt x="9" y="160"/>
                  <a:pt x="17" y="151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102" y="59"/>
                  <a:pt x="152" y="25"/>
                  <a:pt x="211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28" y="0"/>
                  <a:pt x="236" y="0"/>
                  <a:pt x="236" y="8"/>
                </a:cubicBezTo>
                <a:cubicBezTo>
                  <a:pt x="270" y="59"/>
                  <a:pt x="287" y="126"/>
                  <a:pt x="287" y="185"/>
                </a:cubicBezTo>
                <a:cubicBezTo>
                  <a:pt x="287" y="252"/>
                  <a:pt x="270" y="311"/>
                  <a:pt x="236" y="370"/>
                </a:cubicBezTo>
                <a:cubicBezTo>
                  <a:pt x="236" y="379"/>
                  <a:pt x="228" y="379"/>
                  <a:pt x="228" y="379"/>
                </a:cubicBezTo>
                <a:close/>
                <a:moveTo>
                  <a:pt x="219" y="33"/>
                </a:moveTo>
                <a:lnTo>
                  <a:pt x="219" y="33"/>
                </a:lnTo>
                <a:cubicBezTo>
                  <a:pt x="169" y="50"/>
                  <a:pt x="118" y="84"/>
                  <a:pt x="85" y="126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34" y="177"/>
                  <a:pt x="34" y="185"/>
                  <a:pt x="34" y="193"/>
                </a:cubicBezTo>
                <a:cubicBezTo>
                  <a:pt x="34" y="202"/>
                  <a:pt x="34" y="202"/>
                  <a:pt x="43" y="210"/>
                </a:cubicBezTo>
                <a:cubicBezTo>
                  <a:pt x="102" y="269"/>
                  <a:pt x="102" y="269"/>
                  <a:pt x="102" y="269"/>
                </a:cubicBezTo>
                <a:cubicBezTo>
                  <a:pt x="135" y="303"/>
                  <a:pt x="177" y="328"/>
                  <a:pt x="219" y="345"/>
                </a:cubicBezTo>
                <a:cubicBezTo>
                  <a:pt x="245" y="294"/>
                  <a:pt x="253" y="244"/>
                  <a:pt x="253" y="185"/>
                </a:cubicBezTo>
                <a:cubicBezTo>
                  <a:pt x="253" y="134"/>
                  <a:pt x="245" y="84"/>
                  <a:pt x="21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7">
            <a:extLst>
              <a:ext uri="{FF2B5EF4-FFF2-40B4-BE49-F238E27FC236}">
                <a16:creationId xmlns:a16="http://schemas.microsoft.com/office/drawing/2014/main" id="{8CA010F8-9B9B-DF4E-B6BB-8B8CF1AA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677" y="7853570"/>
            <a:ext cx="46413" cy="37131"/>
          </a:xfrm>
          <a:custGeom>
            <a:avLst/>
            <a:gdLst>
              <a:gd name="T0" fmla="*/ 16 w 43"/>
              <a:gd name="T1" fmla="*/ 33 h 34"/>
              <a:gd name="T2" fmla="*/ 16 w 43"/>
              <a:gd name="T3" fmla="*/ 33 h 34"/>
              <a:gd name="T4" fmla="*/ 0 w 43"/>
              <a:gd name="T5" fmla="*/ 17 h 34"/>
              <a:gd name="T6" fmla="*/ 8 w 43"/>
              <a:gd name="T7" fmla="*/ 0 h 34"/>
              <a:gd name="T8" fmla="*/ 16 w 43"/>
              <a:gd name="T9" fmla="*/ 0 h 34"/>
              <a:gd name="T10" fmla="*/ 16 w 43"/>
              <a:gd name="T11" fmla="*/ 0 h 34"/>
              <a:gd name="T12" fmla="*/ 33 w 43"/>
              <a:gd name="T13" fmla="*/ 8 h 34"/>
              <a:gd name="T14" fmla="*/ 33 w 43"/>
              <a:gd name="T15" fmla="*/ 8 h 34"/>
              <a:gd name="T16" fmla="*/ 33 w 43"/>
              <a:gd name="T17" fmla="*/ 25 h 34"/>
              <a:gd name="T18" fmla="*/ 25 w 43"/>
              <a:gd name="T19" fmla="*/ 33 h 34"/>
              <a:gd name="T20" fmla="*/ 16 w 43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34">
                <a:moveTo>
                  <a:pt x="16" y="33"/>
                </a:moveTo>
                <a:lnTo>
                  <a:pt x="16" y="33"/>
                </a:lnTo>
                <a:cubicBezTo>
                  <a:pt x="8" y="33"/>
                  <a:pt x="8" y="25"/>
                  <a:pt x="0" y="17"/>
                </a:cubicBezTo>
                <a:cubicBezTo>
                  <a:pt x="0" y="8"/>
                  <a:pt x="8" y="0"/>
                  <a:pt x="8" y="0"/>
                </a:cubicBezTo>
                <a:cubicBezTo>
                  <a:pt x="16" y="0"/>
                  <a:pt x="16" y="0"/>
                  <a:pt x="16" y="0"/>
                </a:cubicBezTo>
                <a:lnTo>
                  <a:pt x="16" y="0"/>
                </a:lnTo>
                <a:cubicBezTo>
                  <a:pt x="25" y="0"/>
                  <a:pt x="33" y="0"/>
                  <a:pt x="33" y="8"/>
                </a:cubicBezTo>
                <a:lnTo>
                  <a:pt x="33" y="8"/>
                </a:lnTo>
                <a:cubicBezTo>
                  <a:pt x="42" y="8"/>
                  <a:pt x="42" y="17"/>
                  <a:pt x="33" y="25"/>
                </a:cubicBezTo>
                <a:lnTo>
                  <a:pt x="25" y="33"/>
                </a:lnTo>
                <a:cubicBezTo>
                  <a:pt x="16" y="33"/>
                  <a:pt x="16" y="33"/>
                  <a:pt x="16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8">
            <a:extLst>
              <a:ext uri="{FF2B5EF4-FFF2-40B4-BE49-F238E27FC236}">
                <a16:creationId xmlns:a16="http://schemas.microsoft.com/office/drawing/2014/main" id="{99AA8221-6871-AA4E-A81D-B797890C0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8992" y="7923189"/>
            <a:ext cx="46413" cy="250633"/>
          </a:xfrm>
          <a:custGeom>
            <a:avLst/>
            <a:gdLst>
              <a:gd name="T0" fmla="*/ 17 w 43"/>
              <a:gd name="T1" fmla="*/ 236 h 237"/>
              <a:gd name="T2" fmla="*/ 17 w 43"/>
              <a:gd name="T3" fmla="*/ 236 h 237"/>
              <a:gd name="T4" fmla="*/ 9 w 43"/>
              <a:gd name="T5" fmla="*/ 236 h 237"/>
              <a:gd name="T6" fmla="*/ 0 w 43"/>
              <a:gd name="T7" fmla="*/ 219 h 237"/>
              <a:gd name="T8" fmla="*/ 17 w 43"/>
              <a:gd name="T9" fmla="*/ 118 h 237"/>
              <a:gd name="T10" fmla="*/ 0 w 43"/>
              <a:gd name="T11" fmla="*/ 25 h 237"/>
              <a:gd name="T12" fmla="*/ 9 w 43"/>
              <a:gd name="T13" fmla="*/ 9 h 237"/>
              <a:gd name="T14" fmla="*/ 34 w 43"/>
              <a:gd name="T15" fmla="*/ 17 h 237"/>
              <a:gd name="T16" fmla="*/ 42 w 43"/>
              <a:gd name="T17" fmla="*/ 118 h 237"/>
              <a:gd name="T18" fmla="*/ 34 w 43"/>
              <a:gd name="T19" fmla="*/ 227 h 237"/>
              <a:gd name="T20" fmla="*/ 17 w 43"/>
              <a:gd name="T21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237">
                <a:moveTo>
                  <a:pt x="17" y="236"/>
                </a:moveTo>
                <a:lnTo>
                  <a:pt x="17" y="236"/>
                </a:lnTo>
                <a:cubicBezTo>
                  <a:pt x="17" y="236"/>
                  <a:pt x="17" y="236"/>
                  <a:pt x="9" y="236"/>
                </a:cubicBezTo>
                <a:cubicBezTo>
                  <a:pt x="0" y="236"/>
                  <a:pt x="0" y="227"/>
                  <a:pt x="0" y="219"/>
                </a:cubicBezTo>
                <a:cubicBezTo>
                  <a:pt x="9" y="185"/>
                  <a:pt x="17" y="152"/>
                  <a:pt x="17" y="118"/>
                </a:cubicBezTo>
                <a:cubicBezTo>
                  <a:pt x="17" y="93"/>
                  <a:pt x="9" y="59"/>
                  <a:pt x="0" y="25"/>
                </a:cubicBezTo>
                <a:cubicBezTo>
                  <a:pt x="0" y="17"/>
                  <a:pt x="0" y="9"/>
                  <a:pt x="9" y="9"/>
                </a:cubicBezTo>
                <a:cubicBezTo>
                  <a:pt x="17" y="0"/>
                  <a:pt x="26" y="9"/>
                  <a:pt x="34" y="17"/>
                </a:cubicBezTo>
                <a:cubicBezTo>
                  <a:pt x="42" y="51"/>
                  <a:pt x="42" y="84"/>
                  <a:pt x="42" y="118"/>
                </a:cubicBezTo>
                <a:cubicBezTo>
                  <a:pt x="42" y="160"/>
                  <a:pt x="42" y="194"/>
                  <a:pt x="34" y="227"/>
                </a:cubicBezTo>
                <a:cubicBezTo>
                  <a:pt x="26" y="236"/>
                  <a:pt x="26" y="236"/>
                  <a:pt x="17" y="2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9">
            <a:extLst>
              <a:ext uri="{FF2B5EF4-FFF2-40B4-BE49-F238E27FC236}">
                <a16:creationId xmlns:a16="http://schemas.microsoft.com/office/drawing/2014/main" id="{BAEB7252-CF15-E144-8FD0-48551566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490" y="8011376"/>
            <a:ext cx="78904" cy="78901"/>
          </a:xfrm>
          <a:custGeom>
            <a:avLst/>
            <a:gdLst>
              <a:gd name="T0" fmla="*/ 42 w 77"/>
              <a:gd name="T1" fmla="*/ 76 h 77"/>
              <a:gd name="T2" fmla="*/ 42 w 77"/>
              <a:gd name="T3" fmla="*/ 76 h 77"/>
              <a:gd name="T4" fmla="*/ 0 w 77"/>
              <a:gd name="T5" fmla="*/ 34 h 77"/>
              <a:gd name="T6" fmla="*/ 42 w 77"/>
              <a:gd name="T7" fmla="*/ 0 h 77"/>
              <a:gd name="T8" fmla="*/ 76 w 77"/>
              <a:gd name="T9" fmla="*/ 34 h 77"/>
              <a:gd name="T10" fmla="*/ 42 w 77"/>
              <a:gd name="T11" fmla="*/ 76 h 77"/>
              <a:gd name="T12" fmla="*/ 42 w 77"/>
              <a:gd name="T13" fmla="*/ 26 h 77"/>
              <a:gd name="T14" fmla="*/ 42 w 77"/>
              <a:gd name="T15" fmla="*/ 26 h 77"/>
              <a:gd name="T16" fmla="*/ 34 w 77"/>
              <a:gd name="T17" fmla="*/ 34 h 77"/>
              <a:gd name="T18" fmla="*/ 42 w 77"/>
              <a:gd name="T19" fmla="*/ 42 h 77"/>
              <a:gd name="T20" fmla="*/ 51 w 77"/>
              <a:gd name="T21" fmla="*/ 34 h 77"/>
              <a:gd name="T22" fmla="*/ 42 w 77"/>
              <a:gd name="T23" fmla="*/ 2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77">
                <a:moveTo>
                  <a:pt x="42" y="76"/>
                </a:moveTo>
                <a:lnTo>
                  <a:pt x="42" y="76"/>
                </a:lnTo>
                <a:cubicBezTo>
                  <a:pt x="17" y="76"/>
                  <a:pt x="0" y="59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59" y="0"/>
                  <a:pt x="76" y="17"/>
                  <a:pt x="76" y="34"/>
                </a:cubicBezTo>
                <a:cubicBezTo>
                  <a:pt x="76" y="59"/>
                  <a:pt x="59" y="76"/>
                  <a:pt x="42" y="76"/>
                </a:cubicBezTo>
                <a:close/>
                <a:moveTo>
                  <a:pt x="42" y="26"/>
                </a:moveTo>
                <a:lnTo>
                  <a:pt x="42" y="26"/>
                </a:lnTo>
                <a:cubicBezTo>
                  <a:pt x="34" y="26"/>
                  <a:pt x="34" y="34"/>
                  <a:pt x="34" y="34"/>
                </a:cubicBezTo>
                <a:cubicBezTo>
                  <a:pt x="34" y="42"/>
                  <a:pt x="34" y="42"/>
                  <a:pt x="42" y="42"/>
                </a:cubicBezTo>
                <a:cubicBezTo>
                  <a:pt x="42" y="42"/>
                  <a:pt x="51" y="42"/>
                  <a:pt x="51" y="34"/>
                </a:cubicBezTo>
                <a:lnTo>
                  <a:pt x="4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0">
            <a:extLst>
              <a:ext uri="{FF2B5EF4-FFF2-40B4-BE49-F238E27FC236}">
                <a16:creationId xmlns:a16="http://schemas.microsoft.com/office/drawing/2014/main" id="{D43E90E6-9B7A-C045-8C95-CA432F67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077" y="10610531"/>
            <a:ext cx="779747" cy="153163"/>
          </a:xfrm>
          <a:custGeom>
            <a:avLst/>
            <a:gdLst>
              <a:gd name="T0" fmla="*/ 724 w 742"/>
              <a:gd name="T1" fmla="*/ 143 h 144"/>
              <a:gd name="T2" fmla="*/ 724 w 742"/>
              <a:gd name="T3" fmla="*/ 143 h 144"/>
              <a:gd name="T4" fmla="*/ 724 w 742"/>
              <a:gd name="T5" fmla="*/ 143 h 144"/>
              <a:gd name="T6" fmla="*/ 143 w 742"/>
              <a:gd name="T7" fmla="*/ 25 h 144"/>
              <a:gd name="T8" fmla="*/ 26 w 742"/>
              <a:gd name="T9" fmla="*/ 143 h 144"/>
              <a:gd name="T10" fmla="*/ 9 w 742"/>
              <a:gd name="T11" fmla="*/ 143 h 144"/>
              <a:gd name="T12" fmla="*/ 9 w 742"/>
              <a:gd name="T13" fmla="*/ 118 h 144"/>
              <a:gd name="T14" fmla="*/ 127 w 742"/>
              <a:gd name="T15" fmla="*/ 0 h 144"/>
              <a:gd name="T16" fmla="*/ 135 w 742"/>
              <a:gd name="T17" fmla="*/ 0 h 144"/>
              <a:gd name="T18" fmla="*/ 724 w 742"/>
              <a:gd name="T19" fmla="*/ 118 h 144"/>
              <a:gd name="T20" fmla="*/ 741 w 742"/>
              <a:gd name="T21" fmla="*/ 134 h 144"/>
              <a:gd name="T22" fmla="*/ 724 w 742"/>
              <a:gd name="T2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2" h="144">
                <a:moveTo>
                  <a:pt x="724" y="143"/>
                </a:moveTo>
                <a:lnTo>
                  <a:pt x="724" y="143"/>
                </a:lnTo>
                <a:lnTo>
                  <a:pt x="724" y="143"/>
                </a:lnTo>
                <a:cubicBezTo>
                  <a:pt x="143" y="25"/>
                  <a:pt x="143" y="25"/>
                  <a:pt x="143" y="25"/>
                </a:cubicBezTo>
                <a:cubicBezTo>
                  <a:pt x="26" y="143"/>
                  <a:pt x="26" y="143"/>
                  <a:pt x="26" y="143"/>
                </a:cubicBezTo>
                <a:lnTo>
                  <a:pt x="9" y="143"/>
                </a:lnTo>
                <a:cubicBezTo>
                  <a:pt x="0" y="134"/>
                  <a:pt x="0" y="126"/>
                  <a:pt x="9" y="118"/>
                </a:cubicBezTo>
                <a:cubicBezTo>
                  <a:pt x="127" y="0"/>
                  <a:pt x="127" y="0"/>
                  <a:pt x="127" y="0"/>
                </a:cubicBezTo>
                <a:lnTo>
                  <a:pt x="135" y="0"/>
                </a:lnTo>
                <a:cubicBezTo>
                  <a:pt x="724" y="118"/>
                  <a:pt x="724" y="118"/>
                  <a:pt x="724" y="118"/>
                </a:cubicBezTo>
                <a:cubicBezTo>
                  <a:pt x="733" y="118"/>
                  <a:pt x="741" y="126"/>
                  <a:pt x="741" y="134"/>
                </a:cubicBezTo>
                <a:cubicBezTo>
                  <a:pt x="741" y="143"/>
                  <a:pt x="733" y="143"/>
                  <a:pt x="724" y="1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1">
            <a:extLst>
              <a:ext uri="{FF2B5EF4-FFF2-40B4-BE49-F238E27FC236}">
                <a16:creationId xmlns:a16="http://schemas.microsoft.com/office/drawing/2014/main" id="{CCAD44D6-ACE6-2C4F-9550-0A111753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077" y="10731206"/>
            <a:ext cx="779747" cy="427004"/>
          </a:xfrm>
          <a:custGeom>
            <a:avLst/>
            <a:gdLst>
              <a:gd name="T0" fmla="*/ 724 w 742"/>
              <a:gd name="T1" fmla="*/ 404 h 405"/>
              <a:gd name="T2" fmla="*/ 724 w 742"/>
              <a:gd name="T3" fmla="*/ 404 h 405"/>
              <a:gd name="T4" fmla="*/ 17 w 742"/>
              <a:gd name="T5" fmla="*/ 404 h 405"/>
              <a:gd name="T6" fmla="*/ 0 w 742"/>
              <a:gd name="T7" fmla="*/ 387 h 405"/>
              <a:gd name="T8" fmla="*/ 0 w 742"/>
              <a:gd name="T9" fmla="*/ 370 h 405"/>
              <a:gd name="T10" fmla="*/ 17 w 742"/>
              <a:gd name="T11" fmla="*/ 353 h 405"/>
              <a:gd name="T12" fmla="*/ 34 w 742"/>
              <a:gd name="T13" fmla="*/ 370 h 405"/>
              <a:gd name="T14" fmla="*/ 34 w 742"/>
              <a:gd name="T15" fmla="*/ 370 h 405"/>
              <a:gd name="T16" fmla="*/ 707 w 742"/>
              <a:gd name="T17" fmla="*/ 370 h 405"/>
              <a:gd name="T18" fmla="*/ 707 w 742"/>
              <a:gd name="T19" fmla="*/ 320 h 405"/>
              <a:gd name="T20" fmla="*/ 589 w 742"/>
              <a:gd name="T21" fmla="*/ 185 h 405"/>
              <a:gd name="T22" fmla="*/ 707 w 742"/>
              <a:gd name="T23" fmla="*/ 59 h 405"/>
              <a:gd name="T24" fmla="*/ 707 w 742"/>
              <a:gd name="T25" fmla="*/ 25 h 405"/>
              <a:gd name="T26" fmla="*/ 34 w 742"/>
              <a:gd name="T27" fmla="*/ 25 h 405"/>
              <a:gd name="T28" fmla="*/ 34 w 742"/>
              <a:gd name="T29" fmla="*/ 244 h 405"/>
              <a:gd name="T30" fmla="*/ 17 w 742"/>
              <a:gd name="T31" fmla="*/ 261 h 405"/>
              <a:gd name="T32" fmla="*/ 0 w 742"/>
              <a:gd name="T33" fmla="*/ 244 h 405"/>
              <a:gd name="T34" fmla="*/ 0 w 742"/>
              <a:gd name="T35" fmla="*/ 8 h 405"/>
              <a:gd name="T36" fmla="*/ 17 w 742"/>
              <a:gd name="T37" fmla="*/ 0 h 405"/>
              <a:gd name="T38" fmla="*/ 724 w 742"/>
              <a:gd name="T39" fmla="*/ 0 h 405"/>
              <a:gd name="T40" fmla="*/ 741 w 742"/>
              <a:gd name="T41" fmla="*/ 8 h 405"/>
              <a:gd name="T42" fmla="*/ 741 w 742"/>
              <a:gd name="T43" fmla="*/ 67 h 405"/>
              <a:gd name="T44" fmla="*/ 724 w 742"/>
              <a:gd name="T45" fmla="*/ 84 h 405"/>
              <a:gd name="T46" fmla="*/ 623 w 742"/>
              <a:gd name="T47" fmla="*/ 185 h 405"/>
              <a:gd name="T48" fmla="*/ 724 w 742"/>
              <a:gd name="T49" fmla="*/ 294 h 405"/>
              <a:gd name="T50" fmla="*/ 741 w 742"/>
              <a:gd name="T51" fmla="*/ 303 h 405"/>
              <a:gd name="T52" fmla="*/ 741 w 742"/>
              <a:gd name="T53" fmla="*/ 387 h 405"/>
              <a:gd name="T54" fmla="*/ 724 w 742"/>
              <a:gd name="T55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42" h="405">
                <a:moveTo>
                  <a:pt x="724" y="404"/>
                </a:moveTo>
                <a:lnTo>
                  <a:pt x="724" y="404"/>
                </a:lnTo>
                <a:cubicBezTo>
                  <a:pt x="17" y="404"/>
                  <a:pt x="17" y="404"/>
                  <a:pt x="17" y="404"/>
                </a:cubicBezTo>
                <a:cubicBezTo>
                  <a:pt x="9" y="404"/>
                  <a:pt x="0" y="395"/>
                  <a:pt x="0" y="3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2"/>
                  <a:pt x="9" y="353"/>
                  <a:pt x="17" y="353"/>
                </a:cubicBezTo>
                <a:cubicBezTo>
                  <a:pt x="26" y="353"/>
                  <a:pt x="34" y="362"/>
                  <a:pt x="34" y="370"/>
                </a:cubicBezTo>
                <a:lnTo>
                  <a:pt x="34" y="370"/>
                </a:lnTo>
                <a:cubicBezTo>
                  <a:pt x="707" y="370"/>
                  <a:pt x="707" y="370"/>
                  <a:pt x="707" y="370"/>
                </a:cubicBezTo>
                <a:cubicBezTo>
                  <a:pt x="707" y="320"/>
                  <a:pt x="707" y="320"/>
                  <a:pt x="707" y="320"/>
                </a:cubicBezTo>
                <a:cubicBezTo>
                  <a:pt x="640" y="311"/>
                  <a:pt x="589" y="261"/>
                  <a:pt x="589" y="185"/>
                </a:cubicBezTo>
                <a:cubicBezTo>
                  <a:pt x="589" y="118"/>
                  <a:pt x="640" y="67"/>
                  <a:pt x="707" y="59"/>
                </a:cubicBezTo>
                <a:cubicBezTo>
                  <a:pt x="707" y="25"/>
                  <a:pt x="707" y="25"/>
                  <a:pt x="707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4"/>
                  <a:pt x="34" y="244"/>
                  <a:pt x="34" y="244"/>
                </a:cubicBezTo>
                <a:cubicBezTo>
                  <a:pt x="34" y="252"/>
                  <a:pt x="26" y="261"/>
                  <a:pt x="17" y="261"/>
                </a:cubicBezTo>
                <a:cubicBezTo>
                  <a:pt x="9" y="261"/>
                  <a:pt x="0" y="252"/>
                  <a:pt x="0" y="24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33" y="0"/>
                  <a:pt x="741" y="0"/>
                  <a:pt x="741" y="8"/>
                </a:cubicBezTo>
                <a:cubicBezTo>
                  <a:pt x="741" y="67"/>
                  <a:pt x="741" y="67"/>
                  <a:pt x="741" y="67"/>
                </a:cubicBezTo>
                <a:cubicBezTo>
                  <a:pt x="741" y="75"/>
                  <a:pt x="733" y="84"/>
                  <a:pt x="724" y="84"/>
                </a:cubicBezTo>
                <a:cubicBezTo>
                  <a:pt x="665" y="84"/>
                  <a:pt x="623" y="134"/>
                  <a:pt x="623" y="185"/>
                </a:cubicBezTo>
                <a:cubicBezTo>
                  <a:pt x="623" y="244"/>
                  <a:pt x="665" y="294"/>
                  <a:pt x="724" y="294"/>
                </a:cubicBezTo>
                <a:cubicBezTo>
                  <a:pt x="733" y="294"/>
                  <a:pt x="741" y="294"/>
                  <a:pt x="741" y="303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41" y="395"/>
                  <a:pt x="733" y="404"/>
                  <a:pt x="724" y="4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2">
            <a:extLst>
              <a:ext uri="{FF2B5EF4-FFF2-40B4-BE49-F238E27FC236}">
                <a16:creationId xmlns:a16="http://schemas.microsoft.com/office/drawing/2014/main" id="{341CA22B-C0F0-E64F-A828-35B1400F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056" y="10796185"/>
            <a:ext cx="162449" cy="153163"/>
          </a:xfrm>
          <a:custGeom>
            <a:avLst/>
            <a:gdLst>
              <a:gd name="T0" fmla="*/ 76 w 153"/>
              <a:gd name="T1" fmla="*/ 143 h 144"/>
              <a:gd name="T2" fmla="*/ 76 w 153"/>
              <a:gd name="T3" fmla="*/ 143 h 144"/>
              <a:gd name="T4" fmla="*/ 0 w 153"/>
              <a:gd name="T5" fmla="*/ 67 h 144"/>
              <a:gd name="T6" fmla="*/ 76 w 153"/>
              <a:gd name="T7" fmla="*/ 0 h 144"/>
              <a:gd name="T8" fmla="*/ 152 w 153"/>
              <a:gd name="T9" fmla="*/ 67 h 144"/>
              <a:gd name="T10" fmla="*/ 76 w 153"/>
              <a:gd name="T11" fmla="*/ 143 h 144"/>
              <a:gd name="T12" fmla="*/ 76 w 153"/>
              <a:gd name="T13" fmla="*/ 25 h 144"/>
              <a:gd name="T14" fmla="*/ 76 w 153"/>
              <a:gd name="T15" fmla="*/ 25 h 144"/>
              <a:gd name="T16" fmla="*/ 34 w 153"/>
              <a:gd name="T17" fmla="*/ 67 h 144"/>
              <a:gd name="T18" fmla="*/ 76 w 153"/>
              <a:gd name="T19" fmla="*/ 117 h 144"/>
              <a:gd name="T20" fmla="*/ 118 w 153"/>
              <a:gd name="T21" fmla="*/ 67 h 144"/>
              <a:gd name="T22" fmla="*/ 76 w 153"/>
              <a:gd name="T23" fmla="*/ 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44">
                <a:moveTo>
                  <a:pt x="76" y="143"/>
                </a:moveTo>
                <a:lnTo>
                  <a:pt x="76" y="143"/>
                </a:lnTo>
                <a:cubicBezTo>
                  <a:pt x="34" y="143"/>
                  <a:pt x="0" y="109"/>
                  <a:pt x="0" y="67"/>
                </a:cubicBezTo>
                <a:cubicBezTo>
                  <a:pt x="0" y="33"/>
                  <a:pt x="34" y="0"/>
                  <a:pt x="76" y="0"/>
                </a:cubicBezTo>
                <a:cubicBezTo>
                  <a:pt x="118" y="0"/>
                  <a:pt x="152" y="33"/>
                  <a:pt x="152" y="67"/>
                </a:cubicBezTo>
                <a:cubicBezTo>
                  <a:pt x="152" y="109"/>
                  <a:pt x="118" y="143"/>
                  <a:pt x="76" y="143"/>
                </a:cubicBezTo>
                <a:close/>
                <a:moveTo>
                  <a:pt x="76" y="25"/>
                </a:moveTo>
                <a:lnTo>
                  <a:pt x="76" y="25"/>
                </a:lnTo>
                <a:cubicBezTo>
                  <a:pt x="51" y="25"/>
                  <a:pt x="34" y="50"/>
                  <a:pt x="34" y="67"/>
                </a:cubicBezTo>
                <a:cubicBezTo>
                  <a:pt x="34" y="92"/>
                  <a:pt x="51" y="117"/>
                  <a:pt x="76" y="117"/>
                </a:cubicBezTo>
                <a:cubicBezTo>
                  <a:pt x="101" y="117"/>
                  <a:pt x="118" y="92"/>
                  <a:pt x="118" y="67"/>
                </a:cubicBezTo>
                <a:cubicBezTo>
                  <a:pt x="118" y="50"/>
                  <a:pt x="101" y="25"/>
                  <a:pt x="76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3">
            <a:extLst>
              <a:ext uri="{FF2B5EF4-FFF2-40B4-BE49-F238E27FC236}">
                <a16:creationId xmlns:a16="http://schemas.microsoft.com/office/drawing/2014/main" id="{2ADE6FC3-F38C-4649-B72F-B5ED606B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710" y="10953991"/>
            <a:ext cx="125318" cy="125315"/>
          </a:xfrm>
          <a:custGeom>
            <a:avLst/>
            <a:gdLst>
              <a:gd name="T0" fmla="*/ 59 w 119"/>
              <a:gd name="T1" fmla="*/ 118 h 119"/>
              <a:gd name="T2" fmla="*/ 59 w 119"/>
              <a:gd name="T3" fmla="*/ 118 h 119"/>
              <a:gd name="T4" fmla="*/ 0 w 119"/>
              <a:gd name="T5" fmla="*/ 59 h 119"/>
              <a:gd name="T6" fmla="*/ 59 w 119"/>
              <a:gd name="T7" fmla="*/ 0 h 119"/>
              <a:gd name="T8" fmla="*/ 118 w 119"/>
              <a:gd name="T9" fmla="*/ 59 h 119"/>
              <a:gd name="T10" fmla="*/ 59 w 119"/>
              <a:gd name="T11" fmla="*/ 118 h 119"/>
              <a:gd name="T12" fmla="*/ 59 w 119"/>
              <a:gd name="T13" fmla="*/ 34 h 119"/>
              <a:gd name="T14" fmla="*/ 59 w 119"/>
              <a:gd name="T15" fmla="*/ 34 h 119"/>
              <a:gd name="T16" fmla="*/ 34 w 119"/>
              <a:gd name="T17" fmla="*/ 59 h 119"/>
              <a:gd name="T18" fmla="*/ 59 w 119"/>
              <a:gd name="T19" fmla="*/ 93 h 119"/>
              <a:gd name="T20" fmla="*/ 93 w 119"/>
              <a:gd name="T21" fmla="*/ 59 h 119"/>
              <a:gd name="T22" fmla="*/ 59 w 119"/>
              <a:gd name="T23" fmla="*/ 3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9">
                <a:moveTo>
                  <a:pt x="59" y="118"/>
                </a:moveTo>
                <a:lnTo>
                  <a:pt x="59" y="118"/>
                </a:lnTo>
                <a:cubicBezTo>
                  <a:pt x="25" y="118"/>
                  <a:pt x="0" y="93"/>
                  <a:pt x="0" y="59"/>
                </a:cubicBezTo>
                <a:cubicBezTo>
                  <a:pt x="0" y="34"/>
                  <a:pt x="25" y="0"/>
                  <a:pt x="59" y="0"/>
                </a:cubicBezTo>
                <a:cubicBezTo>
                  <a:pt x="93" y="0"/>
                  <a:pt x="118" y="34"/>
                  <a:pt x="118" y="59"/>
                </a:cubicBezTo>
                <a:cubicBezTo>
                  <a:pt x="118" y="93"/>
                  <a:pt x="93" y="118"/>
                  <a:pt x="59" y="118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51"/>
                  <a:pt x="34" y="59"/>
                </a:cubicBezTo>
                <a:cubicBezTo>
                  <a:pt x="34" y="76"/>
                  <a:pt x="42" y="93"/>
                  <a:pt x="59" y="93"/>
                </a:cubicBezTo>
                <a:cubicBezTo>
                  <a:pt x="76" y="93"/>
                  <a:pt x="93" y="76"/>
                  <a:pt x="93" y="59"/>
                </a:cubicBezTo>
                <a:cubicBezTo>
                  <a:pt x="93" y="51"/>
                  <a:pt x="76" y="34"/>
                  <a:pt x="59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4">
            <a:extLst>
              <a:ext uri="{FF2B5EF4-FFF2-40B4-BE49-F238E27FC236}">
                <a16:creationId xmlns:a16="http://schemas.microsoft.com/office/drawing/2014/main" id="{173A3CD5-EFE3-3343-9501-7B863C6C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212" y="10819391"/>
            <a:ext cx="106752" cy="97470"/>
          </a:xfrm>
          <a:custGeom>
            <a:avLst/>
            <a:gdLst>
              <a:gd name="T0" fmla="*/ 50 w 102"/>
              <a:gd name="T1" fmla="*/ 92 h 93"/>
              <a:gd name="T2" fmla="*/ 50 w 102"/>
              <a:gd name="T3" fmla="*/ 92 h 93"/>
              <a:gd name="T4" fmla="*/ 0 w 102"/>
              <a:gd name="T5" fmla="*/ 42 h 93"/>
              <a:gd name="T6" fmla="*/ 50 w 102"/>
              <a:gd name="T7" fmla="*/ 0 h 93"/>
              <a:gd name="T8" fmla="*/ 101 w 102"/>
              <a:gd name="T9" fmla="*/ 42 h 93"/>
              <a:gd name="T10" fmla="*/ 50 w 102"/>
              <a:gd name="T11" fmla="*/ 92 h 93"/>
              <a:gd name="T12" fmla="*/ 50 w 102"/>
              <a:gd name="T13" fmla="*/ 25 h 93"/>
              <a:gd name="T14" fmla="*/ 50 w 102"/>
              <a:gd name="T15" fmla="*/ 25 h 93"/>
              <a:gd name="T16" fmla="*/ 34 w 102"/>
              <a:gd name="T17" fmla="*/ 42 h 93"/>
              <a:gd name="T18" fmla="*/ 50 w 102"/>
              <a:gd name="T19" fmla="*/ 67 h 93"/>
              <a:gd name="T20" fmla="*/ 67 w 102"/>
              <a:gd name="T21" fmla="*/ 42 h 93"/>
              <a:gd name="T22" fmla="*/ 50 w 102"/>
              <a:gd name="T23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93">
                <a:moveTo>
                  <a:pt x="50" y="92"/>
                </a:moveTo>
                <a:lnTo>
                  <a:pt x="50" y="92"/>
                </a:lnTo>
                <a:cubicBezTo>
                  <a:pt x="25" y="92"/>
                  <a:pt x="0" y="76"/>
                  <a:pt x="0" y="42"/>
                </a:cubicBezTo>
                <a:cubicBezTo>
                  <a:pt x="0" y="17"/>
                  <a:pt x="25" y="0"/>
                  <a:pt x="50" y="0"/>
                </a:cubicBezTo>
                <a:cubicBezTo>
                  <a:pt x="76" y="0"/>
                  <a:pt x="101" y="17"/>
                  <a:pt x="101" y="42"/>
                </a:cubicBezTo>
                <a:cubicBezTo>
                  <a:pt x="101" y="76"/>
                  <a:pt x="76" y="92"/>
                  <a:pt x="50" y="92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42" y="25"/>
                  <a:pt x="34" y="34"/>
                  <a:pt x="34" y="42"/>
                </a:cubicBezTo>
                <a:cubicBezTo>
                  <a:pt x="34" y="59"/>
                  <a:pt x="42" y="67"/>
                  <a:pt x="50" y="67"/>
                </a:cubicBezTo>
                <a:cubicBezTo>
                  <a:pt x="59" y="67"/>
                  <a:pt x="67" y="59"/>
                  <a:pt x="67" y="42"/>
                </a:cubicBezTo>
                <a:cubicBezTo>
                  <a:pt x="67" y="34"/>
                  <a:pt x="59" y="25"/>
                  <a:pt x="50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5">
            <a:extLst>
              <a:ext uri="{FF2B5EF4-FFF2-40B4-BE49-F238E27FC236}">
                <a16:creationId xmlns:a16="http://schemas.microsoft.com/office/drawing/2014/main" id="{93192E01-2FC0-0B4C-B37D-08C4B59F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551" y="11009687"/>
            <a:ext cx="97467" cy="97467"/>
          </a:xfrm>
          <a:custGeom>
            <a:avLst/>
            <a:gdLst>
              <a:gd name="T0" fmla="*/ 50 w 93"/>
              <a:gd name="T1" fmla="*/ 92 h 93"/>
              <a:gd name="T2" fmla="*/ 50 w 93"/>
              <a:gd name="T3" fmla="*/ 92 h 93"/>
              <a:gd name="T4" fmla="*/ 0 w 93"/>
              <a:gd name="T5" fmla="*/ 42 h 93"/>
              <a:gd name="T6" fmla="*/ 50 w 93"/>
              <a:gd name="T7" fmla="*/ 0 h 93"/>
              <a:gd name="T8" fmla="*/ 92 w 93"/>
              <a:gd name="T9" fmla="*/ 42 h 93"/>
              <a:gd name="T10" fmla="*/ 50 w 93"/>
              <a:gd name="T11" fmla="*/ 92 h 93"/>
              <a:gd name="T12" fmla="*/ 50 w 93"/>
              <a:gd name="T13" fmla="*/ 25 h 93"/>
              <a:gd name="T14" fmla="*/ 50 w 93"/>
              <a:gd name="T15" fmla="*/ 25 h 93"/>
              <a:gd name="T16" fmla="*/ 33 w 93"/>
              <a:gd name="T17" fmla="*/ 42 h 93"/>
              <a:gd name="T18" fmla="*/ 50 w 93"/>
              <a:gd name="T19" fmla="*/ 59 h 93"/>
              <a:gd name="T20" fmla="*/ 67 w 93"/>
              <a:gd name="T21" fmla="*/ 42 h 93"/>
              <a:gd name="T22" fmla="*/ 50 w 93"/>
              <a:gd name="T23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3">
                <a:moveTo>
                  <a:pt x="50" y="92"/>
                </a:moveTo>
                <a:lnTo>
                  <a:pt x="50" y="92"/>
                </a:lnTo>
                <a:cubicBezTo>
                  <a:pt x="25" y="92"/>
                  <a:pt x="0" y="67"/>
                  <a:pt x="0" y="42"/>
                </a:cubicBezTo>
                <a:cubicBezTo>
                  <a:pt x="0" y="17"/>
                  <a:pt x="25" y="0"/>
                  <a:pt x="50" y="0"/>
                </a:cubicBezTo>
                <a:cubicBezTo>
                  <a:pt x="76" y="0"/>
                  <a:pt x="92" y="17"/>
                  <a:pt x="92" y="42"/>
                </a:cubicBezTo>
                <a:cubicBezTo>
                  <a:pt x="92" y="67"/>
                  <a:pt x="76" y="92"/>
                  <a:pt x="50" y="92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42" y="25"/>
                  <a:pt x="33" y="33"/>
                  <a:pt x="33" y="42"/>
                </a:cubicBezTo>
                <a:cubicBezTo>
                  <a:pt x="33" y="50"/>
                  <a:pt x="42" y="59"/>
                  <a:pt x="50" y="59"/>
                </a:cubicBezTo>
                <a:cubicBezTo>
                  <a:pt x="59" y="59"/>
                  <a:pt x="67" y="50"/>
                  <a:pt x="67" y="42"/>
                </a:cubicBezTo>
                <a:cubicBezTo>
                  <a:pt x="67" y="33"/>
                  <a:pt x="59" y="25"/>
                  <a:pt x="50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5" name="Group 71">
            <a:extLst>
              <a:ext uri="{FF2B5EF4-FFF2-40B4-BE49-F238E27FC236}">
                <a16:creationId xmlns:a16="http://schemas.microsoft.com/office/drawing/2014/main" id="{F7BF12A8-D5BB-E749-B626-0CF45B8BE9CB}"/>
              </a:ext>
            </a:extLst>
          </p:cNvPr>
          <p:cNvGrpSpPr/>
          <p:nvPr/>
        </p:nvGrpSpPr>
        <p:grpSpPr>
          <a:xfrm>
            <a:off x="1321063" y="1428165"/>
            <a:ext cx="8909115" cy="2500601"/>
            <a:chOff x="2232442" y="3643574"/>
            <a:chExt cx="8954788" cy="2500601"/>
          </a:xfrm>
        </p:grpSpPr>
        <p:sp>
          <p:nvSpPr>
            <p:cNvPr id="336" name="CuadroTexto 598">
              <a:extLst>
                <a:ext uri="{FF2B5EF4-FFF2-40B4-BE49-F238E27FC236}">
                  <a16:creationId xmlns:a16="http://schemas.microsoft.com/office/drawing/2014/main" id="{DE98CFD6-2B11-CB4A-A428-52B7861854AA}"/>
                </a:ext>
              </a:extLst>
            </p:cNvPr>
            <p:cNvSpPr txBox="1"/>
            <p:nvPr/>
          </p:nvSpPr>
          <p:spPr>
            <a:xfrm>
              <a:off x="2232442" y="3643574"/>
              <a:ext cx="85220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Infographics</a:t>
              </a:r>
            </a:p>
          </p:txBody>
        </p:sp>
        <p:sp>
          <p:nvSpPr>
            <p:cNvPr id="337" name="CuadroTexto 599">
              <a:extLst>
                <a:ext uri="{FF2B5EF4-FFF2-40B4-BE49-F238E27FC236}">
                  <a16:creationId xmlns:a16="http://schemas.microsoft.com/office/drawing/2014/main" id="{016B503B-DD76-0F46-8707-66DB38DD857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91418BF9-45F9-0145-B577-1C66B837753B}"/>
              </a:ext>
            </a:extLst>
          </p:cNvPr>
          <p:cNvGrpSpPr/>
          <p:nvPr/>
        </p:nvGrpSpPr>
        <p:grpSpPr>
          <a:xfrm>
            <a:off x="19654151" y="2040454"/>
            <a:ext cx="3427135" cy="1299514"/>
            <a:chOff x="4247967" y="10711881"/>
            <a:chExt cx="4236804" cy="1299514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D60E4526-DBC7-D342-A4A2-FCD5C60252FD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D44611C2-AA1B-8A42-A6AA-96B25B3D6A8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D540034F-8FE7-C34E-9089-714D32FA6C84}"/>
              </a:ext>
            </a:extLst>
          </p:cNvPr>
          <p:cNvGrpSpPr/>
          <p:nvPr/>
        </p:nvGrpSpPr>
        <p:grpSpPr>
          <a:xfrm>
            <a:off x="19647602" y="4444530"/>
            <a:ext cx="3427135" cy="1299514"/>
            <a:chOff x="4247967" y="10711881"/>
            <a:chExt cx="4236804" cy="1299514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EE919F91-159E-9B46-A992-B0D531B68232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B214C8BB-1BDE-AF4D-B8CD-A733F24511E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3475C466-DDDC-2B48-83E3-6F62514BB412}"/>
              </a:ext>
            </a:extLst>
          </p:cNvPr>
          <p:cNvGrpSpPr/>
          <p:nvPr/>
        </p:nvGrpSpPr>
        <p:grpSpPr>
          <a:xfrm>
            <a:off x="19639216" y="7324489"/>
            <a:ext cx="3427135" cy="1299514"/>
            <a:chOff x="4247967" y="10711881"/>
            <a:chExt cx="4236804" cy="1299514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C889C20D-F200-4C4E-B098-84B25A298A2F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E0B7C4A7-881C-4A49-BB96-1D560416DA2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4CA612E8-3372-D641-96BD-C4750AFEB5E2}"/>
              </a:ext>
            </a:extLst>
          </p:cNvPr>
          <p:cNvGrpSpPr/>
          <p:nvPr/>
        </p:nvGrpSpPr>
        <p:grpSpPr>
          <a:xfrm>
            <a:off x="19642963" y="10271303"/>
            <a:ext cx="3427135" cy="1299514"/>
            <a:chOff x="4247967" y="10711881"/>
            <a:chExt cx="4236804" cy="1299514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CB924C09-B1A7-AA42-A5F8-6C9720383119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F9C103E5-E0FB-6447-AEFE-190BFED9492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699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">
            <a:extLst>
              <a:ext uri="{FF2B5EF4-FFF2-40B4-BE49-F238E27FC236}">
                <a16:creationId xmlns:a16="http://schemas.microsoft.com/office/drawing/2014/main" id="{099129B5-C2EC-944C-8836-877ABA05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016" y="4202710"/>
            <a:ext cx="3497573" cy="8936596"/>
          </a:xfrm>
          <a:custGeom>
            <a:avLst/>
            <a:gdLst>
              <a:gd name="T0" fmla="*/ 3122 w 3123"/>
              <a:gd name="T1" fmla="*/ 1325 h 7975"/>
              <a:gd name="T2" fmla="*/ 3122 w 3123"/>
              <a:gd name="T3" fmla="*/ 1325 h 7975"/>
              <a:gd name="T4" fmla="*/ 3122 w 3123"/>
              <a:gd name="T5" fmla="*/ 1325 h 7975"/>
              <a:gd name="T6" fmla="*/ 3122 w 3123"/>
              <a:gd name="T7" fmla="*/ 1325 h 7975"/>
              <a:gd name="T8" fmla="*/ 1588 w 3123"/>
              <a:gd name="T9" fmla="*/ 0 h 7975"/>
              <a:gd name="T10" fmla="*/ 61 w 3123"/>
              <a:gd name="T11" fmla="*/ 1325 h 7975"/>
              <a:gd name="T12" fmla="*/ 61 w 3123"/>
              <a:gd name="T13" fmla="*/ 1325 h 7975"/>
              <a:gd name="T14" fmla="*/ 53 w 3123"/>
              <a:gd name="T15" fmla="*/ 1501 h 7975"/>
              <a:gd name="T16" fmla="*/ 1430 w 3123"/>
              <a:gd name="T17" fmla="*/ 7842 h 7975"/>
              <a:gd name="T18" fmla="*/ 1737 w 3123"/>
              <a:gd name="T19" fmla="*/ 7833 h 7975"/>
              <a:gd name="T20" fmla="*/ 3122 w 3123"/>
              <a:gd name="T21" fmla="*/ 1597 h 7975"/>
              <a:gd name="T22" fmla="*/ 3122 w 3123"/>
              <a:gd name="T23" fmla="*/ 1369 h 7975"/>
              <a:gd name="T24" fmla="*/ 3122 w 3123"/>
              <a:gd name="T25" fmla="*/ 1325 h 7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23" h="7975">
                <a:moveTo>
                  <a:pt x="3122" y="1325"/>
                </a:moveTo>
                <a:lnTo>
                  <a:pt x="3122" y="1325"/>
                </a:lnTo>
                <a:lnTo>
                  <a:pt x="3122" y="1325"/>
                </a:lnTo>
                <a:lnTo>
                  <a:pt x="3122" y="1325"/>
                </a:lnTo>
                <a:cubicBezTo>
                  <a:pt x="3122" y="597"/>
                  <a:pt x="2438" y="0"/>
                  <a:pt x="1588" y="0"/>
                </a:cubicBezTo>
                <a:cubicBezTo>
                  <a:pt x="746" y="0"/>
                  <a:pt x="61" y="597"/>
                  <a:pt x="61" y="1325"/>
                </a:cubicBezTo>
                <a:lnTo>
                  <a:pt x="61" y="1325"/>
                </a:lnTo>
                <a:cubicBezTo>
                  <a:pt x="53" y="1387"/>
                  <a:pt x="53" y="1448"/>
                  <a:pt x="53" y="1501"/>
                </a:cubicBezTo>
                <a:cubicBezTo>
                  <a:pt x="0" y="3359"/>
                  <a:pt x="351" y="5491"/>
                  <a:pt x="1430" y="7842"/>
                </a:cubicBezTo>
                <a:cubicBezTo>
                  <a:pt x="1491" y="7974"/>
                  <a:pt x="1684" y="7974"/>
                  <a:pt x="1737" y="7833"/>
                </a:cubicBezTo>
                <a:cubicBezTo>
                  <a:pt x="2675" y="5570"/>
                  <a:pt x="3061" y="3473"/>
                  <a:pt x="3122" y="1597"/>
                </a:cubicBezTo>
                <a:cubicBezTo>
                  <a:pt x="3122" y="1518"/>
                  <a:pt x="3122" y="1439"/>
                  <a:pt x="3122" y="1369"/>
                </a:cubicBezTo>
                <a:cubicBezTo>
                  <a:pt x="3122" y="1351"/>
                  <a:pt x="3122" y="1343"/>
                  <a:pt x="3122" y="13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2502E47B-0781-1148-86C4-E59A847D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971" y="1880875"/>
            <a:ext cx="2371236" cy="2534260"/>
          </a:xfrm>
          <a:custGeom>
            <a:avLst/>
            <a:gdLst>
              <a:gd name="T0" fmla="*/ 606 w 2116"/>
              <a:gd name="T1" fmla="*/ 1799 h 2264"/>
              <a:gd name="T2" fmla="*/ 606 w 2116"/>
              <a:gd name="T3" fmla="*/ 1799 h 2264"/>
              <a:gd name="T4" fmla="*/ 457 w 2116"/>
              <a:gd name="T5" fmla="*/ 1614 h 2264"/>
              <a:gd name="T6" fmla="*/ 202 w 2116"/>
              <a:gd name="T7" fmla="*/ 1465 h 2264"/>
              <a:gd name="T8" fmla="*/ 264 w 2116"/>
              <a:gd name="T9" fmla="*/ 886 h 2264"/>
              <a:gd name="T10" fmla="*/ 264 w 2116"/>
              <a:gd name="T11" fmla="*/ 886 h 2264"/>
              <a:gd name="T12" fmla="*/ 255 w 2116"/>
              <a:gd name="T13" fmla="*/ 833 h 2264"/>
              <a:gd name="T14" fmla="*/ 115 w 2116"/>
              <a:gd name="T15" fmla="*/ 702 h 2264"/>
              <a:gd name="T16" fmla="*/ 167 w 2116"/>
              <a:gd name="T17" fmla="*/ 167 h 2264"/>
              <a:gd name="T18" fmla="*/ 772 w 2116"/>
              <a:gd name="T19" fmla="*/ 211 h 2264"/>
              <a:gd name="T20" fmla="*/ 843 w 2116"/>
              <a:gd name="T21" fmla="*/ 351 h 2264"/>
              <a:gd name="T22" fmla="*/ 895 w 2116"/>
              <a:gd name="T23" fmla="*/ 369 h 2264"/>
              <a:gd name="T24" fmla="*/ 895 w 2116"/>
              <a:gd name="T25" fmla="*/ 369 h 2264"/>
              <a:gd name="T26" fmla="*/ 1483 w 2116"/>
              <a:gd name="T27" fmla="*/ 421 h 2264"/>
              <a:gd name="T28" fmla="*/ 1571 w 2116"/>
              <a:gd name="T29" fmla="*/ 702 h 2264"/>
              <a:gd name="T30" fmla="*/ 1720 w 2116"/>
              <a:gd name="T31" fmla="*/ 886 h 2264"/>
              <a:gd name="T32" fmla="*/ 1992 w 2116"/>
              <a:gd name="T33" fmla="*/ 1053 h 2264"/>
              <a:gd name="T34" fmla="*/ 1913 w 2116"/>
              <a:gd name="T35" fmla="*/ 1614 h 2264"/>
              <a:gd name="T36" fmla="*/ 1281 w 2116"/>
              <a:gd name="T37" fmla="*/ 2123 h 2264"/>
              <a:gd name="T38" fmla="*/ 711 w 2116"/>
              <a:gd name="T39" fmla="*/ 2088 h 2264"/>
              <a:gd name="T40" fmla="*/ 606 w 2116"/>
              <a:gd name="T41" fmla="*/ 1799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16" h="2264">
                <a:moveTo>
                  <a:pt x="606" y="1799"/>
                </a:moveTo>
                <a:lnTo>
                  <a:pt x="606" y="1799"/>
                </a:lnTo>
                <a:cubicBezTo>
                  <a:pt x="606" y="1702"/>
                  <a:pt x="544" y="1623"/>
                  <a:pt x="457" y="1614"/>
                </a:cubicBezTo>
                <a:cubicBezTo>
                  <a:pt x="360" y="1597"/>
                  <a:pt x="272" y="1544"/>
                  <a:pt x="202" y="1465"/>
                </a:cubicBezTo>
                <a:cubicBezTo>
                  <a:pt x="62" y="1290"/>
                  <a:pt x="88" y="1027"/>
                  <a:pt x="264" y="886"/>
                </a:cubicBezTo>
                <a:lnTo>
                  <a:pt x="264" y="886"/>
                </a:lnTo>
                <a:cubicBezTo>
                  <a:pt x="281" y="869"/>
                  <a:pt x="281" y="842"/>
                  <a:pt x="255" y="833"/>
                </a:cubicBezTo>
                <a:cubicBezTo>
                  <a:pt x="202" y="798"/>
                  <a:pt x="150" y="755"/>
                  <a:pt x="115" y="702"/>
                </a:cubicBezTo>
                <a:cubicBezTo>
                  <a:pt x="0" y="535"/>
                  <a:pt x="18" y="307"/>
                  <a:pt x="167" y="167"/>
                </a:cubicBezTo>
                <a:cubicBezTo>
                  <a:pt x="343" y="0"/>
                  <a:pt x="623" y="26"/>
                  <a:pt x="772" y="211"/>
                </a:cubicBezTo>
                <a:cubicBezTo>
                  <a:pt x="807" y="246"/>
                  <a:pt x="834" y="298"/>
                  <a:pt x="843" y="351"/>
                </a:cubicBezTo>
                <a:cubicBezTo>
                  <a:pt x="852" y="369"/>
                  <a:pt x="878" y="377"/>
                  <a:pt x="895" y="369"/>
                </a:cubicBezTo>
                <a:lnTo>
                  <a:pt x="895" y="369"/>
                </a:lnTo>
                <a:cubicBezTo>
                  <a:pt x="1079" y="219"/>
                  <a:pt x="1334" y="246"/>
                  <a:pt x="1483" y="421"/>
                </a:cubicBezTo>
                <a:cubicBezTo>
                  <a:pt x="1544" y="509"/>
                  <a:pt x="1579" y="606"/>
                  <a:pt x="1571" y="702"/>
                </a:cubicBezTo>
                <a:cubicBezTo>
                  <a:pt x="1571" y="790"/>
                  <a:pt x="1632" y="869"/>
                  <a:pt x="1720" y="886"/>
                </a:cubicBezTo>
                <a:cubicBezTo>
                  <a:pt x="1825" y="904"/>
                  <a:pt x="1922" y="956"/>
                  <a:pt x="1992" y="1053"/>
                </a:cubicBezTo>
                <a:cubicBezTo>
                  <a:pt x="2115" y="1228"/>
                  <a:pt x="2080" y="1474"/>
                  <a:pt x="1913" y="1614"/>
                </a:cubicBezTo>
                <a:cubicBezTo>
                  <a:pt x="1281" y="2123"/>
                  <a:pt x="1281" y="2123"/>
                  <a:pt x="1281" y="2123"/>
                </a:cubicBezTo>
                <a:cubicBezTo>
                  <a:pt x="1115" y="2263"/>
                  <a:pt x="860" y="2254"/>
                  <a:pt x="711" y="2088"/>
                </a:cubicBezTo>
                <a:cubicBezTo>
                  <a:pt x="632" y="2009"/>
                  <a:pt x="597" y="1904"/>
                  <a:pt x="606" y="17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">
            <a:extLst>
              <a:ext uri="{FF2B5EF4-FFF2-40B4-BE49-F238E27FC236}">
                <a16:creationId xmlns:a16="http://schemas.microsoft.com/office/drawing/2014/main" id="{9A014B25-2E2B-F642-96F4-8F3BEFE2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39" y="1880875"/>
            <a:ext cx="2366294" cy="2534260"/>
          </a:xfrm>
          <a:custGeom>
            <a:avLst/>
            <a:gdLst>
              <a:gd name="T0" fmla="*/ 1508 w 2114"/>
              <a:gd name="T1" fmla="*/ 1799 h 2264"/>
              <a:gd name="T2" fmla="*/ 1508 w 2114"/>
              <a:gd name="T3" fmla="*/ 1799 h 2264"/>
              <a:gd name="T4" fmla="*/ 1657 w 2114"/>
              <a:gd name="T5" fmla="*/ 1614 h 2264"/>
              <a:gd name="T6" fmla="*/ 1911 w 2114"/>
              <a:gd name="T7" fmla="*/ 1465 h 2264"/>
              <a:gd name="T8" fmla="*/ 1849 w 2114"/>
              <a:gd name="T9" fmla="*/ 886 h 2264"/>
              <a:gd name="T10" fmla="*/ 1849 w 2114"/>
              <a:gd name="T11" fmla="*/ 886 h 2264"/>
              <a:gd name="T12" fmla="*/ 1858 w 2114"/>
              <a:gd name="T13" fmla="*/ 833 h 2264"/>
              <a:gd name="T14" fmla="*/ 1999 w 2114"/>
              <a:gd name="T15" fmla="*/ 702 h 2264"/>
              <a:gd name="T16" fmla="*/ 1946 w 2114"/>
              <a:gd name="T17" fmla="*/ 167 h 2264"/>
              <a:gd name="T18" fmla="*/ 1341 w 2114"/>
              <a:gd name="T19" fmla="*/ 211 h 2264"/>
              <a:gd name="T20" fmla="*/ 1271 w 2114"/>
              <a:gd name="T21" fmla="*/ 351 h 2264"/>
              <a:gd name="T22" fmla="*/ 1218 w 2114"/>
              <a:gd name="T23" fmla="*/ 369 h 2264"/>
              <a:gd name="T24" fmla="*/ 1218 w 2114"/>
              <a:gd name="T25" fmla="*/ 369 h 2264"/>
              <a:gd name="T26" fmla="*/ 631 w 2114"/>
              <a:gd name="T27" fmla="*/ 421 h 2264"/>
              <a:gd name="T28" fmla="*/ 543 w 2114"/>
              <a:gd name="T29" fmla="*/ 702 h 2264"/>
              <a:gd name="T30" fmla="*/ 394 w 2114"/>
              <a:gd name="T31" fmla="*/ 886 h 2264"/>
              <a:gd name="T32" fmla="*/ 122 w 2114"/>
              <a:gd name="T33" fmla="*/ 1053 h 2264"/>
              <a:gd name="T34" fmla="*/ 201 w 2114"/>
              <a:gd name="T35" fmla="*/ 1614 h 2264"/>
              <a:gd name="T36" fmla="*/ 833 w 2114"/>
              <a:gd name="T37" fmla="*/ 2123 h 2264"/>
              <a:gd name="T38" fmla="*/ 1402 w 2114"/>
              <a:gd name="T39" fmla="*/ 2088 h 2264"/>
              <a:gd name="T40" fmla="*/ 1508 w 2114"/>
              <a:gd name="T41" fmla="*/ 1799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14" h="2264">
                <a:moveTo>
                  <a:pt x="1508" y="1799"/>
                </a:moveTo>
                <a:lnTo>
                  <a:pt x="1508" y="1799"/>
                </a:lnTo>
                <a:cubicBezTo>
                  <a:pt x="1508" y="1702"/>
                  <a:pt x="1569" y="1623"/>
                  <a:pt x="1657" y="1614"/>
                </a:cubicBezTo>
                <a:cubicBezTo>
                  <a:pt x="1753" y="1597"/>
                  <a:pt x="1841" y="1544"/>
                  <a:pt x="1911" y="1465"/>
                </a:cubicBezTo>
                <a:cubicBezTo>
                  <a:pt x="2051" y="1290"/>
                  <a:pt x="2025" y="1027"/>
                  <a:pt x="1849" y="886"/>
                </a:cubicBezTo>
                <a:lnTo>
                  <a:pt x="1849" y="886"/>
                </a:lnTo>
                <a:cubicBezTo>
                  <a:pt x="1832" y="869"/>
                  <a:pt x="1832" y="842"/>
                  <a:pt x="1858" y="833"/>
                </a:cubicBezTo>
                <a:cubicBezTo>
                  <a:pt x="1911" y="798"/>
                  <a:pt x="1963" y="755"/>
                  <a:pt x="1999" y="702"/>
                </a:cubicBezTo>
                <a:cubicBezTo>
                  <a:pt x="2113" y="535"/>
                  <a:pt x="2095" y="307"/>
                  <a:pt x="1946" y="167"/>
                </a:cubicBezTo>
                <a:cubicBezTo>
                  <a:pt x="1771" y="0"/>
                  <a:pt x="1490" y="26"/>
                  <a:pt x="1341" y="211"/>
                </a:cubicBezTo>
                <a:cubicBezTo>
                  <a:pt x="1306" y="246"/>
                  <a:pt x="1279" y="298"/>
                  <a:pt x="1271" y="351"/>
                </a:cubicBezTo>
                <a:cubicBezTo>
                  <a:pt x="1262" y="369"/>
                  <a:pt x="1236" y="377"/>
                  <a:pt x="1218" y="369"/>
                </a:cubicBezTo>
                <a:lnTo>
                  <a:pt x="1218" y="369"/>
                </a:lnTo>
                <a:cubicBezTo>
                  <a:pt x="1034" y="219"/>
                  <a:pt x="780" y="246"/>
                  <a:pt x="631" y="421"/>
                </a:cubicBezTo>
                <a:cubicBezTo>
                  <a:pt x="570" y="509"/>
                  <a:pt x="535" y="606"/>
                  <a:pt x="543" y="702"/>
                </a:cubicBezTo>
                <a:cubicBezTo>
                  <a:pt x="543" y="790"/>
                  <a:pt x="482" y="869"/>
                  <a:pt x="394" y="886"/>
                </a:cubicBezTo>
                <a:cubicBezTo>
                  <a:pt x="289" y="904"/>
                  <a:pt x="192" y="956"/>
                  <a:pt x="122" y="1053"/>
                </a:cubicBezTo>
                <a:cubicBezTo>
                  <a:pt x="0" y="1228"/>
                  <a:pt x="35" y="1474"/>
                  <a:pt x="201" y="1614"/>
                </a:cubicBezTo>
                <a:cubicBezTo>
                  <a:pt x="833" y="2123"/>
                  <a:pt x="833" y="2123"/>
                  <a:pt x="833" y="2123"/>
                </a:cubicBezTo>
                <a:cubicBezTo>
                  <a:pt x="999" y="2263"/>
                  <a:pt x="1253" y="2254"/>
                  <a:pt x="1402" y="2088"/>
                </a:cubicBezTo>
                <a:cubicBezTo>
                  <a:pt x="1481" y="2009"/>
                  <a:pt x="1516" y="1904"/>
                  <a:pt x="1508" y="17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Line 4">
            <a:extLst>
              <a:ext uri="{FF2B5EF4-FFF2-40B4-BE49-F238E27FC236}">
                <a16:creationId xmlns:a16="http://schemas.microsoft.com/office/drawing/2014/main" id="{1009B767-0C82-FD46-B25D-ACBEBFD2B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082" y="2794790"/>
            <a:ext cx="1289361" cy="1985910"/>
          </a:xfrm>
          <a:prstGeom prst="line">
            <a:avLst/>
          </a:prstGeom>
          <a:noFill/>
          <a:ln w="2844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5">
            <a:extLst>
              <a:ext uri="{FF2B5EF4-FFF2-40B4-BE49-F238E27FC236}">
                <a16:creationId xmlns:a16="http://schemas.microsoft.com/office/drawing/2014/main" id="{05ACA8F5-AE70-D74B-B53B-80343EC9CB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9501" y="2794790"/>
            <a:ext cx="1304180" cy="1985910"/>
          </a:xfrm>
          <a:prstGeom prst="line">
            <a:avLst/>
          </a:prstGeom>
          <a:noFill/>
          <a:ln w="2844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E3A3B9B7-4F30-6744-9FA1-45205C31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524" y="576695"/>
            <a:ext cx="2307016" cy="3117189"/>
          </a:xfrm>
          <a:custGeom>
            <a:avLst/>
            <a:gdLst>
              <a:gd name="T0" fmla="*/ 1929 w 2061"/>
              <a:gd name="T1" fmla="*/ 1930 h 2782"/>
              <a:gd name="T2" fmla="*/ 1929 w 2061"/>
              <a:gd name="T3" fmla="*/ 1930 h 2782"/>
              <a:gd name="T4" fmla="*/ 1929 w 2061"/>
              <a:gd name="T5" fmla="*/ 1632 h 2782"/>
              <a:gd name="T6" fmla="*/ 2060 w 2061"/>
              <a:gd name="T7" fmla="*/ 1299 h 2782"/>
              <a:gd name="T8" fmla="*/ 1544 w 2061"/>
              <a:gd name="T9" fmla="*/ 781 h 2782"/>
              <a:gd name="T10" fmla="*/ 1544 w 2061"/>
              <a:gd name="T11" fmla="*/ 781 h 2782"/>
              <a:gd name="T12" fmla="*/ 1508 w 2061"/>
              <a:gd name="T13" fmla="*/ 729 h 2782"/>
              <a:gd name="T14" fmla="*/ 1544 w 2061"/>
              <a:gd name="T15" fmla="*/ 492 h 2782"/>
              <a:gd name="T16" fmla="*/ 1070 w 2061"/>
              <a:gd name="T17" fmla="*/ 18 h 2782"/>
              <a:gd name="T18" fmla="*/ 517 w 2061"/>
              <a:gd name="T19" fmla="*/ 527 h 2782"/>
              <a:gd name="T20" fmla="*/ 561 w 2061"/>
              <a:gd name="T21" fmla="*/ 729 h 2782"/>
              <a:gd name="T22" fmla="*/ 526 w 2061"/>
              <a:gd name="T23" fmla="*/ 781 h 2782"/>
              <a:gd name="T24" fmla="*/ 517 w 2061"/>
              <a:gd name="T25" fmla="*/ 781 h 2782"/>
              <a:gd name="T26" fmla="*/ 9 w 2061"/>
              <a:gd name="T27" fmla="*/ 1299 h 2782"/>
              <a:gd name="T28" fmla="*/ 140 w 2061"/>
              <a:gd name="T29" fmla="*/ 1632 h 2782"/>
              <a:gd name="T30" fmla="*/ 140 w 2061"/>
              <a:gd name="T31" fmla="*/ 1930 h 2782"/>
              <a:gd name="T32" fmla="*/ 9 w 2061"/>
              <a:gd name="T33" fmla="*/ 2299 h 2782"/>
              <a:gd name="T34" fmla="*/ 535 w 2061"/>
              <a:gd name="T35" fmla="*/ 2781 h 2782"/>
              <a:gd name="T36" fmla="*/ 1535 w 2061"/>
              <a:gd name="T37" fmla="*/ 2781 h 2782"/>
              <a:gd name="T38" fmla="*/ 2060 w 2061"/>
              <a:gd name="T39" fmla="*/ 2299 h 2782"/>
              <a:gd name="T40" fmla="*/ 1929 w 2061"/>
              <a:gd name="T41" fmla="*/ 1930 h 2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61" h="2782">
                <a:moveTo>
                  <a:pt x="1929" y="1930"/>
                </a:moveTo>
                <a:lnTo>
                  <a:pt x="1929" y="1930"/>
                </a:lnTo>
                <a:cubicBezTo>
                  <a:pt x="1850" y="1843"/>
                  <a:pt x="1850" y="1720"/>
                  <a:pt x="1929" y="1632"/>
                </a:cubicBezTo>
                <a:cubicBezTo>
                  <a:pt x="2008" y="1544"/>
                  <a:pt x="2060" y="1430"/>
                  <a:pt x="2060" y="1299"/>
                </a:cubicBezTo>
                <a:cubicBezTo>
                  <a:pt x="2060" y="1009"/>
                  <a:pt x="1823" y="781"/>
                  <a:pt x="1544" y="781"/>
                </a:cubicBezTo>
                <a:lnTo>
                  <a:pt x="1544" y="781"/>
                </a:lnTo>
                <a:cubicBezTo>
                  <a:pt x="1517" y="781"/>
                  <a:pt x="1491" y="755"/>
                  <a:pt x="1508" y="729"/>
                </a:cubicBezTo>
                <a:cubicBezTo>
                  <a:pt x="1535" y="650"/>
                  <a:pt x="1553" y="570"/>
                  <a:pt x="1544" y="492"/>
                </a:cubicBezTo>
                <a:cubicBezTo>
                  <a:pt x="1526" y="237"/>
                  <a:pt x="1324" y="35"/>
                  <a:pt x="1070" y="18"/>
                </a:cubicBezTo>
                <a:cubicBezTo>
                  <a:pt x="772" y="0"/>
                  <a:pt x="517" y="237"/>
                  <a:pt x="517" y="527"/>
                </a:cubicBezTo>
                <a:cubicBezTo>
                  <a:pt x="517" y="597"/>
                  <a:pt x="535" y="667"/>
                  <a:pt x="561" y="729"/>
                </a:cubicBezTo>
                <a:cubicBezTo>
                  <a:pt x="570" y="755"/>
                  <a:pt x="552" y="781"/>
                  <a:pt x="526" y="781"/>
                </a:cubicBezTo>
                <a:cubicBezTo>
                  <a:pt x="517" y="781"/>
                  <a:pt x="517" y="781"/>
                  <a:pt x="517" y="781"/>
                </a:cubicBezTo>
                <a:cubicBezTo>
                  <a:pt x="236" y="781"/>
                  <a:pt x="9" y="1009"/>
                  <a:pt x="9" y="1299"/>
                </a:cubicBezTo>
                <a:cubicBezTo>
                  <a:pt x="9" y="1430"/>
                  <a:pt x="61" y="1544"/>
                  <a:pt x="140" y="1632"/>
                </a:cubicBezTo>
                <a:cubicBezTo>
                  <a:pt x="210" y="1720"/>
                  <a:pt x="210" y="1843"/>
                  <a:pt x="140" y="1930"/>
                </a:cubicBezTo>
                <a:cubicBezTo>
                  <a:pt x="52" y="2027"/>
                  <a:pt x="0" y="2159"/>
                  <a:pt x="9" y="2299"/>
                </a:cubicBezTo>
                <a:cubicBezTo>
                  <a:pt x="26" y="2571"/>
                  <a:pt x="254" y="2781"/>
                  <a:pt x="535" y="2781"/>
                </a:cubicBezTo>
                <a:cubicBezTo>
                  <a:pt x="1535" y="2781"/>
                  <a:pt x="1535" y="2781"/>
                  <a:pt x="1535" y="2781"/>
                </a:cubicBezTo>
                <a:cubicBezTo>
                  <a:pt x="1806" y="2781"/>
                  <a:pt x="2043" y="2571"/>
                  <a:pt x="2060" y="2299"/>
                </a:cubicBezTo>
                <a:cubicBezTo>
                  <a:pt x="2060" y="2159"/>
                  <a:pt x="2016" y="2027"/>
                  <a:pt x="1929" y="19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Line 7">
            <a:extLst>
              <a:ext uri="{FF2B5EF4-FFF2-40B4-BE49-F238E27FC236}">
                <a16:creationId xmlns:a16="http://schemas.microsoft.com/office/drawing/2014/main" id="{8B48A274-84D2-3D4C-8E1F-AF38DEC76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4443" y="1495549"/>
            <a:ext cx="4939" cy="3290090"/>
          </a:xfrm>
          <a:prstGeom prst="line">
            <a:avLst/>
          </a:prstGeom>
          <a:noFill/>
          <a:ln w="2844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Line 8">
            <a:extLst>
              <a:ext uri="{FF2B5EF4-FFF2-40B4-BE49-F238E27FC236}">
                <a16:creationId xmlns:a16="http://schemas.microsoft.com/office/drawing/2014/main" id="{82E34E9C-4108-5942-9A80-2594678E0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40220" y="6993853"/>
            <a:ext cx="1659865" cy="4939"/>
          </a:xfrm>
          <a:prstGeom prst="line">
            <a:avLst/>
          </a:prstGeom>
          <a:noFill/>
          <a:ln w="41040" cap="flat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Line 9">
            <a:extLst>
              <a:ext uri="{FF2B5EF4-FFF2-40B4-BE49-F238E27FC236}">
                <a16:creationId xmlns:a16="http://schemas.microsoft.com/office/drawing/2014/main" id="{E5E6BEF9-992B-1F4A-BCA5-025B31C541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55334" y="8189351"/>
            <a:ext cx="706429" cy="4939"/>
          </a:xfrm>
          <a:prstGeom prst="line">
            <a:avLst/>
          </a:prstGeom>
          <a:noFill/>
          <a:ln w="41040" cap="flat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10">
            <a:extLst>
              <a:ext uri="{FF2B5EF4-FFF2-40B4-BE49-F238E27FC236}">
                <a16:creationId xmlns:a16="http://schemas.microsoft.com/office/drawing/2014/main" id="{788C2A1B-2013-7F41-B034-9345AEEA7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93217" y="9617031"/>
            <a:ext cx="1491903" cy="4942"/>
          </a:xfrm>
          <a:prstGeom prst="line">
            <a:avLst/>
          </a:prstGeom>
          <a:noFill/>
          <a:ln w="41040" cap="flat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11">
            <a:extLst>
              <a:ext uri="{FF2B5EF4-FFF2-40B4-BE49-F238E27FC236}">
                <a16:creationId xmlns:a16="http://schemas.microsoft.com/office/drawing/2014/main" id="{280D5482-132D-944E-87EE-629AB20CA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15666" y="11000252"/>
            <a:ext cx="508829" cy="4942"/>
          </a:xfrm>
          <a:prstGeom prst="line">
            <a:avLst/>
          </a:prstGeom>
          <a:noFill/>
          <a:ln w="41040" cap="flat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Line 12">
            <a:extLst>
              <a:ext uri="{FF2B5EF4-FFF2-40B4-BE49-F238E27FC236}">
                <a16:creationId xmlns:a16="http://schemas.microsoft.com/office/drawing/2014/main" id="{41CA7329-F7BC-E749-93B1-19BB1347C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652" y="4341032"/>
            <a:ext cx="5868809" cy="49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9" name="Freeform 13">
            <a:extLst>
              <a:ext uri="{FF2B5EF4-FFF2-40B4-BE49-F238E27FC236}">
                <a16:creationId xmlns:a16="http://schemas.microsoft.com/office/drawing/2014/main" id="{89CFCE80-5FCD-4D4A-A122-6E9768FD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7319" y="4192830"/>
            <a:ext cx="296404" cy="296404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0 h 264"/>
              <a:gd name="T4" fmla="*/ 263 w 264"/>
              <a:gd name="T5" fmla="*/ 131 h 264"/>
              <a:gd name="T6" fmla="*/ 132 w 264"/>
              <a:gd name="T7" fmla="*/ 263 h 264"/>
              <a:gd name="T8" fmla="*/ 0 w 264"/>
              <a:gd name="T9" fmla="*/ 131 h 264"/>
              <a:gd name="T10" fmla="*/ 132 w 264"/>
              <a:gd name="T11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64">
                <a:moveTo>
                  <a:pt x="132" y="0"/>
                </a:moveTo>
                <a:lnTo>
                  <a:pt x="132" y="0"/>
                </a:lnTo>
                <a:cubicBezTo>
                  <a:pt x="202" y="0"/>
                  <a:pt x="263" y="61"/>
                  <a:pt x="263" y="131"/>
                </a:cubicBezTo>
                <a:cubicBezTo>
                  <a:pt x="263" y="201"/>
                  <a:pt x="202" y="263"/>
                  <a:pt x="132" y="263"/>
                </a:cubicBezTo>
                <a:cubicBezTo>
                  <a:pt x="53" y="263"/>
                  <a:pt x="0" y="201"/>
                  <a:pt x="0" y="131"/>
                </a:cubicBezTo>
                <a:cubicBezTo>
                  <a:pt x="0" y="61"/>
                  <a:pt x="53" y="0"/>
                  <a:pt x="13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38666AB7-1B35-4F4A-8D12-4C995743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949" y="4182949"/>
            <a:ext cx="395206" cy="316165"/>
          </a:xfrm>
          <a:custGeom>
            <a:avLst/>
            <a:gdLst>
              <a:gd name="T0" fmla="*/ 0 w 352"/>
              <a:gd name="T1" fmla="*/ 140 h 282"/>
              <a:gd name="T2" fmla="*/ 351 w 352"/>
              <a:gd name="T3" fmla="*/ 0 h 282"/>
              <a:gd name="T4" fmla="*/ 263 w 352"/>
              <a:gd name="T5" fmla="*/ 140 h 282"/>
              <a:gd name="T6" fmla="*/ 351 w 352"/>
              <a:gd name="T7" fmla="*/ 281 h 282"/>
              <a:gd name="T8" fmla="*/ 0 w 352"/>
              <a:gd name="T9" fmla="*/ 14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82">
                <a:moveTo>
                  <a:pt x="0" y="140"/>
                </a:moveTo>
                <a:lnTo>
                  <a:pt x="351" y="0"/>
                </a:lnTo>
                <a:lnTo>
                  <a:pt x="263" y="140"/>
                </a:lnTo>
                <a:lnTo>
                  <a:pt x="351" y="281"/>
                </a:lnTo>
                <a:lnTo>
                  <a:pt x="0" y="14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Line 15">
            <a:extLst>
              <a:ext uri="{FF2B5EF4-FFF2-40B4-BE49-F238E27FC236}">
                <a16:creationId xmlns:a16="http://schemas.microsoft.com/office/drawing/2014/main" id="{0852FDD2-882D-BD4D-956C-24144C199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652" y="6875292"/>
            <a:ext cx="5868809" cy="49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Freeform 16">
            <a:extLst>
              <a:ext uri="{FF2B5EF4-FFF2-40B4-BE49-F238E27FC236}">
                <a16:creationId xmlns:a16="http://schemas.microsoft.com/office/drawing/2014/main" id="{53E57048-0A34-1043-AADE-34436A2B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7319" y="6727089"/>
            <a:ext cx="296404" cy="296404"/>
          </a:xfrm>
          <a:custGeom>
            <a:avLst/>
            <a:gdLst>
              <a:gd name="T0" fmla="*/ 132 w 264"/>
              <a:gd name="T1" fmla="*/ 0 h 263"/>
              <a:gd name="T2" fmla="*/ 132 w 264"/>
              <a:gd name="T3" fmla="*/ 0 h 263"/>
              <a:gd name="T4" fmla="*/ 263 w 264"/>
              <a:gd name="T5" fmla="*/ 130 h 263"/>
              <a:gd name="T6" fmla="*/ 132 w 264"/>
              <a:gd name="T7" fmla="*/ 262 h 263"/>
              <a:gd name="T8" fmla="*/ 0 w 264"/>
              <a:gd name="T9" fmla="*/ 130 h 263"/>
              <a:gd name="T10" fmla="*/ 132 w 264"/>
              <a:gd name="T1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63">
                <a:moveTo>
                  <a:pt x="132" y="0"/>
                </a:moveTo>
                <a:lnTo>
                  <a:pt x="132" y="0"/>
                </a:lnTo>
                <a:cubicBezTo>
                  <a:pt x="202" y="0"/>
                  <a:pt x="263" y="61"/>
                  <a:pt x="263" y="130"/>
                </a:cubicBezTo>
                <a:cubicBezTo>
                  <a:pt x="263" y="201"/>
                  <a:pt x="202" y="262"/>
                  <a:pt x="132" y="262"/>
                </a:cubicBezTo>
                <a:cubicBezTo>
                  <a:pt x="53" y="262"/>
                  <a:pt x="0" y="201"/>
                  <a:pt x="0" y="130"/>
                </a:cubicBezTo>
                <a:cubicBezTo>
                  <a:pt x="0" y="61"/>
                  <a:pt x="53" y="0"/>
                  <a:pt x="13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7">
            <a:extLst>
              <a:ext uri="{FF2B5EF4-FFF2-40B4-BE49-F238E27FC236}">
                <a16:creationId xmlns:a16="http://schemas.microsoft.com/office/drawing/2014/main" id="{C55F522D-FBE5-914C-B206-4533D726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949" y="6717209"/>
            <a:ext cx="395206" cy="316165"/>
          </a:xfrm>
          <a:custGeom>
            <a:avLst/>
            <a:gdLst>
              <a:gd name="T0" fmla="*/ 0 w 352"/>
              <a:gd name="T1" fmla="*/ 139 h 281"/>
              <a:gd name="T2" fmla="*/ 351 w 352"/>
              <a:gd name="T3" fmla="*/ 0 h 281"/>
              <a:gd name="T4" fmla="*/ 263 w 352"/>
              <a:gd name="T5" fmla="*/ 139 h 281"/>
              <a:gd name="T6" fmla="*/ 351 w 352"/>
              <a:gd name="T7" fmla="*/ 280 h 281"/>
              <a:gd name="T8" fmla="*/ 0 w 352"/>
              <a:gd name="T9" fmla="*/ 13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81">
                <a:moveTo>
                  <a:pt x="0" y="139"/>
                </a:moveTo>
                <a:lnTo>
                  <a:pt x="351" y="0"/>
                </a:lnTo>
                <a:lnTo>
                  <a:pt x="263" y="139"/>
                </a:lnTo>
                <a:lnTo>
                  <a:pt x="351" y="280"/>
                </a:lnTo>
                <a:lnTo>
                  <a:pt x="0" y="139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Line 18">
            <a:extLst>
              <a:ext uri="{FF2B5EF4-FFF2-40B4-BE49-F238E27FC236}">
                <a16:creationId xmlns:a16="http://schemas.microsoft.com/office/drawing/2014/main" id="{D341EDDB-80AD-A148-BEEC-07489B431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652" y="9409548"/>
            <a:ext cx="5868809" cy="49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19">
            <a:extLst>
              <a:ext uri="{FF2B5EF4-FFF2-40B4-BE49-F238E27FC236}">
                <a16:creationId xmlns:a16="http://schemas.microsoft.com/office/drawing/2014/main" id="{A8A3D1EE-318D-3E43-8B69-C1220961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7319" y="9261346"/>
            <a:ext cx="296404" cy="296404"/>
          </a:xfrm>
          <a:custGeom>
            <a:avLst/>
            <a:gdLst>
              <a:gd name="T0" fmla="*/ 132 w 264"/>
              <a:gd name="T1" fmla="*/ 0 h 265"/>
              <a:gd name="T2" fmla="*/ 132 w 264"/>
              <a:gd name="T3" fmla="*/ 0 h 265"/>
              <a:gd name="T4" fmla="*/ 263 w 264"/>
              <a:gd name="T5" fmla="*/ 132 h 265"/>
              <a:gd name="T6" fmla="*/ 132 w 264"/>
              <a:gd name="T7" fmla="*/ 264 h 265"/>
              <a:gd name="T8" fmla="*/ 0 w 264"/>
              <a:gd name="T9" fmla="*/ 132 h 265"/>
              <a:gd name="T10" fmla="*/ 132 w 264"/>
              <a:gd name="T11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65">
                <a:moveTo>
                  <a:pt x="132" y="0"/>
                </a:moveTo>
                <a:lnTo>
                  <a:pt x="132" y="0"/>
                </a:lnTo>
                <a:cubicBezTo>
                  <a:pt x="202" y="0"/>
                  <a:pt x="263" y="53"/>
                  <a:pt x="263" y="132"/>
                </a:cubicBezTo>
                <a:cubicBezTo>
                  <a:pt x="263" y="202"/>
                  <a:pt x="202" y="264"/>
                  <a:pt x="132" y="264"/>
                </a:cubicBezTo>
                <a:cubicBezTo>
                  <a:pt x="53" y="264"/>
                  <a:pt x="0" y="202"/>
                  <a:pt x="0" y="132"/>
                </a:cubicBezTo>
                <a:cubicBezTo>
                  <a:pt x="0" y="53"/>
                  <a:pt x="53" y="0"/>
                  <a:pt x="13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0">
            <a:extLst>
              <a:ext uri="{FF2B5EF4-FFF2-40B4-BE49-F238E27FC236}">
                <a16:creationId xmlns:a16="http://schemas.microsoft.com/office/drawing/2014/main" id="{DE8B3A77-3624-1748-8BBB-7125FE4D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949" y="9241586"/>
            <a:ext cx="395206" cy="326045"/>
          </a:xfrm>
          <a:custGeom>
            <a:avLst/>
            <a:gdLst>
              <a:gd name="T0" fmla="*/ 0 w 352"/>
              <a:gd name="T1" fmla="*/ 149 h 290"/>
              <a:gd name="T2" fmla="*/ 351 w 352"/>
              <a:gd name="T3" fmla="*/ 0 h 290"/>
              <a:gd name="T4" fmla="*/ 263 w 352"/>
              <a:gd name="T5" fmla="*/ 149 h 290"/>
              <a:gd name="T6" fmla="*/ 351 w 352"/>
              <a:gd name="T7" fmla="*/ 289 h 290"/>
              <a:gd name="T8" fmla="*/ 0 w 352"/>
              <a:gd name="T9" fmla="*/ 14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0">
                <a:moveTo>
                  <a:pt x="0" y="149"/>
                </a:moveTo>
                <a:lnTo>
                  <a:pt x="351" y="0"/>
                </a:lnTo>
                <a:lnTo>
                  <a:pt x="263" y="149"/>
                </a:lnTo>
                <a:lnTo>
                  <a:pt x="351" y="289"/>
                </a:lnTo>
                <a:lnTo>
                  <a:pt x="0" y="149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Line 21">
            <a:extLst>
              <a:ext uri="{FF2B5EF4-FFF2-40B4-BE49-F238E27FC236}">
                <a16:creationId xmlns:a16="http://schemas.microsoft.com/office/drawing/2014/main" id="{78583F51-D011-DA41-BB0C-A8D2649C7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652" y="11933928"/>
            <a:ext cx="5868809" cy="49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Freeform 22">
            <a:extLst>
              <a:ext uri="{FF2B5EF4-FFF2-40B4-BE49-F238E27FC236}">
                <a16:creationId xmlns:a16="http://schemas.microsoft.com/office/drawing/2014/main" id="{FAC3E766-B1FE-1A4D-83DF-E864C9A2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7319" y="11785726"/>
            <a:ext cx="296404" cy="306285"/>
          </a:xfrm>
          <a:custGeom>
            <a:avLst/>
            <a:gdLst>
              <a:gd name="T0" fmla="*/ 132 w 264"/>
              <a:gd name="T1" fmla="*/ 0 h 273"/>
              <a:gd name="T2" fmla="*/ 132 w 264"/>
              <a:gd name="T3" fmla="*/ 0 h 273"/>
              <a:gd name="T4" fmla="*/ 263 w 264"/>
              <a:gd name="T5" fmla="*/ 131 h 273"/>
              <a:gd name="T6" fmla="*/ 132 w 264"/>
              <a:gd name="T7" fmla="*/ 272 h 273"/>
              <a:gd name="T8" fmla="*/ 0 w 264"/>
              <a:gd name="T9" fmla="*/ 131 h 273"/>
              <a:gd name="T10" fmla="*/ 132 w 264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73">
                <a:moveTo>
                  <a:pt x="132" y="0"/>
                </a:moveTo>
                <a:lnTo>
                  <a:pt x="132" y="0"/>
                </a:lnTo>
                <a:cubicBezTo>
                  <a:pt x="202" y="0"/>
                  <a:pt x="263" y="61"/>
                  <a:pt x="263" y="131"/>
                </a:cubicBezTo>
                <a:cubicBezTo>
                  <a:pt x="263" y="210"/>
                  <a:pt x="202" y="272"/>
                  <a:pt x="132" y="272"/>
                </a:cubicBezTo>
                <a:cubicBezTo>
                  <a:pt x="53" y="272"/>
                  <a:pt x="0" y="210"/>
                  <a:pt x="0" y="131"/>
                </a:cubicBezTo>
                <a:cubicBezTo>
                  <a:pt x="0" y="61"/>
                  <a:pt x="53" y="0"/>
                  <a:pt x="13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3">
            <a:extLst>
              <a:ext uri="{FF2B5EF4-FFF2-40B4-BE49-F238E27FC236}">
                <a16:creationId xmlns:a16="http://schemas.microsoft.com/office/drawing/2014/main" id="{99035493-524F-9546-AB77-42A2AAE7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949" y="11775845"/>
            <a:ext cx="395206" cy="326045"/>
          </a:xfrm>
          <a:custGeom>
            <a:avLst/>
            <a:gdLst>
              <a:gd name="T0" fmla="*/ 0 w 352"/>
              <a:gd name="T1" fmla="*/ 140 h 290"/>
              <a:gd name="T2" fmla="*/ 351 w 352"/>
              <a:gd name="T3" fmla="*/ 0 h 290"/>
              <a:gd name="T4" fmla="*/ 263 w 352"/>
              <a:gd name="T5" fmla="*/ 140 h 290"/>
              <a:gd name="T6" fmla="*/ 351 w 352"/>
              <a:gd name="T7" fmla="*/ 289 h 290"/>
              <a:gd name="T8" fmla="*/ 0 w 352"/>
              <a:gd name="T9" fmla="*/ 14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0">
                <a:moveTo>
                  <a:pt x="0" y="140"/>
                </a:moveTo>
                <a:lnTo>
                  <a:pt x="351" y="0"/>
                </a:lnTo>
                <a:lnTo>
                  <a:pt x="263" y="140"/>
                </a:lnTo>
                <a:lnTo>
                  <a:pt x="351" y="289"/>
                </a:lnTo>
                <a:lnTo>
                  <a:pt x="0" y="14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4">
            <a:extLst>
              <a:ext uri="{FF2B5EF4-FFF2-40B4-BE49-F238E27FC236}">
                <a16:creationId xmlns:a16="http://schemas.microsoft.com/office/drawing/2014/main" id="{CC5FC7D2-B023-7348-9F83-94F25605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764" y="3595082"/>
            <a:ext cx="1496844" cy="1496841"/>
          </a:xfrm>
          <a:custGeom>
            <a:avLst/>
            <a:gdLst>
              <a:gd name="T0" fmla="*/ 1132 w 1335"/>
              <a:gd name="T1" fmla="*/ 1333 h 1334"/>
              <a:gd name="T2" fmla="*/ 1132 w 1335"/>
              <a:gd name="T3" fmla="*/ 1333 h 1334"/>
              <a:gd name="T4" fmla="*/ 211 w 1335"/>
              <a:gd name="T5" fmla="*/ 1333 h 1334"/>
              <a:gd name="T6" fmla="*/ 0 w 1335"/>
              <a:gd name="T7" fmla="*/ 1122 h 1334"/>
              <a:gd name="T8" fmla="*/ 0 w 1335"/>
              <a:gd name="T9" fmla="*/ 210 h 1334"/>
              <a:gd name="T10" fmla="*/ 211 w 1335"/>
              <a:gd name="T11" fmla="*/ 0 h 1334"/>
              <a:gd name="T12" fmla="*/ 1132 w 1335"/>
              <a:gd name="T13" fmla="*/ 0 h 1334"/>
              <a:gd name="T14" fmla="*/ 1334 w 1335"/>
              <a:gd name="T15" fmla="*/ 210 h 1334"/>
              <a:gd name="T16" fmla="*/ 1334 w 1335"/>
              <a:gd name="T17" fmla="*/ 1122 h 1334"/>
              <a:gd name="T18" fmla="*/ 1132 w 1335"/>
              <a:gd name="T19" fmla="*/ 1333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5" h="1334">
                <a:moveTo>
                  <a:pt x="1132" y="1333"/>
                </a:moveTo>
                <a:lnTo>
                  <a:pt x="1132" y="1333"/>
                </a:lnTo>
                <a:cubicBezTo>
                  <a:pt x="211" y="1333"/>
                  <a:pt x="211" y="1333"/>
                  <a:pt x="211" y="1333"/>
                </a:cubicBezTo>
                <a:cubicBezTo>
                  <a:pt x="96" y="1333"/>
                  <a:pt x="0" y="1236"/>
                  <a:pt x="0" y="1122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96"/>
                  <a:pt x="96" y="0"/>
                  <a:pt x="211" y="0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1246" y="0"/>
                  <a:pt x="1334" y="96"/>
                  <a:pt x="1334" y="210"/>
                </a:cubicBezTo>
                <a:cubicBezTo>
                  <a:pt x="1334" y="1122"/>
                  <a:pt x="1334" y="1122"/>
                  <a:pt x="1334" y="1122"/>
                </a:cubicBezTo>
                <a:cubicBezTo>
                  <a:pt x="1334" y="1236"/>
                  <a:pt x="1246" y="1333"/>
                  <a:pt x="1132" y="1333"/>
                </a:cubicBezTo>
              </a:path>
            </a:pathLst>
          </a:custGeom>
          <a:solidFill>
            <a:srgbClr val="203B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5">
            <a:extLst>
              <a:ext uri="{FF2B5EF4-FFF2-40B4-BE49-F238E27FC236}">
                <a16:creationId xmlns:a16="http://schemas.microsoft.com/office/drawing/2014/main" id="{87ED792B-B81D-744A-9E65-23D63E44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764" y="6129339"/>
            <a:ext cx="1496844" cy="1491902"/>
          </a:xfrm>
          <a:custGeom>
            <a:avLst/>
            <a:gdLst>
              <a:gd name="T0" fmla="*/ 1132 w 1335"/>
              <a:gd name="T1" fmla="*/ 1332 h 1333"/>
              <a:gd name="T2" fmla="*/ 1132 w 1335"/>
              <a:gd name="T3" fmla="*/ 1332 h 1333"/>
              <a:gd name="T4" fmla="*/ 211 w 1335"/>
              <a:gd name="T5" fmla="*/ 1332 h 1333"/>
              <a:gd name="T6" fmla="*/ 0 w 1335"/>
              <a:gd name="T7" fmla="*/ 1122 h 1333"/>
              <a:gd name="T8" fmla="*/ 0 w 1335"/>
              <a:gd name="T9" fmla="*/ 202 h 1333"/>
              <a:gd name="T10" fmla="*/ 211 w 1335"/>
              <a:gd name="T11" fmla="*/ 0 h 1333"/>
              <a:gd name="T12" fmla="*/ 1132 w 1335"/>
              <a:gd name="T13" fmla="*/ 0 h 1333"/>
              <a:gd name="T14" fmla="*/ 1334 w 1335"/>
              <a:gd name="T15" fmla="*/ 202 h 1333"/>
              <a:gd name="T16" fmla="*/ 1334 w 1335"/>
              <a:gd name="T17" fmla="*/ 1122 h 1333"/>
              <a:gd name="T18" fmla="*/ 1132 w 1335"/>
              <a:gd name="T19" fmla="*/ 1332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5" h="1333">
                <a:moveTo>
                  <a:pt x="1132" y="1332"/>
                </a:moveTo>
                <a:lnTo>
                  <a:pt x="1132" y="1332"/>
                </a:lnTo>
                <a:cubicBezTo>
                  <a:pt x="211" y="1332"/>
                  <a:pt x="211" y="1332"/>
                  <a:pt x="211" y="1332"/>
                </a:cubicBezTo>
                <a:cubicBezTo>
                  <a:pt x="96" y="1332"/>
                  <a:pt x="0" y="1236"/>
                  <a:pt x="0" y="112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88"/>
                  <a:pt x="96" y="0"/>
                  <a:pt x="211" y="0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1246" y="0"/>
                  <a:pt x="1334" y="88"/>
                  <a:pt x="1334" y="202"/>
                </a:cubicBezTo>
                <a:cubicBezTo>
                  <a:pt x="1334" y="1122"/>
                  <a:pt x="1334" y="1122"/>
                  <a:pt x="1334" y="1122"/>
                </a:cubicBezTo>
                <a:cubicBezTo>
                  <a:pt x="1334" y="1236"/>
                  <a:pt x="1246" y="1332"/>
                  <a:pt x="1132" y="1332"/>
                </a:cubicBezTo>
              </a:path>
            </a:pathLst>
          </a:custGeom>
          <a:solidFill>
            <a:srgbClr val="47D6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6">
            <a:extLst>
              <a:ext uri="{FF2B5EF4-FFF2-40B4-BE49-F238E27FC236}">
                <a16:creationId xmlns:a16="http://schemas.microsoft.com/office/drawing/2014/main" id="{390719B8-E9CC-9642-98AD-8C69B392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764" y="8663599"/>
            <a:ext cx="1496844" cy="1496841"/>
          </a:xfrm>
          <a:custGeom>
            <a:avLst/>
            <a:gdLst>
              <a:gd name="T0" fmla="*/ 1132 w 1335"/>
              <a:gd name="T1" fmla="*/ 1334 h 1335"/>
              <a:gd name="T2" fmla="*/ 1132 w 1335"/>
              <a:gd name="T3" fmla="*/ 1334 h 1335"/>
              <a:gd name="T4" fmla="*/ 211 w 1335"/>
              <a:gd name="T5" fmla="*/ 1334 h 1335"/>
              <a:gd name="T6" fmla="*/ 0 w 1335"/>
              <a:gd name="T7" fmla="*/ 1123 h 1335"/>
              <a:gd name="T8" fmla="*/ 0 w 1335"/>
              <a:gd name="T9" fmla="*/ 202 h 1335"/>
              <a:gd name="T10" fmla="*/ 211 w 1335"/>
              <a:gd name="T11" fmla="*/ 0 h 1335"/>
              <a:gd name="T12" fmla="*/ 1132 w 1335"/>
              <a:gd name="T13" fmla="*/ 0 h 1335"/>
              <a:gd name="T14" fmla="*/ 1334 w 1335"/>
              <a:gd name="T15" fmla="*/ 202 h 1335"/>
              <a:gd name="T16" fmla="*/ 1334 w 1335"/>
              <a:gd name="T17" fmla="*/ 1123 h 1335"/>
              <a:gd name="T18" fmla="*/ 1132 w 1335"/>
              <a:gd name="T19" fmla="*/ 1334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5" h="1335">
                <a:moveTo>
                  <a:pt x="1132" y="1334"/>
                </a:moveTo>
                <a:lnTo>
                  <a:pt x="1132" y="1334"/>
                </a:lnTo>
                <a:cubicBezTo>
                  <a:pt x="211" y="1334"/>
                  <a:pt x="211" y="1334"/>
                  <a:pt x="211" y="1334"/>
                </a:cubicBezTo>
                <a:cubicBezTo>
                  <a:pt x="96" y="1334"/>
                  <a:pt x="0" y="1237"/>
                  <a:pt x="0" y="1123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88"/>
                  <a:pt x="96" y="0"/>
                  <a:pt x="211" y="0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1246" y="0"/>
                  <a:pt x="1334" y="88"/>
                  <a:pt x="1334" y="202"/>
                </a:cubicBezTo>
                <a:cubicBezTo>
                  <a:pt x="1334" y="1123"/>
                  <a:pt x="1334" y="1123"/>
                  <a:pt x="1334" y="1123"/>
                </a:cubicBezTo>
                <a:cubicBezTo>
                  <a:pt x="1334" y="1237"/>
                  <a:pt x="1246" y="1334"/>
                  <a:pt x="1132" y="1334"/>
                </a:cubicBezTo>
              </a:path>
            </a:pathLst>
          </a:custGeom>
          <a:solidFill>
            <a:srgbClr val="FD85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3" name="Freeform 27">
            <a:extLst>
              <a:ext uri="{FF2B5EF4-FFF2-40B4-BE49-F238E27FC236}">
                <a16:creationId xmlns:a16="http://schemas.microsoft.com/office/drawing/2014/main" id="{5ADDDFA8-3AB2-5D40-9FA3-31C7A5C4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764" y="11197855"/>
            <a:ext cx="1496844" cy="1496844"/>
          </a:xfrm>
          <a:custGeom>
            <a:avLst/>
            <a:gdLst>
              <a:gd name="T0" fmla="*/ 1132 w 1335"/>
              <a:gd name="T1" fmla="*/ 1334 h 1335"/>
              <a:gd name="T2" fmla="*/ 1132 w 1335"/>
              <a:gd name="T3" fmla="*/ 1334 h 1335"/>
              <a:gd name="T4" fmla="*/ 211 w 1335"/>
              <a:gd name="T5" fmla="*/ 1334 h 1335"/>
              <a:gd name="T6" fmla="*/ 0 w 1335"/>
              <a:gd name="T7" fmla="*/ 1123 h 1335"/>
              <a:gd name="T8" fmla="*/ 0 w 1335"/>
              <a:gd name="T9" fmla="*/ 202 h 1335"/>
              <a:gd name="T10" fmla="*/ 211 w 1335"/>
              <a:gd name="T11" fmla="*/ 0 h 1335"/>
              <a:gd name="T12" fmla="*/ 1132 w 1335"/>
              <a:gd name="T13" fmla="*/ 0 h 1335"/>
              <a:gd name="T14" fmla="*/ 1334 w 1335"/>
              <a:gd name="T15" fmla="*/ 202 h 1335"/>
              <a:gd name="T16" fmla="*/ 1334 w 1335"/>
              <a:gd name="T17" fmla="*/ 1123 h 1335"/>
              <a:gd name="T18" fmla="*/ 1132 w 1335"/>
              <a:gd name="T19" fmla="*/ 1334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5" h="1335">
                <a:moveTo>
                  <a:pt x="1132" y="1334"/>
                </a:moveTo>
                <a:lnTo>
                  <a:pt x="1132" y="1334"/>
                </a:lnTo>
                <a:cubicBezTo>
                  <a:pt x="211" y="1334"/>
                  <a:pt x="211" y="1334"/>
                  <a:pt x="211" y="1334"/>
                </a:cubicBezTo>
                <a:cubicBezTo>
                  <a:pt x="96" y="1334"/>
                  <a:pt x="0" y="1238"/>
                  <a:pt x="0" y="1123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88"/>
                  <a:pt x="96" y="0"/>
                  <a:pt x="211" y="0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1246" y="0"/>
                  <a:pt x="1334" y="88"/>
                  <a:pt x="1334" y="202"/>
                </a:cubicBezTo>
                <a:cubicBezTo>
                  <a:pt x="1334" y="1123"/>
                  <a:pt x="1334" y="1123"/>
                  <a:pt x="1334" y="1123"/>
                </a:cubicBezTo>
                <a:cubicBezTo>
                  <a:pt x="1334" y="1238"/>
                  <a:pt x="1246" y="1334"/>
                  <a:pt x="1132" y="1334"/>
                </a:cubicBezTo>
              </a:path>
            </a:pathLst>
          </a:custGeom>
          <a:solidFill>
            <a:srgbClr val="77F5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65">
            <a:extLst>
              <a:ext uri="{FF2B5EF4-FFF2-40B4-BE49-F238E27FC236}">
                <a16:creationId xmlns:a16="http://schemas.microsoft.com/office/drawing/2014/main" id="{27604AE6-A85B-4447-9128-68ED7342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309" y="4024867"/>
            <a:ext cx="1091755" cy="563168"/>
          </a:xfrm>
          <a:custGeom>
            <a:avLst/>
            <a:gdLst>
              <a:gd name="T0" fmla="*/ 957 w 975"/>
              <a:gd name="T1" fmla="*/ 500 h 501"/>
              <a:gd name="T2" fmla="*/ 957 w 975"/>
              <a:gd name="T3" fmla="*/ 500 h 501"/>
              <a:gd name="T4" fmla="*/ 939 w 975"/>
              <a:gd name="T5" fmla="*/ 482 h 501"/>
              <a:gd name="T6" fmla="*/ 483 w 975"/>
              <a:gd name="T7" fmla="*/ 35 h 501"/>
              <a:gd name="T8" fmla="*/ 35 w 975"/>
              <a:gd name="T9" fmla="*/ 464 h 501"/>
              <a:gd name="T10" fmla="*/ 834 w 975"/>
              <a:gd name="T11" fmla="*/ 464 h 501"/>
              <a:gd name="T12" fmla="*/ 851 w 975"/>
              <a:gd name="T13" fmla="*/ 482 h 501"/>
              <a:gd name="T14" fmla="*/ 834 w 975"/>
              <a:gd name="T15" fmla="*/ 500 h 501"/>
              <a:gd name="T16" fmla="*/ 18 w 975"/>
              <a:gd name="T17" fmla="*/ 500 h 501"/>
              <a:gd name="T18" fmla="*/ 0 w 975"/>
              <a:gd name="T19" fmla="*/ 482 h 501"/>
              <a:gd name="T20" fmla="*/ 483 w 975"/>
              <a:gd name="T21" fmla="*/ 0 h 501"/>
              <a:gd name="T22" fmla="*/ 974 w 975"/>
              <a:gd name="T23" fmla="*/ 482 h 501"/>
              <a:gd name="T24" fmla="*/ 957 w 975"/>
              <a:gd name="T25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5" h="501">
                <a:moveTo>
                  <a:pt x="957" y="500"/>
                </a:moveTo>
                <a:lnTo>
                  <a:pt x="957" y="500"/>
                </a:lnTo>
                <a:cubicBezTo>
                  <a:pt x="948" y="500"/>
                  <a:pt x="939" y="500"/>
                  <a:pt x="939" y="482"/>
                </a:cubicBezTo>
                <a:cubicBezTo>
                  <a:pt x="939" y="236"/>
                  <a:pt x="737" y="35"/>
                  <a:pt x="483" y="35"/>
                </a:cubicBezTo>
                <a:cubicBezTo>
                  <a:pt x="246" y="35"/>
                  <a:pt x="44" y="228"/>
                  <a:pt x="35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43" y="464"/>
                  <a:pt x="851" y="473"/>
                  <a:pt x="851" y="482"/>
                </a:cubicBezTo>
                <a:cubicBezTo>
                  <a:pt x="851" y="500"/>
                  <a:pt x="843" y="500"/>
                  <a:pt x="834" y="500"/>
                </a:cubicBezTo>
                <a:cubicBezTo>
                  <a:pt x="18" y="500"/>
                  <a:pt x="18" y="500"/>
                  <a:pt x="18" y="500"/>
                </a:cubicBezTo>
                <a:cubicBezTo>
                  <a:pt x="9" y="500"/>
                  <a:pt x="0" y="500"/>
                  <a:pt x="0" y="482"/>
                </a:cubicBezTo>
                <a:cubicBezTo>
                  <a:pt x="0" y="219"/>
                  <a:pt x="220" y="0"/>
                  <a:pt x="483" y="0"/>
                </a:cubicBezTo>
                <a:cubicBezTo>
                  <a:pt x="755" y="0"/>
                  <a:pt x="974" y="219"/>
                  <a:pt x="974" y="482"/>
                </a:cubicBezTo>
                <a:cubicBezTo>
                  <a:pt x="974" y="500"/>
                  <a:pt x="965" y="500"/>
                  <a:pt x="957" y="5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66">
            <a:extLst>
              <a:ext uri="{FF2B5EF4-FFF2-40B4-BE49-F238E27FC236}">
                <a16:creationId xmlns:a16="http://schemas.microsoft.com/office/drawing/2014/main" id="{F0DC9B8A-121D-634A-B20E-7C253690F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957" y="4123668"/>
            <a:ext cx="375446" cy="197603"/>
          </a:xfrm>
          <a:custGeom>
            <a:avLst/>
            <a:gdLst>
              <a:gd name="T0" fmla="*/ 316 w 335"/>
              <a:gd name="T1" fmla="*/ 176 h 177"/>
              <a:gd name="T2" fmla="*/ 316 w 335"/>
              <a:gd name="T3" fmla="*/ 176 h 177"/>
              <a:gd name="T4" fmla="*/ 299 w 335"/>
              <a:gd name="T5" fmla="*/ 176 h 177"/>
              <a:gd name="T6" fmla="*/ 18 w 335"/>
              <a:gd name="T7" fmla="*/ 35 h 177"/>
              <a:gd name="T8" fmla="*/ 0 w 335"/>
              <a:gd name="T9" fmla="*/ 18 h 177"/>
              <a:gd name="T10" fmla="*/ 18 w 335"/>
              <a:gd name="T11" fmla="*/ 0 h 177"/>
              <a:gd name="T12" fmla="*/ 334 w 335"/>
              <a:gd name="T13" fmla="*/ 149 h 177"/>
              <a:gd name="T14" fmla="*/ 325 w 335"/>
              <a:gd name="T15" fmla="*/ 176 h 177"/>
              <a:gd name="T16" fmla="*/ 316 w 335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177">
                <a:moveTo>
                  <a:pt x="316" y="176"/>
                </a:moveTo>
                <a:lnTo>
                  <a:pt x="316" y="176"/>
                </a:lnTo>
                <a:cubicBezTo>
                  <a:pt x="307" y="176"/>
                  <a:pt x="307" y="176"/>
                  <a:pt x="299" y="176"/>
                </a:cubicBezTo>
                <a:cubicBezTo>
                  <a:pt x="228" y="88"/>
                  <a:pt x="132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1" y="0"/>
                  <a:pt x="246" y="53"/>
                  <a:pt x="334" y="149"/>
                </a:cubicBezTo>
                <a:cubicBezTo>
                  <a:pt x="334" y="158"/>
                  <a:pt x="334" y="167"/>
                  <a:pt x="325" y="176"/>
                </a:cubicBezTo>
                <a:lnTo>
                  <a:pt x="316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67">
            <a:extLst>
              <a:ext uri="{FF2B5EF4-FFF2-40B4-BE49-F238E27FC236}">
                <a16:creationId xmlns:a16="http://schemas.microsoft.com/office/drawing/2014/main" id="{402821D3-2032-A046-BE90-3D3E6A79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796" y="3955706"/>
            <a:ext cx="177843" cy="108682"/>
          </a:xfrm>
          <a:custGeom>
            <a:avLst/>
            <a:gdLst>
              <a:gd name="T0" fmla="*/ 140 w 159"/>
              <a:gd name="T1" fmla="*/ 97 h 98"/>
              <a:gd name="T2" fmla="*/ 140 w 159"/>
              <a:gd name="T3" fmla="*/ 97 h 98"/>
              <a:gd name="T4" fmla="*/ 123 w 159"/>
              <a:gd name="T5" fmla="*/ 79 h 98"/>
              <a:gd name="T6" fmla="*/ 79 w 159"/>
              <a:gd name="T7" fmla="*/ 35 h 98"/>
              <a:gd name="T8" fmla="*/ 35 w 159"/>
              <a:gd name="T9" fmla="*/ 79 h 98"/>
              <a:gd name="T10" fmla="*/ 17 w 159"/>
              <a:gd name="T11" fmla="*/ 97 h 98"/>
              <a:gd name="T12" fmla="*/ 0 w 159"/>
              <a:gd name="T13" fmla="*/ 79 h 98"/>
              <a:gd name="T14" fmla="*/ 79 w 159"/>
              <a:gd name="T15" fmla="*/ 0 h 98"/>
              <a:gd name="T16" fmla="*/ 158 w 159"/>
              <a:gd name="T17" fmla="*/ 79 h 98"/>
              <a:gd name="T18" fmla="*/ 140 w 159"/>
              <a:gd name="T1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98">
                <a:moveTo>
                  <a:pt x="140" y="97"/>
                </a:moveTo>
                <a:lnTo>
                  <a:pt x="140" y="97"/>
                </a:lnTo>
                <a:cubicBezTo>
                  <a:pt x="131" y="97"/>
                  <a:pt x="123" y="88"/>
                  <a:pt x="123" y="79"/>
                </a:cubicBezTo>
                <a:cubicBezTo>
                  <a:pt x="123" y="53"/>
                  <a:pt x="105" y="35"/>
                  <a:pt x="79" y="35"/>
                </a:cubicBezTo>
                <a:cubicBezTo>
                  <a:pt x="61" y="35"/>
                  <a:pt x="35" y="53"/>
                  <a:pt x="35" y="79"/>
                </a:cubicBezTo>
                <a:cubicBezTo>
                  <a:pt x="35" y="88"/>
                  <a:pt x="26" y="97"/>
                  <a:pt x="17" y="97"/>
                </a:cubicBezTo>
                <a:cubicBezTo>
                  <a:pt x="9" y="97"/>
                  <a:pt x="0" y="88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123" y="0"/>
                  <a:pt x="158" y="35"/>
                  <a:pt x="158" y="79"/>
                </a:cubicBezTo>
                <a:cubicBezTo>
                  <a:pt x="158" y="88"/>
                  <a:pt x="149" y="97"/>
                  <a:pt x="140" y="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68">
            <a:extLst>
              <a:ext uri="{FF2B5EF4-FFF2-40B4-BE49-F238E27FC236}">
                <a16:creationId xmlns:a16="http://schemas.microsoft.com/office/drawing/2014/main" id="{1E3570C6-D6BF-A442-8340-7BFEDE74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086" y="4612737"/>
            <a:ext cx="1230080" cy="108682"/>
          </a:xfrm>
          <a:custGeom>
            <a:avLst/>
            <a:gdLst>
              <a:gd name="T0" fmla="*/ 1018 w 1097"/>
              <a:gd name="T1" fmla="*/ 96 h 97"/>
              <a:gd name="T2" fmla="*/ 1018 w 1097"/>
              <a:gd name="T3" fmla="*/ 96 h 97"/>
              <a:gd name="T4" fmla="*/ 79 w 1097"/>
              <a:gd name="T5" fmla="*/ 96 h 97"/>
              <a:gd name="T6" fmla="*/ 70 w 1097"/>
              <a:gd name="T7" fmla="*/ 87 h 97"/>
              <a:gd name="T8" fmla="*/ 9 w 1097"/>
              <a:gd name="T9" fmla="*/ 26 h 97"/>
              <a:gd name="T10" fmla="*/ 9 w 1097"/>
              <a:gd name="T11" fmla="*/ 9 h 97"/>
              <a:gd name="T12" fmla="*/ 18 w 1097"/>
              <a:gd name="T13" fmla="*/ 0 h 97"/>
              <a:gd name="T14" fmla="*/ 1070 w 1097"/>
              <a:gd name="T15" fmla="*/ 0 h 97"/>
              <a:gd name="T16" fmla="*/ 1088 w 1097"/>
              <a:gd name="T17" fmla="*/ 9 h 97"/>
              <a:gd name="T18" fmla="*/ 1088 w 1097"/>
              <a:gd name="T19" fmla="*/ 26 h 97"/>
              <a:gd name="T20" fmla="*/ 1026 w 1097"/>
              <a:gd name="T21" fmla="*/ 87 h 97"/>
              <a:gd name="T22" fmla="*/ 1018 w 1097"/>
              <a:gd name="T23" fmla="*/ 96 h 97"/>
              <a:gd name="T24" fmla="*/ 88 w 1097"/>
              <a:gd name="T25" fmla="*/ 61 h 97"/>
              <a:gd name="T26" fmla="*/ 88 w 1097"/>
              <a:gd name="T27" fmla="*/ 61 h 97"/>
              <a:gd name="T28" fmla="*/ 1009 w 1097"/>
              <a:gd name="T29" fmla="*/ 61 h 97"/>
              <a:gd name="T30" fmla="*/ 1035 w 1097"/>
              <a:gd name="T31" fmla="*/ 35 h 97"/>
              <a:gd name="T32" fmla="*/ 61 w 1097"/>
              <a:gd name="T33" fmla="*/ 35 h 97"/>
              <a:gd name="T34" fmla="*/ 88 w 1097"/>
              <a:gd name="T35" fmla="*/ 6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7" h="97">
                <a:moveTo>
                  <a:pt x="1018" y="96"/>
                </a:moveTo>
                <a:lnTo>
                  <a:pt x="1018" y="96"/>
                </a:lnTo>
                <a:cubicBezTo>
                  <a:pt x="79" y="96"/>
                  <a:pt x="79" y="96"/>
                  <a:pt x="79" y="96"/>
                </a:cubicBezTo>
                <a:cubicBezTo>
                  <a:pt x="79" y="96"/>
                  <a:pt x="70" y="96"/>
                  <a:pt x="70" y="87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9" y="9"/>
                </a:cubicBezTo>
                <a:lnTo>
                  <a:pt x="18" y="0"/>
                </a:lnTo>
                <a:cubicBezTo>
                  <a:pt x="1070" y="0"/>
                  <a:pt x="1070" y="0"/>
                  <a:pt x="1070" y="0"/>
                </a:cubicBezTo>
                <a:cubicBezTo>
                  <a:pt x="1079" y="0"/>
                  <a:pt x="1088" y="9"/>
                  <a:pt x="1088" y="9"/>
                </a:cubicBezTo>
                <a:cubicBezTo>
                  <a:pt x="1096" y="17"/>
                  <a:pt x="1088" y="26"/>
                  <a:pt x="1088" y="26"/>
                </a:cubicBezTo>
                <a:cubicBezTo>
                  <a:pt x="1026" y="87"/>
                  <a:pt x="1026" y="87"/>
                  <a:pt x="1026" y="87"/>
                </a:cubicBezTo>
                <a:cubicBezTo>
                  <a:pt x="1026" y="96"/>
                  <a:pt x="1018" y="96"/>
                  <a:pt x="1018" y="96"/>
                </a:cubicBezTo>
                <a:close/>
                <a:moveTo>
                  <a:pt x="88" y="61"/>
                </a:moveTo>
                <a:lnTo>
                  <a:pt x="88" y="61"/>
                </a:lnTo>
                <a:cubicBezTo>
                  <a:pt x="1009" y="61"/>
                  <a:pt x="1009" y="61"/>
                  <a:pt x="1009" y="61"/>
                </a:cubicBezTo>
                <a:cubicBezTo>
                  <a:pt x="1035" y="35"/>
                  <a:pt x="1035" y="35"/>
                  <a:pt x="1035" y="35"/>
                </a:cubicBezTo>
                <a:cubicBezTo>
                  <a:pt x="61" y="35"/>
                  <a:pt x="61" y="35"/>
                  <a:pt x="61" y="35"/>
                </a:cubicBezTo>
                <a:lnTo>
                  <a:pt x="88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69">
            <a:extLst>
              <a:ext uri="{FF2B5EF4-FFF2-40B4-BE49-F238E27FC236}">
                <a16:creationId xmlns:a16="http://schemas.microsoft.com/office/drawing/2014/main" id="{249074D3-C8C7-B445-ADC6-328BBCD2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402" y="4331152"/>
            <a:ext cx="39521" cy="39521"/>
          </a:xfrm>
          <a:custGeom>
            <a:avLst/>
            <a:gdLst>
              <a:gd name="T0" fmla="*/ 35 w 36"/>
              <a:gd name="T1" fmla="*/ 18 h 36"/>
              <a:gd name="T2" fmla="*/ 35 w 36"/>
              <a:gd name="T3" fmla="*/ 18 h 36"/>
              <a:gd name="T4" fmla="*/ 17 w 36"/>
              <a:gd name="T5" fmla="*/ 35 h 36"/>
              <a:gd name="T6" fmla="*/ 0 w 36"/>
              <a:gd name="T7" fmla="*/ 18 h 36"/>
              <a:gd name="T8" fmla="*/ 17 w 36"/>
              <a:gd name="T9" fmla="*/ 0 h 36"/>
              <a:gd name="T10" fmla="*/ 35 w 36"/>
              <a:gd name="T11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36">
                <a:moveTo>
                  <a:pt x="35" y="18"/>
                </a:moveTo>
                <a:lnTo>
                  <a:pt x="35" y="18"/>
                </a:lnTo>
                <a:cubicBezTo>
                  <a:pt x="35" y="35"/>
                  <a:pt x="26" y="35"/>
                  <a:pt x="17" y="35"/>
                </a:cubicBezTo>
                <a:cubicBezTo>
                  <a:pt x="8" y="35"/>
                  <a:pt x="0" y="35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5" y="9"/>
                  <a:pt x="35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70">
            <a:extLst>
              <a:ext uri="{FF2B5EF4-FFF2-40B4-BE49-F238E27FC236}">
                <a16:creationId xmlns:a16="http://schemas.microsoft.com/office/drawing/2014/main" id="{78A5357F-537F-2648-B3C7-61A4BCF3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751" y="6559127"/>
            <a:ext cx="652090" cy="864511"/>
          </a:xfrm>
          <a:custGeom>
            <a:avLst/>
            <a:gdLst>
              <a:gd name="T0" fmla="*/ 53 w 580"/>
              <a:gd name="T1" fmla="*/ 771 h 772"/>
              <a:gd name="T2" fmla="*/ 53 w 580"/>
              <a:gd name="T3" fmla="*/ 771 h 772"/>
              <a:gd name="T4" fmla="*/ 27 w 580"/>
              <a:gd name="T5" fmla="*/ 762 h 772"/>
              <a:gd name="T6" fmla="*/ 9 w 580"/>
              <a:gd name="T7" fmla="*/ 710 h 772"/>
              <a:gd name="T8" fmla="*/ 79 w 580"/>
              <a:gd name="T9" fmla="*/ 481 h 772"/>
              <a:gd name="T10" fmla="*/ 97 w 580"/>
              <a:gd name="T11" fmla="*/ 473 h 772"/>
              <a:gd name="T12" fmla="*/ 114 w 580"/>
              <a:gd name="T13" fmla="*/ 499 h 772"/>
              <a:gd name="T14" fmla="*/ 44 w 580"/>
              <a:gd name="T15" fmla="*/ 727 h 772"/>
              <a:gd name="T16" fmla="*/ 44 w 580"/>
              <a:gd name="T17" fmla="*/ 736 h 772"/>
              <a:gd name="T18" fmla="*/ 53 w 580"/>
              <a:gd name="T19" fmla="*/ 727 h 772"/>
              <a:gd name="T20" fmla="*/ 483 w 580"/>
              <a:gd name="T21" fmla="*/ 332 h 772"/>
              <a:gd name="T22" fmla="*/ 535 w 580"/>
              <a:gd name="T23" fmla="*/ 202 h 772"/>
              <a:gd name="T24" fmla="*/ 465 w 580"/>
              <a:gd name="T25" fmla="*/ 79 h 772"/>
              <a:gd name="T26" fmla="*/ 457 w 580"/>
              <a:gd name="T27" fmla="*/ 70 h 772"/>
              <a:gd name="T28" fmla="*/ 448 w 580"/>
              <a:gd name="T29" fmla="*/ 61 h 772"/>
              <a:gd name="T30" fmla="*/ 307 w 580"/>
              <a:gd name="T31" fmla="*/ 53 h 772"/>
              <a:gd name="T32" fmla="*/ 211 w 580"/>
              <a:gd name="T33" fmla="*/ 166 h 772"/>
              <a:gd name="T34" fmla="*/ 149 w 580"/>
              <a:gd name="T35" fmla="*/ 367 h 772"/>
              <a:gd name="T36" fmla="*/ 123 w 580"/>
              <a:gd name="T37" fmla="*/ 376 h 772"/>
              <a:gd name="T38" fmla="*/ 114 w 580"/>
              <a:gd name="T39" fmla="*/ 359 h 772"/>
              <a:gd name="T40" fmla="*/ 176 w 580"/>
              <a:gd name="T41" fmla="*/ 158 h 772"/>
              <a:gd name="T42" fmla="*/ 299 w 580"/>
              <a:gd name="T43" fmla="*/ 26 h 772"/>
              <a:gd name="T44" fmla="*/ 465 w 580"/>
              <a:gd name="T45" fmla="*/ 35 h 772"/>
              <a:gd name="T46" fmla="*/ 474 w 580"/>
              <a:gd name="T47" fmla="*/ 35 h 772"/>
              <a:gd name="T48" fmla="*/ 492 w 580"/>
              <a:gd name="T49" fmla="*/ 44 h 772"/>
              <a:gd name="T50" fmla="*/ 570 w 580"/>
              <a:gd name="T51" fmla="*/ 193 h 772"/>
              <a:gd name="T52" fmla="*/ 500 w 580"/>
              <a:gd name="T53" fmla="*/ 359 h 772"/>
              <a:gd name="T54" fmla="*/ 79 w 580"/>
              <a:gd name="T55" fmla="*/ 753 h 772"/>
              <a:gd name="T56" fmla="*/ 53 w 580"/>
              <a:gd name="T5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0" h="772">
                <a:moveTo>
                  <a:pt x="53" y="771"/>
                </a:moveTo>
                <a:lnTo>
                  <a:pt x="53" y="771"/>
                </a:lnTo>
                <a:cubicBezTo>
                  <a:pt x="44" y="771"/>
                  <a:pt x="35" y="762"/>
                  <a:pt x="27" y="762"/>
                </a:cubicBezTo>
                <a:cubicBezTo>
                  <a:pt x="9" y="753"/>
                  <a:pt x="0" y="736"/>
                  <a:pt x="9" y="710"/>
                </a:cubicBezTo>
                <a:cubicBezTo>
                  <a:pt x="79" y="481"/>
                  <a:pt x="79" y="481"/>
                  <a:pt x="79" y="481"/>
                </a:cubicBezTo>
                <a:cubicBezTo>
                  <a:pt x="79" y="473"/>
                  <a:pt x="88" y="473"/>
                  <a:pt x="97" y="473"/>
                </a:cubicBezTo>
                <a:cubicBezTo>
                  <a:pt x="106" y="473"/>
                  <a:pt x="114" y="490"/>
                  <a:pt x="114" y="499"/>
                </a:cubicBezTo>
                <a:cubicBezTo>
                  <a:pt x="44" y="727"/>
                  <a:pt x="44" y="727"/>
                  <a:pt x="44" y="727"/>
                </a:cubicBezTo>
                <a:cubicBezTo>
                  <a:pt x="44" y="727"/>
                  <a:pt x="44" y="727"/>
                  <a:pt x="44" y="736"/>
                </a:cubicBezTo>
                <a:cubicBezTo>
                  <a:pt x="44" y="736"/>
                  <a:pt x="53" y="736"/>
                  <a:pt x="53" y="727"/>
                </a:cubicBezTo>
                <a:cubicBezTo>
                  <a:pt x="483" y="332"/>
                  <a:pt x="483" y="332"/>
                  <a:pt x="483" y="332"/>
                </a:cubicBezTo>
                <a:cubicBezTo>
                  <a:pt x="518" y="297"/>
                  <a:pt x="535" y="254"/>
                  <a:pt x="535" y="202"/>
                </a:cubicBezTo>
                <a:cubicBezTo>
                  <a:pt x="535" y="149"/>
                  <a:pt x="509" y="105"/>
                  <a:pt x="465" y="79"/>
                </a:cubicBezTo>
                <a:cubicBezTo>
                  <a:pt x="465" y="70"/>
                  <a:pt x="465" y="70"/>
                  <a:pt x="457" y="70"/>
                </a:cubicBezTo>
                <a:cubicBezTo>
                  <a:pt x="457" y="70"/>
                  <a:pt x="457" y="61"/>
                  <a:pt x="448" y="61"/>
                </a:cubicBezTo>
                <a:cubicBezTo>
                  <a:pt x="404" y="35"/>
                  <a:pt x="351" y="35"/>
                  <a:pt x="307" y="53"/>
                </a:cubicBezTo>
                <a:cubicBezTo>
                  <a:pt x="264" y="79"/>
                  <a:pt x="229" y="114"/>
                  <a:pt x="211" y="166"/>
                </a:cubicBezTo>
                <a:cubicBezTo>
                  <a:pt x="149" y="367"/>
                  <a:pt x="149" y="367"/>
                  <a:pt x="149" y="367"/>
                </a:cubicBezTo>
                <a:cubicBezTo>
                  <a:pt x="149" y="376"/>
                  <a:pt x="141" y="385"/>
                  <a:pt x="123" y="376"/>
                </a:cubicBezTo>
                <a:cubicBezTo>
                  <a:pt x="114" y="376"/>
                  <a:pt x="114" y="367"/>
                  <a:pt x="114" y="359"/>
                </a:cubicBezTo>
                <a:cubicBezTo>
                  <a:pt x="176" y="158"/>
                  <a:pt x="176" y="158"/>
                  <a:pt x="176" y="158"/>
                </a:cubicBezTo>
                <a:cubicBezTo>
                  <a:pt x="193" y="96"/>
                  <a:pt x="237" y="53"/>
                  <a:pt x="299" y="26"/>
                </a:cubicBezTo>
                <a:cubicBezTo>
                  <a:pt x="351" y="0"/>
                  <a:pt x="413" y="0"/>
                  <a:pt x="465" y="35"/>
                </a:cubicBezTo>
                <a:cubicBezTo>
                  <a:pt x="474" y="35"/>
                  <a:pt x="474" y="35"/>
                  <a:pt x="474" y="35"/>
                </a:cubicBezTo>
                <a:cubicBezTo>
                  <a:pt x="483" y="44"/>
                  <a:pt x="483" y="44"/>
                  <a:pt x="492" y="44"/>
                </a:cubicBezTo>
                <a:cubicBezTo>
                  <a:pt x="535" y="79"/>
                  <a:pt x="570" y="131"/>
                  <a:pt x="570" y="193"/>
                </a:cubicBezTo>
                <a:cubicBezTo>
                  <a:pt x="579" y="254"/>
                  <a:pt x="553" y="315"/>
                  <a:pt x="500" y="359"/>
                </a:cubicBezTo>
                <a:cubicBezTo>
                  <a:pt x="79" y="753"/>
                  <a:pt x="79" y="753"/>
                  <a:pt x="79" y="753"/>
                </a:cubicBezTo>
                <a:cubicBezTo>
                  <a:pt x="71" y="762"/>
                  <a:pt x="62" y="771"/>
                  <a:pt x="53" y="7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71">
            <a:extLst>
              <a:ext uri="{FF2B5EF4-FFF2-40B4-BE49-F238E27FC236}">
                <a16:creationId xmlns:a16="http://schemas.microsoft.com/office/drawing/2014/main" id="{0196AF97-A4C9-6C46-A329-E41AAD10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38" y="6356582"/>
            <a:ext cx="227243" cy="286524"/>
          </a:xfrm>
          <a:custGeom>
            <a:avLst/>
            <a:gdLst>
              <a:gd name="T0" fmla="*/ 17 w 203"/>
              <a:gd name="T1" fmla="*/ 254 h 255"/>
              <a:gd name="T2" fmla="*/ 17 w 203"/>
              <a:gd name="T3" fmla="*/ 254 h 255"/>
              <a:gd name="T4" fmla="*/ 9 w 203"/>
              <a:gd name="T5" fmla="*/ 254 h 255"/>
              <a:gd name="T6" fmla="*/ 0 w 203"/>
              <a:gd name="T7" fmla="*/ 228 h 255"/>
              <a:gd name="T8" fmla="*/ 61 w 203"/>
              <a:gd name="T9" fmla="*/ 52 h 255"/>
              <a:gd name="T10" fmla="*/ 122 w 203"/>
              <a:gd name="T11" fmla="*/ 0 h 255"/>
              <a:gd name="T12" fmla="*/ 167 w 203"/>
              <a:gd name="T13" fmla="*/ 8 h 255"/>
              <a:gd name="T14" fmla="*/ 167 w 203"/>
              <a:gd name="T15" fmla="*/ 8 h 255"/>
              <a:gd name="T16" fmla="*/ 193 w 203"/>
              <a:gd name="T17" fmla="*/ 35 h 255"/>
              <a:gd name="T18" fmla="*/ 175 w 203"/>
              <a:gd name="T19" fmla="*/ 123 h 255"/>
              <a:gd name="T20" fmla="*/ 35 w 203"/>
              <a:gd name="T21" fmla="*/ 254 h 255"/>
              <a:gd name="T22" fmla="*/ 17 w 203"/>
              <a:gd name="T23" fmla="*/ 254 h 255"/>
              <a:gd name="T24" fmla="*/ 122 w 203"/>
              <a:gd name="T25" fmla="*/ 35 h 255"/>
              <a:gd name="T26" fmla="*/ 122 w 203"/>
              <a:gd name="T27" fmla="*/ 35 h 255"/>
              <a:gd name="T28" fmla="*/ 122 w 203"/>
              <a:gd name="T29" fmla="*/ 35 h 255"/>
              <a:gd name="T30" fmla="*/ 96 w 203"/>
              <a:gd name="T31" fmla="*/ 61 h 255"/>
              <a:gd name="T32" fmla="*/ 52 w 203"/>
              <a:gd name="T33" fmla="*/ 184 h 255"/>
              <a:gd name="T34" fmla="*/ 149 w 203"/>
              <a:gd name="T35" fmla="*/ 96 h 255"/>
              <a:gd name="T36" fmla="*/ 158 w 203"/>
              <a:gd name="T37" fmla="*/ 52 h 255"/>
              <a:gd name="T38" fmla="*/ 149 w 203"/>
              <a:gd name="T39" fmla="*/ 35 h 255"/>
              <a:gd name="T40" fmla="*/ 122 w 203"/>
              <a:gd name="T41" fmla="*/ 3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255">
                <a:moveTo>
                  <a:pt x="17" y="254"/>
                </a:moveTo>
                <a:lnTo>
                  <a:pt x="17" y="254"/>
                </a:lnTo>
                <a:cubicBezTo>
                  <a:pt x="17" y="254"/>
                  <a:pt x="17" y="254"/>
                  <a:pt x="9" y="254"/>
                </a:cubicBezTo>
                <a:cubicBezTo>
                  <a:pt x="9" y="245"/>
                  <a:pt x="0" y="237"/>
                  <a:pt x="0" y="228"/>
                </a:cubicBezTo>
                <a:cubicBezTo>
                  <a:pt x="61" y="52"/>
                  <a:pt x="61" y="52"/>
                  <a:pt x="61" y="52"/>
                </a:cubicBezTo>
                <a:cubicBezTo>
                  <a:pt x="70" y="17"/>
                  <a:pt x="96" y="0"/>
                  <a:pt x="122" y="0"/>
                </a:cubicBezTo>
                <a:cubicBezTo>
                  <a:pt x="140" y="0"/>
                  <a:pt x="149" y="0"/>
                  <a:pt x="167" y="8"/>
                </a:cubicBezTo>
                <a:lnTo>
                  <a:pt x="167" y="8"/>
                </a:lnTo>
                <a:cubicBezTo>
                  <a:pt x="175" y="17"/>
                  <a:pt x="184" y="26"/>
                  <a:pt x="193" y="35"/>
                </a:cubicBezTo>
                <a:cubicBezTo>
                  <a:pt x="202" y="61"/>
                  <a:pt x="193" y="96"/>
                  <a:pt x="175" y="123"/>
                </a:cubicBezTo>
                <a:cubicBezTo>
                  <a:pt x="35" y="254"/>
                  <a:pt x="35" y="254"/>
                  <a:pt x="35" y="254"/>
                </a:cubicBezTo>
                <a:cubicBezTo>
                  <a:pt x="26" y="254"/>
                  <a:pt x="26" y="254"/>
                  <a:pt x="17" y="254"/>
                </a:cubicBezTo>
                <a:close/>
                <a:moveTo>
                  <a:pt x="122" y="35"/>
                </a:moveTo>
                <a:lnTo>
                  <a:pt x="122" y="35"/>
                </a:lnTo>
                <a:lnTo>
                  <a:pt x="122" y="35"/>
                </a:lnTo>
                <a:cubicBezTo>
                  <a:pt x="114" y="35"/>
                  <a:pt x="96" y="43"/>
                  <a:pt x="96" y="61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149" y="96"/>
                  <a:pt x="149" y="96"/>
                  <a:pt x="149" y="96"/>
                </a:cubicBezTo>
                <a:cubicBezTo>
                  <a:pt x="158" y="78"/>
                  <a:pt x="167" y="61"/>
                  <a:pt x="158" y="52"/>
                </a:cubicBezTo>
                <a:cubicBezTo>
                  <a:pt x="158" y="43"/>
                  <a:pt x="149" y="43"/>
                  <a:pt x="149" y="35"/>
                </a:cubicBezTo>
                <a:cubicBezTo>
                  <a:pt x="140" y="35"/>
                  <a:pt x="131" y="35"/>
                  <a:pt x="12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72">
            <a:extLst>
              <a:ext uri="{FF2B5EF4-FFF2-40B4-BE49-F238E27FC236}">
                <a16:creationId xmlns:a16="http://schemas.microsoft.com/office/drawing/2014/main" id="{38C08739-1353-C741-A723-567E7C68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38" y="6489966"/>
            <a:ext cx="326045" cy="167963"/>
          </a:xfrm>
          <a:custGeom>
            <a:avLst/>
            <a:gdLst>
              <a:gd name="T0" fmla="*/ 219 w 290"/>
              <a:gd name="T1" fmla="*/ 149 h 150"/>
              <a:gd name="T2" fmla="*/ 219 w 290"/>
              <a:gd name="T3" fmla="*/ 149 h 150"/>
              <a:gd name="T4" fmla="*/ 210 w 290"/>
              <a:gd name="T5" fmla="*/ 149 h 150"/>
              <a:gd name="T6" fmla="*/ 17 w 290"/>
              <a:gd name="T7" fmla="*/ 131 h 150"/>
              <a:gd name="T8" fmla="*/ 0 w 290"/>
              <a:gd name="T9" fmla="*/ 114 h 150"/>
              <a:gd name="T10" fmla="*/ 17 w 290"/>
              <a:gd name="T11" fmla="*/ 96 h 150"/>
              <a:gd name="T12" fmla="*/ 184 w 290"/>
              <a:gd name="T13" fmla="*/ 17 h 150"/>
              <a:gd name="T14" fmla="*/ 272 w 290"/>
              <a:gd name="T15" fmla="*/ 26 h 150"/>
              <a:gd name="T16" fmla="*/ 289 w 290"/>
              <a:gd name="T17" fmla="*/ 61 h 150"/>
              <a:gd name="T18" fmla="*/ 289 w 290"/>
              <a:gd name="T19" fmla="*/ 61 h 150"/>
              <a:gd name="T20" fmla="*/ 281 w 290"/>
              <a:gd name="T21" fmla="*/ 105 h 150"/>
              <a:gd name="T22" fmla="*/ 219 w 290"/>
              <a:gd name="T23" fmla="*/ 149 h 150"/>
              <a:gd name="T24" fmla="*/ 87 w 290"/>
              <a:gd name="T25" fmla="*/ 105 h 150"/>
              <a:gd name="T26" fmla="*/ 87 w 290"/>
              <a:gd name="T27" fmla="*/ 105 h 150"/>
              <a:gd name="T28" fmla="*/ 210 w 290"/>
              <a:gd name="T29" fmla="*/ 114 h 150"/>
              <a:gd name="T30" fmla="*/ 254 w 290"/>
              <a:gd name="T31" fmla="*/ 87 h 150"/>
              <a:gd name="T32" fmla="*/ 254 w 290"/>
              <a:gd name="T33" fmla="*/ 70 h 150"/>
              <a:gd name="T34" fmla="*/ 245 w 290"/>
              <a:gd name="T35" fmla="*/ 52 h 150"/>
              <a:gd name="T36" fmla="*/ 202 w 290"/>
              <a:gd name="T37" fmla="*/ 43 h 150"/>
              <a:gd name="T38" fmla="*/ 87 w 290"/>
              <a:gd name="T39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" h="150">
                <a:moveTo>
                  <a:pt x="219" y="149"/>
                </a:moveTo>
                <a:lnTo>
                  <a:pt x="219" y="149"/>
                </a:lnTo>
                <a:cubicBezTo>
                  <a:pt x="210" y="149"/>
                  <a:pt x="210" y="149"/>
                  <a:pt x="210" y="149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9" y="131"/>
                  <a:pt x="9" y="122"/>
                  <a:pt x="0" y="114"/>
                </a:cubicBezTo>
                <a:cubicBezTo>
                  <a:pt x="0" y="114"/>
                  <a:pt x="9" y="105"/>
                  <a:pt x="17" y="96"/>
                </a:cubicBezTo>
                <a:cubicBezTo>
                  <a:pt x="184" y="17"/>
                  <a:pt x="184" y="17"/>
                  <a:pt x="184" y="17"/>
                </a:cubicBezTo>
                <a:cubicBezTo>
                  <a:pt x="210" y="0"/>
                  <a:pt x="245" y="8"/>
                  <a:pt x="272" y="26"/>
                </a:cubicBezTo>
                <a:cubicBezTo>
                  <a:pt x="281" y="35"/>
                  <a:pt x="281" y="52"/>
                  <a:pt x="289" y="61"/>
                </a:cubicBezTo>
                <a:lnTo>
                  <a:pt x="289" y="61"/>
                </a:lnTo>
                <a:cubicBezTo>
                  <a:pt x="289" y="78"/>
                  <a:pt x="289" y="96"/>
                  <a:pt x="281" y="105"/>
                </a:cubicBezTo>
                <a:cubicBezTo>
                  <a:pt x="272" y="131"/>
                  <a:pt x="245" y="149"/>
                  <a:pt x="219" y="149"/>
                </a:cubicBezTo>
                <a:close/>
                <a:moveTo>
                  <a:pt x="87" y="105"/>
                </a:moveTo>
                <a:lnTo>
                  <a:pt x="87" y="105"/>
                </a:lnTo>
                <a:cubicBezTo>
                  <a:pt x="210" y="114"/>
                  <a:pt x="210" y="114"/>
                  <a:pt x="210" y="114"/>
                </a:cubicBezTo>
                <a:cubicBezTo>
                  <a:pt x="228" y="114"/>
                  <a:pt x="245" y="105"/>
                  <a:pt x="254" y="87"/>
                </a:cubicBezTo>
                <a:cubicBezTo>
                  <a:pt x="254" y="87"/>
                  <a:pt x="254" y="78"/>
                  <a:pt x="254" y="70"/>
                </a:cubicBezTo>
                <a:cubicBezTo>
                  <a:pt x="254" y="61"/>
                  <a:pt x="245" y="61"/>
                  <a:pt x="245" y="52"/>
                </a:cubicBezTo>
                <a:cubicBezTo>
                  <a:pt x="237" y="43"/>
                  <a:pt x="219" y="43"/>
                  <a:pt x="202" y="43"/>
                </a:cubicBezTo>
                <a:lnTo>
                  <a:pt x="87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73">
            <a:extLst>
              <a:ext uri="{FF2B5EF4-FFF2-40B4-BE49-F238E27FC236}">
                <a16:creationId xmlns:a16="http://schemas.microsoft.com/office/drawing/2014/main" id="{62DC183D-F19B-584D-941F-43C59CBA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076" y="6322003"/>
            <a:ext cx="158082" cy="316165"/>
          </a:xfrm>
          <a:custGeom>
            <a:avLst/>
            <a:gdLst>
              <a:gd name="T0" fmla="*/ 122 w 141"/>
              <a:gd name="T1" fmla="*/ 281 h 282"/>
              <a:gd name="T2" fmla="*/ 122 w 141"/>
              <a:gd name="T3" fmla="*/ 281 h 282"/>
              <a:gd name="T4" fmla="*/ 114 w 141"/>
              <a:gd name="T5" fmla="*/ 272 h 282"/>
              <a:gd name="T6" fmla="*/ 8 w 141"/>
              <a:gd name="T7" fmla="*/ 105 h 282"/>
              <a:gd name="T8" fmla="*/ 17 w 141"/>
              <a:gd name="T9" fmla="*/ 27 h 282"/>
              <a:gd name="T10" fmla="*/ 52 w 141"/>
              <a:gd name="T11" fmla="*/ 0 h 282"/>
              <a:gd name="T12" fmla="*/ 96 w 141"/>
              <a:gd name="T13" fmla="*/ 0 h 282"/>
              <a:gd name="T14" fmla="*/ 140 w 141"/>
              <a:gd name="T15" fmla="*/ 70 h 282"/>
              <a:gd name="T16" fmla="*/ 140 w 141"/>
              <a:gd name="T17" fmla="*/ 88 h 282"/>
              <a:gd name="T18" fmla="*/ 140 w 141"/>
              <a:gd name="T19" fmla="*/ 88 h 282"/>
              <a:gd name="T20" fmla="*/ 140 w 141"/>
              <a:gd name="T21" fmla="*/ 264 h 282"/>
              <a:gd name="T22" fmla="*/ 131 w 141"/>
              <a:gd name="T23" fmla="*/ 281 h 282"/>
              <a:gd name="T24" fmla="*/ 122 w 141"/>
              <a:gd name="T25" fmla="*/ 281 h 282"/>
              <a:gd name="T26" fmla="*/ 70 w 141"/>
              <a:gd name="T27" fmla="*/ 35 h 282"/>
              <a:gd name="T28" fmla="*/ 70 w 141"/>
              <a:gd name="T29" fmla="*/ 35 h 282"/>
              <a:gd name="T30" fmla="*/ 61 w 141"/>
              <a:gd name="T31" fmla="*/ 35 h 282"/>
              <a:gd name="T32" fmla="*/ 43 w 141"/>
              <a:gd name="T33" fmla="*/ 44 h 282"/>
              <a:gd name="T34" fmla="*/ 43 w 141"/>
              <a:gd name="T35" fmla="*/ 88 h 282"/>
              <a:gd name="T36" fmla="*/ 105 w 141"/>
              <a:gd name="T37" fmla="*/ 202 h 282"/>
              <a:gd name="T38" fmla="*/ 105 w 141"/>
              <a:gd name="T39" fmla="*/ 70 h 282"/>
              <a:gd name="T40" fmla="*/ 78 w 141"/>
              <a:gd name="T41" fmla="*/ 35 h 282"/>
              <a:gd name="T42" fmla="*/ 70 w 141"/>
              <a:gd name="T43" fmla="*/ 3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1" h="282">
                <a:moveTo>
                  <a:pt x="122" y="281"/>
                </a:moveTo>
                <a:lnTo>
                  <a:pt x="122" y="281"/>
                </a:lnTo>
                <a:cubicBezTo>
                  <a:pt x="122" y="281"/>
                  <a:pt x="114" y="281"/>
                  <a:pt x="114" y="272"/>
                </a:cubicBezTo>
                <a:cubicBezTo>
                  <a:pt x="8" y="105"/>
                  <a:pt x="8" y="105"/>
                  <a:pt x="8" y="105"/>
                </a:cubicBezTo>
                <a:cubicBezTo>
                  <a:pt x="0" y="79"/>
                  <a:pt x="0" y="44"/>
                  <a:pt x="17" y="27"/>
                </a:cubicBezTo>
                <a:cubicBezTo>
                  <a:pt x="26" y="18"/>
                  <a:pt x="43" y="9"/>
                  <a:pt x="52" y="0"/>
                </a:cubicBezTo>
                <a:cubicBezTo>
                  <a:pt x="70" y="0"/>
                  <a:pt x="78" y="0"/>
                  <a:pt x="96" y="0"/>
                </a:cubicBezTo>
                <a:cubicBezTo>
                  <a:pt x="122" y="9"/>
                  <a:pt x="140" y="44"/>
                  <a:pt x="140" y="70"/>
                </a:cubicBezTo>
                <a:cubicBezTo>
                  <a:pt x="140" y="88"/>
                  <a:pt x="140" y="88"/>
                  <a:pt x="140" y="88"/>
                </a:cubicBezTo>
                <a:lnTo>
                  <a:pt x="140" y="88"/>
                </a:lnTo>
                <a:cubicBezTo>
                  <a:pt x="140" y="264"/>
                  <a:pt x="140" y="264"/>
                  <a:pt x="140" y="264"/>
                </a:cubicBezTo>
                <a:cubicBezTo>
                  <a:pt x="140" y="272"/>
                  <a:pt x="140" y="281"/>
                  <a:pt x="131" y="281"/>
                </a:cubicBezTo>
                <a:cubicBezTo>
                  <a:pt x="131" y="281"/>
                  <a:pt x="131" y="281"/>
                  <a:pt x="122" y="281"/>
                </a:cubicBezTo>
                <a:close/>
                <a:moveTo>
                  <a:pt x="70" y="35"/>
                </a:moveTo>
                <a:lnTo>
                  <a:pt x="70" y="35"/>
                </a:lnTo>
                <a:lnTo>
                  <a:pt x="61" y="35"/>
                </a:lnTo>
                <a:cubicBezTo>
                  <a:pt x="52" y="35"/>
                  <a:pt x="52" y="44"/>
                  <a:pt x="43" y="44"/>
                </a:cubicBezTo>
                <a:cubicBezTo>
                  <a:pt x="35" y="62"/>
                  <a:pt x="35" y="79"/>
                  <a:pt x="43" y="88"/>
                </a:cubicBezTo>
                <a:cubicBezTo>
                  <a:pt x="105" y="202"/>
                  <a:pt x="105" y="202"/>
                  <a:pt x="105" y="202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05" y="53"/>
                  <a:pt x="96" y="44"/>
                  <a:pt x="78" y="35"/>
                </a:cubicBezTo>
                <a:cubicBezTo>
                  <a:pt x="78" y="35"/>
                  <a:pt x="78" y="35"/>
                  <a:pt x="7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74">
            <a:extLst>
              <a:ext uri="{FF2B5EF4-FFF2-40B4-BE49-F238E27FC236}">
                <a16:creationId xmlns:a16="http://schemas.microsoft.com/office/drawing/2014/main" id="{23B6CEEE-A546-B145-AD2C-B7B40D2A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915" y="6904932"/>
            <a:ext cx="187723" cy="138322"/>
          </a:xfrm>
          <a:custGeom>
            <a:avLst/>
            <a:gdLst>
              <a:gd name="T0" fmla="*/ 149 w 168"/>
              <a:gd name="T1" fmla="*/ 123 h 124"/>
              <a:gd name="T2" fmla="*/ 149 w 168"/>
              <a:gd name="T3" fmla="*/ 123 h 124"/>
              <a:gd name="T4" fmla="*/ 140 w 168"/>
              <a:gd name="T5" fmla="*/ 114 h 124"/>
              <a:gd name="T6" fmla="*/ 9 w 168"/>
              <a:gd name="T7" fmla="*/ 35 h 124"/>
              <a:gd name="T8" fmla="*/ 0 w 168"/>
              <a:gd name="T9" fmla="*/ 9 h 124"/>
              <a:gd name="T10" fmla="*/ 26 w 168"/>
              <a:gd name="T11" fmla="*/ 9 h 124"/>
              <a:gd name="T12" fmla="*/ 158 w 168"/>
              <a:gd name="T13" fmla="*/ 88 h 124"/>
              <a:gd name="T14" fmla="*/ 158 w 168"/>
              <a:gd name="T15" fmla="*/ 114 h 124"/>
              <a:gd name="T16" fmla="*/ 149 w 168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24">
                <a:moveTo>
                  <a:pt x="149" y="123"/>
                </a:moveTo>
                <a:lnTo>
                  <a:pt x="149" y="123"/>
                </a:lnTo>
                <a:cubicBezTo>
                  <a:pt x="140" y="123"/>
                  <a:pt x="140" y="123"/>
                  <a:pt x="140" y="114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18"/>
                  <a:pt x="0" y="9"/>
                </a:cubicBezTo>
                <a:cubicBezTo>
                  <a:pt x="9" y="9"/>
                  <a:pt x="18" y="0"/>
                  <a:pt x="26" y="9"/>
                </a:cubicBezTo>
                <a:cubicBezTo>
                  <a:pt x="158" y="88"/>
                  <a:pt x="158" y="88"/>
                  <a:pt x="158" y="88"/>
                </a:cubicBezTo>
                <a:cubicBezTo>
                  <a:pt x="167" y="96"/>
                  <a:pt x="167" y="105"/>
                  <a:pt x="158" y="114"/>
                </a:cubicBezTo>
                <a:lnTo>
                  <a:pt x="149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75">
            <a:extLst>
              <a:ext uri="{FF2B5EF4-FFF2-40B4-BE49-F238E27FC236}">
                <a16:creationId xmlns:a16="http://schemas.microsoft.com/office/drawing/2014/main" id="{381E68EA-B3D0-E641-A745-2F9CA240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515" y="7117354"/>
            <a:ext cx="79041" cy="59281"/>
          </a:xfrm>
          <a:custGeom>
            <a:avLst/>
            <a:gdLst>
              <a:gd name="T0" fmla="*/ 53 w 71"/>
              <a:gd name="T1" fmla="*/ 52 h 53"/>
              <a:gd name="T2" fmla="*/ 53 w 71"/>
              <a:gd name="T3" fmla="*/ 52 h 53"/>
              <a:gd name="T4" fmla="*/ 44 w 71"/>
              <a:gd name="T5" fmla="*/ 52 h 53"/>
              <a:gd name="T6" fmla="*/ 9 w 71"/>
              <a:gd name="T7" fmla="*/ 35 h 53"/>
              <a:gd name="T8" fmla="*/ 0 w 71"/>
              <a:gd name="T9" fmla="*/ 9 h 53"/>
              <a:gd name="T10" fmla="*/ 27 w 71"/>
              <a:gd name="T11" fmla="*/ 0 h 53"/>
              <a:gd name="T12" fmla="*/ 62 w 71"/>
              <a:gd name="T13" fmla="*/ 17 h 53"/>
              <a:gd name="T14" fmla="*/ 62 w 71"/>
              <a:gd name="T15" fmla="*/ 44 h 53"/>
              <a:gd name="T16" fmla="*/ 53 w 71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53">
                <a:moveTo>
                  <a:pt x="53" y="52"/>
                </a:moveTo>
                <a:lnTo>
                  <a:pt x="53" y="52"/>
                </a:lnTo>
                <a:cubicBezTo>
                  <a:pt x="44" y="52"/>
                  <a:pt x="44" y="52"/>
                  <a:pt x="44" y="52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8" y="0"/>
                  <a:pt x="27" y="0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35"/>
                  <a:pt x="62" y="44"/>
                </a:cubicBezTo>
                <a:cubicBezTo>
                  <a:pt x="62" y="52"/>
                  <a:pt x="53" y="52"/>
                  <a:pt x="53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76">
            <a:extLst>
              <a:ext uri="{FF2B5EF4-FFF2-40B4-BE49-F238E27FC236}">
                <a16:creationId xmlns:a16="http://schemas.microsoft.com/office/drawing/2014/main" id="{FE97A17E-5554-9A4F-B6DE-6EDCD2F9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193" y="7206275"/>
            <a:ext cx="108682" cy="79041"/>
          </a:xfrm>
          <a:custGeom>
            <a:avLst/>
            <a:gdLst>
              <a:gd name="T0" fmla="*/ 79 w 98"/>
              <a:gd name="T1" fmla="*/ 70 h 71"/>
              <a:gd name="T2" fmla="*/ 79 w 98"/>
              <a:gd name="T3" fmla="*/ 70 h 71"/>
              <a:gd name="T4" fmla="*/ 70 w 98"/>
              <a:gd name="T5" fmla="*/ 70 h 71"/>
              <a:gd name="T6" fmla="*/ 9 w 98"/>
              <a:gd name="T7" fmla="*/ 35 h 71"/>
              <a:gd name="T8" fmla="*/ 0 w 98"/>
              <a:gd name="T9" fmla="*/ 9 h 71"/>
              <a:gd name="T10" fmla="*/ 27 w 98"/>
              <a:gd name="T11" fmla="*/ 0 h 71"/>
              <a:gd name="T12" fmla="*/ 88 w 98"/>
              <a:gd name="T13" fmla="*/ 35 h 71"/>
              <a:gd name="T14" fmla="*/ 88 w 98"/>
              <a:gd name="T15" fmla="*/ 61 h 71"/>
              <a:gd name="T16" fmla="*/ 79 w 98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1">
                <a:moveTo>
                  <a:pt x="79" y="70"/>
                </a:moveTo>
                <a:lnTo>
                  <a:pt x="79" y="70"/>
                </a:lnTo>
                <a:cubicBezTo>
                  <a:pt x="70" y="70"/>
                  <a:pt x="70" y="70"/>
                  <a:pt x="70" y="70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8" y="0"/>
                  <a:pt x="27" y="0"/>
                </a:cubicBezTo>
                <a:cubicBezTo>
                  <a:pt x="88" y="35"/>
                  <a:pt x="88" y="35"/>
                  <a:pt x="88" y="35"/>
                </a:cubicBezTo>
                <a:cubicBezTo>
                  <a:pt x="97" y="44"/>
                  <a:pt x="97" y="52"/>
                  <a:pt x="88" y="61"/>
                </a:cubicBezTo>
                <a:cubicBezTo>
                  <a:pt x="88" y="70"/>
                  <a:pt x="79" y="70"/>
                  <a:pt x="79" y="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77">
            <a:extLst>
              <a:ext uri="{FF2B5EF4-FFF2-40B4-BE49-F238E27FC236}">
                <a16:creationId xmlns:a16="http://schemas.microsoft.com/office/drawing/2014/main" id="{6F06D9D6-988B-BE48-BC87-867BE4DD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110" y="8994582"/>
            <a:ext cx="894152" cy="953436"/>
          </a:xfrm>
          <a:custGeom>
            <a:avLst/>
            <a:gdLst>
              <a:gd name="T0" fmla="*/ 395 w 799"/>
              <a:gd name="T1" fmla="*/ 851 h 852"/>
              <a:gd name="T2" fmla="*/ 395 w 799"/>
              <a:gd name="T3" fmla="*/ 851 h 852"/>
              <a:gd name="T4" fmla="*/ 386 w 799"/>
              <a:gd name="T5" fmla="*/ 843 h 852"/>
              <a:gd name="T6" fmla="*/ 0 w 799"/>
              <a:gd name="T7" fmla="*/ 80 h 852"/>
              <a:gd name="T8" fmla="*/ 0 w 799"/>
              <a:gd name="T9" fmla="*/ 62 h 852"/>
              <a:gd name="T10" fmla="*/ 9 w 799"/>
              <a:gd name="T11" fmla="*/ 53 h 852"/>
              <a:gd name="T12" fmla="*/ 395 w 799"/>
              <a:gd name="T13" fmla="*/ 0 h 852"/>
              <a:gd name="T14" fmla="*/ 790 w 799"/>
              <a:gd name="T15" fmla="*/ 53 h 852"/>
              <a:gd name="T16" fmla="*/ 798 w 799"/>
              <a:gd name="T17" fmla="*/ 62 h 852"/>
              <a:gd name="T18" fmla="*/ 798 w 799"/>
              <a:gd name="T19" fmla="*/ 80 h 852"/>
              <a:gd name="T20" fmla="*/ 719 w 799"/>
              <a:gd name="T21" fmla="*/ 229 h 852"/>
              <a:gd name="T22" fmla="*/ 702 w 799"/>
              <a:gd name="T23" fmla="*/ 229 h 852"/>
              <a:gd name="T24" fmla="*/ 693 w 799"/>
              <a:gd name="T25" fmla="*/ 211 h 852"/>
              <a:gd name="T26" fmla="*/ 755 w 799"/>
              <a:gd name="T27" fmla="*/ 80 h 852"/>
              <a:gd name="T28" fmla="*/ 395 w 799"/>
              <a:gd name="T29" fmla="*/ 35 h 852"/>
              <a:gd name="T30" fmla="*/ 44 w 799"/>
              <a:gd name="T31" fmla="*/ 80 h 852"/>
              <a:gd name="T32" fmla="*/ 395 w 799"/>
              <a:gd name="T33" fmla="*/ 799 h 852"/>
              <a:gd name="T34" fmla="*/ 632 w 799"/>
              <a:gd name="T35" fmla="*/ 334 h 852"/>
              <a:gd name="T36" fmla="*/ 658 w 799"/>
              <a:gd name="T37" fmla="*/ 325 h 852"/>
              <a:gd name="T38" fmla="*/ 658 w 799"/>
              <a:gd name="T39" fmla="*/ 343 h 852"/>
              <a:gd name="T40" fmla="*/ 412 w 799"/>
              <a:gd name="T41" fmla="*/ 843 h 852"/>
              <a:gd name="T42" fmla="*/ 395 w 799"/>
              <a:gd name="T43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9" h="852">
                <a:moveTo>
                  <a:pt x="395" y="851"/>
                </a:moveTo>
                <a:lnTo>
                  <a:pt x="395" y="851"/>
                </a:lnTo>
                <a:cubicBezTo>
                  <a:pt x="395" y="851"/>
                  <a:pt x="386" y="851"/>
                  <a:pt x="386" y="843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1"/>
                  <a:pt x="0" y="71"/>
                  <a:pt x="0" y="62"/>
                </a:cubicBezTo>
                <a:lnTo>
                  <a:pt x="9" y="53"/>
                </a:lnTo>
                <a:cubicBezTo>
                  <a:pt x="88" y="18"/>
                  <a:pt x="237" y="0"/>
                  <a:pt x="395" y="0"/>
                </a:cubicBezTo>
                <a:cubicBezTo>
                  <a:pt x="561" y="0"/>
                  <a:pt x="702" y="18"/>
                  <a:pt x="790" y="53"/>
                </a:cubicBezTo>
                <a:lnTo>
                  <a:pt x="798" y="62"/>
                </a:lnTo>
                <a:cubicBezTo>
                  <a:pt x="798" y="71"/>
                  <a:pt x="798" y="71"/>
                  <a:pt x="798" y="80"/>
                </a:cubicBezTo>
                <a:cubicBezTo>
                  <a:pt x="719" y="229"/>
                  <a:pt x="719" y="229"/>
                  <a:pt x="719" y="229"/>
                </a:cubicBezTo>
                <a:cubicBezTo>
                  <a:pt x="719" y="237"/>
                  <a:pt x="711" y="237"/>
                  <a:pt x="702" y="229"/>
                </a:cubicBezTo>
                <a:cubicBezTo>
                  <a:pt x="693" y="229"/>
                  <a:pt x="684" y="220"/>
                  <a:pt x="693" y="211"/>
                </a:cubicBezTo>
                <a:cubicBezTo>
                  <a:pt x="755" y="80"/>
                  <a:pt x="755" y="80"/>
                  <a:pt x="755" y="80"/>
                </a:cubicBezTo>
                <a:cubicBezTo>
                  <a:pt x="676" y="53"/>
                  <a:pt x="544" y="35"/>
                  <a:pt x="395" y="35"/>
                </a:cubicBezTo>
                <a:cubicBezTo>
                  <a:pt x="255" y="35"/>
                  <a:pt x="123" y="53"/>
                  <a:pt x="44" y="80"/>
                </a:cubicBezTo>
                <a:cubicBezTo>
                  <a:pt x="395" y="799"/>
                  <a:pt x="395" y="799"/>
                  <a:pt x="395" y="799"/>
                </a:cubicBezTo>
                <a:cubicBezTo>
                  <a:pt x="632" y="334"/>
                  <a:pt x="632" y="334"/>
                  <a:pt x="632" y="334"/>
                </a:cubicBezTo>
                <a:cubicBezTo>
                  <a:pt x="632" y="325"/>
                  <a:pt x="649" y="316"/>
                  <a:pt x="658" y="325"/>
                </a:cubicBezTo>
                <a:cubicBezTo>
                  <a:pt x="667" y="325"/>
                  <a:pt x="667" y="334"/>
                  <a:pt x="658" y="343"/>
                </a:cubicBezTo>
                <a:cubicBezTo>
                  <a:pt x="412" y="843"/>
                  <a:pt x="412" y="843"/>
                  <a:pt x="412" y="843"/>
                </a:cubicBezTo>
                <a:cubicBezTo>
                  <a:pt x="412" y="851"/>
                  <a:pt x="404" y="851"/>
                  <a:pt x="395" y="8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178">
            <a:extLst>
              <a:ext uri="{FF2B5EF4-FFF2-40B4-BE49-F238E27FC236}">
                <a16:creationId xmlns:a16="http://schemas.microsoft.com/office/drawing/2014/main" id="{45515530-2A50-D948-A824-EB9DD52A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829" y="8841441"/>
            <a:ext cx="1012714" cy="256884"/>
          </a:xfrm>
          <a:custGeom>
            <a:avLst/>
            <a:gdLst>
              <a:gd name="T0" fmla="*/ 825 w 905"/>
              <a:gd name="T1" fmla="*/ 228 h 229"/>
              <a:gd name="T2" fmla="*/ 825 w 905"/>
              <a:gd name="T3" fmla="*/ 228 h 229"/>
              <a:gd name="T4" fmla="*/ 808 w 905"/>
              <a:gd name="T5" fmla="*/ 228 h 229"/>
              <a:gd name="T6" fmla="*/ 97 w 905"/>
              <a:gd name="T7" fmla="*/ 228 h 229"/>
              <a:gd name="T8" fmla="*/ 27 w 905"/>
              <a:gd name="T9" fmla="*/ 211 h 229"/>
              <a:gd name="T10" fmla="*/ 0 w 905"/>
              <a:gd name="T11" fmla="*/ 149 h 229"/>
              <a:gd name="T12" fmla="*/ 53 w 905"/>
              <a:gd name="T13" fmla="*/ 79 h 229"/>
              <a:gd name="T14" fmla="*/ 843 w 905"/>
              <a:gd name="T15" fmla="*/ 79 h 229"/>
              <a:gd name="T16" fmla="*/ 904 w 905"/>
              <a:gd name="T17" fmla="*/ 149 h 229"/>
              <a:gd name="T18" fmla="*/ 869 w 905"/>
              <a:gd name="T19" fmla="*/ 211 h 229"/>
              <a:gd name="T20" fmla="*/ 825 w 905"/>
              <a:gd name="T21" fmla="*/ 228 h 229"/>
              <a:gd name="T22" fmla="*/ 448 w 905"/>
              <a:gd name="T23" fmla="*/ 140 h 229"/>
              <a:gd name="T24" fmla="*/ 448 w 905"/>
              <a:gd name="T25" fmla="*/ 140 h 229"/>
              <a:gd name="T26" fmla="*/ 816 w 905"/>
              <a:gd name="T27" fmla="*/ 193 h 229"/>
              <a:gd name="T28" fmla="*/ 851 w 905"/>
              <a:gd name="T29" fmla="*/ 184 h 229"/>
              <a:gd name="T30" fmla="*/ 869 w 905"/>
              <a:gd name="T31" fmla="*/ 149 h 229"/>
              <a:gd name="T32" fmla="*/ 834 w 905"/>
              <a:gd name="T33" fmla="*/ 114 h 229"/>
              <a:gd name="T34" fmla="*/ 62 w 905"/>
              <a:gd name="T35" fmla="*/ 114 h 229"/>
              <a:gd name="T36" fmla="*/ 36 w 905"/>
              <a:gd name="T37" fmla="*/ 149 h 229"/>
              <a:gd name="T38" fmla="*/ 53 w 905"/>
              <a:gd name="T39" fmla="*/ 184 h 229"/>
              <a:gd name="T40" fmla="*/ 88 w 905"/>
              <a:gd name="T41" fmla="*/ 193 h 229"/>
              <a:gd name="T42" fmla="*/ 448 w 905"/>
              <a:gd name="T43" fmla="*/ 14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5" h="229">
                <a:moveTo>
                  <a:pt x="825" y="228"/>
                </a:moveTo>
                <a:lnTo>
                  <a:pt x="825" y="228"/>
                </a:lnTo>
                <a:cubicBezTo>
                  <a:pt x="816" y="228"/>
                  <a:pt x="808" y="228"/>
                  <a:pt x="808" y="228"/>
                </a:cubicBezTo>
                <a:cubicBezTo>
                  <a:pt x="571" y="158"/>
                  <a:pt x="325" y="158"/>
                  <a:pt x="97" y="228"/>
                </a:cubicBezTo>
                <a:cubicBezTo>
                  <a:pt x="71" y="228"/>
                  <a:pt x="53" y="228"/>
                  <a:pt x="27" y="211"/>
                </a:cubicBezTo>
                <a:cubicBezTo>
                  <a:pt x="9" y="202"/>
                  <a:pt x="0" y="175"/>
                  <a:pt x="0" y="149"/>
                </a:cubicBezTo>
                <a:cubicBezTo>
                  <a:pt x="0" y="114"/>
                  <a:pt x="27" y="88"/>
                  <a:pt x="53" y="79"/>
                </a:cubicBezTo>
                <a:cubicBezTo>
                  <a:pt x="316" y="0"/>
                  <a:pt x="588" y="0"/>
                  <a:pt x="843" y="79"/>
                </a:cubicBezTo>
                <a:cubicBezTo>
                  <a:pt x="878" y="88"/>
                  <a:pt x="904" y="114"/>
                  <a:pt x="904" y="149"/>
                </a:cubicBezTo>
                <a:cubicBezTo>
                  <a:pt x="904" y="175"/>
                  <a:pt x="886" y="202"/>
                  <a:pt x="869" y="211"/>
                </a:cubicBezTo>
                <a:cubicBezTo>
                  <a:pt x="860" y="220"/>
                  <a:pt x="843" y="228"/>
                  <a:pt x="825" y="228"/>
                </a:cubicBezTo>
                <a:close/>
                <a:moveTo>
                  <a:pt x="448" y="140"/>
                </a:moveTo>
                <a:lnTo>
                  <a:pt x="448" y="140"/>
                </a:lnTo>
                <a:cubicBezTo>
                  <a:pt x="571" y="140"/>
                  <a:pt x="694" y="158"/>
                  <a:pt x="816" y="193"/>
                </a:cubicBezTo>
                <a:cubicBezTo>
                  <a:pt x="825" y="193"/>
                  <a:pt x="843" y="193"/>
                  <a:pt x="851" y="184"/>
                </a:cubicBezTo>
                <a:cubicBezTo>
                  <a:pt x="860" y="175"/>
                  <a:pt x="869" y="167"/>
                  <a:pt x="869" y="149"/>
                </a:cubicBezTo>
                <a:cubicBezTo>
                  <a:pt x="869" y="132"/>
                  <a:pt x="851" y="114"/>
                  <a:pt x="834" y="114"/>
                </a:cubicBezTo>
                <a:cubicBezTo>
                  <a:pt x="588" y="35"/>
                  <a:pt x="316" y="35"/>
                  <a:pt x="62" y="114"/>
                </a:cubicBezTo>
                <a:cubicBezTo>
                  <a:pt x="44" y="114"/>
                  <a:pt x="36" y="132"/>
                  <a:pt x="36" y="149"/>
                </a:cubicBezTo>
                <a:cubicBezTo>
                  <a:pt x="36" y="167"/>
                  <a:pt x="44" y="175"/>
                  <a:pt x="53" y="184"/>
                </a:cubicBezTo>
                <a:cubicBezTo>
                  <a:pt x="62" y="193"/>
                  <a:pt x="79" y="193"/>
                  <a:pt x="88" y="193"/>
                </a:cubicBezTo>
                <a:cubicBezTo>
                  <a:pt x="211" y="158"/>
                  <a:pt x="325" y="140"/>
                  <a:pt x="448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179">
            <a:extLst>
              <a:ext uri="{FF2B5EF4-FFF2-40B4-BE49-F238E27FC236}">
                <a16:creationId xmlns:a16="http://schemas.microsoft.com/office/drawing/2014/main" id="{B4EA9B57-0B23-9642-A6A7-7B9115CA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833" y="9123024"/>
            <a:ext cx="237124" cy="227243"/>
          </a:xfrm>
          <a:custGeom>
            <a:avLst/>
            <a:gdLst>
              <a:gd name="T0" fmla="*/ 105 w 211"/>
              <a:gd name="T1" fmla="*/ 201 h 202"/>
              <a:gd name="T2" fmla="*/ 105 w 211"/>
              <a:gd name="T3" fmla="*/ 201 h 202"/>
              <a:gd name="T4" fmla="*/ 0 w 211"/>
              <a:gd name="T5" fmla="*/ 105 h 202"/>
              <a:gd name="T6" fmla="*/ 105 w 211"/>
              <a:gd name="T7" fmla="*/ 0 h 202"/>
              <a:gd name="T8" fmla="*/ 210 w 211"/>
              <a:gd name="T9" fmla="*/ 105 h 202"/>
              <a:gd name="T10" fmla="*/ 105 w 211"/>
              <a:gd name="T11" fmla="*/ 201 h 202"/>
              <a:gd name="T12" fmla="*/ 105 w 211"/>
              <a:gd name="T13" fmla="*/ 35 h 202"/>
              <a:gd name="T14" fmla="*/ 105 w 211"/>
              <a:gd name="T15" fmla="*/ 35 h 202"/>
              <a:gd name="T16" fmla="*/ 35 w 211"/>
              <a:gd name="T17" fmla="*/ 105 h 202"/>
              <a:gd name="T18" fmla="*/ 105 w 211"/>
              <a:gd name="T19" fmla="*/ 166 h 202"/>
              <a:gd name="T20" fmla="*/ 175 w 211"/>
              <a:gd name="T21" fmla="*/ 105 h 202"/>
              <a:gd name="T22" fmla="*/ 105 w 211"/>
              <a:gd name="T23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02">
                <a:moveTo>
                  <a:pt x="105" y="201"/>
                </a:moveTo>
                <a:lnTo>
                  <a:pt x="105" y="201"/>
                </a:lnTo>
                <a:cubicBezTo>
                  <a:pt x="52" y="201"/>
                  <a:pt x="0" y="157"/>
                  <a:pt x="0" y="105"/>
                </a:cubicBezTo>
                <a:cubicBezTo>
                  <a:pt x="0" y="43"/>
                  <a:pt x="52" y="0"/>
                  <a:pt x="105" y="0"/>
                </a:cubicBezTo>
                <a:cubicBezTo>
                  <a:pt x="166" y="0"/>
                  <a:pt x="210" y="43"/>
                  <a:pt x="210" y="105"/>
                </a:cubicBezTo>
                <a:cubicBezTo>
                  <a:pt x="210" y="157"/>
                  <a:pt x="166" y="201"/>
                  <a:pt x="105" y="201"/>
                </a:cubicBezTo>
                <a:close/>
                <a:moveTo>
                  <a:pt x="105" y="35"/>
                </a:moveTo>
                <a:lnTo>
                  <a:pt x="105" y="35"/>
                </a:lnTo>
                <a:cubicBezTo>
                  <a:pt x="70" y="35"/>
                  <a:pt x="35" y="61"/>
                  <a:pt x="35" y="105"/>
                </a:cubicBezTo>
                <a:cubicBezTo>
                  <a:pt x="35" y="140"/>
                  <a:pt x="70" y="166"/>
                  <a:pt x="105" y="166"/>
                </a:cubicBezTo>
                <a:cubicBezTo>
                  <a:pt x="149" y="166"/>
                  <a:pt x="175" y="140"/>
                  <a:pt x="175" y="105"/>
                </a:cubicBezTo>
                <a:cubicBezTo>
                  <a:pt x="175" y="61"/>
                  <a:pt x="149" y="35"/>
                  <a:pt x="105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180">
            <a:extLst>
              <a:ext uri="{FF2B5EF4-FFF2-40B4-BE49-F238E27FC236}">
                <a16:creationId xmlns:a16="http://schemas.microsoft.com/office/drawing/2014/main" id="{C99D6248-C84B-A54A-AA69-22E9D71C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796" y="9498470"/>
            <a:ext cx="177843" cy="177843"/>
          </a:xfrm>
          <a:custGeom>
            <a:avLst/>
            <a:gdLst>
              <a:gd name="T0" fmla="*/ 79 w 159"/>
              <a:gd name="T1" fmla="*/ 158 h 159"/>
              <a:gd name="T2" fmla="*/ 79 w 159"/>
              <a:gd name="T3" fmla="*/ 158 h 159"/>
              <a:gd name="T4" fmla="*/ 0 w 159"/>
              <a:gd name="T5" fmla="*/ 79 h 159"/>
              <a:gd name="T6" fmla="*/ 79 w 159"/>
              <a:gd name="T7" fmla="*/ 0 h 159"/>
              <a:gd name="T8" fmla="*/ 158 w 159"/>
              <a:gd name="T9" fmla="*/ 79 h 159"/>
              <a:gd name="T10" fmla="*/ 79 w 159"/>
              <a:gd name="T11" fmla="*/ 158 h 159"/>
              <a:gd name="T12" fmla="*/ 79 w 159"/>
              <a:gd name="T13" fmla="*/ 35 h 159"/>
              <a:gd name="T14" fmla="*/ 79 w 159"/>
              <a:gd name="T15" fmla="*/ 35 h 159"/>
              <a:gd name="T16" fmla="*/ 35 w 159"/>
              <a:gd name="T17" fmla="*/ 79 h 159"/>
              <a:gd name="T18" fmla="*/ 79 w 159"/>
              <a:gd name="T19" fmla="*/ 123 h 159"/>
              <a:gd name="T20" fmla="*/ 123 w 159"/>
              <a:gd name="T21" fmla="*/ 79 h 159"/>
              <a:gd name="T22" fmla="*/ 79 w 159"/>
              <a:gd name="T23" fmla="*/ 3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158"/>
                </a:moveTo>
                <a:lnTo>
                  <a:pt x="79" y="158"/>
                </a:lnTo>
                <a:cubicBezTo>
                  <a:pt x="35" y="158"/>
                  <a:pt x="0" y="123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123" y="0"/>
                  <a:pt x="158" y="35"/>
                  <a:pt x="158" y="79"/>
                </a:cubicBezTo>
                <a:cubicBezTo>
                  <a:pt x="158" y="123"/>
                  <a:pt x="123" y="158"/>
                  <a:pt x="79" y="158"/>
                </a:cubicBezTo>
                <a:close/>
                <a:moveTo>
                  <a:pt x="79" y="35"/>
                </a:moveTo>
                <a:lnTo>
                  <a:pt x="79" y="35"/>
                </a:lnTo>
                <a:cubicBezTo>
                  <a:pt x="61" y="35"/>
                  <a:pt x="35" y="53"/>
                  <a:pt x="35" y="79"/>
                </a:cubicBezTo>
                <a:cubicBezTo>
                  <a:pt x="35" y="105"/>
                  <a:pt x="61" y="123"/>
                  <a:pt x="79" y="123"/>
                </a:cubicBezTo>
                <a:cubicBezTo>
                  <a:pt x="105" y="123"/>
                  <a:pt x="123" y="105"/>
                  <a:pt x="123" y="79"/>
                </a:cubicBezTo>
                <a:cubicBezTo>
                  <a:pt x="123" y="53"/>
                  <a:pt x="105" y="35"/>
                  <a:pt x="7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181">
            <a:extLst>
              <a:ext uri="{FF2B5EF4-FFF2-40B4-BE49-F238E27FC236}">
                <a16:creationId xmlns:a16="http://schemas.microsoft.com/office/drawing/2014/main" id="{F345F2AC-8DC6-064E-B679-D9366DC0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118" y="9221825"/>
            <a:ext cx="187723" cy="177843"/>
          </a:xfrm>
          <a:custGeom>
            <a:avLst/>
            <a:gdLst>
              <a:gd name="T0" fmla="*/ 79 w 167"/>
              <a:gd name="T1" fmla="*/ 158 h 159"/>
              <a:gd name="T2" fmla="*/ 79 w 167"/>
              <a:gd name="T3" fmla="*/ 158 h 159"/>
              <a:gd name="T4" fmla="*/ 0 w 167"/>
              <a:gd name="T5" fmla="*/ 79 h 159"/>
              <a:gd name="T6" fmla="*/ 79 w 167"/>
              <a:gd name="T7" fmla="*/ 0 h 159"/>
              <a:gd name="T8" fmla="*/ 166 w 167"/>
              <a:gd name="T9" fmla="*/ 79 h 159"/>
              <a:gd name="T10" fmla="*/ 79 w 167"/>
              <a:gd name="T11" fmla="*/ 158 h 159"/>
              <a:gd name="T12" fmla="*/ 79 w 167"/>
              <a:gd name="T13" fmla="*/ 35 h 159"/>
              <a:gd name="T14" fmla="*/ 79 w 167"/>
              <a:gd name="T15" fmla="*/ 35 h 159"/>
              <a:gd name="T16" fmla="*/ 35 w 167"/>
              <a:gd name="T17" fmla="*/ 79 h 159"/>
              <a:gd name="T18" fmla="*/ 79 w 167"/>
              <a:gd name="T19" fmla="*/ 123 h 159"/>
              <a:gd name="T20" fmla="*/ 131 w 167"/>
              <a:gd name="T21" fmla="*/ 79 h 159"/>
              <a:gd name="T22" fmla="*/ 79 w 167"/>
              <a:gd name="T23" fmla="*/ 3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7" h="159">
                <a:moveTo>
                  <a:pt x="79" y="158"/>
                </a:moveTo>
                <a:lnTo>
                  <a:pt x="79" y="158"/>
                </a:lnTo>
                <a:cubicBezTo>
                  <a:pt x="35" y="158"/>
                  <a:pt x="0" y="123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122" y="0"/>
                  <a:pt x="166" y="35"/>
                  <a:pt x="166" y="79"/>
                </a:cubicBezTo>
                <a:cubicBezTo>
                  <a:pt x="166" y="123"/>
                  <a:pt x="122" y="158"/>
                  <a:pt x="79" y="158"/>
                </a:cubicBezTo>
                <a:close/>
                <a:moveTo>
                  <a:pt x="79" y="35"/>
                </a:moveTo>
                <a:lnTo>
                  <a:pt x="79" y="35"/>
                </a:lnTo>
                <a:cubicBezTo>
                  <a:pt x="61" y="35"/>
                  <a:pt x="35" y="53"/>
                  <a:pt x="35" y="79"/>
                </a:cubicBezTo>
                <a:cubicBezTo>
                  <a:pt x="35" y="97"/>
                  <a:pt x="61" y="123"/>
                  <a:pt x="79" y="123"/>
                </a:cubicBezTo>
                <a:cubicBezTo>
                  <a:pt x="105" y="123"/>
                  <a:pt x="131" y="97"/>
                  <a:pt x="131" y="79"/>
                </a:cubicBezTo>
                <a:cubicBezTo>
                  <a:pt x="131" y="53"/>
                  <a:pt x="105" y="35"/>
                  <a:pt x="7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182">
            <a:extLst>
              <a:ext uri="{FF2B5EF4-FFF2-40B4-BE49-F238E27FC236}">
                <a16:creationId xmlns:a16="http://schemas.microsoft.com/office/drawing/2014/main" id="{3EB8BBEA-2E15-4148-8BAB-6F371468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279" y="9123024"/>
            <a:ext cx="167963" cy="39521"/>
          </a:xfrm>
          <a:custGeom>
            <a:avLst/>
            <a:gdLst>
              <a:gd name="T0" fmla="*/ 132 w 150"/>
              <a:gd name="T1" fmla="*/ 35 h 36"/>
              <a:gd name="T2" fmla="*/ 132 w 150"/>
              <a:gd name="T3" fmla="*/ 35 h 36"/>
              <a:gd name="T4" fmla="*/ 18 w 150"/>
              <a:gd name="T5" fmla="*/ 35 h 36"/>
              <a:gd name="T6" fmla="*/ 0 w 150"/>
              <a:gd name="T7" fmla="*/ 17 h 36"/>
              <a:gd name="T8" fmla="*/ 18 w 150"/>
              <a:gd name="T9" fmla="*/ 0 h 36"/>
              <a:gd name="T10" fmla="*/ 132 w 150"/>
              <a:gd name="T11" fmla="*/ 0 h 36"/>
              <a:gd name="T12" fmla="*/ 149 w 150"/>
              <a:gd name="T13" fmla="*/ 17 h 36"/>
              <a:gd name="T14" fmla="*/ 132 w 15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36">
                <a:moveTo>
                  <a:pt x="132" y="35"/>
                </a:moveTo>
                <a:lnTo>
                  <a:pt x="13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8"/>
                  <a:pt x="149" y="17"/>
                </a:cubicBezTo>
                <a:cubicBezTo>
                  <a:pt x="149" y="26"/>
                  <a:pt x="141" y="35"/>
                  <a:pt x="132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183">
            <a:extLst>
              <a:ext uri="{FF2B5EF4-FFF2-40B4-BE49-F238E27FC236}">
                <a16:creationId xmlns:a16="http://schemas.microsoft.com/office/drawing/2014/main" id="{875BE0D3-034C-8C44-B744-CC5E5195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515" y="9389788"/>
            <a:ext cx="108682" cy="98801"/>
          </a:xfrm>
          <a:custGeom>
            <a:avLst/>
            <a:gdLst>
              <a:gd name="T0" fmla="*/ 79 w 98"/>
              <a:gd name="T1" fmla="*/ 88 h 89"/>
              <a:gd name="T2" fmla="*/ 79 w 98"/>
              <a:gd name="T3" fmla="*/ 88 h 89"/>
              <a:gd name="T4" fmla="*/ 62 w 98"/>
              <a:gd name="T5" fmla="*/ 88 h 89"/>
              <a:gd name="T6" fmla="*/ 9 w 98"/>
              <a:gd name="T7" fmla="*/ 27 h 89"/>
              <a:gd name="T8" fmla="*/ 9 w 98"/>
              <a:gd name="T9" fmla="*/ 0 h 89"/>
              <a:gd name="T10" fmla="*/ 27 w 98"/>
              <a:gd name="T11" fmla="*/ 0 h 89"/>
              <a:gd name="T12" fmla="*/ 88 w 98"/>
              <a:gd name="T13" fmla="*/ 62 h 89"/>
              <a:gd name="T14" fmla="*/ 88 w 98"/>
              <a:gd name="T15" fmla="*/ 88 h 89"/>
              <a:gd name="T16" fmla="*/ 79 w 98"/>
              <a:gd name="T17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89">
                <a:moveTo>
                  <a:pt x="79" y="88"/>
                </a:moveTo>
                <a:lnTo>
                  <a:pt x="79" y="88"/>
                </a:lnTo>
                <a:cubicBezTo>
                  <a:pt x="70" y="88"/>
                  <a:pt x="70" y="88"/>
                  <a:pt x="62" y="88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0"/>
                </a:cubicBezTo>
                <a:lnTo>
                  <a:pt x="27" y="0"/>
                </a:lnTo>
                <a:cubicBezTo>
                  <a:pt x="88" y="62"/>
                  <a:pt x="88" y="62"/>
                  <a:pt x="88" y="62"/>
                </a:cubicBezTo>
                <a:cubicBezTo>
                  <a:pt x="97" y="70"/>
                  <a:pt x="97" y="79"/>
                  <a:pt x="88" y="88"/>
                </a:cubicBezTo>
                <a:lnTo>
                  <a:pt x="79" y="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84">
            <a:extLst>
              <a:ext uri="{FF2B5EF4-FFF2-40B4-BE49-F238E27FC236}">
                <a16:creationId xmlns:a16="http://schemas.microsoft.com/office/drawing/2014/main" id="{3054669A-1D00-E843-AE85-426DA438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912" y="11395458"/>
            <a:ext cx="701491" cy="953436"/>
          </a:xfrm>
          <a:custGeom>
            <a:avLst/>
            <a:gdLst>
              <a:gd name="T0" fmla="*/ 307 w 624"/>
              <a:gd name="T1" fmla="*/ 851 h 852"/>
              <a:gd name="T2" fmla="*/ 307 w 624"/>
              <a:gd name="T3" fmla="*/ 851 h 852"/>
              <a:gd name="T4" fmla="*/ 0 w 624"/>
              <a:gd name="T5" fmla="*/ 544 h 852"/>
              <a:gd name="T6" fmla="*/ 9 w 624"/>
              <a:gd name="T7" fmla="*/ 482 h 852"/>
              <a:gd name="T8" fmla="*/ 9 w 624"/>
              <a:gd name="T9" fmla="*/ 482 h 852"/>
              <a:gd name="T10" fmla="*/ 17 w 624"/>
              <a:gd name="T11" fmla="*/ 439 h 852"/>
              <a:gd name="T12" fmla="*/ 44 w 624"/>
              <a:gd name="T13" fmla="*/ 360 h 852"/>
              <a:gd name="T14" fmla="*/ 70 w 624"/>
              <a:gd name="T15" fmla="*/ 351 h 852"/>
              <a:gd name="T16" fmla="*/ 79 w 624"/>
              <a:gd name="T17" fmla="*/ 368 h 852"/>
              <a:gd name="T18" fmla="*/ 52 w 624"/>
              <a:gd name="T19" fmla="*/ 447 h 852"/>
              <a:gd name="T20" fmla="*/ 52 w 624"/>
              <a:gd name="T21" fmla="*/ 447 h 852"/>
              <a:gd name="T22" fmla="*/ 35 w 624"/>
              <a:gd name="T23" fmla="*/ 491 h 852"/>
              <a:gd name="T24" fmla="*/ 35 w 624"/>
              <a:gd name="T25" fmla="*/ 491 h 852"/>
              <a:gd name="T26" fmla="*/ 35 w 624"/>
              <a:gd name="T27" fmla="*/ 491 h 852"/>
              <a:gd name="T28" fmla="*/ 35 w 624"/>
              <a:gd name="T29" fmla="*/ 544 h 852"/>
              <a:gd name="T30" fmla="*/ 307 w 624"/>
              <a:gd name="T31" fmla="*/ 816 h 852"/>
              <a:gd name="T32" fmla="*/ 588 w 624"/>
              <a:gd name="T33" fmla="*/ 544 h 852"/>
              <a:gd name="T34" fmla="*/ 579 w 624"/>
              <a:gd name="T35" fmla="*/ 491 h 852"/>
              <a:gd name="T36" fmla="*/ 579 w 624"/>
              <a:gd name="T37" fmla="*/ 491 h 852"/>
              <a:gd name="T38" fmla="*/ 570 w 624"/>
              <a:gd name="T39" fmla="*/ 447 h 852"/>
              <a:gd name="T40" fmla="*/ 570 w 624"/>
              <a:gd name="T41" fmla="*/ 447 h 852"/>
              <a:gd name="T42" fmla="*/ 307 w 624"/>
              <a:gd name="T43" fmla="*/ 44 h 852"/>
              <a:gd name="T44" fmla="*/ 131 w 624"/>
              <a:gd name="T45" fmla="*/ 263 h 852"/>
              <a:gd name="T46" fmla="*/ 114 w 624"/>
              <a:gd name="T47" fmla="*/ 263 h 852"/>
              <a:gd name="T48" fmla="*/ 105 w 624"/>
              <a:gd name="T49" fmla="*/ 245 h 852"/>
              <a:gd name="T50" fmla="*/ 298 w 624"/>
              <a:gd name="T51" fmla="*/ 9 h 852"/>
              <a:gd name="T52" fmla="*/ 324 w 624"/>
              <a:gd name="T53" fmla="*/ 9 h 852"/>
              <a:gd name="T54" fmla="*/ 605 w 624"/>
              <a:gd name="T55" fmla="*/ 439 h 852"/>
              <a:gd name="T56" fmla="*/ 614 w 624"/>
              <a:gd name="T57" fmla="*/ 482 h 852"/>
              <a:gd name="T58" fmla="*/ 614 w 624"/>
              <a:gd name="T59" fmla="*/ 482 h 852"/>
              <a:gd name="T60" fmla="*/ 614 w 624"/>
              <a:gd name="T61" fmla="*/ 482 h 852"/>
              <a:gd name="T62" fmla="*/ 623 w 624"/>
              <a:gd name="T63" fmla="*/ 544 h 852"/>
              <a:gd name="T64" fmla="*/ 307 w 624"/>
              <a:gd name="T65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4" h="852">
                <a:moveTo>
                  <a:pt x="307" y="851"/>
                </a:moveTo>
                <a:lnTo>
                  <a:pt x="307" y="851"/>
                </a:lnTo>
                <a:cubicBezTo>
                  <a:pt x="140" y="851"/>
                  <a:pt x="0" y="711"/>
                  <a:pt x="0" y="544"/>
                </a:cubicBezTo>
                <a:cubicBezTo>
                  <a:pt x="0" y="518"/>
                  <a:pt x="0" y="500"/>
                  <a:pt x="9" y="482"/>
                </a:cubicBezTo>
                <a:lnTo>
                  <a:pt x="9" y="482"/>
                </a:lnTo>
                <a:cubicBezTo>
                  <a:pt x="9" y="465"/>
                  <a:pt x="9" y="447"/>
                  <a:pt x="17" y="439"/>
                </a:cubicBezTo>
                <a:cubicBezTo>
                  <a:pt x="26" y="412"/>
                  <a:pt x="35" y="386"/>
                  <a:pt x="44" y="360"/>
                </a:cubicBezTo>
                <a:cubicBezTo>
                  <a:pt x="52" y="351"/>
                  <a:pt x="61" y="342"/>
                  <a:pt x="70" y="351"/>
                </a:cubicBezTo>
                <a:cubicBezTo>
                  <a:pt x="79" y="351"/>
                  <a:pt x="79" y="360"/>
                  <a:pt x="79" y="368"/>
                </a:cubicBezTo>
                <a:cubicBezTo>
                  <a:pt x="70" y="395"/>
                  <a:pt x="61" y="421"/>
                  <a:pt x="52" y="447"/>
                </a:cubicBezTo>
                <a:lnTo>
                  <a:pt x="52" y="447"/>
                </a:lnTo>
                <a:cubicBezTo>
                  <a:pt x="44" y="465"/>
                  <a:pt x="44" y="474"/>
                  <a:pt x="35" y="491"/>
                </a:cubicBezTo>
                <a:lnTo>
                  <a:pt x="35" y="491"/>
                </a:lnTo>
                <a:lnTo>
                  <a:pt x="35" y="491"/>
                </a:lnTo>
                <a:cubicBezTo>
                  <a:pt x="35" y="509"/>
                  <a:pt x="35" y="526"/>
                  <a:pt x="35" y="544"/>
                </a:cubicBezTo>
                <a:cubicBezTo>
                  <a:pt x="35" y="693"/>
                  <a:pt x="158" y="816"/>
                  <a:pt x="307" y="816"/>
                </a:cubicBezTo>
                <a:cubicBezTo>
                  <a:pt x="465" y="816"/>
                  <a:pt x="588" y="693"/>
                  <a:pt x="588" y="544"/>
                </a:cubicBezTo>
                <a:cubicBezTo>
                  <a:pt x="588" y="526"/>
                  <a:pt x="588" y="509"/>
                  <a:pt x="579" y="491"/>
                </a:cubicBezTo>
                <a:lnTo>
                  <a:pt x="579" y="491"/>
                </a:lnTo>
                <a:cubicBezTo>
                  <a:pt x="579" y="474"/>
                  <a:pt x="579" y="465"/>
                  <a:pt x="570" y="447"/>
                </a:cubicBezTo>
                <a:lnTo>
                  <a:pt x="570" y="447"/>
                </a:lnTo>
                <a:cubicBezTo>
                  <a:pt x="526" y="298"/>
                  <a:pt x="438" y="167"/>
                  <a:pt x="307" y="44"/>
                </a:cubicBezTo>
                <a:cubicBezTo>
                  <a:pt x="237" y="114"/>
                  <a:pt x="184" y="184"/>
                  <a:pt x="131" y="263"/>
                </a:cubicBezTo>
                <a:cubicBezTo>
                  <a:pt x="131" y="272"/>
                  <a:pt x="122" y="272"/>
                  <a:pt x="114" y="263"/>
                </a:cubicBezTo>
                <a:cubicBezTo>
                  <a:pt x="105" y="263"/>
                  <a:pt x="96" y="245"/>
                  <a:pt x="105" y="245"/>
                </a:cubicBezTo>
                <a:cubicBezTo>
                  <a:pt x="158" y="158"/>
                  <a:pt x="219" y="79"/>
                  <a:pt x="298" y="9"/>
                </a:cubicBezTo>
                <a:cubicBezTo>
                  <a:pt x="307" y="0"/>
                  <a:pt x="316" y="0"/>
                  <a:pt x="324" y="9"/>
                </a:cubicBezTo>
                <a:cubicBezTo>
                  <a:pt x="465" y="132"/>
                  <a:pt x="553" y="281"/>
                  <a:pt x="605" y="439"/>
                </a:cubicBezTo>
                <a:cubicBezTo>
                  <a:pt x="605" y="447"/>
                  <a:pt x="614" y="465"/>
                  <a:pt x="614" y="482"/>
                </a:cubicBezTo>
                <a:lnTo>
                  <a:pt x="614" y="482"/>
                </a:lnTo>
                <a:lnTo>
                  <a:pt x="614" y="482"/>
                </a:lnTo>
                <a:cubicBezTo>
                  <a:pt x="623" y="500"/>
                  <a:pt x="623" y="518"/>
                  <a:pt x="623" y="544"/>
                </a:cubicBezTo>
                <a:cubicBezTo>
                  <a:pt x="623" y="711"/>
                  <a:pt x="482" y="851"/>
                  <a:pt x="307" y="8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85">
            <a:extLst>
              <a:ext uri="{FF2B5EF4-FFF2-40B4-BE49-F238E27FC236}">
                <a16:creationId xmlns:a16="http://schemas.microsoft.com/office/drawing/2014/main" id="{5804C1E1-768F-4C4A-B6FD-F45149D5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957" y="11662222"/>
            <a:ext cx="39521" cy="824994"/>
          </a:xfrm>
          <a:custGeom>
            <a:avLst/>
            <a:gdLst>
              <a:gd name="T0" fmla="*/ 18 w 36"/>
              <a:gd name="T1" fmla="*/ 737 h 738"/>
              <a:gd name="T2" fmla="*/ 18 w 36"/>
              <a:gd name="T3" fmla="*/ 737 h 738"/>
              <a:gd name="T4" fmla="*/ 0 w 36"/>
              <a:gd name="T5" fmla="*/ 719 h 738"/>
              <a:gd name="T6" fmla="*/ 0 w 36"/>
              <a:gd name="T7" fmla="*/ 17 h 738"/>
              <a:gd name="T8" fmla="*/ 18 w 36"/>
              <a:gd name="T9" fmla="*/ 0 h 738"/>
              <a:gd name="T10" fmla="*/ 35 w 36"/>
              <a:gd name="T11" fmla="*/ 17 h 738"/>
              <a:gd name="T12" fmla="*/ 35 w 36"/>
              <a:gd name="T13" fmla="*/ 719 h 738"/>
              <a:gd name="T14" fmla="*/ 18 w 36"/>
              <a:gd name="T15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738">
                <a:moveTo>
                  <a:pt x="18" y="737"/>
                </a:moveTo>
                <a:lnTo>
                  <a:pt x="18" y="737"/>
                </a:lnTo>
                <a:cubicBezTo>
                  <a:pt x="9" y="737"/>
                  <a:pt x="0" y="728"/>
                  <a:pt x="0" y="71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5" y="0"/>
                  <a:pt x="35" y="17"/>
                </a:cubicBezTo>
                <a:cubicBezTo>
                  <a:pt x="35" y="719"/>
                  <a:pt x="35" y="719"/>
                  <a:pt x="35" y="719"/>
                </a:cubicBezTo>
                <a:cubicBezTo>
                  <a:pt x="35" y="728"/>
                  <a:pt x="27" y="737"/>
                  <a:pt x="18" y="7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86">
            <a:extLst>
              <a:ext uri="{FF2B5EF4-FFF2-40B4-BE49-F238E27FC236}">
                <a16:creationId xmlns:a16="http://schemas.microsoft.com/office/drawing/2014/main" id="{D35DF62E-3450-C343-BE17-5105FA79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957" y="12042609"/>
            <a:ext cx="177843" cy="177843"/>
          </a:xfrm>
          <a:custGeom>
            <a:avLst/>
            <a:gdLst>
              <a:gd name="T0" fmla="*/ 18 w 159"/>
              <a:gd name="T1" fmla="*/ 158 h 159"/>
              <a:gd name="T2" fmla="*/ 18 w 159"/>
              <a:gd name="T3" fmla="*/ 158 h 159"/>
              <a:gd name="T4" fmla="*/ 9 w 159"/>
              <a:gd name="T5" fmla="*/ 149 h 159"/>
              <a:gd name="T6" fmla="*/ 9 w 159"/>
              <a:gd name="T7" fmla="*/ 123 h 159"/>
              <a:gd name="T8" fmla="*/ 123 w 159"/>
              <a:gd name="T9" fmla="*/ 9 h 159"/>
              <a:gd name="T10" fmla="*/ 149 w 159"/>
              <a:gd name="T11" fmla="*/ 9 h 159"/>
              <a:gd name="T12" fmla="*/ 149 w 159"/>
              <a:gd name="T13" fmla="*/ 35 h 159"/>
              <a:gd name="T14" fmla="*/ 35 w 159"/>
              <a:gd name="T15" fmla="*/ 149 h 159"/>
              <a:gd name="T16" fmla="*/ 18 w 159"/>
              <a:gd name="T17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9">
                <a:moveTo>
                  <a:pt x="18" y="158"/>
                </a:moveTo>
                <a:lnTo>
                  <a:pt x="18" y="158"/>
                </a:lnTo>
                <a:cubicBezTo>
                  <a:pt x="18" y="158"/>
                  <a:pt x="9" y="158"/>
                  <a:pt x="9" y="149"/>
                </a:cubicBezTo>
                <a:cubicBezTo>
                  <a:pt x="0" y="149"/>
                  <a:pt x="0" y="132"/>
                  <a:pt x="9" y="123"/>
                </a:cubicBezTo>
                <a:cubicBezTo>
                  <a:pt x="123" y="9"/>
                  <a:pt x="123" y="9"/>
                  <a:pt x="123" y="9"/>
                </a:cubicBezTo>
                <a:cubicBezTo>
                  <a:pt x="132" y="0"/>
                  <a:pt x="141" y="0"/>
                  <a:pt x="149" y="9"/>
                </a:cubicBezTo>
                <a:cubicBezTo>
                  <a:pt x="158" y="17"/>
                  <a:pt x="158" y="26"/>
                  <a:pt x="149" y="35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27" y="158"/>
                  <a:pt x="27" y="158"/>
                  <a:pt x="18" y="1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87">
            <a:extLst>
              <a:ext uri="{FF2B5EF4-FFF2-40B4-BE49-F238E27FC236}">
                <a16:creationId xmlns:a16="http://schemas.microsoft.com/office/drawing/2014/main" id="{3DABD8D2-72FF-4647-A4BE-A5627C9A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395" y="11785726"/>
            <a:ext cx="167963" cy="167963"/>
          </a:xfrm>
          <a:custGeom>
            <a:avLst/>
            <a:gdLst>
              <a:gd name="T0" fmla="*/ 123 w 150"/>
              <a:gd name="T1" fmla="*/ 149 h 150"/>
              <a:gd name="T2" fmla="*/ 123 w 150"/>
              <a:gd name="T3" fmla="*/ 149 h 150"/>
              <a:gd name="T4" fmla="*/ 114 w 150"/>
              <a:gd name="T5" fmla="*/ 149 h 150"/>
              <a:gd name="T6" fmla="*/ 0 w 150"/>
              <a:gd name="T7" fmla="*/ 26 h 150"/>
              <a:gd name="T8" fmla="*/ 0 w 150"/>
              <a:gd name="T9" fmla="*/ 0 h 150"/>
              <a:gd name="T10" fmla="*/ 26 w 150"/>
              <a:gd name="T11" fmla="*/ 9 h 150"/>
              <a:gd name="T12" fmla="*/ 140 w 150"/>
              <a:gd name="T13" fmla="*/ 123 h 150"/>
              <a:gd name="T14" fmla="*/ 140 w 150"/>
              <a:gd name="T15" fmla="*/ 149 h 150"/>
              <a:gd name="T16" fmla="*/ 123 w 150"/>
              <a:gd name="T17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150">
                <a:moveTo>
                  <a:pt x="123" y="149"/>
                </a:moveTo>
                <a:lnTo>
                  <a:pt x="123" y="149"/>
                </a:lnTo>
                <a:lnTo>
                  <a:pt x="114" y="149"/>
                </a:ln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9"/>
                  <a:pt x="0" y="0"/>
                </a:cubicBezTo>
                <a:cubicBezTo>
                  <a:pt x="9" y="0"/>
                  <a:pt x="26" y="0"/>
                  <a:pt x="26" y="9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9" y="131"/>
                  <a:pt x="149" y="140"/>
                  <a:pt x="140" y="149"/>
                </a:cubicBezTo>
                <a:cubicBezTo>
                  <a:pt x="132" y="149"/>
                  <a:pt x="132" y="149"/>
                  <a:pt x="123" y="1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856A1768-C43F-E349-8AB1-AED266A33DC6}"/>
              </a:ext>
            </a:extLst>
          </p:cNvPr>
          <p:cNvGrpSpPr/>
          <p:nvPr/>
        </p:nvGrpSpPr>
        <p:grpSpPr>
          <a:xfrm>
            <a:off x="1241795" y="3613178"/>
            <a:ext cx="3867647" cy="1273999"/>
            <a:chOff x="4263265" y="1952891"/>
            <a:chExt cx="4236804" cy="1273999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C1D12007-A0DB-794D-93CA-1116F0EBAD3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847906F8-5D3E-6D45-A81E-4028C18819AE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8796A06F-F0FD-174F-8947-AC86E484BAD3}"/>
              </a:ext>
            </a:extLst>
          </p:cNvPr>
          <p:cNvGrpSpPr/>
          <p:nvPr/>
        </p:nvGrpSpPr>
        <p:grpSpPr>
          <a:xfrm>
            <a:off x="1226976" y="6206103"/>
            <a:ext cx="3867647" cy="1273999"/>
            <a:chOff x="4263265" y="1952891"/>
            <a:chExt cx="4236804" cy="1273999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6F42F588-A4C9-2A4C-A2C6-2BE533E63BA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21B69F4F-EE5E-F646-8398-973445119BAA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1C22354E-92FB-F740-B7E5-E8A71500146A}"/>
              </a:ext>
            </a:extLst>
          </p:cNvPr>
          <p:cNvGrpSpPr/>
          <p:nvPr/>
        </p:nvGrpSpPr>
        <p:grpSpPr>
          <a:xfrm>
            <a:off x="1212158" y="8742639"/>
            <a:ext cx="3867647" cy="1273999"/>
            <a:chOff x="4263265" y="1952891"/>
            <a:chExt cx="4236804" cy="1273999"/>
          </a:xfrm>
        </p:grpSpPr>
        <p:sp>
          <p:nvSpPr>
            <p:cNvPr id="382" name="CuadroTexto 395">
              <a:extLst>
                <a:ext uri="{FF2B5EF4-FFF2-40B4-BE49-F238E27FC236}">
                  <a16:creationId xmlns:a16="http://schemas.microsoft.com/office/drawing/2014/main" id="{272C3F81-9817-FE4C-95A9-5F4B631EE76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760A7591-D0C2-8842-B63B-EB9DA775A7A3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B2576D15-C152-BA4D-B12C-D4A1A09FC376}"/>
              </a:ext>
            </a:extLst>
          </p:cNvPr>
          <p:cNvGrpSpPr/>
          <p:nvPr/>
        </p:nvGrpSpPr>
        <p:grpSpPr>
          <a:xfrm>
            <a:off x="1227191" y="11197855"/>
            <a:ext cx="3867647" cy="1273999"/>
            <a:chOff x="4263265" y="1952891"/>
            <a:chExt cx="4236804" cy="1273999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76390A94-F2AF-6540-88F0-A35FEC43178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4FA048F6-301D-F444-A431-099B467A673B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oup 71">
            <a:extLst>
              <a:ext uri="{FF2B5EF4-FFF2-40B4-BE49-F238E27FC236}">
                <a16:creationId xmlns:a16="http://schemas.microsoft.com/office/drawing/2014/main" id="{8DD9DDC5-EA61-8144-9264-1A71C63E6BDC}"/>
              </a:ext>
            </a:extLst>
          </p:cNvPr>
          <p:cNvGrpSpPr/>
          <p:nvPr/>
        </p:nvGrpSpPr>
        <p:grpSpPr>
          <a:xfrm>
            <a:off x="14771592" y="5896693"/>
            <a:ext cx="8909115" cy="2500601"/>
            <a:chOff x="2232442" y="3643574"/>
            <a:chExt cx="8954788" cy="2500601"/>
          </a:xfrm>
        </p:grpSpPr>
        <p:sp>
          <p:nvSpPr>
            <p:cNvPr id="388" name="CuadroTexto 598">
              <a:extLst>
                <a:ext uri="{FF2B5EF4-FFF2-40B4-BE49-F238E27FC236}">
                  <a16:creationId xmlns:a16="http://schemas.microsoft.com/office/drawing/2014/main" id="{0C01B85D-9B5C-534A-8801-72F39EF7F1C8}"/>
                </a:ext>
              </a:extLst>
            </p:cNvPr>
            <p:cNvSpPr txBox="1"/>
            <p:nvPr/>
          </p:nvSpPr>
          <p:spPr>
            <a:xfrm>
              <a:off x="2232442" y="3643574"/>
              <a:ext cx="85220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Infographics</a:t>
              </a:r>
            </a:p>
          </p:txBody>
        </p:sp>
        <p:sp>
          <p:nvSpPr>
            <p:cNvPr id="389" name="CuadroTexto 599">
              <a:extLst>
                <a:ext uri="{FF2B5EF4-FFF2-40B4-BE49-F238E27FC236}">
                  <a16:creationId xmlns:a16="http://schemas.microsoft.com/office/drawing/2014/main" id="{6ACC7EF6-1C8B-4146-8BA9-B55A80BE9E1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14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044CF723-5390-644D-AF76-AA3A4320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787" y="4239506"/>
            <a:ext cx="8421839" cy="8421836"/>
          </a:xfrm>
          <a:custGeom>
            <a:avLst/>
            <a:gdLst>
              <a:gd name="T0" fmla="*/ 7833 w 7834"/>
              <a:gd name="T1" fmla="*/ 3920 h 7834"/>
              <a:gd name="T2" fmla="*/ 7833 w 7834"/>
              <a:gd name="T3" fmla="*/ 3920 h 7834"/>
              <a:gd name="T4" fmla="*/ 3921 w 7834"/>
              <a:gd name="T5" fmla="*/ 7833 h 7834"/>
              <a:gd name="T6" fmla="*/ 0 w 7834"/>
              <a:gd name="T7" fmla="*/ 3920 h 7834"/>
              <a:gd name="T8" fmla="*/ 3921 w 7834"/>
              <a:gd name="T9" fmla="*/ 0 h 7834"/>
              <a:gd name="T10" fmla="*/ 7833 w 7834"/>
              <a:gd name="T11" fmla="*/ 3920 h 7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34" h="7834">
                <a:moveTo>
                  <a:pt x="7833" y="3920"/>
                </a:moveTo>
                <a:lnTo>
                  <a:pt x="7833" y="3920"/>
                </a:lnTo>
                <a:cubicBezTo>
                  <a:pt x="7833" y="6080"/>
                  <a:pt x="6080" y="7833"/>
                  <a:pt x="3921" y="7833"/>
                </a:cubicBezTo>
                <a:cubicBezTo>
                  <a:pt x="1753" y="7833"/>
                  <a:pt x="0" y="6080"/>
                  <a:pt x="0" y="3920"/>
                </a:cubicBezTo>
                <a:cubicBezTo>
                  <a:pt x="0" y="1753"/>
                  <a:pt x="1753" y="0"/>
                  <a:pt x="3921" y="0"/>
                </a:cubicBezTo>
                <a:cubicBezTo>
                  <a:pt x="6080" y="0"/>
                  <a:pt x="7833" y="1753"/>
                  <a:pt x="7833" y="39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1EB0C8F6-E9AD-6D4B-8D45-D17FE72E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657" y="6794018"/>
            <a:ext cx="654031" cy="5564005"/>
          </a:xfrm>
          <a:custGeom>
            <a:avLst/>
            <a:gdLst>
              <a:gd name="T0" fmla="*/ 606 w 607"/>
              <a:gd name="T1" fmla="*/ 0 h 5178"/>
              <a:gd name="T2" fmla="*/ 606 w 607"/>
              <a:gd name="T3" fmla="*/ 0 h 5178"/>
              <a:gd name="T4" fmla="*/ 307 w 607"/>
              <a:gd name="T5" fmla="*/ 53 h 5178"/>
              <a:gd name="T6" fmla="*/ 0 w 607"/>
              <a:gd name="T7" fmla="*/ 0 h 5178"/>
              <a:gd name="T8" fmla="*/ 0 w 607"/>
              <a:gd name="T9" fmla="*/ 4987 h 5178"/>
              <a:gd name="T10" fmla="*/ 190 w 607"/>
              <a:gd name="T11" fmla="*/ 5177 h 5178"/>
              <a:gd name="T12" fmla="*/ 425 w 607"/>
              <a:gd name="T13" fmla="*/ 5177 h 5178"/>
              <a:gd name="T14" fmla="*/ 606 w 607"/>
              <a:gd name="T15" fmla="*/ 4987 h 5178"/>
              <a:gd name="T16" fmla="*/ 606 w 607"/>
              <a:gd name="T17" fmla="*/ 0 h 5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7" h="5178">
                <a:moveTo>
                  <a:pt x="606" y="0"/>
                </a:moveTo>
                <a:lnTo>
                  <a:pt x="606" y="0"/>
                </a:lnTo>
                <a:cubicBezTo>
                  <a:pt x="515" y="35"/>
                  <a:pt x="407" y="53"/>
                  <a:pt x="307" y="53"/>
                </a:cubicBezTo>
                <a:cubicBezTo>
                  <a:pt x="199" y="53"/>
                  <a:pt x="100" y="35"/>
                  <a:pt x="0" y="0"/>
                </a:cubicBezTo>
                <a:cubicBezTo>
                  <a:pt x="0" y="4987"/>
                  <a:pt x="0" y="4987"/>
                  <a:pt x="0" y="4987"/>
                </a:cubicBezTo>
                <a:cubicBezTo>
                  <a:pt x="0" y="5095"/>
                  <a:pt x="90" y="5177"/>
                  <a:pt x="190" y="5177"/>
                </a:cubicBezTo>
                <a:cubicBezTo>
                  <a:pt x="425" y="5177"/>
                  <a:pt x="425" y="5177"/>
                  <a:pt x="425" y="5177"/>
                </a:cubicBezTo>
                <a:cubicBezTo>
                  <a:pt x="524" y="5177"/>
                  <a:pt x="606" y="5095"/>
                  <a:pt x="606" y="4987"/>
                </a:cubicBezTo>
                <a:cubicBezTo>
                  <a:pt x="606" y="0"/>
                  <a:pt x="606" y="0"/>
                  <a:pt x="606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6976074A-444B-F547-A0A0-D9D6169E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6094" y="3983581"/>
            <a:ext cx="2379157" cy="2862572"/>
          </a:xfrm>
          <a:custGeom>
            <a:avLst/>
            <a:gdLst>
              <a:gd name="T0" fmla="*/ 1111 w 2215"/>
              <a:gd name="T1" fmla="*/ 2403 h 2665"/>
              <a:gd name="T2" fmla="*/ 1111 w 2215"/>
              <a:gd name="T3" fmla="*/ 2403 h 2665"/>
              <a:gd name="T4" fmla="*/ 217 w 2215"/>
              <a:gd name="T5" fmla="*/ 1337 h 2665"/>
              <a:gd name="T6" fmla="*/ 1111 w 2215"/>
              <a:gd name="T7" fmla="*/ 262 h 2665"/>
              <a:gd name="T8" fmla="*/ 2006 w 2215"/>
              <a:gd name="T9" fmla="*/ 1337 h 2665"/>
              <a:gd name="T10" fmla="*/ 1111 w 2215"/>
              <a:gd name="T11" fmla="*/ 2403 h 2665"/>
              <a:gd name="T12" fmla="*/ 1111 w 2215"/>
              <a:gd name="T13" fmla="*/ 0 h 2665"/>
              <a:gd name="T14" fmla="*/ 1111 w 2215"/>
              <a:gd name="T15" fmla="*/ 0 h 2665"/>
              <a:gd name="T16" fmla="*/ 0 w 2215"/>
              <a:gd name="T17" fmla="*/ 1337 h 2665"/>
              <a:gd name="T18" fmla="*/ 804 w 2215"/>
              <a:gd name="T19" fmla="*/ 2611 h 2665"/>
              <a:gd name="T20" fmla="*/ 1111 w 2215"/>
              <a:gd name="T21" fmla="*/ 2664 h 2665"/>
              <a:gd name="T22" fmla="*/ 1410 w 2215"/>
              <a:gd name="T23" fmla="*/ 2611 h 2665"/>
              <a:gd name="T24" fmla="*/ 2214 w 2215"/>
              <a:gd name="T25" fmla="*/ 1337 h 2665"/>
              <a:gd name="T26" fmla="*/ 1111 w 2215"/>
              <a:gd name="T27" fmla="*/ 0 h 2665"/>
              <a:gd name="T28" fmla="*/ 1111 w 2215"/>
              <a:gd name="T29" fmla="*/ 2403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15" h="2665">
                <a:moveTo>
                  <a:pt x="1111" y="2403"/>
                </a:moveTo>
                <a:lnTo>
                  <a:pt x="1111" y="2403"/>
                </a:lnTo>
                <a:cubicBezTo>
                  <a:pt x="614" y="2403"/>
                  <a:pt x="217" y="1924"/>
                  <a:pt x="217" y="1337"/>
                </a:cubicBezTo>
                <a:cubicBezTo>
                  <a:pt x="217" y="741"/>
                  <a:pt x="614" y="262"/>
                  <a:pt x="1111" y="262"/>
                </a:cubicBezTo>
                <a:cubicBezTo>
                  <a:pt x="1599" y="262"/>
                  <a:pt x="2006" y="741"/>
                  <a:pt x="2006" y="1337"/>
                </a:cubicBezTo>
                <a:cubicBezTo>
                  <a:pt x="2006" y="1924"/>
                  <a:pt x="1599" y="2403"/>
                  <a:pt x="1111" y="2403"/>
                </a:cubicBezTo>
                <a:lnTo>
                  <a:pt x="1111" y="0"/>
                </a:lnTo>
                <a:lnTo>
                  <a:pt x="1111" y="0"/>
                </a:lnTo>
                <a:cubicBezTo>
                  <a:pt x="497" y="0"/>
                  <a:pt x="0" y="596"/>
                  <a:pt x="0" y="1337"/>
                </a:cubicBezTo>
                <a:cubicBezTo>
                  <a:pt x="0" y="1942"/>
                  <a:pt x="343" y="2458"/>
                  <a:pt x="804" y="2611"/>
                </a:cubicBezTo>
                <a:cubicBezTo>
                  <a:pt x="904" y="2646"/>
                  <a:pt x="1003" y="2664"/>
                  <a:pt x="1111" y="2664"/>
                </a:cubicBezTo>
                <a:cubicBezTo>
                  <a:pt x="1211" y="2664"/>
                  <a:pt x="1319" y="2646"/>
                  <a:pt x="1410" y="2611"/>
                </a:cubicBezTo>
                <a:cubicBezTo>
                  <a:pt x="1879" y="2458"/>
                  <a:pt x="2214" y="1942"/>
                  <a:pt x="2214" y="1337"/>
                </a:cubicBezTo>
                <a:cubicBezTo>
                  <a:pt x="2214" y="596"/>
                  <a:pt x="1717" y="0"/>
                  <a:pt x="1111" y="0"/>
                </a:cubicBezTo>
                <a:lnTo>
                  <a:pt x="1111" y="240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46C01206-313F-5E4B-99A6-83990459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321" y="4267942"/>
            <a:ext cx="1924179" cy="2303328"/>
          </a:xfrm>
          <a:custGeom>
            <a:avLst/>
            <a:gdLst>
              <a:gd name="T0" fmla="*/ 894 w 1790"/>
              <a:gd name="T1" fmla="*/ 0 h 2142"/>
              <a:gd name="T2" fmla="*/ 894 w 1790"/>
              <a:gd name="T3" fmla="*/ 0 h 2142"/>
              <a:gd name="T4" fmla="*/ 0 w 1790"/>
              <a:gd name="T5" fmla="*/ 1075 h 2142"/>
              <a:gd name="T6" fmla="*/ 894 w 1790"/>
              <a:gd name="T7" fmla="*/ 2141 h 2142"/>
              <a:gd name="T8" fmla="*/ 1789 w 1790"/>
              <a:gd name="T9" fmla="*/ 1075 h 2142"/>
              <a:gd name="T10" fmla="*/ 894 w 1790"/>
              <a:gd name="T11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0" h="2142">
                <a:moveTo>
                  <a:pt x="894" y="0"/>
                </a:moveTo>
                <a:lnTo>
                  <a:pt x="894" y="0"/>
                </a:lnTo>
                <a:cubicBezTo>
                  <a:pt x="397" y="0"/>
                  <a:pt x="0" y="479"/>
                  <a:pt x="0" y="1075"/>
                </a:cubicBezTo>
                <a:cubicBezTo>
                  <a:pt x="0" y="1662"/>
                  <a:pt x="397" y="2141"/>
                  <a:pt x="894" y="2141"/>
                </a:cubicBezTo>
                <a:cubicBezTo>
                  <a:pt x="1382" y="2141"/>
                  <a:pt x="1789" y="1662"/>
                  <a:pt x="1789" y="1075"/>
                </a:cubicBezTo>
                <a:cubicBezTo>
                  <a:pt x="1789" y="479"/>
                  <a:pt x="1382" y="0"/>
                  <a:pt x="89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804B68AC-803C-754C-83AF-44834F62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572" y="3983581"/>
            <a:ext cx="331755" cy="1848349"/>
          </a:xfrm>
          <a:custGeom>
            <a:avLst/>
            <a:gdLst>
              <a:gd name="T0" fmla="*/ 217 w 308"/>
              <a:gd name="T1" fmla="*/ 0 h 1718"/>
              <a:gd name="T2" fmla="*/ 217 w 308"/>
              <a:gd name="T3" fmla="*/ 0 h 1718"/>
              <a:gd name="T4" fmla="*/ 90 w 308"/>
              <a:gd name="T5" fmla="*/ 0 h 1718"/>
              <a:gd name="T6" fmla="*/ 0 w 308"/>
              <a:gd name="T7" fmla="*/ 99 h 1718"/>
              <a:gd name="T8" fmla="*/ 0 w 308"/>
              <a:gd name="T9" fmla="*/ 1717 h 1718"/>
              <a:gd name="T10" fmla="*/ 0 w 308"/>
              <a:gd name="T11" fmla="*/ 1301 h 1718"/>
              <a:gd name="T12" fmla="*/ 307 w 308"/>
              <a:gd name="T13" fmla="*/ 1301 h 1718"/>
              <a:gd name="T14" fmla="*/ 307 w 308"/>
              <a:gd name="T15" fmla="*/ 99 h 1718"/>
              <a:gd name="T16" fmla="*/ 217 w 308"/>
              <a:gd name="T17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1718">
                <a:moveTo>
                  <a:pt x="217" y="0"/>
                </a:moveTo>
                <a:lnTo>
                  <a:pt x="217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45"/>
                  <a:pt x="0" y="99"/>
                </a:cubicBezTo>
                <a:cubicBezTo>
                  <a:pt x="0" y="1717"/>
                  <a:pt x="0" y="1717"/>
                  <a:pt x="0" y="171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307" y="1301"/>
                  <a:pt x="307" y="1301"/>
                  <a:pt x="307" y="1301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7" y="45"/>
                  <a:pt x="262" y="0"/>
                  <a:pt x="21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F5A195A2-C4F0-1D44-B32F-F6536BA6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862" y="3983581"/>
            <a:ext cx="341234" cy="1398109"/>
          </a:xfrm>
          <a:custGeom>
            <a:avLst/>
            <a:gdLst>
              <a:gd name="T0" fmla="*/ 217 w 317"/>
              <a:gd name="T1" fmla="*/ 0 h 1302"/>
              <a:gd name="T2" fmla="*/ 217 w 317"/>
              <a:gd name="T3" fmla="*/ 0 h 1302"/>
              <a:gd name="T4" fmla="*/ 100 w 317"/>
              <a:gd name="T5" fmla="*/ 0 h 1302"/>
              <a:gd name="T6" fmla="*/ 0 w 317"/>
              <a:gd name="T7" fmla="*/ 99 h 1302"/>
              <a:gd name="T8" fmla="*/ 0 w 317"/>
              <a:gd name="T9" fmla="*/ 1301 h 1302"/>
              <a:gd name="T10" fmla="*/ 316 w 317"/>
              <a:gd name="T11" fmla="*/ 1301 h 1302"/>
              <a:gd name="T12" fmla="*/ 316 w 317"/>
              <a:gd name="T13" fmla="*/ 99 h 1302"/>
              <a:gd name="T14" fmla="*/ 217 w 317"/>
              <a:gd name="T15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1302">
                <a:moveTo>
                  <a:pt x="217" y="0"/>
                </a:moveTo>
                <a:lnTo>
                  <a:pt x="217" y="0"/>
                </a:lnTo>
                <a:cubicBezTo>
                  <a:pt x="100" y="0"/>
                  <a:pt x="100" y="0"/>
                  <a:pt x="100" y="0"/>
                </a:cubicBezTo>
                <a:cubicBezTo>
                  <a:pt x="46" y="0"/>
                  <a:pt x="0" y="45"/>
                  <a:pt x="0" y="99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316" y="1301"/>
                  <a:pt x="316" y="1301"/>
                  <a:pt x="316" y="1301"/>
                </a:cubicBezTo>
                <a:cubicBezTo>
                  <a:pt x="316" y="99"/>
                  <a:pt x="316" y="99"/>
                  <a:pt x="316" y="99"/>
                </a:cubicBezTo>
                <a:cubicBezTo>
                  <a:pt x="316" y="45"/>
                  <a:pt x="271" y="0"/>
                  <a:pt x="21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4792DD0C-E673-F54D-B2C3-FAF854E8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156" y="3983581"/>
            <a:ext cx="341234" cy="1398109"/>
          </a:xfrm>
          <a:custGeom>
            <a:avLst/>
            <a:gdLst>
              <a:gd name="T0" fmla="*/ 216 w 317"/>
              <a:gd name="T1" fmla="*/ 0 h 1302"/>
              <a:gd name="T2" fmla="*/ 216 w 317"/>
              <a:gd name="T3" fmla="*/ 0 h 1302"/>
              <a:gd name="T4" fmla="*/ 99 w 317"/>
              <a:gd name="T5" fmla="*/ 0 h 1302"/>
              <a:gd name="T6" fmla="*/ 0 w 317"/>
              <a:gd name="T7" fmla="*/ 99 h 1302"/>
              <a:gd name="T8" fmla="*/ 0 w 317"/>
              <a:gd name="T9" fmla="*/ 1301 h 1302"/>
              <a:gd name="T10" fmla="*/ 316 w 317"/>
              <a:gd name="T11" fmla="*/ 1301 h 1302"/>
              <a:gd name="T12" fmla="*/ 316 w 317"/>
              <a:gd name="T13" fmla="*/ 99 h 1302"/>
              <a:gd name="T14" fmla="*/ 216 w 317"/>
              <a:gd name="T15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1302">
                <a:moveTo>
                  <a:pt x="216" y="0"/>
                </a:moveTo>
                <a:lnTo>
                  <a:pt x="216" y="0"/>
                </a:lnTo>
                <a:cubicBezTo>
                  <a:pt x="99" y="0"/>
                  <a:pt x="99" y="0"/>
                  <a:pt x="99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316" y="1301"/>
                  <a:pt x="316" y="1301"/>
                  <a:pt x="316" y="1301"/>
                </a:cubicBezTo>
                <a:cubicBezTo>
                  <a:pt x="316" y="99"/>
                  <a:pt x="316" y="99"/>
                  <a:pt x="316" y="99"/>
                </a:cubicBezTo>
                <a:cubicBezTo>
                  <a:pt x="316" y="45"/>
                  <a:pt x="271" y="0"/>
                  <a:pt x="216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172BF9C4-76AE-C146-895F-D24E1CE2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572" y="5386430"/>
            <a:ext cx="1644555" cy="1748821"/>
          </a:xfrm>
          <a:custGeom>
            <a:avLst/>
            <a:gdLst>
              <a:gd name="T0" fmla="*/ 1527 w 1528"/>
              <a:gd name="T1" fmla="*/ 0 h 1627"/>
              <a:gd name="T2" fmla="*/ 1527 w 1528"/>
              <a:gd name="T3" fmla="*/ 0 h 1627"/>
              <a:gd name="T4" fmla="*/ 1527 w 1528"/>
              <a:gd name="T5" fmla="*/ 0 h 1627"/>
              <a:gd name="T6" fmla="*/ 1211 w 1528"/>
              <a:gd name="T7" fmla="*/ 0 h 1627"/>
              <a:gd name="T8" fmla="*/ 921 w 1528"/>
              <a:gd name="T9" fmla="*/ 0 h 1627"/>
              <a:gd name="T10" fmla="*/ 605 w 1528"/>
              <a:gd name="T11" fmla="*/ 0 h 1627"/>
              <a:gd name="T12" fmla="*/ 307 w 1528"/>
              <a:gd name="T13" fmla="*/ 0 h 1627"/>
              <a:gd name="T14" fmla="*/ 0 w 1528"/>
              <a:gd name="T15" fmla="*/ 0 h 1627"/>
              <a:gd name="T16" fmla="*/ 0 w 1528"/>
              <a:gd name="T17" fmla="*/ 416 h 1627"/>
              <a:gd name="T18" fmla="*/ 0 w 1528"/>
              <a:gd name="T19" fmla="*/ 1157 h 1627"/>
              <a:gd name="T20" fmla="*/ 461 w 1528"/>
              <a:gd name="T21" fmla="*/ 1626 h 1627"/>
              <a:gd name="T22" fmla="*/ 461 w 1528"/>
              <a:gd name="T23" fmla="*/ 416 h 1627"/>
              <a:gd name="T24" fmla="*/ 1066 w 1528"/>
              <a:gd name="T25" fmla="*/ 416 h 1627"/>
              <a:gd name="T26" fmla="*/ 1066 w 1528"/>
              <a:gd name="T27" fmla="*/ 1626 h 1627"/>
              <a:gd name="T28" fmla="*/ 1527 w 1528"/>
              <a:gd name="T29" fmla="*/ 1157 h 1627"/>
              <a:gd name="T30" fmla="*/ 1527 w 1528"/>
              <a:gd name="T31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8" h="1627">
                <a:moveTo>
                  <a:pt x="1527" y="0"/>
                </a:moveTo>
                <a:lnTo>
                  <a:pt x="1527" y="0"/>
                </a:lnTo>
                <a:lnTo>
                  <a:pt x="1527" y="0"/>
                </a:lnTo>
                <a:cubicBezTo>
                  <a:pt x="1211" y="0"/>
                  <a:pt x="1211" y="0"/>
                  <a:pt x="1211" y="0"/>
                </a:cubicBezTo>
                <a:cubicBezTo>
                  <a:pt x="921" y="0"/>
                  <a:pt x="921" y="0"/>
                  <a:pt x="92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1409"/>
                  <a:pt x="199" y="1616"/>
                  <a:pt x="461" y="1626"/>
                </a:cubicBezTo>
                <a:cubicBezTo>
                  <a:pt x="461" y="416"/>
                  <a:pt x="461" y="416"/>
                  <a:pt x="461" y="416"/>
                </a:cubicBezTo>
                <a:cubicBezTo>
                  <a:pt x="1066" y="416"/>
                  <a:pt x="1066" y="416"/>
                  <a:pt x="1066" y="416"/>
                </a:cubicBezTo>
                <a:cubicBezTo>
                  <a:pt x="1066" y="1626"/>
                  <a:pt x="1066" y="1626"/>
                  <a:pt x="1066" y="1626"/>
                </a:cubicBezTo>
                <a:cubicBezTo>
                  <a:pt x="1319" y="1616"/>
                  <a:pt x="1527" y="1409"/>
                  <a:pt x="1527" y="1157"/>
                </a:cubicBezTo>
                <a:cubicBezTo>
                  <a:pt x="1527" y="0"/>
                  <a:pt x="1527" y="0"/>
                  <a:pt x="152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8C087174-5CCA-7541-B9D1-065C9CC7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465" y="5831930"/>
            <a:ext cx="649290" cy="6526093"/>
          </a:xfrm>
          <a:custGeom>
            <a:avLst/>
            <a:gdLst>
              <a:gd name="T0" fmla="*/ 605 w 606"/>
              <a:gd name="T1" fmla="*/ 0 h 6072"/>
              <a:gd name="T2" fmla="*/ 605 w 606"/>
              <a:gd name="T3" fmla="*/ 0 h 6072"/>
              <a:gd name="T4" fmla="*/ 0 w 606"/>
              <a:gd name="T5" fmla="*/ 0 h 6072"/>
              <a:gd name="T6" fmla="*/ 0 w 606"/>
              <a:gd name="T7" fmla="*/ 1210 h 6072"/>
              <a:gd name="T8" fmla="*/ 0 w 606"/>
              <a:gd name="T9" fmla="*/ 5881 h 6072"/>
              <a:gd name="T10" fmla="*/ 190 w 606"/>
              <a:gd name="T11" fmla="*/ 6071 h 6072"/>
              <a:gd name="T12" fmla="*/ 415 w 606"/>
              <a:gd name="T13" fmla="*/ 6071 h 6072"/>
              <a:gd name="T14" fmla="*/ 605 w 606"/>
              <a:gd name="T15" fmla="*/ 5881 h 6072"/>
              <a:gd name="T16" fmla="*/ 605 w 606"/>
              <a:gd name="T17" fmla="*/ 1210 h 6072"/>
              <a:gd name="T18" fmla="*/ 605 w 606"/>
              <a:gd name="T19" fmla="*/ 0 h 6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6" h="6072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5881"/>
                  <a:pt x="0" y="5881"/>
                  <a:pt x="0" y="5881"/>
                </a:cubicBezTo>
                <a:cubicBezTo>
                  <a:pt x="0" y="5989"/>
                  <a:pt x="81" y="6071"/>
                  <a:pt x="190" y="6071"/>
                </a:cubicBezTo>
                <a:cubicBezTo>
                  <a:pt x="415" y="6071"/>
                  <a:pt x="415" y="6071"/>
                  <a:pt x="415" y="6071"/>
                </a:cubicBezTo>
                <a:cubicBezTo>
                  <a:pt x="524" y="6071"/>
                  <a:pt x="605" y="5989"/>
                  <a:pt x="605" y="5881"/>
                </a:cubicBezTo>
                <a:cubicBezTo>
                  <a:pt x="605" y="1210"/>
                  <a:pt x="605" y="1210"/>
                  <a:pt x="605" y="1210"/>
                </a:cubicBezTo>
                <a:cubicBezTo>
                  <a:pt x="605" y="0"/>
                  <a:pt x="605" y="0"/>
                  <a:pt x="60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1">
            <a:extLst>
              <a:ext uri="{FF2B5EF4-FFF2-40B4-BE49-F238E27FC236}">
                <a16:creationId xmlns:a16="http://schemas.microsoft.com/office/drawing/2014/main" id="{939699A7-338A-0B4E-80B3-7AB9429CC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08" y="4675527"/>
            <a:ext cx="3777269" cy="3777266"/>
          </a:xfrm>
          <a:custGeom>
            <a:avLst/>
            <a:gdLst>
              <a:gd name="T0" fmla="*/ 3515 w 3516"/>
              <a:gd name="T1" fmla="*/ 0 h 3515"/>
              <a:gd name="T2" fmla="*/ 3515 w 3516"/>
              <a:gd name="T3" fmla="*/ 0 h 3515"/>
              <a:gd name="T4" fmla="*/ 0 w 3516"/>
              <a:gd name="T5" fmla="*/ 3514 h 3515"/>
              <a:gd name="T6" fmla="*/ 3515 w 3516"/>
              <a:gd name="T7" fmla="*/ 3514 h 3515"/>
              <a:gd name="T8" fmla="*/ 3515 w 3516"/>
              <a:gd name="T9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6" h="3515">
                <a:moveTo>
                  <a:pt x="3515" y="0"/>
                </a:moveTo>
                <a:lnTo>
                  <a:pt x="3515" y="0"/>
                </a:lnTo>
                <a:cubicBezTo>
                  <a:pt x="1572" y="0"/>
                  <a:pt x="0" y="1573"/>
                  <a:pt x="0" y="3514"/>
                </a:cubicBezTo>
                <a:cubicBezTo>
                  <a:pt x="3515" y="3514"/>
                  <a:pt x="3515" y="3514"/>
                  <a:pt x="3515" y="3514"/>
                </a:cubicBezTo>
                <a:lnTo>
                  <a:pt x="35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2">
            <a:extLst>
              <a:ext uri="{FF2B5EF4-FFF2-40B4-BE49-F238E27FC236}">
                <a16:creationId xmlns:a16="http://schemas.microsoft.com/office/drawing/2014/main" id="{979A9E57-3323-8942-BB8F-C2D6D654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08" y="8452793"/>
            <a:ext cx="3777269" cy="3767790"/>
          </a:xfrm>
          <a:custGeom>
            <a:avLst/>
            <a:gdLst>
              <a:gd name="T0" fmla="*/ 0 w 3516"/>
              <a:gd name="T1" fmla="*/ 0 h 3507"/>
              <a:gd name="T2" fmla="*/ 0 w 3516"/>
              <a:gd name="T3" fmla="*/ 0 h 3507"/>
              <a:gd name="T4" fmla="*/ 3515 w 3516"/>
              <a:gd name="T5" fmla="*/ 3506 h 3507"/>
              <a:gd name="T6" fmla="*/ 3515 w 3516"/>
              <a:gd name="T7" fmla="*/ 0 h 3507"/>
              <a:gd name="T8" fmla="*/ 0 w 3516"/>
              <a:gd name="T9" fmla="*/ 0 h 3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6" h="3507">
                <a:moveTo>
                  <a:pt x="0" y="0"/>
                </a:moveTo>
                <a:lnTo>
                  <a:pt x="0" y="0"/>
                </a:lnTo>
                <a:cubicBezTo>
                  <a:pt x="0" y="1934"/>
                  <a:pt x="1572" y="3506"/>
                  <a:pt x="3515" y="3506"/>
                </a:cubicBezTo>
                <a:cubicBezTo>
                  <a:pt x="3515" y="0"/>
                  <a:pt x="3515" y="0"/>
                  <a:pt x="3515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3">
            <a:extLst>
              <a:ext uri="{FF2B5EF4-FFF2-40B4-BE49-F238E27FC236}">
                <a16:creationId xmlns:a16="http://schemas.microsoft.com/office/drawing/2014/main" id="{71DE891E-AF83-A346-85F8-D21500E5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6077" y="8452793"/>
            <a:ext cx="3767787" cy="3767790"/>
          </a:xfrm>
          <a:custGeom>
            <a:avLst/>
            <a:gdLst>
              <a:gd name="T0" fmla="*/ 0 w 3506"/>
              <a:gd name="T1" fmla="*/ 3506 h 3507"/>
              <a:gd name="T2" fmla="*/ 0 w 3506"/>
              <a:gd name="T3" fmla="*/ 3506 h 3507"/>
              <a:gd name="T4" fmla="*/ 3505 w 3506"/>
              <a:gd name="T5" fmla="*/ 0 h 3507"/>
              <a:gd name="T6" fmla="*/ 0 w 3506"/>
              <a:gd name="T7" fmla="*/ 0 h 3507"/>
              <a:gd name="T8" fmla="*/ 0 w 3506"/>
              <a:gd name="T9" fmla="*/ 3506 h 3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6" h="3507">
                <a:moveTo>
                  <a:pt x="0" y="3506"/>
                </a:moveTo>
                <a:lnTo>
                  <a:pt x="0" y="3506"/>
                </a:lnTo>
                <a:cubicBezTo>
                  <a:pt x="1933" y="3506"/>
                  <a:pt x="3505" y="1934"/>
                  <a:pt x="3505" y="0"/>
                </a:cubicBezTo>
                <a:cubicBezTo>
                  <a:pt x="0" y="0"/>
                  <a:pt x="0" y="0"/>
                  <a:pt x="0" y="0"/>
                </a:cubicBezTo>
                <a:lnTo>
                  <a:pt x="0" y="35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4">
            <a:extLst>
              <a:ext uri="{FF2B5EF4-FFF2-40B4-BE49-F238E27FC236}">
                <a16:creationId xmlns:a16="http://schemas.microsoft.com/office/drawing/2014/main" id="{A4BA87EF-C43F-F246-A2CD-43BF7BA5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6077" y="4675527"/>
            <a:ext cx="3767787" cy="3777266"/>
          </a:xfrm>
          <a:custGeom>
            <a:avLst/>
            <a:gdLst>
              <a:gd name="T0" fmla="*/ 0 w 3506"/>
              <a:gd name="T1" fmla="*/ 0 h 3515"/>
              <a:gd name="T2" fmla="*/ 0 w 3506"/>
              <a:gd name="T3" fmla="*/ 0 h 3515"/>
              <a:gd name="T4" fmla="*/ 0 w 3506"/>
              <a:gd name="T5" fmla="*/ 3514 h 3515"/>
              <a:gd name="T6" fmla="*/ 3505 w 3506"/>
              <a:gd name="T7" fmla="*/ 3514 h 3515"/>
              <a:gd name="T8" fmla="*/ 0 w 3506"/>
              <a:gd name="T9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6" h="3515">
                <a:moveTo>
                  <a:pt x="0" y="0"/>
                </a:moveTo>
                <a:lnTo>
                  <a:pt x="0" y="0"/>
                </a:lnTo>
                <a:cubicBezTo>
                  <a:pt x="0" y="3514"/>
                  <a:pt x="0" y="3514"/>
                  <a:pt x="0" y="3514"/>
                </a:cubicBezTo>
                <a:cubicBezTo>
                  <a:pt x="3505" y="3514"/>
                  <a:pt x="3505" y="3514"/>
                  <a:pt x="3505" y="3514"/>
                </a:cubicBezTo>
                <a:cubicBezTo>
                  <a:pt x="3505" y="1573"/>
                  <a:pt x="1933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8">
            <a:extLst>
              <a:ext uri="{FF2B5EF4-FFF2-40B4-BE49-F238E27FC236}">
                <a16:creationId xmlns:a16="http://schemas.microsoft.com/office/drawing/2014/main" id="{5F6FB1F8-E6E2-4A4E-8233-EA6C80CF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831" y="5964632"/>
            <a:ext cx="80568" cy="165876"/>
          </a:xfrm>
          <a:custGeom>
            <a:avLst/>
            <a:gdLst>
              <a:gd name="T0" fmla="*/ 54 w 73"/>
              <a:gd name="T1" fmla="*/ 154 h 155"/>
              <a:gd name="T2" fmla="*/ 54 w 73"/>
              <a:gd name="T3" fmla="*/ 154 h 155"/>
              <a:gd name="T4" fmla="*/ 36 w 73"/>
              <a:gd name="T5" fmla="*/ 145 h 155"/>
              <a:gd name="T6" fmla="*/ 0 w 73"/>
              <a:gd name="T7" fmla="*/ 18 h 155"/>
              <a:gd name="T8" fmla="*/ 18 w 73"/>
              <a:gd name="T9" fmla="*/ 0 h 155"/>
              <a:gd name="T10" fmla="*/ 36 w 73"/>
              <a:gd name="T11" fmla="*/ 18 h 155"/>
              <a:gd name="T12" fmla="*/ 72 w 73"/>
              <a:gd name="T13" fmla="*/ 127 h 155"/>
              <a:gd name="T14" fmla="*/ 72 w 73"/>
              <a:gd name="T15" fmla="*/ 136 h 155"/>
              <a:gd name="T16" fmla="*/ 63 w 73"/>
              <a:gd name="T17" fmla="*/ 154 h 155"/>
              <a:gd name="T18" fmla="*/ 54 w 73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55">
                <a:moveTo>
                  <a:pt x="54" y="154"/>
                </a:moveTo>
                <a:lnTo>
                  <a:pt x="54" y="154"/>
                </a:lnTo>
                <a:cubicBezTo>
                  <a:pt x="45" y="154"/>
                  <a:pt x="45" y="154"/>
                  <a:pt x="36" y="145"/>
                </a:cubicBezTo>
                <a:cubicBezTo>
                  <a:pt x="18" y="109"/>
                  <a:pt x="0" y="63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9"/>
                  <a:pt x="36" y="18"/>
                </a:cubicBezTo>
                <a:cubicBezTo>
                  <a:pt x="36" y="54"/>
                  <a:pt x="54" y="99"/>
                  <a:pt x="72" y="127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45"/>
                  <a:pt x="72" y="154"/>
                  <a:pt x="63" y="154"/>
                </a:cubicBezTo>
                <a:lnTo>
                  <a:pt x="54" y="1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9">
            <a:extLst>
              <a:ext uri="{FF2B5EF4-FFF2-40B4-BE49-F238E27FC236}">
                <a16:creationId xmlns:a16="http://schemas.microsoft.com/office/drawing/2014/main" id="{7A1978D0-4B79-D049-9BED-5E8742D4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516" y="5703966"/>
            <a:ext cx="952612" cy="563985"/>
          </a:xfrm>
          <a:custGeom>
            <a:avLst/>
            <a:gdLst>
              <a:gd name="T0" fmla="*/ 687 w 887"/>
              <a:gd name="T1" fmla="*/ 524 h 525"/>
              <a:gd name="T2" fmla="*/ 687 w 887"/>
              <a:gd name="T3" fmla="*/ 524 h 525"/>
              <a:gd name="T4" fmla="*/ 669 w 887"/>
              <a:gd name="T5" fmla="*/ 524 h 525"/>
              <a:gd name="T6" fmla="*/ 650 w 887"/>
              <a:gd name="T7" fmla="*/ 497 h 525"/>
              <a:gd name="T8" fmla="*/ 678 w 887"/>
              <a:gd name="T9" fmla="*/ 488 h 525"/>
              <a:gd name="T10" fmla="*/ 687 w 887"/>
              <a:gd name="T11" fmla="*/ 488 h 525"/>
              <a:gd name="T12" fmla="*/ 849 w 887"/>
              <a:gd name="T13" fmla="*/ 325 h 525"/>
              <a:gd name="T14" fmla="*/ 687 w 887"/>
              <a:gd name="T15" fmla="*/ 163 h 525"/>
              <a:gd name="T16" fmla="*/ 659 w 887"/>
              <a:gd name="T17" fmla="*/ 163 h 525"/>
              <a:gd name="T18" fmla="*/ 641 w 887"/>
              <a:gd name="T19" fmla="*/ 154 h 525"/>
              <a:gd name="T20" fmla="*/ 443 w 887"/>
              <a:gd name="T21" fmla="*/ 36 h 525"/>
              <a:gd name="T22" fmla="*/ 253 w 887"/>
              <a:gd name="T23" fmla="*/ 154 h 525"/>
              <a:gd name="T24" fmla="*/ 235 w 887"/>
              <a:gd name="T25" fmla="*/ 163 h 525"/>
              <a:gd name="T26" fmla="*/ 199 w 887"/>
              <a:gd name="T27" fmla="*/ 163 h 525"/>
              <a:gd name="T28" fmla="*/ 36 w 887"/>
              <a:gd name="T29" fmla="*/ 325 h 525"/>
              <a:gd name="T30" fmla="*/ 199 w 887"/>
              <a:gd name="T31" fmla="*/ 488 h 525"/>
              <a:gd name="T32" fmla="*/ 217 w 887"/>
              <a:gd name="T33" fmla="*/ 488 h 525"/>
              <a:gd name="T34" fmla="*/ 235 w 887"/>
              <a:gd name="T35" fmla="*/ 497 h 525"/>
              <a:gd name="T36" fmla="*/ 217 w 887"/>
              <a:gd name="T37" fmla="*/ 524 h 525"/>
              <a:gd name="T38" fmla="*/ 199 w 887"/>
              <a:gd name="T39" fmla="*/ 524 h 525"/>
              <a:gd name="T40" fmla="*/ 0 w 887"/>
              <a:gd name="T41" fmla="*/ 325 h 525"/>
              <a:gd name="T42" fmla="*/ 199 w 887"/>
              <a:gd name="T43" fmla="*/ 127 h 525"/>
              <a:gd name="T44" fmla="*/ 226 w 887"/>
              <a:gd name="T45" fmla="*/ 127 h 525"/>
              <a:gd name="T46" fmla="*/ 443 w 887"/>
              <a:gd name="T47" fmla="*/ 0 h 525"/>
              <a:gd name="T48" fmla="*/ 659 w 887"/>
              <a:gd name="T49" fmla="*/ 127 h 525"/>
              <a:gd name="T50" fmla="*/ 687 w 887"/>
              <a:gd name="T51" fmla="*/ 127 h 525"/>
              <a:gd name="T52" fmla="*/ 886 w 887"/>
              <a:gd name="T53" fmla="*/ 325 h 525"/>
              <a:gd name="T54" fmla="*/ 687 w 887"/>
              <a:gd name="T5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7" h="525">
                <a:moveTo>
                  <a:pt x="687" y="524"/>
                </a:moveTo>
                <a:lnTo>
                  <a:pt x="687" y="524"/>
                </a:lnTo>
                <a:cubicBezTo>
                  <a:pt x="678" y="524"/>
                  <a:pt x="678" y="524"/>
                  <a:pt x="669" y="524"/>
                </a:cubicBezTo>
                <a:cubicBezTo>
                  <a:pt x="659" y="524"/>
                  <a:pt x="650" y="515"/>
                  <a:pt x="650" y="497"/>
                </a:cubicBezTo>
                <a:cubicBezTo>
                  <a:pt x="659" y="488"/>
                  <a:pt x="669" y="488"/>
                  <a:pt x="678" y="488"/>
                </a:cubicBezTo>
                <a:cubicBezTo>
                  <a:pt x="678" y="488"/>
                  <a:pt x="678" y="488"/>
                  <a:pt x="687" y="488"/>
                </a:cubicBezTo>
                <a:cubicBezTo>
                  <a:pt x="777" y="488"/>
                  <a:pt x="849" y="416"/>
                  <a:pt x="849" y="325"/>
                </a:cubicBezTo>
                <a:cubicBezTo>
                  <a:pt x="849" y="235"/>
                  <a:pt x="777" y="163"/>
                  <a:pt x="687" y="163"/>
                </a:cubicBezTo>
                <a:cubicBezTo>
                  <a:pt x="678" y="163"/>
                  <a:pt x="669" y="163"/>
                  <a:pt x="659" y="163"/>
                </a:cubicBezTo>
                <a:cubicBezTo>
                  <a:pt x="650" y="163"/>
                  <a:pt x="641" y="163"/>
                  <a:pt x="641" y="154"/>
                </a:cubicBezTo>
                <a:cubicBezTo>
                  <a:pt x="596" y="81"/>
                  <a:pt x="524" y="36"/>
                  <a:pt x="443" y="36"/>
                </a:cubicBezTo>
                <a:cubicBezTo>
                  <a:pt x="361" y="36"/>
                  <a:pt x="289" y="81"/>
                  <a:pt x="253" y="154"/>
                </a:cubicBezTo>
                <a:cubicBezTo>
                  <a:pt x="244" y="163"/>
                  <a:pt x="235" y="163"/>
                  <a:pt x="235" y="163"/>
                </a:cubicBezTo>
                <a:cubicBezTo>
                  <a:pt x="217" y="163"/>
                  <a:pt x="208" y="163"/>
                  <a:pt x="199" y="163"/>
                </a:cubicBezTo>
                <a:cubicBezTo>
                  <a:pt x="117" y="163"/>
                  <a:pt x="36" y="235"/>
                  <a:pt x="36" y="325"/>
                </a:cubicBezTo>
                <a:cubicBezTo>
                  <a:pt x="36" y="416"/>
                  <a:pt x="117" y="488"/>
                  <a:pt x="199" y="488"/>
                </a:cubicBezTo>
                <a:cubicBezTo>
                  <a:pt x="208" y="488"/>
                  <a:pt x="208" y="488"/>
                  <a:pt x="217" y="488"/>
                </a:cubicBezTo>
                <a:cubicBezTo>
                  <a:pt x="226" y="488"/>
                  <a:pt x="235" y="488"/>
                  <a:pt x="235" y="497"/>
                </a:cubicBezTo>
                <a:cubicBezTo>
                  <a:pt x="235" y="515"/>
                  <a:pt x="226" y="524"/>
                  <a:pt x="217" y="524"/>
                </a:cubicBezTo>
                <a:cubicBezTo>
                  <a:pt x="208" y="524"/>
                  <a:pt x="208" y="524"/>
                  <a:pt x="199" y="524"/>
                </a:cubicBezTo>
                <a:cubicBezTo>
                  <a:pt x="90" y="524"/>
                  <a:pt x="0" y="434"/>
                  <a:pt x="0" y="325"/>
                </a:cubicBezTo>
                <a:cubicBezTo>
                  <a:pt x="0" y="217"/>
                  <a:pt x="90" y="127"/>
                  <a:pt x="199" y="127"/>
                </a:cubicBezTo>
                <a:cubicBezTo>
                  <a:pt x="208" y="127"/>
                  <a:pt x="217" y="127"/>
                  <a:pt x="226" y="127"/>
                </a:cubicBezTo>
                <a:cubicBezTo>
                  <a:pt x="271" y="45"/>
                  <a:pt x="352" y="0"/>
                  <a:pt x="443" y="0"/>
                </a:cubicBezTo>
                <a:cubicBezTo>
                  <a:pt x="533" y="0"/>
                  <a:pt x="614" y="45"/>
                  <a:pt x="659" y="127"/>
                </a:cubicBezTo>
                <a:cubicBezTo>
                  <a:pt x="669" y="127"/>
                  <a:pt x="678" y="127"/>
                  <a:pt x="687" y="127"/>
                </a:cubicBezTo>
                <a:cubicBezTo>
                  <a:pt x="795" y="127"/>
                  <a:pt x="886" y="217"/>
                  <a:pt x="886" y="325"/>
                </a:cubicBezTo>
                <a:cubicBezTo>
                  <a:pt x="886" y="434"/>
                  <a:pt x="795" y="524"/>
                  <a:pt x="687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70">
            <a:extLst>
              <a:ext uri="{FF2B5EF4-FFF2-40B4-BE49-F238E27FC236}">
                <a16:creationId xmlns:a16="http://schemas.microsoft.com/office/drawing/2014/main" id="{661C4967-C15E-5848-95A4-FF427D5FD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983" y="5964632"/>
            <a:ext cx="80571" cy="165876"/>
          </a:xfrm>
          <a:custGeom>
            <a:avLst/>
            <a:gdLst>
              <a:gd name="T0" fmla="*/ 17 w 73"/>
              <a:gd name="T1" fmla="*/ 154 h 155"/>
              <a:gd name="T2" fmla="*/ 17 w 73"/>
              <a:gd name="T3" fmla="*/ 154 h 155"/>
              <a:gd name="T4" fmla="*/ 8 w 73"/>
              <a:gd name="T5" fmla="*/ 154 h 155"/>
              <a:gd name="T6" fmla="*/ 0 w 73"/>
              <a:gd name="T7" fmla="*/ 136 h 155"/>
              <a:gd name="T8" fmla="*/ 0 w 73"/>
              <a:gd name="T9" fmla="*/ 127 h 155"/>
              <a:gd name="T10" fmla="*/ 36 w 73"/>
              <a:gd name="T11" fmla="*/ 18 h 155"/>
              <a:gd name="T12" fmla="*/ 54 w 73"/>
              <a:gd name="T13" fmla="*/ 0 h 155"/>
              <a:gd name="T14" fmla="*/ 72 w 73"/>
              <a:gd name="T15" fmla="*/ 18 h 155"/>
              <a:gd name="T16" fmla="*/ 36 w 73"/>
              <a:gd name="T17" fmla="*/ 145 h 155"/>
              <a:gd name="T18" fmla="*/ 17 w 73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55">
                <a:moveTo>
                  <a:pt x="17" y="154"/>
                </a:moveTo>
                <a:lnTo>
                  <a:pt x="17" y="154"/>
                </a:lnTo>
                <a:cubicBezTo>
                  <a:pt x="17" y="154"/>
                  <a:pt x="17" y="154"/>
                  <a:pt x="8" y="154"/>
                </a:cubicBezTo>
                <a:cubicBezTo>
                  <a:pt x="8" y="154"/>
                  <a:pt x="0" y="145"/>
                  <a:pt x="0" y="136"/>
                </a:cubicBezTo>
                <a:cubicBezTo>
                  <a:pt x="0" y="136"/>
                  <a:pt x="0" y="136"/>
                  <a:pt x="0" y="127"/>
                </a:cubicBezTo>
                <a:cubicBezTo>
                  <a:pt x="26" y="99"/>
                  <a:pt x="36" y="54"/>
                  <a:pt x="36" y="18"/>
                </a:cubicBezTo>
                <a:cubicBezTo>
                  <a:pt x="36" y="9"/>
                  <a:pt x="45" y="0"/>
                  <a:pt x="54" y="0"/>
                </a:cubicBezTo>
                <a:cubicBezTo>
                  <a:pt x="63" y="0"/>
                  <a:pt x="72" y="9"/>
                  <a:pt x="72" y="18"/>
                </a:cubicBezTo>
                <a:cubicBezTo>
                  <a:pt x="72" y="63"/>
                  <a:pt x="54" y="109"/>
                  <a:pt x="36" y="145"/>
                </a:cubicBezTo>
                <a:cubicBezTo>
                  <a:pt x="36" y="154"/>
                  <a:pt x="26" y="154"/>
                  <a:pt x="17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71">
            <a:extLst>
              <a:ext uri="{FF2B5EF4-FFF2-40B4-BE49-F238E27FC236}">
                <a16:creationId xmlns:a16="http://schemas.microsoft.com/office/drawing/2014/main" id="{6833A076-937A-4240-8B02-FD13B36E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7788" y="6092593"/>
            <a:ext cx="146919" cy="175358"/>
          </a:xfrm>
          <a:custGeom>
            <a:avLst/>
            <a:gdLst>
              <a:gd name="T0" fmla="*/ 18 w 136"/>
              <a:gd name="T1" fmla="*/ 162 h 163"/>
              <a:gd name="T2" fmla="*/ 18 w 136"/>
              <a:gd name="T3" fmla="*/ 162 h 163"/>
              <a:gd name="T4" fmla="*/ 0 w 136"/>
              <a:gd name="T5" fmla="*/ 144 h 163"/>
              <a:gd name="T6" fmla="*/ 18 w 136"/>
              <a:gd name="T7" fmla="*/ 126 h 163"/>
              <a:gd name="T8" fmla="*/ 81 w 136"/>
              <a:gd name="T9" fmla="*/ 99 h 163"/>
              <a:gd name="T10" fmla="*/ 18 w 136"/>
              <a:gd name="T11" fmla="*/ 27 h 163"/>
              <a:gd name="T12" fmla="*/ 27 w 136"/>
              <a:gd name="T13" fmla="*/ 9 h 163"/>
              <a:gd name="T14" fmla="*/ 54 w 136"/>
              <a:gd name="T15" fmla="*/ 9 h 163"/>
              <a:gd name="T16" fmla="*/ 126 w 136"/>
              <a:gd name="T17" fmla="*/ 90 h 163"/>
              <a:gd name="T18" fmla="*/ 135 w 136"/>
              <a:gd name="T19" fmla="*/ 99 h 163"/>
              <a:gd name="T20" fmla="*/ 126 w 136"/>
              <a:gd name="T21" fmla="*/ 117 h 163"/>
              <a:gd name="T22" fmla="*/ 18 w 136"/>
              <a:gd name="T2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63">
                <a:moveTo>
                  <a:pt x="18" y="162"/>
                </a:moveTo>
                <a:lnTo>
                  <a:pt x="18" y="162"/>
                </a:lnTo>
                <a:cubicBezTo>
                  <a:pt x="9" y="162"/>
                  <a:pt x="0" y="153"/>
                  <a:pt x="0" y="144"/>
                </a:cubicBezTo>
                <a:cubicBezTo>
                  <a:pt x="0" y="135"/>
                  <a:pt x="9" y="126"/>
                  <a:pt x="18" y="126"/>
                </a:cubicBezTo>
                <a:cubicBezTo>
                  <a:pt x="36" y="117"/>
                  <a:pt x="63" y="117"/>
                  <a:pt x="81" y="99"/>
                </a:cubicBezTo>
                <a:cubicBezTo>
                  <a:pt x="54" y="81"/>
                  <a:pt x="36" y="54"/>
                  <a:pt x="18" y="27"/>
                </a:cubicBezTo>
                <a:cubicBezTo>
                  <a:pt x="18" y="18"/>
                  <a:pt x="18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72" y="45"/>
                  <a:pt x="99" y="72"/>
                  <a:pt x="126" y="90"/>
                </a:cubicBezTo>
                <a:lnTo>
                  <a:pt x="135" y="99"/>
                </a:lnTo>
                <a:cubicBezTo>
                  <a:pt x="135" y="108"/>
                  <a:pt x="135" y="117"/>
                  <a:pt x="126" y="117"/>
                </a:cubicBezTo>
                <a:cubicBezTo>
                  <a:pt x="99" y="144"/>
                  <a:pt x="54" y="153"/>
                  <a:pt x="18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72">
            <a:extLst>
              <a:ext uri="{FF2B5EF4-FFF2-40B4-BE49-F238E27FC236}">
                <a16:creationId xmlns:a16="http://schemas.microsoft.com/office/drawing/2014/main" id="{86CAAE40-0C13-9749-8D5D-5178D242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746" y="6092593"/>
            <a:ext cx="497631" cy="175358"/>
          </a:xfrm>
          <a:custGeom>
            <a:avLst/>
            <a:gdLst>
              <a:gd name="T0" fmla="*/ 226 w 462"/>
              <a:gd name="T1" fmla="*/ 162 h 163"/>
              <a:gd name="T2" fmla="*/ 226 w 462"/>
              <a:gd name="T3" fmla="*/ 162 h 163"/>
              <a:gd name="T4" fmla="*/ 90 w 462"/>
              <a:gd name="T5" fmla="*/ 117 h 163"/>
              <a:gd name="T6" fmla="*/ 0 w 462"/>
              <a:gd name="T7" fmla="*/ 27 h 163"/>
              <a:gd name="T8" fmla="*/ 9 w 462"/>
              <a:gd name="T9" fmla="*/ 9 h 163"/>
              <a:gd name="T10" fmla="*/ 36 w 462"/>
              <a:gd name="T11" fmla="*/ 9 h 163"/>
              <a:gd name="T12" fmla="*/ 108 w 462"/>
              <a:gd name="T13" fmla="*/ 90 h 163"/>
              <a:gd name="T14" fmla="*/ 226 w 462"/>
              <a:gd name="T15" fmla="*/ 126 h 163"/>
              <a:gd name="T16" fmla="*/ 343 w 462"/>
              <a:gd name="T17" fmla="*/ 90 h 163"/>
              <a:gd name="T18" fmla="*/ 416 w 462"/>
              <a:gd name="T19" fmla="*/ 9 h 163"/>
              <a:gd name="T20" fmla="*/ 442 w 462"/>
              <a:gd name="T21" fmla="*/ 9 h 163"/>
              <a:gd name="T22" fmla="*/ 452 w 462"/>
              <a:gd name="T23" fmla="*/ 27 h 163"/>
              <a:gd name="T24" fmla="*/ 370 w 462"/>
              <a:gd name="T25" fmla="*/ 117 h 163"/>
              <a:gd name="T26" fmla="*/ 226 w 462"/>
              <a:gd name="T2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" h="163">
                <a:moveTo>
                  <a:pt x="226" y="162"/>
                </a:moveTo>
                <a:lnTo>
                  <a:pt x="226" y="162"/>
                </a:lnTo>
                <a:cubicBezTo>
                  <a:pt x="180" y="162"/>
                  <a:pt x="126" y="144"/>
                  <a:pt x="90" y="117"/>
                </a:cubicBezTo>
                <a:cubicBezTo>
                  <a:pt x="54" y="99"/>
                  <a:pt x="27" y="63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4" y="45"/>
                  <a:pt x="81" y="72"/>
                  <a:pt x="108" y="90"/>
                </a:cubicBezTo>
                <a:cubicBezTo>
                  <a:pt x="144" y="108"/>
                  <a:pt x="180" y="126"/>
                  <a:pt x="226" y="126"/>
                </a:cubicBezTo>
                <a:cubicBezTo>
                  <a:pt x="271" y="126"/>
                  <a:pt x="307" y="108"/>
                  <a:pt x="343" y="90"/>
                </a:cubicBezTo>
                <a:cubicBezTo>
                  <a:pt x="379" y="72"/>
                  <a:pt x="406" y="45"/>
                  <a:pt x="416" y="9"/>
                </a:cubicBezTo>
                <a:cubicBezTo>
                  <a:pt x="424" y="0"/>
                  <a:pt x="433" y="0"/>
                  <a:pt x="442" y="9"/>
                </a:cubicBezTo>
                <a:cubicBezTo>
                  <a:pt x="452" y="9"/>
                  <a:pt x="461" y="18"/>
                  <a:pt x="452" y="27"/>
                </a:cubicBezTo>
                <a:cubicBezTo>
                  <a:pt x="433" y="63"/>
                  <a:pt x="397" y="99"/>
                  <a:pt x="370" y="117"/>
                </a:cubicBezTo>
                <a:cubicBezTo>
                  <a:pt x="325" y="144"/>
                  <a:pt x="280" y="162"/>
                  <a:pt x="226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73">
            <a:extLst>
              <a:ext uri="{FF2B5EF4-FFF2-40B4-BE49-F238E27FC236}">
                <a16:creationId xmlns:a16="http://schemas.microsoft.com/office/drawing/2014/main" id="{FA2D6716-0FEB-E247-BA0B-0833361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7788" y="6182642"/>
            <a:ext cx="535546" cy="478674"/>
          </a:xfrm>
          <a:custGeom>
            <a:avLst/>
            <a:gdLst>
              <a:gd name="T0" fmla="*/ 424 w 498"/>
              <a:gd name="T1" fmla="*/ 443 h 444"/>
              <a:gd name="T2" fmla="*/ 424 w 498"/>
              <a:gd name="T3" fmla="*/ 443 h 444"/>
              <a:gd name="T4" fmla="*/ 63 w 498"/>
              <a:gd name="T5" fmla="*/ 443 h 444"/>
              <a:gd name="T6" fmla="*/ 45 w 498"/>
              <a:gd name="T7" fmla="*/ 425 h 444"/>
              <a:gd name="T8" fmla="*/ 0 w 498"/>
              <a:gd name="T9" fmla="*/ 63 h 444"/>
              <a:gd name="T10" fmla="*/ 0 w 498"/>
              <a:gd name="T11" fmla="*/ 45 h 444"/>
              <a:gd name="T12" fmla="*/ 18 w 498"/>
              <a:gd name="T13" fmla="*/ 45 h 444"/>
              <a:gd name="T14" fmla="*/ 108 w 498"/>
              <a:gd name="T15" fmla="*/ 9 h 444"/>
              <a:gd name="T16" fmla="*/ 126 w 498"/>
              <a:gd name="T17" fmla="*/ 9 h 444"/>
              <a:gd name="T18" fmla="*/ 244 w 498"/>
              <a:gd name="T19" fmla="*/ 45 h 444"/>
              <a:gd name="T20" fmla="*/ 361 w 498"/>
              <a:gd name="T21" fmla="*/ 9 h 444"/>
              <a:gd name="T22" fmla="*/ 388 w 498"/>
              <a:gd name="T23" fmla="*/ 9 h 444"/>
              <a:gd name="T24" fmla="*/ 479 w 498"/>
              <a:gd name="T25" fmla="*/ 45 h 444"/>
              <a:gd name="T26" fmla="*/ 488 w 498"/>
              <a:gd name="T27" fmla="*/ 63 h 444"/>
              <a:gd name="T28" fmla="*/ 470 w 498"/>
              <a:gd name="T29" fmla="*/ 81 h 444"/>
              <a:gd name="T30" fmla="*/ 370 w 498"/>
              <a:gd name="T31" fmla="*/ 45 h 444"/>
              <a:gd name="T32" fmla="*/ 244 w 498"/>
              <a:gd name="T33" fmla="*/ 81 h 444"/>
              <a:gd name="T34" fmla="*/ 117 w 498"/>
              <a:gd name="T35" fmla="*/ 45 h 444"/>
              <a:gd name="T36" fmla="*/ 36 w 498"/>
              <a:gd name="T37" fmla="*/ 72 h 444"/>
              <a:gd name="T38" fmla="*/ 81 w 498"/>
              <a:gd name="T39" fmla="*/ 406 h 444"/>
              <a:gd name="T40" fmla="*/ 406 w 498"/>
              <a:gd name="T41" fmla="*/ 406 h 444"/>
              <a:gd name="T42" fmla="*/ 442 w 498"/>
              <a:gd name="T43" fmla="*/ 181 h 444"/>
              <a:gd name="T44" fmla="*/ 460 w 498"/>
              <a:gd name="T45" fmla="*/ 163 h 444"/>
              <a:gd name="T46" fmla="*/ 479 w 498"/>
              <a:gd name="T47" fmla="*/ 181 h 444"/>
              <a:gd name="T48" fmla="*/ 442 w 498"/>
              <a:gd name="T49" fmla="*/ 425 h 444"/>
              <a:gd name="T50" fmla="*/ 424 w 498"/>
              <a:gd name="T51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8" h="444">
                <a:moveTo>
                  <a:pt x="424" y="443"/>
                </a:moveTo>
                <a:lnTo>
                  <a:pt x="424" y="443"/>
                </a:lnTo>
                <a:cubicBezTo>
                  <a:pt x="63" y="443"/>
                  <a:pt x="63" y="443"/>
                  <a:pt x="63" y="443"/>
                </a:cubicBezTo>
                <a:cubicBezTo>
                  <a:pt x="54" y="443"/>
                  <a:pt x="45" y="434"/>
                  <a:pt x="45" y="4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54"/>
                  <a:pt x="0" y="45"/>
                </a:cubicBezTo>
                <a:cubicBezTo>
                  <a:pt x="9" y="45"/>
                  <a:pt x="9" y="45"/>
                  <a:pt x="18" y="45"/>
                </a:cubicBezTo>
                <a:cubicBezTo>
                  <a:pt x="45" y="36"/>
                  <a:pt x="81" y="27"/>
                  <a:pt x="108" y="9"/>
                </a:cubicBezTo>
                <a:cubicBezTo>
                  <a:pt x="108" y="0"/>
                  <a:pt x="117" y="0"/>
                  <a:pt x="126" y="9"/>
                </a:cubicBezTo>
                <a:cubicBezTo>
                  <a:pt x="162" y="27"/>
                  <a:pt x="198" y="45"/>
                  <a:pt x="244" y="45"/>
                </a:cubicBezTo>
                <a:cubicBezTo>
                  <a:pt x="289" y="45"/>
                  <a:pt x="325" y="27"/>
                  <a:pt x="361" y="9"/>
                </a:cubicBezTo>
                <a:cubicBezTo>
                  <a:pt x="370" y="0"/>
                  <a:pt x="379" y="0"/>
                  <a:pt x="388" y="9"/>
                </a:cubicBezTo>
                <a:cubicBezTo>
                  <a:pt x="415" y="27"/>
                  <a:pt x="442" y="36"/>
                  <a:pt x="479" y="45"/>
                </a:cubicBezTo>
                <a:cubicBezTo>
                  <a:pt x="488" y="45"/>
                  <a:pt x="497" y="54"/>
                  <a:pt x="488" y="63"/>
                </a:cubicBezTo>
                <a:cubicBezTo>
                  <a:pt x="488" y="72"/>
                  <a:pt x="479" y="81"/>
                  <a:pt x="470" y="81"/>
                </a:cubicBezTo>
                <a:cubicBezTo>
                  <a:pt x="434" y="72"/>
                  <a:pt x="406" y="63"/>
                  <a:pt x="370" y="45"/>
                </a:cubicBezTo>
                <a:cubicBezTo>
                  <a:pt x="334" y="63"/>
                  <a:pt x="289" y="81"/>
                  <a:pt x="244" y="81"/>
                </a:cubicBezTo>
                <a:cubicBezTo>
                  <a:pt x="198" y="81"/>
                  <a:pt x="153" y="63"/>
                  <a:pt x="117" y="45"/>
                </a:cubicBezTo>
                <a:cubicBezTo>
                  <a:pt x="90" y="63"/>
                  <a:pt x="63" y="72"/>
                  <a:pt x="36" y="72"/>
                </a:cubicBezTo>
                <a:cubicBezTo>
                  <a:pt x="81" y="406"/>
                  <a:pt x="81" y="406"/>
                  <a:pt x="81" y="406"/>
                </a:cubicBezTo>
                <a:cubicBezTo>
                  <a:pt x="406" y="406"/>
                  <a:pt x="406" y="406"/>
                  <a:pt x="406" y="406"/>
                </a:cubicBezTo>
                <a:cubicBezTo>
                  <a:pt x="442" y="181"/>
                  <a:pt x="442" y="181"/>
                  <a:pt x="442" y="181"/>
                </a:cubicBezTo>
                <a:cubicBezTo>
                  <a:pt x="442" y="172"/>
                  <a:pt x="451" y="163"/>
                  <a:pt x="460" y="163"/>
                </a:cubicBezTo>
                <a:cubicBezTo>
                  <a:pt x="470" y="163"/>
                  <a:pt x="479" y="172"/>
                  <a:pt x="479" y="181"/>
                </a:cubicBezTo>
                <a:cubicBezTo>
                  <a:pt x="442" y="425"/>
                  <a:pt x="442" y="425"/>
                  <a:pt x="442" y="425"/>
                </a:cubicBezTo>
                <a:cubicBezTo>
                  <a:pt x="442" y="434"/>
                  <a:pt x="434" y="443"/>
                  <a:pt x="424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74">
            <a:extLst>
              <a:ext uri="{FF2B5EF4-FFF2-40B4-BE49-F238E27FC236}">
                <a16:creationId xmlns:a16="http://schemas.microsoft.com/office/drawing/2014/main" id="{DBEF0794-8852-7E42-8368-86417052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416" y="6092593"/>
            <a:ext cx="146919" cy="175358"/>
          </a:xfrm>
          <a:custGeom>
            <a:avLst/>
            <a:gdLst>
              <a:gd name="T0" fmla="*/ 109 w 137"/>
              <a:gd name="T1" fmla="*/ 162 h 163"/>
              <a:gd name="T2" fmla="*/ 109 w 137"/>
              <a:gd name="T3" fmla="*/ 162 h 163"/>
              <a:gd name="T4" fmla="*/ 109 w 137"/>
              <a:gd name="T5" fmla="*/ 162 h 163"/>
              <a:gd name="T6" fmla="*/ 0 w 137"/>
              <a:gd name="T7" fmla="*/ 117 h 163"/>
              <a:gd name="T8" fmla="*/ 0 w 137"/>
              <a:gd name="T9" fmla="*/ 99 h 163"/>
              <a:gd name="T10" fmla="*/ 0 w 137"/>
              <a:gd name="T11" fmla="*/ 90 h 163"/>
              <a:gd name="T12" fmla="*/ 73 w 137"/>
              <a:gd name="T13" fmla="*/ 9 h 163"/>
              <a:gd name="T14" fmla="*/ 99 w 137"/>
              <a:gd name="T15" fmla="*/ 9 h 163"/>
              <a:gd name="T16" fmla="*/ 109 w 137"/>
              <a:gd name="T17" fmla="*/ 27 h 163"/>
              <a:gd name="T18" fmla="*/ 45 w 137"/>
              <a:gd name="T19" fmla="*/ 99 h 163"/>
              <a:gd name="T20" fmla="*/ 118 w 137"/>
              <a:gd name="T21" fmla="*/ 126 h 163"/>
              <a:gd name="T22" fmla="*/ 127 w 137"/>
              <a:gd name="T23" fmla="*/ 144 h 163"/>
              <a:gd name="T24" fmla="*/ 109 w 137"/>
              <a:gd name="T2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63">
                <a:moveTo>
                  <a:pt x="109" y="162"/>
                </a:moveTo>
                <a:lnTo>
                  <a:pt x="109" y="162"/>
                </a:lnTo>
                <a:lnTo>
                  <a:pt x="109" y="162"/>
                </a:lnTo>
                <a:cubicBezTo>
                  <a:pt x="73" y="153"/>
                  <a:pt x="36" y="144"/>
                  <a:pt x="0" y="117"/>
                </a:cubicBezTo>
                <a:cubicBezTo>
                  <a:pt x="0" y="117"/>
                  <a:pt x="0" y="108"/>
                  <a:pt x="0" y="99"/>
                </a:cubicBezTo>
                <a:lnTo>
                  <a:pt x="0" y="90"/>
                </a:lnTo>
                <a:cubicBezTo>
                  <a:pt x="36" y="72"/>
                  <a:pt x="63" y="45"/>
                  <a:pt x="73" y="9"/>
                </a:cubicBezTo>
                <a:cubicBezTo>
                  <a:pt x="81" y="0"/>
                  <a:pt x="90" y="0"/>
                  <a:pt x="99" y="9"/>
                </a:cubicBezTo>
                <a:cubicBezTo>
                  <a:pt x="109" y="9"/>
                  <a:pt x="118" y="18"/>
                  <a:pt x="109" y="27"/>
                </a:cubicBezTo>
                <a:cubicBezTo>
                  <a:pt x="90" y="54"/>
                  <a:pt x="73" y="81"/>
                  <a:pt x="45" y="99"/>
                </a:cubicBezTo>
                <a:cubicBezTo>
                  <a:pt x="63" y="117"/>
                  <a:pt x="90" y="117"/>
                  <a:pt x="118" y="126"/>
                </a:cubicBezTo>
                <a:cubicBezTo>
                  <a:pt x="127" y="126"/>
                  <a:pt x="136" y="135"/>
                  <a:pt x="127" y="144"/>
                </a:cubicBezTo>
                <a:cubicBezTo>
                  <a:pt x="127" y="153"/>
                  <a:pt x="127" y="162"/>
                  <a:pt x="109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75">
            <a:extLst>
              <a:ext uri="{FF2B5EF4-FFF2-40B4-BE49-F238E27FC236}">
                <a16:creationId xmlns:a16="http://schemas.microsoft.com/office/drawing/2014/main" id="{FBBBD43D-37C8-D647-BE14-8CDF1960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703" y="6481220"/>
            <a:ext cx="369670" cy="37915"/>
          </a:xfrm>
          <a:custGeom>
            <a:avLst/>
            <a:gdLst>
              <a:gd name="T0" fmla="*/ 325 w 344"/>
              <a:gd name="T1" fmla="*/ 36 h 37"/>
              <a:gd name="T2" fmla="*/ 325 w 344"/>
              <a:gd name="T3" fmla="*/ 36 h 37"/>
              <a:gd name="T4" fmla="*/ 18 w 344"/>
              <a:gd name="T5" fmla="*/ 36 h 37"/>
              <a:gd name="T6" fmla="*/ 0 w 344"/>
              <a:gd name="T7" fmla="*/ 18 h 37"/>
              <a:gd name="T8" fmla="*/ 18 w 344"/>
              <a:gd name="T9" fmla="*/ 0 h 37"/>
              <a:gd name="T10" fmla="*/ 325 w 344"/>
              <a:gd name="T11" fmla="*/ 0 h 37"/>
              <a:gd name="T12" fmla="*/ 343 w 344"/>
              <a:gd name="T13" fmla="*/ 18 h 37"/>
              <a:gd name="T14" fmla="*/ 325 w 3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37">
                <a:moveTo>
                  <a:pt x="325" y="36"/>
                </a:moveTo>
                <a:lnTo>
                  <a:pt x="3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43" y="0"/>
                  <a:pt x="343" y="9"/>
                  <a:pt x="343" y="18"/>
                </a:cubicBezTo>
                <a:cubicBezTo>
                  <a:pt x="343" y="27"/>
                  <a:pt x="343" y="36"/>
                  <a:pt x="32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76">
            <a:extLst>
              <a:ext uri="{FF2B5EF4-FFF2-40B4-BE49-F238E27FC236}">
                <a16:creationId xmlns:a16="http://schemas.microsoft.com/office/drawing/2014/main" id="{BEE3FFE8-8670-D349-A788-CC4EF671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831" y="8917250"/>
            <a:ext cx="563982" cy="815169"/>
          </a:xfrm>
          <a:custGeom>
            <a:avLst/>
            <a:gdLst>
              <a:gd name="T0" fmla="*/ 442 w 525"/>
              <a:gd name="T1" fmla="*/ 759 h 760"/>
              <a:gd name="T2" fmla="*/ 442 w 525"/>
              <a:gd name="T3" fmla="*/ 759 h 760"/>
              <a:gd name="T4" fmla="*/ 81 w 525"/>
              <a:gd name="T5" fmla="*/ 759 h 760"/>
              <a:gd name="T6" fmla="*/ 63 w 525"/>
              <a:gd name="T7" fmla="*/ 741 h 760"/>
              <a:gd name="T8" fmla="*/ 54 w 525"/>
              <a:gd name="T9" fmla="*/ 623 h 760"/>
              <a:gd name="T10" fmla="*/ 72 w 525"/>
              <a:gd name="T11" fmla="*/ 596 h 760"/>
              <a:gd name="T12" fmla="*/ 90 w 525"/>
              <a:gd name="T13" fmla="*/ 614 h 760"/>
              <a:gd name="T14" fmla="*/ 99 w 525"/>
              <a:gd name="T15" fmla="*/ 723 h 760"/>
              <a:gd name="T16" fmla="*/ 424 w 525"/>
              <a:gd name="T17" fmla="*/ 723 h 760"/>
              <a:gd name="T18" fmla="*/ 488 w 525"/>
              <a:gd name="T19" fmla="*/ 36 h 760"/>
              <a:gd name="T20" fmla="*/ 45 w 525"/>
              <a:gd name="T21" fmla="*/ 36 h 760"/>
              <a:gd name="T22" fmla="*/ 81 w 525"/>
              <a:gd name="T23" fmla="*/ 497 h 760"/>
              <a:gd name="T24" fmla="*/ 63 w 525"/>
              <a:gd name="T25" fmla="*/ 515 h 760"/>
              <a:gd name="T26" fmla="*/ 45 w 525"/>
              <a:gd name="T27" fmla="*/ 497 h 760"/>
              <a:gd name="T28" fmla="*/ 0 w 525"/>
              <a:gd name="T29" fmla="*/ 18 h 760"/>
              <a:gd name="T30" fmla="*/ 9 w 525"/>
              <a:gd name="T31" fmla="*/ 0 h 760"/>
              <a:gd name="T32" fmla="*/ 18 w 525"/>
              <a:gd name="T33" fmla="*/ 0 h 760"/>
              <a:gd name="T34" fmla="*/ 506 w 525"/>
              <a:gd name="T35" fmla="*/ 0 h 760"/>
              <a:gd name="T36" fmla="*/ 515 w 525"/>
              <a:gd name="T37" fmla="*/ 0 h 760"/>
              <a:gd name="T38" fmla="*/ 524 w 525"/>
              <a:gd name="T39" fmla="*/ 18 h 760"/>
              <a:gd name="T40" fmla="*/ 460 w 525"/>
              <a:gd name="T41" fmla="*/ 741 h 760"/>
              <a:gd name="T42" fmla="*/ 442 w 525"/>
              <a:gd name="T4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5" h="760">
                <a:moveTo>
                  <a:pt x="442" y="759"/>
                </a:moveTo>
                <a:lnTo>
                  <a:pt x="442" y="759"/>
                </a:lnTo>
                <a:cubicBezTo>
                  <a:pt x="81" y="759"/>
                  <a:pt x="81" y="759"/>
                  <a:pt x="81" y="759"/>
                </a:cubicBezTo>
                <a:cubicBezTo>
                  <a:pt x="72" y="759"/>
                  <a:pt x="63" y="750"/>
                  <a:pt x="63" y="741"/>
                </a:cubicBezTo>
                <a:cubicBezTo>
                  <a:pt x="54" y="623"/>
                  <a:pt x="54" y="623"/>
                  <a:pt x="54" y="623"/>
                </a:cubicBezTo>
                <a:cubicBezTo>
                  <a:pt x="54" y="605"/>
                  <a:pt x="63" y="596"/>
                  <a:pt x="72" y="596"/>
                </a:cubicBezTo>
                <a:cubicBezTo>
                  <a:pt x="81" y="596"/>
                  <a:pt x="90" y="605"/>
                  <a:pt x="90" y="614"/>
                </a:cubicBezTo>
                <a:cubicBezTo>
                  <a:pt x="99" y="723"/>
                  <a:pt x="99" y="723"/>
                  <a:pt x="99" y="723"/>
                </a:cubicBezTo>
                <a:cubicBezTo>
                  <a:pt x="424" y="723"/>
                  <a:pt x="424" y="723"/>
                  <a:pt x="424" y="723"/>
                </a:cubicBezTo>
                <a:cubicBezTo>
                  <a:pt x="488" y="36"/>
                  <a:pt x="488" y="36"/>
                  <a:pt x="488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81" y="497"/>
                  <a:pt x="81" y="497"/>
                  <a:pt x="81" y="497"/>
                </a:cubicBezTo>
                <a:cubicBezTo>
                  <a:pt x="81" y="506"/>
                  <a:pt x="72" y="515"/>
                  <a:pt x="63" y="515"/>
                </a:cubicBezTo>
                <a:cubicBezTo>
                  <a:pt x="54" y="515"/>
                  <a:pt x="45" y="506"/>
                  <a:pt x="45" y="4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9"/>
                  <a:pt x="9" y="0"/>
                </a:cubicBezTo>
                <a:lnTo>
                  <a:pt x="18" y="0"/>
                </a:lnTo>
                <a:cubicBezTo>
                  <a:pt x="506" y="0"/>
                  <a:pt x="506" y="0"/>
                  <a:pt x="506" y="0"/>
                </a:cubicBezTo>
                <a:lnTo>
                  <a:pt x="515" y="0"/>
                </a:lnTo>
                <a:cubicBezTo>
                  <a:pt x="524" y="9"/>
                  <a:pt x="524" y="9"/>
                  <a:pt x="524" y="18"/>
                </a:cubicBezTo>
                <a:cubicBezTo>
                  <a:pt x="460" y="741"/>
                  <a:pt x="460" y="741"/>
                  <a:pt x="460" y="741"/>
                </a:cubicBezTo>
                <a:cubicBezTo>
                  <a:pt x="460" y="750"/>
                  <a:pt x="452" y="759"/>
                  <a:pt x="442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77">
            <a:extLst>
              <a:ext uri="{FF2B5EF4-FFF2-40B4-BE49-F238E27FC236}">
                <a16:creationId xmlns:a16="http://schemas.microsoft.com/office/drawing/2014/main" id="{DF830BED-7E73-3A44-A40C-2A0080D96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959" y="8850899"/>
            <a:ext cx="682467" cy="109007"/>
          </a:xfrm>
          <a:custGeom>
            <a:avLst/>
            <a:gdLst>
              <a:gd name="T0" fmla="*/ 614 w 633"/>
              <a:gd name="T1" fmla="*/ 99 h 100"/>
              <a:gd name="T2" fmla="*/ 614 w 633"/>
              <a:gd name="T3" fmla="*/ 99 h 100"/>
              <a:gd name="T4" fmla="*/ 17 w 633"/>
              <a:gd name="T5" fmla="*/ 99 h 100"/>
              <a:gd name="T6" fmla="*/ 0 w 633"/>
              <a:gd name="T7" fmla="*/ 81 h 100"/>
              <a:gd name="T8" fmla="*/ 0 w 633"/>
              <a:gd name="T9" fmla="*/ 18 h 100"/>
              <a:gd name="T10" fmla="*/ 17 w 633"/>
              <a:gd name="T11" fmla="*/ 0 h 100"/>
              <a:gd name="T12" fmla="*/ 614 w 633"/>
              <a:gd name="T13" fmla="*/ 0 h 100"/>
              <a:gd name="T14" fmla="*/ 632 w 633"/>
              <a:gd name="T15" fmla="*/ 18 h 100"/>
              <a:gd name="T16" fmla="*/ 632 w 633"/>
              <a:gd name="T17" fmla="*/ 81 h 100"/>
              <a:gd name="T18" fmla="*/ 614 w 633"/>
              <a:gd name="T19" fmla="*/ 99 h 100"/>
              <a:gd name="T20" fmla="*/ 36 w 633"/>
              <a:gd name="T21" fmla="*/ 63 h 100"/>
              <a:gd name="T22" fmla="*/ 36 w 633"/>
              <a:gd name="T23" fmla="*/ 63 h 100"/>
              <a:gd name="T24" fmla="*/ 596 w 633"/>
              <a:gd name="T25" fmla="*/ 63 h 100"/>
              <a:gd name="T26" fmla="*/ 596 w 633"/>
              <a:gd name="T27" fmla="*/ 36 h 100"/>
              <a:gd name="T28" fmla="*/ 36 w 633"/>
              <a:gd name="T29" fmla="*/ 36 h 100"/>
              <a:gd name="T30" fmla="*/ 36 w 633"/>
              <a:gd name="T31" fmla="*/ 6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100">
                <a:moveTo>
                  <a:pt x="614" y="99"/>
                </a:moveTo>
                <a:lnTo>
                  <a:pt x="614" y="99"/>
                </a:lnTo>
                <a:cubicBezTo>
                  <a:pt x="17" y="99"/>
                  <a:pt x="17" y="99"/>
                  <a:pt x="17" y="99"/>
                </a:cubicBezTo>
                <a:cubicBezTo>
                  <a:pt x="8" y="99"/>
                  <a:pt x="0" y="90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32" y="9"/>
                  <a:pt x="632" y="18"/>
                </a:cubicBezTo>
                <a:cubicBezTo>
                  <a:pt x="632" y="81"/>
                  <a:pt x="632" y="81"/>
                  <a:pt x="632" y="81"/>
                </a:cubicBezTo>
                <a:cubicBezTo>
                  <a:pt x="632" y="90"/>
                  <a:pt x="632" y="99"/>
                  <a:pt x="614" y="99"/>
                </a:cubicBezTo>
                <a:close/>
                <a:moveTo>
                  <a:pt x="36" y="63"/>
                </a:moveTo>
                <a:lnTo>
                  <a:pt x="36" y="63"/>
                </a:lnTo>
                <a:cubicBezTo>
                  <a:pt x="596" y="63"/>
                  <a:pt x="596" y="63"/>
                  <a:pt x="596" y="63"/>
                </a:cubicBezTo>
                <a:cubicBezTo>
                  <a:pt x="596" y="36"/>
                  <a:pt x="596" y="36"/>
                  <a:pt x="59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8">
            <a:extLst>
              <a:ext uri="{FF2B5EF4-FFF2-40B4-BE49-F238E27FC236}">
                <a16:creationId xmlns:a16="http://schemas.microsoft.com/office/drawing/2014/main" id="{2697D9C6-C1BF-0C4E-8833-F92E19E6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494" y="8590236"/>
            <a:ext cx="109007" cy="303319"/>
          </a:xfrm>
          <a:custGeom>
            <a:avLst/>
            <a:gdLst>
              <a:gd name="T0" fmla="*/ 18 w 100"/>
              <a:gd name="T1" fmla="*/ 280 h 281"/>
              <a:gd name="T2" fmla="*/ 18 w 100"/>
              <a:gd name="T3" fmla="*/ 280 h 281"/>
              <a:gd name="T4" fmla="*/ 0 w 100"/>
              <a:gd name="T5" fmla="*/ 262 h 281"/>
              <a:gd name="T6" fmla="*/ 0 w 100"/>
              <a:gd name="T7" fmla="*/ 81 h 281"/>
              <a:gd name="T8" fmla="*/ 9 w 100"/>
              <a:gd name="T9" fmla="*/ 72 h 281"/>
              <a:gd name="T10" fmla="*/ 63 w 100"/>
              <a:gd name="T11" fmla="*/ 9 h 281"/>
              <a:gd name="T12" fmla="*/ 90 w 100"/>
              <a:gd name="T13" fmla="*/ 9 h 281"/>
              <a:gd name="T14" fmla="*/ 90 w 100"/>
              <a:gd name="T15" fmla="*/ 36 h 281"/>
              <a:gd name="T16" fmla="*/ 36 w 100"/>
              <a:gd name="T17" fmla="*/ 90 h 281"/>
              <a:gd name="T18" fmla="*/ 36 w 100"/>
              <a:gd name="T19" fmla="*/ 262 h 281"/>
              <a:gd name="T20" fmla="*/ 18 w 100"/>
              <a:gd name="T2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" h="281">
                <a:moveTo>
                  <a:pt x="18" y="280"/>
                </a:move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0" y="72"/>
                  <a:pt x="9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72" y="0"/>
                  <a:pt x="81" y="0"/>
                  <a:pt x="90" y="9"/>
                </a:cubicBezTo>
                <a:cubicBezTo>
                  <a:pt x="99" y="18"/>
                  <a:pt x="99" y="27"/>
                  <a:pt x="90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9">
            <a:extLst>
              <a:ext uri="{FF2B5EF4-FFF2-40B4-BE49-F238E27FC236}">
                <a16:creationId xmlns:a16="http://schemas.microsoft.com/office/drawing/2014/main" id="{33AE29B1-E25D-A84C-BEC8-C94EE0C6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940" y="6173164"/>
            <a:ext cx="56872" cy="118482"/>
          </a:xfrm>
          <a:custGeom>
            <a:avLst/>
            <a:gdLst>
              <a:gd name="T0" fmla="*/ 36 w 55"/>
              <a:gd name="T1" fmla="*/ 108 h 109"/>
              <a:gd name="T2" fmla="*/ 36 w 55"/>
              <a:gd name="T3" fmla="*/ 108 h 109"/>
              <a:gd name="T4" fmla="*/ 18 w 55"/>
              <a:gd name="T5" fmla="*/ 99 h 109"/>
              <a:gd name="T6" fmla="*/ 0 w 55"/>
              <a:gd name="T7" fmla="*/ 54 h 109"/>
              <a:gd name="T8" fmla="*/ 18 w 55"/>
              <a:gd name="T9" fmla="*/ 9 h 109"/>
              <a:gd name="T10" fmla="*/ 45 w 55"/>
              <a:gd name="T11" fmla="*/ 9 h 109"/>
              <a:gd name="T12" fmla="*/ 45 w 55"/>
              <a:gd name="T13" fmla="*/ 36 h 109"/>
              <a:gd name="T14" fmla="*/ 36 w 55"/>
              <a:gd name="T15" fmla="*/ 54 h 109"/>
              <a:gd name="T16" fmla="*/ 45 w 55"/>
              <a:gd name="T17" fmla="*/ 72 h 109"/>
              <a:gd name="T18" fmla="*/ 45 w 55"/>
              <a:gd name="T19" fmla="*/ 99 h 109"/>
              <a:gd name="T20" fmla="*/ 36 w 55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09">
                <a:moveTo>
                  <a:pt x="36" y="108"/>
                </a:moveTo>
                <a:lnTo>
                  <a:pt x="36" y="108"/>
                </a:lnTo>
                <a:cubicBezTo>
                  <a:pt x="27" y="108"/>
                  <a:pt x="27" y="108"/>
                  <a:pt x="18" y="99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36"/>
                  <a:pt x="9" y="18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6" y="36"/>
                  <a:pt x="36" y="45"/>
                  <a:pt x="36" y="54"/>
                </a:cubicBezTo>
                <a:cubicBezTo>
                  <a:pt x="36" y="63"/>
                  <a:pt x="36" y="72"/>
                  <a:pt x="45" y="72"/>
                </a:cubicBezTo>
                <a:cubicBezTo>
                  <a:pt x="54" y="81"/>
                  <a:pt x="54" y="90"/>
                  <a:pt x="45" y="99"/>
                </a:cubicBezTo>
                <a:lnTo>
                  <a:pt x="36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80">
            <a:extLst>
              <a:ext uri="{FF2B5EF4-FFF2-40B4-BE49-F238E27FC236}">
                <a16:creationId xmlns:a16="http://schemas.microsoft.com/office/drawing/2014/main" id="{9A225236-C9CF-7C45-8783-2CEA9259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046" y="6173164"/>
            <a:ext cx="61610" cy="118482"/>
          </a:xfrm>
          <a:custGeom>
            <a:avLst/>
            <a:gdLst>
              <a:gd name="T0" fmla="*/ 28 w 56"/>
              <a:gd name="T1" fmla="*/ 108 h 109"/>
              <a:gd name="T2" fmla="*/ 28 w 56"/>
              <a:gd name="T3" fmla="*/ 108 h 109"/>
              <a:gd name="T4" fmla="*/ 9 w 56"/>
              <a:gd name="T5" fmla="*/ 99 h 109"/>
              <a:gd name="T6" fmla="*/ 9 w 56"/>
              <a:gd name="T7" fmla="*/ 72 h 109"/>
              <a:gd name="T8" fmla="*/ 18 w 56"/>
              <a:gd name="T9" fmla="*/ 54 h 109"/>
              <a:gd name="T10" fmla="*/ 9 w 56"/>
              <a:gd name="T11" fmla="*/ 36 h 109"/>
              <a:gd name="T12" fmla="*/ 9 w 56"/>
              <a:gd name="T13" fmla="*/ 9 h 109"/>
              <a:gd name="T14" fmla="*/ 37 w 56"/>
              <a:gd name="T15" fmla="*/ 9 h 109"/>
              <a:gd name="T16" fmla="*/ 55 w 56"/>
              <a:gd name="T17" fmla="*/ 54 h 109"/>
              <a:gd name="T18" fmla="*/ 37 w 56"/>
              <a:gd name="T19" fmla="*/ 99 h 109"/>
              <a:gd name="T20" fmla="*/ 28 w 56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09">
                <a:moveTo>
                  <a:pt x="28" y="108"/>
                </a:moveTo>
                <a:lnTo>
                  <a:pt x="28" y="108"/>
                </a:lnTo>
                <a:cubicBezTo>
                  <a:pt x="18" y="108"/>
                  <a:pt x="18" y="99"/>
                  <a:pt x="9" y="99"/>
                </a:cubicBezTo>
                <a:cubicBezTo>
                  <a:pt x="0" y="90"/>
                  <a:pt x="9" y="81"/>
                  <a:pt x="9" y="72"/>
                </a:cubicBezTo>
                <a:cubicBezTo>
                  <a:pt x="18" y="72"/>
                  <a:pt x="18" y="63"/>
                  <a:pt x="18" y="54"/>
                </a:cubicBezTo>
                <a:cubicBezTo>
                  <a:pt x="18" y="45"/>
                  <a:pt x="18" y="36"/>
                  <a:pt x="9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0"/>
                  <a:pt x="28" y="0"/>
                  <a:pt x="37" y="9"/>
                </a:cubicBezTo>
                <a:cubicBezTo>
                  <a:pt x="55" y="18"/>
                  <a:pt x="55" y="36"/>
                  <a:pt x="55" y="54"/>
                </a:cubicBezTo>
                <a:cubicBezTo>
                  <a:pt x="55" y="72"/>
                  <a:pt x="55" y="90"/>
                  <a:pt x="37" y="99"/>
                </a:cubicBezTo>
                <a:cubicBezTo>
                  <a:pt x="37" y="108"/>
                  <a:pt x="28" y="108"/>
                  <a:pt x="28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81">
            <a:extLst>
              <a:ext uri="{FF2B5EF4-FFF2-40B4-BE49-F238E27FC236}">
                <a16:creationId xmlns:a16="http://schemas.microsoft.com/office/drawing/2014/main" id="{F38C7EA6-CD45-D646-8033-6278E657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940" y="6073636"/>
            <a:ext cx="56872" cy="118485"/>
          </a:xfrm>
          <a:custGeom>
            <a:avLst/>
            <a:gdLst>
              <a:gd name="T0" fmla="*/ 36 w 55"/>
              <a:gd name="T1" fmla="*/ 109 h 110"/>
              <a:gd name="T2" fmla="*/ 36 w 55"/>
              <a:gd name="T3" fmla="*/ 109 h 110"/>
              <a:gd name="T4" fmla="*/ 18 w 55"/>
              <a:gd name="T5" fmla="*/ 100 h 110"/>
              <a:gd name="T6" fmla="*/ 0 w 55"/>
              <a:gd name="T7" fmla="*/ 55 h 110"/>
              <a:gd name="T8" fmla="*/ 18 w 55"/>
              <a:gd name="T9" fmla="*/ 10 h 110"/>
              <a:gd name="T10" fmla="*/ 45 w 55"/>
              <a:gd name="T11" fmla="*/ 10 h 110"/>
              <a:gd name="T12" fmla="*/ 45 w 55"/>
              <a:gd name="T13" fmla="*/ 37 h 110"/>
              <a:gd name="T14" fmla="*/ 36 w 55"/>
              <a:gd name="T15" fmla="*/ 55 h 110"/>
              <a:gd name="T16" fmla="*/ 45 w 55"/>
              <a:gd name="T17" fmla="*/ 73 h 110"/>
              <a:gd name="T18" fmla="*/ 45 w 55"/>
              <a:gd name="T19" fmla="*/ 100 h 110"/>
              <a:gd name="T20" fmla="*/ 36 w 55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10">
                <a:moveTo>
                  <a:pt x="36" y="109"/>
                </a:moveTo>
                <a:lnTo>
                  <a:pt x="36" y="109"/>
                </a:lnTo>
                <a:cubicBezTo>
                  <a:pt x="27" y="109"/>
                  <a:pt x="27" y="109"/>
                  <a:pt x="18" y="100"/>
                </a:cubicBezTo>
                <a:cubicBezTo>
                  <a:pt x="9" y="91"/>
                  <a:pt x="0" y="73"/>
                  <a:pt x="0" y="55"/>
                </a:cubicBezTo>
                <a:cubicBezTo>
                  <a:pt x="0" y="37"/>
                  <a:pt x="9" y="19"/>
                  <a:pt x="18" y="10"/>
                </a:cubicBezTo>
                <a:cubicBezTo>
                  <a:pt x="27" y="0"/>
                  <a:pt x="36" y="0"/>
                  <a:pt x="45" y="10"/>
                </a:cubicBezTo>
                <a:cubicBezTo>
                  <a:pt x="54" y="19"/>
                  <a:pt x="54" y="28"/>
                  <a:pt x="45" y="37"/>
                </a:cubicBezTo>
                <a:cubicBezTo>
                  <a:pt x="36" y="37"/>
                  <a:pt x="36" y="46"/>
                  <a:pt x="36" y="55"/>
                </a:cubicBezTo>
                <a:cubicBezTo>
                  <a:pt x="36" y="64"/>
                  <a:pt x="36" y="73"/>
                  <a:pt x="45" y="73"/>
                </a:cubicBezTo>
                <a:cubicBezTo>
                  <a:pt x="54" y="82"/>
                  <a:pt x="54" y="91"/>
                  <a:pt x="45" y="100"/>
                </a:cubicBezTo>
                <a:lnTo>
                  <a:pt x="36" y="1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82">
            <a:extLst>
              <a:ext uri="{FF2B5EF4-FFF2-40B4-BE49-F238E27FC236}">
                <a16:creationId xmlns:a16="http://schemas.microsoft.com/office/drawing/2014/main" id="{FD253448-966E-6D46-A8C8-6A8098D4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046" y="6073636"/>
            <a:ext cx="61610" cy="118485"/>
          </a:xfrm>
          <a:custGeom>
            <a:avLst/>
            <a:gdLst>
              <a:gd name="T0" fmla="*/ 28 w 56"/>
              <a:gd name="T1" fmla="*/ 109 h 110"/>
              <a:gd name="T2" fmla="*/ 28 w 56"/>
              <a:gd name="T3" fmla="*/ 109 h 110"/>
              <a:gd name="T4" fmla="*/ 9 w 56"/>
              <a:gd name="T5" fmla="*/ 100 h 110"/>
              <a:gd name="T6" fmla="*/ 9 w 56"/>
              <a:gd name="T7" fmla="*/ 73 h 110"/>
              <a:gd name="T8" fmla="*/ 18 w 56"/>
              <a:gd name="T9" fmla="*/ 55 h 110"/>
              <a:gd name="T10" fmla="*/ 9 w 56"/>
              <a:gd name="T11" fmla="*/ 37 h 110"/>
              <a:gd name="T12" fmla="*/ 9 w 56"/>
              <a:gd name="T13" fmla="*/ 10 h 110"/>
              <a:gd name="T14" fmla="*/ 37 w 56"/>
              <a:gd name="T15" fmla="*/ 10 h 110"/>
              <a:gd name="T16" fmla="*/ 55 w 56"/>
              <a:gd name="T17" fmla="*/ 55 h 110"/>
              <a:gd name="T18" fmla="*/ 37 w 56"/>
              <a:gd name="T19" fmla="*/ 100 h 110"/>
              <a:gd name="T20" fmla="*/ 28 w 56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10">
                <a:moveTo>
                  <a:pt x="28" y="109"/>
                </a:moveTo>
                <a:lnTo>
                  <a:pt x="28" y="109"/>
                </a:lnTo>
                <a:cubicBezTo>
                  <a:pt x="18" y="109"/>
                  <a:pt x="18" y="100"/>
                  <a:pt x="9" y="100"/>
                </a:cubicBezTo>
                <a:cubicBezTo>
                  <a:pt x="0" y="91"/>
                  <a:pt x="9" y="82"/>
                  <a:pt x="9" y="73"/>
                </a:cubicBezTo>
                <a:cubicBezTo>
                  <a:pt x="18" y="73"/>
                  <a:pt x="18" y="64"/>
                  <a:pt x="18" y="55"/>
                </a:cubicBezTo>
                <a:cubicBezTo>
                  <a:pt x="18" y="46"/>
                  <a:pt x="18" y="37"/>
                  <a:pt x="9" y="37"/>
                </a:cubicBezTo>
                <a:cubicBezTo>
                  <a:pt x="9" y="28"/>
                  <a:pt x="0" y="19"/>
                  <a:pt x="9" y="10"/>
                </a:cubicBezTo>
                <a:cubicBezTo>
                  <a:pt x="18" y="0"/>
                  <a:pt x="28" y="0"/>
                  <a:pt x="37" y="10"/>
                </a:cubicBezTo>
                <a:cubicBezTo>
                  <a:pt x="55" y="19"/>
                  <a:pt x="55" y="37"/>
                  <a:pt x="55" y="55"/>
                </a:cubicBezTo>
                <a:cubicBezTo>
                  <a:pt x="55" y="73"/>
                  <a:pt x="55" y="91"/>
                  <a:pt x="37" y="100"/>
                </a:cubicBezTo>
                <a:cubicBezTo>
                  <a:pt x="37" y="109"/>
                  <a:pt x="28" y="109"/>
                  <a:pt x="28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83">
            <a:extLst>
              <a:ext uri="{FF2B5EF4-FFF2-40B4-BE49-F238E27FC236}">
                <a16:creationId xmlns:a16="http://schemas.microsoft.com/office/drawing/2014/main" id="{4F4E643C-7C52-7641-AC9E-7DC8653D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898" y="5741881"/>
            <a:ext cx="426542" cy="369670"/>
          </a:xfrm>
          <a:custGeom>
            <a:avLst/>
            <a:gdLst>
              <a:gd name="T0" fmla="*/ 380 w 399"/>
              <a:gd name="T1" fmla="*/ 344 h 345"/>
              <a:gd name="T2" fmla="*/ 380 w 399"/>
              <a:gd name="T3" fmla="*/ 344 h 345"/>
              <a:gd name="T4" fmla="*/ 361 w 399"/>
              <a:gd name="T5" fmla="*/ 344 h 345"/>
              <a:gd name="T6" fmla="*/ 343 w 399"/>
              <a:gd name="T7" fmla="*/ 335 h 345"/>
              <a:gd name="T8" fmla="*/ 45 w 399"/>
              <a:gd name="T9" fmla="*/ 335 h 345"/>
              <a:gd name="T10" fmla="*/ 27 w 399"/>
              <a:gd name="T11" fmla="*/ 344 h 345"/>
              <a:gd name="T12" fmla="*/ 9 w 399"/>
              <a:gd name="T13" fmla="*/ 344 h 345"/>
              <a:gd name="T14" fmla="*/ 0 w 399"/>
              <a:gd name="T15" fmla="*/ 326 h 345"/>
              <a:gd name="T16" fmla="*/ 0 w 399"/>
              <a:gd name="T17" fmla="*/ 199 h 345"/>
              <a:gd name="T18" fmla="*/ 0 w 399"/>
              <a:gd name="T19" fmla="*/ 199 h 345"/>
              <a:gd name="T20" fmla="*/ 0 w 399"/>
              <a:gd name="T21" fmla="*/ 199 h 345"/>
              <a:gd name="T22" fmla="*/ 199 w 399"/>
              <a:gd name="T23" fmla="*/ 0 h 345"/>
              <a:gd name="T24" fmla="*/ 398 w 399"/>
              <a:gd name="T25" fmla="*/ 199 h 345"/>
              <a:gd name="T26" fmla="*/ 398 w 399"/>
              <a:gd name="T27" fmla="*/ 199 h 345"/>
              <a:gd name="T28" fmla="*/ 398 w 399"/>
              <a:gd name="T29" fmla="*/ 199 h 345"/>
              <a:gd name="T30" fmla="*/ 398 w 399"/>
              <a:gd name="T31" fmla="*/ 326 h 345"/>
              <a:gd name="T32" fmla="*/ 389 w 399"/>
              <a:gd name="T33" fmla="*/ 344 h 345"/>
              <a:gd name="T34" fmla="*/ 380 w 399"/>
              <a:gd name="T35" fmla="*/ 344 h 345"/>
              <a:gd name="T36" fmla="*/ 45 w 399"/>
              <a:gd name="T37" fmla="*/ 298 h 345"/>
              <a:gd name="T38" fmla="*/ 45 w 399"/>
              <a:gd name="T39" fmla="*/ 298 h 345"/>
              <a:gd name="T40" fmla="*/ 343 w 399"/>
              <a:gd name="T41" fmla="*/ 298 h 345"/>
              <a:gd name="T42" fmla="*/ 361 w 399"/>
              <a:gd name="T43" fmla="*/ 298 h 345"/>
              <a:gd name="T44" fmla="*/ 361 w 399"/>
              <a:gd name="T45" fmla="*/ 199 h 345"/>
              <a:gd name="T46" fmla="*/ 361 w 399"/>
              <a:gd name="T47" fmla="*/ 199 h 345"/>
              <a:gd name="T48" fmla="*/ 361 w 399"/>
              <a:gd name="T49" fmla="*/ 199 h 345"/>
              <a:gd name="T50" fmla="*/ 199 w 399"/>
              <a:gd name="T51" fmla="*/ 36 h 345"/>
              <a:gd name="T52" fmla="*/ 36 w 399"/>
              <a:gd name="T53" fmla="*/ 199 h 345"/>
              <a:gd name="T54" fmla="*/ 36 w 399"/>
              <a:gd name="T55" fmla="*/ 199 h 345"/>
              <a:gd name="T56" fmla="*/ 36 w 399"/>
              <a:gd name="T57" fmla="*/ 199 h 345"/>
              <a:gd name="T58" fmla="*/ 36 w 399"/>
              <a:gd name="T59" fmla="*/ 298 h 345"/>
              <a:gd name="T60" fmla="*/ 45 w 399"/>
              <a:gd name="T61" fmla="*/ 29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9" h="345">
                <a:moveTo>
                  <a:pt x="380" y="344"/>
                </a:moveTo>
                <a:lnTo>
                  <a:pt x="380" y="344"/>
                </a:lnTo>
                <a:cubicBezTo>
                  <a:pt x="370" y="344"/>
                  <a:pt x="370" y="344"/>
                  <a:pt x="361" y="344"/>
                </a:cubicBezTo>
                <a:cubicBezTo>
                  <a:pt x="361" y="335"/>
                  <a:pt x="352" y="335"/>
                  <a:pt x="343" y="335"/>
                </a:cubicBezTo>
                <a:cubicBezTo>
                  <a:pt x="45" y="335"/>
                  <a:pt x="45" y="335"/>
                  <a:pt x="45" y="335"/>
                </a:cubicBezTo>
                <a:cubicBezTo>
                  <a:pt x="36" y="335"/>
                  <a:pt x="27" y="335"/>
                  <a:pt x="27" y="344"/>
                </a:cubicBezTo>
                <a:cubicBezTo>
                  <a:pt x="18" y="344"/>
                  <a:pt x="18" y="344"/>
                  <a:pt x="9" y="344"/>
                </a:cubicBezTo>
                <a:cubicBezTo>
                  <a:pt x="0" y="344"/>
                  <a:pt x="0" y="335"/>
                  <a:pt x="0" y="326"/>
                </a:cubicBezTo>
                <a:cubicBezTo>
                  <a:pt x="0" y="199"/>
                  <a:pt x="0" y="199"/>
                  <a:pt x="0" y="199"/>
                </a:cubicBezTo>
                <a:lnTo>
                  <a:pt x="0" y="199"/>
                </a:lnTo>
                <a:lnTo>
                  <a:pt x="0" y="199"/>
                </a:ln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lnTo>
                  <a:pt x="398" y="199"/>
                </a:lnTo>
                <a:lnTo>
                  <a:pt x="398" y="199"/>
                </a:lnTo>
                <a:cubicBezTo>
                  <a:pt x="398" y="326"/>
                  <a:pt x="398" y="326"/>
                  <a:pt x="398" y="326"/>
                </a:cubicBezTo>
                <a:cubicBezTo>
                  <a:pt x="398" y="335"/>
                  <a:pt x="389" y="344"/>
                  <a:pt x="389" y="344"/>
                </a:cubicBezTo>
                <a:cubicBezTo>
                  <a:pt x="380" y="344"/>
                  <a:pt x="380" y="344"/>
                  <a:pt x="380" y="344"/>
                </a:cubicBezTo>
                <a:close/>
                <a:moveTo>
                  <a:pt x="45" y="298"/>
                </a:moveTo>
                <a:lnTo>
                  <a:pt x="45" y="298"/>
                </a:lnTo>
                <a:cubicBezTo>
                  <a:pt x="343" y="298"/>
                  <a:pt x="343" y="298"/>
                  <a:pt x="343" y="298"/>
                </a:cubicBezTo>
                <a:cubicBezTo>
                  <a:pt x="352" y="298"/>
                  <a:pt x="352" y="298"/>
                  <a:pt x="361" y="298"/>
                </a:cubicBezTo>
                <a:cubicBezTo>
                  <a:pt x="361" y="199"/>
                  <a:pt x="361" y="199"/>
                  <a:pt x="361" y="199"/>
                </a:cubicBezTo>
                <a:lnTo>
                  <a:pt x="361" y="199"/>
                </a:lnTo>
                <a:lnTo>
                  <a:pt x="361" y="199"/>
                </a:lnTo>
                <a:cubicBezTo>
                  <a:pt x="361" y="109"/>
                  <a:pt x="289" y="36"/>
                  <a:pt x="199" y="36"/>
                </a:cubicBezTo>
                <a:cubicBezTo>
                  <a:pt x="108" y="36"/>
                  <a:pt x="36" y="109"/>
                  <a:pt x="36" y="199"/>
                </a:cubicBezTo>
                <a:lnTo>
                  <a:pt x="36" y="199"/>
                </a:lnTo>
                <a:lnTo>
                  <a:pt x="36" y="199"/>
                </a:lnTo>
                <a:cubicBezTo>
                  <a:pt x="36" y="298"/>
                  <a:pt x="36" y="298"/>
                  <a:pt x="36" y="298"/>
                </a:cubicBezTo>
                <a:lnTo>
                  <a:pt x="45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84">
            <a:extLst>
              <a:ext uri="{FF2B5EF4-FFF2-40B4-BE49-F238E27FC236}">
                <a16:creationId xmlns:a16="http://schemas.microsoft.com/office/drawing/2014/main" id="{00934926-36CC-FC43-8002-4F057292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610" y="6149465"/>
            <a:ext cx="80568" cy="56872"/>
          </a:xfrm>
          <a:custGeom>
            <a:avLst/>
            <a:gdLst>
              <a:gd name="T0" fmla="*/ 55 w 74"/>
              <a:gd name="T1" fmla="*/ 54 h 55"/>
              <a:gd name="T2" fmla="*/ 55 w 74"/>
              <a:gd name="T3" fmla="*/ 54 h 55"/>
              <a:gd name="T4" fmla="*/ 36 w 74"/>
              <a:gd name="T5" fmla="*/ 54 h 55"/>
              <a:gd name="T6" fmla="*/ 18 w 74"/>
              <a:gd name="T7" fmla="*/ 45 h 55"/>
              <a:gd name="T8" fmla="*/ 0 w 74"/>
              <a:gd name="T9" fmla="*/ 27 h 55"/>
              <a:gd name="T10" fmla="*/ 18 w 74"/>
              <a:gd name="T11" fmla="*/ 9 h 55"/>
              <a:gd name="T12" fmla="*/ 36 w 74"/>
              <a:gd name="T13" fmla="*/ 0 h 55"/>
              <a:gd name="T14" fmla="*/ 64 w 74"/>
              <a:gd name="T15" fmla="*/ 0 h 55"/>
              <a:gd name="T16" fmla="*/ 73 w 74"/>
              <a:gd name="T17" fmla="*/ 18 h 55"/>
              <a:gd name="T18" fmla="*/ 73 w 74"/>
              <a:gd name="T19" fmla="*/ 36 h 55"/>
              <a:gd name="T20" fmla="*/ 64 w 74"/>
              <a:gd name="T21" fmla="*/ 54 h 55"/>
              <a:gd name="T22" fmla="*/ 55 w 74"/>
              <a:gd name="T2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55">
                <a:moveTo>
                  <a:pt x="55" y="54"/>
                </a:moveTo>
                <a:lnTo>
                  <a:pt x="55" y="54"/>
                </a:lnTo>
                <a:cubicBezTo>
                  <a:pt x="45" y="54"/>
                  <a:pt x="45" y="54"/>
                  <a:pt x="36" y="54"/>
                </a:cubicBezTo>
                <a:cubicBezTo>
                  <a:pt x="36" y="45"/>
                  <a:pt x="27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9"/>
                  <a:pt x="36" y="9"/>
                  <a:pt x="36" y="0"/>
                </a:cubicBezTo>
                <a:cubicBezTo>
                  <a:pt x="45" y="0"/>
                  <a:pt x="55" y="0"/>
                  <a:pt x="64" y="0"/>
                </a:cubicBezTo>
                <a:cubicBezTo>
                  <a:pt x="64" y="0"/>
                  <a:pt x="73" y="9"/>
                  <a:pt x="73" y="18"/>
                </a:cubicBezTo>
                <a:cubicBezTo>
                  <a:pt x="73" y="36"/>
                  <a:pt x="73" y="36"/>
                  <a:pt x="73" y="36"/>
                </a:cubicBezTo>
                <a:cubicBezTo>
                  <a:pt x="73" y="45"/>
                  <a:pt x="64" y="54"/>
                  <a:pt x="64" y="54"/>
                </a:cubicBezTo>
                <a:cubicBezTo>
                  <a:pt x="55" y="54"/>
                  <a:pt x="55" y="54"/>
                  <a:pt x="5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85">
            <a:extLst>
              <a:ext uri="{FF2B5EF4-FFF2-40B4-BE49-F238E27FC236}">
                <a16:creationId xmlns:a16="http://schemas.microsoft.com/office/drawing/2014/main" id="{FD3EB28D-FF98-2C41-A2BE-261D003E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898" y="6149465"/>
            <a:ext cx="71089" cy="56872"/>
          </a:xfrm>
          <a:custGeom>
            <a:avLst/>
            <a:gdLst>
              <a:gd name="T0" fmla="*/ 18 w 64"/>
              <a:gd name="T1" fmla="*/ 54 h 55"/>
              <a:gd name="T2" fmla="*/ 18 w 64"/>
              <a:gd name="T3" fmla="*/ 54 h 55"/>
              <a:gd name="T4" fmla="*/ 9 w 64"/>
              <a:gd name="T5" fmla="*/ 54 h 55"/>
              <a:gd name="T6" fmla="*/ 0 w 64"/>
              <a:gd name="T7" fmla="*/ 36 h 55"/>
              <a:gd name="T8" fmla="*/ 0 w 64"/>
              <a:gd name="T9" fmla="*/ 18 h 55"/>
              <a:gd name="T10" fmla="*/ 9 w 64"/>
              <a:gd name="T11" fmla="*/ 0 h 55"/>
              <a:gd name="T12" fmla="*/ 27 w 64"/>
              <a:gd name="T13" fmla="*/ 0 h 55"/>
              <a:gd name="T14" fmla="*/ 45 w 64"/>
              <a:gd name="T15" fmla="*/ 9 h 55"/>
              <a:gd name="T16" fmla="*/ 63 w 64"/>
              <a:gd name="T17" fmla="*/ 27 h 55"/>
              <a:gd name="T18" fmla="*/ 45 w 64"/>
              <a:gd name="T19" fmla="*/ 45 h 55"/>
              <a:gd name="T20" fmla="*/ 27 w 64"/>
              <a:gd name="T21" fmla="*/ 54 h 55"/>
              <a:gd name="T22" fmla="*/ 18 w 64"/>
              <a:gd name="T2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9" y="54"/>
                  <a:pt x="9" y="54"/>
                </a:cubicBez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0"/>
                  <a:pt x="27" y="0"/>
                </a:cubicBezTo>
                <a:cubicBezTo>
                  <a:pt x="27" y="9"/>
                  <a:pt x="36" y="9"/>
                  <a:pt x="45" y="9"/>
                </a:cubicBezTo>
                <a:cubicBezTo>
                  <a:pt x="54" y="9"/>
                  <a:pt x="63" y="18"/>
                  <a:pt x="63" y="27"/>
                </a:cubicBezTo>
                <a:cubicBezTo>
                  <a:pt x="63" y="36"/>
                  <a:pt x="54" y="45"/>
                  <a:pt x="45" y="45"/>
                </a:cubicBezTo>
                <a:cubicBezTo>
                  <a:pt x="36" y="45"/>
                  <a:pt x="27" y="45"/>
                  <a:pt x="27" y="54"/>
                </a:cubicBezTo>
                <a:lnTo>
                  <a:pt x="18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86">
            <a:extLst>
              <a:ext uri="{FF2B5EF4-FFF2-40B4-BE49-F238E27FC236}">
                <a16:creationId xmlns:a16="http://schemas.microsoft.com/office/drawing/2014/main" id="{B654774F-6F83-884C-9DED-4B03C265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898" y="6239515"/>
            <a:ext cx="426542" cy="516588"/>
          </a:xfrm>
          <a:custGeom>
            <a:avLst/>
            <a:gdLst>
              <a:gd name="T0" fmla="*/ 380 w 399"/>
              <a:gd name="T1" fmla="*/ 479 h 480"/>
              <a:gd name="T2" fmla="*/ 380 w 399"/>
              <a:gd name="T3" fmla="*/ 479 h 480"/>
              <a:gd name="T4" fmla="*/ 18 w 399"/>
              <a:gd name="T5" fmla="*/ 479 h 480"/>
              <a:gd name="T6" fmla="*/ 0 w 399"/>
              <a:gd name="T7" fmla="*/ 461 h 480"/>
              <a:gd name="T8" fmla="*/ 0 w 399"/>
              <a:gd name="T9" fmla="*/ 27 h 480"/>
              <a:gd name="T10" fmla="*/ 9 w 399"/>
              <a:gd name="T11" fmla="*/ 9 h 480"/>
              <a:gd name="T12" fmla="*/ 27 w 399"/>
              <a:gd name="T13" fmla="*/ 9 h 480"/>
              <a:gd name="T14" fmla="*/ 45 w 399"/>
              <a:gd name="T15" fmla="*/ 18 h 480"/>
              <a:gd name="T16" fmla="*/ 343 w 399"/>
              <a:gd name="T17" fmla="*/ 18 h 480"/>
              <a:gd name="T18" fmla="*/ 361 w 399"/>
              <a:gd name="T19" fmla="*/ 9 h 480"/>
              <a:gd name="T20" fmla="*/ 389 w 399"/>
              <a:gd name="T21" fmla="*/ 9 h 480"/>
              <a:gd name="T22" fmla="*/ 389 w 399"/>
              <a:gd name="T23" fmla="*/ 36 h 480"/>
              <a:gd name="T24" fmla="*/ 343 w 399"/>
              <a:gd name="T25" fmla="*/ 54 h 480"/>
              <a:gd name="T26" fmla="*/ 45 w 399"/>
              <a:gd name="T27" fmla="*/ 54 h 480"/>
              <a:gd name="T28" fmla="*/ 36 w 399"/>
              <a:gd name="T29" fmla="*/ 54 h 480"/>
              <a:gd name="T30" fmla="*/ 36 w 399"/>
              <a:gd name="T31" fmla="*/ 443 h 480"/>
              <a:gd name="T32" fmla="*/ 361 w 399"/>
              <a:gd name="T33" fmla="*/ 443 h 480"/>
              <a:gd name="T34" fmla="*/ 361 w 399"/>
              <a:gd name="T35" fmla="*/ 280 h 480"/>
              <a:gd name="T36" fmla="*/ 380 w 399"/>
              <a:gd name="T37" fmla="*/ 262 h 480"/>
              <a:gd name="T38" fmla="*/ 398 w 399"/>
              <a:gd name="T39" fmla="*/ 280 h 480"/>
              <a:gd name="T40" fmla="*/ 398 w 399"/>
              <a:gd name="T41" fmla="*/ 461 h 480"/>
              <a:gd name="T42" fmla="*/ 380 w 399"/>
              <a:gd name="T4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480">
                <a:moveTo>
                  <a:pt x="380" y="479"/>
                </a:moveTo>
                <a:lnTo>
                  <a:pt x="380" y="479"/>
                </a:lnTo>
                <a:cubicBezTo>
                  <a:pt x="18" y="479"/>
                  <a:pt x="18" y="479"/>
                  <a:pt x="18" y="479"/>
                </a:cubicBezTo>
                <a:cubicBezTo>
                  <a:pt x="9" y="479"/>
                  <a:pt x="0" y="470"/>
                  <a:pt x="0" y="4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9"/>
                  <a:pt x="18" y="9"/>
                  <a:pt x="27" y="9"/>
                </a:cubicBezTo>
                <a:cubicBezTo>
                  <a:pt x="27" y="18"/>
                  <a:pt x="36" y="18"/>
                  <a:pt x="45" y="1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52" y="18"/>
                  <a:pt x="361" y="18"/>
                  <a:pt x="361" y="9"/>
                </a:cubicBezTo>
                <a:cubicBezTo>
                  <a:pt x="370" y="0"/>
                  <a:pt x="380" y="9"/>
                  <a:pt x="389" y="9"/>
                </a:cubicBezTo>
                <a:cubicBezTo>
                  <a:pt x="398" y="18"/>
                  <a:pt x="398" y="27"/>
                  <a:pt x="389" y="36"/>
                </a:cubicBezTo>
                <a:cubicBezTo>
                  <a:pt x="380" y="45"/>
                  <a:pt x="361" y="54"/>
                  <a:pt x="343" y="54"/>
                </a:cubicBezTo>
                <a:cubicBezTo>
                  <a:pt x="45" y="54"/>
                  <a:pt x="45" y="54"/>
                  <a:pt x="45" y="54"/>
                </a:cubicBezTo>
                <a:lnTo>
                  <a:pt x="36" y="54"/>
                </a:lnTo>
                <a:cubicBezTo>
                  <a:pt x="36" y="443"/>
                  <a:pt x="36" y="443"/>
                  <a:pt x="36" y="443"/>
                </a:cubicBezTo>
                <a:cubicBezTo>
                  <a:pt x="361" y="443"/>
                  <a:pt x="361" y="443"/>
                  <a:pt x="361" y="443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361" y="271"/>
                  <a:pt x="370" y="262"/>
                  <a:pt x="380" y="262"/>
                </a:cubicBezTo>
                <a:cubicBezTo>
                  <a:pt x="389" y="262"/>
                  <a:pt x="398" y="271"/>
                  <a:pt x="398" y="280"/>
                </a:cubicBezTo>
                <a:cubicBezTo>
                  <a:pt x="398" y="461"/>
                  <a:pt x="398" y="461"/>
                  <a:pt x="398" y="461"/>
                </a:cubicBezTo>
                <a:cubicBezTo>
                  <a:pt x="398" y="470"/>
                  <a:pt x="389" y="479"/>
                  <a:pt x="380" y="4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87">
            <a:extLst>
              <a:ext uri="{FF2B5EF4-FFF2-40B4-BE49-F238E27FC236}">
                <a16:creationId xmlns:a16="http://schemas.microsoft.com/office/drawing/2014/main" id="{065CA1EF-477A-A644-AA7A-1F36673E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419" y="6158944"/>
            <a:ext cx="440759" cy="56872"/>
          </a:xfrm>
          <a:custGeom>
            <a:avLst/>
            <a:gdLst>
              <a:gd name="T0" fmla="*/ 389 w 408"/>
              <a:gd name="T1" fmla="*/ 45 h 55"/>
              <a:gd name="T2" fmla="*/ 389 w 408"/>
              <a:gd name="T3" fmla="*/ 45 h 55"/>
              <a:gd name="T4" fmla="*/ 370 w 408"/>
              <a:gd name="T5" fmla="*/ 45 h 55"/>
              <a:gd name="T6" fmla="*/ 352 w 408"/>
              <a:gd name="T7" fmla="*/ 36 h 55"/>
              <a:gd name="T8" fmla="*/ 54 w 408"/>
              <a:gd name="T9" fmla="*/ 36 h 55"/>
              <a:gd name="T10" fmla="*/ 36 w 408"/>
              <a:gd name="T11" fmla="*/ 45 h 55"/>
              <a:gd name="T12" fmla="*/ 9 w 408"/>
              <a:gd name="T13" fmla="*/ 45 h 55"/>
              <a:gd name="T14" fmla="*/ 9 w 408"/>
              <a:gd name="T15" fmla="*/ 18 h 55"/>
              <a:gd name="T16" fmla="*/ 54 w 408"/>
              <a:gd name="T17" fmla="*/ 0 h 55"/>
              <a:gd name="T18" fmla="*/ 352 w 408"/>
              <a:gd name="T19" fmla="*/ 0 h 55"/>
              <a:gd name="T20" fmla="*/ 398 w 408"/>
              <a:gd name="T21" fmla="*/ 18 h 55"/>
              <a:gd name="T22" fmla="*/ 398 w 408"/>
              <a:gd name="T23" fmla="*/ 45 h 55"/>
              <a:gd name="T24" fmla="*/ 389 w 408"/>
              <a:gd name="T25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5">
                <a:moveTo>
                  <a:pt x="389" y="45"/>
                </a:moveTo>
                <a:lnTo>
                  <a:pt x="389" y="45"/>
                </a:lnTo>
                <a:cubicBezTo>
                  <a:pt x="379" y="45"/>
                  <a:pt x="379" y="45"/>
                  <a:pt x="370" y="45"/>
                </a:cubicBezTo>
                <a:cubicBezTo>
                  <a:pt x="370" y="36"/>
                  <a:pt x="361" y="36"/>
                  <a:pt x="3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36"/>
                  <a:pt x="36" y="45"/>
                </a:cubicBezTo>
                <a:cubicBezTo>
                  <a:pt x="27" y="54"/>
                  <a:pt x="18" y="45"/>
                  <a:pt x="9" y="45"/>
                </a:cubicBezTo>
                <a:cubicBezTo>
                  <a:pt x="0" y="36"/>
                  <a:pt x="9" y="27"/>
                  <a:pt x="9" y="18"/>
                </a:cubicBezTo>
                <a:cubicBezTo>
                  <a:pt x="27" y="9"/>
                  <a:pt x="36" y="0"/>
                  <a:pt x="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70" y="0"/>
                  <a:pt x="389" y="9"/>
                  <a:pt x="398" y="18"/>
                </a:cubicBezTo>
                <a:cubicBezTo>
                  <a:pt x="407" y="27"/>
                  <a:pt x="407" y="36"/>
                  <a:pt x="398" y="45"/>
                </a:cubicBezTo>
                <a:lnTo>
                  <a:pt x="389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88">
            <a:extLst>
              <a:ext uri="{FF2B5EF4-FFF2-40B4-BE49-F238E27FC236}">
                <a16:creationId xmlns:a16="http://schemas.microsoft.com/office/drawing/2014/main" id="{F98567C3-A495-F749-91A7-C8AE19AB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419" y="6239515"/>
            <a:ext cx="440759" cy="56872"/>
          </a:xfrm>
          <a:custGeom>
            <a:avLst/>
            <a:gdLst>
              <a:gd name="T0" fmla="*/ 352 w 408"/>
              <a:gd name="T1" fmla="*/ 54 h 55"/>
              <a:gd name="T2" fmla="*/ 352 w 408"/>
              <a:gd name="T3" fmla="*/ 54 h 55"/>
              <a:gd name="T4" fmla="*/ 54 w 408"/>
              <a:gd name="T5" fmla="*/ 54 h 55"/>
              <a:gd name="T6" fmla="*/ 9 w 408"/>
              <a:gd name="T7" fmla="*/ 36 h 55"/>
              <a:gd name="T8" fmla="*/ 9 w 408"/>
              <a:gd name="T9" fmla="*/ 9 h 55"/>
              <a:gd name="T10" fmla="*/ 36 w 408"/>
              <a:gd name="T11" fmla="*/ 9 h 55"/>
              <a:gd name="T12" fmla="*/ 54 w 408"/>
              <a:gd name="T13" fmla="*/ 18 h 55"/>
              <a:gd name="T14" fmla="*/ 352 w 408"/>
              <a:gd name="T15" fmla="*/ 18 h 55"/>
              <a:gd name="T16" fmla="*/ 370 w 408"/>
              <a:gd name="T17" fmla="*/ 9 h 55"/>
              <a:gd name="T18" fmla="*/ 398 w 408"/>
              <a:gd name="T19" fmla="*/ 9 h 55"/>
              <a:gd name="T20" fmla="*/ 398 w 408"/>
              <a:gd name="T21" fmla="*/ 36 h 55"/>
              <a:gd name="T22" fmla="*/ 352 w 408"/>
              <a:gd name="T2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55">
                <a:moveTo>
                  <a:pt x="352" y="54"/>
                </a:moveTo>
                <a:lnTo>
                  <a:pt x="352" y="54"/>
                </a:lnTo>
                <a:cubicBezTo>
                  <a:pt x="54" y="54"/>
                  <a:pt x="54" y="54"/>
                  <a:pt x="54" y="54"/>
                </a:cubicBezTo>
                <a:cubicBezTo>
                  <a:pt x="36" y="54"/>
                  <a:pt x="27" y="45"/>
                  <a:pt x="9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36" y="18"/>
                  <a:pt x="45" y="18"/>
                  <a:pt x="54" y="18"/>
                </a:cubicBezTo>
                <a:cubicBezTo>
                  <a:pt x="352" y="18"/>
                  <a:pt x="352" y="18"/>
                  <a:pt x="352" y="18"/>
                </a:cubicBezTo>
                <a:cubicBezTo>
                  <a:pt x="361" y="18"/>
                  <a:pt x="370" y="18"/>
                  <a:pt x="370" y="9"/>
                </a:cubicBezTo>
                <a:cubicBezTo>
                  <a:pt x="379" y="0"/>
                  <a:pt x="389" y="9"/>
                  <a:pt x="398" y="9"/>
                </a:cubicBezTo>
                <a:cubicBezTo>
                  <a:pt x="407" y="18"/>
                  <a:pt x="407" y="27"/>
                  <a:pt x="398" y="36"/>
                </a:cubicBezTo>
                <a:cubicBezTo>
                  <a:pt x="389" y="45"/>
                  <a:pt x="370" y="54"/>
                  <a:pt x="352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89">
            <a:extLst>
              <a:ext uri="{FF2B5EF4-FFF2-40B4-BE49-F238E27FC236}">
                <a16:creationId xmlns:a16="http://schemas.microsoft.com/office/drawing/2014/main" id="{551F3CA9-E0CB-5A46-BB75-1749B0C4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419" y="6139987"/>
            <a:ext cx="440759" cy="56872"/>
          </a:xfrm>
          <a:custGeom>
            <a:avLst/>
            <a:gdLst>
              <a:gd name="T0" fmla="*/ 352 w 408"/>
              <a:gd name="T1" fmla="*/ 54 h 55"/>
              <a:gd name="T2" fmla="*/ 352 w 408"/>
              <a:gd name="T3" fmla="*/ 54 h 55"/>
              <a:gd name="T4" fmla="*/ 54 w 408"/>
              <a:gd name="T5" fmla="*/ 54 h 55"/>
              <a:gd name="T6" fmla="*/ 9 w 408"/>
              <a:gd name="T7" fmla="*/ 36 h 55"/>
              <a:gd name="T8" fmla="*/ 9 w 408"/>
              <a:gd name="T9" fmla="*/ 9 h 55"/>
              <a:gd name="T10" fmla="*/ 36 w 408"/>
              <a:gd name="T11" fmla="*/ 9 h 55"/>
              <a:gd name="T12" fmla="*/ 54 w 408"/>
              <a:gd name="T13" fmla="*/ 18 h 55"/>
              <a:gd name="T14" fmla="*/ 352 w 408"/>
              <a:gd name="T15" fmla="*/ 18 h 55"/>
              <a:gd name="T16" fmla="*/ 370 w 408"/>
              <a:gd name="T17" fmla="*/ 9 h 55"/>
              <a:gd name="T18" fmla="*/ 398 w 408"/>
              <a:gd name="T19" fmla="*/ 9 h 55"/>
              <a:gd name="T20" fmla="*/ 398 w 408"/>
              <a:gd name="T21" fmla="*/ 36 h 55"/>
              <a:gd name="T22" fmla="*/ 352 w 408"/>
              <a:gd name="T2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55">
                <a:moveTo>
                  <a:pt x="352" y="54"/>
                </a:moveTo>
                <a:lnTo>
                  <a:pt x="352" y="54"/>
                </a:lnTo>
                <a:cubicBezTo>
                  <a:pt x="54" y="54"/>
                  <a:pt x="54" y="54"/>
                  <a:pt x="54" y="54"/>
                </a:cubicBezTo>
                <a:cubicBezTo>
                  <a:pt x="36" y="54"/>
                  <a:pt x="27" y="45"/>
                  <a:pt x="9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36" y="18"/>
                  <a:pt x="45" y="18"/>
                  <a:pt x="54" y="18"/>
                </a:cubicBezTo>
                <a:cubicBezTo>
                  <a:pt x="352" y="18"/>
                  <a:pt x="352" y="18"/>
                  <a:pt x="352" y="18"/>
                </a:cubicBezTo>
                <a:cubicBezTo>
                  <a:pt x="361" y="18"/>
                  <a:pt x="370" y="18"/>
                  <a:pt x="370" y="9"/>
                </a:cubicBezTo>
                <a:cubicBezTo>
                  <a:pt x="379" y="0"/>
                  <a:pt x="389" y="9"/>
                  <a:pt x="398" y="9"/>
                </a:cubicBezTo>
                <a:cubicBezTo>
                  <a:pt x="407" y="18"/>
                  <a:pt x="407" y="27"/>
                  <a:pt x="398" y="36"/>
                </a:cubicBezTo>
                <a:cubicBezTo>
                  <a:pt x="389" y="45"/>
                  <a:pt x="370" y="54"/>
                  <a:pt x="352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90">
            <a:extLst>
              <a:ext uri="{FF2B5EF4-FFF2-40B4-BE49-F238E27FC236}">
                <a16:creationId xmlns:a16="http://schemas.microsoft.com/office/drawing/2014/main" id="{5CE21D63-2DA9-E342-8274-3D3202A5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419" y="6064157"/>
            <a:ext cx="440759" cy="61613"/>
          </a:xfrm>
          <a:custGeom>
            <a:avLst/>
            <a:gdLst>
              <a:gd name="T0" fmla="*/ 389 w 408"/>
              <a:gd name="T1" fmla="*/ 46 h 56"/>
              <a:gd name="T2" fmla="*/ 389 w 408"/>
              <a:gd name="T3" fmla="*/ 46 h 56"/>
              <a:gd name="T4" fmla="*/ 370 w 408"/>
              <a:gd name="T5" fmla="*/ 46 h 56"/>
              <a:gd name="T6" fmla="*/ 352 w 408"/>
              <a:gd name="T7" fmla="*/ 37 h 56"/>
              <a:gd name="T8" fmla="*/ 54 w 408"/>
              <a:gd name="T9" fmla="*/ 37 h 56"/>
              <a:gd name="T10" fmla="*/ 36 w 408"/>
              <a:gd name="T11" fmla="*/ 46 h 56"/>
              <a:gd name="T12" fmla="*/ 9 w 408"/>
              <a:gd name="T13" fmla="*/ 46 h 56"/>
              <a:gd name="T14" fmla="*/ 9 w 408"/>
              <a:gd name="T15" fmla="*/ 19 h 56"/>
              <a:gd name="T16" fmla="*/ 54 w 408"/>
              <a:gd name="T17" fmla="*/ 0 h 56"/>
              <a:gd name="T18" fmla="*/ 352 w 408"/>
              <a:gd name="T19" fmla="*/ 0 h 56"/>
              <a:gd name="T20" fmla="*/ 398 w 408"/>
              <a:gd name="T21" fmla="*/ 19 h 56"/>
              <a:gd name="T22" fmla="*/ 398 w 408"/>
              <a:gd name="T23" fmla="*/ 46 h 56"/>
              <a:gd name="T24" fmla="*/ 389 w 408"/>
              <a:gd name="T25" fmla="*/ 4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6">
                <a:moveTo>
                  <a:pt x="389" y="46"/>
                </a:moveTo>
                <a:lnTo>
                  <a:pt x="389" y="46"/>
                </a:lnTo>
                <a:cubicBezTo>
                  <a:pt x="379" y="46"/>
                  <a:pt x="379" y="46"/>
                  <a:pt x="370" y="46"/>
                </a:cubicBezTo>
                <a:cubicBezTo>
                  <a:pt x="370" y="37"/>
                  <a:pt x="361" y="37"/>
                  <a:pt x="352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45" y="37"/>
                  <a:pt x="36" y="37"/>
                  <a:pt x="36" y="46"/>
                </a:cubicBezTo>
                <a:cubicBezTo>
                  <a:pt x="27" y="55"/>
                  <a:pt x="18" y="46"/>
                  <a:pt x="9" y="46"/>
                </a:cubicBezTo>
                <a:cubicBezTo>
                  <a:pt x="0" y="37"/>
                  <a:pt x="9" y="28"/>
                  <a:pt x="9" y="19"/>
                </a:cubicBezTo>
                <a:cubicBezTo>
                  <a:pt x="27" y="9"/>
                  <a:pt x="36" y="0"/>
                  <a:pt x="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70" y="0"/>
                  <a:pt x="389" y="9"/>
                  <a:pt x="398" y="19"/>
                </a:cubicBezTo>
                <a:cubicBezTo>
                  <a:pt x="407" y="28"/>
                  <a:pt x="407" y="37"/>
                  <a:pt x="398" y="46"/>
                </a:cubicBezTo>
                <a:lnTo>
                  <a:pt x="389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91">
            <a:extLst>
              <a:ext uri="{FF2B5EF4-FFF2-40B4-BE49-F238E27FC236}">
                <a16:creationId xmlns:a16="http://schemas.microsoft.com/office/drawing/2014/main" id="{E64DC340-5A5E-464F-A63D-FE00C4A4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859" y="5675530"/>
            <a:ext cx="165879" cy="109007"/>
          </a:xfrm>
          <a:custGeom>
            <a:avLst/>
            <a:gdLst>
              <a:gd name="T0" fmla="*/ 136 w 155"/>
              <a:gd name="T1" fmla="*/ 99 h 100"/>
              <a:gd name="T2" fmla="*/ 136 w 155"/>
              <a:gd name="T3" fmla="*/ 99 h 100"/>
              <a:gd name="T4" fmla="*/ 19 w 155"/>
              <a:gd name="T5" fmla="*/ 99 h 100"/>
              <a:gd name="T6" fmla="*/ 0 w 155"/>
              <a:gd name="T7" fmla="*/ 81 h 100"/>
              <a:gd name="T8" fmla="*/ 0 w 155"/>
              <a:gd name="T9" fmla="*/ 18 h 100"/>
              <a:gd name="T10" fmla="*/ 19 w 155"/>
              <a:gd name="T11" fmla="*/ 0 h 100"/>
              <a:gd name="T12" fmla="*/ 136 w 155"/>
              <a:gd name="T13" fmla="*/ 0 h 100"/>
              <a:gd name="T14" fmla="*/ 154 w 155"/>
              <a:gd name="T15" fmla="*/ 18 h 100"/>
              <a:gd name="T16" fmla="*/ 154 w 155"/>
              <a:gd name="T17" fmla="*/ 81 h 100"/>
              <a:gd name="T18" fmla="*/ 136 w 155"/>
              <a:gd name="T19" fmla="*/ 99 h 100"/>
              <a:gd name="T20" fmla="*/ 37 w 155"/>
              <a:gd name="T21" fmla="*/ 63 h 100"/>
              <a:gd name="T22" fmla="*/ 37 w 155"/>
              <a:gd name="T23" fmla="*/ 63 h 100"/>
              <a:gd name="T24" fmla="*/ 118 w 155"/>
              <a:gd name="T25" fmla="*/ 63 h 100"/>
              <a:gd name="T26" fmla="*/ 118 w 155"/>
              <a:gd name="T27" fmla="*/ 36 h 100"/>
              <a:gd name="T28" fmla="*/ 37 w 155"/>
              <a:gd name="T29" fmla="*/ 36 h 100"/>
              <a:gd name="T30" fmla="*/ 37 w 155"/>
              <a:gd name="T31" fmla="*/ 6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00">
                <a:moveTo>
                  <a:pt x="136" y="99"/>
                </a:moveTo>
                <a:lnTo>
                  <a:pt x="136" y="99"/>
                </a:lnTo>
                <a:cubicBezTo>
                  <a:pt x="19" y="99"/>
                  <a:pt x="19" y="99"/>
                  <a:pt x="19" y="99"/>
                </a:cubicBezTo>
                <a:cubicBezTo>
                  <a:pt x="10" y="99"/>
                  <a:pt x="0" y="9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91"/>
                  <a:pt x="145" y="99"/>
                  <a:pt x="136" y="99"/>
                </a:cubicBezTo>
                <a:close/>
                <a:moveTo>
                  <a:pt x="37" y="63"/>
                </a:moveTo>
                <a:lnTo>
                  <a:pt x="37" y="63"/>
                </a:lnTo>
                <a:cubicBezTo>
                  <a:pt x="118" y="63"/>
                  <a:pt x="118" y="63"/>
                  <a:pt x="118" y="63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92">
            <a:extLst>
              <a:ext uri="{FF2B5EF4-FFF2-40B4-BE49-F238E27FC236}">
                <a16:creationId xmlns:a16="http://schemas.microsoft.com/office/drawing/2014/main" id="{5410ED7D-11A6-2D48-B8D0-881EF47C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898" y="6258472"/>
            <a:ext cx="426542" cy="303319"/>
          </a:xfrm>
          <a:custGeom>
            <a:avLst/>
            <a:gdLst>
              <a:gd name="T0" fmla="*/ 380 w 399"/>
              <a:gd name="T1" fmla="*/ 280 h 281"/>
              <a:gd name="T2" fmla="*/ 380 w 399"/>
              <a:gd name="T3" fmla="*/ 280 h 281"/>
              <a:gd name="T4" fmla="*/ 18 w 399"/>
              <a:gd name="T5" fmla="*/ 280 h 281"/>
              <a:gd name="T6" fmla="*/ 0 w 399"/>
              <a:gd name="T7" fmla="*/ 262 h 281"/>
              <a:gd name="T8" fmla="*/ 0 w 399"/>
              <a:gd name="T9" fmla="*/ 18 h 281"/>
              <a:gd name="T10" fmla="*/ 18 w 399"/>
              <a:gd name="T11" fmla="*/ 0 h 281"/>
              <a:gd name="T12" fmla="*/ 380 w 399"/>
              <a:gd name="T13" fmla="*/ 0 h 281"/>
              <a:gd name="T14" fmla="*/ 398 w 399"/>
              <a:gd name="T15" fmla="*/ 18 h 281"/>
              <a:gd name="T16" fmla="*/ 398 w 399"/>
              <a:gd name="T17" fmla="*/ 81 h 281"/>
              <a:gd name="T18" fmla="*/ 380 w 399"/>
              <a:gd name="T19" fmla="*/ 100 h 281"/>
              <a:gd name="T20" fmla="*/ 361 w 399"/>
              <a:gd name="T21" fmla="*/ 81 h 281"/>
              <a:gd name="T22" fmla="*/ 361 w 399"/>
              <a:gd name="T23" fmla="*/ 36 h 281"/>
              <a:gd name="T24" fmla="*/ 36 w 399"/>
              <a:gd name="T25" fmla="*/ 36 h 281"/>
              <a:gd name="T26" fmla="*/ 36 w 399"/>
              <a:gd name="T27" fmla="*/ 244 h 281"/>
              <a:gd name="T28" fmla="*/ 361 w 399"/>
              <a:gd name="T29" fmla="*/ 244 h 281"/>
              <a:gd name="T30" fmla="*/ 361 w 399"/>
              <a:gd name="T31" fmla="*/ 199 h 281"/>
              <a:gd name="T32" fmla="*/ 380 w 399"/>
              <a:gd name="T33" fmla="*/ 181 h 281"/>
              <a:gd name="T34" fmla="*/ 398 w 399"/>
              <a:gd name="T35" fmla="*/ 199 h 281"/>
              <a:gd name="T36" fmla="*/ 398 w 399"/>
              <a:gd name="T37" fmla="*/ 262 h 281"/>
              <a:gd name="T38" fmla="*/ 380 w 399"/>
              <a:gd name="T3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" h="281">
                <a:moveTo>
                  <a:pt x="380" y="280"/>
                </a:moveTo>
                <a:lnTo>
                  <a:pt x="380" y="280"/>
                </a:lnTo>
                <a:cubicBezTo>
                  <a:pt x="18" y="280"/>
                  <a:pt x="18" y="280"/>
                  <a:pt x="18" y="280"/>
                </a:cubicBezTo>
                <a:cubicBezTo>
                  <a:pt x="9" y="280"/>
                  <a:pt x="0" y="271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98" y="9"/>
                  <a:pt x="398" y="18"/>
                </a:cubicBezTo>
                <a:cubicBezTo>
                  <a:pt x="398" y="81"/>
                  <a:pt x="398" y="81"/>
                  <a:pt x="398" y="81"/>
                </a:cubicBezTo>
                <a:cubicBezTo>
                  <a:pt x="398" y="91"/>
                  <a:pt x="389" y="100"/>
                  <a:pt x="380" y="100"/>
                </a:cubicBezTo>
                <a:cubicBezTo>
                  <a:pt x="370" y="100"/>
                  <a:pt x="361" y="91"/>
                  <a:pt x="361" y="81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1" y="244"/>
                  <a:pt x="361" y="244"/>
                  <a:pt x="361" y="244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1" y="190"/>
                  <a:pt x="370" y="181"/>
                  <a:pt x="380" y="181"/>
                </a:cubicBezTo>
                <a:cubicBezTo>
                  <a:pt x="389" y="181"/>
                  <a:pt x="398" y="190"/>
                  <a:pt x="398" y="199"/>
                </a:cubicBezTo>
                <a:cubicBezTo>
                  <a:pt x="398" y="262"/>
                  <a:pt x="398" y="262"/>
                  <a:pt x="398" y="262"/>
                </a:cubicBezTo>
                <a:cubicBezTo>
                  <a:pt x="398" y="271"/>
                  <a:pt x="389" y="280"/>
                  <a:pt x="380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93">
            <a:extLst>
              <a:ext uri="{FF2B5EF4-FFF2-40B4-BE49-F238E27FC236}">
                <a16:creationId xmlns:a16="http://schemas.microsoft.com/office/drawing/2014/main" id="{B0821C68-8599-DC45-936B-C619E1A3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10" y="8656587"/>
            <a:ext cx="284361" cy="1080573"/>
          </a:xfrm>
          <a:custGeom>
            <a:avLst/>
            <a:gdLst>
              <a:gd name="T0" fmla="*/ 136 w 263"/>
              <a:gd name="T1" fmla="*/ 1003 h 1004"/>
              <a:gd name="T2" fmla="*/ 136 w 263"/>
              <a:gd name="T3" fmla="*/ 1003 h 1004"/>
              <a:gd name="T4" fmla="*/ 90 w 263"/>
              <a:gd name="T5" fmla="*/ 985 h 1004"/>
              <a:gd name="T6" fmla="*/ 72 w 263"/>
              <a:gd name="T7" fmla="*/ 940 h 1004"/>
              <a:gd name="T8" fmla="*/ 81 w 263"/>
              <a:gd name="T9" fmla="*/ 741 h 1004"/>
              <a:gd name="T10" fmla="*/ 99 w 263"/>
              <a:gd name="T11" fmla="*/ 723 h 1004"/>
              <a:gd name="T12" fmla="*/ 99 w 263"/>
              <a:gd name="T13" fmla="*/ 723 h 1004"/>
              <a:gd name="T14" fmla="*/ 118 w 263"/>
              <a:gd name="T15" fmla="*/ 741 h 1004"/>
              <a:gd name="T16" fmla="*/ 109 w 263"/>
              <a:gd name="T17" fmla="*/ 940 h 1004"/>
              <a:gd name="T18" fmla="*/ 118 w 263"/>
              <a:gd name="T19" fmla="*/ 958 h 1004"/>
              <a:gd name="T20" fmla="*/ 145 w 263"/>
              <a:gd name="T21" fmla="*/ 958 h 1004"/>
              <a:gd name="T22" fmla="*/ 154 w 263"/>
              <a:gd name="T23" fmla="*/ 949 h 1004"/>
              <a:gd name="T24" fmla="*/ 145 w 263"/>
              <a:gd name="T25" fmla="*/ 352 h 1004"/>
              <a:gd name="T26" fmla="*/ 163 w 263"/>
              <a:gd name="T27" fmla="*/ 334 h 1004"/>
              <a:gd name="T28" fmla="*/ 217 w 263"/>
              <a:gd name="T29" fmla="*/ 262 h 1004"/>
              <a:gd name="T30" fmla="*/ 217 w 263"/>
              <a:gd name="T31" fmla="*/ 253 h 1004"/>
              <a:gd name="T32" fmla="*/ 190 w 263"/>
              <a:gd name="T33" fmla="*/ 90 h 1004"/>
              <a:gd name="T34" fmla="*/ 136 w 263"/>
              <a:gd name="T35" fmla="*/ 36 h 1004"/>
              <a:gd name="T36" fmla="*/ 72 w 263"/>
              <a:gd name="T37" fmla="*/ 90 h 1004"/>
              <a:gd name="T38" fmla="*/ 45 w 263"/>
              <a:gd name="T39" fmla="*/ 253 h 1004"/>
              <a:gd name="T40" fmla="*/ 45 w 263"/>
              <a:gd name="T41" fmla="*/ 262 h 1004"/>
              <a:gd name="T42" fmla="*/ 45 w 263"/>
              <a:gd name="T43" fmla="*/ 262 h 1004"/>
              <a:gd name="T44" fmla="*/ 109 w 263"/>
              <a:gd name="T45" fmla="*/ 343 h 1004"/>
              <a:gd name="T46" fmla="*/ 118 w 263"/>
              <a:gd name="T47" fmla="*/ 352 h 1004"/>
              <a:gd name="T48" fmla="*/ 118 w 263"/>
              <a:gd name="T49" fmla="*/ 623 h 1004"/>
              <a:gd name="T50" fmla="*/ 99 w 263"/>
              <a:gd name="T51" fmla="*/ 642 h 1004"/>
              <a:gd name="T52" fmla="*/ 99 w 263"/>
              <a:gd name="T53" fmla="*/ 642 h 1004"/>
              <a:gd name="T54" fmla="*/ 81 w 263"/>
              <a:gd name="T55" fmla="*/ 623 h 1004"/>
              <a:gd name="T56" fmla="*/ 81 w 263"/>
              <a:gd name="T57" fmla="*/ 370 h 1004"/>
              <a:gd name="T58" fmla="*/ 9 w 263"/>
              <a:gd name="T59" fmla="*/ 262 h 1004"/>
              <a:gd name="T60" fmla="*/ 45 w 263"/>
              <a:gd name="T61" fmla="*/ 72 h 1004"/>
              <a:gd name="T62" fmla="*/ 136 w 263"/>
              <a:gd name="T63" fmla="*/ 0 h 1004"/>
              <a:gd name="T64" fmla="*/ 226 w 263"/>
              <a:gd name="T65" fmla="*/ 81 h 1004"/>
              <a:gd name="T66" fmla="*/ 253 w 263"/>
              <a:gd name="T67" fmla="*/ 262 h 1004"/>
              <a:gd name="T68" fmla="*/ 181 w 263"/>
              <a:gd name="T69" fmla="*/ 370 h 1004"/>
              <a:gd name="T70" fmla="*/ 190 w 263"/>
              <a:gd name="T71" fmla="*/ 940 h 1004"/>
              <a:gd name="T72" fmla="*/ 172 w 263"/>
              <a:gd name="T73" fmla="*/ 985 h 1004"/>
              <a:gd name="T74" fmla="*/ 136 w 263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3" h="1004">
                <a:moveTo>
                  <a:pt x="136" y="1003"/>
                </a:moveTo>
                <a:lnTo>
                  <a:pt x="136" y="1003"/>
                </a:lnTo>
                <a:cubicBezTo>
                  <a:pt x="118" y="1003"/>
                  <a:pt x="99" y="994"/>
                  <a:pt x="90" y="985"/>
                </a:cubicBezTo>
                <a:cubicBezTo>
                  <a:pt x="81" y="976"/>
                  <a:pt x="72" y="958"/>
                  <a:pt x="72" y="940"/>
                </a:cubicBezTo>
                <a:cubicBezTo>
                  <a:pt x="81" y="741"/>
                  <a:pt x="81" y="741"/>
                  <a:pt x="81" y="741"/>
                </a:cubicBezTo>
                <a:cubicBezTo>
                  <a:pt x="81" y="732"/>
                  <a:pt x="90" y="723"/>
                  <a:pt x="99" y="723"/>
                </a:cubicBezTo>
                <a:lnTo>
                  <a:pt x="99" y="723"/>
                </a:lnTo>
                <a:cubicBezTo>
                  <a:pt x="109" y="723"/>
                  <a:pt x="118" y="732"/>
                  <a:pt x="118" y="741"/>
                </a:cubicBezTo>
                <a:cubicBezTo>
                  <a:pt x="109" y="940"/>
                  <a:pt x="109" y="940"/>
                  <a:pt x="109" y="940"/>
                </a:cubicBezTo>
                <a:cubicBezTo>
                  <a:pt x="109" y="949"/>
                  <a:pt x="118" y="958"/>
                  <a:pt x="118" y="958"/>
                </a:cubicBezTo>
                <a:cubicBezTo>
                  <a:pt x="127" y="967"/>
                  <a:pt x="136" y="967"/>
                  <a:pt x="145" y="958"/>
                </a:cubicBezTo>
                <a:cubicBezTo>
                  <a:pt x="154" y="958"/>
                  <a:pt x="154" y="949"/>
                  <a:pt x="154" y="949"/>
                </a:cubicBezTo>
                <a:cubicBezTo>
                  <a:pt x="145" y="352"/>
                  <a:pt x="145" y="352"/>
                  <a:pt x="145" y="352"/>
                </a:cubicBezTo>
                <a:cubicBezTo>
                  <a:pt x="145" y="352"/>
                  <a:pt x="154" y="343"/>
                  <a:pt x="163" y="334"/>
                </a:cubicBezTo>
                <a:cubicBezTo>
                  <a:pt x="190" y="325"/>
                  <a:pt x="217" y="298"/>
                  <a:pt x="217" y="262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26" y="208"/>
                  <a:pt x="208" y="136"/>
                  <a:pt x="190" y="90"/>
                </a:cubicBezTo>
                <a:cubicBezTo>
                  <a:pt x="181" y="63"/>
                  <a:pt x="154" y="36"/>
                  <a:pt x="136" y="36"/>
                </a:cubicBezTo>
                <a:cubicBezTo>
                  <a:pt x="109" y="36"/>
                  <a:pt x="90" y="54"/>
                  <a:pt x="72" y="90"/>
                </a:cubicBezTo>
                <a:cubicBezTo>
                  <a:pt x="54" y="154"/>
                  <a:pt x="36" y="217"/>
                  <a:pt x="45" y="253"/>
                </a:cubicBezTo>
                <a:cubicBezTo>
                  <a:pt x="45" y="262"/>
                  <a:pt x="45" y="262"/>
                  <a:pt x="45" y="262"/>
                </a:cubicBezTo>
                <a:lnTo>
                  <a:pt x="45" y="262"/>
                </a:lnTo>
                <a:cubicBezTo>
                  <a:pt x="45" y="298"/>
                  <a:pt x="72" y="325"/>
                  <a:pt x="109" y="343"/>
                </a:cubicBezTo>
                <a:lnTo>
                  <a:pt x="118" y="352"/>
                </a:lnTo>
                <a:cubicBezTo>
                  <a:pt x="118" y="623"/>
                  <a:pt x="118" y="623"/>
                  <a:pt x="118" y="623"/>
                </a:cubicBezTo>
                <a:cubicBezTo>
                  <a:pt x="118" y="632"/>
                  <a:pt x="109" y="642"/>
                  <a:pt x="99" y="642"/>
                </a:cubicBezTo>
                <a:lnTo>
                  <a:pt x="99" y="642"/>
                </a:lnTo>
                <a:cubicBezTo>
                  <a:pt x="90" y="642"/>
                  <a:pt x="81" y="632"/>
                  <a:pt x="81" y="623"/>
                </a:cubicBezTo>
                <a:cubicBezTo>
                  <a:pt x="81" y="370"/>
                  <a:pt x="81" y="370"/>
                  <a:pt x="81" y="370"/>
                </a:cubicBezTo>
                <a:cubicBezTo>
                  <a:pt x="36" y="352"/>
                  <a:pt x="9" y="307"/>
                  <a:pt x="9" y="262"/>
                </a:cubicBezTo>
                <a:cubicBezTo>
                  <a:pt x="0" y="208"/>
                  <a:pt x="18" y="145"/>
                  <a:pt x="45" y="72"/>
                </a:cubicBezTo>
                <a:cubicBezTo>
                  <a:pt x="63" y="27"/>
                  <a:pt x="90" y="0"/>
                  <a:pt x="136" y="0"/>
                </a:cubicBezTo>
                <a:cubicBezTo>
                  <a:pt x="172" y="0"/>
                  <a:pt x="208" y="36"/>
                  <a:pt x="226" y="81"/>
                </a:cubicBezTo>
                <a:cubicBezTo>
                  <a:pt x="244" y="126"/>
                  <a:pt x="262" y="199"/>
                  <a:pt x="253" y="262"/>
                </a:cubicBezTo>
                <a:cubicBezTo>
                  <a:pt x="253" y="307"/>
                  <a:pt x="226" y="352"/>
                  <a:pt x="181" y="370"/>
                </a:cubicBezTo>
                <a:cubicBezTo>
                  <a:pt x="190" y="940"/>
                  <a:pt x="190" y="940"/>
                  <a:pt x="190" y="940"/>
                </a:cubicBezTo>
                <a:cubicBezTo>
                  <a:pt x="190" y="958"/>
                  <a:pt x="181" y="976"/>
                  <a:pt x="172" y="985"/>
                </a:cubicBezTo>
                <a:cubicBezTo>
                  <a:pt x="163" y="994"/>
                  <a:pt x="145" y="1003"/>
                  <a:pt x="136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94">
            <a:extLst>
              <a:ext uri="{FF2B5EF4-FFF2-40B4-BE49-F238E27FC236}">
                <a16:creationId xmlns:a16="http://schemas.microsoft.com/office/drawing/2014/main" id="{DCC92602-184B-794B-8F0C-4CBDF74F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944" y="8917250"/>
            <a:ext cx="255925" cy="815169"/>
          </a:xfrm>
          <a:custGeom>
            <a:avLst/>
            <a:gdLst>
              <a:gd name="T0" fmla="*/ 118 w 236"/>
              <a:gd name="T1" fmla="*/ 759 h 760"/>
              <a:gd name="T2" fmla="*/ 118 w 236"/>
              <a:gd name="T3" fmla="*/ 759 h 760"/>
              <a:gd name="T4" fmla="*/ 73 w 236"/>
              <a:gd name="T5" fmla="*/ 741 h 760"/>
              <a:gd name="T6" fmla="*/ 64 w 236"/>
              <a:gd name="T7" fmla="*/ 696 h 760"/>
              <a:gd name="T8" fmla="*/ 64 w 236"/>
              <a:gd name="T9" fmla="*/ 145 h 760"/>
              <a:gd name="T10" fmla="*/ 27 w 236"/>
              <a:gd name="T11" fmla="*/ 108 h 760"/>
              <a:gd name="T12" fmla="*/ 9 w 236"/>
              <a:gd name="T13" fmla="*/ 54 h 760"/>
              <a:gd name="T14" fmla="*/ 18 w 236"/>
              <a:gd name="T15" fmla="*/ 9 h 760"/>
              <a:gd name="T16" fmla="*/ 36 w 236"/>
              <a:gd name="T17" fmla="*/ 0 h 760"/>
              <a:gd name="T18" fmla="*/ 199 w 236"/>
              <a:gd name="T19" fmla="*/ 0 h 760"/>
              <a:gd name="T20" fmla="*/ 217 w 236"/>
              <a:gd name="T21" fmla="*/ 9 h 760"/>
              <a:gd name="T22" fmla="*/ 226 w 236"/>
              <a:gd name="T23" fmla="*/ 54 h 760"/>
              <a:gd name="T24" fmla="*/ 208 w 236"/>
              <a:gd name="T25" fmla="*/ 108 h 760"/>
              <a:gd name="T26" fmla="*/ 163 w 236"/>
              <a:gd name="T27" fmla="*/ 154 h 760"/>
              <a:gd name="T28" fmla="*/ 136 w 236"/>
              <a:gd name="T29" fmla="*/ 154 h 760"/>
              <a:gd name="T30" fmla="*/ 136 w 236"/>
              <a:gd name="T31" fmla="*/ 126 h 760"/>
              <a:gd name="T32" fmla="*/ 190 w 236"/>
              <a:gd name="T33" fmla="*/ 81 h 760"/>
              <a:gd name="T34" fmla="*/ 190 w 236"/>
              <a:gd name="T35" fmla="*/ 63 h 760"/>
              <a:gd name="T36" fmla="*/ 190 w 236"/>
              <a:gd name="T37" fmla="*/ 36 h 760"/>
              <a:gd name="T38" fmla="*/ 46 w 236"/>
              <a:gd name="T39" fmla="*/ 36 h 760"/>
              <a:gd name="T40" fmla="*/ 46 w 236"/>
              <a:gd name="T41" fmla="*/ 63 h 760"/>
              <a:gd name="T42" fmla="*/ 46 w 236"/>
              <a:gd name="T43" fmla="*/ 81 h 760"/>
              <a:gd name="T44" fmla="*/ 100 w 236"/>
              <a:gd name="T45" fmla="*/ 126 h 760"/>
              <a:gd name="T46" fmla="*/ 100 w 236"/>
              <a:gd name="T47" fmla="*/ 135 h 760"/>
              <a:gd name="T48" fmla="*/ 100 w 236"/>
              <a:gd name="T49" fmla="*/ 696 h 760"/>
              <a:gd name="T50" fmla="*/ 100 w 236"/>
              <a:gd name="T51" fmla="*/ 714 h 760"/>
              <a:gd name="T52" fmla="*/ 136 w 236"/>
              <a:gd name="T53" fmla="*/ 714 h 760"/>
              <a:gd name="T54" fmla="*/ 136 w 236"/>
              <a:gd name="T55" fmla="*/ 705 h 760"/>
              <a:gd name="T56" fmla="*/ 136 w 236"/>
              <a:gd name="T57" fmla="*/ 253 h 760"/>
              <a:gd name="T58" fmla="*/ 154 w 236"/>
              <a:gd name="T59" fmla="*/ 235 h 760"/>
              <a:gd name="T60" fmla="*/ 154 w 236"/>
              <a:gd name="T61" fmla="*/ 235 h 760"/>
              <a:gd name="T62" fmla="*/ 172 w 236"/>
              <a:gd name="T63" fmla="*/ 253 h 760"/>
              <a:gd name="T64" fmla="*/ 172 w 236"/>
              <a:gd name="T65" fmla="*/ 696 h 760"/>
              <a:gd name="T66" fmla="*/ 154 w 236"/>
              <a:gd name="T67" fmla="*/ 741 h 760"/>
              <a:gd name="T68" fmla="*/ 118 w 236"/>
              <a:gd name="T6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760">
                <a:moveTo>
                  <a:pt x="118" y="759"/>
                </a:moveTo>
                <a:lnTo>
                  <a:pt x="118" y="759"/>
                </a:lnTo>
                <a:cubicBezTo>
                  <a:pt x="100" y="759"/>
                  <a:pt x="91" y="750"/>
                  <a:pt x="73" y="741"/>
                </a:cubicBezTo>
                <a:cubicBezTo>
                  <a:pt x="64" y="732"/>
                  <a:pt x="64" y="714"/>
                  <a:pt x="64" y="696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9" y="90"/>
                  <a:pt x="0" y="72"/>
                  <a:pt x="9" y="54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7" y="0"/>
                  <a:pt x="3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0"/>
                  <a:pt x="217" y="9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235" y="72"/>
                  <a:pt x="226" y="90"/>
                  <a:pt x="208" y="108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54" y="154"/>
                  <a:pt x="145" y="154"/>
                  <a:pt x="136" y="154"/>
                </a:cubicBezTo>
                <a:cubicBezTo>
                  <a:pt x="127" y="145"/>
                  <a:pt x="127" y="126"/>
                  <a:pt x="136" y="126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72"/>
                  <a:pt x="190" y="63"/>
                  <a:pt x="190" y="63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6" y="72"/>
                  <a:pt x="46" y="81"/>
                </a:cubicBezTo>
                <a:cubicBezTo>
                  <a:pt x="100" y="126"/>
                  <a:pt x="100" y="126"/>
                  <a:pt x="100" y="126"/>
                </a:cubicBezTo>
                <a:lnTo>
                  <a:pt x="100" y="135"/>
                </a:lnTo>
                <a:cubicBezTo>
                  <a:pt x="100" y="696"/>
                  <a:pt x="100" y="696"/>
                  <a:pt x="100" y="696"/>
                </a:cubicBezTo>
                <a:cubicBezTo>
                  <a:pt x="100" y="705"/>
                  <a:pt x="100" y="714"/>
                  <a:pt x="100" y="714"/>
                </a:cubicBezTo>
                <a:cubicBezTo>
                  <a:pt x="109" y="723"/>
                  <a:pt x="127" y="723"/>
                  <a:pt x="136" y="714"/>
                </a:cubicBezTo>
                <a:lnTo>
                  <a:pt x="136" y="705"/>
                </a:lnTo>
                <a:cubicBezTo>
                  <a:pt x="136" y="253"/>
                  <a:pt x="136" y="253"/>
                  <a:pt x="136" y="253"/>
                </a:cubicBezTo>
                <a:cubicBezTo>
                  <a:pt x="136" y="244"/>
                  <a:pt x="145" y="235"/>
                  <a:pt x="154" y="235"/>
                </a:cubicBezTo>
                <a:lnTo>
                  <a:pt x="154" y="235"/>
                </a:lnTo>
                <a:cubicBezTo>
                  <a:pt x="163" y="235"/>
                  <a:pt x="172" y="244"/>
                  <a:pt x="172" y="253"/>
                </a:cubicBezTo>
                <a:cubicBezTo>
                  <a:pt x="172" y="696"/>
                  <a:pt x="172" y="696"/>
                  <a:pt x="172" y="696"/>
                </a:cubicBezTo>
                <a:cubicBezTo>
                  <a:pt x="172" y="714"/>
                  <a:pt x="172" y="732"/>
                  <a:pt x="154" y="741"/>
                </a:cubicBezTo>
                <a:cubicBezTo>
                  <a:pt x="145" y="750"/>
                  <a:pt x="136" y="759"/>
                  <a:pt x="118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95">
            <a:extLst>
              <a:ext uri="{FF2B5EF4-FFF2-40B4-BE49-F238E27FC236}">
                <a16:creationId xmlns:a16="http://schemas.microsoft.com/office/drawing/2014/main" id="{94A810B8-0494-6843-8B06-37811420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10" y="8656587"/>
            <a:ext cx="37915" cy="303319"/>
          </a:xfrm>
          <a:custGeom>
            <a:avLst/>
            <a:gdLst>
              <a:gd name="T0" fmla="*/ 18 w 37"/>
              <a:gd name="T1" fmla="*/ 280 h 281"/>
              <a:gd name="T2" fmla="*/ 18 w 37"/>
              <a:gd name="T3" fmla="*/ 280 h 281"/>
              <a:gd name="T4" fmla="*/ 0 w 37"/>
              <a:gd name="T5" fmla="*/ 262 h 281"/>
              <a:gd name="T6" fmla="*/ 0 w 37"/>
              <a:gd name="T7" fmla="*/ 18 h 281"/>
              <a:gd name="T8" fmla="*/ 18 w 37"/>
              <a:gd name="T9" fmla="*/ 0 h 281"/>
              <a:gd name="T10" fmla="*/ 36 w 37"/>
              <a:gd name="T11" fmla="*/ 18 h 281"/>
              <a:gd name="T12" fmla="*/ 36 w 37"/>
              <a:gd name="T13" fmla="*/ 262 h 281"/>
              <a:gd name="T14" fmla="*/ 18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18" y="280"/>
                </a:move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96">
            <a:extLst>
              <a:ext uri="{FF2B5EF4-FFF2-40B4-BE49-F238E27FC236}">
                <a16:creationId xmlns:a16="http://schemas.microsoft.com/office/drawing/2014/main" id="{C0594D5A-C606-AD40-9B90-C4FD2417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302" y="8656587"/>
            <a:ext cx="56872" cy="303319"/>
          </a:xfrm>
          <a:custGeom>
            <a:avLst/>
            <a:gdLst>
              <a:gd name="T0" fmla="*/ 36 w 55"/>
              <a:gd name="T1" fmla="*/ 280 h 281"/>
              <a:gd name="T2" fmla="*/ 36 w 55"/>
              <a:gd name="T3" fmla="*/ 280 h 281"/>
              <a:gd name="T4" fmla="*/ 18 w 55"/>
              <a:gd name="T5" fmla="*/ 262 h 281"/>
              <a:gd name="T6" fmla="*/ 0 w 55"/>
              <a:gd name="T7" fmla="*/ 18 h 281"/>
              <a:gd name="T8" fmla="*/ 18 w 55"/>
              <a:gd name="T9" fmla="*/ 0 h 281"/>
              <a:gd name="T10" fmla="*/ 36 w 55"/>
              <a:gd name="T11" fmla="*/ 18 h 281"/>
              <a:gd name="T12" fmla="*/ 54 w 55"/>
              <a:gd name="T13" fmla="*/ 262 h 281"/>
              <a:gd name="T14" fmla="*/ 36 w 55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1">
                <a:moveTo>
                  <a:pt x="36" y="280"/>
                </a:moveTo>
                <a:lnTo>
                  <a:pt x="36" y="280"/>
                </a:lnTo>
                <a:cubicBezTo>
                  <a:pt x="27" y="280"/>
                  <a:pt x="18" y="271"/>
                  <a:pt x="18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262"/>
                  <a:pt x="54" y="262"/>
                  <a:pt x="54" y="262"/>
                </a:cubicBezTo>
                <a:cubicBezTo>
                  <a:pt x="54" y="271"/>
                  <a:pt x="54" y="280"/>
                  <a:pt x="36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97">
            <a:extLst>
              <a:ext uri="{FF2B5EF4-FFF2-40B4-BE49-F238E27FC236}">
                <a16:creationId xmlns:a16="http://schemas.microsoft.com/office/drawing/2014/main" id="{087C27B9-2EBB-C740-ADE3-03D03F11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01" y="8656587"/>
            <a:ext cx="61613" cy="303319"/>
          </a:xfrm>
          <a:custGeom>
            <a:avLst/>
            <a:gdLst>
              <a:gd name="T0" fmla="*/ 18 w 56"/>
              <a:gd name="T1" fmla="*/ 280 h 281"/>
              <a:gd name="T2" fmla="*/ 18 w 56"/>
              <a:gd name="T3" fmla="*/ 280 h 281"/>
              <a:gd name="T4" fmla="*/ 18 w 56"/>
              <a:gd name="T5" fmla="*/ 280 h 281"/>
              <a:gd name="T6" fmla="*/ 0 w 56"/>
              <a:gd name="T7" fmla="*/ 262 h 281"/>
              <a:gd name="T8" fmla="*/ 18 w 56"/>
              <a:gd name="T9" fmla="*/ 18 h 281"/>
              <a:gd name="T10" fmla="*/ 37 w 56"/>
              <a:gd name="T11" fmla="*/ 0 h 281"/>
              <a:gd name="T12" fmla="*/ 55 w 56"/>
              <a:gd name="T13" fmla="*/ 18 h 281"/>
              <a:gd name="T14" fmla="*/ 37 w 56"/>
              <a:gd name="T15" fmla="*/ 262 h 281"/>
              <a:gd name="T16" fmla="*/ 18 w 56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281">
                <a:moveTo>
                  <a:pt x="18" y="280"/>
                </a:moveTo>
                <a:lnTo>
                  <a:pt x="18" y="280"/>
                </a:lnTo>
                <a:lnTo>
                  <a:pt x="18" y="280"/>
                </a:lnTo>
                <a:cubicBezTo>
                  <a:pt x="0" y="280"/>
                  <a:pt x="0" y="271"/>
                  <a:pt x="0" y="262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28" y="0"/>
                  <a:pt x="37" y="0"/>
                </a:cubicBezTo>
                <a:cubicBezTo>
                  <a:pt x="46" y="0"/>
                  <a:pt x="55" y="9"/>
                  <a:pt x="55" y="18"/>
                </a:cubicBezTo>
                <a:cubicBezTo>
                  <a:pt x="37" y="262"/>
                  <a:pt x="37" y="262"/>
                  <a:pt x="37" y="262"/>
                </a:cubicBezTo>
                <a:cubicBezTo>
                  <a:pt x="37" y="271"/>
                  <a:pt x="28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98">
            <a:extLst>
              <a:ext uri="{FF2B5EF4-FFF2-40B4-BE49-F238E27FC236}">
                <a16:creationId xmlns:a16="http://schemas.microsoft.com/office/drawing/2014/main" id="{F352C71C-CF80-A84A-9095-4182A93D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525" y="8656587"/>
            <a:ext cx="184833" cy="1080573"/>
          </a:xfrm>
          <a:custGeom>
            <a:avLst/>
            <a:gdLst>
              <a:gd name="T0" fmla="*/ 118 w 173"/>
              <a:gd name="T1" fmla="*/ 1003 h 1004"/>
              <a:gd name="T2" fmla="*/ 118 w 173"/>
              <a:gd name="T3" fmla="*/ 1003 h 1004"/>
              <a:gd name="T4" fmla="*/ 73 w 173"/>
              <a:gd name="T5" fmla="*/ 985 h 1004"/>
              <a:gd name="T6" fmla="*/ 64 w 173"/>
              <a:gd name="T7" fmla="*/ 940 h 1004"/>
              <a:gd name="T8" fmla="*/ 64 w 173"/>
              <a:gd name="T9" fmla="*/ 642 h 1004"/>
              <a:gd name="T10" fmla="*/ 64 w 173"/>
              <a:gd name="T11" fmla="*/ 642 h 1004"/>
              <a:gd name="T12" fmla="*/ 55 w 173"/>
              <a:gd name="T13" fmla="*/ 642 h 1004"/>
              <a:gd name="T14" fmla="*/ 46 w 173"/>
              <a:gd name="T15" fmla="*/ 642 h 1004"/>
              <a:gd name="T16" fmla="*/ 19 w 173"/>
              <a:gd name="T17" fmla="*/ 623 h 1004"/>
              <a:gd name="T18" fmla="*/ 0 w 173"/>
              <a:gd name="T19" fmla="*/ 587 h 1004"/>
              <a:gd name="T20" fmla="*/ 73 w 173"/>
              <a:gd name="T21" fmla="*/ 45 h 1004"/>
              <a:gd name="T22" fmla="*/ 109 w 173"/>
              <a:gd name="T23" fmla="*/ 0 h 1004"/>
              <a:gd name="T24" fmla="*/ 154 w 173"/>
              <a:gd name="T25" fmla="*/ 18 h 1004"/>
              <a:gd name="T26" fmla="*/ 172 w 173"/>
              <a:gd name="T27" fmla="*/ 54 h 1004"/>
              <a:gd name="T28" fmla="*/ 172 w 173"/>
              <a:gd name="T29" fmla="*/ 623 h 1004"/>
              <a:gd name="T30" fmla="*/ 154 w 173"/>
              <a:gd name="T31" fmla="*/ 642 h 1004"/>
              <a:gd name="T32" fmla="*/ 136 w 173"/>
              <a:gd name="T33" fmla="*/ 623 h 1004"/>
              <a:gd name="T34" fmla="*/ 136 w 173"/>
              <a:gd name="T35" fmla="*/ 54 h 1004"/>
              <a:gd name="T36" fmla="*/ 127 w 173"/>
              <a:gd name="T37" fmla="*/ 45 h 1004"/>
              <a:gd name="T38" fmla="*/ 118 w 173"/>
              <a:gd name="T39" fmla="*/ 36 h 1004"/>
              <a:gd name="T40" fmla="*/ 109 w 173"/>
              <a:gd name="T41" fmla="*/ 54 h 1004"/>
              <a:gd name="T42" fmla="*/ 37 w 173"/>
              <a:gd name="T43" fmla="*/ 596 h 1004"/>
              <a:gd name="T44" fmla="*/ 37 w 173"/>
              <a:gd name="T45" fmla="*/ 596 h 1004"/>
              <a:gd name="T46" fmla="*/ 46 w 173"/>
              <a:gd name="T47" fmla="*/ 605 h 1004"/>
              <a:gd name="T48" fmla="*/ 55 w 173"/>
              <a:gd name="T49" fmla="*/ 605 h 1004"/>
              <a:gd name="T50" fmla="*/ 91 w 173"/>
              <a:gd name="T51" fmla="*/ 614 h 1004"/>
              <a:gd name="T52" fmla="*/ 100 w 173"/>
              <a:gd name="T53" fmla="*/ 642 h 1004"/>
              <a:gd name="T54" fmla="*/ 100 w 173"/>
              <a:gd name="T55" fmla="*/ 940 h 1004"/>
              <a:gd name="T56" fmla="*/ 100 w 173"/>
              <a:gd name="T57" fmla="*/ 958 h 1004"/>
              <a:gd name="T58" fmla="*/ 127 w 173"/>
              <a:gd name="T59" fmla="*/ 958 h 1004"/>
              <a:gd name="T60" fmla="*/ 136 w 173"/>
              <a:gd name="T61" fmla="*/ 949 h 1004"/>
              <a:gd name="T62" fmla="*/ 136 w 173"/>
              <a:gd name="T63" fmla="*/ 741 h 1004"/>
              <a:gd name="T64" fmla="*/ 154 w 173"/>
              <a:gd name="T65" fmla="*/ 723 h 1004"/>
              <a:gd name="T66" fmla="*/ 154 w 173"/>
              <a:gd name="T67" fmla="*/ 723 h 1004"/>
              <a:gd name="T68" fmla="*/ 172 w 173"/>
              <a:gd name="T69" fmla="*/ 741 h 1004"/>
              <a:gd name="T70" fmla="*/ 172 w 173"/>
              <a:gd name="T71" fmla="*/ 940 h 1004"/>
              <a:gd name="T72" fmla="*/ 154 w 173"/>
              <a:gd name="T73" fmla="*/ 985 h 1004"/>
              <a:gd name="T74" fmla="*/ 118 w 173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3" h="1004">
                <a:moveTo>
                  <a:pt x="118" y="1003"/>
                </a:moveTo>
                <a:lnTo>
                  <a:pt x="118" y="1003"/>
                </a:lnTo>
                <a:cubicBezTo>
                  <a:pt x="100" y="1003"/>
                  <a:pt x="91" y="994"/>
                  <a:pt x="73" y="985"/>
                </a:cubicBezTo>
                <a:cubicBezTo>
                  <a:pt x="64" y="976"/>
                  <a:pt x="64" y="958"/>
                  <a:pt x="64" y="940"/>
                </a:cubicBezTo>
                <a:cubicBezTo>
                  <a:pt x="64" y="642"/>
                  <a:pt x="64" y="642"/>
                  <a:pt x="64" y="642"/>
                </a:cubicBezTo>
                <a:lnTo>
                  <a:pt x="64" y="642"/>
                </a:lnTo>
                <a:cubicBezTo>
                  <a:pt x="64" y="642"/>
                  <a:pt x="64" y="642"/>
                  <a:pt x="55" y="642"/>
                </a:cubicBezTo>
                <a:cubicBezTo>
                  <a:pt x="46" y="642"/>
                  <a:pt x="46" y="642"/>
                  <a:pt x="46" y="642"/>
                </a:cubicBezTo>
                <a:cubicBezTo>
                  <a:pt x="37" y="642"/>
                  <a:pt x="19" y="632"/>
                  <a:pt x="19" y="623"/>
                </a:cubicBezTo>
                <a:cubicBezTo>
                  <a:pt x="9" y="614"/>
                  <a:pt x="0" y="605"/>
                  <a:pt x="0" y="587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27"/>
                  <a:pt x="91" y="9"/>
                  <a:pt x="109" y="0"/>
                </a:cubicBezTo>
                <a:cubicBezTo>
                  <a:pt x="127" y="0"/>
                  <a:pt x="145" y="0"/>
                  <a:pt x="154" y="18"/>
                </a:cubicBezTo>
                <a:cubicBezTo>
                  <a:pt x="163" y="27"/>
                  <a:pt x="172" y="36"/>
                  <a:pt x="172" y="54"/>
                </a:cubicBezTo>
                <a:cubicBezTo>
                  <a:pt x="172" y="623"/>
                  <a:pt x="172" y="623"/>
                  <a:pt x="172" y="623"/>
                </a:cubicBezTo>
                <a:cubicBezTo>
                  <a:pt x="172" y="632"/>
                  <a:pt x="163" y="642"/>
                  <a:pt x="154" y="642"/>
                </a:cubicBezTo>
                <a:cubicBezTo>
                  <a:pt x="145" y="642"/>
                  <a:pt x="136" y="632"/>
                  <a:pt x="136" y="623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36" y="45"/>
                  <a:pt x="136" y="45"/>
                  <a:pt x="127" y="45"/>
                </a:cubicBezTo>
                <a:cubicBezTo>
                  <a:pt x="127" y="36"/>
                  <a:pt x="127" y="36"/>
                  <a:pt x="118" y="36"/>
                </a:cubicBezTo>
                <a:cubicBezTo>
                  <a:pt x="109" y="36"/>
                  <a:pt x="109" y="45"/>
                  <a:pt x="109" y="54"/>
                </a:cubicBezTo>
                <a:cubicBezTo>
                  <a:pt x="37" y="596"/>
                  <a:pt x="37" y="596"/>
                  <a:pt x="37" y="596"/>
                </a:cubicBezTo>
                <a:lnTo>
                  <a:pt x="37" y="596"/>
                </a:lnTo>
                <a:cubicBezTo>
                  <a:pt x="46" y="596"/>
                  <a:pt x="46" y="605"/>
                  <a:pt x="46" y="605"/>
                </a:cubicBezTo>
                <a:cubicBezTo>
                  <a:pt x="55" y="605"/>
                  <a:pt x="55" y="605"/>
                  <a:pt x="55" y="605"/>
                </a:cubicBezTo>
                <a:cubicBezTo>
                  <a:pt x="73" y="605"/>
                  <a:pt x="82" y="605"/>
                  <a:pt x="91" y="614"/>
                </a:cubicBezTo>
                <a:cubicBezTo>
                  <a:pt x="91" y="623"/>
                  <a:pt x="100" y="632"/>
                  <a:pt x="100" y="642"/>
                </a:cubicBezTo>
                <a:cubicBezTo>
                  <a:pt x="100" y="940"/>
                  <a:pt x="100" y="940"/>
                  <a:pt x="100" y="940"/>
                </a:cubicBezTo>
                <a:cubicBezTo>
                  <a:pt x="100" y="949"/>
                  <a:pt x="100" y="958"/>
                  <a:pt x="100" y="958"/>
                </a:cubicBezTo>
                <a:cubicBezTo>
                  <a:pt x="109" y="967"/>
                  <a:pt x="127" y="967"/>
                  <a:pt x="127" y="958"/>
                </a:cubicBezTo>
                <a:cubicBezTo>
                  <a:pt x="136" y="958"/>
                  <a:pt x="136" y="949"/>
                  <a:pt x="136" y="949"/>
                </a:cubicBezTo>
                <a:cubicBezTo>
                  <a:pt x="136" y="741"/>
                  <a:pt x="136" y="741"/>
                  <a:pt x="136" y="741"/>
                </a:cubicBezTo>
                <a:cubicBezTo>
                  <a:pt x="136" y="732"/>
                  <a:pt x="145" y="723"/>
                  <a:pt x="154" y="723"/>
                </a:cubicBezTo>
                <a:lnTo>
                  <a:pt x="154" y="723"/>
                </a:lnTo>
                <a:cubicBezTo>
                  <a:pt x="163" y="723"/>
                  <a:pt x="172" y="732"/>
                  <a:pt x="172" y="741"/>
                </a:cubicBezTo>
                <a:cubicBezTo>
                  <a:pt x="172" y="940"/>
                  <a:pt x="172" y="940"/>
                  <a:pt x="172" y="940"/>
                </a:cubicBezTo>
                <a:cubicBezTo>
                  <a:pt x="172" y="958"/>
                  <a:pt x="163" y="976"/>
                  <a:pt x="154" y="985"/>
                </a:cubicBezTo>
                <a:cubicBezTo>
                  <a:pt x="145" y="994"/>
                  <a:pt x="136" y="1003"/>
                  <a:pt x="118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2B4F59F4-B532-BC42-B3B8-83636BBFFA48}"/>
              </a:ext>
            </a:extLst>
          </p:cNvPr>
          <p:cNvGrpSpPr/>
          <p:nvPr/>
        </p:nvGrpSpPr>
        <p:grpSpPr>
          <a:xfrm>
            <a:off x="2668308" y="539171"/>
            <a:ext cx="19041035" cy="2561450"/>
            <a:chOff x="2668308" y="861425"/>
            <a:chExt cx="19041035" cy="2561450"/>
          </a:xfrm>
        </p:grpSpPr>
        <p:sp>
          <p:nvSpPr>
            <p:cNvPr id="431" name="CuadroTexto 430">
              <a:extLst>
                <a:ext uri="{FF2B5EF4-FFF2-40B4-BE49-F238E27FC236}">
                  <a16:creationId xmlns:a16="http://schemas.microsoft.com/office/drawing/2014/main" id="{B7C12F92-097C-1F40-89C3-11A397C08CFF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432" name="CuadroTexto 431">
              <a:extLst>
                <a:ext uri="{FF2B5EF4-FFF2-40B4-BE49-F238E27FC236}">
                  <a16:creationId xmlns:a16="http://schemas.microsoft.com/office/drawing/2014/main" id="{9283FA59-0AEC-1E40-BD5B-C4F9467ABD7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CAA294FD-2A38-A04E-8C66-6E2DFA1B925D}"/>
              </a:ext>
            </a:extLst>
          </p:cNvPr>
          <p:cNvGrpSpPr/>
          <p:nvPr/>
        </p:nvGrpSpPr>
        <p:grpSpPr>
          <a:xfrm>
            <a:off x="8707471" y="6844779"/>
            <a:ext cx="3090654" cy="972453"/>
            <a:chOff x="4263265" y="1925393"/>
            <a:chExt cx="4236804" cy="972453"/>
          </a:xfrm>
        </p:grpSpPr>
        <p:sp>
          <p:nvSpPr>
            <p:cNvPr id="434" name="CuadroTexto 395">
              <a:extLst>
                <a:ext uri="{FF2B5EF4-FFF2-40B4-BE49-F238E27FC236}">
                  <a16:creationId xmlns:a16="http://schemas.microsoft.com/office/drawing/2014/main" id="{868D7B75-4530-1D43-9068-76270F8E7A7E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5" name="Rectangle 40">
              <a:extLst>
                <a:ext uri="{FF2B5EF4-FFF2-40B4-BE49-F238E27FC236}">
                  <a16:creationId xmlns:a16="http://schemas.microsoft.com/office/drawing/2014/main" id="{C5AA33BE-1980-0648-9B32-927C43E09EAE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39FE451F-C3A9-B44D-83A4-72287C9CD907}"/>
              </a:ext>
            </a:extLst>
          </p:cNvPr>
          <p:cNvGrpSpPr/>
          <p:nvPr/>
        </p:nvGrpSpPr>
        <p:grpSpPr>
          <a:xfrm>
            <a:off x="11913649" y="6816076"/>
            <a:ext cx="3090654" cy="972453"/>
            <a:chOff x="4263265" y="1925393"/>
            <a:chExt cx="4236804" cy="972453"/>
          </a:xfrm>
        </p:grpSpPr>
        <p:sp>
          <p:nvSpPr>
            <p:cNvPr id="437" name="CuadroTexto 395">
              <a:extLst>
                <a:ext uri="{FF2B5EF4-FFF2-40B4-BE49-F238E27FC236}">
                  <a16:creationId xmlns:a16="http://schemas.microsoft.com/office/drawing/2014/main" id="{50CCAE08-9608-7243-9FBC-7CC85C485096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8" name="Rectangle 40">
              <a:extLst>
                <a:ext uri="{FF2B5EF4-FFF2-40B4-BE49-F238E27FC236}">
                  <a16:creationId xmlns:a16="http://schemas.microsoft.com/office/drawing/2014/main" id="{0D5DB765-6702-D644-BF77-D4C0B50624F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C16963BA-217B-5A4B-97C4-3D4432480769}"/>
              </a:ext>
            </a:extLst>
          </p:cNvPr>
          <p:cNvGrpSpPr/>
          <p:nvPr/>
        </p:nvGrpSpPr>
        <p:grpSpPr>
          <a:xfrm>
            <a:off x="11903068" y="9810174"/>
            <a:ext cx="3090654" cy="972453"/>
            <a:chOff x="4263265" y="1925393"/>
            <a:chExt cx="4236804" cy="972453"/>
          </a:xfrm>
        </p:grpSpPr>
        <p:sp>
          <p:nvSpPr>
            <p:cNvPr id="440" name="CuadroTexto 395">
              <a:extLst>
                <a:ext uri="{FF2B5EF4-FFF2-40B4-BE49-F238E27FC236}">
                  <a16:creationId xmlns:a16="http://schemas.microsoft.com/office/drawing/2014/main" id="{123D99E6-C607-EF46-BD07-616B1CE0EDFE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1" name="Rectangle 40">
              <a:extLst>
                <a:ext uri="{FF2B5EF4-FFF2-40B4-BE49-F238E27FC236}">
                  <a16:creationId xmlns:a16="http://schemas.microsoft.com/office/drawing/2014/main" id="{A876F621-2C41-4344-8AC3-2C38B835EE91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15A4FE21-8F1A-F845-BAFE-83D3DC326855}"/>
              </a:ext>
            </a:extLst>
          </p:cNvPr>
          <p:cNvGrpSpPr/>
          <p:nvPr/>
        </p:nvGrpSpPr>
        <p:grpSpPr>
          <a:xfrm>
            <a:off x="8743135" y="9775452"/>
            <a:ext cx="3090654" cy="972453"/>
            <a:chOff x="4263265" y="1925393"/>
            <a:chExt cx="4236804" cy="972453"/>
          </a:xfrm>
        </p:grpSpPr>
        <p:sp>
          <p:nvSpPr>
            <p:cNvPr id="443" name="CuadroTexto 395">
              <a:extLst>
                <a:ext uri="{FF2B5EF4-FFF2-40B4-BE49-F238E27FC236}">
                  <a16:creationId xmlns:a16="http://schemas.microsoft.com/office/drawing/2014/main" id="{E00AE573-F5FE-1A47-BF11-D998C5354F72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44" name="Rectangle 40">
              <a:extLst>
                <a:ext uri="{FF2B5EF4-FFF2-40B4-BE49-F238E27FC236}">
                  <a16:creationId xmlns:a16="http://schemas.microsoft.com/office/drawing/2014/main" id="{47D77FEB-2F49-1B4F-9FCE-C82F9F0CBE8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54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98B75598-CA0F-A048-A75D-940AA5E5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038" y="4476017"/>
            <a:ext cx="7295462" cy="7459459"/>
          </a:xfrm>
          <a:custGeom>
            <a:avLst/>
            <a:gdLst>
              <a:gd name="T0" fmla="*/ 6352 w 6867"/>
              <a:gd name="T1" fmla="*/ 6495 h 7020"/>
              <a:gd name="T2" fmla="*/ 6352 w 6867"/>
              <a:gd name="T3" fmla="*/ 6495 h 7020"/>
              <a:gd name="T4" fmla="*/ 2494 w 6867"/>
              <a:gd name="T5" fmla="*/ 4453 h 7020"/>
              <a:gd name="T6" fmla="*/ 515 w 6867"/>
              <a:gd name="T7" fmla="*/ 524 h 7020"/>
              <a:gd name="T8" fmla="*/ 4373 w 6867"/>
              <a:gd name="T9" fmla="*/ 2566 h 7020"/>
              <a:gd name="T10" fmla="*/ 6352 w 6867"/>
              <a:gd name="T11" fmla="*/ 6495 h 7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7" h="7020">
                <a:moveTo>
                  <a:pt x="6352" y="6495"/>
                </a:moveTo>
                <a:lnTo>
                  <a:pt x="6352" y="6495"/>
                </a:lnTo>
                <a:cubicBezTo>
                  <a:pt x="5827" y="7019"/>
                  <a:pt x="4102" y="6106"/>
                  <a:pt x="2494" y="4453"/>
                </a:cubicBezTo>
                <a:cubicBezTo>
                  <a:pt x="886" y="2800"/>
                  <a:pt x="0" y="1048"/>
                  <a:pt x="515" y="524"/>
                </a:cubicBezTo>
                <a:cubicBezTo>
                  <a:pt x="1039" y="0"/>
                  <a:pt x="2765" y="921"/>
                  <a:pt x="4373" y="2566"/>
                </a:cubicBezTo>
                <a:cubicBezTo>
                  <a:pt x="5981" y="4218"/>
                  <a:pt x="6866" y="5980"/>
                  <a:pt x="6352" y="64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0A1EFA2B-CB85-1A48-83DA-1D2D49B3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68" y="4560357"/>
            <a:ext cx="7450088" cy="7286091"/>
          </a:xfrm>
          <a:custGeom>
            <a:avLst/>
            <a:gdLst>
              <a:gd name="T0" fmla="*/ 6496 w 7012"/>
              <a:gd name="T1" fmla="*/ 515 h 6858"/>
              <a:gd name="T2" fmla="*/ 6496 w 7012"/>
              <a:gd name="T3" fmla="*/ 515 h 6858"/>
              <a:gd name="T4" fmla="*/ 4445 w 7012"/>
              <a:gd name="T5" fmla="*/ 4363 h 6858"/>
              <a:gd name="T6" fmla="*/ 515 w 7012"/>
              <a:gd name="T7" fmla="*/ 6342 h 6858"/>
              <a:gd name="T8" fmla="*/ 2566 w 7012"/>
              <a:gd name="T9" fmla="*/ 2494 h 6858"/>
              <a:gd name="T10" fmla="*/ 6496 w 7012"/>
              <a:gd name="T11" fmla="*/ 515 h 6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12" h="6858">
                <a:moveTo>
                  <a:pt x="6496" y="515"/>
                </a:moveTo>
                <a:lnTo>
                  <a:pt x="6496" y="515"/>
                </a:lnTo>
                <a:cubicBezTo>
                  <a:pt x="7011" y="1030"/>
                  <a:pt x="6098" y="2755"/>
                  <a:pt x="4445" y="4363"/>
                </a:cubicBezTo>
                <a:cubicBezTo>
                  <a:pt x="2801" y="5971"/>
                  <a:pt x="1039" y="6857"/>
                  <a:pt x="515" y="6342"/>
                </a:cubicBezTo>
                <a:cubicBezTo>
                  <a:pt x="0" y="5827"/>
                  <a:pt x="912" y="4101"/>
                  <a:pt x="2566" y="2494"/>
                </a:cubicBezTo>
                <a:cubicBezTo>
                  <a:pt x="4210" y="885"/>
                  <a:pt x="5972" y="0"/>
                  <a:pt x="6496" y="51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8BF91F65-E200-5942-937E-DD1329FF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597" y="5108570"/>
            <a:ext cx="6901872" cy="6737878"/>
          </a:xfrm>
          <a:custGeom>
            <a:avLst/>
            <a:gdLst>
              <a:gd name="T0" fmla="*/ 5981 w 6497"/>
              <a:gd name="T1" fmla="*/ 0 h 6343"/>
              <a:gd name="T2" fmla="*/ 5981 w 6497"/>
              <a:gd name="T3" fmla="*/ 0 h 6343"/>
              <a:gd name="T4" fmla="*/ 3930 w 6497"/>
              <a:gd name="T5" fmla="*/ 3848 h 6343"/>
              <a:gd name="T6" fmla="*/ 0 w 6497"/>
              <a:gd name="T7" fmla="*/ 5827 h 6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7" h="6343">
                <a:moveTo>
                  <a:pt x="5981" y="0"/>
                </a:moveTo>
                <a:lnTo>
                  <a:pt x="5981" y="0"/>
                </a:lnTo>
                <a:cubicBezTo>
                  <a:pt x="6496" y="515"/>
                  <a:pt x="5583" y="2240"/>
                  <a:pt x="3930" y="3848"/>
                </a:cubicBezTo>
                <a:cubicBezTo>
                  <a:pt x="2286" y="5456"/>
                  <a:pt x="524" y="6342"/>
                  <a:pt x="0" y="582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55">
            <a:extLst>
              <a:ext uri="{FF2B5EF4-FFF2-40B4-BE49-F238E27FC236}">
                <a16:creationId xmlns:a16="http://schemas.microsoft.com/office/drawing/2014/main" id="{755D93B9-4E40-F94C-81ED-1C922C7B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470" y="7132745"/>
            <a:ext cx="1658699" cy="1658699"/>
          </a:xfrm>
          <a:custGeom>
            <a:avLst/>
            <a:gdLst>
              <a:gd name="T0" fmla="*/ 1562 w 1563"/>
              <a:gd name="T1" fmla="*/ 1562 h 1563"/>
              <a:gd name="T2" fmla="*/ 1562 w 1563"/>
              <a:gd name="T3" fmla="*/ 1562 h 1563"/>
              <a:gd name="T4" fmla="*/ 1174 w 1563"/>
              <a:gd name="T5" fmla="*/ 1562 h 1563"/>
              <a:gd name="T6" fmla="*/ 0 w 1563"/>
              <a:gd name="T7" fmla="*/ 387 h 1563"/>
              <a:gd name="T8" fmla="*/ 0 w 1563"/>
              <a:gd name="T9" fmla="*/ 0 h 1563"/>
              <a:gd name="T10" fmla="*/ 388 w 1563"/>
              <a:gd name="T11" fmla="*/ 0 h 1563"/>
              <a:gd name="T12" fmla="*/ 1562 w 1563"/>
              <a:gd name="T13" fmla="*/ 1173 h 1563"/>
              <a:gd name="T14" fmla="*/ 1562 w 1563"/>
              <a:gd name="T15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3" h="1563">
                <a:moveTo>
                  <a:pt x="1562" y="1562"/>
                </a:moveTo>
                <a:lnTo>
                  <a:pt x="1562" y="1562"/>
                </a:lnTo>
                <a:cubicBezTo>
                  <a:pt x="1174" y="1562"/>
                  <a:pt x="1174" y="1562"/>
                  <a:pt x="1174" y="1562"/>
                </a:cubicBezTo>
                <a:cubicBezTo>
                  <a:pt x="524" y="1562"/>
                  <a:pt x="0" y="1037"/>
                  <a:pt x="0" y="387"/>
                </a:cubicBezTo>
                <a:cubicBezTo>
                  <a:pt x="0" y="0"/>
                  <a:pt x="0" y="0"/>
                  <a:pt x="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1039" y="0"/>
                  <a:pt x="1562" y="522"/>
                  <a:pt x="1562" y="1173"/>
                </a:cubicBezTo>
                <a:lnTo>
                  <a:pt x="1562" y="15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6">
            <a:extLst>
              <a:ext uri="{FF2B5EF4-FFF2-40B4-BE49-F238E27FC236}">
                <a16:creationId xmlns:a16="http://schemas.microsoft.com/office/drawing/2014/main" id="{CD870E28-793E-7043-A15C-4F61BE62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470" y="5464675"/>
            <a:ext cx="1658699" cy="1654015"/>
          </a:xfrm>
          <a:custGeom>
            <a:avLst/>
            <a:gdLst>
              <a:gd name="T0" fmla="*/ 1562 w 1563"/>
              <a:gd name="T1" fmla="*/ 1554 h 1555"/>
              <a:gd name="T2" fmla="*/ 1562 w 1563"/>
              <a:gd name="T3" fmla="*/ 1554 h 1555"/>
              <a:gd name="T4" fmla="*/ 1174 w 1563"/>
              <a:gd name="T5" fmla="*/ 1554 h 1555"/>
              <a:gd name="T6" fmla="*/ 0 w 1563"/>
              <a:gd name="T7" fmla="*/ 380 h 1555"/>
              <a:gd name="T8" fmla="*/ 0 w 1563"/>
              <a:gd name="T9" fmla="*/ 0 h 1555"/>
              <a:gd name="T10" fmla="*/ 388 w 1563"/>
              <a:gd name="T11" fmla="*/ 0 h 1555"/>
              <a:gd name="T12" fmla="*/ 1562 w 1563"/>
              <a:gd name="T13" fmla="*/ 1166 h 1555"/>
              <a:gd name="T14" fmla="*/ 1562 w 1563"/>
              <a:gd name="T15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3" h="1555">
                <a:moveTo>
                  <a:pt x="1562" y="1554"/>
                </a:moveTo>
                <a:lnTo>
                  <a:pt x="1562" y="1554"/>
                </a:lnTo>
                <a:cubicBezTo>
                  <a:pt x="1174" y="1554"/>
                  <a:pt x="1174" y="1554"/>
                  <a:pt x="1174" y="1554"/>
                </a:cubicBezTo>
                <a:cubicBezTo>
                  <a:pt x="524" y="1554"/>
                  <a:pt x="0" y="1030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1039" y="0"/>
                  <a:pt x="1562" y="524"/>
                  <a:pt x="1562" y="1166"/>
                </a:cubicBezTo>
                <a:lnTo>
                  <a:pt x="1562" y="1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7">
            <a:extLst>
              <a:ext uri="{FF2B5EF4-FFF2-40B4-BE49-F238E27FC236}">
                <a16:creationId xmlns:a16="http://schemas.microsoft.com/office/drawing/2014/main" id="{24CB27C1-FD59-D144-9340-B25C6B49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421" y="7132745"/>
            <a:ext cx="1654015" cy="1658699"/>
          </a:xfrm>
          <a:custGeom>
            <a:avLst/>
            <a:gdLst>
              <a:gd name="T0" fmla="*/ 0 w 1556"/>
              <a:gd name="T1" fmla="*/ 1562 h 1563"/>
              <a:gd name="T2" fmla="*/ 0 w 1556"/>
              <a:gd name="T3" fmla="*/ 1562 h 1563"/>
              <a:gd name="T4" fmla="*/ 389 w 1556"/>
              <a:gd name="T5" fmla="*/ 1562 h 1563"/>
              <a:gd name="T6" fmla="*/ 1555 w 1556"/>
              <a:gd name="T7" fmla="*/ 387 h 1563"/>
              <a:gd name="T8" fmla="*/ 1555 w 1556"/>
              <a:gd name="T9" fmla="*/ 0 h 1563"/>
              <a:gd name="T10" fmla="*/ 1175 w 1556"/>
              <a:gd name="T11" fmla="*/ 0 h 1563"/>
              <a:gd name="T12" fmla="*/ 0 w 1556"/>
              <a:gd name="T13" fmla="*/ 1173 h 1563"/>
              <a:gd name="T14" fmla="*/ 0 w 1556"/>
              <a:gd name="T15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6" h="1563">
                <a:moveTo>
                  <a:pt x="0" y="1562"/>
                </a:moveTo>
                <a:lnTo>
                  <a:pt x="0" y="1562"/>
                </a:lnTo>
                <a:cubicBezTo>
                  <a:pt x="389" y="1562"/>
                  <a:pt x="389" y="1562"/>
                  <a:pt x="389" y="1562"/>
                </a:cubicBezTo>
                <a:cubicBezTo>
                  <a:pt x="1031" y="1562"/>
                  <a:pt x="1555" y="1037"/>
                  <a:pt x="1555" y="387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25" y="0"/>
                  <a:pt x="0" y="522"/>
                  <a:pt x="0" y="1173"/>
                </a:cubicBezTo>
                <a:lnTo>
                  <a:pt x="0" y="15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8">
            <a:extLst>
              <a:ext uri="{FF2B5EF4-FFF2-40B4-BE49-F238E27FC236}">
                <a16:creationId xmlns:a16="http://schemas.microsoft.com/office/drawing/2014/main" id="{FAEB2471-221E-824F-A57D-6ABAFBEB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470" y="8800815"/>
            <a:ext cx="1658699" cy="1663386"/>
          </a:xfrm>
          <a:custGeom>
            <a:avLst/>
            <a:gdLst>
              <a:gd name="T0" fmla="*/ 1562 w 1563"/>
              <a:gd name="T1" fmla="*/ 1563 h 1564"/>
              <a:gd name="T2" fmla="*/ 1562 w 1563"/>
              <a:gd name="T3" fmla="*/ 1563 h 1564"/>
              <a:gd name="T4" fmla="*/ 1174 w 1563"/>
              <a:gd name="T5" fmla="*/ 1563 h 1564"/>
              <a:gd name="T6" fmla="*/ 0 w 1563"/>
              <a:gd name="T7" fmla="*/ 388 h 1564"/>
              <a:gd name="T8" fmla="*/ 0 w 1563"/>
              <a:gd name="T9" fmla="*/ 0 h 1564"/>
              <a:gd name="T10" fmla="*/ 388 w 1563"/>
              <a:gd name="T11" fmla="*/ 0 h 1564"/>
              <a:gd name="T12" fmla="*/ 1562 w 1563"/>
              <a:gd name="T13" fmla="*/ 1174 h 1564"/>
              <a:gd name="T14" fmla="*/ 1562 w 1563"/>
              <a:gd name="T15" fmla="*/ 1563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3" h="1564">
                <a:moveTo>
                  <a:pt x="1562" y="1563"/>
                </a:moveTo>
                <a:lnTo>
                  <a:pt x="1562" y="1563"/>
                </a:lnTo>
                <a:cubicBezTo>
                  <a:pt x="1174" y="1563"/>
                  <a:pt x="1174" y="1563"/>
                  <a:pt x="1174" y="1563"/>
                </a:cubicBezTo>
                <a:cubicBezTo>
                  <a:pt x="524" y="1563"/>
                  <a:pt x="0" y="1039"/>
                  <a:pt x="0" y="388"/>
                </a:cubicBezTo>
                <a:cubicBezTo>
                  <a:pt x="0" y="0"/>
                  <a:pt x="0" y="0"/>
                  <a:pt x="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1039" y="0"/>
                  <a:pt x="1562" y="523"/>
                  <a:pt x="1562" y="1174"/>
                </a:cubicBezTo>
                <a:lnTo>
                  <a:pt x="1562" y="15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9">
            <a:extLst>
              <a:ext uri="{FF2B5EF4-FFF2-40B4-BE49-F238E27FC236}">
                <a16:creationId xmlns:a16="http://schemas.microsoft.com/office/drawing/2014/main" id="{8A513AB9-986D-1B4A-A442-E0FE469F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421" y="8800815"/>
            <a:ext cx="1654015" cy="1663386"/>
          </a:xfrm>
          <a:custGeom>
            <a:avLst/>
            <a:gdLst>
              <a:gd name="T0" fmla="*/ 0 w 1556"/>
              <a:gd name="T1" fmla="*/ 1563 h 1564"/>
              <a:gd name="T2" fmla="*/ 0 w 1556"/>
              <a:gd name="T3" fmla="*/ 1563 h 1564"/>
              <a:gd name="T4" fmla="*/ 389 w 1556"/>
              <a:gd name="T5" fmla="*/ 1563 h 1564"/>
              <a:gd name="T6" fmla="*/ 1555 w 1556"/>
              <a:gd name="T7" fmla="*/ 388 h 1564"/>
              <a:gd name="T8" fmla="*/ 1555 w 1556"/>
              <a:gd name="T9" fmla="*/ 0 h 1564"/>
              <a:gd name="T10" fmla="*/ 1175 w 1556"/>
              <a:gd name="T11" fmla="*/ 0 h 1564"/>
              <a:gd name="T12" fmla="*/ 0 w 1556"/>
              <a:gd name="T13" fmla="*/ 1174 h 1564"/>
              <a:gd name="T14" fmla="*/ 0 w 1556"/>
              <a:gd name="T15" fmla="*/ 1563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6" h="1564">
                <a:moveTo>
                  <a:pt x="0" y="1563"/>
                </a:moveTo>
                <a:lnTo>
                  <a:pt x="0" y="1563"/>
                </a:lnTo>
                <a:cubicBezTo>
                  <a:pt x="389" y="1563"/>
                  <a:pt x="389" y="1563"/>
                  <a:pt x="389" y="1563"/>
                </a:cubicBezTo>
                <a:cubicBezTo>
                  <a:pt x="1031" y="1563"/>
                  <a:pt x="1555" y="1039"/>
                  <a:pt x="1555" y="388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25" y="0"/>
                  <a:pt x="0" y="523"/>
                  <a:pt x="0" y="1174"/>
                </a:cubicBezTo>
                <a:lnTo>
                  <a:pt x="0" y="15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0">
            <a:extLst>
              <a:ext uri="{FF2B5EF4-FFF2-40B4-BE49-F238E27FC236}">
                <a16:creationId xmlns:a16="http://schemas.microsoft.com/office/drawing/2014/main" id="{9B90C4C1-0F42-724C-BD5C-26EA5E8E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421" y="5464675"/>
            <a:ext cx="1654015" cy="1654015"/>
          </a:xfrm>
          <a:custGeom>
            <a:avLst/>
            <a:gdLst>
              <a:gd name="T0" fmla="*/ 0 w 1556"/>
              <a:gd name="T1" fmla="*/ 1554 h 1555"/>
              <a:gd name="T2" fmla="*/ 0 w 1556"/>
              <a:gd name="T3" fmla="*/ 1554 h 1555"/>
              <a:gd name="T4" fmla="*/ 389 w 1556"/>
              <a:gd name="T5" fmla="*/ 1554 h 1555"/>
              <a:gd name="T6" fmla="*/ 1555 w 1556"/>
              <a:gd name="T7" fmla="*/ 380 h 1555"/>
              <a:gd name="T8" fmla="*/ 1555 w 1556"/>
              <a:gd name="T9" fmla="*/ 0 h 1555"/>
              <a:gd name="T10" fmla="*/ 1175 w 1556"/>
              <a:gd name="T11" fmla="*/ 0 h 1555"/>
              <a:gd name="T12" fmla="*/ 0 w 1556"/>
              <a:gd name="T13" fmla="*/ 1166 h 1555"/>
              <a:gd name="T14" fmla="*/ 0 w 1556"/>
              <a:gd name="T15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6" h="1555">
                <a:moveTo>
                  <a:pt x="0" y="1554"/>
                </a:moveTo>
                <a:lnTo>
                  <a:pt x="0" y="1554"/>
                </a:lnTo>
                <a:cubicBezTo>
                  <a:pt x="389" y="1554"/>
                  <a:pt x="389" y="1554"/>
                  <a:pt x="389" y="1554"/>
                </a:cubicBezTo>
                <a:cubicBezTo>
                  <a:pt x="1031" y="1554"/>
                  <a:pt x="1555" y="1030"/>
                  <a:pt x="1555" y="38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25" y="0"/>
                  <a:pt x="0" y="524"/>
                  <a:pt x="0" y="1166"/>
                </a:cubicBezTo>
                <a:lnTo>
                  <a:pt x="0" y="1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1">
            <a:extLst>
              <a:ext uri="{FF2B5EF4-FFF2-40B4-BE49-F238E27FC236}">
                <a16:creationId xmlns:a16="http://schemas.microsoft.com/office/drawing/2014/main" id="{ED8BE088-C19D-9149-8DDE-549A51E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644" y="3763807"/>
            <a:ext cx="1555616" cy="2342795"/>
          </a:xfrm>
          <a:custGeom>
            <a:avLst/>
            <a:gdLst>
              <a:gd name="T0" fmla="*/ 731 w 1464"/>
              <a:gd name="T1" fmla="*/ 2205 h 2206"/>
              <a:gd name="T2" fmla="*/ 731 w 1464"/>
              <a:gd name="T3" fmla="*/ 2205 h 2206"/>
              <a:gd name="T4" fmla="*/ 1002 w 1464"/>
              <a:gd name="T5" fmla="*/ 1925 h 2206"/>
              <a:gd name="T6" fmla="*/ 1002 w 1464"/>
              <a:gd name="T7" fmla="*/ 271 h 2206"/>
              <a:gd name="T8" fmla="*/ 731 w 1464"/>
              <a:gd name="T9" fmla="*/ 0 h 2206"/>
              <a:gd name="T10" fmla="*/ 461 w 1464"/>
              <a:gd name="T11" fmla="*/ 271 h 2206"/>
              <a:gd name="T12" fmla="*/ 461 w 1464"/>
              <a:gd name="T13" fmla="*/ 1925 h 2206"/>
              <a:gd name="T14" fmla="*/ 731 w 1464"/>
              <a:gd name="T15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4" h="2206">
                <a:moveTo>
                  <a:pt x="731" y="2205"/>
                </a:moveTo>
                <a:lnTo>
                  <a:pt x="731" y="2205"/>
                </a:lnTo>
                <a:cubicBezTo>
                  <a:pt x="1002" y="1925"/>
                  <a:pt x="1002" y="1925"/>
                  <a:pt x="1002" y="1925"/>
                </a:cubicBezTo>
                <a:cubicBezTo>
                  <a:pt x="1463" y="1473"/>
                  <a:pt x="1463" y="732"/>
                  <a:pt x="1002" y="271"/>
                </a:cubicBezTo>
                <a:cubicBezTo>
                  <a:pt x="731" y="0"/>
                  <a:pt x="731" y="0"/>
                  <a:pt x="731" y="0"/>
                </a:cubicBezTo>
                <a:cubicBezTo>
                  <a:pt x="461" y="271"/>
                  <a:pt x="461" y="271"/>
                  <a:pt x="461" y="271"/>
                </a:cubicBezTo>
                <a:cubicBezTo>
                  <a:pt x="0" y="732"/>
                  <a:pt x="0" y="1473"/>
                  <a:pt x="461" y="1925"/>
                </a:cubicBezTo>
                <a:lnTo>
                  <a:pt x="731" y="22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2">
            <a:extLst>
              <a:ext uri="{FF2B5EF4-FFF2-40B4-BE49-F238E27FC236}">
                <a16:creationId xmlns:a16="http://schemas.microsoft.com/office/drawing/2014/main" id="{1733B519-4225-D84A-905B-DF17B2F7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798" y="6008203"/>
            <a:ext cx="154623" cy="7707797"/>
          </a:xfrm>
          <a:custGeom>
            <a:avLst/>
            <a:gdLst>
              <a:gd name="T0" fmla="*/ 144 w 145"/>
              <a:gd name="T1" fmla="*/ 7255 h 7256"/>
              <a:gd name="T2" fmla="*/ 0 w 145"/>
              <a:gd name="T3" fmla="*/ 7255 h 7256"/>
              <a:gd name="T4" fmla="*/ 0 w 145"/>
              <a:gd name="T5" fmla="*/ 0 h 7256"/>
              <a:gd name="T6" fmla="*/ 144 w 145"/>
              <a:gd name="T7" fmla="*/ 0 h 7256"/>
              <a:gd name="T8" fmla="*/ 144 w 145"/>
              <a:gd name="T9" fmla="*/ 7255 h 7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7256">
                <a:moveTo>
                  <a:pt x="144" y="7255"/>
                </a:moveTo>
                <a:lnTo>
                  <a:pt x="0" y="7255"/>
                </a:lnTo>
                <a:lnTo>
                  <a:pt x="0" y="0"/>
                </a:lnTo>
                <a:lnTo>
                  <a:pt x="144" y="0"/>
                </a:lnTo>
                <a:lnTo>
                  <a:pt x="144" y="7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7">
            <a:extLst>
              <a:ext uri="{FF2B5EF4-FFF2-40B4-BE49-F238E27FC236}">
                <a16:creationId xmlns:a16="http://schemas.microsoft.com/office/drawing/2014/main" id="{139C0828-4AD9-F041-B516-AE100317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038" y="5028916"/>
            <a:ext cx="6751933" cy="6901872"/>
          </a:xfrm>
          <a:custGeom>
            <a:avLst/>
            <a:gdLst>
              <a:gd name="T0" fmla="*/ 6352 w 6353"/>
              <a:gd name="T1" fmla="*/ 5971 h 6496"/>
              <a:gd name="T2" fmla="*/ 6352 w 6353"/>
              <a:gd name="T3" fmla="*/ 5971 h 6496"/>
              <a:gd name="T4" fmla="*/ 2494 w 6353"/>
              <a:gd name="T5" fmla="*/ 3929 h 6496"/>
              <a:gd name="T6" fmla="*/ 515 w 6353"/>
              <a:gd name="T7" fmla="*/ 0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53" h="6496">
                <a:moveTo>
                  <a:pt x="6352" y="5971"/>
                </a:moveTo>
                <a:lnTo>
                  <a:pt x="6352" y="5971"/>
                </a:lnTo>
                <a:cubicBezTo>
                  <a:pt x="5827" y="6495"/>
                  <a:pt x="4102" y="5582"/>
                  <a:pt x="2494" y="3929"/>
                </a:cubicBezTo>
                <a:cubicBezTo>
                  <a:pt x="886" y="2276"/>
                  <a:pt x="0" y="524"/>
                  <a:pt x="51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1" name="Freeform 208">
            <a:extLst>
              <a:ext uri="{FF2B5EF4-FFF2-40B4-BE49-F238E27FC236}">
                <a16:creationId xmlns:a16="http://schemas.microsoft.com/office/drawing/2014/main" id="{1E5DA81E-0557-D647-8DAF-6A7C44AA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448" y="4330762"/>
            <a:ext cx="1738352" cy="1555616"/>
          </a:xfrm>
          <a:custGeom>
            <a:avLst/>
            <a:gdLst>
              <a:gd name="T0" fmla="*/ 1111 w 1636"/>
              <a:gd name="T1" fmla="*/ 0 h 1465"/>
              <a:gd name="T2" fmla="*/ 1111 w 1636"/>
              <a:gd name="T3" fmla="*/ 0 h 1465"/>
              <a:gd name="T4" fmla="*/ 524 w 1636"/>
              <a:gd name="T5" fmla="*/ 0 h 1465"/>
              <a:gd name="T6" fmla="*/ 334 w 1636"/>
              <a:gd name="T7" fmla="*/ 118 h 1465"/>
              <a:gd name="T8" fmla="*/ 36 w 1636"/>
              <a:gd name="T9" fmla="*/ 624 h 1465"/>
              <a:gd name="T10" fmla="*/ 36 w 1636"/>
              <a:gd name="T11" fmla="*/ 849 h 1465"/>
              <a:gd name="T12" fmla="*/ 334 w 1636"/>
              <a:gd name="T13" fmla="*/ 1346 h 1465"/>
              <a:gd name="T14" fmla="*/ 524 w 1636"/>
              <a:gd name="T15" fmla="*/ 1464 h 1465"/>
              <a:gd name="T16" fmla="*/ 1111 w 1636"/>
              <a:gd name="T17" fmla="*/ 1464 h 1465"/>
              <a:gd name="T18" fmla="*/ 1301 w 1636"/>
              <a:gd name="T19" fmla="*/ 1346 h 1465"/>
              <a:gd name="T20" fmla="*/ 1590 w 1636"/>
              <a:gd name="T21" fmla="*/ 849 h 1465"/>
              <a:gd name="T22" fmla="*/ 1590 w 1636"/>
              <a:gd name="T23" fmla="*/ 624 h 1465"/>
              <a:gd name="T24" fmla="*/ 1301 w 1636"/>
              <a:gd name="T25" fmla="*/ 118 h 1465"/>
              <a:gd name="T26" fmla="*/ 1111 w 1636"/>
              <a:gd name="T27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6" h="1465">
                <a:moveTo>
                  <a:pt x="1111" y="0"/>
                </a:moveTo>
                <a:lnTo>
                  <a:pt x="1111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5"/>
                  <a:pt x="334" y="118"/>
                </a:cubicBezTo>
                <a:cubicBezTo>
                  <a:pt x="36" y="624"/>
                  <a:pt x="36" y="624"/>
                  <a:pt x="36" y="624"/>
                </a:cubicBezTo>
                <a:cubicBezTo>
                  <a:pt x="0" y="687"/>
                  <a:pt x="0" y="777"/>
                  <a:pt x="36" y="849"/>
                </a:cubicBezTo>
                <a:cubicBezTo>
                  <a:pt x="334" y="1346"/>
                  <a:pt x="334" y="1346"/>
                  <a:pt x="334" y="1346"/>
                </a:cubicBezTo>
                <a:cubicBezTo>
                  <a:pt x="370" y="1419"/>
                  <a:pt x="443" y="1464"/>
                  <a:pt x="524" y="1464"/>
                </a:cubicBezTo>
                <a:cubicBezTo>
                  <a:pt x="1111" y="1464"/>
                  <a:pt x="1111" y="1464"/>
                  <a:pt x="1111" y="1464"/>
                </a:cubicBezTo>
                <a:cubicBezTo>
                  <a:pt x="1184" y="1464"/>
                  <a:pt x="1265" y="1419"/>
                  <a:pt x="1301" y="1346"/>
                </a:cubicBezTo>
                <a:cubicBezTo>
                  <a:pt x="1590" y="849"/>
                  <a:pt x="1590" y="849"/>
                  <a:pt x="1590" y="849"/>
                </a:cubicBezTo>
                <a:cubicBezTo>
                  <a:pt x="1635" y="777"/>
                  <a:pt x="1635" y="687"/>
                  <a:pt x="1590" y="624"/>
                </a:cubicBezTo>
                <a:cubicBezTo>
                  <a:pt x="1301" y="118"/>
                  <a:pt x="1301" y="118"/>
                  <a:pt x="1301" y="118"/>
                </a:cubicBezTo>
                <a:cubicBezTo>
                  <a:pt x="1265" y="45"/>
                  <a:pt x="1184" y="0"/>
                  <a:pt x="111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9">
            <a:extLst>
              <a:ext uri="{FF2B5EF4-FFF2-40B4-BE49-F238E27FC236}">
                <a16:creationId xmlns:a16="http://schemas.microsoft.com/office/drawing/2014/main" id="{D6E2E9D3-DFF8-4242-99A1-F5EE1CC1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448" y="10384544"/>
            <a:ext cx="1738352" cy="1546245"/>
          </a:xfrm>
          <a:custGeom>
            <a:avLst/>
            <a:gdLst>
              <a:gd name="T0" fmla="*/ 1111 w 1636"/>
              <a:gd name="T1" fmla="*/ 0 h 1456"/>
              <a:gd name="T2" fmla="*/ 1111 w 1636"/>
              <a:gd name="T3" fmla="*/ 0 h 1456"/>
              <a:gd name="T4" fmla="*/ 524 w 1636"/>
              <a:gd name="T5" fmla="*/ 0 h 1456"/>
              <a:gd name="T6" fmla="*/ 334 w 1636"/>
              <a:gd name="T7" fmla="*/ 109 h 1456"/>
              <a:gd name="T8" fmla="*/ 36 w 1636"/>
              <a:gd name="T9" fmla="*/ 615 h 1456"/>
              <a:gd name="T10" fmla="*/ 36 w 1636"/>
              <a:gd name="T11" fmla="*/ 841 h 1456"/>
              <a:gd name="T12" fmla="*/ 334 w 1636"/>
              <a:gd name="T13" fmla="*/ 1347 h 1456"/>
              <a:gd name="T14" fmla="*/ 524 w 1636"/>
              <a:gd name="T15" fmla="*/ 1455 h 1456"/>
              <a:gd name="T16" fmla="*/ 1111 w 1636"/>
              <a:gd name="T17" fmla="*/ 1455 h 1456"/>
              <a:gd name="T18" fmla="*/ 1301 w 1636"/>
              <a:gd name="T19" fmla="*/ 1347 h 1456"/>
              <a:gd name="T20" fmla="*/ 1590 w 1636"/>
              <a:gd name="T21" fmla="*/ 841 h 1456"/>
              <a:gd name="T22" fmla="*/ 1590 w 1636"/>
              <a:gd name="T23" fmla="*/ 615 h 1456"/>
              <a:gd name="T24" fmla="*/ 1301 w 1636"/>
              <a:gd name="T25" fmla="*/ 109 h 1456"/>
              <a:gd name="T26" fmla="*/ 1111 w 1636"/>
              <a:gd name="T27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6" h="1456">
                <a:moveTo>
                  <a:pt x="1111" y="0"/>
                </a:moveTo>
                <a:lnTo>
                  <a:pt x="1111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6"/>
                  <a:pt x="334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9"/>
                  <a:pt x="36" y="841"/>
                </a:cubicBezTo>
                <a:cubicBezTo>
                  <a:pt x="334" y="1347"/>
                  <a:pt x="334" y="1347"/>
                  <a:pt x="334" y="1347"/>
                </a:cubicBezTo>
                <a:cubicBezTo>
                  <a:pt x="370" y="1419"/>
                  <a:pt x="443" y="1455"/>
                  <a:pt x="524" y="1455"/>
                </a:cubicBezTo>
                <a:cubicBezTo>
                  <a:pt x="1111" y="1455"/>
                  <a:pt x="1111" y="1455"/>
                  <a:pt x="1111" y="1455"/>
                </a:cubicBezTo>
                <a:cubicBezTo>
                  <a:pt x="1184" y="1455"/>
                  <a:pt x="1265" y="1419"/>
                  <a:pt x="1301" y="1347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35" y="769"/>
                  <a:pt x="1635" y="687"/>
                  <a:pt x="159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46"/>
                  <a:pt x="1184" y="0"/>
                  <a:pt x="111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0">
            <a:extLst>
              <a:ext uri="{FF2B5EF4-FFF2-40B4-BE49-F238E27FC236}">
                <a16:creationId xmlns:a16="http://schemas.microsoft.com/office/drawing/2014/main" id="{6923AAD8-CCBA-D140-A96F-A06282A9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767" y="4330762"/>
            <a:ext cx="1738352" cy="1555616"/>
          </a:xfrm>
          <a:custGeom>
            <a:avLst/>
            <a:gdLst>
              <a:gd name="T0" fmla="*/ 1112 w 1637"/>
              <a:gd name="T1" fmla="*/ 0 h 1465"/>
              <a:gd name="T2" fmla="*/ 1112 w 1637"/>
              <a:gd name="T3" fmla="*/ 0 h 1465"/>
              <a:gd name="T4" fmla="*/ 524 w 1637"/>
              <a:gd name="T5" fmla="*/ 0 h 1465"/>
              <a:gd name="T6" fmla="*/ 334 w 1637"/>
              <a:gd name="T7" fmla="*/ 118 h 1465"/>
              <a:gd name="T8" fmla="*/ 45 w 1637"/>
              <a:gd name="T9" fmla="*/ 624 h 1465"/>
              <a:gd name="T10" fmla="*/ 45 w 1637"/>
              <a:gd name="T11" fmla="*/ 849 h 1465"/>
              <a:gd name="T12" fmla="*/ 334 w 1637"/>
              <a:gd name="T13" fmla="*/ 1346 h 1465"/>
              <a:gd name="T14" fmla="*/ 524 w 1637"/>
              <a:gd name="T15" fmla="*/ 1464 h 1465"/>
              <a:gd name="T16" fmla="*/ 1112 w 1637"/>
              <a:gd name="T17" fmla="*/ 1464 h 1465"/>
              <a:gd name="T18" fmla="*/ 1301 w 1637"/>
              <a:gd name="T19" fmla="*/ 1346 h 1465"/>
              <a:gd name="T20" fmla="*/ 1599 w 1637"/>
              <a:gd name="T21" fmla="*/ 849 h 1465"/>
              <a:gd name="T22" fmla="*/ 1599 w 1637"/>
              <a:gd name="T23" fmla="*/ 624 h 1465"/>
              <a:gd name="T24" fmla="*/ 1301 w 1637"/>
              <a:gd name="T25" fmla="*/ 118 h 1465"/>
              <a:gd name="T26" fmla="*/ 1112 w 1637"/>
              <a:gd name="T27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65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45"/>
                  <a:pt x="334" y="118"/>
                </a:cubicBezTo>
                <a:cubicBezTo>
                  <a:pt x="45" y="624"/>
                  <a:pt x="45" y="624"/>
                  <a:pt x="45" y="624"/>
                </a:cubicBezTo>
                <a:cubicBezTo>
                  <a:pt x="0" y="687"/>
                  <a:pt x="0" y="777"/>
                  <a:pt x="45" y="849"/>
                </a:cubicBezTo>
                <a:cubicBezTo>
                  <a:pt x="334" y="1346"/>
                  <a:pt x="334" y="1346"/>
                  <a:pt x="334" y="1346"/>
                </a:cubicBezTo>
                <a:cubicBezTo>
                  <a:pt x="371" y="1419"/>
                  <a:pt x="443" y="1464"/>
                  <a:pt x="524" y="1464"/>
                </a:cubicBezTo>
                <a:cubicBezTo>
                  <a:pt x="1112" y="1464"/>
                  <a:pt x="1112" y="1464"/>
                  <a:pt x="1112" y="1464"/>
                </a:cubicBezTo>
                <a:cubicBezTo>
                  <a:pt x="1193" y="1464"/>
                  <a:pt x="1265" y="1419"/>
                  <a:pt x="1301" y="1346"/>
                </a:cubicBezTo>
                <a:cubicBezTo>
                  <a:pt x="1599" y="849"/>
                  <a:pt x="1599" y="849"/>
                  <a:pt x="1599" y="849"/>
                </a:cubicBezTo>
                <a:cubicBezTo>
                  <a:pt x="1636" y="777"/>
                  <a:pt x="1636" y="687"/>
                  <a:pt x="1599" y="624"/>
                </a:cubicBezTo>
                <a:cubicBezTo>
                  <a:pt x="1301" y="118"/>
                  <a:pt x="1301" y="118"/>
                  <a:pt x="1301" y="118"/>
                </a:cubicBezTo>
                <a:cubicBezTo>
                  <a:pt x="1265" y="45"/>
                  <a:pt x="1193" y="0"/>
                  <a:pt x="111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1">
            <a:extLst>
              <a:ext uri="{FF2B5EF4-FFF2-40B4-BE49-F238E27FC236}">
                <a16:creationId xmlns:a16="http://schemas.microsoft.com/office/drawing/2014/main" id="{8DBE83A1-D8A2-E549-9263-045536B7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767" y="10384544"/>
            <a:ext cx="1738352" cy="1546245"/>
          </a:xfrm>
          <a:custGeom>
            <a:avLst/>
            <a:gdLst>
              <a:gd name="T0" fmla="*/ 1112 w 1637"/>
              <a:gd name="T1" fmla="*/ 0 h 1456"/>
              <a:gd name="T2" fmla="*/ 1112 w 1637"/>
              <a:gd name="T3" fmla="*/ 0 h 1456"/>
              <a:gd name="T4" fmla="*/ 524 w 1637"/>
              <a:gd name="T5" fmla="*/ 0 h 1456"/>
              <a:gd name="T6" fmla="*/ 334 w 1637"/>
              <a:gd name="T7" fmla="*/ 109 h 1456"/>
              <a:gd name="T8" fmla="*/ 45 w 1637"/>
              <a:gd name="T9" fmla="*/ 615 h 1456"/>
              <a:gd name="T10" fmla="*/ 45 w 1637"/>
              <a:gd name="T11" fmla="*/ 841 h 1456"/>
              <a:gd name="T12" fmla="*/ 334 w 1637"/>
              <a:gd name="T13" fmla="*/ 1347 h 1456"/>
              <a:gd name="T14" fmla="*/ 524 w 1637"/>
              <a:gd name="T15" fmla="*/ 1455 h 1456"/>
              <a:gd name="T16" fmla="*/ 1112 w 1637"/>
              <a:gd name="T17" fmla="*/ 1455 h 1456"/>
              <a:gd name="T18" fmla="*/ 1301 w 1637"/>
              <a:gd name="T19" fmla="*/ 1347 h 1456"/>
              <a:gd name="T20" fmla="*/ 1599 w 1637"/>
              <a:gd name="T21" fmla="*/ 841 h 1456"/>
              <a:gd name="T22" fmla="*/ 1599 w 1637"/>
              <a:gd name="T23" fmla="*/ 615 h 1456"/>
              <a:gd name="T24" fmla="*/ 1301 w 1637"/>
              <a:gd name="T25" fmla="*/ 109 h 1456"/>
              <a:gd name="T26" fmla="*/ 1112 w 1637"/>
              <a:gd name="T27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56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46"/>
                  <a:pt x="334" y="109"/>
                </a:cubicBezTo>
                <a:cubicBezTo>
                  <a:pt x="45" y="615"/>
                  <a:pt x="45" y="615"/>
                  <a:pt x="45" y="615"/>
                </a:cubicBezTo>
                <a:cubicBezTo>
                  <a:pt x="0" y="687"/>
                  <a:pt x="0" y="769"/>
                  <a:pt x="45" y="841"/>
                </a:cubicBezTo>
                <a:cubicBezTo>
                  <a:pt x="334" y="1347"/>
                  <a:pt x="334" y="1347"/>
                  <a:pt x="334" y="1347"/>
                </a:cubicBezTo>
                <a:cubicBezTo>
                  <a:pt x="371" y="1419"/>
                  <a:pt x="443" y="1455"/>
                  <a:pt x="524" y="1455"/>
                </a:cubicBezTo>
                <a:cubicBezTo>
                  <a:pt x="1112" y="1455"/>
                  <a:pt x="1112" y="1455"/>
                  <a:pt x="1112" y="1455"/>
                </a:cubicBezTo>
                <a:cubicBezTo>
                  <a:pt x="1193" y="1455"/>
                  <a:pt x="1265" y="1419"/>
                  <a:pt x="1301" y="1347"/>
                </a:cubicBezTo>
                <a:cubicBezTo>
                  <a:pt x="1599" y="841"/>
                  <a:pt x="1599" y="841"/>
                  <a:pt x="1599" y="841"/>
                </a:cubicBezTo>
                <a:cubicBezTo>
                  <a:pt x="1636" y="769"/>
                  <a:pt x="1636" y="687"/>
                  <a:pt x="1599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46"/>
                  <a:pt x="1193" y="0"/>
                  <a:pt x="111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2">
            <a:extLst>
              <a:ext uri="{FF2B5EF4-FFF2-40B4-BE49-F238E27FC236}">
                <a16:creationId xmlns:a16="http://schemas.microsoft.com/office/drawing/2014/main" id="{322BE8A8-D118-C244-B3B0-B5E60F65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475" y="4869606"/>
            <a:ext cx="220221" cy="712210"/>
          </a:xfrm>
          <a:custGeom>
            <a:avLst/>
            <a:gdLst>
              <a:gd name="T0" fmla="*/ 109 w 209"/>
              <a:gd name="T1" fmla="*/ 669 h 670"/>
              <a:gd name="T2" fmla="*/ 109 w 209"/>
              <a:gd name="T3" fmla="*/ 669 h 670"/>
              <a:gd name="T4" fmla="*/ 63 w 209"/>
              <a:gd name="T5" fmla="*/ 651 h 670"/>
              <a:gd name="T6" fmla="*/ 54 w 209"/>
              <a:gd name="T7" fmla="*/ 615 h 670"/>
              <a:gd name="T8" fmla="*/ 54 w 209"/>
              <a:gd name="T9" fmla="*/ 127 h 670"/>
              <a:gd name="T10" fmla="*/ 18 w 209"/>
              <a:gd name="T11" fmla="*/ 99 h 670"/>
              <a:gd name="T12" fmla="*/ 9 w 209"/>
              <a:gd name="T13" fmla="*/ 45 h 670"/>
              <a:gd name="T14" fmla="*/ 9 w 209"/>
              <a:gd name="T15" fmla="*/ 9 h 670"/>
              <a:gd name="T16" fmla="*/ 27 w 209"/>
              <a:gd name="T17" fmla="*/ 0 h 670"/>
              <a:gd name="T18" fmla="*/ 181 w 209"/>
              <a:gd name="T19" fmla="*/ 0 h 670"/>
              <a:gd name="T20" fmla="*/ 199 w 209"/>
              <a:gd name="T21" fmla="*/ 9 h 670"/>
              <a:gd name="T22" fmla="*/ 199 w 209"/>
              <a:gd name="T23" fmla="*/ 45 h 670"/>
              <a:gd name="T24" fmla="*/ 190 w 209"/>
              <a:gd name="T25" fmla="*/ 99 h 670"/>
              <a:gd name="T26" fmla="*/ 145 w 209"/>
              <a:gd name="T27" fmla="*/ 136 h 670"/>
              <a:gd name="T28" fmla="*/ 117 w 209"/>
              <a:gd name="T29" fmla="*/ 136 h 670"/>
              <a:gd name="T30" fmla="*/ 117 w 209"/>
              <a:gd name="T31" fmla="*/ 109 h 670"/>
              <a:gd name="T32" fmla="*/ 163 w 209"/>
              <a:gd name="T33" fmla="*/ 72 h 670"/>
              <a:gd name="T34" fmla="*/ 163 w 209"/>
              <a:gd name="T35" fmla="*/ 54 h 670"/>
              <a:gd name="T36" fmla="*/ 163 w 209"/>
              <a:gd name="T37" fmla="*/ 36 h 670"/>
              <a:gd name="T38" fmla="*/ 45 w 209"/>
              <a:gd name="T39" fmla="*/ 36 h 670"/>
              <a:gd name="T40" fmla="*/ 45 w 209"/>
              <a:gd name="T41" fmla="*/ 54 h 670"/>
              <a:gd name="T42" fmla="*/ 45 w 209"/>
              <a:gd name="T43" fmla="*/ 72 h 670"/>
              <a:gd name="T44" fmla="*/ 91 w 209"/>
              <a:gd name="T45" fmla="*/ 109 h 670"/>
              <a:gd name="T46" fmla="*/ 91 w 209"/>
              <a:gd name="T47" fmla="*/ 127 h 670"/>
              <a:gd name="T48" fmla="*/ 91 w 209"/>
              <a:gd name="T49" fmla="*/ 615 h 670"/>
              <a:gd name="T50" fmla="*/ 91 w 209"/>
              <a:gd name="T51" fmla="*/ 624 h 670"/>
              <a:gd name="T52" fmla="*/ 117 w 209"/>
              <a:gd name="T53" fmla="*/ 624 h 670"/>
              <a:gd name="T54" fmla="*/ 117 w 209"/>
              <a:gd name="T55" fmla="*/ 615 h 670"/>
              <a:gd name="T56" fmla="*/ 117 w 209"/>
              <a:gd name="T57" fmla="*/ 217 h 670"/>
              <a:gd name="T58" fmla="*/ 136 w 209"/>
              <a:gd name="T59" fmla="*/ 199 h 670"/>
              <a:gd name="T60" fmla="*/ 136 w 209"/>
              <a:gd name="T61" fmla="*/ 199 h 670"/>
              <a:gd name="T62" fmla="*/ 154 w 209"/>
              <a:gd name="T63" fmla="*/ 217 h 670"/>
              <a:gd name="T64" fmla="*/ 154 w 209"/>
              <a:gd name="T65" fmla="*/ 615 h 670"/>
              <a:gd name="T66" fmla="*/ 145 w 209"/>
              <a:gd name="T67" fmla="*/ 651 h 670"/>
              <a:gd name="T68" fmla="*/ 109 w 209"/>
              <a:gd name="T69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" h="670">
                <a:moveTo>
                  <a:pt x="109" y="669"/>
                </a:moveTo>
                <a:lnTo>
                  <a:pt x="109" y="669"/>
                </a:lnTo>
                <a:cubicBezTo>
                  <a:pt x="91" y="669"/>
                  <a:pt x="81" y="660"/>
                  <a:pt x="63" y="651"/>
                </a:cubicBezTo>
                <a:cubicBezTo>
                  <a:pt x="54" y="642"/>
                  <a:pt x="54" y="633"/>
                  <a:pt x="54" y="615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18" y="99"/>
                  <a:pt x="18" y="99"/>
                  <a:pt x="18" y="99"/>
                </a:cubicBezTo>
                <a:cubicBezTo>
                  <a:pt x="9" y="81"/>
                  <a:pt x="0" y="63"/>
                  <a:pt x="9" y="45"/>
                </a:cubicBezTo>
                <a:cubicBezTo>
                  <a:pt x="9" y="9"/>
                  <a:pt x="9" y="9"/>
                  <a:pt x="9" y="9"/>
                </a:cubicBezTo>
                <a:cubicBezTo>
                  <a:pt x="18" y="9"/>
                  <a:pt x="18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0" y="9"/>
                  <a:pt x="199" y="9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08" y="63"/>
                  <a:pt x="199" y="81"/>
                  <a:pt x="190" y="99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36" y="145"/>
                  <a:pt x="127" y="145"/>
                  <a:pt x="117" y="136"/>
                </a:cubicBezTo>
                <a:cubicBezTo>
                  <a:pt x="117" y="127"/>
                  <a:pt x="117" y="118"/>
                  <a:pt x="117" y="109"/>
                </a:cubicBezTo>
                <a:cubicBezTo>
                  <a:pt x="163" y="72"/>
                  <a:pt x="163" y="72"/>
                  <a:pt x="163" y="72"/>
                </a:cubicBezTo>
                <a:cubicBezTo>
                  <a:pt x="163" y="63"/>
                  <a:pt x="172" y="63"/>
                  <a:pt x="163" y="54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54"/>
                  <a:pt x="45" y="54"/>
                  <a:pt x="45" y="54"/>
                </a:cubicBezTo>
                <a:cubicBezTo>
                  <a:pt x="36" y="63"/>
                  <a:pt x="45" y="63"/>
                  <a:pt x="45" y="72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09"/>
                  <a:pt x="91" y="118"/>
                  <a:pt x="91" y="127"/>
                </a:cubicBezTo>
                <a:cubicBezTo>
                  <a:pt x="91" y="615"/>
                  <a:pt x="91" y="615"/>
                  <a:pt x="91" y="615"/>
                </a:cubicBezTo>
                <a:cubicBezTo>
                  <a:pt x="91" y="624"/>
                  <a:pt x="91" y="624"/>
                  <a:pt x="91" y="624"/>
                </a:cubicBezTo>
                <a:cubicBezTo>
                  <a:pt x="100" y="633"/>
                  <a:pt x="109" y="633"/>
                  <a:pt x="117" y="624"/>
                </a:cubicBezTo>
                <a:cubicBezTo>
                  <a:pt x="117" y="624"/>
                  <a:pt x="117" y="624"/>
                  <a:pt x="117" y="615"/>
                </a:cubicBezTo>
                <a:cubicBezTo>
                  <a:pt x="117" y="217"/>
                  <a:pt x="117" y="217"/>
                  <a:pt x="117" y="217"/>
                </a:cubicBezTo>
                <a:cubicBezTo>
                  <a:pt x="117" y="208"/>
                  <a:pt x="127" y="199"/>
                  <a:pt x="136" y="199"/>
                </a:cubicBezTo>
                <a:lnTo>
                  <a:pt x="136" y="199"/>
                </a:lnTo>
                <a:cubicBezTo>
                  <a:pt x="145" y="199"/>
                  <a:pt x="154" y="208"/>
                  <a:pt x="154" y="217"/>
                </a:cubicBezTo>
                <a:cubicBezTo>
                  <a:pt x="154" y="615"/>
                  <a:pt x="154" y="615"/>
                  <a:pt x="154" y="615"/>
                </a:cubicBezTo>
                <a:cubicBezTo>
                  <a:pt x="154" y="633"/>
                  <a:pt x="154" y="642"/>
                  <a:pt x="145" y="651"/>
                </a:cubicBezTo>
                <a:cubicBezTo>
                  <a:pt x="136" y="660"/>
                  <a:pt x="117" y="669"/>
                  <a:pt x="109" y="6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3">
            <a:extLst>
              <a:ext uri="{FF2B5EF4-FFF2-40B4-BE49-F238E27FC236}">
                <a16:creationId xmlns:a16="http://schemas.microsoft.com/office/drawing/2014/main" id="{A98E244B-95FA-754F-B371-0155572E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186" y="4644698"/>
            <a:ext cx="37485" cy="262393"/>
          </a:xfrm>
          <a:custGeom>
            <a:avLst/>
            <a:gdLst>
              <a:gd name="T0" fmla="*/ 18 w 37"/>
              <a:gd name="T1" fmla="*/ 244 h 245"/>
              <a:gd name="T2" fmla="*/ 18 w 37"/>
              <a:gd name="T3" fmla="*/ 244 h 245"/>
              <a:gd name="T4" fmla="*/ 0 w 37"/>
              <a:gd name="T5" fmla="*/ 226 h 245"/>
              <a:gd name="T6" fmla="*/ 0 w 37"/>
              <a:gd name="T7" fmla="*/ 18 h 245"/>
              <a:gd name="T8" fmla="*/ 18 w 37"/>
              <a:gd name="T9" fmla="*/ 0 h 245"/>
              <a:gd name="T10" fmla="*/ 36 w 37"/>
              <a:gd name="T11" fmla="*/ 18 h 245"/>
              <a:gd name="T12" fmla="*/ 36 w 37"/>
              <a:gd name="T13" fmla="*/ 226 h 245"/>
              <a:gd name="T14" fmla="*/ 18 w 37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45">
                <a:moveTo>
                  <a:pt x="18" y="244"/>
                </a:moveTo>
                <a:lnTo>
                  <a:pt x="18" y="244"/>
                </a:lnTo>
                <a:cubicBezTo>
                  <a:pt x="0" y="244"/>
                  <a:pt x="0" y="235"/>
                  <a:pt x="0" y="2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0" y="0"/>
                  <a:pt x="18" y="0"/>
                </a:cubicBezTo>
                <a:cubicBezTo>
                  <a:pt x="26" y="0"/>
                  <a:pt x="36" y="0"/>
                  <a:pt x="36" y="18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36" y="235"/>
                  <a:pt x="26" y="244"/>
                  <a:pt x="18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4">
            <a:extLst>
              <a:ext uri="{FF2B5EF4-FFF2-40B4-BE49-F238E27FC236}">
                <a16:creationId xmlns:a16="http://schemas.microsoft.com/office/drawing/2014/main" id="{B48E1D2E-2B36-C744-BDBC-0B05EA21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098" y="4635327"/>
            <a:ext cx="56227" cy="271764"/>
          </a:xfrm>
          <a:custGeom>
            <a:avLst/>
            <a:gdLst>
              <a:gd name="T0" fmla="*/ 36 w 55"/>
              <a:gd name="T1" fmla="*/ 253 h 254"/>
              <a:gd name="T2" fmla="*/ 36 w 55"/>
              <a:gd name="T3" fmla="*/ 253 h 254"/>
              <a:gd name="T4" fmla="*/ 18 w 55"/>
              <a:gd name="T5" fmla="*/ 235 h 254"/>
              <a:gd name="T6" fmla="*/ 0 w 55"/>
              <a:gd name="T7" fmla="*/ 27 h 254"/>
              <a:gd name="T8" fmla="*/ 18 w 55"/>
              <a:gd name="T9" fmla="*/ 9 h 254"/>
              <a:gd name="T10" fmla="*/ 36 w 55"/>
              <a:gd name="T11" fmla="*/ 18 h 254"/>
              <a:gd name="T12" fmla="*/ 54 w 55"/>
              <a:gd name="T13" fmla="*/ 235 h 254"/>
              <a:gd name="T14" fmla="*/ 36 w 55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54">
                <a:moveTo>
                  <a:pt x="36" y="253"/>
                </a:moveTo>
                <a:lnTo>
                  <a:pt x="36" y="253"/>
                </a:lnTo>
                <a:cubicBezTo>
                  <a:pt x="27" y="253"/>
                  <a:pt x="18" y="244"/>
                  <a:pt x="18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54" y="244"/>
                  <a:pt x="45" y="253"/>
                  <a:pt x="36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5">
            <a:extLst>
              <a:ext uri="{FF2B5EF4-FFF2-40B4-BE49-F238E27FC236}">
                <a16:creationId xmlns:a16="http://schemas.microsoft.com/office/drawing/2014/main" id="{2A250AC6-6612-3446-8DAC-C6A05E18F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46" y="4635327"/>
            <a:ext cx="56227" cy="271764"/>
          </a:xfrm>
          <a:custGeom>
            <a:avLst/>
            <a:gdLst>
              <a:gd name="T0" fmla="*/ 18 w 55"/>
              <a:gd name="T1" fmla="*/ 253 h 254"/>
              <a:gd name="T2" fmla="*/ 18 w 55"/>
              <a:gd name="T3" fmla="*/ 253 h 254"/>
              <a:gd name="T4" fmla="*/ 18 w 55"/>
              <a:gd name="T5" fmla="*/ 253 h 254"/>
              <a:gd name="T6" fmla="*/ 0 w 55"/>
              <a:gd name="T7" fmla="*/ 235 h 254"/>
              <a:gd name="T8" fmla="*/ 18 w 55"/>
              <a:gd name="T9" fmla="*/ 18 h 254"/>
              <a:gd name="T10" fmla="*/ 36 w 55"/>
              <a:gd name="T11" fmla="*/ 9 h 254"/>
              <a:gd name="T12" fmla="*/ 54 w 55"/>
              <a:gd name="T13" fmla="*/ 27 h 254"/>
              <a:gd name="T14" fmla="*/ 36 w 55"/>
              <a:gd name="T15" fmla="*/ 235 h 254"/>
              <a:gd name="T16" fmla="*/ 18 w 55"/>
              <a:gd name="T1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54">
                <a:moveTo>
                  <a:pt x="18" y="253"/>
                </a:moveTo>
                <a:lnTo>
                  <a:pt x="18" y="253"/>
                </a:lnTo>
                <a:lnTo>
                  <a:pt x="18" y="253"/>
                </a:lnTo>
                <a:cubicBezTo>
                  <a:pt x="9" y="253"/>
                  <a:pt x="0" y="244"/>
                  <a:pt x="0" y="235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9"/>
                  <a:pt x="54" y="18"/>
                  <a:pt x="54" y="27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244"/>
                  <a:pt x="27" y="253"/>
                  <a:pt x="18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6">
            <a:extLst>
              <a:ext uri="{FF2B5EF4-FFF2-40B4-BE49-F238E27FC236}">
                <a16:creationId xmlns:a16="http://schemas.microsoft.com/office/drawing/2014/main" id="{769288CD-B7B1-A147-8455-B435A5B7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553" y="4696238"/>
            <a:ext cx="805921" cy="805921"/>
          </a:xfrm>
          <a:custGeom>
            <a:avLst/>
            <a:gdLst>
              <a:gd name="T0" fmla="*/ 380 w 760"/>
              <a:gd name="T1" fmla="*/ 759 h 760"/>
              <a:gd name="T2" fmla="*/ 380 w 760"/>
              <a:gd name="T3" fmla="*/ 759 h 760"/>
              <a:gd name="T4" fmla="*/ 0 w 760"/>
              <a:gd name="T5" fmla="*/ 380 h 760"/>
              <a:gd name="T6" fmla="*/ 380 w 760"/>
              <a:gd name="T7" fmla="*/ 0 h 760"/>
              <a:gd name="T8" fmla="*/ 759 w 760"/>
              <a:gd name="T9" fmla="*/ 380 h 760"/>
              <a:gd name="T10" fmla="*/ 380 w 760"/>
              <a:gd name="T11" fmla="*/ 759 h 760"/>
              <a:gd name="T12" fmla="*/ 380 w 760"/>
              <a:gd name="T13" fmla="*/ 37 h 760"/>
              <a:gd name="T14" fmla="*/ 380 w 760"/>
              <a:gd name="T15" fmla="*/ 37 h 760"/>
              <a:gd name="T16" fmla="*/ 36 w 760"/>
              <a:gd name="T17" fmla="*/ 380 h 760"/>
              <a:gd name="T18" fmla="*/ 380 w 760"/>
              <a:gd name="T19" fmla="*/ 723 h 760"/>
              <a:gd name="T20" fmla="*/ 723 w 760"/>
              <a:gd name="T21" fmla="*/ 380 h 760"/>
              <a:gd name="T22" fmla="*/ 380 w 760"/>
              <a:gd name="T23" fmla="*/ 37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0" h="760">
                <a:moveTo>
                  <a:pt x="380" y="759"/>
                </a:moveTo>
                <a:lnTo>
                  <a:pt x="380" y="759"/>
                </a:lnTo>
                <a:cubicBezTo>
                  <a:pt x="172" y="759"/>
                  <a:pt x="0" y="588"/>
                  <a:pt x="0" y="380"/>
                </a:cubicBezTo>
                <a:cubicBezTo>
                  <a:pt x="0" y="172"/>
                  <a:pt x="172" y="0"/>
                  <a:pt x="380" y="0"/>
                </a:cubicBezTo>
                <a:cubicBezTo>
                  <a:pt x="587" y="0"/>
                  <a:pt x="759" y="172"/>
                  <a:pt x="759" y="380"/>
                </a:cubicBezTo>
                <a:cubicBezTo>
                  <a:pt x="759" y="588"/>
                  <a:pt x="587" y="759"/>
                  <a:pt x="380" y="759"/>
                </a:cubicBezTo>
                <a:close/>
                <a:moveTo>
                  <a:pt x="380" y="37"/>
                </a:moveTo>
                <a:lnTo>
                  <a:pt x="380" y="37"/>
                </a:lnTo>
                <a:cubicBezTo>
                  <a:pt x="190" y="37"/>
                  <a:pt x="36" y="190"/>
                  <a:pt x="36" y="380"/>
                </a:cubicBezTo>
                <a:cubicBezTo>
                  <a:pt x="36" y="570"/>
                  <a:pt x="190" y="723"/>
                  <a:pt x="380" y="723"/>
                </a:cubicBezTo>
                <a:cubicBezTo>
                  <a:pt x="569" y="723"/>
                  <a:pt x="723" y="570"/>
                  <a:pt x="723" y="380"/>
                </a:cubicBezTo>
                <a:cubicBezTo>
                  <a:pt x="723" y="190"/>
                  <a:pt x="569" y="37"/>
                  <a:pt x="380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7">
            <a:extLst>
              <a:ext uri="{FF2B5EF4-FFF2-40B4-BE49-F238E27FC236}">
                <a16:creationId xmlns:a16="http://schemas.microsoft.com/office/drawing/2014/main" id="{6A05E023-DF91-EA4D-A102-51CF0B30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434" y="4818063"/>
            <a:ext cx="548215" cy="557587"/>
          </a:xfrm>
          <a:custGeom>
            <a:avLst/>
            <a:gdLst>
              <a:gd name="T0" fmla="*/ 253 w 516"/>
              <a:gd name="T1" fmla="*/ 524 h 525"/>
              <a:gd name="T2" fmla="*/ 253 w 516"/>
              <a:gd name="T3" fmla="*/ 524 h 525"/>
              <a:gd name="T4" fmla="*/ 0 w 516"/>
              <a:gd name="T5" fmla="*/ 262 h 525"/>
              <a:gd name="T6" fmla="*/ 253 w 516"/>
              <a:gd name="T7" fmla="*/ 0 h 525"/>
              <a:gd name="T8" fmla="*/ 515 w 516"/>
              <a:gd name="T9" fmla="*/ 262 h 525"/>
              <a:gd name="T10" fmla="*/ 496 w 516"/>
              <a:gd name="T11" fmla="*/ 280 h 525"/>
              <a:gd name="T12" fmla="*/ 479 w 516"/>
              <a:gd name="T13" fmla="*/ 262 h 525"/>
              <a:gd name="T14" fmla="*/ 253 w 516"/>
              <a:gd name="T15" fmla="*/ 36 h 525"/>
              <a:gd name="T16" fmla="*/ 36 w 516"/>
              <a:gd name="T17" fmla="*/ 262 h 525"/>
              <a:gd name="T18" fmla="*/ 253 w 516"/>
              <a:gd name="T19" fmla="*/ 488 h 525"/>
              <a:gd name="T20" fmla="*/ 451 w 516"/>
              <a:gd name="T21" fmla="*/ 370 h 525"/>
              <a:gd name="T22" fmla="*/ 470 w 516"/>
              <a:gd name="T23" fmla="*/ 361 h 525"/>
              <a:gd name="T24" fmla="*/ 479 w 516"/>
              <a:gd name="T25" fmla="*/ 388 h 525"/>
              <a:gd name="T26" fmla="*/ 253 w 516"/>
              <a:gd name="T27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6" h="525">
                <a:moveTo>
                  <a:pt x="253" y="524"/>
                </a:moveTo>
                <a:lnTo>
                  <a:pt x="253" y="524"/>
                </a:lnTo>
                <a:cubicBezTo>
                  <a:pt x="108" y="524"/>
                  <a:pt x="0" y="407"/>
                  <a:pt x="0" y="262"/>
                </a:cubicBezTo>
                <a:cubicBezTo>
                  <a:pt x="0" y="117"/>
                  <a:pt x="108" y="0"/>
                  <a:pt x="253" y="0"/>
                </a:cubicBezTo>
                <a:cubicBezTo>
                  <a:pt x="397" y="0"/>
                  <a:pt x="515" y="117"/>
                  <a:pt x="515" y="262"/>
                </a:cubicBezTo>
                <a:cubicBezTo>
                  <a:pt x="515" y="271"/>
                  <a:pt x="506" y="280"/>
                  <a:pt x="496" y="280"/>
                </a:cubicBezTo>
                <a:cubicBezTo>
                  <a:pt x="488" y="280"/>
                  <a:pt x="479" y="271"/>
                  <a:pt x="479" y="262"/>
                </a:cubicBezTo>
                <a:cubicBezTo>
                  <a:pt x="479" y="135"/>
                  <a:pt x="379" y="36"/>
                  <a:pt x="253" y="36"/>
                </a:cubicBezTo>
                <a:cubicBezTo>
                  <a:pt x="135" y="36"/>
                  <a:pt x="36" y="135"/>
                  <a:pt x="36" y="262"/>
                </a:cubicBezTo>
                <a:cubicBezTo>
                  <a:pt x="36" y="379"/>
                  <a:pt x="135" y="488"/>
                  <a:pt x="253" y="488"/>
                </a:cubicBezTo>
                <a:cubicBezTo>
                  <a:pt x="334" y="488"/>
                  <a:pt x="406" y="443"/>
                  <a:pt x="451" y="370"/>
                </a:cubicBezTo>
                <a:cubicBezTo>
                  <a:pt x="451" y="361"/>
                  <a:pt x="470" y="361"/>
                  <a:pt x="470" y="361"/>
                </a:cubicBezTo>
                <a:cubicBezTo>
                  <a:pt x="479" y="370"/>
                  <a:pt x="488" y="379"/>
                  <a:pt x="479" y="388"/>
                </a:cubicBezTo>
                <a:cubicBezTo>
                  <a:pt x="433" y="470"/>
                  <a:pt x="352" y="524"/>
                  <a:pt x="253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8">
            <a:extLst>
              <a:ext uri="{FF2B5EF4-FFF2-40B4-BE49-F238E27FC236}">
                <a16:creationId xmlns:a16="http://schemas.microsoft.com/office/drawing/2014/main" id="{59EF7D96-341B-5C4F-A8E6-4A393CC3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68" y="10628195"/>
            <a:ext cx="1068314" cy="1068314"/>
          </a:xfrm>
          <a:custGeom>
            <a:avLst/>
            <a:gdLst>
              <a:gd name="T0" fmla="*/ 497 w 1004"/>
              <a:gd name="T1" fmla="*/ 1003 h 1004"/>
              <a:gd name="T2" fmla="*/ 497 w 1004"/>
              <a:gd name="T3" fmla="*/ 1003 h 1004"/>
              <a:gd name="T4" fmla="*/ 153 w 1004"/>
              <a:gd name="T5" fmla="*/ 859 h 1004"/>
              <a:gd name="T6" fmla="*/ 153 w 1004"/>
              <a:gd name="T7" fmla="*/ 832 h 1004"/>
              <a:gd name="T8" fmla="*/ 181 w 1004"/>
              <a:gd name="T9" fmla="*/ 832 h 1004"/>
              <a:gd name="T10" fmla="*/ 497 w 1004"/>
              <a:gd name="T11" fmla="*/ 967 h 1004"/>
              <a:gd name="T12" fmla="*/ 967 w 1004"/>
              <a:gd name="T13" fmla="*/ 506 h 1004"/>
              <a:gd name="T14" fmla="*/ 967 w 1004"/>
              <a:gd name="T15" fmla="*/ 461 h 1004"/>
              <a:gd name="T16" fmla="*/ 831 w 1004"/>
              <a:gd name="T17" fmla="*/ 389 h 1004"/>
              <a:gd name="T18" fmla="*/ 768 w 1004"/>
              <a:gd name="T19" fmla="*/ 398 h 1004"/>
              <a:gd name="T20" fmla="*/ 605 w 1004"/>
              <a:gd name="T21" fmla="*/ 235 h 1004"/>
              <a:gd name="T22" fmla="*/ 623 w 1004"/>
              <a:gd name="T23" fmla="*/ 163 h 1004"/>
              <a:gd name="T24" fmla="*/ 542 w 1004"/>
              <a:gd name="T25" fmla="*/ 37 h 1004"/>
              <a:gd name="T26" fmla="*/ 497 w 1004"/>
              <a:gd name="T27" fmla="*/ 37 h 1004"/>
              <a:gd name="T28" fmla="*/ 36 w 1004"/>
              <a:gd name="T29" fmla="*/ 506 h 1004"/>
              <a:gd name="T30" fmla="*/ 90 w 1004"/>
              <a:gd name="T31" fmla="*/ 723 h 1004"/>
              <a:gd name="T32" fmla="*/ 90 w 1004"/>
              <a:gd name="T33" fmla="*/ 750 h 1004"/>
              <a:gd name="T34" fmla="*/ 63 w 1004"/>
              <a:gd name="T35" fmla="*/ 741 h 1004"/>
              <a:gd name="T36" fmla="*/ 0 w 1004"/>
              <a:gd name="T37" fmla="*/ 506 h 1004"/>
              <a:gd name="T38" fmla="*/ 497 w 1004"/>
              <a:gd name="T39" fmla="*/ 0 h 1004"/>
              <a:gd name="T40" fmla="*/ 560 w 1004"/>
              <a:gd name="T41" fmla="*/ 9 h 1004"/>
              <a:gd name="T42" fmla="*/ 578 w 1004"/>
              <a:gd name="T43" fmla="*/ 27 h 1004"/>
              <a:gd name="T44" fmla="*/ 578 w 1004"/>
              <a:gd name="T45" fmla="*/ 37 h 1004"/>
              <a:gd name="T46" fmla="*/ 651 w 1004"/>
              <a:gd name="T47" fmla="*/ 136 h 1004"/>
              <a:gd name="T48" fmla="*/ 669 w 1004"/>
              <a:gd name="T49" fmla="*/ 145 h 1004"/>
              <a:gd name="T50" fmla="*/ 669 w 1004"/>
              <a:gd name="T51" fmla="*/ 163 h 1004"/>
              <a:gd name="T52" fmla="*/ 642 w 1004"/>
              <a:gd name="T53" fmla="*/ 235 h 1004"/>
              <a:gd name="T54" fmla="*/ 768 w 1004"/>
              <a:gd name="T55" fmla="*/ 362 h 1004"/>
              <a:gd name="T56" fmla="*/ 831 w 1004"/>
              <a:gd name="T57" fmla="*/ 344 h 1004"/>
              <a:gd name="T58" fmla="*/ 840 w 1004"/>
              <a:gd name="T59" fmla="*/ 344 h 1004"/>
              <a:gd name="T60" fmla="*/ 858 w 1004"/>
              <a:gd name="T61" fmla="*/ 362 h 1004"/>
              <a:gd name="T62" fmla="*/ 949 w 1004"/>
              <a:gd name="T63" fmla="*/ 425 h 1004"/>
              <a:gd name="T64" fmla="*/ 976 w 1004"/>
              <a:gd name="T65" fmla="*/ 425 h 1004"/>
              <a:gd name="T66" fmla="*/ 985 w 1004"/>
              <a:gd name="T67" fmla="*/ 425 h 1004"/>
              <a:gd name="T68" fmla="*/ 994 w 1004"/>
              <a:gd name="T69" fmla="*/ 434 h 1004"/>
              <a:gd name="T70" fmla="*/ 1003 w 1004"/>
              <a:gd name="T71" fmla="*/ 506 h 1004"/>
              <a:gd name="T72" fmla="*/ 497 w 1004"/>
              <a:gd name="T73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4" h="1004">
                <a:moveTo>
                  <a:pt x="497" y="1003"/>
                </a:moveTo>
                <a:lnTo>
                  <a:pt x="497" y="1003"/>
                </a:lnTo>
                <a:cubicBezTo>
                  <a:pt x="370" y="1003"/>
                  <a:pt x="244" y="949"/>
                  <a:pt x="153" y="859"/>
                </a:cubicBezTo>
                <a:cubicBezTo>
                  <a:pt x="145" y="850"/>
                  <a:pt x="145" y="841"/>
                  <a:pt x="153" y="832"/>
                </a:cubicBezTo>
                <a:cubicBezTo>
                  <a:pt x="163" y="832"/>
                  <a:pt x="172" y="832"/>
                  <a:pt x="181" y="832"/>
                </a:cubicBezTo>
                <a:cubicBezTo>
                  <a:pt x="262" y="922"/>
                  <a:pt x="380" y="967"/>
                  <a:pt x="497" y="967"/>
                </a:cubicBezTo>
                <a:cubicBezTo>
                  <a:pt x="759" y="967"/>
                  <a:pt x="967" y="759"/>
                  <a:pt x="967" y="506"/>
                </a:cubicBezTo>
                <a:cubicBezTo>
                  <a:pt x="967" y="488"/>
                  <a:pt x="967" y="470"/>
                  <a:pt x="967" y="461"/>
                </a:cubicBezTo>
                <a:cubicBezTo>
                  <a:pt x="904" y="461"/>
                  <a:pt x="858" y="434"/>
                  <a:pt x="831" y="389"/>
                </a:cubicBezTo>
                <a:cubicBezTo>
                  <a:pt x="813" y="398"/>
                  <a:pt x="786" y="398"/>
                  <a:pt x="768" y="398"/>
                </a:cubicBezTo>
                <a:cubicBezTo>
                  <a:pt x="678" y="398"/>
                  <a:pt x="605" y="326"/>
                  <a:pt x="605" y="235"/>
                </a:cubicBezTo>
                <a:cubicBezTo>
                  <a:pt x="605" y="208"/>
                  <a:pt x="614" y="181"/>
                  <a:pt x="623" y="163"/>
                </a:cubicBezTo>
                <a:cubicBezTo>
                  <a:pt x="578" y="136"/>
                  <a:pt x="542" y="91"/>
                  <a:pt x="542" y="37"/>
                </a:cubicBezTo>
                <a:cubicBezTo>
                  <a:pt x="533" y="37"/>
                  <a:pt x="515" y="37"/>
                  <a:pt x="497" y="37"/>
                </a:cubicBezTo>
                <a:cubicBezTo>
                  <a:pt x="244" y="37"/>
                  <a:pt x="36" y="244"/>
                  <a:pt x="36" y="506"/>
                </a:cubicBezTo>
                <a:cubicBezTo>
                  <a:pt x="36" y="579"/>
                  <a:pt x="54" y="660"/>
                  <a:pt x="90" y="723"/>
                </a:cubicBezTo>
                <a:cubicBezTo>
                  <a:pt x="99" y="732"/>
                  <a:pt x="99" y="741"/>
                  <a:pt x="90" y="750"/>
                </a:cubicBezTo>
                <a:cubicBezTo>
                  <a:pt x="81" y="750"/>
                  <a:pt x="63" y="750"/>
                  <a:pt x="63" y="741"/>
                </a:cubicBezTo>
                <a:cubicBezTo>
                  <a:pt x="18" y="669"/>
                  <a:pt x="0" y="588"/>
                  <a:pt x="0" y="506"/>
                </a:cubicBezTo>
                <a:cubicBezTo>
                  <a:pt x="0" y="226"/>
                  <a:pt x="226" y="0"/>
                  <a:pt x="497" y="0"/>
                </a:cubicBezTo>
                <a:cubicBezTo>
                  <a:pt x="524" y="0"/>
                  <a:pt x="542" y="0"/>
                  <a:pt x="560" y="9"/>
                </a:cubicBezTo>
                <a:cubicBezTo>
                  <a:pt x="578" y="9"/>
                  <a:pt x="578" y="18"/>
                  <a:pt x="578" y="27"/>
                </a:cubicBezTo>
                <a:lnTo>
                  <a:pt x="578" y="37"/>
                </a:lnTo>
                <a:cubicBezTo>
                  <a:pt x="578" y="82"/>
                  <a:pt x="614" y="118"/>
                  <a:pt x="651" y="136"/>
                </a:cubicBezTo>
                <a:cubicBezTo>
                  <a:pt x="659" y="136"/>
                  <a:pt x="669" y="136"/>
                  <a:pt x="669" y="145"/>
                </a:cubicBezTo>
                <a:cubicBezTo>
                  <a:pt x="669" y="154"/>
                  <a:pt x="669" y="154"/>
                  <a:pt x="669" y="163"/>
                </a:cubicBezTo>
                <a:cubicBezTo>
                  <a:pt x="651" y="181"/>
                  <a:pt x="642" y="208"/>
                  <a:pt x="642" y="235"/>
                </a:cubicBezTo>
                <a:cubicBezTo>
                  <a:pt x="642" y="308"/>
                  <a:pt x="696" y="362"/>
                  <a:pt x="768" y="362"/>
                </a:cubicBezTo>
                <a:cubicBezTo>
                  <a:pt x="786" y="362"/>
                  <a:pt x="813" y="362"/>
                  <a:pt x="831" y="344"/>
                </a:cubicBezTo>
                <a:lnTo>
                  <a:pt x="840" y="344"/>
                </a:lnTo>
                <a:cubicBezTo>
                  <a:pt x="849" y="353"/>
                  <a:pt x="849" y="353"/>
                  <a:pt x="858" y="362"/>
                </a:cubicBezTo>
                <a:cubicBezTo>
                  <a:pt x="867" y="398"/>
                  <a:pt x="904" y="425"/>
                  <a:pt x="949" y="425"/>
                </a:cubicBezTo>
                <a:cubicBezTo>
                  <a:pt x="958" y="425"/>
                  <a:pt x="967" y="425"/>
                  <a:pt x="976" y="425"/>
                </a:cubicBezTo>
                <a:cubicBezTo>
                  <a:pt x="976" y="416"/>
                  <a:pt x="985" y="425"/>
                  <a:pt x="985" y="425"/>
                </a:cubicBezTo>
                <a:cubicBezTo>
                  <a:pt x="994" y="425"/>
                  <a:pt x="994" y="434"/>
                  <a:pt x="994" y="434"/>
                </a:cubicBezTo>
                <a:cubicBezTo>
                  <a:pt x="1003" y="461"/>
                  <a:pt x="1003" y="479"/>
                  <a:pt x="1003" y="506"/>
                </a:cubicBezTo>
                <a:cubicBezTo>
                  <a:pt x="1003" y="777"/>
                  <a:pt x="777" y="1003"/>
                  <a:pt x="497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9">
            <a:extLst>
              <a:ext uri="{FF2B5EF4-FFF2-40B4-BE49-F238E27FC236}">
                <a16:creationId xmlns:a16="http://schemas.microsoft.com/office/drawing/2014/main" id="{FBB85241-DAE7-3A4F-8BD0-426D8B78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919" y="10885904"/>
            <a:ext cx="220224" cy="220221"/>
          </a:xfrm>
          <a:custGeom>
            <a:avLst/>
            <a:gdLst>
              <a:gd name="T0" fmla="*/ 99 w 208"/>
              <a:gd name="T1" fmla="*/ 208 h 209"/>
              <a:gd name="T2" fmla="*/ 99 w 208"/>
              <a:gd name="T3" fmla="*/ 208 h 209"/>
              <a:gd name="T4" fmla="*/ 0 w 208"/>
              <a:gd name="T5" fmla="*/ 109 h 209"/>
              <a:gd name="T6" fmla="*/ 99 w 208"/>
              <a:gd name="T7" fmla="*/ 0 h 209"/>
              <a:gd name="T8" fmla="*/ 207 w 208"/>
              <a:gd name="T9" fmla="*/ 109 h 209"/>
              <a:gd name="T10" fmla="*/ 99 w 208"/>
              <a:gd name="T11" fmla="*/ 208 h 209"/>
              <a:gd name="T12" fmla="*/ 99 w 208"/>
              <a:gd name="T13" fmla="*/ 36 h 209"/>
              <a:gd name="T14" fmla="*/ 99 w 208"/>
              <a:gd name="T15" fmla="*/ 36 h 209"/>
              <a:gd name="T16" fmla="*/ 36 w 208"/>
              <a:gd name="T17" fmla="*/ 109 h 209"/>
              <a:gd name="T18" fmla="*/ 99 w 208"/>
              <a:gd name="T19" fmla="*/ 172 h 209"/>
              <a:gd name="T20" fmla="*/ 171 w 208"/>
              <a:gd name="T21" fmla="*/ 109 h 209"/>
              <a:gd name="T22" fmla="*/ 99 w 208"/>
              <a:gd name="T23" fmla="*/ 36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9">
                <a:moveTo>
                  <a:pt x="99" y="208"/>
                </a:moveTo>
                <a:lnTo>
                  <a:pt x="99" y="208"/>
                </a:lnTo>
                <a:cubicBezTo>
                  <a:pt x="45" y="208"/>
                  <a:pt x="0" y="163"/>
                  <a:pt x="0" y="109"/>
                </a:cubicBezTo>
                <a:cubicBezTo>
                  <a:pt x="0" y="46"/>
                  <a:pt x="45" y="0"/>
                  <a:pt x="99" y="0"/>
                </a:cubicBezTo>
                <a:cubicBezTo>
                  <a:pt x="162" y="0"/>
                  <a:pt x="207" y="46"/>
                  <a:pt x="207" y="109"/>
                </a:cubicBezTo>
                <a:cubicBezTo>
                  <a:pt x="207" y="163"/>
                  <a:pt x="162" y="208"/>
                  <a:pt x="99" y="208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63" y="36"/>
                  <a:pt x="36" y="64"/>
                  <a:pt x="36" y="109"/>
                </a:cubicBezTo>
                <a:cubicBezTo>
                  <a:pt x="36" y="145"/>
                  <a:pt x="63" y="172"/>
                  <a:pt x="99" y="172"/>
                </a:cubicBezTo>
                <a:cubicBezTo>
                  <a:pt x="144" y="172"/>
                  <a:pt x="171" y="145"/>
                  <a:pt x="171" y="109"/>
                </a:cubicBezTo>
                <a:cubicBezTo>
                  <a:pt x="171" y="64"/>
                  <a:pt x="144" y="36"/>
                  <a:pt x="99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0">
            <a:extLst>
              <a:ext uri="{FF2B5EF4-FFF2-40B4-BE49-F238E27FC236}">
                <a16:creationId xmlns:a16="http://schemas.microsoft.com/office/drawing/2014/main" id="{19082AB1-ACB9-F647-B9FF-49953ACE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259" y="11316978"/>
            <a:ext cx="210853" cy="201479"/>
          </a:xfrm>
          <a:custGeom>
            <a:avLst/>
            <a:gdLst>
              <a:gd name="T0" fmla="*/ 100 w 200"/>
              <a:gd name="T1" fmla="*/ 190 h 191"/>
              <a:gd name="T2" fmla="*/ 100 w 200"/>
              <a:gd name="T3" fmla="*/ 190 h 191"/>
              <a:gd name="T4" fmla="*/ 0 w 200"/>
              <a:gd name="T5" fmla="*/ 90 h 191"/>
              <a:gd name="T6" fmla="*/ 100 w 200"/>
              <a:gd name="T7" fmla="*/ 0 h 191"/>
              <a:gd name="T8" fmla="*/ 199 w 200"/>
              <a:gd name="T9" fmla="*/ 90 h 191"/>
              <a:gd name="T10" fmla="*/ 100 w 200"/>
              <a:gd name="T11" fmla="*/ 190 h 191"/>
              <a:gd name="T12" fmla="*/ 100 w 200"/>
              <a:gd name="T13" fmla="*/ 36 h 191"/>
              <a:gd name="T14" fmla="*/ 100 w 200"/>
              <a:gd name="T15" fmla="*/ 36 h 191"/>
              <a:gd name="T16" fmla="*/ 36 w 200"/>
              <a:gd name="T17" fmla="*/ 90 h 191"/>
              <a:gd name="T18" fmla="*/ 100 w 200"/>
              <a:gd name="T19" fmla="*/ 154 h 191"/>
              <a:gd name="T20" fmla="*/ 163 w 200"/>
              <a:gd name="T21" fmla="*/ 90 h 191"/>
              <a:gd name="T22" fmla="*/ 100 w 200"/>
              <a:gd name="T23" fmla="*/ 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1">
                <a:moveTo>
                  <a:pt x="100" y="190"/>
                </a:moveTo>
                <a:lnTo>
                  <a:pt x="100" y="190"/>
                </a:lnTo>
                <a:cubicBezTo>
                  <a:pt x="45" y="190"/>
                  <a:pt x="0" y="145"/>
                  <a:pt x="0" y="90"/>
                </a:cubicBezTo>
                <a:cubicBezTo>
                  <a:pt x="0" y="36"/>
                  <a:pt x="45" y="0"/>
                  <a:pt x="100" y="0"/>
                </a:cubicBezTo>
                <a:cubicBezTo>
                  <a:pt x="154" y="0"/>
                  <a:pt x="199" y="36"/>
                  <a:pt x="199" y="90"/>
                </a:cubicBezTo>
                <a:cubicBezTo>
                  <a:pt x="199" y="145"/>
                  <a:pt x="154" y="190"/>
                  <a:pt x="100" y="190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63" y="36"/>
                  <a:pt x="36" y="63"/>
                  <a:pt x="36" y="90"/>
                </a:cubicBezTo>
                <a:cubicBezTo>
                  <a:pt x="36" y="126"/>
                  <a:pt x="63" y="154"/>
                  <a:pt x="100" y="154"/>
                </a:cubicBezTo>
                <a:cubicBezTo>
                  <a:pt x="136" y="154"/>
                  <a:pt x="163" y="126"/>
                  <a:pt x="163" y="90"/>
                </a:cubicBezTo>
                <a:cubicBezTo>
                  <a:pt x="163" y="63"/>
                  <a:pt x="136" y="36"/>
                  <a:pt x="10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1">
            <a:extLst>
              <a:ext uri="{FF2B5EF4-FFF2-40B4-BE49-F238E27FC236}">
                <a16:creationId xmlns:a16="http://schemas.microsoft.com/office/drawing/2014/main" id="{CDC2C3EC-B626-2248-9BF8-59B305B6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20" y="11204524"/>
            <a:ext cx="173368" cy="173365"/>
          </a:xfrm>
          <a:custGeom>
            <a:avLst/>
            <a:gdLst>
              <a:gd name="T0" fmla="*/ 82 w 164"/>
              <a:gd name="T1" fmla="*/ 162 h 163"/>
              <a:gd name="T2" fmla="*/ 82 w 164"/>
              <a:gd name="T3" fmla="*/ 162 h 163"/>
              <a:gd name="T4" fmla="*/ 0 w 164"/>
              <a:gd name="T5" fmla="*/ 81 h 163"/>
              <a:gd name="T6" fmla="*/ 82 w 164"/>
              <a:gd name="T7" fmla="*/ 0 h 163"/>
              <a:gd name="T8" fmla="*/ 163 w 164"/>
              <a:gd name="T9" fmla="*/ 81 h 163"/>
              <a:gd name="T10" fmla="*/ 82 w 164"/>
              <a:gd name="T11" fmla="*/ 162 h 163"/>
              <a:gd name="T12" fmla="*/ 82 w 164"/>
              <a:gd name="T13" fmla="*/ 36 h 163"/>
              <a:gd name="T14" fmla="*/ 82 w 164"/>
              <a:gd name="T15" fmla="*/ 36 h 163"/>
              <a:gd name="T16" fmla="*/ 37 w 164"/>
              <a:gd name="T17" fmla="*/ 81 h 163"/>
              <a:gd name="T18" fmla="*/ 82 w 164"/>
              <a:gd name="T19" fmla="*/ 126 h 163"/>
              <a:gd name="T20" fmla="*/ 127 w 164"/>
              <a:gd name="T21" fmla="*/ 81 h 163"/>
              <a:gd name="T22" fmla="*/ 82 w 164"/>
              <a:gd name="T23" fmla="*/ 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3">
                <a:moveTo>
                  <a:pt x="82" y="162"/>
                </a:moveTo>
                <a:lnTo>
                  <a:pt x="82" y="162"/>
                </a:lnTo>
                <a:cubicBezTo>
                  <a:pt x="37" y="162"/>
                  <a:pt x="0" y="126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6"/>
                  <a:pt x="127" y="162"/>
                  <a:pt x="82" y="162"/>
                </a:cubicBezTo>
                <a:close/>
                <a:moveTo>
                  <a:pt x="82" y="36"/>
                </a:moveTo>
                <a:lnTo>
                  <a:pt x="82" y="36"/>
                </a:lnTo>
                <a:cubicBezTo>
                  <a:pt x="64" y="36"/>
                  <a:pt x="37" y="54"/>
                  <a:pt x="37" y="81"/>
                </a:cubicBezTo>
                <a:cubicBezTo>
                  <a:pt x="37" y="99"/>
                  <a:pt x="64" y="126"/>
                  <a:pt x="82" y="126"/>
                </a:cubicBezTo>
                <a:cubicBezTo>
                  <a:pt x="109" y="126"/>
                  <a:pt x="127" y="99"/>
                  <a:pt x="127" y="81"/>
                </a:cubicBezTo>
                <a:cubicBezTo>
                  <a:pt x="127" y="54"/>
                  <a:pt x="109" y="36"/>
                  <a:pt x="8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2">
            <a:extLst>
              <a:ext uri="{FF2B5EF4-FFF2-40B4-BE49-F238E27FC236}">
                <a16:creationId xmlns:a16="http://schemas.microsoft.com/office/drawing/2014/main" id="{29496159-24DE-1541-869F-B6B74E0A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990" y="10665680"/>
            <a:ext cx="98396" cy="98399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  <a:gd name="T12" fmla="*/ 45 w 91"/>
              <a:gd name="T13" fmla="*/ 36 h 91"/>
              <a:gd name="T14" fmla="*/ 45 w 91"/>
              <a:gd name="T15" fmla="*/ 36 h 91"/>
              <a:gd name="T16" fmla="*/ 36 w 91"/>
              <a:gd name="T17" fmla="*/ 45 h 91"/>
              <a:gd name="T18" fmla="*/ 45 w 91"/>
              <a:gd name="T19" fmla="*/ 54 h 91"/>
              <a:gd name="T20" fmla="*/ 54 w 91"/>
              <a:gd name="T21" fmla="*/ 45 h 91"/>
              <a:gd name="T22" fmla="*/ 45 w 91"/>
              <a:gd name="T23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45"/>
                </a:cubicBezTo>
                <a:cubicBezTo>
                  <a:pt x="90" y="72"/>
                  <a:pt x="63" y="90"/>
                  <a:pt x="45" y="9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36"/>
                  <a:pt x="36" y="45"/>
                </a:cubicBezTo>
                <a:cubicBezTo>
                  <a:pt x="36" y="45"/>
                  <a:pt x="36" y="54"/>
                  <a:pt x="45" y="54"/>
                </a:cubicBezTo>
                <a:lnTo>
                  <a:pt x="54" y="45"/>
                </a:lnTo>
                <a:cubicBezTo>
                  <a:pt x="54" y="36"/>
                  <a:pt x="45" y="36"/>
                  <a:pt x="4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3">
            <a:extLst>
              <a:ext uri="{FF2B5EF4-FFF2-40B4-BE49-F238E27FC236}">
                <a16:creationId xmlns:a16="http://schemas.microsoft.com/office/drawing/2014/main" id="{B9CEB909-EE83-6144-9995-5FB0E7D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705" y="10857790"/>
            <a:ext cx="98399" cy="98396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5 h 92"/>
              <a:gd name="T6" fmla="*/ 45 w 91"/>
              <a:gd name="T7" fmla="*/ 0 h 92"/>
              <a:gd name="T8" fmla="*/ 90 w 91"/>
              <a:gd name="T9" fmla="*/ 45 h 92"/>
              <a:gd name="T10" fmla="*/ 45 w 91"/>
              <a:gd name="T11" fmla="*/ 91 h 92"/>
              <a:gd name="T12" fmla="*/ 45 w 91"/>
              <a:gd name="T13" fmla="*/ 36 h 92"/>
              <a:gd name="T14" fmla="*/ 45 w 91"/>
              <a:gd name="T15" fmla="*/ 36 h 92"/>
              <a:gd name="T16" fmla="*/ 36 w 91"/>
              <a:gd name="T17" fmla="*/ 45 h 92"/>
              <a:gd name="T18" fmla="*/ 45 w 91"/>
              <a:gd name="T19" fmla="*/ 54 h 92"/>
              <a:gd name="T20" fmla="*/ 54 w 91"/>
              <a:gd name="T21" fmla="*/ 45 h 92"/>
              <a:gd name="T22" fmla="*/ 45 w 91"/>
              <a:gd name="T2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3"/>
                  <a:pt x="72" y="91"/>
                  <a:pt x="45" y="91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45" y="36"/>
                  <a:pt x="36" y="36"/>
                  <a:pt x="36" y="45"/>
                </a:cubicBezTo>
                <a:cubicBezTo>
                  <a:pt x="36" y="54"/>
                  <a:pt x="45" y="54"/>
                  <a:pt x="45" y="54"/>
                </a:cubicBezTo>
                <a:cubicBezTo>
                  <a:pt x="54" y="54"/>
                  <a:pt x="54" y="54"/>
                  <a:pt x="54" y="45"/>
                </a:cubicBezTo>
                <a:cubicBezTo>
                  <a:pt x="54" y="36"/>
                  <a:pt x="54" y="36"/>
                  <a:pt x="4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4">
            <a:extLst>
              <a:ext uri="{FF2B5EF4-FFF2-40B4-BE49-F238E27FC236}">
                <a16:creationId xmlns:a16="http://schemas.microsoft.com/office/drawing/2014/main" id="{0F78E195-5DA7-A740-AD3B-F0A7C49A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26" y="10848419"/>
            <a:ext cx="117141" cy="117138"/>
          </a:xfrm>
          <a:custGeom>
            <a:avLst/>
            <a:gdLst>
              <a:gd name="T0" fmla="*/ 54 w 109"/>
              <a:gd name="T1" fmla="*/ 108 h 109"/>
              <a:gd name="T2" fmla="*/ 54 w 109"/>
              <a:gd name="T3" fmla="*/ 108 h 109"/>
              <a:gd name="T4" fmla="*/ 0 w 109"/>
              <a:gd name="T5" fmla="*/ 54 h 109"/>
              <a:gd name="T6" fmla="*/ 54 w 109"/>
              <a:gd name="T7" fmla="*/ 0 h 109"/>
              <a:gd name="T8" fmla="*/ 108 w 109"/>
              <a:gd name="T9" fmla="*/ 54 h 109"/>
              <a:gd name="T10" fmla="*/ 54 w 109"/>
              <a:gd name="T11" fmla="*/ 108 h 109"/>
              <a:gd name="T12" fmla="*/ 54 w 109"/>
              <a:gd name="T13" fmla="*/ 36 h 109"/>
              <a:gd name="T14" fmla="*/ 54 w 109"/>
              <a:gd name="T15" fmla="*/ 36 h 109"/>
              <a:gd name="T16" fmla="*/ 36 w 109"/>
              <a:gd name="T17" fmla="*/ 54 h 109"/>
              <a:gd name="T18" fmla="*/ 54 w 109"/>
              <a:gd name="T19" fmla="*/ 72 h 109"/>
              <a:gd name="T20" fmla="*/ 72 w 109"/>
              <a:gd name="T21" fmla="*/ 54 h 109"/>
              <a:gd name="T22" fmla="*/ 54 w 109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2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82"/>
                  <a:pt x="81" y="108"/>
                  <a:pt x="54" y="108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5">
            <a:extLst>
              <a:ext uri="{FF2B5EF4-FFF2-40B4-BE49-F238E27FC236}">
                <a16:creationId xmlns:a16="http://schemas.microsoft.com/office/drawing/2014/main" id="{0651E1AC-F194-0447-BE36-837B19F0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649" y="10960873"/>
            <a:ext cx="220221" cy="229592"/>
          </a:xfrm>
          <a:custGeom>
            <a:avLst/>
            <a:gdLst>
              <a:gd name="T0" fmla="*/ 63 w 208"/>
              <a:gd name="T1" fmla="*/ 217 h 218"/>
              <a:gd name="T2" fmla="*/ 63 w 208"/>
              <a:gd name="T3" fmla="*/ 217 h 218"/>
              <a:gd name="T4" fmla="*/ 18 w 208"/>
              <a:gd name="T5" fmla="*/ 217 h 218"/>
              <a:gd name="T6" fmla="*/ 0 w 208"/>
              <a:gd name="T7" fmla="*/ 199 h 218"/>
              <a:gd name="T8" fmla="*/ 0 w 208"/>
              <a:gd name="T9" fmla="*/ 145 h 218"/>
              <a:gd name="T10" fmla="*/ 144 w 208"/>
              <a:gd name="T11" fmla="*/ 0 h 218"/>
              <a:gd name="T12" fmla="*/ 190 w 208"/>
              <a:gd name="T13" fmla="*/ 0 h 218"/>
              <a:gd name="T14" fmla="*/ 207 w 208"/>
              <a:gd name="T15" fmla="*/ 19 h 218"/>
              <a:gd name="T16" fmla="*/ 207 w 208"/>
              <a:gd name="T17" fmla="*/ 64 h 218"/>
              <a:gd name="T18" fmla="*/ 63 w 208"/>
              <a:gd name="T19" fmla="*/ 217 h 218"/>
              <a:gd name="T20" fmla="*/ 36 w 208"/>
              <a:gd name="T21" fmla="*/ 181 h 218"/>
              <a:gd name="T22" fmla="*/ 36 w 208"/>
              <a:gd name="T23" fmla="*/ 181 h 218"/>
              <a:gd name="T24" fmla="*/ 63 w 208"/>
              <a:gd name="T25" fmla="*/ 181 h 218"/>
              <a:gd name="T26" fmla="*/ 171 w 208"/>
              <a:gd name="T27" fmla="*/ 64 h 218"/>
              <a:gd name="T28" fmla="*/ 171 w 208"/>
              <a:gd name="T29" fmla="*/ 37 h 218"/>
              <a:gd name="T30" fmla="*/ 144 w 208"/>
              <a:gd name="T31" fmla="*/ 37 h 218"/>
              <a:gd name="T32" fmla="*/ 36 w 208"/>
              <a:gd name="T33" fmla="*/ 145 h 218"/>
              <a:gd name="T34" fmla="*/ 36 w 208"/>
              <a:gd name="T35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18">
                <a:moveTo>
                  <a:pt x="63" y="217"/>
                </a:moveTo>
                <a:lnTo>
                  <a:pt x="63" y="217"/>
                </a:lnTo>
                <a:cubicBezTo>
                  <a:pt x="18" y="217"/>
                  <a:pt x="18" y="217"/>
                  <a:pt x="18" y="217"/>
                </a:cubicBezTo>
                <a:cubicBezTo>
                  <a:pt x="0" y="217"/>
                  <a:pt x="0" y="208"/>
                  <a:pt x="0" y="19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63" y="0"/>
                  <a:pt x="144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07" y="10"/>
                  <a:pt x="207" y="19"/>
                </a:cubicBezTo>
                <a:cubicBezTo>
                  <a:pt x="207" y="64"/>
                  <a:pt x="207" y="64"/>
                  <a:pt x="207" y="64"/>
                </a:cubicBezTo>
                <a:cubicBezTo>
                  <a:pt x="207" y="145"/>
                  <a:pt x="144" y="217"/>
                  <a:pt x="63" y="217"/>
                </a:cubicBezTo>
                <a:close/>
                <a:moveTo>
                  <a:pt x="36" y="181"/>
                </a:moveTo>
                <a:lnTo>
                  <a:pt x="36" y="181"/>
                </a:lnTo>
                <a:cubicBezTo>
                  <a:pt x="63" y="181"/>
                  <a:pt x="63" y="181"/>
                  <a:pt x="63" y="181"/>
                </a:cubicBezTo>
                <a:cubicBezTo>
                  <a:pt x="126" y="181"/>
                  <a:pt x="171" y="127"/>
                  <a:pt x="171" y="64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44" y="37"/>
                  <a:pt x="144" y="37"/>
                  <a:pt x="144" y="37"/>
                </a:cubicBezTo>
                <a:cubicBezTo>
                  <a:pt x="81" y="37"/>
                  <a:pt x="36" y="91"/>
                  <a:pt x="36" y="145"/>
                </a:cubicBezTo>
                <a:lnTo>
                  <a:pt x="36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6">
            <a:extLst>
              <a:ext uri="{FF2B5EF4-FFF2-40B4-BE49-F238E27FC236}">
                <a16:creationId xmlns:a16="http://schemas.microsoft.com/office/drawing/2014/main" id="{D76C98CC-311A-5349-A784-A7F35F8C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649" y="11152981"/>
            <a:ext cx="220221" cy="229595"/>
          </a:xfrm>
          <a:custGeom>
            <a:avLst/>
            <a:gdLst>
              <a:gd name="T0" fmla="*/ 190 w 208"/>
              <a:gd name="T1" fmla="*/ 217 h 218"/>
              <a:gd name="T2" fmla="*/ 190 w 208"/>
              <a:gd name="T3" fmla="*/ 217 h 218"/>
              <a:gd name="T4" fmla="*/ 144 w 208"/>
              <a:gd name="T5" fmla="*/ 217 h 218"/>
              <a:gd name="T6" fmla="*/ 0 w 208"/>
              <a:gd name="T7" fmla="*/ 64 h 218"/>
              <a:gd name="T8" fmla="*/ 0 w 208"/>
              <a:gd name="T9" fmla="*/ 18 h 218"/>
              <a:gd name="T10" fmla="*/ 18 w 208"/>
              <a:gd name="T11" fmla="*/ 0 h 218"/>
              <a:gd name="T12" fmla="*/ 63 w 208"/>
              <a:gd name="T13" fmla="*/ 0 h 218"/>
              <a:gd name="T14" fmla="*/ 207 w 208"/>
              <a:gd name="T15" fmla="*/ 145 h 218"/>
              <a:gd name="T16" fmla="*/ 207 w 208"/>
              <a:gd name="T17" fmla="*/ 199 h 218"/>
              <a:gd name="T18" fmla="*/ 190 w 208"/>
              <a:gd name="T19" fmla="*/ 217 h 218"/>
              <a:gd name="T20" fmla="*/ 36 w 208"/>
              <a:gd name="T21" fmla="*/ 36 h 218"/>
              <a:gd name="T22" fmla="*/ 36 w 208"/>
              <a:gd name="T23" fmla="*/ 36 h 218"/>
              <a:gd name="T24" fmla="*/ 36 w 208"/>
              <a:gd name="T25" fmla="*/ 64 h 218"/>
              <a:gd name="T26" fmla="*/ 144 w 208"/>
              <a:gd name="T27" fmla="*/ 181 h 218"/>
              <a:gd name="T28" fmla="*/ 171 w 208"/>
              <a:gd name="T29" fmla="*/ 181 h 218"/>
              <a:gd name="T30" fmla="*/ 171 w 208"/>
              <a:gd name="T31" fmla="*/ 145 h 218"/>
              <a:gd name="T32" fmla="*/ 63 w 208"/>
              <a:gd name="T33" fmla="*/ 36 h 218"/>
              <a:gd name="T34" fmla="*/ 36 w 208"/>
              <a:gd name="T35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18">
                <a:moveTo>
                  <a:pt x="190" y="217"/>
                </a:moveTo>
                <a:lnTo>
                  <a:pt x="190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63" y="217"/>
                  <a:pt x="0" y="145"/>
                  <a:pt x="0" y="6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144" y="0"/>
                  <a:pt x="207" y="64"/>
                  <a:pt x="207" y="145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07" y="208"/>
                  <a:pt x="198" y="217"/>
                  <a:pt x="190" y="217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36" y="64"/>
                  <a:pt x="36" y="64"/>
                  <a:pt x="36" y="64"/>
                </a:cubicBezTo>
                <a:cubicBezTo>
                  <a:pt x="36" y="127"/>
                  <a:pt x="81" y="181"/>
                  <a:pt x="144" y="181"/>
                </a:cubicBezTo>
                <a:cubicBezTo>
                  <a:pt x="171" y="181"/>
                  <a:pt x="171" y="181"/>
                  <a:pt x="171" y="181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82"/>
                  <a:pt x="126" y="36"/>
                  <a:pt x="63" y="36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7">
            <a:extLst>
              <a:ext uri="{FF2B5EF4-FFF2-40B4-BE49-F238E27FC236}">
                <a16:creationId xmlns:a16="http://schemas.microsoft.com/office/drawing/2014/main" id="{76E1CB5B-7B55-7E48-AA43-563317D1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946" y="11377889"/>
            <a:ext cx="201479" cy="154626"/>
          </a:xfrm>
          <a:custGeom>
            <a:avLst/>
            <a:gdLst>
              <a:gd name="T0" fmla="*/ 145 w 191"/>
              <a:gd name="T1" fmla="*/ 145 h 146"/>
              <a:gd name="T2" fmla="*/ 145 w 191"/>
              <a:gd name="T3" fmla="*/ 145 h 146"/>
              <a:gd name="T4" fmla="*/ 127 w 191"/>
              <a:gd name="T5" fmla="*/ 136 h 146"/>
              <a:gd name="T6" fmla="*/ 9 w 191"/>
              <a:gd name="T7" fmla="*/ 63 h 146"/>
              <a:gd name="T8" fmla="*/ 0 w 191"/>
              <a:gd name="T9" fmla="*/ 45 h 146"/>
              <a:gd name="T10" fmla="*/ 18 w 191"/>
              <a:gd name="T11" fmla="*/ 36 h 146"/>
              <a:gd name="T12" fmla="*/ 163 w 191"/>
              <a:gd name="T13" fmla="*/ 0 h 146"/>
              <a:gd name="T14" fmla="*/ 181 w 191"/>
              <a:gd name="T15" fmla="*/ 0 h 146"/>
              <a:gd name="T16" fmla="*/ 190 w 191"/>
              <a:gd name="T17" fmla="*/ 18 h 146"/>
              <a:gd name="T18" fmla="*/ 190 w 191"/>
              <a:gd name="T19" fmla="*/ 108 h 146"/>
              <a:gd name="T20" fmla="*/ 163 w 191"/>
              <a:gd name="T21" fmla="*/ 145 h 146"/>
              <a:gd name="T22" fmla="*/ 145 w 191"/>
              <a:gd name="T23" fmla="*/ 145 h 146"/>
              <a:gd name="T24" fmla="*/ 73 w 191"/>
              <a:gd name="T25" fmla="*/ 63 h 146"/>
              <a:gd name="T26" fmla="*/ 73 w 191"/>
              <a:gd name="T27" fmla="*/ 63 h 146"/>
              <a:gd name="T28" fmla="*/ 145 w 191"/>
              <a:gd name="T29" fmla="*/ 108 h 146"/>
              <a:gd name="T30" fmla="*/ 145 w 191"/>
              <a:gd name="T31" fmla="*/ 108 h 146"/>
              <a:gd name="T32" fmla="*/ 145 w 191"/>
              <a:gd name="T33" fmla="*/ 108 h 146"/>
              <a:gd name="T34" fmla="*/ 154 w 191"/>
              <a:gd name="T35" fmla="*/ 108 h 146"/>
              <a:gd name="T36" fmla="*/ 154 w 191"/>
              <a:gd name="T37" fmla="*/ 45 h 146"/>
              <a:gd name="T38" fmla="*/ 73 w 191"/>
              <a:gd name="T39" fmla="*/ 6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1" h="146">
                <a:moveTo>
                  <a:pt x="145" y="145"/>
                </a:moveTo>
                <a:lnTo>
                  <a:pt x="145" y="145"/>
                </a:lnTo>
                <a:cubicBezTo>
                  <a:pt x="136" y="145"/>
                  <a:pt x="127" y="145"/>
                  <a:pt x="127" y="136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63"/>
                  <a:pt x="0" y="54"/>
                  <a:pt x="0" y="45"/>
                </a:cubicBezTo>
                <a:cubicBezTo>
                  <a:pt x="0" y="36"/>
                  <a:pt x="9" y="36"/>
                  <a:pt x="18" y="36"/>
                </a:cubicBezTo>
                <a:cubicBezTo>
                  <a:pt x="63" y="27"/>
                  <a:pt x="118" y="18"/>
                  <a:pt x="163" y="0"/>
                </a:cubicBezTo>
                <a:cubicBezTo>
                  <a:pt x="172" y="0"/>
                  <a:pt x="172" y="0"/>
                  <a:pt x="181" y="0"/>
                </a:cubicBezTo>
                <a:cubicBezTo>
                  <a:pt x="181" y="9"/>
                  <a:pt x="190" y="9"/>
                  <a:pt x="190" y="18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0" y="117"/>
                  <a:pt x="181" y="136"/>
                  <a:pt x="163" y="145"/>
                </a:cubicBezTo>
                <a:cubicBezTo>
                  <a:pt x="163" y="145"/>
                  <a:pt x="154" y="145"/>
                  <a:pt x="145" y="145"/>
                </a:cubicBezTo>
                <a:close/>
                <a:moveTo>
                  <a:pt x="73" y="63"/>
                </a:moveTo>
                <a:lnTo>
                  <a:pt x="73" y="63"/>
                </a:lnTo>
                <a:cubicBezTo>
                  <a:pt x="145" y="108"/>
                  <a:pt x="145" y="108"/>
                  <a:pt x="145" y="108"/>
                </a:cubicBezTo>
                <a:lnTo>
                  <a:pt x="145" y="108"/>
                </a:lnTo>
                <a:lnTo>
                  <a:pt x="145" y="108"/>
                </a:lnTo>
                <a:cubicBezTo>
                  <a:pt x="154" y="108"/>
                  <a:pt x="154" y="108"/>
                  <a:pt x="154" y="108"/>
                </a:cubicBezTo>
                <a:cubicBezTo>
                  <a:pt x="154" y="45"/>
                  <a:pt x="154" y="45"/>
                  <a:pt x="154" y="45"/>
                </a:cubicBezTo>
                <a:cubicBezTo>
                  <a:pt x="127" y="54"/>
                  <a:pt x="99" y="54"/>
                  <a:pt x="7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8">
            <a:extLst>
              <a:ext uri="{FF2B5EF4-FFF2-40B4-BE49-F238E27FC236}">
                <a16:creationId xmlns:a16="http://schemas.microsoft.com/office/drawing/2014/main" id="{7FA9D532-D28D-D544-A16E-250454CF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9722" y="10792192"/>
            <a:ext cx="290507" cy="182737"/>
          </a:xfrm>
          <a:custGeom>
            <a:avLst/>
            <a:gdLst>
              <a:gd name="T0" fmla="*/ 18 w 272"/>
              <a:gd name="T1" fmla="*/ 172 h 173"/>
              <a:gd name="T2" fmla="*/ 18 w 272"/>
              <a:gd name="T3" fmla="*/ 172 h 173"/>
              <a:gd name="T4" fmla="*/ 0 w 272"/>
              <a:gd name="T5" fmla="*/ 162 h 173"/>
              <a:gd name="T6" fmla="*/ 9 w 272"/>
              <a:gd name="T7" fmla="*/ 136 h 173"/>
              <a:gd name="T8" fmla="*/ 208 w 272"/>
              <a:gd name="T9" fmla="*/ 9 h 173"/>
              <a:gd name="T10" fmla="*/ 253 w 272"/>
              <a:gd name="T11" fmla="*/ 9 h 173"/>
              <a:gd name="T12" fmla="*/ 271 w 272"/>
              <a:gd name="T13" fmla="*/ 45 h 173"/>
              <a:gd name="T14" fmla="*/ 271 w 272"/>
              <a:gd name="T15" fmla="*/ 126 h 173"/>
              <a:gd name="T16" fmla="*/ 271 w 272"/>
              <a:gd name="T17" fmla="*/ 136 h 173"/>
              <a:gd name="T18" fmla="*/ 253 w 272"/>
              <a:gd name="T19" fmla="*/ 145 h 173"/>
              <a:gd name="T20" fmla="*/ 28 w 272"/>
              <a:gd name="T21" fmla="*/ 172 h 173"/>
              <a:gd name="T22" fmla="*/ 18 w 272"/>
              <a:gd name="T23" fmla="*/ 172 h 173"/>
              <a:gd name="T24" fmla="*/ 235 w 272"/>
              <a:gd name="T25" fmla="*/ 36 h 173"/>
              <a:gd name="T26" fmla="*/ 235 w 272"/>
              <a:gd name="T27" fmla="*/ 36 h 173"/>
              <a:gd name="T28" fmla="*/ 226 w 272"/>
              <a:gd name="T29" fmla="*/ 36 h 173"/>
              <a:gd name="T30" fmla="*/ 118 w 272"/>
              <a:gd name="T31" fmla="*/ 108 h 173"/>
              <a:gd name="T32" fmla="*/ 235 w 272"/>
              <a:gd name="T33" fmla="*/ 108 h 173"/>
              <a:gd name="T34" fmla="*/ 235 w 272"/>
              <a:gd name="T35" fmla="*/ 45 h 173"/>
              <a:gd name="T36" fmla="*/ 235 w 272"/>
              <a:gd name="T37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2" h="173">
                <a:moveTo>
                  <a:pt x="18" y="172"/>
                </a:moveTo>
                <a:lnTo>
                  <a:pt x="18" y="172"/>
                </a:lnTo>
                <a:cubicBezTo>
                  <a:pt x="9" y="172"/>
                  <a:pt x="0" y="172"/>
                  <a:pt x="0" y="162"/>
                </a:cubicBezTo>
                <a:cubicBezTo>
                  <a:pt x="0" y="154"/>
                  <a:pt x="0" y="145"/>
                  <a:pt x="9" y="136"/>
                </a:cubicBezTo>
                <a:cubicBezTo>
                  <a:pt x="208" y="9"/>
                  <a:pt x="208" y="9"/>
                  <a:pt x="208" y="9"/>
                </a:cubicBezTo>
                <a:cubicBezTo>
                  <a:pt x="226" y="0"/>
                  <a:pt x="235" y="0"/>
                  <a:pt x="253" y="9"/>
                </a:cubicBezTo>
                <a:cubicBezTo>
                  <a:pt x="262" y="9"/>
                  <a:pt x="271" y="27"/>
                  <a:pt x="271" y="45"/>
                </a:cubicBezTo>
                <a:cubicBezTo>
                  <a:pt x="271" y="126"/>
                  <a:pt x="271" y="126"/>
                  <a:pt x="271" y="126"/>
                </a:cubicBezTo>
                <a:lnTo>
                  <a:pt x="271" y="136"/>
                </a:lnTo>
                <a:cubicBezTo>
                  <a:pt x="262" y="145"/>
                  <a:pt x="262" y="145"/>
                  <a:pt x="253" y="145"/>
                </a:cubicBezTo>
                <a:cubicBezTo>
                  <a:pt x="181" y="136"/>
                  <a:pt x="100" y="145"/>
                  <a:pt x="28" y="172"/>
                </a:cubicBezTo>
                <a:cubicBezTo>
                  <a:pt x="18" y="172"/>
                  <a:pt x="18" y="172"/>
                  <a:pt x="18" y="172"/>
                </a:cubicBezTo>
                <a:close/>
                <a:moveTo>
                  <a:pt x="235" y="36"/>
                </a:moveTo>
                <a:lnTo>
                  <a:pt x="235" y="36"/>
                </a:lnTo>
                <a:cubicBezTo>
                  <a:pt x="235" y="36"/>
                  <a:pt x="235" y="36"/>
                  <a:pt x="226" y="36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63" y="99"/>
                  <a:pt x="199" y="99"/>
                  <a:pt x="235" y="108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35" y="36"/>
                  <a:pt x="235" y="36"/>
                  <a:pt x="23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9">
            <a:extLst>
              <a:ext uri="{FF2B5EF4-FFF2-40B4-BE49-F238E27FC236}">
                <a16:creationId xmlns:a16="http://schemas.microsoft.com/office/drawing/2014/main" id="{5C0074EC-23BC-564C-817D-9EA333AF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9722" y="10932760"/>
            <a:ext cx="262393" cy="520099"/>
          </a:xfrm>
          <a:custGeom>
            <a:avLst/>
            <a:gdLst>
              <a:gd name="T0" fmla="*/ 199 w 245"/>
              <a:gd name="T1" fmla="*/ 487 h 488"/>
              <a:gd name="T2" fmla="*/ 199 w 245"/>
              <a:gd name="T3" fmla="*/ 487 h 488"/>
              <a:gd name="T4" fmla="*/ 18 w 245"/>
              <a:gd name="T5" fmla="*/ 451 h 488"/>
              <a:gd name="T6" fmla="*/ 0 w 245"/>
              <a:gd name="T7" fmla="*/ 442 h 488"/>
              <a:gd name="T8" fmla="*/ 9 w 245"/>
              <a:gd name="T9" fmla="*/ 424 h 488"/>
              <a:gd name="T10" fmla="*/ 54 w 245"/>
              <a:gd name="T11" fmla="*/ 225 h 488"/>
              <a:gd name="T12" fmla="*/ 9 w 245"/>
              <a:gd name="T13" fmla="*/ 26 h 488"/>
              <a:gd name="T14" fmla="*/ 9 w 245"/>
              <a:gd name="T15" fmla="*/ 0 h 488"/>
              <a:gd name="T16" fmla="*/ 37 w 245"/>
              <a:gd name="T17" fmla="*/ 9 h 488"/>
              <a:gd name="T18" fmla="*/ 91 w 245"/>
              <a:gd name="T19" fmla="*/ 225 h 488"/>
              <a:gd name="T20" fmla="*/ 45 w 245"/>
              <a:gd name="T21" fmla="*/ 424 h 488"/>
              <a:gd name="T22" fmla="*/ 226 w 245"/>
              <a:gd name="T23" fmla="*/ 451 h 488"/>
              <a:gd name="T24" fmla="*/ 244 w 245"/>
              <a:gd name="T25" fmla="*/ 460 h 488"/>
              <a:gd name="T26" fmla="*/ 226 w 245"/>
              <a:gd name="T27" fmla="*/ 487 h 488"/>
              <a:gd name="T28" fmla="*/ 199 w 245"/>
              <a:gd name="T29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488">
                <a:moveTo>
                  <a:pt x="199" y="487"/>
                </a:moveTo>
                <a:lnTo>
                  <a:pt x="199" y="487"/>
                </a:lnTo>
                <a:cubicBezTo>
                  <a:pt x="136" y="487"/>
                  <a:pt x="73" y="469"/>
                  <a:pt x="18" y="451"/>
                </a:cubicBezTo>
                <a:cubicBezTo>
                  <a:pt x="9" y="451"/>
                  <a:pt x="9" y="442"/>
                  <a:pt x="0" y="442"/>
                </a:cubicBezTo>
                <a:cubicBezTo>
                  <a:pt x="0" y="433"/>
                  <a:pt x="0" y="424"/>
                  <a:pt x="9" y="424"/>
                </a:cubicBezTo>
                <a:cubicBezTo>
                  <a:pt x="37" y="361"/>
                  <a:pt x="54" y="298"/>
                  <a:pt x="54" y="225"/>
                </a:cubicBezTo>
                <a:cubicBezTo>
                  <a:pt x="54" y="153"/>
                  <a:pt x="37" y="90"/>
                  <a:pt x="9" y="26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37" y="0"/>
                  <a:pt x="37" y="9"/>
                </a:cubicBezTo>
                <a:cubicBezTo>
                  <a:pt x="73" y="72"/>
                  <a:pt x="91" y="153"/>
                  <a:pt x="91" y="225"/>
                </a:cubicBezTo>
                <a:cubicBezTo>
                  <a:pt x="91" y="298"/>
                  <a:pt x="82" y="361"/>
                  <a:pt x="45" y="424"/>
                </a:cubicBezTo>
                <a:cubicBezTo>
                  <a:pt x="100" y="442"/>
                  <a:pt x="163" y="451"/>
                  <a:pt x="226" y="451"/>
                </a:cubicBezTo>
                <a:cubicBezTo>
                  <a:pt x="235" y="442"/>
                  <a:pt x="244" y="451"/>
                  <a:pt x="244" y="460"/>
                </a:cubicBezTo>
                <a:cubicBezTo>
                  <a:pt x="244" y="469"/>
                  <a:pt x="235" y="478"/>
                  <a:pt x="226" y="487"/>
                </a:cubicBezTo>
                <a:cubicBezTo>
                  <a:pt x="217" y="487"/>
                  <a:pt x="208" y="487"/>
                  <a:pt x="199" y="4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0">
            <a:extLst>
              <a:ext uri="{FF2B5EF4-FFF2-40B4-BE49-F238E27FC236}">
                <a16:creationId xmlns:a16="http://schemas.microsoft.com/office/drawing/2014/main" id="{732B987A-1E67-7E48-A7D7-3E61D378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060" y="10904646"/>
            <a:ext cx="173365" cy="70282"/>
          </a:xfrm>
          <a:custGeom>
            <a:avLst/>
            <a:gdLst>
              <a:gd name="T0" fmla="*/ 136 w 164"/>
              <a:gd name="T1" fmla="*/ 64 h 65"/>
              <a:gd name="T2" fmla="*/ 136 w 164"/>
              <a:gd name="T3" fmla="*/ 64 h 65"/>
              <a:gd name="T4" fmla="*/ 136 w 164"/>
              <a:gd name="T5" fmla="*/ 64 h 65"/>
              <a:gd name="T6" fmla="*/ 18 w 164"/>
              <a:gd name="T7" fmla="*/ 37 h 65"/>
              <a:gd name="T8" fmla="*/ 0 w 164"/>
              <a:gd name="T9" fmla="*/ 18 h 65"/>
              <a:gd name="T10" fmla="*/ 27 w 164"/>
              <a:gd name="T11" fmla="*/ 0 h 65"/>
              <a:gd name="T12" fmla="*/ 145 w 164"/>
              <a:gd name="T13" fmla="*/ 28 h 65"/>
              <a:gd name="T14" fmla="*/ 154 w 164"/>
              <a:gd name="T15" fmla="*/ 54 h 65"/>
              <a:gd name="T16" fmla="*/ 136 w 164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65">
                <a:moveTo>
                  <a:pt x="136" y="64"/>
                </a:moveTo>
                <a:lnTo>
                  <a:pt x="136" y="64"/>
                </a:lnTo>
                <a:lnTo>
                  <a:pt x="136" y="64"/>
                </a:lnTo>
                <a:cubicBezTo>
                  <a:pt x="100" y="46"/>
                  <a:pt x="55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0"/>
                  <a:pt x="9" y="0"/>
                  <a:pt x="27" y="0"/>
                </a:cubicBezTo>
                <a:cubicBezTo>
                  <a:pt x="63" y="0"/>
                  <a:pt x="109" y="18"/>
                  <a:pt x="145" y="28"/>
                </a:cubicBezTo>
                <a:cubicBezTo>
                  <a:pt x="154" y="37"/>
                  <a:pt x="163" y="46"/>
                  <a:pt x="154" y="54"/>
                </a:cubicBezTo>
                <a:cubicBezTo>
                  <a:pt x="154" y="64"/>
                  <a:pt x="145" y="64"/>
                  <a:pt x="136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1">
            <a:extLst>
              <a:ext uri="{FF2B5EF4-FFF2-40B4-BE49-F238E27FC236}">
                <a16:creationId xmlns:a16="http://schemas.microsoft.com/office/drawing/2014/main" id="{B7861674-097B-C247-97CF-BCEFF0B3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69" y="11012413"/>
            <a:ext cx="309249" cy="402961"/>
          </a:xfrm>
          <a:custGeom>
            <a:avLst/>
            <a:gdLst>
              <a:gd name="T0" fmla="*/ 27 w 290"/>
              <a:gd name="T1" fmla="*/ 379 h 380"/>
              <a:gd name="T2" fmla="*/ 27 w 290"/>
              <a:gd name="T3" fmla="*/ 379 h 380"/>
              <a:gd name="T4" fmla="*/ 9 w 290"/>
              <a:gd name="T5" fmla="*/ 370 h 380"/>
              <a:gd name="T6" fmla="*/ 18 w 290"/>
              <a:gd name="T7" fmla="*/ 343 h 380"/>
              <a:gd name="T8" fmla="*/ 190 w 290"/>
              <a:gd name="T9" fmla="*/ 226 h 380"/>
              <a:gd name="T10" fmla="*/ 244 w 290"/>
              <a:gd name="T11" fmla="*/ 171 h 380"/>
              <a:gd name="T12" fmla="*/ 244 w 290"/>
              <a:gd name="T13" fmla="*/ 126 h 380"/>
              <a:gd name="T14" fmla="*/ 162 w 290"/>
              <a:gd name="T15" fmla="*/ 54 h 380"/>
              <a:gd name="T16" fmla="*/ 144 w 290"/>
              <a:gd name="T17" fmla="*/ 36 h 380"/>
              <a:gd name="T18" fmla="*/ 135 w 290"/>
              <a:gd name="T19" fmla="*/ 9 h 380"/>
              <a:gd name="T20" fmla="*/ 162 w 290"/>
              <a:gd name="T21" fmla="*/ 9 h 380"/>
              <a:gd name="T22" fmla="*/ 190 w 290"/>
              <a:gd name="T23" fmla="*/ 36 h 380"/>
              <a:gd name="T24" fmla="*/ 262 w 290"/>
              <a:gd name="T25" fmla="*/ 99 h 380"/>
              <a:gd name="T26" fmla="*/ 271 w 290"/>
              <a:gd name="T27" fmla="*/ 199 h 380"/>
              <a:gd name="T28" fmla="*/ 217 w 290"/>
              <a:gd name="T29" fmla="*/ 253 h 380"/>
              <a:gd name="T30" fmla="*/ 27 w 290"/>
              <a:gd name="T31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0" h="380">
                <a:moveTo>
                  <a:pt x="27" y="379"/>
                </a:moveTo>
                <a:lnTo>
                  <a:pt x="27" y="379"/>
                </a:lnTo>
                <a:cubicBezTo>
                  <a:pt x="18" y="379"/>
                  <a:pt x="9" y="370"/>
                  <a:pt x="9" y="370"/>
                </a:cubicBezTo>
                <a:cubicBezTo>
                  <a:pt x="0" y="361"/>
                  <a:pt x="9" y="343"/>
                  <a:pt x="18" y="343"/>
                </a:cubicBezTo>
                <a:cubicBezTo>
                  <a:pt x="81" y="316"/>
                  <a:pt x="144" y="280"/>
                  <a:pt x="190" y="226"/>
                </a:cubicBezTo>
                <a:cubicBezTo>
                  <a:pt x="244" y="171"/>
                  <a:pt x="244" y="171"/>
                  <a:pt x="244" y="171"/>
                </a:cubicBezTo>
                <a:cubicBezTo>
                  <a:pt x="253" y="162"/>
                  <a:pt x="253" y="144"/>
                  <a:pt x="244" y="126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53" y="54"/>
                  <a:pt x="144" y="45"/>
                  <a:pt x="144" y="36"/>
                </a:cubicBezTo>
                <a:cubicBezTo>
                  <a:pt x="135" y="36"/>
                  <a:pt x="135" y="18"/>
                  <a:pt x="135" y="9"/>
                </a:cubicBezTo>
                <a:cubicBezTo>
                  <a:pt x="144" y="9"/>
                  <a:pt x="153" y="0"/>
                  <a:pt x="162" y="9"/>
                </a:cubicBezTo>
                <a:cubicBezTo>
                  <a:pt x="171" y="18"/>
                  <a:pt x="181" y="27"/>
                  <a:pt x="190" y="36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89" y="126"/>
                  <a:pt x="289" y="171"/>
                  <a:pt x="271" y="199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162" y="307"/>
                  <a:pt x="99" y="352"/>
                  <a:pt x="27" y="3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2">
            <a:extLst>
              <a:ext uri="{FF2B5EF4-FFF2-40B4-BE49-F238E27FC236}">
                <a16:creationId xmlns:a16="http://schemas.microsoft.com/office/drawing/2014/main" id="{3F709454-6432-C34A-A94F-903969BD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329" y="10932760"/>
            <a:ext cx="356105" cy="482614"/>
          </a:xfrm>
          <a:custGeom>
            <a:avLst/>
            <a:gdLst>
              <a:gd name="T0" fmla="*/ 262 w 336"/>
              <a:gd name="T1" fmla="*/ 451 h 452"/>
              <a:gd name="T2" fmla="*/ 262 w 336"/>
              <a:gd name="T3" fmla="*/ 451 h 452"/>
              <a:gd name="T4" fmla="*/ 262 w 336"/>
              <a:gd name="T5" fmla="*/ 451 h 452"/>
              <a:gd name="T6" fmla="*/ 100 w 336"/>
              <a:gd name="T7" fmla="*/ 343 h 452"/>
              <a:gd name="T8" fmla="*/ 18 w 336"/>
              <a:gd name="T9" fmla="*/ 279 h 452"/>
              <a:gd name="T10" fmla="*/ 0 w 336"/>
              <a:gd name="T11" fmla="*/ 225 h 452"/>
              <a:gd name="T12" fmla="*/ 18 w 336"/>
              <a:gd name="T13" fmla="*/ 180 h 452"/>
              <a:gd name="T14" fmla="*/ 73 w 336"/>
              <a:gd name="T15" fmla="*/ 126 h 452"/>
              <a:gd name="T16" fmla="*/ 253 w 336"/>
              <a:gd name="T17" fmla="*/ 0 h 452"/>
              <a:gd name="T18" fmla="*/ 262 w 336"/>
              <a:gd name="T19" fmla="*/ 0 h 452"/>
              <a:gd name="T20" fmla="*/ 262 w 336"/>
              <a:gd name="T21" fmla="*/ 0 h 452"/>
              <a:gd name="T22" fmla="*/ 281 w 336"/>
              <a:gd name="T23" fmla="*/ 9 h 452"/>
              <a:gd name="T24" fmla="*/ 335 w 336"/>
              <a:gd name="T25" fmla="*/ 225 h 452"/>
              <a:gd name="T26" fmla="*/ 281 w 336"/>
              <a:gd name="T27" fmla="*/ 442 h 452"/>
              <a:gd name="T28" fmla="*/ 262 w 336"/>
              <a:gd name="T29" fmla="*/ 451 h 452"/>
              <a:gd name="T30" fmla="*/ 253 w 336"/>
              <a:gd name="T31" fmla="*/ 36 h 452"/>
              <a:gd name="T32" fmla="*/ 253 w 336"/>
              <a:gd name="T33" fmla="*/ 36 h 452"/>
              <a:gd name="T34" fmla="*/ 91 w 336"/>
              <a:gd name="T35" fmla="*/ 153 h 452"/>
              <a:gd name="T36" fmla="*/ 45 w 336"/>
              <a:gd name="T37" fmla="*/ 207 h 452"/>
              <a:gd name="T38" fmla="*/ 36 w 336"/>
              <a:gd name="T39" fmla="*/ 225 h 452"/>
              <a:gd name="T40" fmla="*/ 45 w 336"/>
              <a:gd name="T41" fmla="*/ 253 h 452"/>
              <a:gd name="T42" fmla="*/ 118 w 336"/>
              <a:gd name="T43" fmla="*/ 325 h 452"/>
              <a:gd name="T44" fmla="*/ 253 w 336"/>
              <a:gd name="T45" fmla="*/ 406 h 452"/>
              <a:gd name="T46" fmla="*/ 298 w 336"/>
              <a:gd name="T47" fmla="*/ 225 h 452"/>
              <a:gd name="T48" fmla="*/ 253 w 336"/>
              <a:gd name="T49" fmla="*/ 3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452">
                <a:moveTo>
                  <a:pt x="262" y="451"/>
                </a:moveTo>
                <a:lnTo>
                  <a:pt x="262" y="451"/>
                </a:lnTo>
                <a:lnTo>
                  <a:pt x="262" y="451"/>
                </a:lnTo>
                <a:cubicBezTo>
                  <a:pt x="199" y="424"/>
                  <a:pt x="145" y="388"/>
                  <a:pt x="100" y="343"/>
                </a:cubicBezTo>
                <a:cubicBezTo>
                  <a:pt x="18" y="279"/>
                  <a:pt x="18" y="279"/>
                  <a:pt x="18" y="279"/>
                </a:cubicBezTo>
                <a:cubicBezTo>
                  <a:pt x="9" y="262"/>
                  <a:pt x="0" y="243"/>
                  <a:pt x="0" y="225"/>
                </a:cubicBezTo>
                <a:cubicBezTo>
                  <a:pt x="0" y="216"/>
                  <a:pt x="0" y="198"/>
                  <a:pt x="18" y="180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118" y="72"/>
                  <a:pt x="181" y="26"/>
                  <a:pt x="253" y="0"/>
                </a:cubicBezTo>
                <a:cubicBezTo>
                  <a:pt x="253" y="0"/>
                  <a:pt x="253" y="0"/>
                  <a:pt x="262" y="0"/>
                </a:cubicBezTo>
                <a:lnTo>
                  <a:pt x="262" y="0"/>
                </a:lnTo>
                <a:cubicBezTo>
                  <a:pt x="272" y="0"/>
                  <a:pt x="281" y="0"/>
                  <a:pt x="281" y="9"/>
                </a:cubicBezTo>
                <a:cubicBezTo>
                  <a:pt x="317" y="72"/>
                  <a:pt x="335" y="153"/>
                  <a:pt x="335" y="225"/>
                </a:cubicBezTo>
                <a:cubicBezTo>
                  <a:pt x="335" y="298"/>
                  <a:pt x="317" y="379"/>
                  <a:pt x="281" y="442"/>
                </a:cubicBezTo>
                <a:cubicBezTo>
                  <a:pt x="281" y="451"/>
                  <a:pt x="272" y="451"/>
                  <a:pt x="262" y="451"/>
                </a:cubicBezTo>
                <a:close/>
                <a:moveTo>
                  <a:pt x="253" y="36"/>
                </a:moveTo>
                <a:lnTo>
                  <a:pt x="253" y="36"/>
                </a:lnTo>
                <a:cubicBezTo>
                  <a:pt x="199" y="63"/>
                  <a:pt x="145" y="99"/>
                  <a:pt x="91" y="153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36" y="216"/>
                  <a:pt x="36" y="216"/>
                  <a:pt x="36" y="225"/>
                </a:cubicBezTo>
                <a:cubicBezTo>
                  <a:pt x="36" y="234"/>
                  <a:pt x="36" y="243"/>
                  <a:pt x="45" y="253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163" y="361"/>
                  <a:pt x="208" y="388"/>
                  <a:pt x="253" y="406"/>
                </a:cubicBezTo>
                <a:cubicBezTo>
                  <a:pt x="289" y="352"/>
                  <a:pt x="298" y="289"/>
                  <a:pt x="298" y="225"/>
                </a:cubicBezTo>
                <a:cubicBezTo>
                  <a:pt x="298" y="162"/>
                  <a:pt x="289" y="99"/>
                  <a:pt x="25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3">
            <a:extLst>
              <a:ext uri="{FF2B5EF4-FFF2-40B4-BE49-F238E27FC236}">
                <a16:creationId xmlns:a16="http://schemas.microsoft.com/office/drawing/2014/main" id="{93F2C598-F41D-104A-ACCA-658F5E7E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9722" y="10932760"/>
            <a:ext cx="42172" cy="37485"/>
          </a:xfrm>
          <a:custGeom>
            <a:avLst/>
            <a:gdLst>
              <a:gd name="T0" fmla="*/ 18 w 38"/>
              <a:gd name="T1" fmla="*/ 36 h 37"/>
              <a:gd name="T2" fmla="*/ 18 w 38"/>
              <a:gd name="T3" fmla="*/ 36 h 37"/>
              <a:gd name="T4" fmla="*/ 0 w 38"/>
              <a:gd name="T5" fmla="*/ 26 h 37"/>
              <a:gd name="T6" fmla="*/ 9 w 38"/>
              <a:gd name="T7" fmla="*/ 0 h 37"/>
              <a:gd name="T8" fmla="*/ 9 w 38"/>
              <a:gd name="T9" fmla="*/ 0 h 37"/>
              <a:gd name="T10" fmla="*/ 18 w 38"/>
              <a:gd name="T11" fmla="*/ 0 h 37"/>
              <a:gd name="T12" fmla="*/ 37 w 38"/>
              <a:gd name="T13" fmla="*/ 9 h 37"/>
              <a:gd name="T14" fmla="*/ 37 w 38"/>
              <a:gd name="T15" fmla="*/ 9 h 37"/>
              <a:gd name="T16" fmla="*/ 37 w 38"/>
              <a:gd name="T17" fmla="*/ 26 h 37"/>
              <a:gd name="T18" fmla="*/ 18 w 3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6"/>
                  <a:pt x="0" y="26"/>
                </a:cubicBezTo>
                <a:cubicBezTo>
                  <a:pt x="0" y="18"/>
                  <a:pt x="0" y="9"/>
                  <a:pt x="9" y="0"/>
                </a:cubicBezTo>
                <a:lnTo>
                  <a:pt x="9" y="0"/>
                </a:lnTo>
                <a:cubicBezTo>
                  <a:pt x="9" y="0"/>
                  <a:pt x="9" y="0"/>
                  <a:pt x="18" y="0"/>
                </a:cubicBezTo>
                <a:cubicBezTo>
                  <a:pt x="18" y="0"/>
                  <a:pt x="28" y="0"/>
                  <a:pt x="37" y="9"/>
                </a:cubicBezTo>
                <a:lnTo>
                  <a:pt x="37" y="9"/>
                </a:lnTo>
                <a:cubicBezTo>
                  <a:pt x="37" y="18"/>
                  <a:pt x="37" y="18"/>
                  <a:pt x="37" y="26"/>
                </a:cubicBezTo>
                <a:cubicBezTo>
                  <a:pt x="37" y="36"/>
                  <a:pt x="28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4">
            <a:extLst>
              <a:ext uri="{FF2B5EF4-FFF2-40B4-BE49-F238E27FC236}">
                <a16:creationId xmlns:a16="http://schemas.microsoft.com/office/drawing/2014/main" id="{797A3782-40E7-6C41-AC32-2ED01922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90" y="11021784"/>
            <a:ext cx="56227" cy="299878"/>
          </a:xfrm>
          <a:custGeom>
            <a:avLst/>
            <a:gdLst>
              <a:gd name="T0" fmla="*/ 18 w 55"/>
              <a:gd name="T1" fmla="*/ 280 h 281"/>
              <a:gd name="T2" fmla="*/ 18 w 55"/>
              <a:gd name="T3" fmla="*/ 280 h 281"/>
              <a:gd name="T4" fmla="*/ 9 w 55"/>
              <a:gd name="T5" fmla="*/ 280 h 281"/>
              <a:gd name="T6" fmla="*/ 0 w 55"/>
              <a:gd name="T7" fmla="*/ 262 h 281"/>
              <a:gd name="T8" fmla="*/ 18 w 55"/>
              <a:gd name="T9" fmla="*/ 144 h 281"/>
              <a:gd name="T10" fmla="*/ 0 w 55"/>
              <a:gd name="T11" fmla="*/ 27 h 281"/>
              <a:gd name="T12" fmla="*/ 9 w 55"/>
              <a:gd name="T13" fmla="*/ 9 h 281"/>
              <a:gd name="T14" fmla="*/ 36 w 55"/>
              <a:gd name="T15" fmla="*/ 18 h 281"/>
              <a:gd name="T16" fmla="*/ 54 w 55"/>
              <a:gd name="T17" fmla="*/ 144 h 281"/>
              <a:gd name="T18" fmla="*/ 36 w 55"/>
              <a:gd name="T19" fmla="*/ 271 h 281"/>
              <a:gd name="T20" fmla="*/ 18 w 55"/>
              <a:gd name="T2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281">
                <a:moveTo>
                  <a:pt x="18" y="280"/>
                </a:moveTo>
                <a:lnTo>
                  <a:pt x="18" y="280"/>
                </a:lnTo>
                <a:cubicBezTo>
                  <a:pt x="18" y="280"/>
                  <a:pt x="18" y="280"/>
                  <a:pt x="9" y="280"/>
                </a:cubicBezTo>
                <a:cubicBezTo>
                  <a:pt x="0" y="280"/>
                  <a:pt x="0" y="271"/>
                  <a:pt x="0" y="262"/>
                </a:cubicBezTo>
                <a:cubicBezTo>
                  <a:pt x="9" y="226"/>
                  <a:pt x="18" y="181"/>
                  <a:pt x="18" y="144"/>
                </a:cubicBezTo>
                <a:cubicBezTo>
                  <a:pt x="18" y="108"/>
                  <a:pt x="9" y="63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36" y="9"/>
                  <a:pt x="36" y="18"/>
                </a:cubicBezTo>
                <a:cubicBezTo>
                  <a:pt x="45" y="63"/>
                  <a:pt x="54" y="99"/>
                  <a:pt x="54" y="144"/>
                </a:cubicBezTo>
                <a:cubicBezTo>
                  <a:pt x="54" y="190"/>
                  <a:pt x="45" y="226"/>
                  <a:pt x="36" y="271"/>
                </a:cubicBezTo>
                <a:cubicBezTo>
                  <a:pt x="36" y="280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5">
            <a:extLst>
              <a:ext uri="{FF2B5EF4-FFF2-40B4-BE49-F238E27FC236}">
                <a16:creationId xmlns:a16="http://schemas.microsoft.com/office/drawing/2014/main" id="{43CDD593-F9A7-2242-A68C-322AEC25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955" y="11124867"/>
            <a:ext cx="98396" cy="98399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5 h 92"/>
              <a:gd name="T6" fmla="*/ 45 w 91"/>
              <a:gd name="T7" fmla="*/ 0 h 92"/>
              <a:gd name="T8" fmla="*/ 90 w 91"/>
              <a:gd name="T9" fmla="*/ 45 h 92"/>
              <a:gd name="T10" fmla="*/ 45 w 91"/>
              <a:gd name="T11" fmla="*/ 91 h 92"/>
              <a:gd name="T12" fmla="*/ 45 w 91"/>
              <a:gd name="T13" fmla="*/ 36 h 92"/>
              <a:gd name="T14" fmla="*/ 45 w 91"/>
              <a:gd name="T15" fmla="*/ 36 h 92"/>
              <a:gd name="T16" fmla="*/ 36 w 91"/>
              <a:gd name="T17" fmla="*/ 45 h 92"/>
              <a:gd name="T18" fmla="*/ 45 w 91"/>
              <a:gd name="T19" fmla="*/ 54 h 92"/>
              <a:gd name="T20" fmla="*/ 54 w 91"/>
              <a:gd name="T21" fmla="*/ 45 h 92"/>
              <a:gd name="T22" fmla="*/ 45 w 91"/>
              <a:gd name="T2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45"/>
                </a:cubicBezTo>
                <a:cubicBezTo>
                  <a:pt x="90" y="63"/>
                  <a:pt x="63" y="91"/>
                  <a:pt x="45" y="91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36"/>
                  <a:pt x="36" y="45"/>
                </a:cubicBezTo>
                <a:cubicBezTo>
                  <a:pt x="36" y="45"/>
                  <a:pt x="36" y="54"/>
                  <a:pt x="45" y="54"/>
                </a:cubicBezTo>
                <a:lnTo>
                  <a:pt x="54" y="45"/>
                </a:lnTo>
                <a:cubicBezTo>
                  <a:pt x="54" y="36"/>
                  <a:pt x="45" y="36"/>
                  <a:pt x="4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6">
            <a:extLst>
              <a:ext uri="{FF2B5EF4-FFF2-40B4-BE49-F238E27FC236}">
                <a16:creationId xmlns:a16="http://schemas.microsoft.com/office/drawing/2014/main" id="{F616E9F8-79B9-544D-90CC-FB9BF5C78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728" y="4780579"/>
            <a:ext cx="932431" cy="182739"/>
          </a:xfrm>
          <a:custGeom>
            <a:avLst/>
            <a:gdLst>
              <a:gd name="T0" fmla="*/ 858 w 877"/>
              <a:gd name="T1" fmla="*/ 171 h 172"/>
              <a:gd name="T2" fmla="*/ 858 w 877"/>
              <a:gd name="T3" fmla="*/ 171 h 172"/>
              <a:gd name="T4" fmla="*/ 858 w 877"/>
              <a:gd name="T5" fmla="*/ 171 h 172"/>
              <a:gd name="T6" fmla="*/ 162 w 877"/>
              <a:gd name="T7" fmla="*/ 36 h 172"/>
              <a:gd name="T8" fmla="*/ 27 w 877"/>
              <a:gd name="T9" fmla="*/ 171 h 172"/>
              <a:gd name="T10" fmla="*/ 0 w 877"/>
              <a:gd name="T11" fmla="*/ 171 h 172"/>
              <a:gd name="T12" fmla="*/ 0 w 877"/>
              <a:gd name="T13" fmla="*/ 144 h 172"/>
              <a:gd name="T14" fmla="*/ 144 w 877"/>
              <a:gd name="T15" fmla="*/ 0 h 172"/>
              <a:gd name="T16" fmla="*/ 162 w 877"/>
              <a:gd name="T17" fmla="*/ 0 h 172"/>
              <a:gd name="T18" fmla="*/ 867 w 877"/>
              <a:gd name="T19" fmla="*/ 135 h 172"/>
              <a:gd name="T20" fmla="*/ 876 w 877"/>
              <a:gd name="T21" fmla="*/ 162 h 172"/>
              <a:gd name="T22" fmla="*/ 858 w 877"/>
              <a:gd name="T23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7" h="172">
                <a:moveTo>
                  <a:pt x="858" y="171"/>
                </a:moveTo>
                <a:lnTo>
                  <a:pt x="858" y="171"/>
                </a:lnTo>
                <a:lnTo>
                  <a:pt x="858" y="171"/>
                </a:lnTo>
                <a:cubicBezTo>
                  <a:pt x="162" y="36"/>
                  <a:pt x="162" y="36"/>
                  <a:pt x="162" y="36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27" y="171"/>
                  <a:pt x="9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53" y="0"/>
                  <a:pt x="162" y="0"/>
                </a:cubicBezTo>
                <a:cubicBezTo>
                  <a:pt x="867" y="135"/>
                  <a:pt x="867" y="135"/>
                  <a:pt x="867" y="135"/>
                </a:cubicBezTo>
                <a:cubicBezTo>
                  <a:pt x="876" y="135"/>
                  <a:pt x="876" y="153"/>
                  <a:pt x="876" y="162"/>
                </a:cubicBezTo>
                <a:cubicBezTo>
                  <a:pt x="876" y="171"/>
                  <a:pt x="867" y="171"/>
                  <a:pt x="858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7">
            <a:extLst>
              <a:ext uri="{FF2B5EF4-FFF2-40B4-BE49-F238E27FC236}">
                <a16:creationId xmlns:a16="http://schemas.microsoft.com/office/drawing/2014/main" id="{7B2AB0F4-8AB1-944F-AAFC-D4FB17C3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728" y="4925833"/>
            <a:ext cx="932431" cy="520099"/>
          </a:xfrm>
          <a:custGeom>
            <a:avLst/>
            <a:gdLst>
              <a:gd name="T0" fmla="*/ 858 w 877"/>
              <a:gd name="T1" fmla="*/ 488 h 489"/>
              <a:gd name="T2" fmla="*/ 858 w 877"/>
              <a:gd name="T3" fmla="*/ 488 h 489"/>
              <a:gd name="T4" fmla="*/ 18 w 877"/>
              <a:gd name="T5" fmla="*/ 488 h 489"/>
              <a:gd name="T6" fmla="*/ 0 w 877"/>
              <a:gd name="T7" fmla="*/ 470 h 489"/>
              <a:gd name="T8" fmla="*/ 0 w 877"/>
              <a:gd name="T9" fmla="*/ 443 h 489"/>
              <a:gd name="T10" fmla="*/ 18 w 877"/>
              <a:gd name="T11" fmla="*/ 425 h 489"/>
              <a:gd name="T12" fmla="*/ 36 w 877"/>
              <a:gd name="T13" fmla="*/ 443 h 489"/>
              <a:gd name="T14" fmla="*/ 36 w 877"/>
              <a:gd name="T15" fmla="*/ 452 h 489"/>
              <a:gd name="T16" fmla="*/ 840 w 877"/>
              <a:gd name="T17" fmla="*/ 452 h 489"/>
              <a:gd name="T18" fmla="*/ 840 w 877"/>
              <a:gd name="T19" fmla="*/ 389 h 489"/>
              <a:gd name="T20" fmla="*/ 704 w 877"/>
              <a:gd name="T21" fmla="*/ 235 h 489"/>
              <a:gd name="T22" fmla="*/ 840 w 877"/>
              <a:gd name="T23" fmla="*/ 73 h 489"/>
              <a:gd name="T24" fmla="*/ 840 w 877"/>
              <a:gd name="T25" fmla="*/ 36 h 489"/>
              <a:gd name="T26" fmla="*/ 36 w 877"/>
              <a:gd name="T27" fmla="*/ 36 h 489"/>
              <a:gd name="T28" fmla="*/ 36 w 877"/>
              <a:gd name="T29" fmla="*/ 298 h 489"/>
              <a:gd name="T30" fmla="*/ 18 w 877"/>
              <a:gd name="T31" fmla="*/ 317 h 489"/>
              <a:gd name="T32" fmla="*/ 0 w 877"/>
              <a:gd name="T33" fmla="*/ 298 h 489"/>
              <a:gd name="T34" fmla="*/ 0 w 877"/>
              <a:gd name="T35" fmla="*/ 18 h 489"/>
              <a:gd name="T36" fmla="*/ 18 w 877"/>
              <a:gd name="T37" fmla="*/ 0 h 489"/>
              <a:gd name="T38" fmla="*/ 858 w 877"/>
              <a:gd name="T39" fmla="*/ 0 h 489"/>
              <a:gd name="T40" fmla="*/ 876 w 877"/>
              <a:gd name="T41" fmla="*/ 18 h 489"/>
              <a:gd name="T42" fmla="*/ 876 w 877"/>
              <a:gd name="T43" fmla="*/ 91 h 489"/>
              <a:gd name="T44" fmla="*/ 858 w 877"/>
              <a:gd name="T45" fmla="*/ 109 h 489"/>
              <a:gd name="T46" fmla="*/ 741 w 877"/>
              <a:gd name="T47" fmla="*/ 235 h 489"/>
              <a:gd name="T48" fmla="*/ 858 w 877"/>
              <a:gd name="T49" fmla="*/ 353 h 489"/>
              <a:gd name="T50" fmla="*/ 876 w 877"/>
              <a:gd name="T51" fmla="*/ 371 h 489"/>
              <a:gd name="T52" fmla="*/ 876 w 877"/>
              <a:gd name="T53" fmla="*/ 470 h 489"/>
              <a:gd name="T54" fmla="*/ 858 w 877"/>
              <a:gd name="T5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7" h="489">
                <a:moveTo>
                  <a:pt x="858" y="488"/>
                </a:moveTo>
                <a:lnTo>
                  <a:pt x="858" y="488"/>
                </a:lnTo>
                <a:cubicBezTo>
                  <a:pt x="18" y="488"/>
                  <a:pt x="18" y="488"/>
                  <a:pt x="18" y="488"/>
                </a:cubicBezTo>
                <a:cubicBezTo>
                  <a:pt x="9" y="488"/>
                  <a:pt x="0" y="479"/>
                  <a:pt x="0" y="470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34"/>
                  <a:pt x="9" y="425"/>
                  <a:pt x="18" y="425"/>
                </a:cubicBezTo>
                <a:cubicBezTo>
                  <a:pt x="27" y="425"/>
                  <a:pt x="36" y="434"/>
                  <a:pt x="36" y="443"/>
                </a:cubicBezTo>
                <a:cubicBezTo>
                  <a:pt x="36" y="452"/>
                  <a:pt x="36" y="452"/>
                  <a:pt x="36" y="452"/>
                </a:cubicBezTo>
                <a:cubicBezTo>
                  <a:pt x="840" y="452"/>
                  <a:pt x="840" y="452"/>
                  <a:pt x="840" y="452"/>
                </a:cubicBezTo>
                <a:cubicBezTo>
                  <a:pt x="840" y="389"/>
                  <a:pt x="840" y="389"/>
                  <a:pt x="840" y="389"/>
                </a:cubicBezTo>
                <a:cubicBezTo>
                  <a:pt x="759" y="380"/>
                  <a:pt x="704" y="317"/>
                  <a:pt x="704" y="235"/>
                </a:cubicBezTo>
                <a:cubicBezTo>
                  <a:pt x="704" y="154"/>
                  <a:pt x="759" y="82"/>
                  <a:pt x="840" y="73"/>
                </a:cubicBezTo>
                <a:cubicBezTo>
                  <a:pt x="840" y="36"/>
                  <a:pt x="840" y="36"/>
                  <a:pt x="84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08"/>
                  <a:pt x="27" y="317"/>
                  <a:pt x="18" y="317"/>
                </a:cubicBezTo>
                <a:cubicBezTo>
                  <a:pt x="9" y="317"/>
                  <a:pt x="0" y="308"/>
                  <a:pt x="0" y="2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67" y="0"/>
                  <a:pt x="876" y="9"/>
                  <a:pt x="876" y="18"/>
                </a:cubicBezTo>
                <a:cubicBezTo>
                  <a:pt x="876" y="91"/>
                  <a:pt x="876" y="91"/>
                  <a:pt x="876" y="91"/>
                </a:cubicBezTo>
                <a:cubicBezTo>
                  <a:pt x="876" y="100"/>
                  <a:pt x="867" y="109"/>
                  <a:pt x="858" y="109"/>
                </a:cubicBezTo>
                <a:cubicBezTo>
                  <a:pt x="795" y="109"/>
                  <a:pt x="741" y="163"/>
                  <a:pt x="741" y="235"/>
                </a:cubicBezTo>
                <a:cubicBezTo>
                  <a:pt x="741" y="298"/>
                  <a:pt x="795" y="353"/>
                  <a:pt x="858" y="353"/>
                </a:cubicBezTo>
                <a:cubicBezTo>
                  <a:pt x="867" y="353"/>
                  <a:pt x="876" y="362"/>
                  <a:pt x="876" y="371"/>
                </a:cubicBezTo>
                <a:cubicBezTo>
                  <a:pt x="876" y="470"/>
                  <a:pt x="876" y="470"/>
                  <a:pt x="876" y="470"/>
                </a:cubicBezTo>
                <a:cubicBezTo>
                  <a:pt x="876" y="479"/>
                  <a:pt x="867" y="488"/>
                  <a:pt x="858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8">
            <a:extLst>
              <a:ext uri="{FF2B5EF4-FFF2-40B4-BE49-F238E27FC236}">
                <a16:creationId xmlns:a16="http://schemas.microsoft.com/office/drawing/2014/main" id="{A31E267D-9BA7-CD42-A543-FB1283C5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698" y="5000803"/>
            <a:ext cx="182737" cy="192108"/>
          </a:xfrm>
          <a:custGeom>
            <a:avLst/>
            <a:gdLst>
              <a:gd name="T0" fmla="*/ 81 w 173"/>
              <a:gd name="T1" fmla="*/ 180 h 181"/>
              <a:gd name="T2" fmla="*/ 81 w 173"/>
              <a:gd name="T3" fmla="*/ 180 h 181"/>
              <a:gd name="T4" fmla="*/ 0 w 173"/>
              <a:gd name="T5" fmla="*/ 90 h 181"/>
              <a:gd name="T6" fmla="*/ 81 w 173"/>
              <a:gd name="T7" fmla="*/ 0 h 181"/>
              <a:gd name="T8" fmla="*/ 172 w 173"/>
              <a:gd name="T9" fmla="*/ 90 h 181"/>
              <a:gd name="T10" fmla="*/ 81 w 173"/>
              <a:gd name="T11" fmla="*/ 180 h 181"/>
              <a:gd name="T12" fmla="*/ 81 w 173"/>
              <a:gd name="T13" fmla="*/ 36 h 181"/>
              <a:gd name="T14" fmla="*/ 81 w 173"/>
              <a:gd name="T15" fmla="*/ 36 h 181"/>
              <a:gd name="T16" fmla="*/ 36 w 173"/>
              <a:gd name="T17" fmla="*/ 90 h 181"/>
              <a:gd name="T18" fmla="*/ 81 w 173"/>
              <a:gd name="T19" fmla="*/ 144 h 181"/>
              <a:gd name="T20" fmla="*/ 135 w 173"/>
              <a:gd name="T21" fmla="*/ 90 h 181"/>
              <a:gd name="T22" fmla="*/ 81 w 173"/>
              <a:gd name="T23" fmla="*/ 3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1">
                <a:moveTo>
                  <a:pt x="81" y="180"/>
                </a:moveTo>
                <a:lnTo>
                  <a:pt x="81" y="180"/>
                </a:lnTo>
                <a:cubicBezTo>
                  <a:pt x="36" y="180"/>
                  <a:pt x="0" y="135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35" y="0"/>
                  <a:pt x="172" y="36"/>
                  <a:pt x="172" y="90"/>
                </a:cubicBezTo>
                <a:cubicBezTo>
                  <a:pt x="172" y="135"/>
                  <a:pt x="135" y="180"/>
                  <a:pt x="81" y="180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4" y="36"/>
                  <a:pt x="36" y="63"/>
                  <a:pt x="36" y="90"/>
                </a:cubicBezTo>
                <a:cubicBezTo>
                  <a:pt x="36" y="117"/>
                  <a:pt x="54" y="144"/>
                  <a:pt x="81" y="144"/>
                </a:cubicBezTo>
                <a:cubicBezTo>
                  <a:pt x="118" y="144"/>
                  <a:pt x="135" y="117"/>
                  <a:pt x="135" y="90"/>
                </a:cubicBezTo>
                <a:cubicBezTo>
                  <a:pt x="135" y="63"/>
                  <a:pt x="118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9">
            <a:extLst>
              <a:ext uri="{FF2B5EF4-FFF2-40B4-BE49-F238E27FC236}">
                <a16:creationId xmlns:a16="http://schemas.microsoft.com/office/drawing/2014/main" id="{693ABA8E-11BA-2341-B98D-53FB8CA7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919" y="5202282"/>
            <a:ext cx="154626" cy="145255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0 w 145"/>
              <a:gd name="T5" fmla="*/ 73 h 137"/>
              <a:gd name="T6" fmla="*/ 72 w 145"/>
              <a:gd name="T7" fmla="*/ 0 h 137"/>
              <a:gd name="T8" fmla="*/ 144 w 145"/>
              <a:gd name="T9" fmla="*/ 73 h 137"/>
              <a:gd name="T10" fmla="*/ 72 w 145"/>
              <a:gd name="T11" fmla="*/ 136 h 137"/>
              <a:gd name="T12" fmla="*/ 72 w 145"/>
              <a:gd name="T13" fmla="*/ 36 h 137"/>
              <a:gd name="T14" fmla="*/ 72 w 145"/>
              <a:gd name="T15" fmla="*/ 36 h 137"/>
              <a:gd name="T16" fmla="*/ 36 w 145"/>
              <a:gd name="T17" fmla="*/ 73 h 137"/>
              <a:gd name="T18" fmla="*/ 72 w 145"/>
              <a:gd name="T19" fmla="*/ 100 h 137"/>
              <a:gd name="T20" fmla="*/ 108 w 145"/>
              <a:gd name="T21" fmla="*/ 73 h 137"/>
              <a:gd name="T22" fmla="*/ 72 w 145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9"/>
                  <a:pt x="0" y="7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4" y="27"/>
                  <a:pt x="144" y="73"/>
                </a:cubicBezTo>
                <a:cubicBezTo>
                  <a:pt x="144" y="109"/>
                  <a:pt x="108" y="136"/>
                  <a:pt x="72" y="136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5"/>
                  <a:pt x="36" y="73"/>
                </a:cubicBezTo>
                <a:cubicBezTo>
                  <a:pt x="36" y="91"/>
                  <a:pt x="54" y="100"/>
                  <a:pt x="72" y="100"/>
                </a:cubicBezTo>
                <a:cubicBezTo>
                  <a:pt x="90" y="100"/>
                  <a:pt x="108" y="91"/>
                  <a:pt x="108" y="73"/>
                </a:cubicBezTo>
                <a:cubicBezTo>
                  <a:pt x="108" y="55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0">
            <a:extLst>
              <a:ext uri="{FF2B5EF4-FFF2-40B4-BE49-F238E27FC236}">
                <a16:creationId xmlns:a16="http://schemas.microsoft.com/office/drawing/2014/main" id="{B001E320-C2D8-3D4C-B034-D8B06ED7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312" y="5028916"/>
            <a:ext cx="126512" cy="126509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63" y="81"/>
                  <a:pt x="81" y="72"/>
                  <a:pt x="81" y="63"/>
                </a:cubicBezTo>
                <a:cubicBezTo>
                  <a:pt x="81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1">
            <a:extLst>
              <a:ext uri="{FF2B5EF4-FFF2-40B4-BE49-F238E27FC236}">
                <a16:creationId xmlns:a16="http://schemas.microsoft.com/office/drawing/2014/main" id="{3B18A286-2EE4-644B-BD40-202955D12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910" y="5263196"/>
            <a:ext cx="126512" cy="117138"/>
          </a:xfrm>
          <a:custGeom>
            <a:avLst/>
            <a:gdLst>
              <a:gd name="T0" fmla="*/ 63 w 118"/>
              <a:gd name="T1" fmla="*/ 108 h 109"/>
              <a:gd name="T2" fmla="*/ 63 w 118"/>
              <a:gd name="T3" fmla="*/ 108 h 109"/>
              <a:gd name="T4" fmla="*/ 0 w 118"/>
              <a:gd name="T5" fmla="*/ 54 h 109"/>
              <a:gd name="T6" fmla="*/ 63 w 118"/>
              <a:gd name="T7" fmla="*/ 0 h 109"/>
              <a:gd name="T8" fmla="*/ 117 w 118"/>
              <a:gd name="T9" fmla="*/ 54 h 109"/>
              <a:gd name="T10" fmla="*/ 63 w 118"/>
              <a:gd name="T11" fmla="*/ 108 h 109"/>
              <a:gd name="T12" fmla="*/ 63 w 118"/>
              <a:gd name="T13" fmla="*/ 36 h 109"/>
              <a:gd name="T14" fmla="*/ 63 w 118"/>
              <a:gd name="T15" fmla="*/ 36 h 109"/>
              <a:gd name="T16" fmla="*/ 36 w 118"/>
              <a:gd name="T17" fmla="*/ 54 h 109"/>
              <a:gd name="T18" fmla="*/ 63 w 118"/>
              <a:gd name="T19" fmla="*/ 72 h 109"/>
              <a:gd name="T20" fmla="*/ 81 w 118"/>
              <a:gd name="T21" fmla="*/ 54 h 109"/>
              <a:gd name="T22" fmla="*/ 63 w 118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9">
                <a:moveTo>
                  <a:pt x="63" y="108"/>
                </a:moveTo>
                <a:lnTo>
                  <a:pt x="63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81"/>
                  <a:pt x="90" y="108"/>
                  <a:pt x="63" y="10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63" y="72"/>
                </a:cubicBezTo>
                <a:cubicBezTo>
                  <a:pt x="72" y="72"/>
                  <a:pt x="81" y="63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AD7C10C8-2F8B-3E4B-B2B8-F3E017C59683}"/>
              </a:ext>
            </a:extLst>
          </p:cNvPr>
          <p:cNvGrpSpPr/>
          <p:nvPr/>
        </p:nvGrpSpPr>
        <p:grpSpPr>
          <a:xfrm>
            <a:off x="2668308" y="539171"/>
            <a:ext cx="19041035" cy="2561450"/>
            <a:chOff x="2668308" y="861425"/>
            <a:chExt cx="19041035" cy="2561450"/>
          </a:xfrm>
        </p:grpSpPr>
        <p:sp>
          <p:nvSpPr>
            <p:cNvPr id="316" name="CuadroTexto 315">
              <a:extLst>
                <a:ext uri="{FF2B5EF4-FFF2-40B4-BE49-F238E27FC236}">
                  <a16:creationId xmlns:a16="http://schemas.microsoft.com/office/drawing/2014/main" id="{BC634488-E421-E347-99DB-EBAA4740435F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17" name="CuadroTexto 316">
              <a:extLst>
                <a:ext uri="{FF2B5EF4-FFF2-40B4-BE49-F238E27FC236}">
                  <a16:creationId xmlns:a16="http://schemas.microsoft.com/office/drawing/2014/main" id="{B9014B98-61D3-364C-9647-BCA9809CF5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9" name="CuadroTexto 395">
            <a:extLst>
              <a:ext uri="{FF2B5EF4-FFF2-40B4-BE49-F238E27FC236}">
                <a16:creationId xmlns:a16="http://schemas.microsoft.com/office/drawing/2014/main" id="{5E92B479-42FC-7543-B94E-15AFA8221126}"/>
              </a:ext>
            </a:extLst>
          </p:cNvPr>
          <p:cNvSpPr txBox="1"/>
          <p:nvPr/>
        </p:nvSpPr>
        <p:spPr>
          <a:xfrm flipH="1">
            <a:off x="16659941" y="4236673"/>
            <a:ext cx="23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20" name="Rectangle 40">
            <a:extLst>
              <a:ext uri="{FF2B5EF4-FFF2-40B4-BE49-F238E27FC236}">
                <a16:creationId xmlns:a16="http://schemas.microsoft.com/office/drawing/2014/main" id="{5B46FA9B-9F3E-6C42-9482-5801DF677EFF}"/>
              </a:ext>
            </a:extLst>
          </p:cNvPr>
          <p:cNvSpPr/>
          <p:nvPr/>
        </p:nvSpPr>
        <p:spPr>
          <a:xfrm>
            <a:off x="16647568" y="4910930"/>
            <a:ext cx="4109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22" name="CuadroTexto 395">
            <a:extLst>
              <a:ext uri="{FF2B5EF4-FFF2-40B4-BE49-F238E27FC236}">
                <a16:creationId xmlns:a16="http://schemas.microsoft.com/office/drawing/2014/main" id="{7BC54C1E-2828-604C-A68E-30F15CBB9195}"/>
              </a:ext>
            </a:extLst>
          </p:cNvPr>
          <p:cNvSpPr txBox="1"/>
          <p:nvPr/>
        </p:nvSpPr>
        <p:spPr>
          <a:xfrm flipH="1">
            <a:off x="5380247" y="4199871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323" name="Rectangle 40">
            <a:extLst>
              <a:ext uri="{FF2B5EF4-FFF2-40B4-BE49-F238E27FC236}">
                <a16:creationId xmlns:a16="http://schemas.microsoft.com/office/drawing/2014/main" id="{8DC33E9D-35B3-724F-A26A-B17C54E6F7A6}"/>
              </a:ext>
            </a:extLst>
          </p:cNvPr>
          <p:cNvSpPr/>
          <p:nvPr/>
        </p:nvSpPr>
        <p:spPr>
          <a:xfrm>
            <a:off x="3183859" y="4848613"/>
            <a:ext cx="4381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25" name="CuadroTexto 395">
            <a:extLst>
              <a:ext uri="{FF2B5EF4-FFF2-40B4-BE49-F238E27FC236}">
                <a16:creationId xmlns:a16="http://schemas.microsoft.com/office/drawing/2014/main" id="{219BCC62-4D01-C541-AC15-BFF5A0D7B8D4}"/>
              </a:ext>
            </a:extLst>
          </p:cNvPr>
          <p:cNvSpPr txBox="1"/>
          <p:nvPr/>
        </p:nvSpPr>
        <p:spPr>
          <a:xfrm flipH="1">
            <a:off x="16645553" y="10257992"/>
            <a:ext cx="23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26" name="Rectangle 40">
            <a:extLst>
              <a:ext uri="{FF2B5EF4-FFF2-40B4-BE49-F238E27FC236}">
                <a16:creationId xmlns:a16="http://schemas.microsoft.com/office/drawing/2014/main" id="{097CF9E6-123A-E34B-AD7A-A61C5AF03AB2}"/>
              </a:ext>
            </a:extLst>
          </p:cNvPr>
          <p:cNvSpPr/>
          <p:nvPr/>
        </p:nvSpPr>
        <p:spPr>
          <a:xfrm>
            <a:off x="16633180" y="10932249"/>
            <a:ext cx="4109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28" name="CuadroTexto 395">
            <a:extLst>
              <a:ext uri="{FF2B5EF4-FFF2-40B4-BE49-F238E27FC236}">
                <a16:creationId xmlns:a16="http://schemas.microsoft.com/office/drawing/2014/main" id="{9F714A78-FC1D-F14B-A279-A73AEBFFE907}"/>
              </a:ext>
            </a:extLst>
          </p:cNvPr>
          <p:cNvSpPr txBox="1"/>
          <p:nvPr/>
        </p:nvSpPr>
        <p:spPr>
          <a:xfrm flipH="1">
            <a:off x="5368532" y="10310241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329" name="Rectangle 40">
            <a:extLst>
              <a:ext uri="{FF2B5EF4-FFF2-40B4-BE49-F238E27FC236}">
                <a16:creationId xmlns:a16="http://schemas.microsoft.com/office/drawing/2014/main" id="{742C5551-7701-904C-89BE-10DB4C5B3E3E}"/>
              </a:ext>
            </a:extLst>
          </p:cNvPr>
          <p:cNvSpPr/>
          <p:nvPr/>
        </p:nvSpPr>
        <p:spPr>
          <a:xfrm>
            <a:off x="3172144" y="10958983"/>
            <a:ext cx="4381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76363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52">
            <a:extLst>
              <a:ext uri="{FF2B5EF4-FFF2-40B4-BE49-F238E27FC236}">
                <a16:creationId xmlns:a16="http://schemas.microsoft.com/office/drawing/2014/main" id="{3B78840E-870A-2848-899F-238F05C2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541" y="4276348"/>
            <a:ext cx="8220461" cy="8220461"/>
          </a:xfrm>
          <a:custGeom>
            <a:avLst/>
            <a:gdLst>
              <a:gd name="T0" fmla="*/ 7815 w 7816"/>
              <a:gd name="T1" fmla="*/ 3902 h 7816"/>
              <a:gd name="T2" fmla="*/ 7815 w 7816"/>
              <a:gd name="T3" fmla="*/ 3902 h 7816"/>
              <a:gd name="T4" fmla="*/ 3902 w 7816"/>
              <a:gd name="T5" fmla="*/ 7815 h 7816"/>
              <a:gd name="T6" fmla="*/ 0 w 7816"/>
              <a:gd name="T7" fmla="*/ 3902 h 7816"/>
              <a:gd name="T8" fmla="*/ 3902 w 7816"/>
              <a:gd name="T9" fmla="*/ 0 h 7816"/>
              <a:gd name="T10" fmla="*/ 7815 w 7816"/>
              <a:gd name="T11" fmla="*/ 3902 h 7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1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15"/>
                  <a:pt x="3902" y="7815"/>
                </a:cubicBezTo>
                <a:cubicBezTo>
                  <a:pt x="1753" y="7815"/>
                  <a:pt x="0" y="6062"/>
                  <a:pt x="0" y="3902"/>
                </a:cubicBezTo>
                <a:cubicBezTo>
                  <a:pt x="0" y="1753"/>
                  <a:pt x="1753" y="0"/>
                  <a:pt x="3902" y="0"/>
                </a:cubicBezTo>
                <a:cubicBezTo>
                  <a:pt x="6062" y="0"/>
                  <a:pt x="7815" y="1753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3">
            <a:extLst>
              <a:ext uri="{FF2B5EF4-FFF2-40B4-BE49-F238E27FC236}">
                <a16:creationId xmlns:a16="http://schemas.microsoft.com/office/drawing/2014/main" id="{AF985B0E-C055-3943-9784-0328CAAD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600" y="5296947"/>
            <a:ext cx="1619043" cy="1614402"/>
          </a:xfrm>
          <a:custGeom>
            <a:avLst/>
            <a:gdLst>
              <a:gd name="T0" fmla="*/ 1536 w 1537"/>
              <a:gd name="T1" fmla="*/ 768 h 1536"/>
              <a:gd name="T2" fmla="*/ 1536 w 1537"/>
              <a:gd name="T3" fmla="*/ 768 h 1536"/>
              <a:gd name="T4" fmla="*/ 768 w 1537"/>
              <a:gd name="T5" fmla="*/ 1535 h 1536"/>
              <a:gd name="T6" fmla="*/ 0 w 1537"/>
              <a:gd name="T7" fmla="*/ 768 h 1536"/>
              <a:gd name="T8" fmla="*/ 768 w 1537"/>
              <a:gd name="T9" fmla="*/ 0 h 1536"/>
              <a:gd name="T10" fmla="*/ 1536 w 1537"/>
              <a:gd name="T11" fmla="*/ 768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6">
                <a:moveTo>
                  <a:pt x="1536" y="768"/>
                </a:moveTo>
                <a:lnTo>
                  <a:pt x="1536" y="768"/>
                </a:lnTo>
                <a:cubicBezTo>
                  <a:pt x="1536" y="1192"/>
                  <a:pt x="1192" y="1535"/>
                  <a:pt x="768" y="1535"/>
                </a:cubicBezTo>
                <a:cubicBezTo>
                  <a:pt x="343" y="1535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6" y="343"/>
                  <a:pt x="1536" y="768"/>
                </a:cubicBezTo>
              </a:path>
            </a:pathLst>
          </a:custGeom>
          <a:solidFill>
            <a:srgbClr val="77F5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54">
            <a:extLst>
              <a:ext uri="{FF2B5EF4-FFF2-40B4-BE49-F238E27FC236}">
                <a16:creationId xmlns:a16="http://schemas.microsoft.com/office/drawing/2014/main" id="{A8E1774B-2FA7-4C48-8227-36E8B501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600" y="9973146"/>
            <a:ext cx="1619043" cy="1619043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2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6" y="343"/>
                  <a:pt x="1536" y="768"/>
                </a:cubicBezTo>
              </a:path>
            </a:pathLst>
          </a:custGeom>
          <a:solidFill>
            <a:srgbClr val="203B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55">
            <a:extLst>
              <a:ext uri="{FF2B5EF4-FFF2-40B4-BE49-F238E27FC236}">
                <a16:creationId xmlns:a16="http://schemas.microsoft.com/office/drawing/2014/main" id="{6F824DA4-3EEE-3A43-816E-B8C14CD5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541" y="5296947"/>
            <a:ext cx="1619043" cy="1614402"/>
          </a:xfrm>
          <a:custGeom>
            <a:avLst/>
            <a:gdLst>
              <a:gd name="T0" fmla="*/ 1536 w 1537"/>
              <a:gd name="T1" fmla="*/ 768 h 1536"/>
              <a:gd name="T2" fmla="*/ 1536 w 1537"/>
              <a:gd name="T3" fmla="*/ 768 h 1536"/>
              <a:gd name="T4" fmla="*/ 768 w 1537"/>
              <a:gd name="T5" fmla="*/ 1535 h 1536"/>
              <a:gd name="T6" fmla="*/ 0 w 1537"/>
              <a:gd name="T7" fmla="*/ 768 h 1536"/>
              <a:gd name="T8" fmla="*/ 768 w 1537"/>
              <a:gd name="T9" fmla="*/ 0 h 1536"/>
              <a:gd name="T10" fmla="*/ 1536 w 1537"/>
              <a:gd name="T11" fmla="*/ 768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6">
                <a:moveTo>
                  <a:pt x="1536" y="768"/>
                </a:moveTo>
                <a:lnTo>
                  <a:pt x="1536" y="768"/>
                </a:lnTo>
                <a:cubicBezTo>
                  <a:pt x="1536" y="1192"/>
                  <a:pt x="1192" y="1535"/>
                  <a:pt x="768" y="1535"/>
                </a:cubicBezTo>
                <a:cubicBezTo>
                  <a:pt x="343" y="1535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6" y="343"/>
                  <a:pt x="1536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56">
            <a:extLst>
              <a:ext uri="{FF2B5EF4-FFF2-40B4-BE49-F238E27FC236}">
                <a16:creationId xmlns:a16="http://schemas.microsoft.com/office/drawing/2014/main" id="{CD0109AB-1FBC-6947-BB8D-FE1F3BAB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541" y="9973146"/>
            <a:ext cx="1619043" cy="1619043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2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6" y="343"/>
                  <a:pt x="1536" y="768"/>
                </a:cubicBezTo>
              </a:path>
            </a:pathLst>
          </a:custGeom>
          <a:solidFill>
            <a:srgbClr val="47D6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8">
            <a:extLst>
              <a:ext uri="{FF2B5EF4-FFF2-40B4-BE49-F238E27FC236}">
                <a16:creationId xmlns:a16="http://schemas.microsoft.com/office/drawing/2014/main" id="{8F61E103-4AF4-444A-99E1-92E4A8AD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908" y="3830996"/>
            <a:ext cx="2546857" cy="8971993"/>
          </a:xfrm>
          <a:custGeom>
            <a:avLst/>
            <a:gdLst>
              <a:gd name="T0" fmla="*/ 2420 w 2421"/>
              <a:gd name="T1" fmla="*/ 1455 h 8530"/>
              <a:gd name="T2" fmla="*/ 2420 w 2421"/>
              <a:gd name="T3" fmla="*/ 1455 h 8530"/>
              <a:gd name="T4" fmla="*/ 1210 w 2421"/>
              <a:gd name="T5" fmla="*/ 0 h 8530"/>
              <a:gd name="T6" fmla="*/ 0 w 2421"/>
              <a:gd name="T7" fmla="*/ 1455 h 8530"/>
              <a:gd name="T8" fmla="*/ 875 w 2421"/>
              <a:gd name="T9" fmla="*/ 2854 h 8530"/>
              <a:gd name="T10" fmla="*/ 875 w 2421"/>
              <a:gd name="T11" fmla="*/ 8194 h 8530"/>
              <a:gd name="T12" fmla="*/ 1210 w 2421"/>
              <a:gd name="T13" fmla="*/ 8529 h 8530"/>
              <a:gd name="T14" fmla="*/ 1210 w 2421"/>
              <a:gd name="T15" fmla="*/ 8529 h 8530"/>
              <a:gd name="T16" fmla="*/ 1544 w 2421"/>
              <a:gd name="T17" fmla="*/ 8194 h 8530"/>
              <a:gd name="T18" fmla="*/ 1544 w 2421"/>
              <a:gd name="T19" fmla="*/ 2854 h 8530"/>
              <a:gd name="T20" fmla="*/ 2420 w 2421"/>
              <a:gd name="T21" fmla="*/ 1455 h 8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1" h="8530">
                <a:moveTo>
                  <a:pt x="2420" y="1455"/>
                </a:moveTo>
                <a:lnTo>
                  <a:pt x="2420" y="1455"/>
                </a:lnTo>
                <a:cubicBezTo>
                  <a:pt x="2420" y="651"/>
                  <a:pt x="1878" y="0"/>
                  <a:pt x="1210" y="0"/>
                </a:cubicBezTo>
                <a:cubicBezTo>
                  <a:pt x="541" y="0"/>
                  <a:pt x="0" y="651"/>
                  <a:pt x="0" y="1455"/>
                </a:cubicBezTo>
                <a:cubicBezTo>
                  <a:pt x="0" y="2124"/>
                  <a:pt x="369" y="2684"/>
                  <a:pt x="875" y="2854"/>
                </a:cubicBezTo>
                <a:cubicBezTo>
                  <a:pt x="875" y="8194"/>
                  <a:pt x="875" y="8194"/>
                  <a:pt x="875" y="8194"/>
                </a:cubicBezTo>
                <a:cubicBezTo>
                  <a:pt x="875" y="8384"/>
                  <a:pt x="1029" y="8529"/>
                  <a:pt x="1210" y="8529"/>
                </a:cubicBezTo>
                <a:lnTo>
                  <a:pt x="1210" y="8529"/>
                </a:lnTo>
                <a:cubicBezTo>
                  <a:pt x="1391" y="8529"/>
                  <a:pt x="1544" y="8384"/>
                  <a:pt x="1544" y="8194"/>
                </a:cubicBezTo>
                <a:cubicBezTo>
                  <a:pt x="1544" y="2854"/>
                  <a:pt x="1544" y="2854"/>
                  <a:pt x="1544" y="2854"/>
                </a:cubicBezTo>
                <a:cubicBezTo>
                  <a:pt x="2050" y="2684"/>
                  <a:pt x="2420" y="2124"/>
                  <a:pt x="2420" y="145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9">
            <a:extLst>
              <a:ext uri="{FF2B5EF4-FFF2-40B4-BE49-F238E27FC236}">
                <a16:creationId xmlns:a16="http://schemas.microsoft.com/office/drawing/2014/main" id="{AC109C1B-8D14-324C-AE01-8F47F945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778" y="4127897"/>
            <a:ext cx="2055117" cy="2472635"/>
          </a:xfrm>
          <a:custGeom>
            <a:avLst/>
            <a:gdLst>
              <a:gd name="T0" fmla="*/ 1952 w 1953"/>
              <a:gd name="T1" fmla="*/ 1175 h 2351"/>
              <a:gd name="T2" fmla="*/ 1952 w 1953"/>
              <a:gd name="T3" fmla="*/ 1175 h 2351"/>
              <a:gd name="T4" fmla="*/ 976 w 1953"/>
              <a:gd name="T5" fmla="*/ 2350 h 2351"/>
              <a:gd name="T6" fmla="*/ 0 w 1953"/>
              <a:gd name="T7" fmla="*/ 1175 h 2351"/>
              <a:gd name="T8" fmla="*/ 976 w 1953"/>
              <a:gd name="T9" fmla="*/ 0 h 2351"/>
              <a:gd name="T10" fmla="*/ 1952 w 1953"/>
              <a:gd name="T11" fmla="*/ 1175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2351">
                <a:moveTo>
                  <a:pt x="1952" y="1175"/>
                </a:moveTo>
                <a:lnTo>
                  <a:pt x="1952" y="1175"/>
                </a:lnTo>
                <a:cubicBezTo>
                  <a:pt x="1952" y="1825"/>
                  <a:pt x="1518" y="2350"/>
                  <a:pt x="976" y="2350"/>
                </a:cubicBezTo>
                <a:cubicBezTo>
                  <a:pt x="434" y="2350"/>
                  <a:pt x="0" y="1825"/>
                  <a:pt x="0" y="1175"/>
                </a:cubicBezTo>
                <a:cubicBezTo>
                  <a:pt x="0" y="524"/>
                  <a:pt x="434" y="0"/>
                  <a:pt x="976" y="0"/>
                </a:cubicBezTo>
                <a:cubicBezTo>
                  <a:pt x="1518" y="0"/>
                  <a:pt x="1952" y="524"/>
                  <a:pt x="1952" y="117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0">
            <a:extLst>
              <a:ext uri="{FF2B5EF4-FFF2-40B4-BE49-F238E27FC236}">
                <a16:creationId xmlns:a16="http://schemas.microsoft.com/office/drawing/2014/main" id="{C372940F-BBEC-174C-828D-E7D3A820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9" y="3830996"/>
            <a:ext cx="1767493" cy="8971993"/>
          </a:xfrm>
          <a:custGeom>
            <a:avLst/>
            <a:gdLst>
              <a:gd name="T0" fmla="*/ 1509 w 1681"/>
              <a:gd name="T1" fmla="*/ 0 h 8530"/>
              <a:gd name="T2" fmla="*/ 1509 w 1681"/>
              <a:gd name="T3" fmla="*/ 0 h 8530"/>
              <a:gd name="T4" fmla="*/ 1337 w 1681"/>
              <a:gd name="T5" fmla="*/ 172 h 8530"/>
              <a:gd name="T6" fmla="*/ 1337 w 1681"/>
              <a:gd name="T7" fmla="*/ 1419 h 8530"/>
              <a:gd name="T8" fmla="*/ 1012 w 1681"/>
              <a:gd name="T9" fmla="*/ 1419 h 8530"/>
              <a:gd name="T10" fmla="*/ 1012 w 1681"/>
              <a:gd name="T11" fmla="*/ 172 h 8530"/>
              <a:gd name="T12" fmla="*/ 840 w 1681"/>
              <a:gd name="T13" fmla="*/ 0 h 8530"/>
              <a:gd name="T14" fmla="*/ 668 w 1681"/>
              <a:gd name="T15" fmla="*/ 172 h 8530"/>
              <a:gd name="T16" fmla="*/ 668 w 1681"/>
              <a:gd name="T17" fmla="*/ 1419 h 8530"/>
              <a:gd name="T18" fmla="*/ 343 w 1681"/>
              <a:gd name="T19" fmla="*/ 1419 h 8530"/>
              <a:gd name="T20" fmla="*/ 343 w 1681"/>
              <a:gd name="T21" fmla="*/ 172 h 8530"/>
              <a:gd name="T22" fmla="*/ 171 w 1681"/>
              <a:gd name="T23" fmla="*/ 0 h 8530"/>
              <a:gd name="T24" fmla="*/ 171 w 1681"/>
              <a:gd name="T25" fmla="*/ 0 h 8530"/>
              <a:gd name="T26" fmla="*/ 0 w 1681"/>
              <a:gd name="T27" fmla="*/ 172 h 8530"/>
              <a:gd name="T28" fmla="*/ 0 w 1681"/>
              <a:gd name="T29" fmla="*/ 1419 h 8530"/>
              <a:gd name="T30" fmla="*/ 0 w 1681"/>
              <a:gd name="T31" fmla="*/ 1879 h 8530"/>
              <a:gd name="T32" fmla="*/ 0 w 1681"/>
              <a:gd name="T33" fmla="*/ 2684 h 8530"/>
              <a:gd name="T34" fmla="*/ 506 w 1681"/>
              <a:gd name="T35" fmla="*/ 3207 h 8530"/>
              <a:gd name="T36" fmla="*/ 506 w 1681"/>
              <a:gd name="T37" fmla="*/ 8194 h 8530"/>
              <a:gd name="T38" fmla="*/ 840 w 1681"/>
              <a:gd name="T39" fmla="*/ 8529 h 8530"/>
              <a:gd name="T40" fmla="*/ 840 w 1681"/>
              <a:gd name="T41" fmla="*/ 8529 h 8530"/>
              <a:gd name="T42" fmla="*/ 1174 w 1681"/>
              <a:gd name="T43" fmla="*/ 8194 h 8530"/>
              <a:gd name="T44" fmla="*/ 1174 w 1681"/>
              <a:gd name="T45" fmla="*/ 3207 h 8530"/>
              <a:gd name="T46" fmla="*/ 1680 w 1681"/>
              <a:gd name="T47" fmla="*/ 2684 h 8530"/>
              <a:gd name="T48" fmla="*/ 1680 w 1681"/>
              <a:gd name="T49" fmla="*/ 1879 h 8530"/>
              <a:gd name="T50" fmla="*/ 1680 w 1681"/>
              <a:gd name="T51" fmla="*/ 1419 h 8530"/>
              <a:gd name="T52" fmla="*/ 1680 w 1681"/>
              <a:gd name="T53" fmla="*/ 172 h 8530"/>
              <a:gd name="T54" fmla="*/ 1509 w 1681"/>
              <a:gd name="T55" fmla="*/ 0 h 8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81" h="8530">
                <a:moveTo>
                  <a:pt x="1509" y="0"/>
                </a:moveTo>
                <a:lnTo>
                  <a:pt x="1509" y="0"/>
                </a:lnTo>
                <a:cubicBezTo>
                  <a:pt x="1409" y="0"/>
                  <a:pt x="1337" y="81"/>
                  <a:pt x="1337" y="172"/>
                </a:cubicBezTo>
                <a:cubicBezTo>
                  <a:pt x="1337" y="1419"/>
                  <a:pt x="1337" y="1419"/>
                  <a:pt x="1337" y="1419"/>
                </a:cubicBezTo>
                <a:cubicBezTo>
                  <a:pt x="1012" y="1419"/>
                  <a:pt x="1012" y="1419"/>
                  <a:pt x="1012" y="1419"/>
                </a:cubicBezTo>
                <a:cubicBezTo>
                  <a:pt x="1012" y="172"/>
                  <a:pt x="1012" y="172"/>
                  <a:pt x="1012" y="172"/>
                </a:cubicBezTo>
                <a:cubicBezTo>
                  <a:pt x="1012" y="81"/>
                  <a:pt x="930" y="0"/>
                  <a:pt x="840" y="0"/>
                </a:cubicBezTo>
                <a:cubicBezTo>
                  <a:pt x="741" y="0"/>
                  <a:pt x="668" y="81"/>
                  <a:pt x="668" y="172"/>
                </a:cubicBezTo>
                <a:cubicBezTo>
                  <a:pt x="668" y="1419"/>
                  <a:pt x="668" y="1419"/>
                  <a:pt x="668" y="1419"/>
                </a:cubicBezTo>
                <a:cubicBezTo>
                  <a:pt x="343" y="1419"/>
                  <a:pt x="343" y="1419"/>
                  <a:pt x="343" y="1419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343" y="81"/>
                  <a:pt x="262" y="0"/>
                  <a:pt x="171" y="0"/>
                </a:cubicBezTo>
                <a:lnTo>
                  <a:pt x="171" y="0"/>
                </a:lnTo>
                <a:cubicBezTo>
                  <a:pt x="72" y="0"/>
                  <a:pt x="0" y="81"/>
                  <a:pt x="0" y="172"/>
                </a:cubicBezTo>
                <a:cubicBezTo>
                  <a:pt x="0" y="1419"/>
                  <a:pt x="0" y="1419"/>
                  <a:pt x="0" y="1419"/>
                </a:cubicBezTo>
                <a:cubicBezTo>
                  <a:pt x="0" y="1879"/>
                  <a:pt x="0" y="1879"/>
                  <a:pt x="0" y="1879"/>
                </a:cubicBezTo>
                <a:cubicBezTo>
                  <a:pt x="0" y="2684"/>
                  <a:pt x="0" y="2684"/>
                  <a:pt x="0" y="2684"/>
                </a:cubicBezTo>
                <a:cubicBezTo>
                  <a:pt x="0" y="2972"/>
                  <a:pt x="226" y="3198"/>
                  <a:pt x="506" y="3207"/>
                </a:cubicBezTo>
                <a:cubicBezTo>
                  <a:pt x="506" y="8194"/>
                  <a:pt x="506" y="8194"/>
                  <a:pt x="506" y="8194"/>
                </a:cubicBezTo>
                <a:cubicBezTo>
                  <a:pt x="506" y="8384"/>
                  <a:pt x="650" y="8529"/>
                  <a:pt x="840" y="8529"/>
                </a:cubicBezTo>
                <a:lnTo>
                  <a:pt x="840" y="8529"/>
                </a:lnTo>
                <a:cubicBezTo>
                  <a:pt x="1021" y="8529"/>
                  <a:pt x="1174" y="8384"/>
                  <a:pt x="1174" y="8194"/>
                </a:cubicBezTo>
                <a:cubicBezTo>
                  <a:pt x="1174" y="3207"/>
                  <a:pt x="1174" y="3207"/>
                  <a:pt x="1174" y="3207"/>
                </a:cubicBezTo>
                <a:cubicBezTo>
                  <a:pt x="1454" y="3198"/>
                  <a:pt x="1680" y="2972"/>
                  <a:pt x="1680" y="2684"/>
                </a:cubicBezTo>
                <a:cubicBezTo>
                  <a:pt x="1680" y="1879"/>
                  <a:pt x="1680" y="1879"/>
                  <a:pt x="1680" y="1879"/>
                </a:cubicBezTo>
                <a:cubicBezTo>
                  <a:pt x="1680" y="1419"/>
                  <a:pt x="1680" y="1419"/>
                  <a:pt x="1680" y="1419"/>
                </a:cubicBezTo>
                <a:cubicBezTo>
                  <a:pt x="1680" y="172"/>
                  <a:pt x="1680" y="172"/>
                  <a:pt x="1680" y="172"/>
                </a:cubicBezTo>
                <a:cubicBezTo>
                  <a:pt x="1680" y="81"/>
                  <a:pt x="1599" y="0"/>
                  <a:pt x="1509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1">
            <a:extLst>
              <a:ext uri="{FF2B5EF4-FFF2-40B4-BE49-F238E27FC236}">
                <a16:creationId xmlns:a16="http://schemas.microsoft.com/office/drawing/2014/main" id="{0183966A-8BEA-F44E-A362-CFD7F423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999" y="5695909"/>
            <a:ext cx="988127" cy="514940"/>
          </a:xfrm>
          <a:custGeom>
            <a:avLst/>
            <a:gdLst>
              <a:gd name="T0" fmla="*/ 922 w 940"/>
              <a:gd name="T1" fmla="*/ 488 h 489"/>
              <a:gd name="T2" fmla="*/ 922 w 940"/>
              <a:gd name="T3" fmla="*/ 488 h 489"/>
              <a:gd name="T4" fmla="*/ 903 w 940"/>
              <a:gd name="T5" fmla="*/ 470 h 489"/>
              <a:gd name="T6" fmla="*/ 470 w 940"/>
              <a:gd name="T7" fmla="*/ 27 h 489"/>
              <a:gd name="T8" fmla="*/ 36 w 940"/>
              <a:gd name="T9" fmla="*/ 452 h 489"/>
              <a:gd name="T10" fmla="*/ 813 w 940"/>
              <a:gd name="T11" fmla="*/ 452 h 489"/>
              <a:gd name="T12" fmla="*/ 831 w 940"/>
              <a:gd name="T13" fmla="*/ 470 h 489"/>
              <a:gd name="T14" fmla="*/ 813 w 940"/>
              <a:gd name="T15" fmla="*/ 488 h 489"/>
              <a:gd name="T16" fmla="*/ 18 w 940"/>
              <a:gd name="T17" fmla="*/ 488 h 489"/>
              <a:gd name="T18" fmla="*/ 0 w 940"/>
              <a:gd name="T19" fmla="*/ 470 h 489"/>
              <a:gd name="T20" fmla="*/ 470 w 940"/>
              <a:gd name="T21" fmla="*/ 0 h 489"/>
              <a:gd name="T22" fmla="*/ 939 w 940"/>
              <a:gd name="T23" fmla="*/ 470 h 489"/>
              <a:gd name="T24" fmla="*/ 922 w 940"/>
              <a:gd name="T2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0" h="489">
                <a:moveTo>
                  <a:pt x="922" y="488"/>
                </a:moveTo>
                <a:lnTo>
                  <a:pt x="922" y="488"/>
                </a:lnTo>
                <a:cubicBezTo>
                  <a:pt x="913" y="488"/>
                  <a:pt x="903" y="479"/>
                  <a:pt x="903" y="470"/>
                </a:cubicBezTo>
                <a:cubicBezTo>
                  <a:pt x="903" y="226"/>
                  <a:pt x="714" y="27"/>
                  <a:pt x="470" y="27"/>
                </a:cubicBezTo>
                <a:cubicBezTo>
                  <a:pt x="235" y="27"/>
                  <a:pt x="45" y="217"/>
                  <a:pt x="36" y="452"/>
                </a:cubicBezTo>
                <a:cubicBezTo>
                  <a:pt x="813" y="452"/>
                  <a:pt x="813" y="452"/>
                  <a:pt x="813" y="452"/>
                </a:cubicBezTo>
                <a:cubicBezTo>
                  <a:pt x="822" y="452"/>
                  <a:pt x="831" y="461"/>
                  <a:pt x="831" y="470"/>
                </a:cubicBezTo>
                <a:cubicBezTo>
                  <a:pt x="831" y="479"/>
                  <a:pt x="822" y="488"/>
                  <a:pt x="813" y="488"/>
                </a:cubicBezTo>
                <a:cubicBezTo>
                  <a:pt x="18" y="488"/>
                  <a:pt x="18" y="488"/>
                  <a:pt x="18" y="488"/>
                </a:cubicBezTo>
                <a:cubicBezTo>
                  <a:pt x="9" y="488"/>
                  <a:pt x="0" y="479"/>
                  <a:pt x="0" y="470"/>
                </a:cubicBezTo>
                <a:cubicBezTo>
                  <a:pt x="0" y="208"/>
                  <a:pt x="208" y="0"/>
                  <a:pt x="470" y="0"/>
                </a:cubicBezTo>
                <a:cubicBezTo>
                  <a:pt x="732" y="0"/>
                  <a:pt x="939" y="208"/>
                  <a:pt x="939" y="470"/>
                </a:cubicBezTo>
                <a:cubicBezTo>
                  <a:pt x="939" y="479"/>
                  <a:pt x="931" y="488"/>
                  <a:pt x="922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2">
            <a:extLst>
              <a:ext uri="{FF2B5EF4-FFF2-40B4-BE49-F238E27FC236}">
                <a16:creationId xmlns:a16="http://schemas.microsoft.com/office/drawing/2014/main" id="{DCB11FE8-46F6-674F-BB49-19D63BBA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5" y="5779412"/>
            <a:ext cx="343292" cy="180926"/>
          </a:xfrm>
          <a:custGeom>
            <a:avLst/>
            <a:gdLst>
              <a:gd name="T0" fmla="*/ 307 w 326"/>
              <a:gd name="T1" fmla="*/ 172 h 173"/>
              <a:gd name="T2" fmla="*/ 307 w 326"/>
              <a:gd name="T3" fmla="*/ 172 h 173"/>
              <a:gd name="T4" fmla="*/ 289 w 326"/>
              <a:gd name="T5" fmla="*/ 172 h 173"/>
              <a:gd name="T6" fmla="*/ 18 w 326"/>
              <a:gd name="T7" fmla="*/ 36 h 173"/>
              <a:gd name="T8" fmla="*/ 0 w 326"/>
              <a:gd name="T9" fmla="*/ 19 h 173"/>
              <a:gd name="T10" fmla="*/ 18 w 326"/>
              <a:gd name="T11" fmla="*/ 0 h 173"/>
              <a:gd name="T12" fmla="*/ 316 w 326"/>
              <a:gd name="T13" fmla="*/ 145 h 173"/>
              <a:gd name="T14" fmla="*/ 316 w 326"/>
              <a:gd name="T15" fmla="*/ 172 h 173"/>
              <a:gd name="T16" fmla="*/ 307 w 326"/>
              <a:gd name="T1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173">
                <a:moveTo>
                  <a:pt x="307" y="172"/>
                </a:moveTo>
                <a:lnTo>
                  <a:pt x="307" y="172"/>
                </a:lnTo>
                <a:cubicBezTo>
                  <a:pt x="298" y="172"/>
                  <a:pt x="298" y="172"/>
                  <a:pt x="289" y="172"/>
                </a:cubicBezTo>
                <a:cubicBezTo>
                  <a:pt x="217" y="82"/>
                  <a:pt x="126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35" y="0"/>
                  <a:pt x="244" y="55"/>
                  <a:pt x="316" y="145"/>
                </a:cubicBezTo>
                <a:cubicBezTo>
                  <a:pt x="325" y="154"/>
                  <a:pt x="325" y="163"/>
                  <a:pt x="316" y="172"/>
                </a:cubicBezTo>
                <a:lnTo>
                  <a:pt x="307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3">
            <a:extLst>
              <a:ext uri="{FF2B5EF4-FFF2-40B4-BE49-F238E27FC236}">
                <a16:creationId xmlns:a16="http://schemas.microsoft.com/office/drawing/2014/main" id="{68C79DA6-F3A3-E14C-88AF-22456C81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516" y="5626324"/>
            <a:ext cx="153091" cy="97419"/>
          </a:xfrm>
          <a:custGeom>
            <a:avLst/>
            <a:gdLst>
              <a:gd name="T0" fmla="*/ 127 w 146"/>
              <a:gd name="T1" fmla="*/ 90 h 91"/>
              <a:gd name="T2" fmla="*/ 127 w 146"/>
              <a:gd name="T3" fmla="*/ 90 h 91"/>
              <a:gd name="T4" fmla="*/ 118 w 146"/>
              <a:gd name="T5" fmla="*/ 81 h 91"/>
              <a:gd name="T6" fmla="*/ 73 w 146"/>
              <a:gd name="T7" fmla="*/ 36 h 91"/>
              <a:gd name="T8" fmla="*/ 28 w 146"/>
              <a:gd name="T9" fmla="*/ 81 h 91"/>
              <a:gd name="T10" fmla="*/ 19 w 146"/>
              <a:gd name="T11" fmla="*/ 90 h 91"/>
              <a:gd name="T12" fmla="*/ 0 w 146"/>
              <a:gd name="T13" fmla="*/ 81 h 91"/>
              <a:gd name="T14" fmla="*/ 73 w 146"/>
              <a:gd name="T15" fmla="*/ 0 h 91"/>
              <a:gd name="T16" fmla="*/ 145 w 146"/>
              <a:gd name="T17" fmla="*/ 81 h 91"/>
              <a:gd name="T18" fmla="*/ 127 w 146"/>
              <a:gd name="T1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127" y="90"/>
                </a:moveTo>
                <a:lnTo>
                  <a:pt x="127" y="90"/>
                </a:lnTo>
                <a:cubicBezTo>
                  <a:pt x="118" y="90"/>
                  <a:pt x="118" y="90"/>
                  <a:pt x="118" y="81"/>
                </a:cubicBezTo>
                <a:cubicBezTo>
                  <a:pt x="118" y="54"/>
                  <a:pt x="100" y="36"/>
                  <a:pt x="73" y="36"/>
                </a:cubicBezTo>
                <a:cubicBezTo>
                  <a:pt x="46" y="36"/>
                  <a:pt x="28" y="54"/>
                  <a:pt x="28" y="81"/>
                </a:cubicBezTo>
                <a:cubicBezTo>
                  <a:pt x="28" y="90"/>
                  <a:pt x="28" y="90"/>
                  <a:pt x="19" y="90"/>
                </a:cubicBezTo>
                <a:cubicBezTo>
                  <a:pt x="10" y="90"/>
                  <a:pt x="0" y="90"/>
                  <a:pt x="0" y="81"/>
                </a:cubicBezTo>
                <a:cubicBezTo>
                  <a:pt x="0" y="36"/>
                  <a:pt x="28" y="0"/>
                  <a:pt x="73" y="0"/>
                </a:cubicBezTo>
                <a:cubicBezTo>
                  <a:pt x="118" y="0"/>
                  <a:pt x="145" y="36"/>
                  <a:pt x="145" y="81"/>
                </a:cubicBezTo>
                <a:cubicBezTo>
                  <a:pt x="145" y="90"/>
                  <a:pt x="136" y="90"/>
                  <a:pt x="127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4">
            <a:extLst>
              <a:ext uri="{FF2B5EF4-FFF2-40B4-BE49-F238E27FC236}">
                <a16:creationId xmlns:a16="http://schemas.microsoft.com/office/drawing/2014/main" id="{FC8B2F10-877A-2440-B5E0-D3818819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692" y="6224764"/>
            <a:ext cx="1113381" cy="97422"/>
          </a:xfrm>
          <a:custGeom>
            <a:avLst/>
            <a:gdLst>
              <a:gd name="T0" fmla="*/ 976 w 1058"/>
              <a:gd name="T1" fmla="*/ 91 h 92"/>
              <a:gd name="T2" fmla="*/ 976 w 1058"/>
              <a:gd name="T3" fmla="*/ 91 h 92"/>
              <a:gd name="T4" fmla="*/ 72 w 1058"/>
              <a:gd name="T5" fmla="*/ 91 h 92"/>
              <a:gd name="T6" fmla="*/ 63 w 1058"/>
              <a:gd name="T7" fmla="*/ 91 h 92"/>
              <a:gd name="T8" fmla="*/ 0 w 1058"/>
              <a:gd name="T9" fmla="*/ 27 h 92"/>
              <a:gd name="T10" fmla="*/ 0 w 1058"/>
              <a:gd name="T11" fmla="*/ 9 h 92"/>
              <a:gd name="T12" fmla="*/ 18 w 1058"/>
              <a:gd name="T13" fmla="*/ 0 h 92"/>
              <a:gd name="T14" fmla="*/ 1039 w 1058"/>
              <a:gd name="T15" fmla="*/ 0 h 92"/>
              <a:gd name="T16" fmla="*/ 1048 w 1058"/>
              <a:gd name="T17" fmla="*/ 9 h 92"/>
              <a:gd name="T18" fmla="*/ 1048 w 1058"/>
              <a:gd name="T19" fmla="*/ 27 h 92"/>
              <a:gd name="T20" fmla="*/ 993 w 1058"/>
              <a:gd name="T21" fmla="*/ 91 h 92"/>
              <a:gd name="T22" fmla="*/ 976 w 1058"/>
              <a:gd name="T23" fmla="*/ 91 h 92"/>
              <a:gd name="T24" fmla="*/ 81 w 1058"/>
              <a:gd name="T25" fmla="*/ 54 h 92"/>
              <a:gd name="T26" fmla="*/ 81 w 1058"/>
              <a:gd name="T27" fmla="*/ 54 h 92"/>
              <a:gd name="T28" fmla="*/ 976 w 1058"/>
              <a:gd name="T29" fmla="*/ 54 h 92"/>
              <a:gd name="T30" fmla="*/ 993 w 1058"/>
              <a:gd name="T31" fmla="*/ 36 h 92"/>
              <a:gd name="T32" fmla="*/ 54 w 1058"/>
              <a:gd name="T33" fmla="*/ 36 h 92"/>
              <a:gd name="T34" fmla="*/ 81 w 1058"/>
              <a:gd name="T35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8" h="92">
                <a:moveTo>
                  <a:pt x="976" y="91"/>
                </a:moveTo>
                <a:lnTo>
                  <a:pt x="976" y="91"/>
                </a:lnTo>
                <a:cubicBezTo>
                  <a:pt x="72" y="91"/>
                  <a:pt x="72" y="91"/>
                  <a:pt x="72" y="91"/>
                </a:cubicBezTo>
                <a:lnTo>
                  <a:pt x="63" y="91"/>
                </a:ln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1039" y="0"/>
                  <a:pt x="1039" y="0"/>
                  <a:pt x="1039" y="0"/>
                </a:cubicBezTo>
                <a:lnTo>
                  <a:pt x="1048" y="9"/>
                </a:lnTo>
                <a:cubicBezTo>
                  <a:pt x="1057" y="18"/>
                  <a:pt x="1057" y="27"/>
                  <a:pt x="1048" y="27"/>
                </a:cubicBezTo>
                <a:cubicBezTo>
                  <a:pt x="993" y="91"/>
                  <a:pt x="993" y="91"/>
                  <a:pt x="993" y="91"/>
                </a:cubicBezTo>
                <a:cubicBezTo>
                  <a:pt x="985" y="91"/>
                  <a:pt x="985" y="91"/>
                  <a:pt x="976" y="91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976" y="54"/>
                  <a:pt x="976" y="54"/>
                  <a:pt x="976" y="54"/>
                </a:cubicBezTo>
                <a:cubicBezTo>
                  <a:pt x="993" y="36"/>
                  <a:pt x="993" y="36"/>
                  <a:pt x="993" y="36"/>
                </a:cubicBezTo>
                <a:cubicBezTo>
                  <a:pt x="54" y="36"/>
                  <a:pt x="54" y="36"/>
                  <a:pt x="54" y="36"/>
                </a:cubicBezTo>
                <a:lnTo>
                  <a:pt x="8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5">
            <a:extLst>
              <a:ext uri="{FF2B5EF4-FFF2-40B4-BE49-F238E27FC236}">
                <a16:creationId xmlns:a16="http://schemas.microsoft.com/office/drawing/2014/main" id="{80D5DD13-B409-554B-A8B7-0D475AA0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478" y="5969616"/>
            <a:ext cx="37113" cy="37113"/>
          </a:xfrm>
          <a:custGeom>
            <a:avLst/>
            <a:gdLst>
              <a:gd name="T0" fmla="*/ 36 w 37"/>
              <a:gd name="T1" fmla="*/ 18 h 37"/>
              <a:gd name="T2" fmla="*/ 36 w 37"/>
              <a:gd name="T3" fmla="*/ 18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36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36" y="18"/>
                </a:moveTo>
                <a:lnTo>
                  <a:pt x="36" y="18"/>
                </a:ln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6">
            <a:extLst>
              <a:ext uri="{FF2B5EF4-FFF2-40B4-BE49-F238E27FC236}">
                <a16:creationId xmlns:a16="http://schemas.microsoft.com/office/drawing/2014/main" id="{824CC573-B0EE-7F4C-AECC-CF7F87E7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615" y="10492724"/>
            <a:ext cx="579887" cy="779367"/>
          </a:xfrm>
          <a:custGeom>
            <a:avLst/>
            <a:gdLst>
              <a:gd name="T0" fmla="*/ 46 w 553"/>
              <a:gd name="T1" fmla="*/ 741 h 742"/>
              <a:gd name="T2" fmla="*/ 46 w 553"/>
              <a:gd name="T3" fmla="*/ 741 h 742"/>
              <a:gd name="T4" fmla="*/ 18 w 553"/>
              <a:gd name="T5" fmla="*/ 741 h 742"/>
              <a:gd name="T6" fmla="*/ 0 w 553"/>
              <a:gd name="T7" fmla="*/ 687 h 742"/>
              <a:gd name="T8" fmla="*/ 73 w 553"/>
              <a:gd name="T9" fmla="*/ 470 h 742"/>
              <a:gd name="T10" fmla="*/ 91 w 553"/>
              <a:gd name="T11" fmla="*/ 461 h 742"/>
              <a:gd name="T12" fmla="*/ 100 w 553"/>
              <a:gd name="T13" fmla="*/ 479 h 742"/>
              <a:gd name="T14" fmla="*/ 37 w 553"/>
              <a:gd name="T15" fmla="*/ 696 h 742"/>
              <a:gd name="T16" fmla="*/ 37 w 553"/>
              <a:gd name="T17" fmla="*/ 705 h 742"/>
              <a:gd name="T18" fmla="*/ 46 w 553"/>
              <a:gd name="T19" fmla="*/ 705 h 742"/>
              <a:gd name="T20" fmla="*/ 461 w 553"/>
              <a:gd name="T21" fmla="*/ 325 h 742"/>
              <a:gd name="T22" fmla="*/ 515 w 553"/>
              <a:gd name="T23" fmla="*/ 190 h 742"/>
              <a:gd name="T24" fmla="*/ 452 w 553"/>
              <a:gd name="T25" fmla="*/ 72 h 742"/>
              <a:gd name="T26" fmla="*/ 443 w 553"/>
              <a:gd name="T27" fmla="*/ 63 h 742"/>
              <a:gd name="T28" fmla="*/ 425 w 553"/>
              <a:gd name="T29" fmla="*/ 54 h 742"/>
              <a:gd name="T30" fmla="*/ 290 w 553"/>
              <a:gd name="T31" fmla="*/ 54 h 742"/>
              <a:gd name="T32" fmla="*/ 199 w 553"/>
              <a:gd name="T33" fmla="*/ 163 h 742"/>
              <a:gd name="T34" fmla="*/ 136 w 553"/>
              <a:gd name="T35" fmla="*/ 352 h 742"/>
              <a:gd name="T36" fmla="*/ 118 w 553"/>
              <a:gd name="T37" fmla="*/ 371 h 742"/>
              <a:gd name="T38" fmla="*/ 109 w 553"/>
              <a:gd name="T39" fmla="*/ 343 h 742"/>
              <a:gd name="T40" fmla="*/ 163 w 553"/>
              <a:gd name="T41" fmla="*/ 154 h 742"/>
              <a:gd name="T42" fmla="*/ 280 w 553"/>
              <a:gd name="T43" fmla="*/ 18 h 742"/>
              <a:gd name="T44" fmla="*/ 443 w 553"/>
              <a:gd name="T45" fmla="*/ 27 h 742"/>
              <a:gd name="T46" fmla="*/ 461 w 553"/>
              <a:gd name="T47" fmla="*/ 36 h 742"/>
              <a:gd name="T48" fmla="*/ 470 w 553"/>
              <a:gd name="T49" fmla="*/ 45 h 742"/>
              <a:gd name="T50" fmla="*/ 552 w 553"/>
              <a:gd name="T51" fmla="*/ 190 h 742"/>
              <a:gd name="T52" fmla="*/ 479 w 553"/>
              <a:gd name="T53" fmla="*/ 352 h 742"/>
              <a:gd name="T54" fmla="*/ 73 w 553"/>
              <a:gd name="T55" fmla="*/ 732 h 742"/>
              <a:gd name="T56" fmla="*/ 46 w 553"/>
              <a:gd name="T5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742">
                <a:moveTo>
                  <a:pt x="46" y="741"/>
                </a:moveTo>
                <a:lnTo>
                  <a:pt x="46" y="741"/>
                </a:lnTo>
                <a:cubicBezTo>
                  <a:pt x="37" y="741"/>
                  <a:pt x="27" y="741"/>
                  <a:pt x="18" y="741"/>
                </a:cubicBezTo>
                <a:cubicBezTo>
                  <a:pt x="9" y="723"/>
                  <a:pt x="0" y="705"/>
                  <a:pt x="0" y="687"/>
                </a:cubicBezTo>
                <a:cubicBezTo>
                  <a:pt x="73" y="470"/>
                  <a:pt x="73" y="470"/>
                  <a:pt x="73" y="470"/>
                </a:cubicBezTo>
                <a:cubicBezTo>
                  <a:pt x="73" y="461"/>
                  <a:pt x="82" y="452"/>
                  <a:pt x="91" y="461"/>
                </a:cubicBezTo>
                <a:cubicBezTo>
                  <a:pt x="100" y="461"/>
                  <a:pt x="109" y="470"/>
                  <a:pt x="100" y="479"/>
                </a:cubicBezTo>
                <a:cubicBezTo>
                  <a:pt x="37" y="696"/>
                  <a:pt x="37" y="696"/>
                  <a:pt x="37" y="696"/>
                </a:cubicBezTo>
                <a:cubicBezTo>
                  <a:pt x="37" y="705"/>
                  <a:pt x="37" y="705"/>
                  <a:pt x="37" y="705"/>
                </a:cubicBezTo>
                <a:cubicBezTo>
                  <a:pt x="37" y="705"/>
                  <a:pt x="46" y="714"/>
                  <a:pt x="46" y="705"/>
                </a:cubicBezTo>
                <a:cubicBezTo>
                  <a:pt x="461" y="325"/>
                  <a:pt x="461" y="325"/>
                  <a:pt x="461" y="325"/>
                </a:cubicBezTo>
                <a:cubicBezTo>
                  <a:pt x="497" y="289"/>
                  <a:pt x="515" y="244"/>
                  <a:pt x="515" y="190"/>
                </a:cubicBezTo>
                <a:cubicBezTo>
                  <a:pt x="506" y="145"/>
                  <a:pt x="488" y="99"/>
                  <a:pt x="452" y="72"/>
                </a:cubicBezTo>
                <a:cubicBezTo>
                  <a:pt x="443" y="72"/>
                  <a:pt x="443" y="63"/>
                  <a:pt x="443" y="63"/>
                </a:cubicBezTo>
                <a:cubicBezTo>
                  <a:pt x="434" y="63"/>
                  <a:pt x="434" y="63"/>
                  <a:pt x="425" y="54"/>
                </a:cubicBezTo>
                <a:cubicBezTo>
                  <a:pt x="389" y="36"/>
                  <a:pt x="335" y="36"/>
                  <a:pt x="290" y="54"/>
                </a:cubicBezTo>
                <a:cubicBezTo>
                  <a:pt x="244" y="72"/>
                  <a:pt x="208" y="108"/>
                  <a:pt x="199" y="163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27" y="371"/>
                  <a:pt x="118" y="371"/>
                </a:cubicBezTo>
                <a:cubicBezTo>
                  <a:pt x="109" y="361"/>
                  <a:pt x="100" y="352"/>
                  <a:pt x="109" y="343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81" y="90"/>
                  <a:pt x="226" y="45"/>
                  <a:pt x="280" y="18"/>
                </a:cubicBezTo>
                <a:cubicBezTo>
                  <a:pt x="335" y="0"/>
                  <a:pt x="398" y="0"/>
                  <a:pt x="443" y="27"/>
                </a:cubicBezTo>
                <a:cubicBezTo>
                  <a:pt x="452" y="27"/>
                  <a:pt x="452" y="36"/>
                  <a:pt x="461" y="36"/>
                </a:cubicBezTo>
                <a:cubicBezTo>
                  <a:pt x="461" y="36"/>
                  <a:pt x="461" y="36"/>
                  <a:pt x="470" y="45"/>
                </a:cubicBezTo>
                <a:cubicBezTo>
                  <a:pt x="515" y="72"/>
                  <a:pt x="543" y="127"/>
                  <a:pt x="552" y="190"/>
                </a:cubicBezTo>
                <a:cubicBezTo>
                  <a:pt x="552" y="244"/>
                  <a:pt x="524" y="307"/>
                  <a:pt x="479" y="352"/>
                </a:cubicBezTo>
                <a:cubicBezTo>
                  <a:pt x="73" y="732"/>
                  <a:pt x="73" y="732"/>
                  <a:pt x="73" y="732"/>
                </a:cubicBezTo>
                <a:cubicBezTo>
                  <a:pt x="63" y="741"/>
                  <a:pt x="55" y="741"/>
                  <a:pt x="46" y="7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17">
            <a:extLst>
              <a:ext uri="{FF2B5EF4-FFF2-40B4-BE49-F238E27FC236}">
                <a16:creationId xmlns:a16="http://schemas.microsoft.com/office/drawing/2014/main" id="{A714214D-EECE-B841-8AF8-8E586F03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86" y="10302523"/>
            <a:ext cx="199479" cy="259789"/>
          </a:xfrm>
          <a:custGeom>
            <a:avLst/>
            <a:gdLst>
              <a:gd name="T0" fmla="*/ 18 w 191"/>
              <a:gd name="T1" fmla="*/ 244 h 245"/>
              <a:gd name="T2" fmla="*/ 18 w 191"/>
              <a:gd name="T3" fmla="*/ 244 h 245"/>
              <a:gd name="T4" fmla="*/ 9 w 191"/>
              <a:gd name="T5" fmla="*/ 244 h 245"/>
              <a:gd name="T6" fmla="*/ 0 w 191"/>
              <a:gd name="T7" fmla="*/ 226 h 245"/>
              <a:gd name="T8" fmla="*/ 54 w 191"/>
              <a:gd name="T9" fmla="*/ 46 h 245"/>
              <a:gd name="T10" fmla="*/ 118 w 191"/>
              <a:gd name="T11" fmla="*/ 0 h 245"/>
              <a:gd name="T12" fmla="*/ 154 w 191"/>
              <a:gd name="T13" fmla="*/ 10 h 245"/>
              <a:gd name="T14" fmla="*/ 154 w 191"/>
              <a:gd name="T15" fmla="*/ 10 h 245"/>
              <a:gd name="T16" fmla="*/ 181 w 191"/>
              <a:gd name="T17" fmla="*/ 36 h 245"/>
              <a:gd name="T18" fmla="*/ 163 w 191"/>
              <a:gd name="T19" fmla="*/ 118 h 245"/>
              <a:gd name="T20" fmla="*/ 27 w 191"/>
              <a:gd name="T21" fmla="*/ 244 h 245"/>
              <a:gd name="T22" fmla="*/ 18 w 191"/>
              <a:gd name="T23" fmla="*/ 244 h 245"/>
              <a:gd name="T24" fmla="*/ 118 w 191"/>
              <a:gd name="T25" fmla="*/ 27 h 245"/>
              <a:gd name="T26" fmla="*/ 118 w 191"/>
              <a:gd name="T27" fmla="*/ 27 h 245"/>
              <a:gd name="T28" fmla="*/ 118 w 191"/>
              <a:gd name="T29" fmla="*/ 27 h 245"/>
              <a:gd name="T30" fmla="*/ 81 w 191"/>
              <a:gd name="T31" fmla="*/ 55 h 245"/>
              <a:gd name="T32" fmla="*/ 45 w 191"/>
              <a:gd name="T33" fmla="*/ 172 h 245"/>
              <a:gd name="T34" fmla="*/ 135 w 191"/>
              <a:gd name="T35" fmla="*/ 91 h 245"/>
              <a:gd name="T36" fmla="*/ 145 w 191"/>
              <a:gd name="T37" fmla="*/ 55 h 245"/>
              <a:gd name="T38" fmla="*/ 135 w 191"/>
              <a:gd name="T39" fmla="*/ 36 h 245"/>
              <a:gd name="T40" fmla="*/ 118 w 191"/>
              <a:gd name="T41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1" h="245">
                <a:moveTo>
                  <a:pt x="18" y="244"/>
                </a:moveTo>
                <a:lnTo>
                  <a:pt x="18" y="244"/>
                </a:lnTo>
                <a:cubicBezTo>
                  <a:pt x="9" y="244"/>
                  <a:pt x="9" y="244"/>
                  <a:pt x="9" y="244"/>
                </a:cubicBezTo>
                <a:cubicBezTo>
                  <a:pt x="0" y="244"/>
                  <a:pt x="0" y="235"/>
                  <a:pt x="0" y="226"/>
                </a:cubicBezTo>
                <a:cubicBezTo>
                  <a:pt x="54" y="46"/>
                  <a:pt x="54" y="46"/>
                  <a:pt x="54" y="46"/>
                </a:cubicBezTo>
                <a:cubicBezTo>
                  <a:pt x="63" y="18"/>
                  <a:pt x="90" y="0"/>
                  <a:pt x="118" y="0"/>
                </a:cubicBezTo>
                <a:cubicBezTo>
                  <a:pt x="127" y="0"/>
                  <a:pt x="145" y="0"/>
                  <a:pt x="154" y="10"/>
                </a:cubicBezTo>
                <a:lnTo>
                  <a:pt x="154" y="10"/>
                </a:lnTo>
                <a:cubicBezTo>
                  <a:pt x="163" y="18"/>
                  <a:pt x="172" y="27"/>
                  <a:pt x="181" y="36"/>
                </a:cubicBezTo>
                <a:cubicBezTo>
                  <a:pt x="190" y="64"/>
                  <a:pt x="181" y="100"/>
                  <a:pt x="163" y="118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18" y="244"/>
                  <a:pt x="18" y="244"/>
                  <a:pt x="18" y="244"/>
                </a:cubicBezTo>
                <a:close/>
                <a:moveTo>
                  <a:pt x="118" y="27"/>
                </a:moveTo>
                <a:lnTo>
                  <a:pt x="118" y="27"/>
                </a:lnTo>
                <a:lnTo>
                  <a:pt x="118" y="27"/>
                </a:lnTo>
                <a:cubicBezTo>
                  <a:pt x="99" y="27"/>
                  <a:pt x="90" y="46"/>
                  <a:pt x="81" y="55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54" y="82"/>
                  <a:pt x="154" y="64"/>
                  <a:pt x="145" y="55"/>
                </a:cubicBezTo>
                <a:cubicBezTo>
                  <a:pt x="145" y="46"/>
                  <a:pt x="145" y="36"/>
                  <a:pt x="135" y="36"/>
                </a:cubicBezTo>
                <a:cubicBezTo>
                  <a:pt x="127" y="36"/>
                  <a:pt x="127" y="27"/>
                  <a:pt x="11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8">
            <a:extLst>
              <a:ext uri="{FF2B5EF4-FFF2-40B4-BE49-F238E27FC236}">
                <a16:creationId xmlns:a16="http://schemas.microsoft.com/office/drawing/2014/main" id="{1201B572-85F5-F94A-ACF7-BB8CFCBA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86" y="10427777"/>
            <a:ext cx="287623" cy="153091"/>
          </a:xfrm>
          <a:custGeom>
            <a:avLst/>
            <a:gdLst>
              <a:gd name="T0" fmla="*/ 208 w 272"/>
              <a:gd name="T1" fmla="*/ 145 h 146"/>
              <a:gd name="T2" fmla="*/ 208 w 272"/>
              <a:gd name="T3" fmla="*/ 145 h 146"/>
              <a:gd name="T4" fmla="*/ 199 w 272"/>
              <a:gd name="T5" fmla="*/ 145 h 146"/>
              <a:gd name="T6" fmla="*/ 9 w 272"/>
              <a:gd name="T7" fmla="*/ 126 h 146"/>
              <a:gd name="T8" fmla="*/ 0 w 272"/>
              <a:gd name="T9" fmla="*/ 117 h 146"/>
              <a:gd name="T10" fmla="*/ 9 w 272"/>
              <a:gd name="T11" fmla="*/ 99 h 146"/>
              <a:gd name="T12" fmla="*/ 172 w 272"/>
              <a:gd name="T13" fmla="*/ 18 h 146"/>
              <a:gd name="T14" fmla="*/ 253 w 272"/>
              <a:gd name="T15" fmla="*/ 27 h 146"/>
              <a:gd name="T16" fmla="*/ 271 w 272"/>
              <a:gd name="T17" fmla="*/ 63 h 146"/>
              <a:gd name="T18" fmla="*/ 271 w 272"/>
              <a:gd name="T19" fmla="*/ 63 h 146"/>
              <a:gd name="T20" fmla="*/ 271 w 272"/>
              <a:gd name="T21" fmla="*/ 99 h 146"/>
              <a:gd name="T22" fmla="*/ 208 w 272"/>
              <a:gd name="T23" fmla="*/ 145 h 146"/>
              <a:gd name="T24" fmla="*/ 81 w 272"/>
              <a:gd name="T25" fmla="*/ 99 h 146"/>
              <a:gd name="T26" fmla="*/ 81 w 272"/>
              <a:gd name="T27" fmla="*/ 99 h 146"/>
              <a:gd name="T28" fmla="*/ 199 w 272"/>
              <a:gd name="T29" fmla="*/ 108 h 146"/>
              <a:gd name="T30" fmla="*/ 235 w 272"/>
              <a:gd name="T31" fmla="*/ 90 h 146"/>
              <a:gd name="T32" fmla="*/ 235 w 272"/>
              <a:gd name="T33" fmla="*/ 72 h 146"/>
              <a:gd name="T34" fmla="*/ 226 w 272"/>
              <a:gd name="T35" fmla="*/ 54 h 146"/>
              <a:gd name="T36" fmla="*/ 190 w 272"/>
              <a:gd name="T37" fmla="*/ 45 h 146"/>
              <a:gd name="T38" fmla="*/ 81 w 272"/>
              <a:gd name="T39" fmla="*/ 9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" h="146">
                <a:moveTo>
                  <a:pt x="208" y="145"/>
                </a:moveTo>
                <a:lnTo>
                  <a:pt x="208" y="145"/>
                </a:lnTo>
                <a:cubicBezTo>
                  <a:pt x="199" y="145"/>
                  <a:pt x="199" y="145"/>
                  <a:pt x="199" y="145"/>
                </a:cubicBezTo>
                <a:cubicBezTo>
                  <a:pt x="9" y="126"/>
                  <a:pt x="9" y="126"/>
                  <a:pt x="9" y="126"/>
                </a:cubicBezTo>
                <a:cubicBezTo>
                  <a:pt x="9" y="126"/>
                  <a:pt x="0" y="126"/>
                  <a:pt x="0" y="117"/>
                </a:cubicBezTo>
                <a:cubicBezTo>
                  <a:pt x="0" y="108"/>
                  <a:pt x="0" y="99"/>
                  <a:pt x="9" y="99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99" y="0"/>
                  <a:pt x="235" y="9"/>
                  <a:pt x="253" y="27"/>
                </a:cubicBezTo>
                <a:cubicBezTo>
                  <a:pt x="262" y="36"/>
                  <a:pt x="271" y="54"/>
                  <a:pt x="271" y="63"/>
                </a:cubicBezTo>
                <a:lnTo>
                  <a:pt x="271" y="63"/>
                </a:lnTo>
                <a:cubicBezTo>
                  <a:pt x="271" y="81"/>
                  <a:pt x="271" y="90"/>
                  <a:pt x="271" y="99"/>
                </a:cubicBezTo>
                <a:cubicBezTo>
                  <a:pt x="262" y="126"/>
                  <a:pt x="235" y="145"/>
                  <a:pt x="208" y="145"/>
                </a:cubicBezTo>
                <a:close/>
                <a:moveTo>
                  <a:pt x="81" y="99"/>
                </a:moveTo>
                <a:lnTo>
                  <a:pt x="81" y="99"/>
                </a:lnTo>
                <a:cubicBezTo>
                  <a:pt x="199" y="108"/>
                  <a:pt x="199" y="108"/>
                  <a:pt x="199" y="108"/>
                </a:cubicBezTo>
                <a:cubicBezTo>
                  <a:pt x="217" y="108"/>
                  <a:pt x="235" y="108"/>
                  <a:pt x="235" y="90"/>
                </a:cubicBezTo>
                <a:cubicBezTo>
                  <a:pt x="235" y="81"/>
                  <a:pt x="244" y="81"/>
                  <a:pt x="235" y="72"/>
                </a:cubicBezTo>
                <a:cubicBezTo>
                  <a:pt x="235" y="63"/>
                  <a:pt x="235" y="54"/>
                  <a:pt x="226" y="54"/>
                </a:cubicBezTo>
                <a:cubicBezTo>
                  <a:pt x="217" y="45"/>
                  <a:pt x="199" y="36"/>
                  <a:pt x="190" y="45"/>
                </a:cubicBezTo>
                <a:lnTo>
                  <a:pt x="81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9">
            <a:extLst>
              <a:ext uri="{FF2B5EF4-FFF2-40B4-BE49-F238E27FC236}">
                <a16:creationId xmlns:a16="http://schemas.microsoft.com/office/drawing/2014/main" id="{F5A9F48E-BDA1-2345-A77B-BC84A03D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907" y="10274688"/>
            <a:ext cx="143813" cy="287623"/>
          </a:xfrm>
          <a:custGeom>
            <a:avLst/>
            <a:gdLst>
              <a:gd name="T0" fmla="*/ 126 w 136"/>
              <a:gd name="T1" fmla="*/ 271 h 272"/>
              <a:gd name="T2" fmla="*/ 126 w 136"/>
              <a:gd name="T3" fmla="*/ 271 h 272"/>
              <a:gd name="T4" fmla="*/ 108 w 136"/>
              <a:gd name="T5" fmla="*/ 262 h 272"/>
              <a:gd name="T6" fmla="*/ 9 w 136"/>
              <a:gd name="T7" fmla="*/ 109 h 272"/>
              <a:gd name="T8" fmla="*/ 18 w 136"/>
              <a:gd name="T9" fmla="*/ 27 h 272"/>
              <a:gd name="T10" fmla="*/ 54 w 136"/>
              <a:gd name="T11" fmla="*/ 9 h 272"/>
              <a:gd name="T12" fmla="*/ 90 w 136"/>
              <a:gd name="T13" fmla="*/ 9 h 272"/>
              <a:gd name="T14" fmla="*/ 135 w 136"/>
              <a:gd name="T15" fmla="*/ 73 h 272"/>
              <a:gd name="T16" fmla="*/ 135 w 136"/>
              <a:gd name="T17" fmla="*/ 82 h 272"/>
              <a:gd name="T18" fmla="*/ 135 w 136"/>
              <a:gd name="T19" fmla="*/ 82 h 272"/>
              <a:gd name="T20" fmla="*/ 135 w 136"/>
              <a:gd name="T21" fmla="*/ 253 h 272"/>
              <a:gd name="T22" fmla="*/ 126 w 136"/>
              <a:gd name="T23" fmla="*/ 271 h 272"/>
              <a:gd name="T24" fmla="*/ 72 w 136"/>
              <a:gd name="T25" fmla="*/ 37 h 272"/>
              <a:gd name="T26" fmla="*/ 72 w 136"/>
              <a:gd name="T27" fmla="*/ 37 h 272"/>
              <a:gd name="T28" fmla="*/ 63 w 136"/>
              <a:gd name="T29" fmla="*/ 37 h 272"/>
              <a:gd name="T30" fmla="*/ 45 w 136"/>
              <a:gd name="T31" fmla="*/ 45 h 272"/>
              <a:gd name="T32" fmla="*/ 45 w 136"/>
              <a:gd name="T33" fmla="*/ 91 h 272"/>
              <a:gd name="T34" fmla="*/ 108 w 136"/>
              <a:gd name="T35" fmla="*/ 199 h 272"/>
              <a:gd name="T36" fmla="*/ 108 w 136"/>
              <a:gd name="T37" fmla="*/ 73 h 272"/>
              <a:gd name="T38" fmla="*/ 81 w 136"/>
              <a:gd name="T39" fmla="*/ 37 h 272"/>
              <a:gd name="T40" fmla="*/ 72 w 136"/>
              <a:gd name="T41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72">
                <a:moveTo>
                  <a:pt x="126" y="271"/>
                </a:moveTo>
                <a:lnTo>
                  <a:pt x="126" y="271"/>
                </a:lnTo>
                <a:cubicBezTo>
                  <a:pt x="117" y="271"/>
                  <a:pt x="108" y="271"/>
                  <a:pt x="108" y="262"/>
                </a:cubicBezTo>
                <a:cubicBezTo>
                  <a:pt x="9" y="109"/>
                  <a:pt x="9" y="109"/>
                  <a:pt x="9" y="109"/>
                </a:cubicBezTo>
                <a:cubicBezTo>
                  <a:pt x="0" y="82"/>
                  <a:pt x="0" y="45"/>
                  <a:pt x="18" y="27"/>
                </a:cubicBezTo>
                <a:cubicBezTo>
                  <a:pt x="27" y="18"/>
                  <a:pt x="36" y="9"/>
                  <a:pt x="54" y="9"/>
                </a:cubicBezTo>
                <a:cubicBezTo>
                  <a:pt x="63" y="0"/>
                  <a:pt x="81" y="0"/>
                  <a:pt x="90" y="9"/>
                </a:cubicBezTo>
                <a:cubicBezTo>
                  <a:pt x="117" y="9"/>
                  <a:pt x="135" y="45"/>
                  <a:pt x="135" y="73"/>
                </a:cubicBezTo>
                <a:cubicBezTo>
                  <a:pt x="135" y="82"/>
                  <a:pt x="135" y="82"/>
                  <a:pt x="135" y="82"/>
                </a:cubicBezTo>
                <a:lnTo>
                  <a:pt x="135" y="82"/>
                </a:lnTo>
                <a:cubicBezTo>
                  <a:pt x="135" y="253"/>
                  <a:pt x="135" y="253"/>
                  <a:pt x="135" y="253"/>
                </a:cubicBezTo>
                <a:cubicBezTo>
                  <a:pt x="135" y="262"/>
                  <a:pt x="135" y="271"/>
                  <a:pt x="126" y="271"/>
                </a:cubicBezTo>
                <a:close/>
                <a:moveTo>
                  <a:pt x="72" y="37"/>
                </a:moveTo>
                <a:lnTo>
                  <a:pt x="72" y="37"/>
                </a:lnTo>
                <a:cubicBezTo>
                  <a:pt x="63" y="37"/>
                  <a:pt x="63" y="37"/>
                  <a:pt x="63" y="37"/>
                </a:cubicBezTo>
                <a:cubicBezTo>
                  <a:pt x="54" y="37"/>
                  <a:pt x="45" y="45"/>
                  <a:pt x="45" y="45"/>
                </a:cubicBezTo>
                <a:cubicBezTo>
                  <a:pt x="36" y="54"/>
                  <a:pt x="36" y="73"/>
                  <a:pt x="45" y="91"/>
                </a:cubicBezTo>
                <a:cubicBezTo>
                  <a:pt x="108" y="199"/>
                  <a:pt x="108" y="199"/>
                  <a:pt x="108" y="199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99" y="54"/>
                  <a:pt x="90" y="45"/>
                  <a:pt x="81" y="37"/>
                </a:cubicBezTo>
                <a:lnTo>
                  <a:pt x="7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0">
            <a:extLst>
              <a:ext uri="{FF2B5EF4-FFF2-40B4-BE49-F238E27FC236}">
                <a16:creationId xmlns:a16="http://schemas.microsoft.com/office/drawing/2014/main" id="{DFEEFA11-3949-B64D-A0FF-EA75872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0" y="10808182"/>
            <a:ext cx="171648" cy="125257"/>
          </a:xfrm>
          <a:custGeom>
            <a:avLst/>
            <a:gdLst>
              <a:gd name="T0" fmla="*/ 145 w 164"/>
              <a:gd name="T1" fmla="*/ 118 h 119"/>
              <a:gd name="T2" fmla="*/ 145 w 164"/>
              <a:gd name="T3" fmla="*/ 118 h 119"/>
              <a:gd name="T4" fmla="*/ 136 w 164"/>
              <a:gd name="T5" fmla="*/ 109 h 119"/>
              <a:gd name="T6" fmla="*/ 9 w 164"/>
              <a:gd name="T7" fmla="*/ 37 h 119"/>
              <a:gd name="T8" fmla="*/ 9 w 164"/>
              <a:gd name="T9" fmla="*/ 9 h 119"/>
              <a:gd name="T10" fmla="*/ 28 w 164"/>
              <a:gd name="T11" fmla="*/ 0 h 119"/>
              <a:gd name="T12" fmla="*/ 154 w 164"/>
              <a:gd name="T13" fmla="*/ 82 h 119"/>
              <a:gd name="T14" fmla="*/ 163 w 164"/>
              <a:gd name="T15" fmla="*/ 109 h 119"/>
              <a:gd name="T16" fmla="*/ 145 w 164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119">
                <a:moveTo>
                  <a:pt x="145" y="118"/>
                </a:moveTo>
                <a:lnTo>
                  <a:pt x="145" y="118"/>
                </a:lnTo>
                <a:cubicBezTo>
                  <a:pt x="145" y="118"/>
                  <a:pt x="136" y="118"/>
                  <a:pt x="136" y="109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154" y="82"/>
                  <a:pt x="154" y="82"/>
                  <a:pt x="154" y="82"/>
                </a:cubicBezTo>
                <a:cubicBezTo>
                  <a:pt x="163" y="91"/>
                  <a:pt x="163" y="100"/>
                  <a:pt x="163" y="109"/>
                </a:cubicBezTo>
                <a:cubicBezTo>
                  <a:pt x="154" y="109"/>
                  <a:pt x="154" y="118"/>
                  <a:pt x="145" y="1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1">
            <a:extLst>
              <a:ext uri="{FF2B5EF4-FFF2-40B4-BE49-F238E27FC236}">
                <a16:creationId xmlns:a16="http://schemas.microsoft.com/office/drawing/2014/main" id="{5C28A53C-75F6-2A4D-8474-6B540604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32" y="10998386"/>
            <a:ext cx="78863" cy="55669"/>
          </a:xfrm>
          <a:custGeom>
            <a:avLst/>
            <a:gdLst>
              <a:gd name="T0" fmla="*/ 54 w 74"/>
              <a:gd name="T1" fmla="*/ 54 h 55"/>
              <a:gd name="T2" fmla="*/ 54 w 74"/>
              <a:gd name="T3" fmla="*/ 54 h 55"/>
              <a:gd name="T4" fmla="*/ 45 w 74"/>
              <a:gd name="T5" fmla="*/ 54 h 55"/>
              <a:gd name="T6" fmla="*/ 18 w 74"/>
              <a:gd name="T7" fmla="*/ 36 h 55"/>
              <a:gd name="T8" fmla="*/ 9 w 74"/>
              <a:gd name="T9" fmla="*/ 9 h 55"/>
              <a:gd name="T10" fmla="*/ 36 w 74"/>
              <a:gd name="T11" fmla="*/ 9 h 55"/>
              <a:gd name="T12" fmla="*/ 63 w 74"/>
              <a:gd name="T13" fmla="*/ 27 h 55"/>
              <a:gd name="T14" fmla="*/ 73 w 74"/>
              <a:gd name="T15" fmla="*/ 45 h 55"/>
              <a:gd name="T16" fmla="*/ 54 w 7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55">
                <a:moveTo>
                  <a:pt x="54" y="54"/>
                </a:moveTo>
                <a:lnTo>
                  <a:pt x="54" y="54"/>
                </a:lnTo>
                <a:lnTo>
                  <a:pt x="45" y="54"/>
                </a:lnTo>
                <a:cubicBezTo>
                  <a:pt x="18" y="36"/>
                  <a:pt x="18" y="36"/>
                  <a:pt x="18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73" y="27"/>
                  <a:pt x="73" y="36"/>
                  <a:pt x="73" y="45"/>
                </a:cubicBezTo>
                <a:cubicBezTo>
                  <a:pt x="63" y="54"/>
                  <a:pt x="63" y="54"/>
                  <a:pt x="54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2">
            <a:extLst>
              <a:ext uri="{FF2B5EF4-FFF2-40B4-BE49-F238E27FC236}">
                <a16:creationId xmlns:a16="http://schemas.microsoft.com/office/drawing/2014/main" id="{9BDE653A-AD35-1140-A6D7-3F65EBC4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315" y="11072611"/>
            <a:ext cx="106698" cy="78863"/>
          </a:xfrm>
          <a:custGeom>
            <a:avLst/>
            <a:gdLst>
              <a:gd name="T0" fmla="*/ 81 w 100"/>
              <a:gd name="T1" fmla="*/ 73 h 74"/>
              <a:gd name="T2" fmla="*/ 81 w 100"/>
              <a:gd name="T3" fmla="*/ 73 h 74"/>
              <a:gd name="T4" fmla="*/ 72 w 100"/>
              <a:gd name="T5" fmla="*/ 73 h 74"/>
              <a:gd name="T6" fmla="*/ 9 w 100"/>
              <a:gd name="T7" fmla="*/ 37 h 74"/>
              <a:gd name="T8" fmla="*/ 9 w 100"/>
              <a:gd name="T9" fmla="*/ 18 h 74"/>
              <a:gd name="T10" fmla="*/ 27 w 100"/>
              <a:gd name="T11" fmla="*/ 9 h 74"/>
              <a:gd name="T12" fmla="*/ 90 w 100"/>
              <a:gd name="T13" fmla="*/ 45 h 74"/>
              <a:gd name="T14" fmla="*/ 90 w 100"/>
              <a:gd name="T15" fmla="*/ 63 h 74"/>
              <a:gd name="T16" fmla="*/ 81 w 100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74">
                <a:moveTo>
                  <a:pt x="81" y="73"/>
                </a:moveTo>
                <a:lnTo>
                  <a:pt x="81" y="73"/>
                </a:lnTo>
                <a:cubicBezTo>
                  <a:pt x="72" y="73"/>
                  <a:pt x="72" y="73"/>
                  <a:pt x="72" y="73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0" y="18"/>
                  <a:pt x="9" y="18"/>
                </a:cubicBezTo>
                <a:cubicBezTo>
                  <a:pt x="9" y="9"/>
                  <a:pt x="27" y="0"/>
                  <a:pt x="27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9" y="63"/>
                  <a:pt x="90" y="63"/>
                </a:cubicBezTo>
                <a:cubicBezTo>
                  <a:pt x="90" y="73"/>
                  <a:pt x="81" y="73"/>
                  <a:pt x="81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3">
            <a:extLst>
              <a:ext uri="{FF2B5EF4-FFF2-40B4-BE49-F238E27FC236}">
                <a16:creationId xmlns:a16="http://schemas.microsoft.com/office/drawing/2014/main" id="{D1238A1E-3A17-714C-B240-31FFBBB3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561" y="5733021"/>
            <a:ext cx="816479" cy="867511"/>
          </a:xfrm>
          <a:custGeom>
            <a:avLst/>
            <a:gdLst>
              <a:gd name="T0" fmla="*/ 389 w 778"/>
              <a:gd name="T1" fmla="*/ 823 h 824"/>
              <a:gd name="T2" fmla="*/ 389 w 778"/>
              <a:gd name="T3" fmla="*/ 823 h 824"/>
              <a:gd name="T4" fmla="*/ 371 w 778"/>
              <a:gd name="T5" fmla="*/ 814 h 824"/>
              <a:gd name="T6" fmla="*/ 0 w 778"/>
              <a:gd name="T7" fmla="*/ 72 h 824"/>
              <a:gd name="T8" fmla="*/ 0 w 778"/>
              <a:gd name="T9" fmla="*/ 64 h 824"/>
              <a:gd name="T10" fmla="*/ 9 w 778"/>
              <a:gd name="T11" fmla="*/ 55 h 824"/>
              <a:gd name="T12" fmla="*/ 389 w 778"/>
              <a:gd name="T13" fmla="*/ 0 h 824"/>
              <a:gd name="T14" fmla="*/ 759 w 778"/>
              <a:gd name="T15" fmla="*/ 55 h 824"/>
              <a:gd name="T16" fmla="*/ 768 w 778"/>
              <a:gd name="T17" fmla="*/ 64 h 824"/>
              <a:gd name="T18" fmla="*/ 768 w 778"/>
              <a:gd name="T19" fmla="*/ 72 h 824"/>
              <a:gd name="T20" fmla="*/ 696 w 778"/>
              <a:gd name="T21" fmla="*/ 217 h 824"/>
              <a:gd name="T22" fmla="*/ 678 w 778"/>
              <a:gd name="T23" fmla="*/ 226 h 824"/>
              <a:gd name="T24" fmla="*/ 669 w 778"/>
              <a:gd name="T25" fmla="*/ 199 h 824"/>
              <a:gd name="T26" fmla="*/ 732 w 778"/>
              <a:gd name="T27" fmla="*/ 72 h 824"/>
              <a:gd name="T28" fmla="*/ 389 w 778"/>
              <a:gd name="T29" fmla="*/ 36 h 824"/>
              <a:gd name="T30" fmla="*/ 36 w 778"/>
              <a:gd name="T31" fmla="*/ 72 h 824"/>
              <a:gd name="T32" fmla="*/ 389 w 778"/>
              <a:gd name="T33" fmla="*/ 768 h 824"/>
              <a:gd name="T34" fmla="*/ 614 w 778"/>
              <a:gd name="T35" fmla="*/ 317 h 824"/>
              <a:gd name="T36" fmla="*/ 633 w 778"/>
              <a:gd name="T37" fmla="*/ 308 h 824"/>
              <a:gd name="T38" fmla="*/ 642 w 778"/>
              <a:gd name="T39" fmla="*/ 334 h 824"/>
              <a:gd name="T40" fmla="*/ 398 w 778"/>
              <a:gd name="T41" fmla="*/ 814 h 824"/>
              <a:gd name="T42" fmla="*/ 389 w 778"/>
              <a:gd name="T43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8" h="824">
                <a:moveTo>
                  <a:pt x="389" y="823"/>
                </a:moveTo>
                <a:lnTo>
                  <a:pt x="389" y="823"/>
                </a:lnTo>
                <a:cubicBezTo>
                  <a:pt x="380" y="823"/>
                  <a:pt x="371" y="823"/>
                  <a:pt x="371" y="814"/>
                </a:cubicBezTo>
                <a:cubicBezTo>
                  <a:pt x="0" y="72"/>
                  <a:pt x="0" y="72"/>
                  <a:pt x="0" y="72"/>
                </a:cubicBezTo>
                <a:lnTo>
                  <a:pt x="0" y="64"/>
                </a:lnTo>
                <a:cubicBezTo>
                  <a:pt x="0" y="55"/>
                  <a:pt x="0" y="55"/>
                  <a:pt x="9" y="55"/>
                </a:cubicBezTo>
                <a:cubicBezTo>
                  <a:pt x="91" y="18"/>
                  <a:pt x="226" y="0"/>
                  <a:pt x="389" y="0"/>
                </a:cubicBezTo>
                <a:cubicBezTo>
                  <a:pt x="542" y="0"/>
                  <a:pt x="687" y="18"/>
                  <a:pt x="759" y="55"/>
                </a:cubicBezTo>
                <a:cubicBezTo>
                  <a:pt x="768" y="55"/>
                  <a:pt x="768" y="55"/>
                  <a:pt x="768" y="64"/>
                </a:cubicBezTo>
                <a:cubicBezTo>
                  <a:pt x="777" y="64"/>
                  <a:pt x="768" y="72"/>
                  <a:pt x="768" y="72"/>
                </a:cubicBezTo>
                <a:cubicBezTo>
                  <a:pt x="696" y="217"/>
                  <a:pt x="696" y="217"/>
                  <a:pt x="696" y="217"/>
                </a:cubicBezTo>
                <a:cubicBezTo>
                  <a:pt x="696" y="226"/>
                  <a:pt x="687" y="226"/>
                  <a:pt x="678" y="226"/>
                </a:cubicBezTo>
                <a:cubicBezTo>
                  <a:pt x="669" y="217"/>
                  <a:pt x="669" y="208"/>
                  <a:pt x="669" y="199"/>
                </a:cubicBezTo>
                <a:cubicBezTo>
                  <a:pt x="732" y="72"/>
                  <a:pt x="732" y="72"/>
                  <a:pt x="732" y="72"/>
                </a:cubicBezTo>
                <a:cubicBezTo>
                  <a:pt x="651" y="55"/>
                  <a:pt x="524" y="36"/>
                  <a:pt x="389" y="36"/>
                </a:cubicBezTo>
                <a:cubicBezTo>
                  <a:pt x="244" y="36"/>
                  <a:pt x="118" y="55"/>
                  <a:pt x="36" y="72"/>
                </a:cubicBezTo>
                <a:cubicBezTo>
                  <a:pt x="389" y="768"/>
                  <a:pt x="389" y="768"/>
                  <a:pt x="389" y="768"/>
                </a:cubicBezTo>
                <a:cubicBezTo>
                  <a:pt x="614" y="317"/>
                  <a:pt x="614" y="317"/>
                  <a:pt x="614" y="317"/>
                </a:cubicBezTo>
                <a:cubicBezTo>
                  <a:pt x="614" y="308"/>
                  <a:pt x="624" y="308"/>
                  <a:pt x="633" y="308"/>
                </a:cubicBezTo>
                <a:cubicBezTo>
                  <a:pt x="642" y="317"/>
                  <a:pt x="642" y="325"/>
                  <a:pt x="642" y="334"/>
                </a:cubicBezTo>
                <a:cubicBezTo>
                  <a:pt x="398" y="814"/>
                  <a:pt x="398" y="814"/>
                  <a:pt x="398" y="814"/>
                </a:cubicBezTo>
                <a:cubicBezTo>
                  <a:pt x="398" y="823"/>
                  <a:pt x="389" y="823"/>
                  <a:pt x="389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24">
            <a:extLst>
              <a:ext uri="{FF2B5EF4-FFF2-40B4-BE49-F238E27FC236}">
                <a16:creationId xmlns:a16="http://schemas.microsoft.com/office/drawing/2014/main" id="{D7A70F39-1121-4946-8AD4-A9B30C09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892" y="5589211"/>
            <a:ext cx="923180" cy="236592"/>
          </a:xfrm>
          <a:custGeom>
            <a:avLst/>
            <a:gdLst>
              <a:gd name="T0" fmla="*/ 804 w 877"/>
              <a:gd name="T1" fmla="*/ 216 h 227"/>
              <a:gd name="T2" fmla="*/ 804 w 877"/>
              <a:gd name="T3" fmla="*/ 216 h 227"/>
              <a:gd name="T4" fmla="*/ 777 w 877"/>
              <a:gd name="T5" fmla="*/ 216 h 227"/>
              <a:gd name="T6" fmla="*/ 99 w 877"/>
              <a:gd name="T7" fmla="*/ 216 h 227"/>
              <a:gd name="T8" fmla="*/ 36 w 877"/>
              <a:gd name="T9" fmla="*/ 207 h 227"/>
              <a:gd name="T10" fmla="*/ 0 w 877"/>
              <a:gd name="T11" fmla="*/ 144 h 227"/>
              <a:gd name="T12" fmla="*/ 54 w 877"/>
              <a:gd name="T13" fmla="*/ 72 h 227"/>
              <a:gd name="T14" fmla="*/ 822 w 877"/>
              <a:gd name="T15" fmla="*/ 72 h 227"/>
              <a:gd name="T16" fmla="*/ 876 w 877"/>
              <a:gd name="T17" fmla="*/ 144 h 227"/>
              <a:gd name="T18" fmla="*/ 849 w 877"/>
              <a:gd name="T19" fmla="*/ 207 h 227"/>
              <a:gd name="T20" fmla="*/ 804 w 877"/>
              <a:gd name="T21" fmla="*/ 216 h 227"/>
              <a:gd name="T22" fmla="*/ 443 w 877"/>
              <a:gd name="T23" fmla="*/ 135 h 227"/>
              <a:gd name="T24" fmla="*/ 443 w 877"/>
              <a:gd name="T25" fmla="*/ 135 h 227"/>
              <a:gd name="T26" fmla="*/ 786 w 877"/>
              <a:gd name="T27" fmla="*/ 180 h 227"/>
              <a:gd name="T28" fmla="*/ 822 w 877"/>
              <a:gd name="T29" fmla="*/ 180 h 227"/>
              <a:gd name="T30" fmla="*/ 840 w 877"/>
              <a:gd name="T31" fmla="*/ 144 h 227"/>
              <a:gd name="T32" fmla="*/ 813 w 877"/>
              <a:gd name="T33" fmla="*/ 108 h 227"/>
              <a:gd name="T34" fmla="*/ 63 w 877"/>
              <a:gd name="T35" fmla="*/ 108 h 227"/>
              <a:gd name="T36" fmla="*/ 36 w 877"/>
              <a:gd name="T37" fmla="*/ 144 h 227"/>
              <a:gd name="T38" fmla="*/ 54 w 877"/>
              <a:gd name="T39" fmla="*/ 180 h 227"/>
              <a:gd name="T40" fmla="*/ 90 w 877"/>
              <a:gd name="T41" fmla="*/ 180 h 227"/>
              <a:gd name="T42" fmla="*/ 443 w 877"/>
              <a:gd name="T43" fmla="*/ 13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7" h="227">
                <a:moveTo>
                  <a:pt x="804" y="216"/>
                </a:moveTo>
                <a:lnTo>
                  <a:pt x="804" y="216"/>
                </a:lnTo>
                <a:cubicBezTo>
                  <a:pt x="795" y="216"/>
                  <a:pt x="786" y="216"/>
                  <a:pt x="777" y="216"/>
                </a:cubicBezTo>
                <a:cubicBezTo>
                  <a:pt x="560" y="153"/>
                  <a:pt x="316" y="153"/>
                  <a:pt x="99" y="216"/>
                </a:cubicBezTo>
                <a:cubicBezTo>
                  <a:pt x="72" y="226"/>
                  <a:pt x="54" y="216"/>
                  <a:pt x="36" y="207"/>
                </a:cubicBezTo>
                <a:cubicBezTo>
                  <a:pt x="18" y="190"/>
                  <a:pt x="0" y="171"/>
                  <a:pt x="0" y="144"/>
                </a:cubicBezTo>
                <a:cubicBezTo>
                  <a:pt x="0" y="108"/>
                  <a:pt x="27" y="81"/>
                  <a:pt x="54" y="72"/>
                </a:cubicBezTo>
                <a:cubicBezTo>
                  <a:pt x="307" y="0"/>
                  <a:pt x="569" y="0"/>
                  <a:pt x="822" y="72"/>
                </a:cubicBezTo>
                <a:cubicBezTo>
                  <a:pt x="858" y="81"/>
                  <a:pt x="876" y="108"/>
                  <a:pt x="876" y="144"/>
                </a:cubicBezTo>
                <a:cubicBezTo>
                  <a:pt x="876" y="171"/>
                  <a:pt x="867" y="190"/>
                  <a:pt x="849" y="207"/>
                </a:cubicBezTo>
                <a:cubicBezTo>
                  <a:pt x="831" y="216"/>
                  <a:pt x="813" y="216"/>
                  <a:pt x="804" y="216"/>
                </a:cubicBezTo>
                <a:close/>
                <a:moveTo>
                  <a:pt x="443" y="135"/>
                </a:moveTo>
                <a:lnTo>
                  <a:pt x="443" y="135"/>
                </a:lnTo>
                <a:cubicBezTo>
                  <a:pt x="560" y="135"/>
                  <a:pt x="678" y="153"/>
                  <a:pt x="786" y="180"/>
                </a:cubicBezTo>
                <a:cubicBezTo>
                  <a:pt x="804" y="190"/>
                  <a:pt x="813" y="180"/>
                  <a:pt x="822" y="180"/>
                </a:cubicBezTo>
                <a:cubicBezTo>
                  <a:pt x="840" y="171"/>
                  <a:pt x="840" y="153"/>
                  <a:pt x="840" y="144"/>
                </a:cubicBezTo>
                <a:cubicBezTo>
                  <a:pt x="840" y="126"/>
                  <a:pt x="831" y="108"/>
                  <a:pt x="813" y="108"/>
                </a:cubicBezTo>
                <a:cubicBezTo>
                  <a:pt x="569" y="36"/>
                  <a:pt x="307" y="36"/>
                  <a:pt x="63" y="108"/>
                </a:cubicBezTo>
                <a:cubicBezTo>
                  <a:pt x="45" y="108"/>
                  <a:pt x="36" y="126"/>
                  <a:pt x="36" y="144"/>
                </a:cubicBezTo>
                <a:cubicBezTo>
                  <a:pt x="36" y="153"/>
                  <a:pt x="45" y="171"/>
                  <a:pt x="54" y="180"/>
                </a:cubicBezTo>
                <a:cubicBezTo>
                  <a:pt x="63" y="180"/>
                  <a:pt x="72" y="190"/>
                  <a:pt x="90" y="180"/>
                </a:cubicBezTo>
                <a:cubicBezTo>
                  <a:pt x="199" y="153"/>
                  <a:pt x="316" y="135"/>
                  <a:pt x="44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25">
            <a:extLst>
              <a:ext uri="{FF2B5EF4-FFF2-40B4-BE49-F238E27FC236}">
                <a16:creationId xmlns:a16="http://schemas.microsoft.com/office/drawing/2014/main" id="{94CEA741-1B5C-4C42-9284-1451C348F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209" y="5849000"/>
            <a:ext cx="218036" cy="208757"/>
          </a:xfrm>
          <a:custGeom>
            <a:avLst/>
            <a:gdLst>
              <a:gd name="T0" fmla="*/ 99 w 209"/>
              <a:gd name="T1" fmla="*/ 199 h 200"/>
              <a:gd name="T2" fmla="*/ 99 w 209"/>
              <a:gd name="T3" fmla="*/ 199 h 200"/>
              <a:gd name="T4" fmla="*/ 0 w 209"/>
              <a:gd name="T5" fmla="*/ 99 h 200"/>
              <a:gd name="T6" fmla="*/ 99 w 209"/>
              <a:gd name="T7" fmla="*/ 0 h 200"/>
              <a:gd name="T8" fmla="*/ 208 w 209"/>
              <a:gd name="T9" fmla="*/ 99 h 200"/>
              <a:gd name="T10" fmla="*/ 99 w 209"/>
              <a:gd name="T11" fmla="*/ 199 h 200"/>
              <a:gd name="T12" fmla="*/ 99 w 209"/>
              <a:gd name="T13" fmla="*/ 36 h 200"/>
              <a:gd name="T14" fmla="*/ 99 w 209"/>
              <a:gd name="T15" fmla="*/ 36 h 200"/>
              <a:gd name="T16" fmla="*/ 36 w 209"/>
              <a:gd name="T17" fmla="*/ 99 h 200"/>
              <a:gd name="T18" fmla="*/ 99 w 209"/>
              <a:gd name="T19" fmla="*/ 162 h 200"/>
              <a:gd name="T20" fmla="*/ 172 w 209"/>
              <a:gd name="T21" fmla="*/ 99 h 200"/>
              <a:gd name="T22" fmla="*/ 99 w 209"/>
              <a:gd name="T23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0">
                <a:moveTo>
                  <a:pt x="99" y="199"/>
                </a:moveTo>
                <a:lnTo>
                  <a:pt x="99" y="199"/>
                </a:lnTo>
                <a:cubicBezTo>
                  <a:pt x="45" y="199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62" y="0"/>
                  <a:pt x="208" y="45"/>
                  <a:pt x="208" y="99"/>
                </a:cubicBezTo>
                <a:cubicBezTo>
                  <a:pt x="208" y="153"/>
                  <a:pt x="162" y="199"/>
                  <a:pt x="99" y="199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63" y="36"/>
                  <a:pt x="36" y="63"/>
                  <a:pt x="36" y="99"/>
                </a:cubicBezTo>
                <a:cubicBezTo>
                  <a:pt x="36" y="135"/>
                  <a:pt x="63" y="162"/>
                  <a:pt x="99" y="162"/>
                </a:cubicBezTo>
                <a:cubicBezTo>
                  <a:pt x="135" y="162"/>
                  <a:pt x="172" y="135"/>
                  <a:pt x="172" y="99"/>
                </a:cubicBezTo>
                <a:cubicBezTo>
                  <a:pt x="172" y="63"/>
                  <a:pt x="135" y="36"/>
                  <a:pt x="99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26">
            <a:extLst>
              <a:ext uri="{FF2B5EF4-FFF2-40B4-BE49-F238E27FC236}">
                <a16:creationId xmlns:a16="http://schemas.microsoft.com/office/drawing/2014/main" id="{CB182280-8EF1-1348-9476-65E38859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297" y="6187652"/>
            <a:ext cx="162369" cy="162369"/>
          </a:xfrm>
          <a:custGeom>
            <a:avLst/>
            <a:gdLst>
              <a:gd name="T0" fmla="*/ 82 w 155"/>
              <a:gd name="T1" fmla="*/ 153 h 154"/>
              <a:gd name="T2" fmla="*/ 82 w 155"/>
              <a:gd name="T3" fmla="*/ 153 h 154"/>
              <a:gd name="T4" fmla="*/ 0 w 155"/>
              <a:gd name="T5" fmla="*/ 72 h 154"/>
              <a:gd name="T6" fmla="*/ 82 w 155"/>
              <a:gd name="T7" fmla="*/ 0 h 154"/>
              <a:gd name="T8" fmla="*/ 154 w 155"/>
              <a:gd name="T9" fmla="*/ 72 h 154"/>
              <a:gd name="T10" fmla="*/ 82 w 155"/>
              <a:gd name="T11" fmla="*/ 153 h 154"/>
              <a:gd name="T12" fmla="*/ 82 w 155"/>
              <a:gd name="T13" fmla="*/ 27 h 154"/>
              <a:gd name="T14" fmla="*/ 82 w 155"/>
              <a:gd name="T15" fmla="*/ 27 h 154"/>
              <a:gd name="T16" fmla="*/ 37 w 155"/>
              <a:gd name="T17" fmla="*/ 72 h 154"/>
              <a:gd name="T18" fmla="*/ 82 w 155"/>
              <a:gd name="T19" fmla="*/ 117 h 154"/>
              <a:gd name="T20" fmla="*/ 118 w 155"/>
              <a:gd name="T21" fmla="*/ 72 h 154"/>
              <a:gd name="T22" fmla="*/ 82 w 155"/>
              <a:gd name="T23" fmla="*/ 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4">
                <a:moveTo>
                  <a:pt x="82" y="153"/>
                </a:moveTo>
                <a:lnTo>
                  <a:pt x="82" y="153"/>
                </a:lnTo>
                <a:cubicBezTo>
                  <a:pt x="37" y="153"/>
                  <a:pt x="0" y="117"/>
                  <a:pt x="0" y="72"/>
                </a:cubicBezTo>
                <a:cubicBezTo>
                  <a:pt x="0" y="27"/>
                  <a:pt x="37" y="0"/>
                  <a:pt x="82" y="0"/>
                </a:cubicBezTo>
                <a:cubicBezTo>
                  <a:pt x="118" y="0"/>
                  <a:pt x="154" y="27"/>
                  <a:pt x="154" y="72"/>
                </a:cubicBezTo>
                <a:cubicBezTo>
                  <a:pt x="154" y="117"/>
                  <a:pt x="118" y="153"/>
                  <a:pt x="82" y="153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4" y="27"/>
                  <a:pt x="37" y="45"/>
                  <a:pt x="37" y="72"/>
                </a:cubicBezTo>
                <a:cubicBezTo>
                  <a:pt x="37" y="99"/>
                  <a:pt x="54" y="117"/>
                  <a:pt x="82" y="117"/>
                </a:cubicBezTo>
                <a:cubicBezTo>
                  <a:pt x="100" y="117"/>
                  <a:pt x="118" y="99"/>
                  <a:pt x="118" y="72"/>
                </a:cubicBezTo>
                <a:cubicBezTo>
                  <a:pt x="118" y="45"/>
                  <a:pt x="100" y="27"/>
                  <a:pt x="8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27">
            <a:extLst>
              <a:ext uri="{FF2B5EF4-FFF2-40B4-BE49-F238E27FC236}">
                <a16:creationId xmlns:a16="http://schemas.microsoft.com/office/drawing/2014/main" id="{2F35F8FE-98CD-4E42-B786-FDED53C6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913" y="5932503"/>
            <a:ext cx="162369" cy="162367"/>
          </a:xfrm>
          <a:custGeom>
            <a:avLst/>
            <a:gdLst>
              <a:gd name="T0" fmla="*/ 81 w 154"/>
              <a:gd name="T1" fmla="*/ 154 h 155"/>
              <a:gd name="T2" fmla="*/ 81 w 154"/>
              <a:gd name="T3" fmla="*/ 154 h 155"/>
              <a:gd name="T4" fmla="*/ 0 w 154"/>
              <a:gd name="T5" fmla="*/ 81 h 155"/>
              <a:gd name="T6" fmla="*/ 81 w 154"/>
              <a:gd name="T7" fmla="*/ 0 h 155"/>
              <a:gd name="T8" fmla="*/ 153 w 154"/>
              <a:gd name="T9" fmla="*/ 81 h 155"/>
              <a:gd name="T10" fmla="*/ 81 w 154"/>
              <a:gd name="T11" fmla="*/ 154 h 155"/>
              <a:gd name="T12" fmla="*/ 81 w 154"/>
              <a:gd name="T13" fmla="*/ 36 h 155"/>
              <a:gd name="T14" fmla="*/ 81 w 154"/>
              <a:gd name="T15" fmla="*/ 36 h 155"/>
              <a:gd name="T16" fmla="*/ 36 w 154"/>
              <a:gd name="T17" fmla="*/ 81 h 155"/>
              <a:gd name="T18" fmla="*/ 81 w 154"/>
              <a:gd name="T19" fmla="*/ 118 h 155"/>
              <a:gd name="T20" fmla="*/ 126 w 154"/>
              <a:gd name="T21" fmla="*/ 81 h 155"/>
              <a:gd name="T22" fmla="*/ 81 w 154"/>
              <a:gd name="T23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5">
                <a:moveTo>
                  <a:pt x="81" y="154"/>
                </a:moveTo>
                <a:lnTo>
                  <a:pt x="81" y="154"/>
                </a:lnTo>
                <a:cubicBezTo>
                  <a:pt x="36" y="154"/>
                  <a:pt x="0" y="118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81"/>
                </a:cubicBezTo>
                <a:cubicBezTo>
                  <a:pt x="153" y="118"/>
                  <a:pt x="126" y="154"/>
                  <a:pt x="81" y="154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4" y="36"/>
                  <a:pt x="36" y="54"/>
                  <a:pt x="36" y="81"/>
                </a:cubicBezTo>
                <a:cubicBezTo>
                  <a:pt x="36" y="99"/>
                  <a:pt x="54" y="118"/>
                  <a:pt x="81" y="118"/>
                </a:cubicBezTo>
                <a:cubicBezTo>
                  <a:pt x="108" y="118"/>
                  <a:pt x="126" y="99"/>
                  <a:pt x="126" y="81"/>
                </a:cubicBezTo>
                <a:cubicBezTo>
                  <a:pt x="126" y="54"/>
                  <a:pt x="108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28">
            <a:extLst>
              <a:ext uri="{FF2B5EF4-FFF2-40B4-BE49-F238E27FC236}">
                <a16:creationId xmlns:a16="http://schemas.microsoft.com/office/drawing/2014/main" id="{6A97C266-A15F-EA4B-BFF7-F98930CE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223" y="5849000"/>
            <a:ext cx="162367" cy="37113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18 w 155"/>
              <a:gd name="T9" fmla="*/ 0 h 37"/>
              <a:gd name="T10" fmla="*/ 135 w 155"/>
              <a:gd name="T11" fmla="*/ 0 h 37"/>
              <a:gd name="T12" fmla="*/ 154 w 155"/>
              <a:gd name="T13" fmla="*/ 18 h 37"/>
              <a:gd name="T14" fmla="*/ 135 w 1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29">
            <a:extLst>
              <a:ext uri="{FF2B5EF4-FFF2-40B4-BE49-F238E27FC236}">
                <a16:creationId xmlns:a16="http://schemas.microsoft.com/office/drawing/2014/main" id="{26F5A47D-DE1A-4B4E-BCC9-5A3444BE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2990" y="6085592"/>
            <a:ext cx="97419" cy="97422"/>
          </a:xfrm>
          <a:custGeom>
            <a:avLst/>
            <a:gdLst>
              <a:gd name="T0" fmla="*/ 72 w 92"/>
              <a:gd name="T1" fmla="*/ 91 h 92"/>
              <a:gd name="T2" fmla="*/ 72 w 92"/>
              <a:gd name="T3" fmla="*/ 91 h 92"/>
              <a:gd name="T4" fmla="*/ 63 w 92"/>
              <a:gd name="T5" fmla="*/ 91 h 92"/>
              <a:gd name="T6" fmla="*/ 9 w 92"/>
              <a:gd name="T7" fmla="*/ 28 h 92"/>
              <a:gd name="T8" fmla="*/ 9 w 92"/>
              <a:gd name="T9" fmla="*/ 10 h 92"/>
              <a:gd name="T10" fmla="*/ 27 w 92"/>
              <a:gd name="T11" fmla="*/ 10 h 92"/>
              <a:gd name="T12" fmla="*/ 91 w 92"/>
              <a:gd name="T13" fmla="*/ 64 h 92"/>
              <a:gd name="T14" fmla="*/ 91 w 92"/>
              <a:gd name="T15" fmla="*/ 91 h 92"/>
              <a:gd name="T16" fmla="*/ 72 w 92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2">
                <a:moveTo>
                  <a:pt x="72" y="91"/>
                </a:moveTo>
                <a:lnTo>
                  <a:pt x="72" y="91"/>
                </a:lnTo>
                <a:lnTo>
                  <a:pt x="63" y="91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0"/>
                  <a:pt x="9" y="10"/>
                </a:cubicBezTo>
                <a:cubicBezTo>
                  <a:pt x="9" y="0"/>
                  <a:pt x="27" y="0"/>
                  <a:pt x="27" y="10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73"/>
                  <a:pt x="91" y="82"/>
                  <a:pt x="91" y="91"/>
                </a:cubicBezTo>
                <a:cubicBezTo>
                  <a:pt x="82" y="91"/>
                  <a:pt x="82" y="91"/>
                  <a:pt x="72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0">
            <a:extLst>
              <a:ext uri="{FF2B5EF4-FFF2-40B4-BE49-F238E27FC236}">
                <a16:creationId xmlns:a16="http://schemas.microsoft.com/office/drawing/2014/main" id="{18BE961E-8EBC-0142-AC2C-1027E010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065" y="10283967"/>
            <a:ext cx="635556" cy="867508"/>
          </a:xfrm>
          <a:custGeom>
            <a:avLst/>
            <a:gdLst>
              <a:gd name="T0" fmla="*/ 307 w 606"/>
              <a:gd name="T1" fmla="*/ 823 h 824"/>
              <a:gd name="T2" fmla="*/ 307 w 606"/>
              <a:gd name="T3" fmla="*/ 823 h 824"/>
              <a:gd name="T4" fmla="*/ 0 w 606"/>
              <a:gd name="T5" fmla="*/ 515 h 824"/>
              <a:gd name="T6" fmla="*/ 9 w 606"/>
              <a:gd name="T7" fmla="*/ 461 h 824"/>
              <a:gd name="T8" fmla="*/ 9 w 606"/>
              <a:gd name="T9" fmla="*/ 461 h 824"/>
              <a:gd name="T10" fmla="*/ 17 w 606"/>
              <a:gd name="T11" fmla="*/ 416 h 824"/>
              <a:gd name="T12" fmla="*/ 45 w 606"/>
              <a:gd name="T13" fmla="*/ 344 h 824"/>
              <a:gd name="T14" fmla="*/ 72 w 606"/>
              <a:gd name="T15" fmla="*/ 335 h 824"/>
              <a:gd name="T16" fmla="*/ 81 w 606"/>
              <a:gd name="T17" fmla="*/ 353 h 824"/>
              <a:gd name="T18" fmla="*/ 54 w 606"/>
              <a:gd name="T19" fmla="*/ 425 h 824"/>
              <a:gd name="T20" fmla="*/ 54 w 606"/>
              <a:gd name="T21" fmla="*/ 425 h 824"/>
              <a:gd name="T22" fmla="*/ 45 w 606"/>
              <a:gd name="T23" fmla="*/ 470 h 824"/>
              <a:gd name="T24" fmla="*/ 45 w 606"/>
              <a:gd name="T25" fmla="*/ 470 h 824"/>
              <a:gd name="T26" fmla="*/ 45 w 606"/>
              <a:gd name="T27" fmla="*/ 470 h 824"/>
              <a:gd name="T28" fmla="*/ 36 w 606"/>
              <a:gd name="T29" fmla="*/ 515 h 824"/>
              <a:gd name="T30" fmla="*/ 307 w 606"/>
              <a:gd name="T31" fmla="*/ 787 h 824"/>
              <a:gd name="T32" fmla="*/ 569 w 606"/>
              <a:gd name="T33" fmla="*/ 515 h 824"/>
              <a:gd name="T34" fmla="*/ 569 w 606"/>
              <a:gd name="T35" fmla="*/ 470 h 824"/>
              <a:gd name="T36" fmla="*/ 569 w 606"/>
              <a:gd name="T37" fmla="*/ 470 h 824"/>
              <a:gd name="T38" fmla="*/ 560 w 606"/>
              <a:gd name="T39" fmla="*/ 425 h 824"/>
              <a:gd name="T40" fmla="*/ 551 w 606"/>
              <a:gd name="T41" fmla="*/ 425 h 824"/>
              <a:gd name="T42" fmla="*/ 307 w 606"/>
              <a:gd name="T43" fmla="*/ 36 h 824"/>
              <a:gd name="T44" fmla="*/ 135 w 606"/>
              <a:gd name="T45" fmla="*/ 244 h 824"/>
              <a:gd name="T46" fmla="*/ 108 w 606"/>
              <a:gd name="T47" fmla="*/ 253 h 824"/>
              <a:gd name="T48" fmla="*/ 108 w 606"/>
              <a:gd name="T49" fmla="*/ 226 h 824"/>
              <a:gd name="T50" fmla="*/ 289 w 606"/>
              <a:gd name="T51" fmla="*/ 9 h 824"/>
              <a:gd name="T52" fmla="*/ 316 w 606"/>
              <a:gd name="T53" fmla="*/ 9 h 824"/>
              <a:gd name="T54" fmla="*/ 587 w 606"/>
              <a:gd name="T55" fmla="*/ 416 h 824"/>
              <a:gd name="T56" fmla="*/ 596 w 606"/>
              <a:gd name="T57" fmla="*/ 461 h 824"/>
              <a:gd name="T58" fmla="*/ 596 w 606"/>
              <a:gd name="T59" fmla="*/ 461 h 824"/>
              <a:gd name="T60" fmla="*/ 596 w 606"/>
              <a:gd name="T61" fmla="*/ 461 h 824"/>
              <a:gd name="T62" fmla="*/ 605 w 606"/>
              <a:gd name="T63" fmla="*/ 515 h 824"/>
              <a:gd name="T64" fmla="*/ 307 w 606"/>
              <a:gd name="T65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6" h="824">
                <a:moveTo>
                  <a:pt x="307" y="823"/>
                </a:moveTo>
                <a:lnTo>
                  <a:pt x="307" y="823"/>
                </a:lnTo>
                <a:cubicBezTo>
                  <a:pt x="135" y="823"/>
                  <a:pt x="0" y="687"/>
                  <a:pt x="0" y="515"/>
                </a:cubicBezTo>
                <a:cubicBezTo>
                  <a:pt x="0" y="497"/>
                  <a:pt x="0" y="479"/>
                  <a:pt x="9" y="461"/>
                </a:cubicBezTo>
                <a:lnTo>
                  <a:pt x="9" y="461"/>
                </a:lnTo>
                <a:cubicBezTo>
                  <a:pt x="9" y="443"/>
                  <a:pt x="17" y="434"/>
                  <a:pt x="17" y="416"/>
                </a:cubicBezTo>
                <a:cubicBezTo>
                  <a:pt x="26" y="389"/>
                  <a:pt x="36" y="362"/>
                  <a:pt x="45" y="344"/>
                </a:cubicBezTo>
                <a:cubicBezTo>
                  <a:pt x="54" y="335"/>
                  <a:pt x="63" y="326"/>
                  <a:pt x="72" y="335"/>
                </a:cubicBezTo>
                <a:cubicBezTo>
                  <a:pt x="81" y="335"/>
                  <a:pt x="81" y="344"/>
                  <a:pt x="81" y="353"/>
                </a:cubicBezTo>
                <a:cubicBezTo>
                  <a:pt x="72" y="380"/>
                  <a:pt x="63" y="407"/>
                  <a:pt x="54" y="425"/>
                </a:cubicBezTo>
                <a:lnTo>
                  <a:pt x="54" y="425"/>
                </a:lnTo>
                <a:cubicBezTo>
                  <a:pt x="45" y="443"/>
                  <a:pt x="45" y="452"/>
                  <a:pt x="45" y="470"/>
                </a:cubicBezTo>
                <a:lnTo>
                  <a:pt x="45" y="470"/>
                </a:lnTo>
                <a:lnTo>
                  <a:pt x="45" y="470"/>
                </a:lnTo>
                <a:cubicBezTo>
                  <a:pt x="36" y="488"/>
                  <a:pt x="36" y="506"/>
                  <a:pt x="36" y="515"/>
                </a:cubicBezTo>
                <a:cubicBezTo>
                  <a:pt x="36" y="669"/>
                  <a:pt x="153" y="787"/>
                  <a:pt x="307" y="787"/>
                </a:cubicBezTo>
                <a:cubicBezTo>
                  <a:pt x="451" y="787"/>
                  <a:pt x="569" y="669"/>
                  <a:pt x="569" y="515"/>
                </a:cubicBezTo>
                <a:cubicBezTo>
                  <a:pt x="569" y="506"/>
                  <a:pt x="569" y="488"/>
                  <a:pt x="569" y="470"/>
                </a:cubicBezTo>
                <a:lnTo>
                  <a:pt x="569" y="470"/>
                </a:lnTo>
                <a:cubicBezTo>
                  <a:pt x="560" y="452"/>
                  <a:pt x="560" y="443"/>
                  <a:pt x="560" y="425"/>
                </a:cubicBezTo>
                <a:lnTo>
                  <a:pt x="551" y="425"/>
                </a:lnTo>
                <a:cubicBezTo>
                  <a:pt x="515" y="289"/>
                  <a:pt x="424" y="154"/>
                  <a:pt x="307" y="36"/>
                </a:cubicBezTo>
                <a:cubicBezTo>
                  <a:pt x="234" y="109"/>
                  <a:pt x="180" y="172"/>
                  <a:pt x="135" y="244"/>
                </a:cubicBezTo>
                <a:cubicBezTo>
                  <a:pt x="126" y="253"/>
                  <a:pt x="117" y="253"/>
                  <a:pt x="108" y="253"/>
                </a:cubicBezTo>
                <a:cubicBezTo>
                  <a:pt x="99" y="244"/>
                  <a:pt x="99" y="235"/>
                  <a:pt x="108" y="226"/>
                </a:cubicBezTo>
                <a:cubicBezTo>
                  <a:pt x="153" y="145"/>
                  <a:pt x="216" y="73"/>
                  <a:pt x="289" y="9"/>
                </a:cubicBezTo>
                <a:cubicBezTo>
                  <a:pt x="298" y="0"/>
                  <a:pt x="307" y="0"/>
                  <a:pt x="316" y="9"/>
                </a:cubicBezTo>
                <a:cubicBezTo>
                  <a:pt x="451" y="127"/>
                  <a:pt x="542" y="262"/>
                  <a:pt x="587" y="416"/>
                </a:cubicBezTo>
                <a:cubicBezTo>
                  <a:pt x="596" y="434"/>
                  <a:pt x="596" y="443"/>
                  <a:pt x="596" y="461"/>
                </a:cubicBezTo>
                <a:lnTo>
                  <a:pt x="596" y="461"/>
                </a:lnTo>
                <a:lnTo>
                  <a:pt x="596" y="461"/>
                </a:lnTo>
                <a:cubicBezTo>
                  <a:pt x="605" y="479"/>
                  <a:pt x="605" y="497"/>
                  <a:pt x="605" y="515"/>
                </a:cubicBezTo>
                <a:cubicBezTo>
                  <a:pt x="605" y="687"/>
                  <a:pt x="469" y="823"/>
                  <a:pt x="307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1">
            <a:extLst>
              <a:ext uri="{FF2B5EF4-FFF2-40B4-BE49-F238E27FC236}">
                <a16:creationId xmlns:a16="http://schemas.microsoft.com/office/drawing/2014/main" id="{84233D49-8F1E-B847-97B2-11EDA06A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244" y="10511280"/>
            <a:ext cx="37113" cy="751532"/>
          </a:xfrm>
          <a:custGeom>
            <a:avLst/>
            <a:gdLst>
              <a:gd name="T0" fmla="*/ 18 w 37"/>
              <a:gd name="T1" fmla="*/ 714 h 715"/>
              <a:gd name="T2" fmla="*/ 18 w 37"/>
              <a:gd name="T3" fmla="*/ 714 h 715"/>
              <a:gd name="T4" fmla="*/ 0 w 37"/>
              <a:gd name="T5" fmla="*/ 705 h 715"/>
              <a:gd name="T6" fmla="*/ 0 w 37"/>
              <a:gd name="T7" fmla="*/ 18 h 715"/>
              <a:gd name="T8" fmla="*/ 18 w 37"/>
              <a:gd name="T9" fmla="*/ 0 h 715"/>
              <a:gd name="T10" fmla="*/ 36 w 37"/>
              <a:gd name="T11" fmla="*/ 18 h 715"/>
              <a:gd name="T12" fmla="*/ 36 w 37"/>
              <a:gd name="T13" fmla="*/ 705 h 715"/>
              <a:gd name="T14" fmla="*/ 18 w 37"/>
              <a:gd name="T15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15">
                <a:moveTo>
                  <a:pt x="18" y="714"/>
                </a:moveTo>
                <a:lnTo>
                  <a:pt x="18" y="714"/>
                </a:lnTo>
                <a:cubicBezTo>
                  <a:pt x="9" y="714"/>
                  <a:pt x="0" y="714"/>
                  <a:pt x="0" y="70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705"/>
                  <a:pt x="36" y="705"/>
                  <a:pt x="36" y="705"/>
                </a:cubicBezTo>
                <a:cubicBezTo>
                  <a:pt x="36" y="714"/>
                  <a:pt x="27" y="714"/>
                  <a:pt x="18" y="7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32">
            <a:extLst>
              <a:ext uri="{FF2B5EF4-FFF2-40B4-BE49-F238E27FC236}">
                <a16:creationId xmlns:a16="http://schemas.microsoft.com/office/drawing/2014/main" id="{36D6D513-0782-8843-B8A9-CCE9638F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244" y="10873129"/>
            <a:ext cx="153091" cy="153091"/>
          </a:xfrm>
          <a:custGeom>
            <a:avLst/>
            <a:gdLst>
              <a:gd name="T0" fmla="*/ 18 w 145"/>
              <a:gd name="T1" fmla="*/ 145 h 146"/>
              <a:gd name="T2" fmla="*/ 18 w 145"/>
              <a:gd name="T3" fmla="*/ 145 h 146"/>
              <a:gd name="T4" fmla="*/ 0 w 145"/>
              <a:gd name="T5" fmla="*/ 145 h 146"/>
              <a:gd name="T6" fmla="*/ 0 w 145"/>
              <a:gd name="T7" fmla="*/ 118 h 146"/>
              <a:gd name="T8" fmla="*/ 117 w 145"/>
              <a:gd name="T9" fmla="*/ 10 h 146"/>
              <a:gd name="T10" fmla="*/ 135 w 145"/>
              <a:gd name="T11" fmla="*/ 10 h 146"/>
              <a:gd name="T12" fmla="*/ 135 w 145"/>
              <a:gd name="T13" fmla="*/ 28 h 146"/>
              <a:gd name="T14" fmla="*/ 27 w 145"/>
              <a:gd name="T15" fmla="*/ 145 h 146"/>
              <a:gd name="T16" fmla="*/ 18 w 145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9" y="145"/>
                  <a:pt x="0" y="145"/>
                </a:cubicBezTo>
                <a:cubicBezTo>
                  <a:pt x="0" y="136"/>
                  <a:pt x="0" y="127"/>
                  <a:pt x="0" y="118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26" y="0"/>
                  <a:pt x="135" y="0"/>
                  <a:pt x="135" y="10"/>
                </a:cubicBezTo>
                <a:cubicBezTo>
                  <a:pt x="144" y="10"/>
                  <a:pt x="144" y="28"/>
                  <a:pt x="135" y="28"/>
                </a:cubicBezTo>
                <a:cubicBezTo>
                  <a:pt x="27" y="145"/>
                  <a:pt x="27" y="145"/>
                  <a:pt x="27" y="145"/>
                </a:cubicBezTo>
                <a:lnTo>
                  <a:pt x="18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33">
            <a:extLst>
              <a:ext uri="{FF2B5EF4-FFF2-40B4-BE49-F238E27FC236}">
                <a16:creationId xmlns:a16="http://schemas.microsoft.com/office/drawing/2014/main" id="{CDC08DB2-8F43-CA4C-A24B-A6E6F6AB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269" y="10636537"/>
            <a:ext cx="153088" cy="153088"/>
          </a:xfrm>
          <a:custGeom>
            <a:avLst/>
            <a:gdLst>
              <a:gd name="T0" fmla="*/ 127 w 146"/>
              <a:gd name="T1" fmla="*/ 144 h 145"/>
              <a:gd name="T2" fmla="*/ 127 w 146"/>
              <a:gd name="T3" fmla="*/ 144 h 145"/>
              <a:gd name="T4" fmla="*/ 109 w 146"/>
              <a:gd name="T5" fmla="*/ 144 h 145"/>
              <a:gd name="T6" fmla="*/ 0 w 146"/>
              <a:gd name="T7" fmla="*/ 27 h 145"/>
              <a:gd name="T8" fmla="*/ 9 w 146"/>
              <a:gd name="T9" fmla="*/ 0 h 145"/>
              <a:gd name="T10" fmla="*/ 27 w 146"/>
              <a:gd name="T11" fmla="*/ 9 h 145"/>
              <a:gd name="T12" fmla="*/ 136 w 146"/>
              <a:gd name="T13" fmla="*/ 117 h 145"/>
              <a:gd name="T14" fmla="*/ 136 w 146"/>
              <a:gd name="T15" fmla="*/ 144 h 145"/>
              <a:gd name="T16" fmla="*/ 127 w 146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5">
                <a:moveTo>
                  <a:pt x="127" y="144"/>
                </a:moveTo>
                <a:lnTo>
                  <a:pt x="127" y="144"/>
                </a:lnTo>
                <a:cubicBezTo>
                  <a:pt x="118" y="144"/>
                  <a:pt x="118" y="144"/>
                  <a:pt x="109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9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45" y="126"/>
                  <a:pt x="145" y="135"/>
                  <a:pt x="136" y="144"/>
                </a:cubicBezTo>
                <a:lnTo>
                  <a:pt x="127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CuadroTexto 395">
            <a:extLst>
              <a:ext uri="{FF2B5EF4-FFF2-40B4-BE49-F238E27FC236}">
                <a16:creationId xmlns:a16="http://schemas.microsoft.com/office/drawing/2014/main" id="{28298AF8-6DED-2140-90D5-905799649F20}"/>
              </a:ext>
            </a:extLst>
          </p:cNvPr>
          <p:cNvSpPr txBox="1"/>
          <p:nvPr/>
        </p:nvSpPr>
        <p:spPr>
          <a:xfrm flipH="1">
            <a:off x="16663531" y="5220054"/>
            <a:ext cx="26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57" name="Rectangle 40">
            <a:extLst>
              <a:ext uri="{FF2B5EF4-FFF2-40B4-BE49-F238E27FC236}">
                <a16:creationId xmlns:a16="http://schemas.microsoft.com/office/drawing/2014/main" id="{0DCAF11D-EF36-4744-8BA7-AF70D85806F4}"/>
              </a:ext>
            </a:extLst>
          </p:cNvPr>
          <p:cNvSpPr/>
          <p:nvPr/>
        </p:nvSpPr>
        <p:spPr>
          <a:xfrm>
            <a:off x="16624016" y="5894939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9" name="CuadroTexto 395">
            <a:extLst>
              <a:ext uri="{FF2B5EF4-FFF2-40B4-BE49-F238E27FC236}">
                <a16:creationId xmlns:a16="http://schemas.microsoft.com/office/drawing/2014/main" id="{22443A92-A375-664C-9177-1FC80EF9359F}"/>
              </a:ext>
            </a:extLst>
          </p:cNvPr>
          <p:cNvSpPr txBox="1"/>
          <p:nvPr/>
        </p:nvSpPr>
        <p:spPr>
          <a:xfrm flipH="1">
            <a:off x="5523083" y="5251710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360" name="Rectangle 40">
            <a:extLst>
              <a:ext uri="{FF2B5EF4-FFF2-40B4-BE49-F238E27FC236}">
                <a16:creationId xmlns:a16="http://schemas.microsoft.com/office/drawing/2014/main" id="{2E7978C7-4584-7B44-B0BB-B5C1E735A2CC}"/>
              </a:ext>
            </a:extLst>
          </p:cNvPr>
          <p:cNvSpPr/>
          <p:nvPr/>
        </p:nvSpPr>
        <p:spPr>
          <a:xfrm>
            <a:off x="3268981" y="5901080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2" name="CuadroTexto 395">
            <a:extLst>
              <a:ext uri="{FF2B5EF4-FFF2-40B4-BE49-F238E27FC236}">
                <a16:creationId xmlns:a16="http://schemas.microsoft.com/office/drawing/2014/main" id="{A591AD39-C955-504A-98D4-10362EF5F9F4}"/>
              </a:ext>
            </a:extLst>
          </p:cNvPr>
          <p:cNvSpPr txBox="1"/>
          <p:nvPr/>
        </p:nvSpPr>
        <p:spPr>
          <a:xfrm flipH="1">
            <a:off x="16670385" y="9894126"/>
            <a:ext cx="19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63" name="Rectangle 40">
            <a:extLst>
              <a:ext uri="{FF2B5EF4-FFF2-40B4-BE49-F238E27FC236}">
                <a16:creationId xmlns:a16="http://schemas.microsoft.com/office/drawing/2014/main" id="{5F9B6087-001A-FD43-8A9A-8B4CE8F418A3}"/>
              </a:ext>
            </a:extLst>
          </p:cNvPr>
          <p:cNvSpPr/>
          <p:nvPr/>
        </p:nvSpPr>
        <p:spPr>
          <a:xfrm>
            <a:off x="16630869" y="10569011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5" name="CuadroTexto 395">
            <a:extLst>
              <a:ext uri="{FF2B5EF4-FFF2-40B4-BE49-F238E27FC236}">
                <a16:creationId xmlns:a16="http://schemas.microsoft.com/office/drawing/2014/main" id="{0A0334DA-6593-0742-A15F-7C2C17CA8A63}"/>
              </a:ext>
            </a:extLst>
          </p:cNvPr>
          <p:cNvSpPr txBox="1"/>
          <p:nvPr/>
        </p:nvSpPr>
        <p:spPr>
          <a:xfrm flipH="1">
            <a:off x="5514480" y="9985647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366" name="Rectangle 40">
            <a:extLst>
              <a:ext uri="{FF2B5EF4-FFF2-40B4-BE49-F238E27FC236}">
                <a16:creationId xmlns:a16="http://schemas.microsoft.com/office/drawing/2014/main" id="{168522C3-69AE-804F-8C3E-7C1AA5CF40A5}"/>
              </a:ext>
            </a:extLst>
          </p:cNvPr>
          <p:cNvSpPr/>
          <p:nvPr/>
        </p:nvSpPr>
        <p:spPr>
          <a:xfrm>
            <a:off x="3260378" y="10635017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277E5BE4-C6DC-2345-8F12-6AFC1369A834}"/>
              </a:ext>
            </a:extLst>
          </p:cNvPr>
          <p:cNvGrpSpPr/>
          <p:nvPr/>
        </p:nvGrpSpPr>
        <p:grpSpPr>
          <a:xfrm>
            <a:off x="2668308" y="539171"/>
            <a:ext cx="19041035" cy="2561450"/>
            <a:chOff x="2668308" y="861425"/>
            <a:chExt cx="19041035" cy="2561450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DE37C7D2-65CE-F147-BFDB-C5F85EFA0471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541B64BC-E752-7F4B-AB26-3FF48CE87C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9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C3590408-BDBA-A840-A006-B27E8EDF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66" y="11995357"/>
            <a:ext cx="2521151" cy="511474"/>
          </a:xfrm>
          <a:custGeom>
            <a:avLst/>
            <a:gdLst>
              <a:gd name="T0" fmla="*/ 1228 w 2458"/>
              <a:gd name="T1" fmla="*/ 180 h 498"/>
              <a:gd name="T2" fmla="*/ 1228 w 2458"/>
              <a:gd name="T3" fmla="*/ 180 h 498"/>
              <a:gd name="T4" fmla="*/ 100 w 2458"/>
              <a:gd name="T5" fmla="*/ 0 h 498"/>
              <a:gd name="T6" fmla="*/ 0 w 2458"/>
              <a:gd name="T7" fmla="*/ 307 h 498"/>
              <a:gd name="T8" fmla="*/ 1228 w 2458"/>
              <a:gd name="T9" fmla="*/ 497 h 498"/>
              <a:gd name="T10" fmla="*/ 2457 w 2458"/>
              <a:gd name="T11" fmla="*/ 307 h 498"/>
              <a:gd name="T12" fmla="*/ 2358 w 2458"/>
              <a:gd name="T13" fmla="*/ 0 h 498"/>
              <a:gd name="T14" fmla="*/ 1228 w 2458"/>
              <a:gd name="T15" fmla="*/ 18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8" h="498">
                <a:moveTo>
                  <a:pt x="1228" y="180"/>
                </a:moveTo>
                <a:lnTo>
                  <a:pt x="1228" y="180"/>
                </a:lnTo>
                <a:cubicBezTo>
                  <a:pt x="832" y="180"/>
                  <a:pt x="452" y="117"/>
                  <a:pt x="100" y="0"/>
                </a:cubicBezTo>
                <a:cubicBezTo>
                  <a:pt x="0" y="307"/>
                  <a:pt x="0" y="307"/>
                  <a:pt x="0" y="307"/>
                </a:cubicBezTo>
                <a:cubicBezTo>
                  <a:pt x="389" y="433"/>
                  <a:pt x="796" y="497"/>
                  <a:pt x="1228" y="497"/>
                </a:cubicBezTo>
                <a:cubicBezTo>
                  <a:pt x="1662" y="497"/>
                  <a:pt x="2069" y="433"/>
                  <a:pt x="2457" y="307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006" y="117"/>
                  <a:pt x="1626" y="180"/>
                  <a:pt x="1228" y="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0B95C3C9-8D15-FF49-9FE2-268912FC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203" y="8424102"/>
            <a:ext cx="1041051" cy="2403468"/>
          </a:xfrm>
          <a:custGeom>
            <a:avLst/>
            <a:gdLst>
              <a:gd name="T0" fmla="*/ 316 w 1013"/>
              <a:gd name="T1" fmla="*/ 0 h 2341"/>
              <a:gd name="T2" fmla="*/ 316 w 1013"/>
              <a:gd name="T3" fmla="*/ 0 h 2341"/>
              <a:gd name="T4" fmla="*/ 0 w 1013"/>
              <a:gd name="T5" fmla="*/ 0 h 2341"/>
              <a:gd name="T6" fmla="*/ 759 w 1013"/>
              <a:gd name="T7" fmla="*/ 2340 h 2341"/>
              <a:gd name="T8" fmla="*/ 1012 w 1013"/>
              <a:gd name="T9" fmla="*/ 2150 h 2341"/>
              <a:gd name="T10" fmla="*/ 316 w 1013"/>
              <a:gd name="T11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1">
                <a:moveTo>
                  <a:pt x="316" y="0"/>
                </a:moveTo>
                <a:lnTo>
                  <a:pt x="316" y="0"/>
                </a:lnTo>
                <a:cubicBezTo>
                  <a:pt x="0" y="0"/>
                  <a:pt x="0" y="0"/>
                  <a:pt x="0" y="0"/>
                </a:cubicBezTo>
                <a:cubicBezTo>
                  <a:pt x="0" y="876"/>
                  <a:pt x="280" y="1680"/>
                  <a:pt x="759" y="2340"/>
                </a:cubicBezTo>
                <a:cubicBezTo>
                  <a:pt x="1012" y="2150"/>
                  <a:pt x="1012" y="2150"/>
                  <a:pt x="1012" y="2150"/>
                </a:cubicBezTo>
                <a:cubicBezTo>
                  <a:pt x="578" y="1545"/>
                  <a:pt x="316" y="804"/>
                  <a:pt x="3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84D3E748-0448-9F45-8CE3-6C4DDD21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203" y="6020632"/>
            <a:ext cx="1041051" cy="2403470"/>
          </a:xfrm>
          <a:custGeom>
            <a:avLst/>
            <a:gdLst>
              <a:gd name="T0" fmla="*/ 1012 w 1013"/>
              <a:gd name="T1" fmla="*/ 189 h 2340"/>
              <a:gd name="T2" fmla="*/ 1012 w 1013"/>
              <a:gd name="T3" fmla="*/ 189 h 2340"/>
              <a:gd name="T4" fmla="*/ 759 w 1013"/>
              <a:gd name="T5" fmla="*/ 0 h 2340"/>
              <a:gd name="T6" fmla="*/ 0 w 1013"/>
              <a:gd name="T7" fmla="*/ 2339 h 2340"/>
              <a:gd name="T8" fmla="*/ 316 w 1013"/>
              <a:gd name="T9" fmla="*/ 2339 h 2340"/>
              <a:gd name="T10" fmla="*/ 1012 w 1013"/>
              <a:gd name="T11" fmla="*/ 18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0">
                <a:moveTo>
                  <a:pt x="1012" y="189"/>
                </a:moveTo>
                <a:lnTo>
                  <a:pt x="1012" y="189"/>
                </a:lnTo>
                <a:cubicBezTo>
                  <a:pt x="759" y="0"/>
                  <a:pt x="759" y="0"/>
                  <a:pt x="759" y="0"/>
                </a:cubicBezTo>
                <a:cubicBezTo>
                  <a:pt x="280" y="659"/>
                  <a:pt x="0" y="1463"/>
                  <a:pt x="0" y="2339"/>
                </a:cubicBezTo>
                <a:cubicBezTo>
                  <a:pt x="316" y="2339"/>
                  <a:pt x="316" y="2339"/>
                  <a:pt x="316" y="2339"/>
                </a:cubicBezTo>
                <a:cubicBezTo>
                  <a:pt x="316" y="1535"/>
                  <a:pt x="578" y="794"/>
                  <a:pt x="1012" y="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F3BD2D9D-C09D-5B43-B979-3A0585A2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138" y="10628412"/>
            <a:ext cx="2140945" cy="1679261"/>
          </a:xfrm>
          <a:custGeom>
            <a:avLst/>
            <a:gdLst>
              <a:gd name="T0" fmla="*/ 0 w 2088"/>
              <a:gd name="T1" fmla="*/ 1329 h 1637"/>
              <a:gd name="T2" fmla="*/ 0 w 2088"/>
              <a:gd name="T3" fmla="*/ 1329 h 1637"/>
              <a:gd name="T4" fmla="*/ 99 w 2088"/>
              <a:gd name="T5" fmla="*/ 1636 h 1637"/>
              <a:gd name="T6" fmla="*/ 2087 w 2088"/>
              <a:gd name="T7" fmla="*/ 190 h 1637"/>
              <a:gd name="T8" fmla="*/ 1834 w 2088"/>
              <a:gd name="T9" fmla="*/ 0 h 1637"/>
              <a:gd name="T10" fmla="*/ 0 w 2088"/>
              <a:gd name="T11" fmla="*/ 1329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7">
                <a:moveTo>
                  <a:pt x="0" y="1329"/>
                </a:moveTo>
                <a:lnTo>
                  <a:pt x="0" y="1329"/>
                </a:lnTo>
                <a:cubicBezTo>
                  <a:pt x="99" y="1636"/>
                  <a:pt x="99" y="1636"/>
                  <a:pt x="99" y="1636"/>
                </a:cubicBezTo>
                <a:cubicBezTo>
                  <a:pt x="903" y="1374"/>
                  <a:pt x="1599" y="859"/>
                  <a:pt x="2087" y="19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382" y="615"/>
                  <a:pt x="741" y="1085"/>
                  <a:pt x="0" y="13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A5BD6564-E4AD-2D4C-B07B-BA578E67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10628412"/>
            <a:ext cx="2140942" cy="1679261"/>
          </a:xfrm>
          <a:custGeom>
            <a:avLst/>
            <a:gdLst>
              <a:gd name="T0" fmla="*/ 253 w 2088"/>
              <a:gd name="T1" fmla="*/ 0 h 1637"/>
              <a:gd name="T2" fmla="*/ 253 w 2088"/>
              <a:gd name="T3" fmla="*/ 0 h 1637"/>
              <a:gd name="T4" fmla="*/ 0 w 2088"/>
              <a:gd name="T5" fmla="*/ 190 h 1637"/>
              <a:gd name="T6" fmla="*/ 1987 w 2088"/>
              <a:gd name="T7" fmla="*/ 1636 h 1637"/>
              <a:gd name="T8" fmla="*/ 2087 w 2088"/>
              <a:gd name="T9" fmla="*/ 1329 h 1637"/>
              <a:gd name="T10" fmla="*/ 253 w 2088"/>
              <a:gd name="T11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7">
                <a:moveTo>
                  <a:pt x="253" y="0"/>
                </a:moveTo>
                <a:lnTo>
                  <a:pt x="253" y="0"/>
                </a:lnTo>
                <a:cubicBezTo>
                  <a:pt x="0" y="190"/>
                  <a:pt x="0" y="190"/>
                  <a:pt x="0" y="190"/>
                </a:cubicBezTo>
                <a:cubicBezTo>
                  <a:pt x="488" y="859"/>
                  <a:pt x="1183" y="1374"/>
                  <a:pt x="1987" y="1636"/>
                </a:cubicBezTo>
                <a:cubicBezTo>
                  <a:pt x="2087" y="1329"/>
                  <a:pt x="2087" y="1329"/>
                  <a:pt x="2087" y="1329"/>
                </a:cubicBezTo>
                <a:cubicBezTo>
                  <a:pt x="1346" y="1085"/>
                  <a:pt x="704" y="615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816B2AE-E91F-6C4D-8272-F0BEE46B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082" y="8424102"/>
            <a:ext cx="1041051" cy="2403468"/>
          </a:xfrm>
          <a:custGeom>
            <a:avLst/>
            <a:gdLst>
              <a:gd name="T0" fmla="*/ 0 w 1013"/>
              <a:gd name="T1" fmla="*/ 2150 h 2341"/>
              <a:gd name="T2" fmla="*/ 0 w 1013"/>
              <a:gd name="T3" fmla="*/ 2150 h 2341"/>
              <a:gd name="T4" fmla="*/ 253 w 1013"/>
              <a:gd name="T5" fmla="*/ 2340 h 2341"/>
              <a:gd name="T6" fmla="*/ 1012 w 1013"/>
              <a:gd name="T7" fmla="*/ 0 h 2341"/>
              <a:gd name="T8" fmla="*/ 696 w 1013"/>
              <a:gd name="T9" fmla="*/ 0 h 2341"/>
              <a:gd name="T10" fmla="*/ 0 w 1013"/>
              <a:gd name="T11" fmla="*/ 215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1">
                <a:moveTo>
                  <a:pt x="0" y="2150"/>
                </a:moveTo>
                <a:lnTo>
                  <a:pt x="0" y="2150"/>
                </a:lnTo>
                <a:cubicBezTo>
                  <a:pt x="253" y="2340"/>
                  <a:pt x="253" y="2340"/>
                  <a:pt x="253" y="2340"/>
                </a:cubicBezTo>
                <a:cubicBezTo>
                  <a:pt x="732" y="1680"/>
                  <a:pt x="1012" y="876"/>
                  <a:pt x="1012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96" y="804"/>
                  <a:pt x="434" y="1545"/>
                  <a:pt x="0" y="2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6D16AECA-ECF4-0F4F-B363-5B91FCC1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4536003"/>
            <a:ext cx="2140942" cy="1679261"/>
          </a:xfrm>
          <a:custGeom>
            <a:avLst/>
            <a:gdLst>
              <a:gd name="T0" fmla="*/ 0 w 2088"/>
              <a:gd name="T1" fmla="*/ 1446 h 1636"/>
              <a:gd name="T2" fmla="*/ 0 w 2088"/>
              <a:gd name="T3" fmla="*/ 1446 h 1636"/>
              <a:gd name="T4" fmla="*/ 253 w 2088"/>
              <a:gd name="T5" fmla="*/ 1635 h 1636"/>
              <a:gd name="T6" fmla="*/ 2087 w 2088"/>
              <a:gd name="T7" fmla="*/ 298 h 1636"/>
              <a:gd name="T8" fmla="*/ 1987 w 2088"/>
              <a:gd name="T9" fmla="*/ 0 h 1636"/>
              <a:gd name="T10" fmla="*/ 0 w 2088"/>
              <a:gd name="T11" fmla="*/ 1446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6">
                <a:moveTo>
                  <a:pt x="0" y="1446"/>
                </a:moveTo>
                <a:lnTo>
                  <a:pt x="0" y="1446"/>
                </a:lnTo>
                <a:cubicBezTo>
                  <a:pt x="253" y="1635"/>
                  <a:pt x="253" y="1635"/>
                  <a:pt x="253" y="1635"/>
                </a:cubicBezTo>
                <a:cubicBezTo>
                  <a:pt x="704" y="1012"/>
                  <a:pt x="1346" y="542"/>
                  <a:pt x="2087" y="298"/>
                </a:cubicBezTo>
                <a:cubicBezTo>
                  <a:pt x="1987" y="0"/>
                  <a:pt x="1987" y="0"/>
                  <a:pt x="1987" y="0"/>
                </a:cubicBezTo>
                <a:cubicBezTo>
                  <a:pt x="1183" y="262"/>
                  <a:pt x="488" y="777"/>
                  <a:pt x="0" y="1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025DDD00-6357-AB4C-943A-5C78E0F9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138" y="4536003"/>
            <a:ext cx="2140945" cy="1679261"/>
          </a:xfrm>
          <a:custGeom>
            <a:avLst/>
            <a:gdLst>
              <a:gd name="T0" fmla="*/ 1834 w 2088"/>
              <a:gd name="T1" fmla="*/ 1635 h 1636"/>
              <a:gd name="T2" fmla="*/ 1834 w 2088"/>
              <a:gd name="T3" fmla="*/ 1635 h 1636"/>
              <a:gd name="T4" fmla="*/ 2087 w 2088"/>
              <a:gd name="T5" fmla="*/ 1446 h 1636"/>
              <a:gd name="T6" fmla="*/ 99 w 2088"/>
              <a:gd name="T7" fmla="*/ 0 h 1636"/>
              <a:gd name="T8" fmla="*/ 0 w 2088"/>
              <a:gd name="T9" fmla="*/ 298 h 1636"/>
              <a:gd name="T10" fmla="*/ 1834 w 2088"/>
              <a:gd name="T11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8" h="1636">
                <a:moveTo>
                  <a:pt x="1834" y="1635"/>
                </a:moveTo>
                <a:lnTo>
                  <a:pt x="1834" y="1635"/>
                </a:lnTo>
                <a:cubicBezTo>
                  <a:pt x="2087" y="1446"/>
                  <a:pt x="2087" y="1446"/>
                  <a:pt x="2087" y="1446"/>
                </a:cubicBezTo>
                <a:cubicBezTo>
                  <a:pt x="1599" y="777"/>
                  <a:pt x="903" y="262"/>
                  <a:pt x="99" y="0"/>
                </a:cubicBezTo>
                <a:cubicBezTo>
                  <a:pt x="0" y="298"/>
                  <a:pt x="0" y="298"/>
                  <a:pt x="0" y="298"/>
                </a:cubicBezTo>
                <a:cubicBezTo>
                  <a:pt x="741" y="542"/>
                  <a:pt x="1382" y="1012"/>
                  <a:pt x="1834" y="1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691C8D-1F62-004E-A1CF-14710BC8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66" y="4332321"/>
            <a:ext cx="2521151" cy="511471"/>
          </a:xfrm>
          <a:custGeom>
            <a:avLst/>
            <a:gdLst>
              <a:gd name="T0" fmla="*/ 1228 w 2458"/>
              <a:gd name="T1" fmla="*/ 326 h 498"/>
              <a:gd name="T2" fmla="*/ 1228 w 2458"/>
              <a:gd name="T3" fmla="*/ 326 h 498"/>
              <a:gd name="T4" fmla="*/ 2358 w 2458"/>
              <a:gd name="T5" fmla="*/ 497 h 498"/>
              <a:gd name="T6" fmla="*/ 2457 w 2458"/>
              <a:gd name="T7" fmla="*/ 199 h 498"/>
              <a:gd name="T8" fmla="*/ 1228 w 2458"/>
              <a:gd name="T9" fmla="*/ 0 h 498"/>
              <a:gd name="T10" fmla="*/ 0 w 2458"/>
              <a:gd name="T11" fmla="*/ 199 h 498"/>
              <a:gd name="T12" fmla="*/ 100 w 2458"/>
              <a:gd name="T13" fmla="*/ 497 h 498"/>
              <a:gd name="T14" fmla="*/ 1228 w 2458"/>
              <a:gd name="T15" fmla="*/ 32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8" h="498">
                <a:moveTo>
                  <a:pt x="1228" y="326"/>
                </a:moveTo>
                <a:lnTo>
                  <a:pt x="1228" y="326"/>
                </a:lnTo>
                <a:cubicBezTo>
                  <a:pt x="1626" y="326"/>
                  <a:pt x="2006" y="389"/>
                  <a:pt x="2358" y="497"/>
                </a:cubicBezTo>
                <a:cubicBezTo>
                  <a:pt x="2457" y="199"/>
                  <a:pt x="2457" y="199"/>
                  <a:pt x="2457" y="199"/>
                </a:cubicBezTo>
                <a:cubicBezTo>
                  <a:pt x="2069" y="73"/>
                  <a:pt x="1662" y="0"/>
                  <a:pt x="1228" y="0"/>
                </a:cubicBezTo>
                <a:cubicBezTo>
                  <a:pt x="796" y="0"/>
                  <a:pt x="389" y="73"/>
                  <a:pt x="0" y="199"/>
                </a:cubicBezTo>
                <a:cubicBezTo>
                  <a:pt x="100" y="497"/>
                  <a:pt x="100" y="497"/>
                  <a:pt x="100" y="497"/>
                </a:cubicBezTo>
                <a:cubicBezTo>
                  <a:pt x="452" y="389"/>
                  <a:pt x="832" y="326"/>
                  <a:pt x="1228" y="3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6202FA00-0E45-1949-ADA5-9EC48AB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082" y="6020632"/>
            <a:ext cx="1041051" cy="2403470"/>
          </a:xfrm>
          <a:custGeom>
            <a:avLst/>
            <a:gdLst>
              <a:gd name="T0" fmla="*/ 696 w 1013"/>
              <a:gd name="T1" fmla="*/ 2339 h 2340"/>
              <a:gd name="T2" fmla="*/ 696 w 1013"/>
              <a:gd name="T3" fmla="*/ 2339 h 2340"/>
              <a:gd name="T4" fmla="*/ 1012 w 1013"/>
              <a:gd name="T5" fmla="*/ 2339 h 2340"/>
              <a:gd name="T6" fmla="*/ 253 w 1013"/>
              <a:gd name="T7" fmla="*/ 0 h 2340"/>
              <a:gd name="T8" fmla="*/ 0 w 1013"/>
              <a:gd name="T9" fmla="*/ 189 h 2340"/>
              <a:gd name="T10" fmla="*/ 696 w 1013"/>
              <a:gd name="T11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2340">
                <a:moveTo>
                  <a:pt x="696" y="2339"/>
                </a:moveTo>
                <a:lnTo>
                  <a:pt x="696" y="2339"/>
                </a:lnTo>
                <a:cubicBezTo>
                  <a:pt x="1012" y="2339"/>
                  <a:pt x="1012" y="2339"/>
                  <a:pt x="1012" y="2339"/>
                </a:cubicBezTo>
                <a:cubicBezTo>
                  <a:pt x="1012" y="1463"/>
                  <a:pt x="732" y="659"/>
                  <a:pt x="253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434" y="794"/>
                  <a:pt x="696" y="1535"/>
                  <a:pt x="696" y="2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B5B1CF17-E44C-244E-AF13-293606AD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087" y="10451888"/>
            <a:ext cx="1977995" cy="1538944"/>
          </a:xfrm>
          <a:custGeom>
            <a:avLst/>
            <a:gdLst>
              <a:gd name="T0" fmla="*/ 0 w 1926"/>
              <a:gd name="T1" fmla="*/ 1219 h 1501"/>
              <a:gd name="T2" fmla="*/ 0 w 1926"/>
              <a:gd name="T3" fmla="*/ 1219 h 1501"/>
              <a:gd name="T4" fmla="*/ 91 w 1926"/>
              <a:gd name="T5" fmla="*/ 1500 h 1501"/>
              <a:gd name="T6" fmla="*/ 1925 w 1926"/>
              <a:gd name="T7" fmla="*/ 171 h 1501"/>
              <a:gd name="T8" fmla="*/ 1681 w 1926"/>
              <a:gd name="T9" fmla="*/ 0 h 1501"/>
              <a:gd name="T10" fmla="*/ 0 w 1926"/>
              <a:gd name="T11" fmla="*/ 1219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501">
                <a:moveTo>
                  <a:pt x="0" y="1219"/>
                </a:moveTo>
                <a:lnTo>
                  <a:pt x="0" y="1219"/>
                </a:lnTo>
                <a:cubicBezTo>
                  <a:pt x="91" y="1500"/>
                  <a:pt x="91" y="1500"/>
                  <a:pt x="91" y="1500"/>
                </a:cubicBezTo>
                <a:cubicBezTo>
                  <a:pt x="832" y="1256"/>
                  <a:pt x="1473" y="786"/>
                  <a:pt x="1925" y="171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1266" y="560"/>
                  <a:pt x="687" y="994"/>
                  <a:pt x="0" y="1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507F86B4-F603-6A47-92CF-4E7C28F0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69" y="11705673"/>
            <a:ext cx="2317469" cy="475264"/>
          </a:xfrm>
          <a:custGeom>
            <a:avLst/>
            <a:gdLst>
              <a:gd name="T0" fmla="*/ 1128 w 2259"/>
              <a:gd name="T1" fmla="*/ 163 h 462"/>
              <a:gd name="T2" fmla="*/ 1128 w 2259"/>
              <a:gd name="T3" fmla="*/ 163 h 462"/>
              <a:gd name="T4" fmla="*/ 90 w 2259"/>
              <a:gd name="T5" fmla="*/ 0 h 462"/>
              <a:gd name="T6" fmla="*/ 0 w 2259"/>
              <a:gd name="T7" fmla="*/ 281 h 462"/>
              <a:gd name="T8" fmla="*/ 1128 w 2259"/>
              <a:gd name="T9" fmla="*/ 461 h 462"/>
              <a:gd name="T10" fmla="*/ 2258 w 2259"/>
              <a:gd name="T11" fmla="*/ 281 h 462"/>
              <a:gd name="T12" fmla="*/ 2167 w 2259"/>
              <a:gd name="T13" fmla="*/ 0 h 462"/>
              <a:gd name="T14" fmla="*/ 1128 w 2259"/>
              <a:gd name="T15" fmla="*/ 16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9" h="462">
                <a:moveTo>
                  <a:pt x="1128" y="163"/>
                </a:moveTo>
                <a:lnTo>
                  <a:pt x="1128" y="163"/>
                </a:lnTo>
                <a:cubicBezTo>
                  <a:pt x="768" y="163"/>
                  <a:pt x="415" y="109"/>
                  <a:pt x="90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52" y="398"/>
                  <a:pt x="732" y="461"/>
                  <a:pt x="1128" y="461"/>
                </a:cubicBezTo>
                <a:cubicBezTo>
                  <a:pt x="1526" y="461"/>
                  <a:pt x="1906" y="398"/>
                  <a:pt x="2258" y="281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1842" y="109"/>
                  <a:pt x="1490" y="163"/>
                  <a:pt x="1128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3">
            <a:extLst>
              <a:ext uri="{FF2B5EF4-FFF2-40B4-BE49-F238E27FC236}">
                <a16:creationId xmlns:a16="http://schemas.microsoft.com/office/drawing/2014/main" id="{3EB80C8E-3D50-C440-9D67-51810289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6" y="10451888"/>
            <a:ext cx="1977998" cy="1538944"/>
          </a:xfrm>
          <a:custGeom>
            <a:avLst/>
            <a:gdLst>
              <a:gd name="T0" fmla="*/ 244 w 1925"/>
              <a:gd name="T1" fmla="*/ 0 h 1501"/>
              <a:gd name="T2" fmla="*/ 244 w 1925"/>
              <a:gd name="T3" fmla="*/ 0 h 1501"/>
              <a:gd name="T4" fmla="*/ 0 w 1925"/>
              <a:gd name="T5" fmla="*/ 171 h 1501"/>
              <a:gd name="T6" fmla="*/ 1834 w 1925"/>
              <a:gd name="T7" fmla="*/ 1500 h 1501"/>
              <a:gd name="T8" fmla="*/ 1924 w 1925"/>
              <a:gd name="T9" fmla="*/ 1219 h 1501"/>
              <a:gd name="T10" fmla="*/ 244 w 1925"/>
              <a:gd name="T11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5" h="1501">
                <a:moveTo>
                  <a:pt x="244" y="0"/>
                </a:moveTo>
                <a:lnTo>
                  <a:pt x="244" y="0"/>
                </a:lnTo>
                <a:cubicBezTo>
                  <a:pt x="0" y="171"/>
                  <a:pt x="0" y="171"/>
                  <a:pt x="0" y="171"/>
                </a:cubicBezTo>
                <a:cubicBezTo>
                  <a:pt x="451" y="786"/>
                  <a:pt x="1093" y="1256"/>
                  <a:pt x="1834" y="1500"/>
                </a:cubicBezTo>
                <a:cubicBezTo>
                  <a:pt x="1924" y="1219"/>
                  <a:pt x="1924" y="1219"/>
                  <a:pt x="1924" y="1219"/>
                </a:cubicBezTo>
                <a:cubicBezTo>
                  <a:pt x="1237" y="994"/>
                  <a:pt x="659" y="560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0EB65A10-4327-D24E-BBA1-95B58BEC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137" y="8424102"/>
            <a:ext cx="964102" cy="2208838"/>
          </a:xfrm>
          <a:custGeom>
            <a:avLst/>
            <a:gdLst>
              <a:gd name="T0" fmla="*/ 0 w 941"/>
              <a:gd name="T1" fmla="*/ 1979 h 2151"/>
              <a:gd name="T2" fmla="*/ 0 w 941"/>
              <a:gd name="T3" fmla="*/ 1979 h 2151"/>
              <a:gd name="T4" fmla="*/ 244 w 941"/>
              <a:gd name="T5" fmla="*/ 2150 h 2151"/>
              <a:gd name="T6" fmla="*/ 940 w 941"/>
              <a:gd name="T7" fmla="*/ 0 h 2151"/>
              <a:gd name="T8" fmla="*/ 642 w 941"/>
              <a:gd name="T9" fmla="*/ 0 h 2151"/>
              <a:gd name="T10" fmla="*/ 0 w 941"/>
              <a:gd name="T11" fmla="*/ 19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0" y="1979"/>
                </a:moveTo>
                <a:lnTo>
                  <a:pt x="0" y="1979"/>
                </a:lnTo>
                <a:cubicBezTo>
                  <a:pt x="244" y="2150"/>
                  <a:pt x="244" y="2150"/>
                  <a:pt x="244" y="2150"/>
                </a:cubicBezTo>
                <a:cubicBezTo>
                  <a:pt x="678" y="1545"/>
                  <a:pt x="940" y="804"/>
                  <a:pt x="94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42" y="741"/>
                  <a:pt x="407" y="1419"/>
                  <a:pt x="0" y="19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AADD4A1E-4F30-A64F-BDD5-B6FD4310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69" y="8424102"/>
            <a:ext cx="964105" cy="2208838"/>
          </a:xfrm>
          <a:custGeom>
            <a:avLst/>
            <a:gdLst>
              <a:gd name="T0" fmla="*/ 298 w 941"/>
              <a:gd name="T1" fmla="*/ 0 h 2151"/>
              <a:gd name="T2" fmla="*/ 298 w 941"/>
              <a:gd name="T3" fmla="*/ 0 h 2151"/>
              <a:gd name="T4" fmla="*/ 0 w 941"/>
              <a:gd name="T5" fmla="*/ 0 h 2151"/>
              <a:gd name="T6" fmla="*/ 696 w 941"/>
              <a:gd name="T7" fmla="*/ 2150 h 2151"/>
              <a:gd name="T8" fmla="*/ 940 w 941"/>
              <a:gd name="T9" fmla="*/ 1979 h 2151"/>
              <a:gd name="T10" fmla="*/ 298 w 941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298" y="0"/>
                </a:moveTo>
                <a:lnTo>
                  <a:pt x="298" y="0"/>
                </a:lnTo>
                <a:cubicBezTo>
                  <a:pt x="0" y="0"/>
                  <a:pt x="0" y="0"/>
                  <a:pt x="0" y="0"/>
                </a:cubicBezTo>
                <a:cubicBezTo>
                  <a:pt x="0" y="804"/>
                  <a:pt x="262" y="1545"/>
                  <a:pt x="696" y="2150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533" y="1419"/>
                  <a:pt x="298" y="741"/>
                  <a:pt x="29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2DADFF91-E96A-0C40-B323-8A8FAB52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69" y="6215264"/>
            <a:ext cx="964105" cy="2208838"/>
          </a:xfrm>
          <a:custGeom>
            <a:avLst/>
            <a:gdLst>
              <a:gd name="T0" fmla="*/ 298 w 941"/>
              <a:gd name="T1" fmla="*/ 2150 h 2151"/>
              <a:gd name="T2" fmla="*/ 298 w 941"/>
              <a:gd name="T3" fmla="*/ 2150 h 2151"/>
              <a:gd name="T4" fmla="*/ 940 w 941"/>
              <a:gd name="T5" fmla="*/ 172 h 2151"/>
              <a:gd name="T6" fmla="*/ 696 w 941"/>
              <a:gd name="T7" fmla="*/ 0 h 2151"/>
              <a:gd name="T8" fmla="*/ 0 w 941"/>
              <a:gd name="T9" fmla="*/ 2150 h 2151"/>
              <a:gd name="T10" fmla="*/ 298 w 941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298" y="2150"/>
                </a:moveTo>
                <a:lnTo>
                  <a:pt x="298" y="2150"/>
                </a:lnTo>
                <a:cubicBezTo>
                  <a:pt x="298" y="1409"/>
                  <a:pt x="533" y="722"/>
                  <a:pt x="940" y="172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605"/>
                  <a:pt x="0" y="1346"/>
                  <a:pt x="0" y="2150"/>
                </a:cubicBezTo>
                <a:lnTo>
                  <a:pt x="298" y="21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B03B08B4-2373-6240-B9FA-E904814B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137" y="6215264"/>
            <a:ext cx="964102" cy="2208838"/>
          </a:xfrm>
          <a:custGeom>
            <a:avLst/>
            <a:gdLst>
              <a:gd name="T0" fmla="*/ 642 w 941"/>
              <a:gd name="T1" fmla="*/ 2150 h 2151"/>
              <a:gd name="T2" fmla="*/ 642 w 941"/>
              <a:gd name="T3" fmla="*/ 2150 h 2151"/>
              <a:gd name="T4" fmla="*/ 940 w 941"/>
              <a:gd name="T5" fmla="*/ 2150 h 2151"/>
              <a:gd name="T6" fmla="*/ 244 w 941"/>
              <a:gd name="T7" fmla="*/ 0 h 2151"/>
              <a:gd name="T8" fmla="*/ 0 w 941"/>
              <a:gd name="T9" fmla="*/ 172 h 2151"/>
              <a:gd name="T10" fmla="*/ 642 w 941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2151">
                <a:moveTo>
                  <a:pt x="642" y="2150"/>
                </a:moveTo>
                <a:lnTo>
                  <a:pt x="642" y="2150"/>
                </a:lnTo>
                <a:cubicBezTo>
                  <a:pt x="940" y="2150"/>
                  <a:pt x="940" y="2150"/>
                  <a:pt x="940" y="2150"/>
                </a:cubicBezTo>
                <a:cubicBezTo>
                  <a:pt x="940" y="1346"/>
                  <a:pt x="678" y="605"/>
                  <a:pt x="244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407" y="722"/>
                  <a:pt x="642" y="1409"/>
                  <a:pt x="642" y="2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EFE47F01-C4A4-C948-ADCA-4A445749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69" y="4667267"/>
            <a:ext cx="2317469" cy="475261"/>
          </a:xfrm>
          <a:custGeom>
            <a:avLst/>
            <a:gdLst>
              <a:gd name="T0" fmla="*/ 1128 w 2259"/>
              <a:gd name="T1" fmla="*/ 298 h 461"/>
              <a:gd name="T2" fmla="*/ 1128 w 2259"/>
              <a:gd name="T3" fmla="*/ 298 h 461"/>
              <a:gd name="T4" fmla="*/ 2167 w 2259"/>
              <a:gd name="T5" fmla="*/ 460 h 461"/>
              <a:gd name="T6" fmla="*/ 2258 w 2259"/>
              <a:gd name="T7" fmla="*/ 171 h 461"/>
              <a:gd name="T8" fmla="*/ 1128 w 2259"/>
              <a:gd name="T9" fmla="*/ 0 h 461"/>
              <a:gd name="T10" fmla="*/ 0 w 2259"/>
              <a:gd name="T11" fmla="*/ 171 h 461"/>
              <a:gd name="T12" fmla="*/ 90 w 2259"/>
              <a:gd name="T13" fmla="*/ 460 h 461"/>
              <a:gd name="T14" fmla="*/ 1128 w 2259"/>
              <a:gd name="T15" fmla="*/ 298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9" h="461">
                <a:moveTo>
                  <a:pt x="1128" y="298"/>
                </a:moveTo>
                <a:lnTo>
                  <a:pt x="1128" y="298"/>
                </a:lnTo>
                <a:cubicBezTo>
                  <a:pt x="1490" y="298"/>
                  <a:pt x="1842" y="352"/>
                  <a:pt x="2167" y="460"/>
                </a:cubicBezTo>
                <a:cubicBezTo>
                  <a:pt x="2258" y="171"/>
                  <a:pt x="2258" y="171"/>
                  <a:pt x="2258" y="171"/>
                </a:cubicBezTo>
                <a:cubicBezTo>
                  <a:pt x="1906" y="63"/>
                  <a:pt x="1526" y="0"/>
                  <a:pt x="1128" y="0"/>
                </a:cubicBezTo>
                <a:cubicBezTo>
                  <a:pt x="732" y="0"/>
                  <a:pt x="352" y="63"/>
                  <a:pt x="0" y="171"/>
                </a:cubicBezTo>
                <a:cubicBezTo>
                  <a:pt x="90" y="460"/>
                  <a:pt x="90" y="460"/>
                  <a:pt x="90" y="460"/>
                </a:cubicBezTo>
                <a:cubicBezTo>
                  <a:pt x="415" y="352"/>
                  <a:pt x="768" y="298"/>
                  <a:pt x="1128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9">
            <a:extLst>
              <a:ext uri="{FF2B5EF4-FFF2-40B4-BE49-F238E27FC236}">
                <a16:creationId xmlns:a16="http://schemas.microsoft.com/office/drawing/2014/main" id="{C5FAA962-DFBA-4749-9BF7-7A857371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6" y="4843792"/>
            <a:ext cx="1977998" cy="1547997"/>
          </a:xfrm>
          <a:custGeom>
            <a:avLst/>
            <a:gdLst>
              <a:gd name="T0" fmla="*/ 1924 w 1925"/>
              <a:gd name="T1" fmla="*/ 289 h 1510"/>
              <a:gd name="T2" fmla="*/ 1924 w 1925"/>
              <a:gd name="T3" fmla="*/ 289 h 1510"/>
              <a:gd name="T4" fmla="*/ 1834 w 1925"/>
              <a:gd name="T5" fmla="*/ 0 h 1510"/>
              <a:gd name="T6" fmla="*/ 0 w 1925"/>
              <a:gd name="T7" fmla="*/ 1337 h 1510"/>
              <a:gd name="T8" fmla="*/ 244 w 1925"/>
              <a:gd name="T9" fmla="*/ 1509 h 1510"/>
              <a:gd name="T10" fmla="*/ 1924 w 1925"/>
              <a:gd name="T11" fmla="*/ 28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5" h="1510">
                <a:moveTo>
                  <a:pt x="1924" y="289"/>
                </a:moveTo>
                <a:lnTo>
                  <a:pt x="1924" y="289"/>
                </a:lnTo>
                <a:cubicBezTo>
                  <a:pt x="1834" y="0"/>
                  <a:pt x="1834" y="0"/>
                  <a:pt x="1834" y="0"/>
                </a:cubicBezTo>
                <a:cubicBezTo>
                  <a:pt x="1093" y="244"/>
                  <a:pt x="451" y="714"/>
                  <a:pt x="0" y="1337"/>
                </a:cubicBezTo>
                <a:cubicBezTo>
                  <a:pt x="244" y="1509"/>
                  <a:pt x="244" y="1509"/>
                  <a:pt x="244" y="1509"/>
                </a:cubicBezTo>
                <a:cubicBezTo>
                  <a:pt x="659" y="940"/>
                  <a:pt x="1237" y="506"/>
                  <a:pt x="1924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B37A9AFB-2380-EF48-9CE4-2B7682BE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087" y="4843792"/>
            <a:ext cx="1977995" cy="1547997"/>
          </a:xfrm>
          <a:custGeom>
            <a:avLst/>
            <a:gdLst>
              <a:gd name="T0" fmla="*/ 1681 w 1926"/>
              <a:gd name="T1" fmla="*/ 1509 h 1510"/>
              <a:gd name="T2" fmla="*/ 1681 w 1926"/>
              <a:gd name="T3" fmla="*/ 1509 h 1510"/>
              <a:gd name="T4" fmla="*/ 1925 w 1926"/>
              <a:gd name="T5" fmla="*/ 1337 h 1510"/>
              <a:gd name="T6" fmla="*/ 91 w 1926"/>
              <a:gd name="T7" fmla="*/ 0 h 1510"/>
              <a:gd name="T8" fmla="*/ 0 w 1926"/>
              <a:gd name="T9" fmla="*/ 289 h 1510"/>
              <a:gd name="T10" fmla="*/ 1681 w 1926"/>
              <a:gd name="T11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510">
                <a:moveTo>
                  <a:pt x="1681" y="1509"/>
                </a:moveTo>
                <a:lnTo>
                  <a:pt x="1681" y="1509"/>
                </a:lnTo>
                <a:cubicBezTo>
                  <a:pt x="1925" y="1337"/>
                  <a:pt x="1925" y="1337"/>
                  <a:pt x="1925" y="1337"/>
                </a:cubicBezTo>
                <a:cubicBezTo>
                  <a:pt x="1473" y="714"/>
                  <a:pt x="832" y="244"/>
                  <a:pt x="91" y="0"/>
                </a:cubicBezTo>
                <a:cubicBezTo>
                  <a:pt x="0" y="289"/>
                  <a:pt x="0" y="289"/>
                  <a:pt x="0" y="289"/>
                </a:cubicBezTo>
                <a:cubicBezTo>
                  <a:pt x="687" y="506"/>
                  <a:pt x="1266" y="940"/>
                  <a:pt x="1681" y="15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1">
            <a:extLst>
              <a:ext uri="{FF2B5EF4-FFF2-40B4-BE49-F238E27FC236}">
                <a16:creationId xmlns:a16="http://schemas.microsoft.com/office/drawing/2014/main" id="{8FB41B59-9401-8844-9C20-4A8CF620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04" y="5138003"/>
            <a:ext cx="2792733" cy="3281571"/>
          </a:xfrm>
          <a:custGeom>
            <a:avLst/>
            <a:gdLst>
              <a:gd name="T0" fmla="*/ 2720 w 2721"/>
              <a:gd name="T1" fmla="*/ 1220 h 3199"/>
              <a:gd name="T2" fmla="*/ 2720 w 2721"/>
              <a:gd name="T3" fmla="*/ 1220 h 3199"/>
              <a:gd name="T4" fmla="*/ 1039 w 2721"/>
              <a:gd name="T5" fmla="*/ 0 h 3199"/>
              <a:gd name="T6" fmla="*/ 0 w 2721"/>
              <a:gd name="T7" fmla="*/ 3198 h 3199"/>
              <a:gd name="T8" fmla="*/ 2720 w 2721"/>
              <a:gd name="T9" fmla="*/ 1220 h 3199"/>
              <a:gd name="T10" fmla="*/ 1076 w 2721"/>
              <a:gd name="T11" fmla="*/ 723 h 3199"/>
              <a:gd name="T12" fmla="*/ 1076 w 2721"/>
              <a:gd name="T13" fmla="*/ 723 h 3199"/>
              <a:gd name="T14" fmla="*/ 1067 w 2721"/>
              <a:gd name="T15" fmla="*/ 949 h 3199"/>
              <a:gd name="T16" fmla="*/ 913 w 2721"/>
              <a:gd name="T17" fmla="*/ 1112 h 3199"/>
              <a:gd name="T18" fmla="*/ 931 w 2721"/>
              <a:gd name="T19" fmla="*/ 895 h 3199"/>
              <a:gd name="T20" fmla="*/ 1076 w 2721"/>
              <a:gd name="T21" fmla="*/ 723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1" h="3199">
                <a:moveTo>
                  <a:pt x="2720" y="1220"/>
                </a:moveTo>
                <a:lnTo>
                  <a:pt x="2720" y="1220"/>
                </a:lnTo>
                <a:cubicBezTo>
                  <a:pt x="2305" y="651"/>
                  <a:pt x="1726" y="217"/>
                  <a:pt x="1039" y="0"/>
                </a:cubicBezTo>
                <a:cubicBezTo>
                  <a:pt x="0" y="3198"/>
                  <a:pt x="0" y="3198"/>
                  <a:pt x="0" y="3198"/>
                </a:cubicBezTo>
                <a:lnTo>
                  <a:pt x="2720" y="1220"/>
                </a:lnTo>
                <a:close/>
                <a:moveTo>
                  <a:pt x="1076" y="723"/>
                </a:moveTo>
                <a:lnTo>
                  <a:pt x="1076" y="723"/>
                </a:lnTo>
                <a:cubicBezTo>
                  <a:pt x="1112" y="741"/>
                  <a:pt x="1112" y="841"/>
                  <a:pt x="1067" y="949"/>
                </a:cubicBezTo>
                <a:cubicBezTo>
                  <a:pt x="1021" y="1058"/>
                  <a:pt x="949" y="1130"/>
                  <a:pt x="913" y="1112"/>
                </a:cubicBezTo>
                <a:cubicBezTo>
                  <a:pt x="877" y="1103"/>
                  <a:pt x="886" y="1003"/>
                  <a:pt x="931" y="895"/>
                </a:cubicBezTo>
                <a:cubicBezTo>
                  <a:pt x="976" y="786"/>
                  <a:pt x="1039" y="714"/>
                  <a:pt x="1076" y="7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2">
            <a:extLst>
              <a:ext uri="{FF2B5EF4-FFF2-40B4-BE49-F238E27FC236}">
                <a16:creationId xmlns:a16="http://schemas.microsoft.com/office/drawing/2014/main" id="{7814D6BE-2A27-D346-95FC-7653A17C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04" y="8424102"/>
            <a:ext cx="3453574" cy="2032310"/>
          </a:xfrm>
          <a:custGeom>
            <a:avLst/>
            <a:gdLst>
              <a:gd name="T0" fmla="*/ 2720 w 3363"/>
              <a:gd name="T1" fmla="*/ 1979 h 1980"/>
              <a:gd name="T2" fmla="*/ 2720 w 3363"/>
              <a:gd name="T3" fmla="*/ 1979 h 1980"/>
              <a:gd name="T4" fmla="*/ 3362 w 3363"/>
              <a:gd name="T5" fmla="*/ 0 h 1980"/>
              <a:gd name="T6" fmla="*/ 0 w 3363"/>
              <a:gd name="T7" fmla="*/ 0 h 1980"/>
              <a:gd name="T8" fmla="*/ 2720 w 3363"/>
              <a:gd name="T9" fmla="*/ 1979 h 1980"/>
              <a:gd name="T10" fmla="*/ 2386 w 3363"/>
              <a:gd name="T11" fmla="*/ 1003 h 1980"/>
              <a:gd name="T12" fmla="*/ 2386 w 3363"/>
              <a:gd name="T13" fmla="*/ 1003 h 1980"/>
              <a:gd name="T14" fmla="*/ 2549 w 3363"/>
              <a:gd name="T15" fmla="*/ 1157 h 1980"/>
              <a:gd name="T16" fmla="*/ 2322 w 3363"/>
              <a:gd name="T17" fmla="*/ 1138 h 1980"/>
              <a:gd name="T18" fmla="*/ 2160 w 3363"/>
              <a:gd name="T19" fmla="*/ 985 h 1980"/>
              <a:gd name="T20" fmla="*/ 2386 w 3363"/>
              <a:gd name="T21" fmla="*/ 1003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3" h="1980">
                <a:moveTo>
                  <a:pt x="2720" y="1979"/>
                </a:moveTo>
                <a:lnTo>
                  <a:pt x="2720" y="1979"/>
                </a:lnTo>
                <a:cubicBezTo>
                  <a:pt x="3127" y="1419"/>
                  <a:pt x="3362" y="741"/>
                  <a:pt x="3362" y="0"/>
                </a:cubicBezTo>
                <a:cubicBezTo>
                  <a:pt x="0" y="0"/>
                  <a:pt x="0" y="0"/>
                  <a:pt x="0" y="0"/>
                </a:cubicBezTo>
                <a:lnTo>
                  <a:pt x="2720" y="1979"/>
                </a:lnTo>
                <a:close/>
                <a:moveTo>
                  <a:pt x="2386" y="1003"/>
                </a:moveTo>
                <a:lnTo>
                  <a:pt x="2386" y="1003"/>
                </a:lnTo>
                <a:cubicBezTo>
                  <a:pt x="2494" y="1048"/>
                  <a:pt x="2566" y="1120"/>
                  <a:pt x="2549" y="1157"/>
                </a:cubicBezTo>
                <a:cubicBezTo>
                  <a:pt x="2530" y="1193"/>
                  <a:pt x="2431" y="1184"/>
                  <a:pt x="2322" y="1138"/>
                </a:cubicBezTo>
                <a:cubicBezTo>
                  <a:pt x="2223" y="1093"/>
                  <a:pt x="2142" y="1030"/>
                  <a:pt x="2160" y="985"/>
                </a:cubicBezTo>
                <a:cubicBezTo>
                  <a:pt x="2178" y="949"/>
                  <a:pt x="2277" y="958"/>
                  <a:pt x="2386" y="10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">
            <a:extLst>
              <a:ext uri="{FF2B5EF4-FFF2-40B4-BE49-F238E27FC236}">
                <a16:creationId xmlns:a16="http://schemas.microsoft.com/office/drawing/2014/main" id="{AB4A9180-0C3F-3B49-8ADD-CAD05B1F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04" y="6391789"/>
            <a:ext cx="3453574" cy="2032313"/>
          </a:xfrm>
          <a:custGeom>
            <a:avLst/>
            <a:gdLst>
              <a:gd name="T0" fmla="*/ 3362 w 3363"/>
              <a:gd name="T1" fmla="*/ 1978 h 1979"/>
              <a:gd name="T2" fmla="*/ 3362 w 3363"/>
              <a:gd name="T3" fmla="*/ 1978 h 1979"/>
              <a:gd name="T4" fmla="*/ 2720 w 3363"/>
              <a:gd name="T5" fmla="*/ 0 h 1979"/>
              <a:gd name="T6" fmla="*/ 0 w 3363"/>
              <a:gd name="T7" fmla="*/ 1978 h 1979"/>
              <a:gd name="T8" fmla="*/ 3362 w 3363"/>
              <a:gd name="T9" fmla="*/ 1978 h 1979"/>
              <a:gd name="T10" fmla="*/ 2341 w 3363"/>
              <a:gd name="T11" fmla="*/ 1029 h 1979"/>
              <a:gd name="T12" fmla="*/ 2341 w 3363"/>
              <a:gd name="T13" fmla="*/ 1029 h 1979"/>
              <a:gd name="T14" fmla="*/ 2566 w 3363"/>
              <a:gd name="T15" fmla="*/ 1011 h 1979"/>
              <a:gd name="T16" fmla="*/ 2395 w 3363"/>
              <a:gd name="T17" fmla="*/ 1165 h 1979"/>
              <a:gd name="T18" fmla="*/ 2169 w 3363"/>
              <a:gd name="T19" fmla="*/ 1174 h 1979"/>
              <a:gd name="T20" fmla="*/ 2341 w 3363"/>
              <a:gd name="T21" fmla="*/ 1029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3" h="1979">
                <a:moveTo>
                  <a:pt x="3362" y="1978"/>
                </a:moveTo>
                <a:lnTo>
                  <a:pt x="3362" y="1978"/>
                </a:lnTo>
                <a:cubicBezTo>
                  <a:pt x="3362" y="1237"/>
                  <a:pt x="3127" y="550"/>
                  <a:pt x="2720" y="0"/>
                </a:cubicBezTo>
                <a:cubicBezTo>
                  <a:pt x="0" y="1978"/>
                  <a:pt x="0" y="1978"/>
                  <a:pt x="0" y="1978"/>
                </a:cubicBezTo>
                <a:lnTo>
                  <a:pt x="3362" y="1978"/>
                </a:lnTo>
                <a:close/>
                <a:moveTo>
                  <a:pt x="2341" y="1029"/>
                </a:moveTo>
                <a:lnTo>
                  <a:pt x="2341" y="1029"/>
                </a:lnTo>
                <a:cubicBezTo>
                  <a:pt x="2449" y="984"/>
                  <a:pt x="2549" y="975"/>
                  <a:pt x="2566" y="1011"/>
                </a:cubicBezTo>
                <a:cubicBezTo>
                  <a:pt x="2585" y="1047"/>
                  <a:pt x="2503" y="1120"/>
                  <a:pt x="2395" y="1165"/>
                </a:cubicBezTo>
                <a:cubicBezTo>
                  <a:pt x="2286" y="1201"/>
                  <a:pt x="2187" y="1210"/>
                  <a:pt x="2169" y="1174"/>
                </a:cubicBezTo>
                <a:cubicBezTo>
                  <a:pt x="2160" y="1138"/>
                  <a:pt x="2232" y="1065"/>
                  <a:pt x="2341" y="102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4">
            <a:extLst>
              <a:ext uri="{FF2B5EF4-FFF2-40B4-BE49-F238E27FC236}">
                <a16:creationId xmlns:a16="http://schemas.microsoft.com/office/drawing/2014/main" id="{CC50ADCF-0563-F544-A490-4FDBF8E8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04" y="8424102"/>
            <a:ext cx="2792733" cy="3281571"/>
          </a:xfrm>
          <a:custGeom>
            <a:avLst/>
            <a:gdLst>
              <a:gd name="T0" fmla="*/ 1039 w 2721"/>
              <a:gd name="T1" fmla="*/ 3198 h 3199"/>
              <a:gd name="T2" fmla="*/ 1039 w 2721"/>
              <a:gd name="T3" fmla="*/ 3198 h 3199"/>
              <a:gd name="T4" fmla="*/ 2720 w 2721"/>
              <a:gd name="T5" fmla="*/ 1979 h 3199"/>
              <a:gd name="T6" fmla="*/ 0 w 2721"/>
              <a:gd name="T7" fmla="*/ 0 h 3199"/>
              <a:gd name="T8" fmla="*/ 1039 w 2721"/>
              <a:gd name="T9" fmla="*/ 3198 h 3199"/>
              <a:gd name="T10" fmla="*/ 886 w 2721"/>
              <a:gd name="T11" fmla="*/ 2250 h 3199"/>
              <a:gd name="T12" fmla="*/ 886 w 2721"/>
              <a:gd name="T13" fmla="*/ 2250 h 3199"/>
              <a:gd name="T14" fmla="*/ 1031 w 2721"/>
              <a:gd name="T15" fmla="*/ 2422 h 3199"/>
              <a:gd name="T16" fmla="*/ 1039 w 2721"/>
              <a:gd name="T17" fmla="*/ 2638 h 3199"/>
              <a:gd name="T18" fmla="*/ 895 w 2721"/>
              <a:gd name="T19" fmla="*/ 2476 h 3199"/>
              <a:gd name="T20" fmla="*/ 886 w 2721"/>
              <a:gd name="T21" fmla="*/ 225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1" h="3199">
                <a:moveTo>
                  <a:pt x="1039" y="3198"/>
                </a:moveTo>
                <a:lnTo>
                  <a:pt x="1039" y="3198"/>
                </a:lnTo>
                <a:cubicBezTo>
                  <a:pt x="1726" y="2973"/>
                  <a:pt x="2305" y="2539"/>
                  <a:pt x="2720" y="1979"/>
                </a:cubicBezTo>
                <a:cubicBezTo>
                  <a:pt x="0" y="0"/>
                  <a:pt x="0" y="0"/>
                  <a:pt x="0" y="0"/>
                </a:cubicBezTo>
                <a:lnTo>
                  <a:pt x="1039" y="3198"/>
                </a:lnTo>
                <a:close/>
                <a:moveTo>
                  <a:pt x="886" y="2250"/>
                </a:moveTo>
                <a:lnTo>
                  <a:pt x="886" y="2250"/>
                </a:lnTo>
                <a:cubicBezTo>
                  <a:pt x="922" y="2232"/>
                  <a:pt x="985" y="2313"/>
                  <a:pt x="1031" y="2422"/>
                </a:cubicBezTo>
                <a:cubicBezTo>
                  <a:pt x="1076" y="2530"/>
                  <a:pt x="1076" y="2629"/>
                  <a:pt x="1039" y="2638"/>
                </a:cubicBezTo>
                <a:cubicBezTo>
                  <a:pt x="1003" y="2656"/>
                  <a:pt x="940" y="2584"/>
                  <a:pt x="895" y="2476"/>
                </a:cubicBezTo>
                <a:cubicBezTo>
                  <a:pt x="850" y="2367"/>
                  <a:pt x="841" y="2268"/>
                  <a:pt x="886" y="225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5">
            <a:extLst>
              <a:ext uri="{FF2B5EF4-FFF2-40B4-BE49-F238E27FC236}">
                <a16:creationId xmlns:a16="http://schemas.microsoft.com/office/drawing/2014/main" id="{4448E400-06FF-0345-B058-AC44F478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74" y="8424102"/>
            <a:ext cx="2792730" cy="3281571"/>
          </a:xfrm>
          <a:custGeom>
            <a:avLst/>
            <a:gdLst>
              <a:gd name="T0" fmla="*/ 0 w 2719"/>
              <a:gd name="T1" fmla="*/ 1979 h 3199"/>
              <a:gd name="T2" fmla="*/ 0 w 2719"/>
              <a:gd name="T3" fmla="*/ 1979 h 3199"/>
              <a:gd name="T4" fmla="*/ 1680 w 2719"/>
              <a:gd name="T5" fmla="*/ 3198 h 3199"/>
              <a:gd name="T6" fmla="*/ 2718 w 2719"/>
              <a:gd name="T7" fmla="*/ 0 h 3199"/>
              <a:gd name="T8" fmla="*/ 0 w 2719"/>
              <a:gd name="T9" fmla="*/ 1979 h 3199"/>
              <a:gd name="T10" fmla="*/ 1644 w 2719"/>
              <a:gd name="T11" fmla="*/ 2629 h 3199"/>
              <a:gd name="T12" fmla="*/ 1644 w 2719"/>
              <a:gd name="T13" fmla="*/ 2629 h 3199"/>
              <a:gd name="T14" fmla="*/ 1653 w 2719"/>
              <a:gd name="T15" fmla="*/ 2403 h 3199"/>
              <a:gd name="T16" fmla="*/ 1807 w 2719"/>
              <a:gd name="T17" fmla="*/ 2241 h 3199"/>
              <a:gd name="T18" fmla="*/ 1789 w 2719"/>
              <a:gd name="T19" fmla="*/ 2458 h 3199"/>
              <a:gd name="T20" fmla="*/ 1644 w 2719"/>
              <a:gd name="T21" fmla="*/ 262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19" h="3199">
                <a:moveTo>
                  <a:pt x="0" y="1979"/>
                </a:moveTo>
                <a:lnTo>
                  <a:pt x="0" y="1979"/>
                </a:lnTo>
                <a:cubicBezTo>
                  <a:pt x="415" y="2539"/>
                  <a:pt x="993" y="2973"/>
                  <a:pt x="1680" y="3198"/>
                </a:cubicBezTo>
                <a:cubicBezTo>
                  <a:pt x="2718" y="0"/>
                  <a:pt x="2718" y="0"/>
                  <a:pt x="2718" y="0"/>
                </a:cubicBezTo>
                <a:lnTo>
                  <a:pt x="0" y="1979"/>
                </a:lnTo>
                <a:close/>
                <a:moveTo>
                  <a:pt x="1644" y="2629"/>
                </a:moveTo>
                <a:lnTo>
                  <a:pt x="1644" y="2629"/>
                </a:lnTo>
                <a:cubicBezTo>
                  <a:pt x="1608" y="2611"/>
                  <a:pt x="1608" y="2512"/>
                  <a:pt x="1653" y="2403"/>
                </a:cubicBezTo>
                <a:cubicBezTo>
                  <a:pt x="1698" y="2295"/>
                  <a:pt x="1771" y="2223"/>
                  <a:pt x="1807" y="2241"/>
                </a:cubicBezTo>
                <a:cubicBezTo>
                  <a:pt x="1843" y="2250"/>
                  <a:pt x="1834" y="2349"/>
                  <a:pt x="1789" y="2458"/>
                </a:cubicBezTo>
                <a:cubicBezTo>
                  <a:pt x="1743" y="2566"/>
                  <a:pt x="1680" y="2638"/>
                  <a:pt x="1644" y="26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1FBA192E-1057-7B42-999C-DC1CACB2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195" y="4975056"/>
            <a:ext cx="2131892" cy="3449046"/>
          </a:xfrm>
          <a:custGeom>
            <a:avLst/>
            <a:gdLst>
              <a:gd name="T0" fmla="*/ 2077 w 2078"/>
              <a:gd name="T1" fmla="*/ 162 h 3361"/>
              <a:gd name="T2" fmla="*/ 2077 w 2078"/>
              <a:gd name="T3" fmla="*/ 162 h 3361"/>
              <a:gd name="T4" fmla="*/ 1038 w 2078"/>
              <a:gd name="T5" fmla="*/ 0 h 3361"/>
              <a:gd name="T6" fmla="*/ 0 w 2078"/>
              <a:gd name="T7" fmla="*/ 162 h 3361"/>
              <a:gd name="T8" fmla="*/ 1038 w 2078"/>
              <a:gd name="T9" fmla="*/ 3360 h 3361"/>
              <a:gd name="T10" fmla="*/ 2077 w 2078"/>
              <a:gd name="T11" fmla="*/ 162 h 3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8" h="3361">
                <a:moveTo>
                  <a:pt x="2077" y="162"/>
                </a:moveTo>
                <a:lnTo>
                  <a:pt x="2077" y="162"/>
                </a:lnTo>
                <a:cubicBezTo>
                  <a:pt x="1752" y="54"/>
                  <a:pt x="1400" y="0"/>
                  <a:pt x="1038" y="0"/>
                </a:cubicBezTo>
                <a:cubicBezTo>
                  <a:pt x="678" y="0"/>
                  <a:pt x="325" y="54"/>
                  <a:pt x="0" y="162"/>
                </a:cubicBezTo>
                <a:cubicBezTo>
                  <a:pt x="1038" y="3360"/>
                  <a:pt x="1038" y="3360"/>
                  <a:pt x="1038" y="3360"/>
                </a:cubicBezTo>
                <a:lnTo>
                  <a:pt x="2077" y="162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03334D1A-E7A6-B34B-B2AD-4F3B2E7B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195" y="8424102"/>
            <a:ext cx="2131892" cy="3449046"/>
          </a:xfrm>
          <a:custGeom>
            <a:avLst/>
            <a:gdLst>
              <a:gd name="T0" fmla="*/ 0 w 2078"/>
              <a:gd name="T1" fmla="*/ 3198 h 3362"/>
              <a:gd name="T2" fmla="*/ 0 w 2078"/>
              <a:gd name="T3" fmla="*/ 3198 h 3362"/>
              <a:gd name="T4" fmla="*/ 1038 w 2078"/>
              <a:gd name="T5" fmla="*/ 3361 h 3362"/>
              <a:gd name="T6" fmla="*/ 2077 w 2078"/>
              <a:gd name="T7" fmla="*/ 3198 h 3362"/>
              <a:gd name="T8" fmla="*/ 1038 w 2078"/>
              <a:gd name="T9" fmla="*/ 0 h 3362"/>
              <a:gd name="T10" fmla="*/ 0 w 2078"/>
              <a:gd name="T11" fmla="*/ 3198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8" h="3362">
                <a:moveTo>
                  <a:pt x="0" y="3198"/>
                </a:moveTo>
                <a:lnTo>
                  <a:pt x="0" y="3198"/>
                </a:lnTo>
                <a:cubicBezTo>
                  <a:pt x="325" y="3307"/>
                  <a:pt x="678" y="3361"/>
                  <a:pt x="1038" y="3361"/>
                </a:cubicBezTo>
                <a:cubicBezTo>
                  <a:pt x="1400" y="3361"/>
                  <a:pt x="1752" y="3307"/>
                  <a:pt x="2077" y="3198"/>
                </a:cubicBezTo>
                <a:cubicBezTo>
                  <a:pt x="1038" y="0"/>
                  <a:pt x="1038" y="0"/>
                  <a:pt x="1038" y="0"/>
                </a:cubicBezTo>
                <a:lnTo>
                  <a:pt x="0" y="319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CE6440A-BDC9-DB40-BAF7-5282967C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74" y="5138003"/>
            <a:ext cx="2792730" cy="3281571"/>
          </a:xfrm>
          <a:custGeom>
            <a:avLst/>
            <a:gdLst>
              <a:gd name="T0" fmla="*/ 1680 w 2719"/>
              <a:gd name="T1" fmla="*/ 0 h 3199"/>
              <a:gd name="T2" fmla="*/ 1680 w 2719"/>
              <a:gd name="T3" fmla="*/ 0 h 3199"/>
              <a:gd name="T4" fmla="*/ 0 w 2719"/>
              <a:gd name="T5" fmla="*/ 1220 h 3199"/>
              <a:gd name="T6" fmla="*/ 2718 w 2719"/>
              <a:gd name="T7" fmla="*/ 3198 h 3199"/>
              <a:gd name="T8" fmla="*/ 1680 w 2719"/>
              <a:gd name="T9" fmla="*/ 0 h 3199"/>
              <a:gd name="T10" fmla="*/ 1834 w 2719"/>
              <a:gd name="T11" fmla="*/ 1103 h 3199"/>
              <a:gd name="T12" fmla="*/ 1834 w 2719"/>
              <a:gd name="T13" fmla="*/ 1103 h 3199"/>
              <a:gd name="T14" fmla="*/ 1689 w 2719"/>
              <a:gd name="T15" fmla="*/ 931 h 3199"/>
              <a:gd name="T16" fmla="*/ 1680 w 2719"/>
              <a:gd name="T17" fmla="*/ 714 h 3199"/>
              <a:gd name="T18" fmla="*/ 1825 w 2719"/>
              <a:gd name="T19" fmla="*/ 877 h 3199"/>
              <a:gd name="T20" fmla="*/ 1834 w 2719"/>
              <a:gd name="T21" fmla="*/ 1103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19" h="3199">
                <a:moveTo>
                  <a:pt x="1680" y="0"/>
                </a:moveTo>
                <a:lnTo>
                  <a:pt x="1680" y="0"/>
                </a:lnTo>
                <a:cubicBezTo>
                  <a:pt x="993" y="217"/>
                  <a:pt x="415" y="651"/>
                  <a:pt x="0" y="1220"/>
                </a:cubicBezTo>
                <a:cubicBezTo>
                  <a:pt x="2718" y="3198"/>
                  <a:pt x="2718" y="3198"/>
                  <a:pt x="2718" y="3198"/>
                </a:cubicBezTo>
                <a:lnTo>
                  <a:pt x="1680" y="0"/>
                </a:lnTo>
                <a:close/>
                <a:moveTo>
                  <a:pt x="1834" y="1103"/>
                </a:moveTo>
                <a:lnTo>
                  <a:pt x="1834" y="1103"/>
                </a:lnTo>
                <a:cubicBezTo>
                  <a:pt x="1798" y="1121"/>
                  <a:pt x="1734" y="1039"/>
                  <a:pt x="1689" y="931"/>
                </a:cubicBezTo>
                <a:cubicBezTo>
                  <a:pt x="1644" y="823"/>
                  <a:pt x="1644" y="723"/>
                  <a:pt x="1680" y="714"/>
                </a:cubicBezTo>
                <a:cubicBezTo>
                  <a:pt x="1716" y="696"/>
                  <a:pt x="1780" y="768"/>
                  <a:pt x="1825" y="877"/>
                </a:cubicBezTo>
                <a:cubicBezTo>
                  <a:pt x="1870" y="985"/>
                  <a:pt x="1879" y="1084"/>
                  <a:pt x="1834" y="110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6" name="Freeform 29">
            <a:extLst>
              <a:ext uri="{FF2B5EF4-FFF2-40B4-BE49-F238E27FC236}">
                <a16:creationId xmlns:a16="http://schemas.microsoft.com/office/drawing/2014/main" id="{053FE7DC-5BC7-1B45-B0F0-D8EF7EAF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358" y="6391789"/>
            <a:ext cx="3449046" cy="2032313"/>
          </a:xfrm>
          <a:custGeom>
            <a:avLst/>
            <a:gdLst>
              <a:gd name="T0" fmla="*/ 642 w 3361"/>
              <a:gd name="T1" fmla="*/ 0 h 1979"/>
              <a:gd name="T2" fmla="*/ 642 w 3361"/>
              <a:gd name="T3" fmla="*/ 0 h 1979"/>
              <a:gd name="T4" fmla="*/ 0 w 3361"/>
              <a:gd name="T5" fmla="*/ 1978 h 1979"/>
              <a:gd name="T6" fmla="*/ 3360 w 3361"/>
              <a:gd name="T7" fmla="*/ 1978 h 1979"/>
              <a:gd name="T8" fmla="*/ 642 w 3361"/>
              <a:gd name="T9" fmla="*/ 0 h 1979"/>
              <a:gd name="T10" fmla="*/ 976 w 3361"/>
              <a:gd name="T11" fmla="*/ 1128 h 1979"/>
              <a:gd name="T12" fmla="*/ 976 w 3361"/>
              <a:gd name="T13" fmla="*/ 1128 h 1979"/>
              <a:gd name="T14" fmla="*/ 813 w 3361"/>
              <a:gd name="T15" fmla="*/ 975 h 1979"/>
              <a:gd name="T16" fmla="*/ 1039 w 3361"/>
              <a:gd name="T17" fmla="*/ 993 h 1979"/>
              <a:gd name="T18" fmla="*/ 1202 w 3361"/>
              <a:gd name="T19" fmla="*/ 1147 h 1979"/>
              <a:gd name="T20" fmla="*/ 976 w 3361"/>
              <a:gd name="T21" fmla="*/ 1128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1" h="1979">
                <a:moveTo>
                  <a:pt x="642" y="0"/>
                </a:moveTo>
                <a:lnTo>
                  <a:pt x="642" y="0"/>
                </a:lnTo>
                <a:cubicBezTo>
                  <a:pt x="235" y="550"/>
                  <a:pt x="0" y="1237"/>
                  <a:pt x="0" y="1978"/>
                </a:cubicBezTo>
                <a:cubicBezTo>
                  <a:pt x="3360" y="1978"/>
                  <a:pt x="3360" y="1978"/>
                  <a:pt x="3360" y="1978"/>
                </a:cubicBezTo>
                <a:lnTo>
                  <a:pt x="642" y="0"/>
                </a:lnTo>
                <a:close/>
                <a:moveTo>
                  <a:pt x="976" y="1128"/>
                </a:moveTo>
                <a:lnTo>
                  <a:pt x="976" y="1128"/>
                </a:lnTo>
                <a:cubicBezTo>
                  <a:pt x="867" y="1083"/>
                  <a:pt x="795" y="1011"/>
                  <a:pt x="813" y="975"/>
                </a:cubicBezTo>
                <a:cubicBezTo>
                  <a:pt x="831" y="939"/>
                  <a:pt x="931" y="948"/>
                  <a:pt x="1039" y="993"/>
                </a:cubicBezTo>
                <a:cubicBezTo>
                  <a:pt x="1139" y="1038"/>
                  <a:pt x="1220" y="1102"/>
                  <a:pt x="1202" y="1147"/>
                </a:cubicBezTo>
                <a:cubicBezTo>
                  <a:pt x="1184" y="1183"/>
                  <a:pt x="1084" y="1174"/>
                  <a:pt x="976" y="112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0">
            <a:extLst>
              <a:ext uri="{FF2B5EF4-FFF2-40B4-BE49-F238E27FC236}">
                <a16:creationId xmlns:a16="http://schemas.microsoft.com/office/drawing/2014/main" id="{C0C3CF02-18F6-C743-AB97-859E1935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358" y="8424102"/>
            <a:ext cx="3449046" cy="2032310"/>
          </a:xfrm>
          <a:custGeom>
            <a:avLst/>
            <a:gdLst>
              <a:gd name="T0" fmla="*/ 3360 w 3361"/>
              <a:gd name="T1" fmla="*/ 0 h 1980"/>
              <a:gd name="T2" fmla="*/ 3360 w 3361"/>
              <a:gd name="T3" fmla="*/ 0 h 1980"/>
              <a:gd name="T4" fmla="*/ 0 w 3361"/>
              <a:gd name="T5" fmla="*/ 0 h 1980"/>
              <a:gd name="T6" fmla="*/ 642 w 3361"/>
              <a:gd name="T7" fmla="*/ 1979 h 1980"/>
              <a:gd name="T8" fmla="*/ 3360 w 3361"/>
              <a:gd name="T9" fmla="*/ 0 h 1980"/>
              <a:gd name="T10" fmla="*/ 967 w 3361"/>
              <a:gd name="T11" fmla="*/ 967 h 1980"/>
              <a:gd name="T12" fmla="*/ 967 w 3361"/>
              <a:gd name="T13" fmla="*/ 967 h 1980"/>
              <a:gd name="T14" fmla="*/ 1193 w 3361"/>
              <a:gd name="T15" fmla="*/ 958 h 1980"/>
              <a:gd name="T16" fmla="*/ 1021 w 3361"/>
              <a:gd name="T17" fmla="*/ 1102 h 1980"/>
              <a:gd name="T18" fmla="*/ 795 w 3361"/>
              <a:gd name="T19" fmla="*/ 1120 h 1980"/>
              <a:gd name="T20" fmla="*/ 967 w 3361"/>
              <a:gd name="T21" fmla="*/ 967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1" h="1980">
                <a:moveTo>
                  <a:pt x="3360" y="0"/>
                </a:moveTo>
                <a:lnTo>
                  <a:pt x="3360" y="0"/>
                </a:lnTo>
                <a:cubicBezTo>
                  <a:pt x="0" y="0"/>
                  <a:pt x="0" y="0"/>
                  <a:pt x="0" y="0"/>
                </a:cubicBezTo>
                <a:cubicBezTo>
                  <a:pt x="0" y="741"/>
                  <a:pt x="235" y="1419"/>
                  <a:pt x="642" y="1979"/>
                </a:cubicBezTo>
                <a:lnTo>
                  <a:pt x="3360" y="0"/>
                </a:lnTo>
                <a:close/>
                <a:moveTo>
                  <a:pt x="967" y="967"/>
                </a:moveTo>
                <a:lnTo>
                  <a:pt x="967" y="967"/>
                </a:lnTo>
                <a:cubicBezTo>
                  <a:pt x="1075" y="931"/>
                  <a:pt x="1175" y="921"/>
                  <a:pt x="1193" y="958"/>
                </a:cubicBezTo>
                <a:cubicBezTo>
                  <a:pt x="1202" y="994"/>
                  <a:pt x="1129" y="1066"/>
                  <a:pt x="1021" y="1102"/>
                </a:cubicBezTo>
                <a:cubicBezTo>
                  <a:pt x="913" y="1148"/>
                  <a:pt x="813" y="1157"/>
                  <a:pt x="795" y="1120"/>
                </a:cubicBezTo>
                <a:cubicBezTo>
                  <a:pt x="777" y="1084"/>
                  <a:pt x="858" y="1012"/>
                  <a:pt x="967" y="96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1">
            <a:extLst>
              <a:ext uri="{FF2B5EF4-FFF2-40B4-BE49-F238E27FC236}">
                <a16:creationId xmlns:a16="http://schemas.microsoft.com/office/drawing/2014/main" id="{F6F77979-7484-014D-89FA-3D8200C3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40" y="5871265"/>
            <a:ext cx="244421" cy="429998"/>
          </a:xfrm>
          <a:custGeom>
            <a:avLst/>
            <a:gdLst>
              <a:gd name="T0" fmla="*/ 36 w 236"/>
              <a:gd name="T1" fmla="*/ 398 h 417"/>
              <a:gd name="T2" fmla="*/ 36 w 236"/>
              <a:gd name="T3" fmla="*/ 398 h 417"/>
              <a:gd name="T4" fmla="*/ 190 w 236"/>
              <a:gd name="T5" fmla="*/ 235 h 417"/>
              <a:gd name="T6" fmla="*/ 199 w 236"/>
              <a:gd name="T7" fmla="*/ 9 h 417"/>
              <a:gd name="T8" fmla="*/ 54 w 236"/>
              <a:gd name="T9" fmla="*/ 181 h 417"/>
              <a:gd name="T10" fmla="*/ 36 w 236"/>
              <a:gd name="T11" fmla="*/ 39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17">
                <a:moveTo>
                  <a:pt x="36" y="398"/>
                </a:moveTo>
                <a:lnTo>
                  <a:pt x="36" y="398"/>
                </a:lnTo>
                <a:cubicBezTo>
                  <a:pt x="72" y="416"/>
                  <a:pt x="144" y="344"/>
                  <a:pt x="190" y="235"/>
                </a:cubicBezTo>
                <a:cubicBezTo>
                  <a:pt x="235" y="127"/>
                  <a:pt x="235" y="27"/>
                  <a:pt x="199" y="9"/>
                </a:cubicBezTo>
                <a:cubicBezTo>
                  <a:pt x="162" y="0"/>
                  <a:pt x="99" y="72"/>
                  <a:pt x="54" y="181"/>
                </a:cubicBezTo>
                <a:cubicBezTo>
                  <a:pt x="9" y="289"/>
                  <a:pt x="0" y="389"/>
                  <a:pt x="36" y="3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2">
            <a:extLst>
              <a:ext uri="{FF2B5EF4-FFF2-40B4-BE49-F238E27FC236}">
                <a16:creationId xmlns:a16="http://schemas.microsoft.com/office/drawing/2014/main" id="{1E41B0A9-B366-3E43-A520-2AFC757D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774" y="10705361"/>
            <a:ext cx="244421" cy="425473"/>
          </a:xfrm>
          <a:custGeom>
            <a:avLst/>
            <a:gdLst>
              <a:gd name="T0" fmla="*/ 199 w 236"/>
              <a:gd name="T1" fmla="*/ 18 h 416"/>
              <a:gd name="T2" fmla="*/ 199 w 236"/>
              <a:gd name="T3" fmla="*/ 18 h 416"/>
              <a:gd name="T4" fmla="*/ 45 w 236"/>
              <a:gd name="T5" fmla="*/ 180 h 416"/>
              <a:gd name="T6" fmla="*/ 36 w 236"/>
              <a:gd name="T7" fmla="*/ 406 h 416"/>
              <a:gd name="T8" fmla="*/ 181 w 236"/>
              <a:gd name="T9" fmla="*/ 235 h 416"/>
              <a:gd name="T10" fmla="*/ 199 w 236"/>
              <a:gd name="T11" fmla="*/ 1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16">
                <a:moveTo>
                  <a:pt x="199" y="18"/>
                </a:moveTo>
                <a:lnTo>
                  <a:pt x="199" y="18"/>
                </a:lnTo>
                <a:cubicBezTo>
                  <a:pt x="163" y="0"/>
                  <a:pt x="90" y="72"/>
                  <a:pt x="45" y="180"/>
                </a:cubicBezTo>
                <a:cubicBezTo>
                  <a:pt x="0" y="289"/>
                  <a:pt x="0" y="388"/>
                  <a:pt x="36" y="406"/>
                </a:cubicBezTo>
                <a:cubicBezTo>
                  <a:pt x="72" y="415"/>
                  <a:pt x="135" y="343"/>
                  <a:pt x="181" y="235"/>
                </a:cubicBezTo>
                <a:cubicBezTo>
                  <a:pt x="226" y="126"/>
                  <a:pt x="235" y="27"/>
                  <a:pt x="199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3">
            <a:extLst>
              <a:ext uri="{FF2B5EF4-FFF2-40B4-BE49-F238E27FC236}">
                <a16:creationId xmlns:a16="http://schemas.microsoft.com/office/drawing/2014/main" id="{FA63DE25-A6BF-204E-A92E-0937AB52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1664" y="9397257"/>
            <a:ext cx="434525" cy="253473"/>
          </a:xfrm>
          <a:custGeom>
            <a:avLst/>
            <a:gdLst>
              <a:gd name="T0" fmla="*/ 180 w 425"/>
              <a:gd name="T1" fmla="*/ 189 h 245"/>
              <a:gd name="T2" fmla="*/ 180 w 425"/>
              <a:gd name="T3" fmla="*/ 189 h 245"/>
              <a:gd name="T4" fmla="*/ 407 w 425"/>
              <a:gd name="T5" fmla="*/ 208 h 245"/>
              <a:gd name="T6" fmla="*/ 244 w 425"/>
              <a:gd name="T7" fmla="*/ 54 h 245"/>
              <a:gd name="T8" fmla="*/ 18 w 425"/>
              <a:gd name="T9" fmla="*/ 36 h 245"/>
              <a:gd name="T10" fmla="*/ 180 w 425"/>
              <a:gd name="T11" fmla="*/ 1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5" h="245">
                <a:moveTo>
                  <a:pt x="180" y="189"/>
                </a:moveTo>
                <a:lnTo>
                  <a:pt x="180" y="189"/>
                </a:lnTo>
                <a:cubicBezTo>
                  <a:pt x="289" y="235"/>
                  <a:pt x="388" y="244"/>
                  <a:pt x="407" y="208"/>
                </a:cubicBezTo>
                <a:cubicBezTo>
                  <a:pt x="424" y="171"/>
                  <a:pt x="352" y="99"/>
                  <a:pt x="244" y="54"/>
                </a:cubicBezTo>
                <a:cubicBezTo>
                  <a:pt x="135" y="9"/>
                  <a:pt x="36" y="0"/>
                  <a:pt x="18" y="36"/>
                </a:cubicBezTo>
                <a:cubicBezTo>
                  <a:pt x="0" y="81"/>
                  <a:pt x="81" y="144"/>
                  <a:pt x="180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4">
            <a:extLst>
              <a:ext uri="{FF2B5EF4-FFF2-40B4-BE49-F238E27FC236}">
                <a16:creationId xmlns:a16="http://schemas.microsoft.com/office/drawing/2014/main" id="{BF7FC127-5A9C-1C46-A5BA-A75BA5B5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093" y="7355894"/>
            <a:ext cx="439053" cy="253473"/>
          </a:xfrm>
          <a:custGeom>
            <a:avLst/>
            <a:gdLst>
              <a:gd name="T0" fmla="*/ 244 w 426"/>
              <a:gd name="T1" fmla="*/ 54 h 245"/>
              <a:gd name="T2" fmla="*/ 244 w 426"/>
              <a:gd name="T3" fmla="*/ 54 h 245"/>
              <a:gd name="T4" fmla="*/ 18 w 426"/>
              <a:gd name="T5" fmla="*/ 36 h 245"/>
              <a:gd name="T6" fmla="*/ 181 w 426"/>
              <a:gd name="T7" fmla="*/ 189 h 245"/>
              <a:gd name="T8" fmla="*/ 407 w 426"/>
              <a:gd name="T9" fmla="*/ 208 h 245"/>
              <a:gd name="T10" fmla="*/ 244 w 426"/>
              <a:gd name="T11" fmla="*/ 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45">
                <a:moveTo>
                  <a:pt x="244" y="54"/>
                </a:moveTo>
                <a:lnTo>
                  <a:pt x="244" y="54"/>
                </a:lnTo>
                <a:cubicBezTo>
                  <a:pt x="136" y="9"/>
                  <a:pt x="36" y="0"/>
                  <a:pt x="18" y="36"/>
                </a:cubicBezTo>
                <a:cubicBezTo>
                  <a:pt x="0" y="72"/>
                  <a:pt x="72" y="144"/>
                  <a:pt x="181" y="189"/>
                </a:cubicBezTo>
                <a:cubicBezTo>
                  <a:pt x="289" y="235"/>
                  <a:pt x="389" y="244"/>
                  <a:pt x="407" y="208"/>
                </a:cubicBezTo>
                <a:cubicBezTo>
                  <a:pt x="425" y="163"/>
                  <a:pt x="344" y="99"/>
                  <a:pt x="244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362507C8-5FAC-B442-B984-3D7CE58C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294" y="7392104"/>
            <a:ext cx="439053" cy="244421"/>
          </a:xfrm>
          <a:custGeom>
            <a:avLst/>
            <a:gdLst>
              <a:gd name="T0" fmla="*/ 9 w 426"/>
              <a:gd name="T1" fmla="*/ 199 h 236"/>
              <a:gd name="T2" fmla="*/ 9 w 426"/>
              <a:gd name="T3" fmla="*/ 199 h 236"/>
              <a:gd name="T4" fmla="*/ 235 w 426"/>
              <a:gd name="T5" fmla="*/ 190 h 236"/>
              <a:gd name="T6" fmla="*/ 406 w 426"/>
              <a:gd name="T7" fmla="*/ 36 h 236"/>
              <a:gd name="T8" fmla="*/ 181 w 426"/>
              <a:gd name="T9" fmla="*/ 54 h 236"/>
              <a:gd name="T10" fmla="*/ 9 w 426"/>
              <a:gd name="T11" fmla="*/ 19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36">
                <a:moveTo>
                  <a:pt x="9" y="199"/>
                </a:moveTo>
                <a:lnTo>
                  <a:pt x="9" y="199"/>
                </a:lnTo>
                <a:cubicBezTo>
                  <a:pt x="27" y="235"/>
                  <a:pt x="126" y="226"/>
                  <a:pt x="235" y="190"/>
                </a:cubicBezTo>
                <a:cubicBezTo>
                  <a:pt x="343" y="145"/>
                  <a:pt x="425" y="72"/>
                  <a:pt x="406" y="36"/>
                </a:cubicBezTo>
                <a:cubicBezTo>
                  <a:pt x="389" y="0"/>
                  <a:pt x="289" y="9"/>
                  <a:pt x="181" y="54"/>
                </a:cubicBezTo>
                <a:cubicBezTo>
                  <a:pt x="72" y="90"/>
                  <a:pt x="0" y="163"/>
                  <a:pt x="9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6">
            <a:extLst>
              <a:ext uri="{FF2B5EF4-FFF2-40B4-BE49-F238E27FC236}">
                <a16:creationId xmlns:a16="http://schemas.microsoft.com/office/drawing/2014/main" id="{ED5F7F38-D8FA-7141-9A38-8148C710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988" y="9365574"/>
            <a:ext cx="439053" cy="244421"/>
          </a:xfrm>
          <a:custGeom>
            <a:avLst/>
            <a:gdLst>
              <a:gd name="T0" fmla="*/ 18 w 426"/>
              <a:gd name="T1" fmla="*/ 199 h 237"/>
              <a:gd name="T2" fmla="*/ 18 w 426"/>
              <a:gd name="T3" fmla="*/ 199 h 237"/>
              <a:gd name="T4" fmla="*/ 244 w 426"/>
              <a:gd name="T5" fmla="*/ 181 h 237"/>
              <a:gd name="T6" fmla="*/ 416 w 426"/>
              <a:gd name="T7" fmla="*/ 37 h 237"/>
              <a:gd name="T8" fmla="*/ 190 w 426"/>
              <a:gd name="T9" fmla="*/ 46 h 237"/>
              <a:gd name="T10" fmla="*/ 18 w 426"/>
              <a:gd name="T11" fmla="*/ 19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237">
                <a:moveTo>
                  <a:pt x="18" y="199"/>
                </a:moveTo>
                <a:lnTo>
                  <a:pt x="18" y="199"/>
                </a:lnTo>
                <a:cubicBezTo>
                  <a:pt x="36" y="236"/>
                  <a:pt x="136" y="227"/>
                  <a:pt x="244" y="181"/>
                </a:cubicBezTo>
                <a:cubicBezTo>
                  <a:pt x="352" y="145"/>
                  <a:pt x="425" y="73"/>
                  <a:pt x="416" y="37"/>
                </a:cubicBezTo>
                <a:cubicBezTo>
                  <a:pt x="398" y="0"/>
                  <a:pt x="298" y="10"/>
                  <a:pt x="190" y="46"/>
                </a:cubicBezTo>
                <a:cubicBezTo>
                  <a:pt x="81" y="91"/>
                  <a:pt x="0" y="163"/>
                  <a:pt x="18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7">
            <a:extLst>
              <a:ext uri="{FF2B5EF4-FFF2-40B4-BE49-F238E27FC236}">
                <a16:creationId xmlns:a16="http://schemas.microsoft.com/office/drawing/2014/main" id="{3ABF3C54-B338-5F4E-BDDA-CD22AB5F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402" y="10714413"/>
            <a:ext cx="244421" cy="434525"/>
          </a:xfrm>
          <a:custGeom>
            <a:avLst/>
            <a:gdLst>
              <a:gd name="T0" fmla="*/ 54 w 236"/>
              <a:gd name="T1" fmla="*/ 244 h 425"/>
              <a:gd name="T2" fmla="*/ 54 w 236"/>
              <a:gd name="T3" fmla="*/ 244 h 425"/>
              <a:gd name="T4" fmla="*/ 198 w 236"/>
              <a:gd name="T5" fmla="*/ 406 h 425"/>
              <a:gd name="T6" fmla="*/ 190 w 236"/>
              <a:gd name="T7" fmla="*/ 190 h 425"/>
              <a:gd name="T8" fmla="*/ 45 w 236"/>
              <a:gd name="T9" fmla="*/ 18 h 425"/>
              <a:gd name="T10" fmla="*/ 54 w 236"/>
              <a:gd name="T11" fmla="*/ 24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25">
                <a:moveTo>
                  <a:pt x="54" y="244"/>
                </a:moveTo>
                <a:lnTo>
                  <a:pt x="54" y="244"/>
                </a:lnTo>
                <a:cubicBezTo>
                  <a:pt x="99" y="352"/>
                  <a:pt x="162" y="424"/>
                  <a:pt x="198" y="406"/>
                </a:cubicBezTo>
                <a:cubicBezTo>
                  <a:pt x="235" y="397"/>
                  <a:pt x="235" y="298"/>
                  <a:pt x="190" y="190"/>
                </a:cubicBezTo>
                <a:cubicBezTo>
                  <a:pt x="144" y="81"/>
                  <a:pt x="81" y="0"/>
                  <a:pt x="45" y="18"/>
                </a:cubicBezTo>
                <a:cubicBezTo>
                  <a:pt x="0" y="36"/>
                  <a:pt x="9" y="135"/>
                  <a:pt x="54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8">
            <a:extLst>
              <a:ext uri="{FF2B5EF4-FFF2-40B4-BE49-F238E27FC236}">
                <a16:creationId xmlns:a16="http://schemas.microsoft.com/office/drawing/2014/main" id="{B99096BE-4551-ED4C-B2FD-BA46C3F0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985" y="5853160"/>
            <a:ext cx="244421" cy="439050"/>
          </a:xfrm>
          <a:custGeom>
            <a:avLst/>
            <a:gdLst>
              <a:gd name="T0" fmla="*/ 181 w 236"/>
              <a:gd name="T1" fmla="*/ 181 h 426"/>
              <a:gd name="T2" fmla="*/ 181 w 236"/>
              <a:gd name="T3" fmla="*/ 181 h 426"/>
              <a:gd name="T4" fmla="*/ 36 w 236"/>
              <a:gd name="T5" fmla="*/ 18 h 426"/>
              <a:gd name="T6" fmla="*/ 45 w 236"/>
              <a:gd name="T7" fmla="*/ 235 h 426"/>
              <a:gd name="T8" fmla="*/ 190 w 236"/>
              <a:gd name="T9" fmla="*/ 407 h 426"/>
              <a:gd name="T10" fmla="*/ 181 w 236"/>
              <a:gd name="T11" fmla="*/ 18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426">
                <a:moveTo>
                  <a:pt x="181" y="181"/>
                </a:moveTo>
                <a:lnTo>
                  <a:pt x="181" y="181"/>
                </a:lnTo>
                <a:cubicBezTo>
                  <a:pt x="136" y="72"/>
                  <a:pt x="72" y="0"/>
                  <a:pt x="36" y="18"/>
                </a:cubicBezTo>
                <a:cubicBezTo>
                  <a:pt x="0" y="27"/>
                  <a:pt x="0" y="127"/>
                  <a:pt x="45" y="235"/>
                </a:cubicBezTo>
                <a:cubicBezTo>
                  <a:pt x="90" y="343"/>
                  <a:pt x="154" y="425"/>
                  <a:pt x="190" y="407"/>
                </a:cubicBezTo>
                <a:cubicBezTo>
                  <a:pt x="235" y="388"/>
                  <a:pt x="226" y="289"/>
                  <a:pt x="18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39">
            <a:extLst>
              <a:ext uri="{FF2B5EF4-FFF2-40B4-BE49-F238E27FC236}">
                <a16:creationId xmlns:a16="http://schemas.microsoft.com/office/drawing/2014/main" id="{658F5C32-687A-AC43-8A84-2A306E817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03" y="8424102"/>
            <a:ext cx="8160930" cy="4525"/>
          </a:xfrm>
          <a:prstGeom prst="line">
            <a:avLst/>
          </a:pr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40">
            <a:extLst>
              <a:ext uri="{FF2B5EF4-FFF2-40B4-BE49-F238E27FC236}">
                <a16:creationId xmlns:a16="http://schemas.microsoft.com/office/drawing/2014/main" id="{1B6436C4-D6EC-AA4E-A1B0-6901B3B9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27" y="4536003"/>
            <a:ext cx="3299676" cy="6287042"/>
          </a:xfrm>
          <a:custGeom>
            <a:avLst/>
            <a:gdLst>
              <a:gd name="T0" fmla="*/ 1987 w 3216"/>
              <a:gd name="T1" fmla="*/ 0 h 6126"/>
              <a:gd name="T2" fmla="*/ 3215 w 3216"/>
              <a:gd name="T3" fmla="*/ 3785 h 6126"/>
              <a:gd name="T4" fmla="*/ 0 w 3216"/>
              <a:gd name="T5" fmla="*/ 6125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6126">
                <a:moveTo>
                  <a:pt x="1987" y="0"/>
                </a:moveTo>
                <a:lnTo>
                  <a:pt x="3215" y="3785"/>
                </a:lnTo>
                <a:lnTo>
                  <a:pt x="0" y="6125"/>
                </a:ln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41">
            <a:extLst>
              <a:ext uri="{FF2B5EF4-FFF2-40B4-BE49-F238E27FC236}">
                <a16:creationId xmlns:a16="http://schemas.microsoft.com/office/drawing/2014/main" id="{5735BF4B-06B3-2545-808F-5EB38935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1244" y="5269265"/>
            <a:ext cx="3924307" cy="1982522"/>
          </a:xfrm>
          <a:custGeom>
            <a:avLst/>
            <a:gdLst>
              <a:gd name="T0" fmla="*/ 0 w 3823"/>
              <a:gd name="T1" fmla="*/ 1932 h 1933"/>
              <a:gd name="T2" fmla="*/ 1608 w 3823"/>
              <a:gd name="T3" fmla="*/ 0 h 1933"/>
              <a:gd name="T4" fmla="*/ 3822 w 3823"/>
              <a:gd name="T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3" h="1933">
                <a:moveTo>
                  <a:pt x="0" y="1932"/>
                </a:moveTo>
                <a:lnTo>
                  <a:pt x="1608" y="0"/>
                </a:lnTo>
                <a:lnTo>
                  <a:pt x="382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42">
            <a:extLst>
              <a:ext uri="{FF2B5EF4-FFF2-40B4-BE49-F238E27FC236}">
                <a16:creationId xmlns:a16="http://schemas.microsoft.com/office/drawing/2014/main" id="{A1B81581-E96B-4344-AAE9-5424CEB7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824" y="7179366"/>
            <a:ext cx="158419" cy="158422"/>
          </a:xfrm>
          <a:custGeom>
            <a:avLst/>
            <a:gdLst>
              <a:gd name="T0" fmla="*/ 126 w 154"/>
              <a:gd name="T1" fmla="*/ 118 h 155"/>
              <a:gd name="T2" fmla="*/ 126 w 154"/>
              <a:gd name="T3" fmla="*/ 118 h 155"/>
              <a:gd name="T4" fmla="*/ 36 w 154"/>
              <a:gd name="T5" fmla="*/ 127 h 155"/>
              <a:gd name="T6" fmla="*/ 27 w 154"/>
              <a:gd name="T7" fmla="*/ 27 h 155"/>
              <a:gd name="T8" fmla="*/ 117 w 154"/>
              <a:gd name="T9" fmla="*/ 18 h 155"/>
              <a:gd name="T10" fmla="*/ 126 w 154"/>
              <a:gd name="T11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5">
                <a:moveTo>
                  <a:pt x="126" y="118"/>
                </a:moveTo>
                <a:lnTo>
                  <a:pt x="126" y="118"/>
                </a:lnTo>
                <a:cubicBezTo>
                  <a:pt x="108" y="145"/>
                  <a:pt x="63" y="154"/>
                  <a:pt x="36" y="127"/>
                </a:cubicBezTo>
                <a:cubicBezTo>
                  <a:pt x="0" y="100"/>
                  <a:pt x="0" y="63"/>
                  <a:pt x="27" y="27"/>
                </a:cubicBezTo>
                <a:cubicBezTo>
                  <a:pt x="45" y="0"/>
                  <a:pt x="90" y="0"/>
                  <a:pt x="117" y="18"/>
                </a:cubicBezTo>
                <a:cubicBezTo>
                  <a:pt x="144" y="45"/>
                  <a:pt x="153" y="91"/>
                  <a:pt x="126" y="11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3">
            <a:extLst>
              <a:ext uri="{FF2B5EF4-FFF2-40B4-BE49-F238E27FC236}">
                <a16:creationId xmlns:a16="http://schemas.microsoft.com/office/drawing/2014/main" id="{D49FE7F5-01A3-164C-A5B0-2C3C5182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89" y="5391477"/>
            <a:ext cx="4041993" cy="1742627"/>
          </a:xfrm>
          <a:custGeom>
            <a:avLst/>
            <a:gdLst>
              <a:gd name="T0" fmla="*/ 0 w 3940"/>
              <a:gd name="T1" fmla="*/ 0 h 1699"/>
              <a:gd name="T2" fmla="*/ 2584 w 3940"/>
              <a:gd name="T3" fmla="*/ 27 h 1699"/>
              <a:gd name="T4" fmla="*/ 3939 w 3940"/>
              <a:gd name="T5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0" h="1699">
                <a:moveTo>
                  <a:pt x="0" y="0"/>
                </a:moveTo>
                <a:lnTo>
                  <a:pt x="2584" y="27"/>
                </a:lnTo>
                <a:lnTo>
                  <a:pt x="3939" y="169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44">
            <a:extLst>
              <a:ext uri="{FF2B5EF4-FFF2-40B4-BE49-F238E27FC236}">
                <a16:creationId xmlns:a16="http://schemas.microsoft.com/office/drawing/2014/main" id="{F81B4FFC-7CAB-8348-AB44-4BC9BDC3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409" y="7048105"/>
            <a:ext cx="158419" cy="158419"/>
          </a:xfrm>
          <a:custGeom>
            <a:avLst/>
            <a:gdLst>
              <a:gd name="T0" fmla="*/ 27 w 155"/>
              <a:gd name="T1" fmla="*/ 126 h 154"/>
              <a:gd name="T2" fmla="*/ 27 w 155"/>
              <a:gd name="T3" fmla="*/ 126 h 154"/>
              <a:gd name="T4" fmla="*/ 117 w 155"/>
              <a:gd name="T5" fmla="*/ 135 h 154"/>
              <a:gd name="T6" fmla="*/ 127 w 155"/>
              <a:gd name="T7" fmla="*/ 36 h 154"/>
              <a:gd name="T8" fmla="*/ 36 w 155"/>
              <a:gd name="T9" fmla="*/ 27 h 154"/>
              <a:gd name="T10" fmla="*/ 27 w 155"/>
              <a:gd name="T1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27" y="126"/>
                </a:moveTo>
                <a:lnTo>
                  <a:pt x="27" y="126"/>
                </a:lnTo>
                <a:cubicBezTo>
                  <a:pt x="45" y="153"/>
                  <a:pt x="90" y="153"/>
                  <a:pt x="117" y="135"/>
                </a:cubicBezTo>
                <a:cubicBezTo>
                  <a:pt x="154" y="108"/>
                  <a:pt x="154" y="63"/>
                  <a:pt x="127" y="36"/>
                </a:cubicBezTo>
                <a:cubicBezTo>
                  <a:pt x="108" y="9"/>
                  <a:pt x="63" y="0"/>
                  <a:pt x="36" y="27"/>
                </a:cubicBezTo>
                <a:cubicBezTo>
                  <a:pt x="9" y="54"/>
                  <a:pt x="0" y="90"/>
                  <a:pt x="27" y="12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45">
            <a:extLst>
              <a:ext uri="{FF2B5EF4-FFF2-40B4-BE49-F238E27FC236}">
                <a16:creationId xmlns:a16="http://schemas.microsoft.com/office/drawing/2014/main" id="{F3640544-59A3-134B-B6B4-B4CEBFDE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1244" y="9555679"/>
            <a:ext cx="3924307" cy="1987047"/>
          </a:xfrm>
          <a:custGeom>
            <a:avLst/>
            <a:gdLst>
              <a:gd name="T0" fmla="*/ 0 w 3823"/>
              <a:gd name="T1" fmla="*/ 0 h 1935"/>
              <a:gd name="T2" fmla="*/ 1608 w 3823"/>
              <a:gd name="T3" fmla="*/ 1934 h 1935"/>
              <a:gd name="T4" fmla="*/ 3822 w 3823"/>
              <a:gd name="T5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3" h="1935">
                <a:moveTo>
                  <a:pt x="0" y="0"/>
                </a:moveTo>
                <a:lnTo>
                  <a:pt x="1608" y="1934"/>
                </a:lnTo>
                <a:lnTo>
                  <a:pt x="3822" y="193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46">
            <a:extLst>
              <a:ext uri="{FF2B5EF4-FFF2-40B4-BE49-F238E27FC236}">
                <a16:creationId xmlns:a16="http://schemas.microsoft.com/office/drawing/2014/main" id="{B863B7CC-FDA4-CD42-822D-C815B2A0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824" y="9469678"/>
            <a:ext cx="158419" cy="158422"/>
          </a:xfrm>
          <a:custGeom>
            <a:avLst/>
            <a:gdLst>
              <a:gd name="T0" fmla="*/ 27 w 154"/>
              <a:gd name="T1" fmla="*/ 127 h 154"/>
              <a:gd name="T2" fmla="*/ 27 w 154"/>
              <a:gd name="T3" fmla="*/ 127 h 154"/>
              <a:gd name="T4" fmla="*/ 36 w 154"/>
              <a:gd name="T5" fmla="*/ 27 h 154"/>
              <a:gd name="T6" fmla="*/ 126 w 154"/>
              <a:gd name="T7" fmla="*/ 36 h 154"/>
              <a:gd name="T8" fmla="*/ 117 w 154"/>
              <a:gd name="T9" fmla="*/ 136 h 154"/>
              <a:gd name="T10" fmla="*/ 27 w 154"/>
              <a:gd name="T11" fmla="*/ 1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27" y="127"/>
                </a:moveTo>
                <a:lnTo>
                  <a:pt x="27" y="127"/>
                </a:lnTo>
                <a:cubicBezTo>
                  <a:pt x="0" y="99"/>
                  <a:pt x="0" y="54"/>
                  <a:pt x="36" y="27"/>
                </a:cubicBezTo>
                <a:cubicBezTo>
                  <a:pt x="63" y="0"/>
                  <a:pt x="108" y="9"/>
                  <a:pt x="126" y="36"/>
                </a:cubicBezTo>
                <a:cubicBezTo>
                  <a:pt x="153" y="63"/>
                  <a:pt x="144" y="108"/>
                  <a:pt x="117" y="136"/>
                </a:cubicBezTo>
                <a:cubicBezTo>
                  <a:pt x="90" y="153"/>
                  <a:pt x="45" y="153"/>
                  <a:pt x="27" y="12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7">
            <a:extLst>
              <a:ext uri="{FF2B5EF4-FFF2-40B4-BE49-F238E27FC236}">
                <a16:creationId xmlns:a16="http://schemas.microsoft.com/office/drawing/2014/main" id="{6BED3104-C6B3-B046-B86E-4269C80D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89" y="9673363"/>
            <a:ext cx="4041993" cy="1747154"/>
          </a:xfrm>
          <a:custGeom>
            <a:avLst/>
            <a:gdLst>
              <a:gd name="T0" fmla="*/ 0 w 3940"/>
              <a:gd name="T1" fmla="*/ 1699 h 1700"/>
              <a:gd name="T2" fmla="*/ 2584 w 3940"/>
              <a:gd name="T3" fmla="*/ 1671 h 1700"/>
              <a:gd name="T4" fmla="*/ 3939 w 3940"/>
              <a:gd name="T5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0" h="1700">
                <a:moveTo>
                  <a:pt x="0" y="1699"/>
                </a:moveTo>
                <a:lnTo>
                  <a:pt x="2584" y="1671"/>
                </a:lnTo>
                <a:lnTo>
                  <a:pt x="393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48">
            <a:extLst>
              <a:ext uri="{FF2B5EF4-FFF2-40B4-BE49-F238E27FC236}">
                <a16:creationId xmlns:a16="http://schemas.microsoft.com/office/drawing/2014/main" id="{061C4970-7C40-DA49-9E4E-DEB08B69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409" y="9600942"/>
            <a:ext cx="158419" cy="158419"/>
          </a:xfrm>
          <a:custGeom>
            <a:avLst/>
            <a:gdLst>
              <a:gd name="T0" fmla="*/ 127 w 155"/>
              <a:gd name="T1" fmla="*/ 117 h 154"/>
              <a:gd name="T2" fmla="*/ 127 w 155"/>
              <a:gd name="T3" fmla="*/ 117 h 154"/>
              <a:gd name="T4" fmla="*/ 117 w 155"/>
              <a:gd name="T5" fmla="*/ 18 h 154"/>
              <a:gd name="T6" fmla="*/ 27 w 155"/>
              <a:gd name="T7" fmla="*/ 26 h 154"/>
              <a:gd name="T8" fmla="*/ 36 w 155"/>
              <a:gd name="T9" fmla="*/ 126 h 154"/>
              <a:gd name="T10" fmla="*/ 127 w 155"/>
              <a:gd name="T11" fmla="*/ 11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7" y="117"/>
                </a:moveTo>
                <a:lnTo>
                  <a:pt x="127" y="117"/>
                </a:lnTo>
                <a:cubicBezTo>
                  <a:pt x="154" y="90"/>
                  <a:pt x="154" y="45"/>
                  <a:pt x="117" y="18"/>
                </a:cubicBezTo>
                <a:cubicBezTo>
                  <a:pt x="90" y="0"/>
                  <a:pt x="45" y="0"/>
                  <a:pt x="27" y="26"/>
                </a:cubicBezTo>
                <a:cubicBezTo>
                  <a:pt x="0" y="63"/>
                  <a:pt x="9" y="99"/>
                  <a:pt x="36" y="126"/>
                </a:cubicBezTo>
                <a:cubicBezTo>
                  <a:pt x="63" y="153"/>
                  <a:pt x="108" y="144"/>
                  <a:pt x="127" y="11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0">
            <a:extLst>
              <a:ext uri="{FF2B5EF4-FFF2-40B4-BE49-F238E27FC236}">
                <a16:creationId xmlns:a16="http://schemas.microsoft.com/office/drawing/2014/main" id="{1CD3C83F-4325-9948-B544-243A2811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658" y="4472635"/>
            <a:ext cx="1588735" cy="1588735"/>
          </a:xfrm>
          <a:custGeom>
            <a:avLst/>
            <a:gdLst>
              <a:gd name="T0" fmla="*/ 1545 w 1546"/>
              <a:gd name="T1" fmla="*/ 777 h 1546"/>
              <a:gd name="T2" fmla="*/ 1545 w 1546"/>
              <a:gd name="T3" fmla="*/ 777 h 1546"/>
              <a:gd name="T4" fmla="*/ 777 w 1546"/>
              <a:gd name="T5" fmla="*/ 1545 h 1546"/>
              <a:gd name="T6" fmla="*/ 0 w 1546"/>
              <a:gd name="T7" fmla="*/ 777 h 1546"/>
              <a:gd name="T8" fmla="*/ 777 w 1546"/>
              <a:gd name="T9" fmla="*/ 0 h 1546"/>
              <a:gd name="T10" fmla="*/ 1545 w 1546"/>
              <a:gd name="T11" fmla="*/ 77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46">
                <a:moveTo>
                  <a:pt x="1545" y="777"/>
                </a:moveTo>
                <a:lnTo>
                  <a:pt x="1545" y="777"/>
                </a:lnTo>
                <a:cubicBezTo>
                  <a:pt x="1545" y="1202"/>
                  <a:pt x="1202" y="1545"/>
                  <a:pt x="777" y="1545"/>
                </a:cubicBezTo>
                <a:cubicBezTo>
                  <a:pt x="352" y="1545"/>
                  <a:pt x="0" y="1202"/>
                  <a:pt x="0" y="777"/>
                </a:cubicBezTo>
                <a:cubicBezTo>
                  <a:pt x="0" y="352"/>
                  <a:pt x="352" y="0"/>
                  <a:pt x="777" y="0"/>
                </a:cubicBezTo>
                <a:cubicBezTo>
                  <a:pt x="1202" y="0"/>
                  <a:pt x="1545" y="352"/>
                  <a:pt x="1545" y="7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1">
            <a:extLst>
              <a:ext uri="{FF2B5EF4-FFF2-40B4-BE49-F238E27FC236}">
                <a16:creationId xmlns:a16="http://schemas.microsoft.com/office/drawing/2014/main" id="{E3770F55-2C44-4748-88F2-B878EA76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765" y="10741571"/>
            <a:ext cx="1579680" cy="1579680"/>
          </a:xfrm>
          <a:custGeom>
            <a:avLst/>
            <a:gdLst>
              <a:gd name="T0" fmla="*/ 1537 w 1538"/>
              <a:gd name="T1" fmla="*/ 768 h 1537"/>
              <a:gd name="T2" fmla="*/ 1537 w 1538"/>
              <a:gd name="T3" fmla="*/ 768 h 1537"/>
              <a:gd name="T4" fmla="*/ 768 w 1538"/>
              <a:gd name="T5" fmla="*/ 1536 h 1537"/>
              <a:gd name="T6" fmla="*/ 0 w 1538"/>
              <a:gd name="T7" fmla="*/ 768 h 1537"/>
              <a:gd name="T8" fmla="*/ 768 w 1538"/>
              <a:gd name="T9" fmla="*/ 0 h 1537"/>
              <a:gd name="T10" fmla="*/ 1537 w 1538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7">
                <a:moveTo>
                  <a:pt x="1537" y="768"/>
                </a:moveTo>
                <a:lnTo>
                  <a:pt x="1537" y="768"/>
                </a:lnTo>
                <a:cubicBezTo>
                  <a:pt x="1537" y="1192"/>
                  <a:pt x="1193" y="1536"/>
                  <a:pt x="768" y="1536"/>
                </a:cubicBezTo>
                <a:cubicBezTo>
                  <a:pt x="344" y="1536"/>
                  <a:pt x="0" y="1192"/>
                  <a:pt x="0" y="768"/>
                </a:cubicBezTo>
                <a:cubicBezTo>
                  <a:pt x="0" y="343"/>
                  <a:pt x="344" y="0"/>
                  <a:pt x="768" y="0"/>
                </a:cubicBezTo>
                <a:cubicBezTo>
                  <a:pt x="1193" y="0"/>
                  <a:pt x="1537" y="343"/>
                  <a:pt x="1537" y="7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95B9A0FC-CFCF-9847-AFD6-94CF6D6B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049" y="4603899"/>
            <a:ext cx="1579683" cy="1579680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3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3">
            <a:extLst>
              <a:ext uri="{FF2B5EF4-FFF2-40B4-BE49-F238E27FC236}">
                <a16:creationId xmlns:a16="http://schemas.microsoft.com/office/drawing/2014/main" id="{4038AFE8-ABBA-7E43-BB69-253A512B0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471" y="10574097"/>
            <a:ext cx="1579680" cy="1579683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3"/>
                  <a:pt x="1193" y="1536"/>
                  <a:pt x="768" y="1536"/>
                </a:cubicBezTo>
                <a:cubicBezTo>
                  <a:pt x="343" y="1536"/>
                  <a:pt x="0" y="119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5">
            <a:extLst>
              <a:ext uri="{FF2B5EF4-FFF2-40B4-BE49-F238E27FC236}">
                <a16:creationId xmlns:a16="http://schemas.microsoft.com/office/drawing/2014/main" id="{FB5CB8A2-C8D1-2C46-8807-F9ECAD60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341" y="11325463"/>
            <a:ext cx="67896" cy="158422"/>
          </a:xfrm>
          <a:custGeom>
            <a:avLst/>
            <a:gdLst>
              <a:gd name="T0" fmla="*/ 46 w 65"/>
              <a:gd name="T1" fmla="*/ 154 h 155"/>
              <a:gd name="T2" fmla="*/ 46 w 65"/>
              <a:gd name="T3" fmla="*/ 154 h 155"/>
              <a:gd name="T4" fmla="*/ 28 w 65"/>
              <a:gd name="T5" fmla="*/ 145 h 155"/>
              <a:gd name="T6" fmla="*/ 0 w 65"/>
              <a:gd name="T7" fmla="*/ 18 h 155"/>
              <a:gd name="T8" fmla="*/ 19 w 65"/>
              <a:gd name="T9" fmla="*/ 0 h 155"/>
              <a:gd name="T10" fmla="*/ 37 w 65"/>
              <a:gd name="T11" fmla="*/ 18 h 155"/>
              <a:gd name="T12" fmla="*/ 64 w 65"/>
              <a:gd name="T13" fmla="*/ 127 h 155"/>
              <a:gd name="T14" fmla="*/ 64 w 65"/>
              <a:gd name="T15" fmla="*/ 136 h 155"/>
              <a:gd name="T16" fmla="*/ 55 w 65"/>
              <a:gd name="T17" fmla="*/ 154 h 155"/>
              <a:gd name="T18" fmla="*/ 46 w 65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155">
                <a:moveTo>
                  <a:pt x="46" y="154"/>
                </a:moveTo>
                <a:lnTo>
                  <a:pt x="46" y="154"/>
                </a:lnTo>
                <a:cubicBezTo>
                  <a:pt x="37" y="154"/>
                  <a:pt x="37" y="154"/>
                  <a:pt x="28" y="145"/>
                </a:cubicBezTo>
                <a:cubicBezTo>
                  <a:pt x="10" y="109"/>
                  <a:pt x="0" y="63"/>
                  <a:pt x="0" y="18"/>
                </a:cubicBezTo>
                <a:cubicBezTo>
                  <a:pt x="0" y="9"/>
                  <a:pt x="0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54"/>
                  <a:pt x="46" y="91"/>
                  <a:pt x="64" y="127"/>
                </a:cubicBezTo>
                <a:lnTo>
                  <a:pt x="64" y="136"/>
                </a:lnTo>
                <a:cubicBezTo>
                  <a:pt x="64" y="145"/>
                  <a:pt x="64" y="145"/>
                  <a:pt x="55" y="154"/>
                </a:cubicBezTo>
                <a:lnTo>
                  <a:pt x="46" y="1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6">
            <a:extLst>
              <a:ext uri="{FF2B5EF4-FFF2-40B4-BE49-F238E27FC236}">
                <a16:creationId xmlns:a16="http://schemas.microsoft.com/office/drawing/2014/main" id="{EE72B187-0577-C247-AC59-7693D93F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764" y="11076518"/>
            <a:ext cx="900734" cy="529576"/>
          </a:xfrm>
          <a:custGeom>
            <a:avLst/>
            <a:gdLst>
              <a:gd name="T0" fmla="*/ 678 w 877"/>
              <a:gd name="T1" fmla="*/ 515 h 516"/>
              <a:gd name="T2" fmla="*/ 678 w 877"/>
              <a:gd name="T3" fmla="*/ 515 h 516"/>
              <a:gd name="T4" fmla="*/ 660 w 877"/>
              <a:gd name="T5" fmla="*/ 515 h 516"/>
              <a:gd name="T6" fmla="*/ 650 w 877"/>
              <a:gd name="T7" fmla="*/ 497 h 516"/>
              <a:gd name="T8" fmla="*/ 669 w 877"/>
              <a:gd name="T9" fmla="*/ 479 h 516"/>
              <a:gd name="T10" fmla="*/ 678 w 877"/>
              <a:gd name="T11" fmla="*/ 479 h 516"/>
              <a:gd name="T12" fmla="*/ 840 w 877"/>
              <a:gd name="T13" fmla="*/ 316 h 516"/>
              <a:gd name="T14" fmla="*/ 678 w 877"/>
              <a:gd name="T15" fmla="*/ 154 h 516"/>
              <a:gd name="T16" fmla="*/ 650 w 877"/>
              <a:gd name="T17" fmla="*/ 163 h 516"/>
              <a:gd name="T18" fmla="*/ 632 w 877"/>
              <a:gd name="T19" fmla="*/ 154 h 516"/>
              <a:gd name="T20" fmla="*/ 433 w 877"/>
              <a:gd name="T21" fmla="*/ 36 h 516"/>
              <a:gd name="T22" fmla="*/ 244 w 877"/>
              <a:gd name="T23" fmla="*/ 154 h 516"/>
              <a:gd name="T24" fmla="*/ 226 w 877"/>
              <a:gd name="T25" fmla="*/ 163 h 516"/>
              <a:gd name="T26" fmla="*/ 199 w 877"/>
              <a:gd name="T27" fmla="*/ 154 h 516"/>
              <a:gd name="T28" fmla="*/ 36 w 877"/>
              <a:gd name="T29" fmla="*/ 316 h 516"/>
              <a:gd name="T30" fmla="*/ 199 w 877"/>
              <a:gd name="T31" fmla="*/ 479 h 516"/>
              <a:gd name="T32" fmla="*/ 208 w 877"/>
              <a:gd name="T33" fmla="*/ 479 h 516"/>
              <a:gd name="T34" fmla="*/ 226 w 877"/>
              <a:gd name="T35" fmla="*/ 497 h 516"/>
              <a:gd name="T36" fmla="*/ 208 w 877"/>
              <a:gd name="T37" fmla="*/ 515 h 516"/>
              <a:gd name="T38" fmla="*/ 199 w 877"/>
              <a:gd name="T39" fmla="*/ 515 h 516"/>
              <a:gd name="T40" fmla="*/ 0 w 877"/>
              <a:gd name="T41" fmla="*/ 316 h 516"/>
              <a:gd name="T42" fmla="*/ 199 w 877"/>
              <a:gd name="T43" fmla="*/ 118 h 516"/>
              <a:gd name="T44" fmla="*/ 217 w 877"/>
              <a:gd name="T45" fmla="*/ 127 h 516"/>
              <a:gd name="T46" fmla="*/ 433 w 877"/>
              <a:gd name="T47" fmla="*/ 0 h 516"/>
              <a:gd name="T48" fmla="*/ 660 w 877"/>
              <a:gd name="T49" fmla="*/ 127 h 516"/>
              <a:gd name="T50" fmla="*/ 678 w 877"/>
              <a:gd name="T51" fmla="*/ 118 h 516"/>
              <a:gd name="T52" fmla="*/ 876 w 877"/>
              <a:gd name="T53" fmla="*/ 316 h 516"/>
              <a:gd name="T54" fmla="*/ 678 w 877"/>
              <a:gd name="T55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7" h="516">
                <a:moveTo>
                  <a:pt x="678" y="515"/>
                </a:moveTo>
                <a:lnTo>
                  <a:pt x="678" y="515"/>
                </a:lnTo>
                <a:cubicBezTo>
                  <a:pt x="669" y="515"/>
                  <a:pt x="669" y="515"/>
                  <a:pt x="660" y="515"/>
                </a:cubicBezTo>
                <a:cubicBezTo>
                  <a:pt x="650" y="515"/>
                  <a:pt x="641" y="506"/>
                  <a:pt x="650" y="497"/>
                </a:cubicBezTo>
                <a:cubicBezTo>
                  <a:pt x="650" y="488"/>
                  <a:pt x="660" y="479"/>
                  <a:pt x="669" y="479"/>
                </a:cubicBezTo>
                <a:cubicBezTo>
                  <a:pt x="669" y="479"/>
                  <a:pt x="669" y="479"/>
                  <a:pt x="678" y="479"/>
                </a:cubicBezTo>
                <a:cubicBezTo>
                  <a:pt x="768" y="479"/>
                  <a:pt x="840" y="407"/>
                  <a:pt x="840" y="316"/>
                </a:cubicBezTo>
                <a:cubicBezTo>
                  <a:pt x="840" y="235"/>
                  <a:pt x="768" y="154"/>
                  <a:pt x="678" y="154"/>
                </a:cubicBezTo>
                <a:cubicBezTo>
                  <a:pt x="669" y="154"/>
                  <a:pt x="660" y="163"/>
                  <a:pt x="650" y="163"/>
                </a:cubicBezTo>
                <a:cubicBezTo>
                  <a:pt x="641" y="163"/>
                  <a:pt x="632" y="154"/>
                  <a:pt x="632" y="154"/>
                </a:cubicBezTo>
                <a:cubicBezTo>
                  <a:pt x="587" y="82"/>
                  <a:pt x="515" y="36"/>
                  <a:pt x="433" y="36"/>
                </a:cubicBezTo>
                <a:cubicBezTo>
                  <a:pt x="352" y="36"/>
                  <a:pt x="280" y="82"/>
                  <a:pt x="244" y="154"/>
                </a:cubicBezTo>
                <a:cubicBezTo>
                  <a:pt x="235" y="154"/>
                  <a:pt x="226" y="163"/>
                  <a:pt x="226" y="163"/>
                </a:cubicBezTo>
                <a:cubicBezTo>
                  <a:pt x="217" y="163"/>
                  <a:pt x="208" y="154"/>
                  <a:pt x="199" y="154"/>
                </a:cubicBezTo>
                <a:cubicBezTo>
                  <a:pt x="108" y="154"/>
                  <a:pt x="36" y="235"/>
                  <a:pt x="36" y="316"/>
                </a:cubicBezTo>
                <a:cubicBezTo>
                  <a:pt x="36" y="407"/>
                  <a:pt x="108" y="479"/>
                  <a:pt x="199" y="479"/>
                </a:cubicBezTo>
                <a:cubicBezTo>
                  <a:pt x="199" y="479"/>
                  <a:pt x="199" y="479"/>
                  <a:pt x="208" y="479"/>
                </a:cubicBezTo>
                <a:cubicBezTo>
                  <a:pt x="217" y="479"/>
                  <a:pt x="226" y="488"/>
                  <a:pt x="226" y="497"/>
                </a:cubicBezTo>
                <a:cubicBezTo>
                  <a:pt x="226" y="506"/>
                  <a:pt x="217" y="515"/>
                  <a:pt x="208" y="515"/>
                </a:cubicBezTo>
                <a:lnTo>
                  <a:pt x="199" y="515"/>
                </a:lnTo>
                <a:cubicBezTo>
                  <a:pt x="81" y="515"/>
                  <a:pt x="0" y="434"/>
                  <a:pt x="0" y="316"/>
                </a:cubicBezTo>
                <a:cubicBezTo>
                  <a:pt x="0" y="208"/>
                  <a:pt x="81" y="118"/>
                  <a:pt x="199" y="118"/>
                </a:cubicBezTo>
                <a:cubicBezTo>
                  <a:pt x="199" y="118"/>
                  <a:pt x="208" y="118"/>
                  <a:pt x="217" y="127"/>
                </a:cubicBezTo>
                <a:cubicBezTo>
                  <a:pt x="262" y="45"/>
                  <a:pt x="343" y="0"/>
                  <a:pt x="433" y="0"/>
                </a:cubicBezTo>
                <a:cubicBezTo>
                  <a:pt x="524" y="0"/>
                  <a:pt x="605" y="45"/>
                  <a:pt x="660" y="127"/>
                </a:cubicBezTo>
                <a:cubicBezTo>
                  <a:pt x="660" y="118"/>
                  <a:pt x="669" y="118"/>
                  <a:pt x="678" y="118"/>
                </a:cubicBezTo>
                <a:cubicBezTo>
                  <a:pt x="786" y="118"/>
                  <a:pt x="876" y="208"/>
                  <a:pt x="876" y="316"/>
                </a:cubicBezTo>
                <a:cubicBezTo>
                  <a:pt x="876" y="434"/>
                  <a:pt x="786" y="515"/>
                  <a:pt x="678" y="5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7">
            <a:extLst>
              <a:ext uri="{FF2B5EF4-FFF2-40B4-BE49-F238E27FC236}">
                <a16:creationId xmlns:a16="http://schemas.microsoft.com/office/drawing/2014/main" id="{2254332D-7632-A34F-B535-B82D98C0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972" y="11325463"/>
            <a:ext cx="76949" cy="158422"/>
          </a:xfrm>
          <a:custGeom>
            <a:avLst/>
            <a:gdLst>
              <a:gd name="T0" fmla="*/ 18 w 74"/>
              <a:gd name="T1" fmla="*/ 154 h 155"/>
              <a:gd name="T2" fmla="*/ 18 w 74"/>
              <a:gd name="T3" fmla="*/ 154 h 155"/>
              <a:gd name="T4" fmla="*/ 9 w 74"/>
              <a:gd name="T5" fmla="*/ 154 h 155"/>
              <a:gd name="T6" fmla="*/ 0 w 74"/>
              <a:gd name="T7" fmla="*/ 136 h 155"/>
              <a:gd name="T8" fmla="*/ 9 w 74"/>
              <a:gd name="T9" fmla="*/ 127 h 155"/>
              <a:gd name="T10" fmla="*/ 37 w 74"/>
              <a:gd name="T11" fmla="*/ 18 h 155"/>
              <a:gd name="T12" fmla="*/ 55 w 74"/>
              <a:gd name="T13" fmla="*/ 0 h 155"/>
              <a:gd name="T14" fmla="*/ 73 w 74"/>
              <a:gd name="T15" fmla="*/ 18 h 155"/>
              <a:gd name="T16" fmla="*/ 37 w 74"/>
              <a:gd name="T17" fmla="*/ 145 h 155"/>
              <a:gd name="T18" fmla="*/ 18 w 74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55">
                <a:moveTo>
                  <a:pt x="18" y="154"/>
                </a:moveTo>
                <a:lnTo>
                  <a:pt x="18" y="154"/>
                </a:lnTo>
                <a:cubicBezTo>
                  <a:pt x="18" y="154"/>
                  <a:pt x="18" y="154"/>
                  <a:pt x="9" y="154"/>
                </a:cubicBezTo>
                <a:cubicBezTo>
                  <a:pt x="9" y="145"/>
                  <a:pt x="0" y="145"/>
                  <a:pt x="0" y="136"/>
                </a:cubicBezTo>
                <a:cubicBezTo>
                  <a:pt x="0" y="136"/>
                  <a:pt x="0" y="127"/>
                  <a:pt x="9" y="127"/>
                </a:cubicBezTo>
                <a:cubicBezTo>
                  <a:pt x="27" y="91"/>
                  <a:pt x="37" y="54"/>
                  <a:pt x="37" y="18"/>
                </a:cubicBezTo>
                <a:cubicBezTo>
                  <a:pt x="37" y="9"/>
                  <a:pt x="46" y="0"/>
                  <a:pt x="55" y="0"/>
                </a:cubicBezTo>
                <a:cubicBezTo>
                  <a:pt x="63" y="0"/>
                  <a:pt x="73" y="9"/>
                  <a:pt x="73" y="18"/>
                </a:cubicBezTo>
                <a:cubicBezTo>
                  <a:pt x="73" y="63"/>
                  <a:pt x="63" y="109"/>
                  <a:pt x="37" y="145"/>
                </a:cubicBezTo>
                <a:cubicBezTo>
                  <a:pt x="37" y="154"/>
                  <a:pt x="27" y="154"/>
                  <a:pt x="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8">
            <a:extLst>
              <a:ext uri="{FF2B5EF4-FFF2-40B4-BE49-F238E27FC236}">
                <a16:creationId xmlns:a16="http://schemas.microsoft.com/office/drawing/2014/main" id="{014911A9-51D8-8847-B4BB-3D85420F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94" y="11443147"/>
            <a:ext cx="140317" cy="158422"/>
          </a:xfrm>
          <a:custGeom>
            <a:avLst/>
            <a:gdLst>
              <a:gd name="T0" fmla="*/ 18 w 136"/>
              <a:gd name="T1" fmla="*/ 154 h 155"/>
              <a:gd name="T2" fmla="*/ 18 w 136"/>
              <a:gd name="T3" fmla="*/ 154 h 155"/>
              <a:gd name="T4" fmla="*/ 0 w 136"/>
              <a:gd name="T5" fmla="*/ 145 h 155"/>
              <a:gd name="T6" fmla="*/ 18 w 136"/>
              <a:gd name="T7" fmla="*/ 118 h 155"/>
              <a:gd name="T8" fmla="*/ 81 w 136"/>
              <a:gd name="T9" fmla="*/ 100 h 155"/>
              <a:gd name="T10" fmla="*/ 18 w 136"/>
              <a:gd name="T11" fmla="*/ 28 h 155"/>
              <a:gd name="T12" fmla="*/ 27 w 136"/>
              <a:gd name="T13" fmla="*/ 0 h 155"/>
              <a:gd name="T14" fmla="*/ 54 w 136"/>
              <a:gd name="T15" fmla="*/ 10 h 155"/>
              <a:gd name="T16" fmla="*/ 126 w 136"/>
              <a:gd name="T17" fmla="*/ 91 h 155"/>
              <a:gd name="T18" fmla="*/ 135 w 136"/>
              <a:gd name="T19" fmla="*/ 100 h 155"/>
              <a:gd name="T20" fmla="*/ 126 w 136"/>
              <a:gd name="T21" fmla="*/ 118 h 155"/>
              <a:gd name="T22" fmla="*/ 18 w 136"/>
              <a:gd name="T2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55">
                <a:moveTo>
                  <a:pt x="18" y="154"/>
                </a:moveTo>
                <a:lnTo>
                  <a:pt x="18" y="154"/>
                </a:lnTo>
                <a:cubicBezTo>
                  <a:pt x="9" y="154"/>
                  <a:pt x="0" y="154"/>
                  <a:pt x="0" y="145"/>
                </a:cubicBezTo>
                <a:cubicBezTo>
                  <a:pt x="0" y="127"/>
                  <a:pt x="9" y="118"/>
                  <a:pt x="18" y="118"/>
                </a:cubicBezTo>
                <a:cubicBezTo>
                  <a:pt x="36" y="118"/>
                  <a:pt x="63" y="109"/>
                  <a:pt x="81" y="100"/>
                </a:cubicBezTo>
                <a:cubicBezTo>
                  <a:pt x="63" y="82"/>
                  <a:pt x="36" y="55"/>
                  <a:pt x="18" y="28"/>
                </a:cubicBezTo>
                <a:cubicBezTo>
                  <a:pt x="18" y="19"/>
                  <a:pt x="18" y="10"/>
                  <a:pt x="27" y="0"/>
                </a:cubicBezTo>
                <a:cubicBezTo>
                  <a:pt x="36" y="0"/>
                  <a:pt x="45" y="0"/>
                  <a:pt x="54" y="10"/>
                </a:cubicBezTo>
                <a:cubicBezTo>
                  <a:pt x="72" y="46"/>
                  <a:pt x="99" y="64"/>
                  <a:pt x="126" y="91"/>
                </a:cubicBezTo>
                <a:cubicBezTo>
                  <a:pt x="126" y="91"/>
                  <a:pt x="135" y="91"/>
                  <a:pt x="135" y="100"/>
                </a:cubicBezTo>
                <a:cubicBezTo>
                  <a:pt x="135" y="109"/>
                  <a:pt x="135" y="109"/>
                  <a:pt x="126" y="118"/>
                </a:cubicBezTo>
                <a:cubicBezTo>
                  <a:pt x="99" y="145"/>
                  <a:pt x="54" y="154"/>
                  <a:pt x="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9">
            <a:extLst>
              <a:ext uri="{FF2B5EF4-FFF2-40B4-BE49-F238E27FC236}">
                <a16:creationId xmlns:a16="http://schemas.microsoft.com/office/drawing/2014/main" id="{F580B858-B110-2D4B-8B23-4085688D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499" y="11443147"/>
            <a:ext cx="475264" cy="158422"/>
          </a:xfrm>
          <a:custGeom>
            <a:avLst/>
            <a:gdLst>
              <a:gd name="T0" fmla="*/ 225 w 462"/>
              <a:gd name="T1" fmla="*/ 154 h 155"/>
              <a:gd name="T2" fmla="*/ 225 w 462"/>
              <a:gd name="T3" fmla="*/ 154 h 155"/>
              <a:gd name="T4" fmla="*/ 90 w 462"/>
              <a:gd name="T5" fmla="*/ 118 h 155"/>
              <a:gd name="T6" fmla="*/ 0 w 462"/>
              <a:gd name="T7" fmla="*/ 28 h 155"/>
              <a:gd name="T8" fmla="*/ 9 w 462"/>
              <a:gd name="T9" fmla="*/ 0 h 155"/>
              <a:gd name="T10" fmla="*/ 36 w 462"/>
              <a:gd name="T11" fmla="*/ 10 h 155"/>
              <a:gd name="T12" fmla="*/ 108 w 462"/>
              <a:gd name="T13" fmla="*/ 91 h 155"/>
              <a:gd name="T14" fmla="*/ 225 w 462"/>
              <a:gd name="T15" fmla="*/ 118 h 155"/>
              <a:gd name="T16" fmla="*/ 352 w 462"/>
              <a:gd name="T17" fmla="*/ 91 h 155"/>
              <a:gd name="T18" fmla="*/ 424 w 462"/>
              <a:gd name="T19" fmla="*/ 10 h 155"/>
              <a:gd name="T20" fmla="*/ 442 w 462"/>
              <a:gd name="T21" fmla="*/ 0 h 155"/>
              <a:gd name="T22" fmla="*/ 452 w 462"/>
              <a:gd name="T23" fmla="*/ 28 h 155"/>
              <a:gd name="T24" fmla="*/ 370 w 462"/>
              <a:gd name="T25" fmla="*/ 118 h 155"/>
              <a:gd name="T26" fmla="*/ 225 w 462"/>
              <a:gd name="T2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" h="155">
                <a:moveTo>
                  <a:pt x="225" y="154"/>
                </a:moveTo>
                <a:lnTo>
                  <a:pt x="225" y="154"/>
                </a:lnTo>
                <a:cubicBezTo>
                  <a:pt x="180" y="154"/>
                  <a:pt x="126" y="145"/>
                  <a:pt x="90" y="118"/>
                </a:cubicBezTo>
                <a:cubicBezTo>
                  <a:pt x="54" y="91"/>
                  <a:pt x="27" y="64"/>
                  <a:pt x="0" y="28"/>
                </a:cubicBezTo>
                <a:cubicBezTo>
                  <a:pt x="0" y="19"/>
                  <a:pt x="0" y="10"/>
                  <a:pt x="9" y="0"/>
                </a:cubicBezTo>
                <a:cubicBezTo>
                  <a:pt x="18" y="0"/>
                  <a:pt x="27" y="0"/>
                  <a:pt x="36" y="10"/>
                </a:cubicBezTo>
                <a:cubicBezTo>
                  <a:pt x="54" y="46"/>
                  <a:pt x="81" y="64"/>
                  <a:pt x="108" y="91"/>
                </a:cubicBezTo>
                <a:cubicBezTo>
                  <a:pt x="144" y="109"/>
                  <a:pt x="189" y="118"/>
                  <a:pt x="225" y="118"/>
                </a:cubicBezTo>
                <a:cubicBezTo>
                  <a:pt x="271" y="118"/>
                  <a:pt x="316" y="109"/>
                  <a:pt x="352" y="91"/>
                </a:cubicBezTo>
                <a:cubicBezTo>
                  <a:pt x="379" y="64"/>
                  <a:pt x="406" y="46"/>
                  <a:pt x="424" y="10"/>
                </a:cubicBezTo>
                <a:cubicBezTo>
                  <a:pt x="424" y="0"/>
                  <a:pt x="433" y="0"/>
                  <a:pt x="442" y="0"/>
                </a:cubicBezTo>
                <a:cubicBezTo>
                  <a:pt x="452" y="10"/>
                  <a:pt x="461" y="19"/>
                  <a:pt x="452" y="28"/>
                </a:cubicBezTo>
                <a:cubicBezTo>
                  <a:pt x="433" y="64"/>
                  <a:pt x="406" y="91"/>
                  <a:pt x="370" y="118"/>
                </a:cubicBezTo>
                <a:cubicBezTo>
                  <a:pt x="325" y="145"/>
                  <a:pt x="280" y="154"/>
                  <a:pt x="225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0">
            <a:extLst>
              <a:ext uri="{FF2B5EF4-FFF2-40B4-BE49-F238E27FC236}">
                <a16:creationId xmlns:a16="http://schemas.microsoft.com/office/drawing/2014/main" id="{35F19BE4-50D9-D142-A61A-01074C7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94" y="11529149"/>
            <a:ext cx="511474" cy="448103"/>
          </a:xfrm>
          <a:custGeom>
            <a:avLst/>
            <a:gdLst>
              <a:gd name="T0" fmla="*/ 424 w 497"/>
              <a:gd name="T1" fmla="*/ 434 h 435"/>
              <a:gd name="T2" fmla="*/ 424 w 497"/>
              <a:gd name="T3" fmla="*/ 434 h 435"/>
              <a:gd name="T4" fmla="*/ 63 w 497"/>
              <a:gd name="T5" fmla="*/ 434 h 435"/>
              <a:gd name="T6" fmla="*/ 45 w 497"/>
              <a:gd name="T7" fmla="*/ 424 h 435"/>
              <a:gd name="T8" fmla="*/ 0 w 497"/>
              <a:gd name="T9" fmla="*/ 63 h 435"/>
              <a:gd name="T10" fmla="*/ 0 w 497"/>
              <a:gd name="T11" fmla="*/ 45 h 435"/>
              <a:gd name="T12" fmla="*/ 18 w 497"/>
              <a:gd name="T13" fmla="*/ 36 h 435"/>
              <a:gd name="T14" fmla="*/ 108 w 497"/>
              <a:gd name="T15" fmla="*/ 9 h 435"/>
              <a:gd name="T16" fmla="*/ 126 w 497"/>
              <a:gd name="T17" fmla="*/ 9 h 435"/>
              <a:gd name="T18" fmla="*/ 243 w 497"/>
              <a:gd name="T19" fmla="*/ 36 h 435"/>
              <a:gd name="T20" fmla="*/ 370 w 497"/>
              <a:gd name="T21" fmla="*/ 9 h 435"/>
              <a:gd name="T22" fmla="*/ 388 w 497"/>
              <a:gd name="T23" fmla="*/ 9 h 435"/>
              <a:gd name="T24" fmla="*/ 479 w 497"/>
              <a:gd name="T25" fmla="*/ 36 h 435"/>
              <a:gd name="T26" fmla="*/ 496 w 497"/>
              <a:gd name="T27" fmla="*/ 63 h 435"/>
              <a:gd name="T28" fmla="*/ 470 w 497"/>
              <a:gd name="T29" fmla="*/ 72 h 435"/>
              <a:gd name="T30" fmla="*/ 379 w 497"/>
              <a:gd name="T31" fmla="*/ 45 h 435"/>
              <a:gd name="T32" fmla="*/ 243 w 497"/>
              <a:gd name="T33" fmla="*/ 72 h 435"/>
              <a:gd name="T34" fmla="*/ 117 w 497"/>
              <a:gd name="T35" fmla="*/ 45 h 435"/>
              <a:gd name="T36" fmla="*/ 36 w 497"/>
              <a:gd name="T37" fmla="*/ 72 h 435"/>
              <a:gd name="T38" fmla="*/ 81 w 497"/>
              <a:gd name="T39" fmla="*/ 398 h 435"/>
              <a:gd name="T40" fmla="*/ 406 w 497"/>
              <a:gd name="T41" fmla="*/ 398 h 435"/>
              <a:gd name="T42" fmla="*/ 442 w 497"/>
              <a:gd name="T43" fmla="*/ 181 h 435"/>
              <a:gd name="T44" fmla="*/ 460 w 497"/>
              <a:gd name="T45" fmla="*/ 163 h 435"/>
              <a:gd name="T46" fmla="*/ 479 w 497"/>
              <a:gd name="T47" fmla="*/ 181 h 435"/>
              <a:gd name="T48" fmla="*/ 442 w 497"/>
              <a:gd name="T49" fmla="*/ 424 h 435"/>
              <a:gd name="T50" fmla="*/ 424 w 497"/>
              <a:gd name="T5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7" h="435">
                <a:moveTo>
                  <a:pt x="424" y="434"/>
                </a:moveTo>
                <a:lnTo>
                  <a:pt x="424" y="434"/>
                </a:lnTo>
                <a:cubicBezTo>
                  <a:pt x="63" y="434"/>
                  <a:pt x="63" y="434"/>
                  <a:pt x="63" y="434"/>
                </a:cubicBezTo>
                <a:cubicBezTo>
                  <a:pt x="54" y="434"/>
                  <a:pt x="45" y="434"/>
                  <a:pt x="45" y="42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54"/>
                  <a:pt x="0" y="45"/>
                </a:cubicBezTo>
                <a:cubicBezTo>
                  <a:pt x="9" y="45"/>
                  <a:pt x="9" y="36"/>
                  <a:pt x="18" y="36"/>
                </a:cubicBezTo>
                <a:cubicBezTo>
                  <a:pt x="45" y="36"/>
                  <a:pt x="81" y="27"/>
                  <a:pt x="108" y="9"/>
                </a:cubicBezTo>
                <a:cubicBezTo>
                  <a:pt x="108" y="0"/>
                  <a:pt x="117" y="0"/>
                  <a:pt x="126" y="9"/>
                </a:cubicBezTo>
                <a:cubicBezTo>
                  <a:pt x="162" y="27"/>
                  <a:pt x="207" y="36"/>
                  <a:pt x="243" y="36"/>
                </a:cubicBezTo>
                <a:cubicBezTo>
                  <a:pt x="289" y="36"/>
                  <a:pt x="334" y="27"/>
                  <a:pt x="370" y="9"/>
                </a:cubicBezTo>
                <a:cubicBezTo>
                  <a:pt x="370" y="0"/>
                  <a:pt x="379" y="0"/>
                  <a:pt x="388" y="9"/>
                </a:cubicBezTo>
                <a:cubicBezTo>
                  <a:pt x="415" y="27"/>
                  <a:pt x="442" y="36"/>
                  <a:pt x="479" y="36"/>
                </a:cubicBezTo>
                <a:cubicBezTo>
                  <a:pt x="488" y="36"/>
                  <a:pt x="496" y="45"/>
                  <a:pt x="496" y="63"/>
                </a:cubicBezTo>
                <a:cubicBezTo>
                  <a:pt x="488" y="72"/>
                  <a:pt x="488" y="72"/>
                  <a:pt x="470" y="72"/>
                </a:cubicBezTo>
                <a:cubicBezTo>
                  <a:pt x="433" y="72"/>
                  <a:pt x="406" y="63"/>
                  <a:pt x="379" y="45"/>
                </a:cubicBezTo>
                <a:cubicBezTo>
                  <a:pt x="334" y="63"/>
                  <a:pt x="289" y="72"/>
                  <a:pt x="243" y="72"/>
                </a:cubicBezTo>
                <a:cubicBezTo>
                  <a:pt x="198" y="72"/>
                  <a:pt x="153" y="63"/>
                  <a:pt x="117" y="45"/>
                </a:cubicBezTo>
                <a:cubicBezTo>
                  <a:pt x="90" y="54"/>
                  <a:pt x="63" y="72"/>
                  <a:pt x="36" y="72"/>
                </a:cubicBezTo>
                <a:cubicBezTo>
                  <a:pt x="81" y="398"/>
                  <a:pt x="81" y="398"/>
                  <a:pt x="81" y="398"/>
                </a:cubicBezTo>
                <a:cubicBezTo>
                  <a:pt x="406" y="398"/>
                  <a:pt x="406" y="398"/>
                  <a:pt x="406" y="398"/>
                </a:cubicBezTo>
                <a:cubicBezTo>
                  <a:pt x="442" y="181"/>
                  <a:pt x="442" y="181"/>
                  <a:pt x="442" y="181"/>
                </a:cubicBezTo>
                <a:cubicBezTo>
                  <a:pt x="442" y="163"/>
                  <a:pt x="451" y="163"/>
                  <a:pt x="460" y="163"/>
                </a:cubicBezTo>
                <a:cubicBezTo>
                  <a:pt x="470" y="163"/>
                  <a:pt x="479" y="171"/>
                  <a:pt x="479" y="181"/>
                </a:cubicBezTo>
                <a:cubicBezTo>
                  <a:pt x="442" y="424"/>
                  <a:pt x="442" y="424"/>
                  <a:pt x="442" y="424"/>
                </a:cubicBezTo>
                <a:cubicBezTo>
                  <a:pt x="442" y="434"/>
                  <a:pt x="433" y="434"/>
                  <a:pt x="424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1">
            <a:extLst>
              <a:ext uri="{FF2B5EF4-FFF2-40B4-BE49-F238E27FC236}">
                <a16:creationId xmlns:a16="http://schemas.microsoft.com/office/drawing/2014/main" id="{3DC5E9BA-4702-F34A-BA0A-C9E64219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551" y="11443147"/>
            <a:ext cx="140317" cy="158422"/>
          </a:xfrm>
          <a:custGeom>
            <a:avLst/>
            <a:gdLst>
              <a:gd name="T0" fmla="*/ 118 w 136"/>
              <a:gd name="T1" fmla="*/ 154 h 155"/>
              <a:gd name="T2" fmla="*/ 118 w 136"/>
              <a:gd name="T3" fmla="*/ 154 h 155"/>
              <a:gd name="T4" fmla="*/ 109 w 136"/>
              <a:gd name="T5" fmla="*/ 154 h 155"/>
              <a:gd name="T6" fmla="*/ 0 w 136"/>
              <a:gd name="T7" fmla="*/ 118 h 155"/>
              <a:gd name="T8" fmla="*/ 0 w 136"/>
              <a:gd name="T9" fmla="*/ 100 h 155"/>
              <a:gd name="T10" fmla="*/ 9 w 136"/>
              <a:gd name="T11" fmla="*/ 91 h 155"/>
              <a:gd name="T12" fmla="*/ 81 w 136"/>
              <a:gd name="T13" fmla="*/ 10 h 155"/>
              <a:gd name="T14" fmla="*/ 99 w 136"/>
              <a:gd name="T15" fmla="*/ 0 h 155"/>
              <a:gd name="T16" fmla="*/ 109 w 136"/>
              <a:gd name="T17" fmla="*/ 28 h 155"/>
              <a:gd name="T18" fmla="*/ 45 w 136"/>
              <a:gd name="T19" fmla="*/ 100 h 155"/>
              <a:gd name="T20" fmla="*/ 118 w 136"/>
              <a:gd name="T21" fmla="*/ 118 h 155"/>
              <a:gd name="T22" fmla="*/ 135 w 136"/>
              <a:gd name="T23" fmla="*/ 145 h 155"/>
              <a:gd name="T24" fmla="*/ 118 w 136"/>
              <a:gd name="T2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55">
                <a:moveTo>
                  <a:pt x="118" y="154"/>
                </a:moveTo>
                <a:lnTo>
                  <a:pt x="118" y="154"/>
                </a:lnTo>
                <a:lnTo>
                  <a:pt x="109" y="154"/>
                </a:lnTo>
                <a:cubicBezTo>
                  <a:pt x="72" y="154"/>
                  <a:pt x="36" y="145"/>
                  <a:pt x="0" y="118"/>
                </a:cubicBezTo>
                <a:cubicBezTo>
                  <a:pt x="0" y="109"/>
                  <a:pt x="0" y="109"/>
                  <a:pt x="0" y="100"/>
                </a:cubicBezTo>
                <a:cubicBezTo>
                  <a:pt x="0" y="91"/>
                  <a:pt x="0" y="91"/>
                  <a:pt x="9" y="91"/>
                </a:cubicBezTo>
                <a:cubicBezTo>
                  <a:pt x="36" y="64"/>
                  <a:pt x="63" y="46"/>
                  <a:pt x="81" y="10"/>
                </a:cubicBezTo>
                <a:cubicBezTo>
                  <a:pt x="81" y="0"/>
                  <a:pt x="90" y="0"/>
                  <a:pt x="99" y="0"/>
                </a:cubicBezTo>
                <a:cubicBezTo>
                  <a:pt x="109" y="10"/>
                  <a:pt x="118" y="19"/>
                  <a:pt x="109" y="28"/>
                </a:cubicBezTo>
                <a:cubicBezTo>
                  <a:pt x="90" y="55"/>
                  <a:pt x="72" y="82"/>
                  <a:pt x="45" y="100"/>
                </a:cubicBezTo>
                <a:cubicBezTo>
                  <a:pt x="63" y="109"/>
                  <a:pt x="90" y="118"/>
                  <a:pt x="118" y="118"/>
                </a:cubicBezTo>
                <a:cubicBezTo>
                  <a:pt x="127" y="118"/>
                  <a:pt x="135" y="127"/>
                  <a:pt x="135" y="145"/>
                </a:cubicBezTo>
                <a:cubicBezTo>
                  <a:pt x="127" y="154"/>
                  <a:pt x="127" y="154"/>
                  <a:pt x="11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2">
            <a:extLst>
              <a:ext uri="{FF2B5EF4-FFF2-40B4-BE49-F238E27FC236}">
                <a16:creationId xmlns:a16="http://schemas.microsoft.com/office/drawing/2014/main" id="{F2BCD3DC-272C-2540-B84B-30098DF2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0604" y="11818832"/>
            <a:ext cx="362105" cy="36210"/>
          </a:xfrm>
          <a:custGeom>
            <a:avLst/>
            <a:gdLst>
              <a:gd name="T0" fmla="*/ 334 w 353"/>
              <a:gd name="T1" fmla="*/ 36 h 37"/>
              <a:gd name="T2" fmla="*/ 334 w 353"/>
              <a:gd name="T3" fmla="*/ 36 h 37"/>
              <a:gd name="T4" fmla="*/ 18 w 353"/>
              <a:gd name="T5" fmla="*/ 36 h 37"/>
              <a:gd name="T6" fmla="*/ 0 w 353"/>
              <a:gd name="T7" fmla="*/ 18 h 37"/>
              <a:gd name="T8" fmla="*/ 18 w 353"/>
              <a:gd name="T9" fmla="*/ 0 h 37"/>
              <a:gd name="T10" fmla="*/ 334 w 353"/>
              <a:gd name="T11" fmla="*/ 0 h 37"/>
              <a:gd name="T12" fmla="*/ 352 w 353"/>
              <a:gd name="T13" fmla="*/ 18 h 37"/>
              <a:gd name="T14" fmla="*/ 334 w 35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52" y="9"/>
                  <a:pt x="352" y="18"/>
                </a:cubicBezTo>
                <a:cubicBezTo>
                  <a:pt x="352" y="27"/>
                  <a:pt x="343" y="36"/>
                  <a:pt x="33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3">
            <a:extLst>
              <a:ext uri="{FF2B5EF4-FFF2-40B4-BE49-F238E27FC236}">
                <a16:creationId xmlns:a16="http://schemas.microsoft.com/office/drawing/2014/main" id="{13179ED3-211A-234E-81FE-69DA5C81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237" y="5029372"/>
            <a:ext cx="529576" cy="778525"/>
          </a:xfrm>
          <a:custGeom>
            <a:avLst/>
            <a:gdLst>
              <a:gd name="T0" fmla="*/ 442 w 516"/>
              <a:gd name="T1" fmla="*/ 759 h 760"/>
              <a:gd name="T2" fmla="*/ 442 w 516"/>
              <a:gd name="T3" fmla="*/ 759 h 760"/>
              <a:gd name="T4" fmla="*/ 81 w 516"/>
              <a:gd name="T5" fmla="*/ 759 h 760"/>
              <a:gd name="T6" fmla="*/ 63 w 516"/>
              <a:gd name="T7" fmla="*/ 741 h 760"/>
              <a:gd name="T8" fmla="*/ 45 w 516"/>
              <a:gd name="T9" fmla="*/ 623 h 760"/>
              <a:gd name="T10" fmla="*/ 63 w 516"/>
              <a:gd name="T11" fmla="*/ 605 h 760"/>
              <a:gd name="T12" fmla="*/ 81 w 516"/>
              <a:gd name="T13" fmla="*/ 623 h 760"/>
              <a:gd name="T14" fmla="*/ 90 w 516"/>
              <a:gd name="T15" fmla="*/ 723 h 760"/>
              <a:gd name="T16" fmla="*/ 425 w 516"/>
              <a:gd name="T17" fmla="*/ 723 h 760"/>
              <a:gd name="T18" fmla="*/ 479 w 516"/>
              <a:gd name="T19" fmla="*/ 36 h 760"/>
              <a:gd name="T20" fmla="*/ 36 w 516"/>
              <a:gd name="T21" fmla="*/ 36 h 760"/>
              <a:gd name="T22" fmla="*/ 72 w 516"/>
              <a:gd name="T23" fmla="*/ 497 h 760"/>
              <a:gd name="T24" fmla="*/ 54 w 516"/>
              <a:gd name="T25" fmla="*/ 524 h 760"/>
              <a:gd name="T26" fmla="*/ 36 w 516"/>
              <a:gd name="T27" fmla="*/ 506 h 760"/>
              <a:gd name="T28" fmla="*/ 0 w 516"/>
              <a:gd name="T29" fmla="*/ 18 h 760"/>
              <a:gd name="T30" fmla="*/ 0 w 516"/>
              <a:gd name="T31" fmla="*/ 9 h 760"/>
              <a:gd name="T32" fmla="*/ 18 w 516"/>
              <a:gd name="T33" fmla="*/ 0 h 760"/>
              <a:gd name="T34" fmla="*/ 497 w 516"/>
              <a:gd name="T35" fmla="*/ 0 h 760"/>
              <a:gd name="T36" fmla="*/ 515 w 516"/>
              <a:gd name="T37" fmla="*/ 9 h 760"/>
              <a:gd name="T38" fmla="*/ 515 w 516"/>
              <a:gd name="T39" fmla="*/ 18 h 760"/>
              <a:gd name="T40" fmla="*/ 461 w 516"/>
              <a:gd name="T41" fmla="*/ 741 h 760"/>
              <a:gd name="T42" fmla="*/ 442 w 516"/>
              <a:gd name="T4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760">
                <a:moveTo>
                  <a:pt x="442" y="759"/>
                </a:moveTo>
                <a:lnTo>
                  <a:pt x="442" y="759"/>
                </a:lnTo>
                <a:cubicBezTo>
                  <a:pt x="81" y="759"/>
                  <a:pt x="81" y="759"/>
                  <a:pt x="81" y="759"/>
                </a:cubicBezTo>
                <a:cubicBezTo>
                  <a:pt x="63" y="759"/>
                  <a:pt x="63" y="750"/>
                  <a:pt x="63" y="741"/>
                </a:cubicBezTo>
                <a:cubicBezTo>
                  <a:pt x="45" y="623"/>
                  <a:pt x="45" y="623"/>
                  <a:pt x="45" y="623"/>
                </a:cubicBezTo>
                <a:cubicBezTo>
                  <a:pt x="45" y="614"/>
                  <a:pt x="54" y="605"/>
                  <a:pt x="63" y="605"/>
                </a:cubicBezTo>
                <a:cubicBezTo>
                  <a:pt x="72" y="605"/>
                  <a:pt x="81" y="614"/>
                  <a:pt x="81" y="623"/>
                </a:cubicBezTo>
                <a:cubicBezTo>
                  <a:pt x="90" y="723"/>
                  <a:pt x="90" y="723"/>
                  <a:pt x="90" y="723"/>
                </a:cubicBezTo>
                <a:cubicBezTo>
                  <a:pt x="425" y="723"/>
                  <a:pt x="425" y="723"/>
                  <a:pt x="425" y="723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72" y="497"/>
                  <a:pt x="72" y="497"/>
                  <a:pt x="72" y="497"/>
                </a:cubicBezTo>
                <a:cubicBezTo>
                  <a:pt x="72" y="506"/>
                  <a:pt x="72" y="515"/>
                  <a:pt x="54" y="524"/>
                </a:cubicBezTo>
                <a:cubicBezTo>
                  <a:pt x="45" y="524"/>
                  <a:pt x="36" y="515"/>
                  <a:pt x="36" y="506"/>
                </a:cubicBez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9" y="0"/>
                  <a:pt x="9" y="0"/>
                  <a:pt x="18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06" y="0"/>
                  <a:pt x="506" y="0"/>
                  <a:pt x="515" y="9"/>
                </a:cubicBezTo>
                <a:lnTo>
                  <a:pt x="515" y="18"/>
                </a:lnTo>
                <a:cubicBezTo>
                  <a:pt x="461" y="741"/>
                  <a:pt x="461" y="741"/>
                  <a:pt x="461" y="741"/>
                </a:cubicBezTo>
                <a:cubicBezTo>
                  <a:pt x="452" y="750"/>
                  <a:pt x="452" y="759"/>
                  <a:pt x="442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4">
            <a:extLst>
              <a:ext uri="{FF2B5EF4-FFF2-40B4-BE49-F238E27FC236}">
                <a16:creationId xmlns:a16="http://schemas.microsoft.com/office/drawing/2014/main" id="{E179BF48-1430-B643-B136-DDA8E0C8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341" y="4975056"/>
            <a:ext cx="660841" cy="95051"/>
          </a:xfrm>
          <a:custGeom>
            <a:avLst/>
            <a:gdLst>
              <a:gd name="T0" fmla="*/ 624 w 643"/>
              <a:gd name="T1" fmla="*/ 90 h 91"/>
              <a:gd name="T2" fmla="*/ 624 w 643"/>
              <a:gd name="T3" fmla="*/ 90 h 91"/>
              <a:gd name="T4" fmla="*/ 19 w 643"/>
              <a:gd name="T5" fmla="*/ 90 h 91"/>
              <a:gd name="T6" fmla="*/ 0 w 643"/>
              <a:gd name="T7" fmla="*/ 72 h 91"/>
              <a:gd name="T8" fmla="*/ 0 w 643"/>
              <a:gd name="T9" fmla="*/ 18 h 91"/>
              <a:gd name="T10" fmla="*/ 19 w 643"/>
              <a:gd name="T11" fmla="*/ 0 h 91"/>
              <a:gd name="T12" fmla="*/ 624 w 643"/>
              <a:gd name="T13" fmla="*/ 0 h 91"/>
              <a:gd name="T14" fmla="*/ 642 w 643"/>
              <a:gd name="T15" fmla="*/ 18 h 91"/>
              <a:gd name="T16" fmla="*/ 642 w 643"/>
              <a:gd name="T17" fmla="*/ 72 h 91"/>
              <a:gd name="T18" fmla="*/ 624 w 643"/>
              <a:gd name="T19" fmla="*/ 90 h 91"/>
              <a:gd name="T20" fmla="*/ 37 w 643"/>
              <a:gd name="T21" fmla="*/ 54 h 91"/>
              <a:gd name="T22" fmla="*/ 37 w 643"/>
              <a:gd name="T23" fmla="*/ 54 h 91"/>
              <a:gd name="T24" fmla="*/ 606 w 643"/>
              <a:gd name="T25" fmla="*/ 54 h 91"/>
              <a:gd name="T26" fmla="*/ 606 w 643"/>
              <a:gd name="T27" fmla="*/ 36 h 91"/>
              <a:gd name="T28" fmla="*/ 37 w 643"/>
              <a:gd name="T29" fmla="*/ 36 h 91"/>
              <a:gd name="T30" fmla="*/ 37 w 643"/>
              <a:gd name="T3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91">
                <a:moveTo>
                  <a:pt x="624" y="90"/>
                </a:moveTo>
                <a:lnTo>
                  <a:pt x="624" y="90"/>
                </a:lnTo>
                <a:cubicBezTo>
                  <a:pt x="19" y="90"/>
                  <a:pt x="19" y="90"/>
                  <a:pt x="19" y="90"/>
                </a:cubicBezTo>
                <a:cubicBezTo>
                  <a:pt x="10" y="90"/>
                  <a:pt x="0" y="8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10" y="0"/>
                  <a:pt x="1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33" y="0"/>
                  <a:pt x="642" y="0"/>
                  <a:pt x="642" y="18"/>
                </a:cubicBezTo>
                <a:cubicBezTo>
                  <a:pt x="642" y="72"/>
                  <a:pt x="642" y="72"/>
                  <a:pt x="642" y="72"/>
                </a:cubicBezTo>
                <a:cubicBezTo>
                  <a:pt x="642" y="81"/>
                  <a:pt x="633" y="90"/>
                  <a:pt x="624" y="90"/>
                </a:cubicBezTo>
                <a:close/>
                <a:moveTo>
                  <a:pt x="37" y="54"/>
                </a:moveTo>
                <a:lnTo>
                  <a:pt x="37" y="54"/>
                </a:lnTo>
                <a:cubicBezTo>
                  <a:pt x="606" y="54"/>
                  <a:pt x="606" y="54"/>
                  <a:pt x="606" y="54"/>
                </a:cubicBezTo>
                <a:cubicBezTo>
                  <a:pt x="606" y="36"/>
                  <a:pt x="606" y="36"/>
                  <a:pt x="606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5">
            <a:extLst>
              <a:ext uri="{FF2B5EF4-FFF2-40B4-BE49-F238E27FC236}">
                <a16:creationId xmlns:a16="http://schemas.microsoft.com/office/drawing/2014/main" id="{03B92524-C760-564A-B3FF-F63FB240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183" y="4721583"/>
            <a:ext cx="95054" cy="289684"/>
          </a:xfrm>
          <a:custGeom>
            <a:avLst/>
            <a:gdLst>
              <a:gd name="T0" fmla="*/ 18 w 91"/>
              <a:gd name="T1" fmla="*/ 280 h 281"/>
              <a:gd name="T2" fmla="*/ 18 w 91"/>
              <a:gd name="T3" fmla="*/ 280 h 281"/>
              <a:gd name="T4" fmla="*/ 0 w 91"/>
              <a:gd name="T5" fmla="*/ 262 h 281"/>
              <a:gd name="T6" fmla="*/ 0 w 91"/>
              <a:gd name="T7" fmla="*/ 81 h 281"/>
              <a:gd name="T8" fmla="*/ 0 w 91"/>
              <a:gd name="T9" fmla="*/ 63 h 281"/>
              <a:gd name="T10" fmla="*/ 63 w 91"/>
              <a:gd name="T11" fmla="*/ 0 h 281"/>
              <a:gd name="T12" fmla="*/ 90 w 91"/>
              <a:gd name="T13" fmla="*/ 0 h 281"/>
              <a:gd name="T14" fmla="*/ 90 w 91"/>
              <a:gd name="T15" fmla="*/ 27 h 281"/>
              <a:gd name="T16" fmla="*/ 36 w 91"/>
              <a:gd name="T17" fmla="*/ 81 h 281"/>
              <a:gd name="T18" fmla="*/ 36 w 91"/>
              <a:gd name="T19" fmla="*/ 262 h 281"/>
              <a:gd name="T20" fmla="*/ 18 w 91"/>
              <a:gd name="T2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281">
                <a:moveTo>
                  <a:pt x="18" y="280"/>
                </a:moveTo>
                <a:lnTo>
                  <a:pt x="18" y="280"/>
                </a:lnTo>
                <a:cubicBezTo>
                  <a:pt x="0" y="280"/>
                  <a:pt x="0" y="271"/>
                  <a:pt x="0" y="26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0" y="72"/>
                  <a:pt x="0" y="63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90" y="0"/>
                </a:cubicBezTo>
                <a:cubicBezTo>
                  <a:pt x="90" y="9"/>
                  <a:pt x="90" y="27"/>
                  <a:pt x="90" y="27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6">
            <a:extLst>
              <a:ext uri="{FF2B5EF4-FFF2-40B4-BE49-F238E27FC236}">
                <a16:creationId xmlns:a16="http://schemas.microsoft.com/office/drawing/2014/main" id="{14321AC4-1121-1C40-9AB2-16684434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38" y="5346213"/>
            <a:ext cx="54316" cy="113156"/>
          </a:xfrm>
          <a:custGeom>
            <a:avLst/>
            <a:gdLst>
              <a:gd name="T0" fmla="*/ 37 w 55"/>
              <a:gd name="T1" fmla="*/ 109 h 110"/>
              <a:gd name="T2" fmla="*/ 37 w 55"/>
              <a:gd name="T3" fmla="*/ 109 h 110"/>
              <a:gd name="T4" fmla="*/ 18 w 55"/>
              <a:gd name="T5" fmla="*/ 109 h 110"/>
              <a:gd name="T6" fmla="*/ 0 w 55"/>
              <a:gd name="T7" fmla="*/ 54 h 110"/>
              <a:gd name="T8" fmla="*/ 18 w 55"/>
              <a:gd name="T9" fmla="*/ 9 h 110"/>
              <a:gd name="T10" fmla="*/ 45 w 55"/>
              <a:gd name="T11" fmla="*/ 9 h 110"/>
              <a:gd name="T12" fmla="*/ 45 w 55"/>
              <a:gd name="T13" fmla="*/ 36 h 110"/>
              <a:gd name="T14" fmla="*/ 37 w 55"/>
              <a:gd name="T15" fmla="*/ 54 h 110"/>
              <a:gd name="T16" fmla="*/ 45 w 55"/>
              <a:gd name="T17" fmla="*/ 81 h 110"/>
              <a:gd name="T18" fmla="*/ 45 w 55"/>
              <a:gd name="T19" fmla="*/ 100 h 110"/>
              <a:gd name="T20" fmla="*/ 37 w 55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10">
                <a:moveTo>
                  <a:pt x="37" y="109"/>
                </a:moveTo>
                <a:lnTo>
                  <a:pt x="37" y="109"/>
                </a:lnTo>
                <a:cubicBezTo>
                  <a:pt x="28" y="109"/>
                  <a:pt x="28" y="109"/>
                  <a:pt x="18" y="109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36"/>
                  <a:pt x="9" y="27"/>
                  <a:pt x="18" y="9"/>
                </a:cubicBezTo>
                <a:cubicBezTo>
                  <a:pt x="28" y="0"/>
                  <a:pt x="37" y="9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7" y="45"/>
                  <a:pt x="37" y="54"/>
                  <a:pt x="37" y="54"/>
                </a:cubicBezTo>
                <a:cubicBezTo>
                  <a:pt x="37" y="63"/>
                  <a:pt x="37" y="72"/>
                  <a:pt x="45" y="81"/>
                </a:cubicBezTo>
                <a:cubicBezTo>
                  <a:pt x="54" y="81"/>
                  <a:pt x="54" y="100"/>
                  <a:pt x="45" y="100"/>
                </a:cubicBezTo>
                <a:cubicBezTo>
                  <a:pt x="45" y="109"/>
                  <a:pt x="37" y="109"/>
                  <a:pt x="3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7">
            <a:extLst>
              <a:ext uri="{FF2B5EF4-FFF2-40B4-BE49-F238E27FC236}">
                <a16:creationId xmlns:a16="http://schemas.microsoft.com/office/drawing/2014/main" id="{32B53440-2517-0741-8B3A-B49843B8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048" y="5346213"/>
            <a:ext cx="54316" cy="113156"/>
          </a:xfrm>
          <a:custGeom>
            <a:avLst/>
            <a:gdLst>
              <a:gd name="T0" fmla="*/ 27 w 55"/>
              <a:gd name="T1" fmla="*/ 109 h 110"/>
              <a:gd name="T2" fmla="*/ 27 w 55"/>
              <a:gd name="T3" fmla="*/ 109 h 110"/>
              <a:gd name="T4" fmla="*/ 9 w 55"/>
              <a:gd name="T5" fmla="*/ 100 h 110"/>
              <a:gd name="T6" fmla="*/ 9 w 55"/>
              <a:gd name="T7" fmla="*/ 81 h 110"/>
              <a:gd name="T8" fmla="*/ 18 w 55"/>
              <a:gd name="T9" fmla="*/ 54 h 110"/>
              <a:gd name="T10" fmla="*/ 9 w 55"/>
              <a:gd name="T11" fmla="*/ 36 h 110"/>
              <a:gd name="T12" fmla="*/ 9 w 55"/>
              <a:gd name="T13" fmla="*/ 9 h 110"/>
              <a:gd name="T14" fmla="*/ 36 w 55"/>
              <a:gd name="T15" fmla="*/ 9 h 110"/>
              <a:gd name="T16" fmla="*/ 54 w 55"/>
              <a:gd name="T17" fmla="*/ 54 h 110"/>
              <a:gd name="T18" fmla="*/ 36 w 55"/>
              <a:gd name="T19" fmla="*/ 109 h 110"/>
              <a:gd name="T20" fmla="*/ 27 w 55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9"/>
                  <a:pt x="9" y="100"/>
                </a:cubicBezTo>
                <a:cubicBezTo>
                  <a:pt x="0" y="100"/>
                  <a:pt x="0" y="81"/>
                  <a:pt x="9" y="81"/>
                </a:cubicBezTo>
                <a:cubicBezTo>
                  <a:pt x="18" y="72"/>
                  <a:pt x="18" y="63"/>
                  <a:pt x="18" y="54"/>
                </a:cubicBezTo>
                <a:cubicBezTo>
                  <a:pt x="18" y="54"/>
                  <a:pt x="1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27"/>
                  <a:pt x="54" y="36"/>
                  <a:pt x="54" y="54"/>
                </a:cubicBezTo>
                <a:cubicBezTo>
                  <a:pt x="54" y="72"/>
                  <a:pt x="45" y="90"/>
                  <a:pt x="36" y="109"/>
                </a:cubicBezTo>
                <a:lnTo>
                  <a:pt x="27" y="1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8">
            <a:extLst>
              <a:ext uri="{FF2B5EF4-FFF2-40B4-BE49-F238E27FC236}">
                <a16:creationId xmlns:a16="http://schemas.microsoft.com/office/drawing/2014/main" id="{700C2CE2-A720-D34C-802C-0C2D9300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38" y="5251160"/>
            <a:ext cx="54316" cy="113159"/>
          </a:xfrm>
          <a:custGeom>
            <a:avLst/>
            <a:gdLst>
              <a:gd name="T0" fmla="*/ 37 w 55"/>
              <a:gd name="T1" fmla="*/ 108 h 109"/>
              <a:gd name="T2" fmla="*/ 37 w 55"/>
              <a:gd name="T3" fmla="*/ 108 h 109"/>
              <a:gd name="T4" fmla="*/ 18 w 55"/>
              <a:gd name="T5" fmla="*/ 108 h 109"/>
              <a:gd name="T6" fmla="*/ 0 w 55"/>
              <a:gd name="T7" fmla="*/ 54 h 109"/>
              <a:gd name="T8" fmla="*/ 18 w 55"/>
              <a:gd name="T9" fmla="*/ 9 h 109"/>
              <a:gd name="T10" fmla="*/ 45 w 55"/>
              <a:gd name="T11" fmla="*/ 9 h 109"/>
              <a:gd name="T12" fmla="*/ 45 w 55"/>
              <a:gd name="T13" fmla="*/ 36 h 109"/>
              <a:gd name="T14" fmla="*/ 37 w 55"/>
              <a:gd name="T15" fmla="*/ 54 h 109"/>
              <a:gd name="T16" fmla="*/ 45 w 55"/>
              <a:gd name="T17" fmla="*/ 81 h 109"/>
              <a:gd name="T18" fmla="*/ 45 w 55"/>
              <a:gd name="T19" fmla="*/ 99 h 109"/>
              <a:gd name="T20" fmla="*/ 37 w 55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09">
                <a:moveTo>
                  <a:pt x="37" y="108"/>
                </a:moveTo>
                <a:lnTo>
                  <a:pt x="37" y="108"/>
                </a:lnTo>
                <a:cubicBezTo>
                  <a:pt x="28" y="108"/>
                  <a:pt x="28" y="108"/>
                  <a:pt x="18" y="108"/>
                </a:cubicBezTo>
                <a:cubicBezTo>
                  <a:pt x="9" y="90"/>
                  <a:pt x="0" y="72"/>
                  <a:pt x="0" y="54"/>
                </a:cubicBezTo>
                <a:cubicBezTo>
                  <a:pt x="0" y="36"/>
                  <a:pt x="9" y="27"/>
                  <a:pt x="18" y="9"/>
                </a:cubicBezTo>
                <a:cubicBezTo>
                  <a:pt x="28" y="0"/>
                  <a:pt x="37" y="9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7" y="45"/>
                  <a:pt x="37" y="54"/>
                  <a:pt x="37" y="54"/>
                </a:cubicBezTo>
                <a:cubicBezTo>
                  <a:pt x="37" y="63"/>
                  <a:pt x="37" y="72"/>
                  <a:pt x="45" y="81"/>
                </a:cubicBezTo>
                <a:cubicBezTo>
                  <a:pt x="54" y="81"/>
                  <a:pt x="54" y="99"/>
                  <a:pt x="45" y="99"/>
                </a:cubicBezTo>
                <a:cubicBezTo>
                  <a:pt x="45" y="108"/>
                  <a:pt x="37" y="108"/>
                  <a:pt x="37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9">
            <a:extLst>
              <a:ext uri="{FF2B5EF4-FFF2-40B4-BE49-F238E27FC236}">
                <a16:creationId xmlns:a16="http://schemas.microsoft.com/office/drawing/2014/main" id="{CECCC7DD-920C-B349-9E81-7A00F0F3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048" y="5251160"/>
            <a:ext cx="54316" cy="113159"/>
          </a:xfrm>
          <a:custGeom>
            <a:avLst/>
            <a:gdLst>
              <a:gd name="T0" fmla="*/ 27 w 55"/>
              <a:gd name="T1" fmla="*/ 108 h 109"/>
              <a:gd name="T2" fmla="*/ 27 w 55"/>
              <a:gd name="T3" fmla="*/ 108 h 109"/>
              <a:gd name="T4" fmla="*/ 9 w 55"/>
              <a:gd name="T5" fmla="*/ 99 h 109"/>
              <a:gd name="T6" fmla="*/ 9 w 55"/>
              <a:gd name="T7" fmla="*/ 81 h 109"/>
              <a:gd name="T8" fmla="*/ 18 w 55"/>
              <a:gd name="T9" fmla="*/ 54 h 109"/>
              <a:gd name="T10" fmla="*/ 9 w 55"/>
              <a:gd name="T11" fmla="*/ 36 h 109"/>
              <a:gd name="T12" fmla="*/ 9 w 55"/>
              <a:gd name="T13" fmla="*/ 9 h 109"/>
              <a:gd name="T14" fmla="*/ 36 w 55"/>
              <a:gd name="T15" fmla="*/ 9 h 109"/>
              <a:gd name="T16" fmla="*/ 54 w 55"/>
              <a:gd name="T17" fmla="*/ 54 h 109"/>
              <a:gd name="T18" fmla="*/ 36 w 55"/>
              <a:gd name="T19" fmla="*/ 108 h 109"/>
              <a:gd name="T20" fmla="*/ 27 w 55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9" y="108"/>
                  <a:pt x="9" y="99"/>
                </a:cubicBezTo>
                <a:cubicBezTo>
                  <a:pt x="0" y="99"/>
                  <a:pt x="0" y="81"/>
                  <a:pt x="9" y="81"/>
                </a:cubicBezTo>
                <a:cubicBezTo>
                  <a:pt x="18" y="72"/>
                  <a:pt x="18" y="63"/>
                  <a:pt x="18" y="54"/>
                </a:cubicBezTo>
                <a:cubicBezTo>
                  <a:pt x="18" y="54"/>
                  <a:pt x="1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27"/>
                  <a:pt x="54" y="36"/>
                  <a:pt x="54" y="54"/>
                </a:cubicBezTo>
                <a:cubicBezTo>
                  <a:pt x="54" y="72"/>
                  <a:pt x="45" y="90"/>
                  <a:pt x="36" y="108"/>
                </a:cubicBezTo>
                <a:lnTo>
                  <a:pt x="27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70">
            <a:extLst>
              <a:ext uri="{FF2B5EF4-FFF2-40B4-BE49-F238E27FC236}">
                <a16:creationId xmlns:a16="http://schemas.microsoft.com/office/drawing/2014/main" id="{F94F4043-47EA-6948-AFA2-CEBBC54E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4934318"/>
            <a:ext cx="407368" cy="362105"/>
          </a:xfrm>
          <a:custGeom>
            <a:avLst/>
            <a:gdLst>
              <a:gd name="T0" fmla="*/ 380 w 399"/>
              <a:gd name="T1" fmla="*/ 352 h 353"/>
              <a:gd name="T2" fmla="*/ 380 w 399"/>
              <a:gd name="T3" fmla="*/ 352 h 353"/>
              <a:gd name="T4" fmla="*/ 362 w 399"/>
              <a:gd name="T5" fmla="*/ 343 h 353"/>
              <a:gd name="T6" fmla="*/ 344 w 399"/>
              <a:gd name="T7" fmla="*/ 334 h 353"/>
              <a:gd name="T8" fmla="*/ 46 w 399"/>
              <a:gd name="T9" fmla="*/ 334 h 353"/>
              <a:gd name="T10" fmla="*/ 27 w 399"/>
              <a:gd name="T11" fmla="*/ 343 h 353"/>
              <a:gd name="T12" fmla="*/ 10 w 399"/>
              <a:gd name="T13" fmla="*/ 352 h 353"/>
              <a:gd name="T14" fmla="*/ 0 w 399"/>
              <a:gd name="T15" fmla="*/ 334 h 353"/>
              <a:gd name="T16" fmla="*/ 0 w 399"/>
              <a:gd name="T17" fmla="*/ 198 h 353"/>
              <a:gd name="T18" fmla="*/ 0 w 399"/>
              <a:gd name="T19" fmla="*/ 198 h 353"/>
              <a:gd name="T20" fmla="*/ 0 w 399"/>
              <a:gd name="T21" fmla="*/ 198 h 353"/>
              <a:gd name="T22" fmla="*/ 199 w 399"/>
              <a:gd name="T23" fmla="*/ 0 h 353"/>
              <a:gd name="T24" fmla="*/ 398 w 399"/>
              <a:gd name="T25" fmla="*/ 198 h 353"/>
              <a:gd name="T26" fmla="*/ 398 w 399"/>
              <a:gd name="T27" fmla="*/ 198 h 353"/>
              <a:gd name="T28" fmla="*/ 398 w 399"/>
              <a:gd name="T29" fmla="*/ 198 h 353"/>
              <a:gd name="T30" fmla="*/ 398 w 399"/>
              <a:gd name="T31" fmla="*/ 334 h 353"/>
              <a:gd name="T32" fmla="*/ 380 w 399"/>
              <a:gd name="T33" fmla="*/ 352 h 353"/>
              <a:gd name="T34" fmla="*/ 46 w 399"/>
              <a:gd name="T35" fmla="*/ 298 h 353"/>
              <a:gd name="T36" fmla="*/ 46 w 399"/>
              <a:gd name="T37" fmla="*/ 298 h 353"/>
              <a:gd name="T38" fmla="*/ 344 w 399"/>
              <a:gd name="T39" fmla="*/ 298 h 353"/>
              <a:gd name="T40" fmla="*/ 362 w 399"/>
              <a:gd name="T41" fmla="*/ 307 h 353"/>
              <a:gd name="T42" fmla="*/ 362 w 399"/>
              <a:gd name="T43" fmla="*/ 198 h 353"/>
              <a:gd name="T44" fmla="*/ 362 w 399"/>
              <a:gd name="T45" fmla="*/ 198 h 353"/>
              <a:gd name="T46" fmla="*/ 362 w 399"/>
              <a:gd name="T47" fmla="*/ 198 h 353"/>
              <a:gd name="T48" fmla="*/ 199 w 399"/>
              <a:gd name="T49" fmla="*/ 36 h 353"/>
              <a:gd name="T50" fmla="*/ 36 w 399"/>
              <a:gd name="T51" fmla="*/ 198 h 353"/>
              <a:gd name="T52" fmla="*/ 36 w 399"/>
              <a:gd name="T53" fmla="*/ 198 h 353"/>
              <a:gd name="T54" fmla="*/ 36 w 399"/>
              <a:gd name="T55" fmla="*/ 198 h 353"/>
              <a:gd name="T56" fmla="*/ 36 w 399"/>
              <a:gd name="T57" fmla="*/ 307 h 353"/>
              <a:gd name="T58" fmla="*/ 46 w 399"/>
              <a:gd name="T59" fmla="*/ 29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9" h="353">
                <a:moveTo>
                  <a:pt x="380" y="352"/>
                </a:moveTo>
                <a:lnTo>
                  <a:pt x="380" y="352"/>
                </a:lnTo>
                <a:cubicBezTo>
                  <a:pt x="371" y="352"/>
                  <a:pt x="371" y="352"/>
                  <a:pt x="362" y="343"/>
                </a:cubicBezTo>
                <a:cubicBezTo>
                  <a:pt x="362" y="343"/>
                  <a:pt x="353" y="334"/>
                  <a:pt x="344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36" y="334"/>
                  <a:pt x="27" y="343"/>
                  <a:pt x="27" y="343"/>
                </a:cubicBezTo>
                <a:cubicBezTo>
                  <a:pt x="19" y="352"/>
                  <a:pt x="10" y="352"/>
                  <a:pt x="10" y="352"/>
                </a:cubicBezTo>
                <a:cubicBezTo>
                  <a:pt x="0" y="343"/>
                  <a:pt x="0" y="334"/>
                  <a:pt x="0" y="334"/>
                </a:cubicBezTo>
                <a:cubicBezTo>
                  <a:pt x="0" y="198"/>
                  <a:pt x="0" y="198"/>
                  <a:pt x="0" y="198"/>
                </a:cubicBezTo>
                <a:lnTo>
                  <a:pt x="0" y="198"/>
                </a:lnTo>
                <a:lnTo>
                  <a:pt x="0" y="198"/>
                </a:lnTo>
                <a:cubicBezTo>
                  <a:pt x="0" y="90"/>
                  <a:pt x="82" y="0"/>
                  <a:pt x="199" y="0"/>
                </a:cubicBezTo>
                <a:cubicBezTo>
                  <a:pt x="308" y="0"/>
                  <a:pt x="398" y="90"/>
                  <a:pt x="398" y="198"/>
                </a:cubicBezTo>
                <a:lnTo>
                  <a:pt x="398" y="198"/>
                </a:lnTo>
                <a:lnTo>
                  <a:pt x="398" y="198"/>
                </a:lnTo>
                <a:cubicBezTo>
                  <a:pt x="398" y="334"/>
                  <a:pt x="398" y="334"/>
                  <a:pt x="398" y="334"/>
                </a:cubicBezTo>
                <a:cubicBezTo>
                  <a:pt x="398" y="334"/>
                  <a:pt x="389" y="343"/>
                  <a:pt x="380" y="352"/>
                </a:cubicBezTo>
                <a:close/>
                <a:moveTo>
                  <a:pt x="46" y="298"/>
                </a:moveTo>
                <a:lnTo>
                  <a:pt x="46" y="298"/>
                </a:lnTo>
                <a:cubicBezTo>
                  <a:pt x="344" y="298"/>
                  <a:pt x="344" y="298"/>
                  <a:pt x="344" y="298"/>
                </a:cubicBezTo>
                <a:cubicBezTo>
                  <a:pt x="353" y="298"/>
                  <a:pt x="353" y="298"/>
                  <a:pt x="362" y="307"/>
                </a:cubicBezTo>
                <a:cubicBezTo>
                  <a:pt x="362" y="198"/>
                  <a:pt x="362" y="198"/>
                  <a:pt x="362" y="198"/>
                </a:cubicBezTo>
                <a:lnTo>
                  <a:pt x="362" y="198"/>
                </a:lnTo>
                <a:lnTo>
                  <a:pt x="362" y="198"/>
                </a:lnTo>
                <a:cubicBezTo>
                  <a:pt x="362" y="108"/>
                  <a:pt x="280" y="36"/>
                  <a:pt x="199" y="36"/>
                </a:cubicBezTo>
                <a:cubicBezTo>
                  <a:pt x="109" y="36"/>
                  <a:pt x="36" y="108"/>
                  <a:pt x="36" y="198"/>
                </a:cubicBezTo>
                <a:lnTo>
                  <a:pt x="36" y="198"/>
                </a:lnTo>
                <a:lnTo>
                  <a:pt x="36" y="198"/>
                </a:lnTo>
                <a:cubicBezTo>
                  <a:pt x="36" y="307"/>
                  <a:pt x="36" y="307"/>
                  <a:pt x="36" y="307"/>
                </a:cubicBezTo>
                <a:cubicBezTo>
                  <a:pt x="36" y="298"/>
                  <a:pt x="36" y="298"/>
                  <a:pt x="46" y="2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71">
            <a:extLst>
              <a:ext uri="{FF2B5EF4-FFF2-40B4-BE49-F238E27FC236}">
                <a16:creationId xmlns:a16="http://schemas.microsoft.com/office/drawing/2014/main" id="{54C410C1-C26A-C14A-BF7C-25838FB7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90" y="5323581"/>
            <a:ext cx="76946" cy="67896"/>
          </a:xfrm>
          <a:custGeom>
            <a:avLst/>
            <a:gdLst>
              <a:gd name="T0" fmla="*/ 54 w 73"/>
              <a:gd name="T1" fmla="*/ 63 h 64"/>
              <a:gd name="T2" fmla="*/ 54 w 73"/>
              <a:gd name="T3" fmla="*/ 63 h 64"/>
              <a:gd name="T4" fmla="*/ 36 w 73"/>
              <a:gd name="T5" fmla="*/ 54 h 64"/>
              <a:gd name="T6" fmla="*/ 18 w 73"/>
              <a:gd name="T7" fmla="*/ 45 h 64"/>
              <a:gd name="T8" fmla="*/ 0 w 73"/>
              <a:gd name="T9" fmla="*/ 27 h 64"/>
              <a:gd name="T10" fmla="*/ 18 w 73"/>
              <a:gd name="T11" fmla="*/ 9 h 64"/>
              <a:gd name="T12" fmla="*/ 36 w 73"/>
              <a:gd name="T13" fmla="*/ 9 h 64"/>
              <a:gd name="T14" fmla="*/ 54 w 73"/>
              <a:gd name="T15" fmla="*/ 0 h 64"/>
              <a:gd name="T16" fmla="*/ 72 w 73"/>
              <a:gd name="T17" fmla="*/ 18 h 64"/>
              <a:gd name="T18" fmla="*/ 72 w 73"/>
              <a:gd name="T19" fmla="*/ 45 h 64"/>
              <a:gd name="T20" fmla="*/ 54 w 7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64">
                <a:moveTo>
                  <a:pt x="54" y="63"/>
                </a:moveTo>
                <a:lnTo>
                  <a:pt x="54" y="63"/>
                </a:lnTo>
                <a:cubicBezTo>
                  <a:pt x="45" y="63"/>
                  <a:pt x="45" y="63"/>
                  <a:pt x="36" y="54"/>
                </a:cubicBezTo>
                <a:cubicBezTo>
                  <a:pt x="36" y="54"/>
                  <a:pt x="27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9"/>
                  <a:pt x="36" y="9"/>
                  <a:pt x="36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63" y="9"/>
                  <a:pt x="72" y="9"/>
                  <a:pt x="72" y="18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63" y="54"/>
                  <a:pt x="5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2">
            <a:extLst>
              <a:ext uri="{FF2B5EF4-FFF2-40B4-BE49-F238E27FC236}">
                <a16:creationId xmlns:a16="http://schemas.microsoft.com/office/drawing/2014/main" id="{39DF5E2D-8773-6943-A744-8895EE40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323581"/>
            <a:ext cx="67893" cy="67896"/>
          </a:xfrm>
          <a:custGeom>
            <a:avLst/>
            <a:gdLst>
              <a:gd name="T0" fmla="*/ 19 w 65"/>
              <a:gd name="T1" fmla="*/ 63 h 64"/>
              <a:gd name="T2" fmla="*/ 19 w 65"/>
              <a:gd name="T3" fmla="*/ 63 h 64"/>
              <a:gd name="T4" fmla="*/ 10 w 65"/>
              <a:gd name="T5" fmla="*/ 63 h 64"/>
              <a:gd name="T6" fmla="*/ 0 w 65"/>
              <a:gd name="T7" fmla="*/ 45 h 64"/>
              <a:gd name="T8" fmla="*/ 0 w 65"/>
              <a:gd name="T9" fmla="*/ 18 h 64"/>
              <a:gd name="T10" fmla="*/ 10 w 65"/>
              <a:gd name="T11" fmla="*/ 0 h 64"/>
              <a:gd name="T12" fmla="*/ 27 w 65"/>
              <a:gd name="T13" fmla="*/ 9 h 64"/>
              <a:gd name="T14" fmla="*/ 46 w 65"/>
              <a:gd name="T15" fmla="*/ 9 h 64"/>
              <a:gd name="T16" fmla="*/ 64 w 65"/>
              <a:gd name="T17" fmla="*/ 27 h 64"/>
              <a:gd name="T18" fmla="*/ 46 w 65"/>
              <a:gd name="T19" fmla="*/ 45 h 64"/>
              <a:gd name="T20" fmla="*/ 27 w 65"/>
              <a:gd name="T21" fmla="*/ 54 h 64"/>
              <a:gd name="T22" fmla="*/ 19 w 65"/>
              <a:gd name="T23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19" y="63"/>
                </a:moveTo>
                <a:lnTo>
                  <a:pt x="19" y="63"/>
                </a:lnTo>
                <a:cubicBezTo>
                  <a:pt x="10" y="63"/>
                  <a:pt x="10" y="63"/>
                  <a:pt x="10" y="63"/>
                </a:cubicBezTo>
                <a:cubicBezTo>
                  <a:pt x="0" y="54"/>
                  <a:pt x="0" y="4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10" y="0"/>
                </a:cubicBezTo>
                <a:cubicBezTo>
                  <a:pt x="10" y="0"/>
                  <a:pt x="19" y="0"/>
                  <a:pt x="27" y="9"/>
                </a:cubicBezTo>
                <a:cubicBezTo>
                  <a:pt x="27" y="9"/>
                  <a:pt x="36" y="9"/>
                  <a:pt x="46" y="9"/>
                </a:cubicBezTo>
                <a:cubicBezTo>
                  <a:pt x="55" y="9"/>
                  <a:pt x="64" y="18"/>
                  <a:pt x="64" y="27"/>
                </a:cubicBezTo>
                <a:cubicBezTo>
                  <a:pt x="64" y="36"/>
                  <a:pt x="55" y="45"/>
                  <a:pt x="46" y="45"/>
                </a:cubicBezTo>
                <a:cubicBezTo>
                  <a:pt x="36" y="45"/>
                  <a:pt x="27" y="54"/>
                  <a:pt x="27" y="54"/>
                </a:cubicBezTo>
                <a:cubicBezTo>
                  <a:pt x="27" y="63"/>
                  <a:pt x="19" y="63"/>
                  <a:pt x="19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3">
            <a:extLst>
              <a:ext uri="{FF2B5EF4-FFF2-40B4-BE49-F238E27FC236}">
                <a16:creationId xmlns:a16="http://schemas.microsoft.com/office/drawing/2014/main" id="{B1080766-BD1D-3C47-9F52-B0AA6C7C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418634"/>
            <a:ext cx="407368" cy="484313"/>
          </a:xfrm>
          <a:custGeom>
            <a:avLst/>
            <a:gdLst>
              <a:gd name="T0" fmla="*/ 380 w 399"/>
              <a:gd name="T1" fmla="*/ 470 h 471"/>
              <a:gd name="T2" fmla="*/ 380 w 399"/>
              <a:gd name="T3" fmla="*/ 470 h 471"/>
              <a:gd name="T4" fmla="*/ 19 w 399"/>
              <a:gd name="T5" fmla="*/ 470 h 471"/>
              <a:gd name="T6" fmla="*/ 0 w 399"/>
              <a:gd name="T7" fmla="*/ 452 h 471"/>
              <a:gd name="T8" fmla="*/ 0 w 399"/>
              <a:gd name="T9" fmla="*/ 18 h 471"/>
              <a:gd name="T10" fmla="*/ 10 w 399"/>
              <a:gd name="T11" fmla="*/ 0 h 471"/>
              <a:gd name="T12" fmla="*/ 27 w 399"/>
              <a:gd name="T13" fmla="*/ 9 h 471"/>
              <a:gd name="T14" fmla="*/ 46 w 399"/>
              <a:gd name="T15" fmla="*/ 9 h 471"/>
              <a:gd name="T16" fmla="*/ 344 w 399"/>
              <a:gd name="T17" fmla="*/ 9 h 471"/>
              <a:gd name="T18" fmla="*/ 362 w 399"/>
              <a:gd name="T19" fmla="*/ 9 h 471"/>
              <a:gd name="T20" fmla="*/ 389 w 399"/>
              <a:gd name="T21" fmla="*/ 9 h 471"/>
              <a:gd name="T22" fmla="*/ 389 w 399"/>
              <a:gd name="T23" fmla="*/ 37 h 471"/>
              <a:gd name="T24" fmla="*/ 344 w 399"/>
              <a:gd name="T25" fmla="*/ 46 h 471"/>
              <a:gd name="T26" fmla="*/ 46 w 399"/>
              <a:gd name="T27" fmla="*/ 46 h 471"/>
              <a:gd name="T28" fmla="*/ 36 w 399"/>
              <a:gd name="T29" fmla="*/ 46 h 471"/>
              <a:gd name="T30" fmla="*/ 36 w 399"/>
              <a:gd name="T31" fmla="*/ 434 h 471"/>
              <a:gd name="T32" fmla="*/ 362 w 399"/>
              <a:gd name="T33" fmla="*/ 434 h 471"/>
              <a:gd name="T34" fmla="*/ 362 w 399"/>
              <a:gd name="T35" fmla="*/ 271 h 471"/>
              <a:gd name="T36" fmla="*/ 380 w 399"/>
              <a:gd name="T37" fmla="*/ 253 h 471"/>
              <a:gd name="T38" fmla="*/ 398 w 399"/>
              <a:gd name="T39" fmla="*/ 271 h 471"/>
              <a:gd name="T40" fmla="*/ 398 w 399"/>
              <a:gd name="T41" fmla="*/ 452 h 471"/>
              <a:gd name="T42" fmla="*/ 380 w 399"/>
              <a:gd name="T43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471">
                <a:moveTo>
                  <a:pt x="380" y="470"/>
                </a:moveTo>
                <a:lnTo>
                  <a:pt x="380" y="470"/>
                </a:lnTo>
                <a:cubicBezTo>
                  <a:pt x="19" y="470"/>
                  <a:pt x="19" y="470"/>
                  <a:pt x="19" y="470"/>
                </a:cubicBezTo>
                <a:cubicBezTo>
                  <a:pt x="0" y="470"/>
                  <a:pt x="0" y="461"/>
                  <a:pt x="0" y="4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10" y="0"/>
                </a:cubicBezTo>
                <a:cubicBezTo>
                  <a:pt x="10" y="0"/>
                  <a:pt x="19" y="0"/>
                  <a:pt x="27" y="9"/>
                </a:cubicBezTo>
                <a:cubicBezTo>
                  <a:pt x="27" y="9"/>
                  <a:pt x="36" y="9"/>
                  <a:pt x="46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53" y="9"/>
                  <a:pt x="362" y="9"/>
                  <a:pt x="362" y="9"/>
                </a:cubicBezTo>
                <a:cubicBezTo>
                  <a:pt x="371" y="0"/>
                  <a:pt x="380" y="0"/>
                  <a:pt x="389" y="9"/>
                </a:cubicBezTo>
                <a:cubicBezTo>
                  <a:pt x="398" y="18"/>
                  <a:pt x="398" y="28"/>
                  <a:pt x="389" y="37"/>
                </a:cubicBezTo>
                <a:cubicBezTo>
                  <a:pt x="380" y="46"/>
                  <a:pt x="362" y="46"/>
                  <a:pt x="344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34"/>
                  <a:pt x="36" y="434"/>
                  <a:pt x="36" y="434"/>
                </a:cubicBezTo>
                <a:cubicBezTo>
                  <a:pt x="362" y="434"/>
                  <a:pt x="362" y="434"/>
                  <a:pt x="362" y="434"/>
                </a:cubicBezTo>
                <a:cubicBezTo>
                  <a:pt x="362" y="271"/>
                  <a:pt x="362" y="271"/>
                  <a:pt x="362" y="271"/>
                </a:cubicBezTo>
                <a:cubicBezTo>
                  <a:pt x="362" y="262"/>
                  <a:pt x="362" y="253"/>
                  <a:pt x="380" y="253"/>
                </a:cubicBezTo>
                <a:cubicBezTo>
                  <a:pt x="389" y="253"/>
                  <a:pt x="398" y="262"/>
                  <a:pt x="398" y="271"/>
                </a:cubicBezTo>
                <a:cubicBezTo>
                  <a:pt x="398" y="452"/>
                  <a:pt x="398" y="452"/>
                  <a:pt x="398" y="452"/>
                </a:cubicBezTo>
                <a:cubicBezTo>
                  <a:pt x="398" y="461"/>
                  <a:pt x="389" y="470"/>
                  <a:pt x="380" y="4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4">
            <a:extLst>
              <a:ext uri="{FF2B5EF4-FFF2-40B4-BE49-F238E27FC236}">
                <a16:creationId xmlns:a16="http://schemas.microsoft.com/office/drawing/2014/main" id="{93F0C16C-3FEA-7B49-8064-AFF28AC9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332633"/>
            <a:ext cx="420945" cy="54316"/>
          </a:xfrm>
          <a:custGeom>
            <a:avLst/>
            <a:gdLst>
              <a:gd name="T0" fmla="*/ 389 w 408"/>
              <a:gd name="T1" fmla="*/ 54 h 55"/>
              <a:gd name="T2" fmla="*/ 389 w 408"/>
              <a:gd name="T3" fmla="*/ 54 h 55"/>
              <a:gd name="T4" fmla="*/ 371 w 408"/>
              <a:gd name="T5" fmla="*/ 45 h 55"/>
              <a:gd name="T6" fmla="*/ 353 w 408"/>
              <a:gd name="T7" fmla="*/ 36 h 55"/>
              <a:gd name="T8" fmla="*/ 55 w 408"/>
              <a:gd name="T9" fmla="*/ 36 h 55"/>
              <a:gd name="T10" fmla="*/ 36 w 408"/>
              <a:gd name="T11" fmla="*/ 45 h 55"/>
              <a:gd name="T12" fmla="*/ 9 w 408"/>
              <a:gd name="T13" fmla="*/ 45 h 55"/>
              <a:gd name="T14" fmla="*/ 9 w 408"/>
              <a:gd name="T15" fmla="*/ 18 h 55"/>
              <a:gd name="T16" fmla="*/ 55 w 408"/>
              <a:gd name="T17" fmla="*/ 0 h 55"/>
              <a:gd name="T18" fmla="*/ 353 w 408"/>
              <a:gd name="T19" fmla="*/ 0 h 55"/>
              <a:gd name="T20" fmla="*/ 398 w 408"/>
              <a:gd name="T21" fmla="*/ 18 h 55"/>
              <a:gd name="T22" fmla="*/ 398 w 408"/>
              <a:gd name="T23" fmla="*/ 45 h 55"/>
              <a:gd name="T24" fmla="*/ 389 w 408"/>
              <a:gd name="T2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5">
                <a:moveTo>
                  <a:pt x="389" y="54"/>
                </a:moveTo>
                <a:lnTo>
                  <a:pt x="389" y="54"/>
                </a:lnTo>
                <a:cubicBezTo>
                  <a:pt x="380" y="54"/>
                  <a:pt x="380" y="54"/>
                  <a:pt x="371" y="45"/>
                </a:cubicBezTo>
                <a:cubicBezTo>
                  <a:pt x="371" y="45"/>
                  <a:pt x="362" y="36"/>
                  <a:pt x="3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45" y="36"/>
                  <a:pt x="36" y="45"/>
                  <a:pt x="36" y="45"/>
                </a:cubicBezTo>
                <a:cubicBezTo>
                  <a:pt x="28" y="54"/>
                  <a:pt x="19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28" y="9"/>
                  <a:pt x="36" y="0"/>
                  <a:pt x="55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9"/>
                  <a:pt x="398" y="18"/>
                </a:cubicBezTo>
                <a:cubicBezTo>
                  <a:pt x="407" y="27"/>
                  <a:pt x="407" y="36"/>
                  <a:pt x="398" y="45"/>
                </a:cubicBezTo>
                <a:lnTo>
                  <a:pt x="3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5">
            <a:extLst>
              <a:ext uri="{FF2B5EF4-FFF2-40B4-BE49-F238E27FC236}">
                <a16:creationId xmlns:a16="http://schemas.microsoft.com/office/drawing/2014/main" id="{F76BB339-F005-4B49-92C3-3DDB47E9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418634"/>
            <a:ext cx="420945" cy="49788"/>
          </a:xfrm>
          <a:custGeom>
            <a:avLst/>
            <a:gdLst>
              <a:gd name="T0" fmla="*/ 353 w 408"/>
              <a:gd name="T1" fmla="*/ 46 h 47"/>
              <a:gd name="T2" fmla="*/ 353 w 408"/>
              <a:gd name="T3" fmla="*/ 46 h 47"/>
              <a:gd name="T4" fmla="*/ 55 w 408"/>
              <a:gd name="T5" fmla="*/ 46 h 47"/>
              <a:gd name="T6" fmla="*/ 9 w 408"/>
              <a:gd name="T7" fmla="*/ 37 h 47"/>
              <a:gd name="T8" fmla="*/ 9 w 408"/>
              <a:gd name="T9" fmla="*/ 9 h 47"/>
              <a:gd name="T10" fmla="*/ 36 w 408"/>
              <a:gd name="T11" fmla="*/ 9 h 47"/>
              <a:gd name="T12" fmla="*/ 55 w 408"/>
              <a:gd name="T13" fmla="*/ 9 h 47"/>
              <a:gd name="T14" fmla="*/ 353 w 408"/>
              <a:gd name="T15" fmla="*/ 9 h 47"/>
              <a:gd name="T16" fmla="*/ 371 w 408"/>
              <a:gd name="T17" fmla="*/ 9 h 47"/>
              <a:gd name="T18" fmla="*/ 398 w 408"/>
              <a:gd name="T19" fmla="*/ 9 h 47"/>
              <a:gd name="T20" fmla="*/ 398 w 408"/>
              <a:gd name="T21" fmla="*/ 37 h 47"/>
              <a:gd name="T22" fmla="*/ 353 w 408"/>
              <a:gd name="T2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47">
                <a:moveTo>
                  <a:pt x="353" y="46"/>
                </a:moveTo>
                <a:lnTo>
                  <a:pt x="353" y="46"/>
                </a:lnTo>
                <a:cubicBezTo>
                  <a:pt x="55" y="46"/>
                  <a:pt x="55" y="46"/>
                  <a:pt x="55" y="46"/>
                </a:cubicBezTo>
                <a:cubicBezTo>
                  <a:pt x="36" y="46"/>
                  <a:pt x="28" y="46"/>
                  <a:pt x="9" y="37"/>
                </a:cubicBezTo>
                <a:cubicBezTo>
                  <a:pt x="0" y="28"/>
                  <a:pt x="0" y="18"/>
                  <a:pt x="9" y="9"/>
                </a:cubicBezTo>
                <a:cubicBezTo>
                  <a:pt x="19" y="0"/>
                  <a:pt x="28" y="0"/>
                  <a:pt x="36" y="9"/>
                </a:cubicBezTo>
                <a:cubicBezTo>
                  <a:pt x="36" y="9"/>
                  <a:pt x="45" y="9"/>
                  <a:pt x="55" y="9"/>
                </a:cubicBezTo>
                <a:cubicBezTo>
                  <a:pt x="353" y="9"/>
                  <a:pt x="353" y="9"/>
                  <a:pt x="353" y="9"/>
                </a:cubicBezTo>
                <a:cubicBezTo>
                  <a:pt x="362" y="9"/>
                  <a:pt x="371" y="9"/>
                  <a:pt x="371" y="9"/>
                </a:cubicBezTo>
                <a:cubicBezTo>
                  <a:pt x="380" y="0"/>
                  <a:pt x="389" y="0"/>
                  <a:pt x="398" y="9"/>
                </a:cubicBezTo>
                <a:cubicBezTo>
                  <a:pt x="407" y="18"/>
                  <a:pt x="407" y="28"/>
                  <a:pt x="398" y="37"/>
                </a:cubicBezTo>
                <a:cubicBezTo>
                  <a:pt x="389" y="46"/>
                  <a:pt x="371" y="46"/>
                  <a:pt x="353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76">
            <a:extLst>
              <a:ext uri="{FF2B5EF4-FFF2-40B4-BE49-F238E27FC236}">
                <a16:creationId xmlns:a16="http://schemas.microsoft.com/office/drawing/2014/main" id="{16A791F3-1178-1848-88AF-AB5420E4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323581"/>
            <a:ext cx="420945" cy="45263"/>
          </a:xfrm>
          <a:custGeom>
            <a:avLst/>
            <a:gdLst>
              <a:gd name="T0" fmla="*/ 353 w 408"/>
              <a:gd name="T1" fmla="*/ 45 h 46"/>
              <a:gd name="T2" fmla="*/ 353 w 408"/>
              <a:gd name="T3" fmla="*/ 45 h 46"/>
              <a:gd name="T4" fmla="*/ 55 w 408"/>
              <a:gd name="T5" fmla="*/ 45 h 46"/>
              <a:gd name="T6" fmla="*/ 9 w 408"/>
              <a:gd name="T7" fmla="*/ 36 h 46"/>
              <a:gd name="T8" fmla="*/ 9 w 408"/>
              <a:gd name="T9" fmla="*/ 9 h 46"/>
              <a:gd name="T10" fmla="*/ 36 w 408"/>
              <a:gd name="T11" fmla="*/ 9 h 46"/>
              <a:gd name="T12" fmla="*/ 55 w 408"/>
              <a:gd name="T13" fmla="*/ 9 h 46"/>
              <a:gd name="T14" fmla="*/ 353 w 408"/>
              <a:gd name="T15" fmla="*/ 9 h 46"/>
              <a:gd name="T16" fmla="*/ 371 w 408"/>
              <a:gd name="T17" fmla="*/ 9 h 46"/>
              <a:gd name="T18" fmla="*/ 398 w 408"/>
              <a:gd name="T19" fmla="*/ 9 h 46"/>
              <a:gd name="T20" fmla="*/ 398 w 408"/>
              <a:gd name="T21" fmla="*/ 36 h 46"/>
              <a:gd name="T22" fmla="*/ 353 w 408"/>
              <a:gd name="T2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46">
                <a:moveTo>
                  <a:pt x="353" y="45"/>
                </a:moveTo>
                <a:lnTo>
                  <a:pt x="353" y="45"/>
                </a:lnTo>
                <a:cubicBezTo>
                  <a:pt x="55" y="45"/>
                  <a:pt x="55" y="45"/>
                  <a:pt x="55" y="45"/>
                </a:cubicBezTo>
                <a:cubicBezTo>
                  <a:pt x="36" y="45"/>
                  <a:pt x="2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9" y="0"/>
                  <a:pt x="28" y="0"/>
                  <a:pt x="36" y="9"/>
                </a:cubicBezTo>
                <a:cubicBezTo>
                  <a:pt x="36" y="9"/>
                  <a:pt x="45" y="9"/>
                  <a:pt x="55" y="9"/>
                </a:cubicBezTo>
                <a:cubicBezTo>
                  <a:pt x="353" y="9"/>
                  <a:pt x="353" y="9"/>
                  <a:pt x="353" y="9"/>
                </a:cubicBezTo>
                <a:cubicBezTo>
                  <a:pt x="362" y="9"/>
                  <a:pt x="371" y="9"/>
                  <a:pt x="371" y="9"/>
                </a:cubicBezTo>
                <a:cubicBezTo>
                  <a:pt x="380" y="0"/>
                  <a:pt x="389" y="0"/>
                  <a:pt x="398" y="9"/>
                </a:cubicBezTo>
                <a:cubicBezTo>
                  <a:pt x="407" y="18"/>
                  <a:pt x="407" y="27"/>
                  <a:pt x="398" y="36"/>
                </a:cubicBezTo>
                <a:cubicBezTo>
                  <a:pt x="389" y="45"/>
                  <a:pt x="371" y="45"/>
                  <a:pt x="35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77">
            <a:extLst>
              <a:ext uri="{FF2B5EF4-FFF2-40B4-BE49-F238E27FC236}">
                <a16:creationId xmlns:a16="http://schemas.microsoft.com/office/drawing/2014/main" id="{258D0F5A-B0C8-334D-B7E9-E9D93F15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91" y="5242107"/>
            <a:ext cx="420945" cy="54316"/>
          </a:xfrm>
          <a:custGeom>
            <a:avLst/>
            <a:gdLst>
              <a:gd name="T0" fmla="*/ 389 w 408"/>
              <a:gd name="T1" fmla="*/ 54 h 55"/>
              <a:gd name="T2" fmla="*/ 389 w 408"/>
              <a:gd name="T3" fmla="*/ 54 h 55"/>
              <a:gd name="T4" fmla="*/ 371 w 408"/>
              <a:gd name="T5" fmla="*/ 45 h 55"/>
              <a:gd name="T6" fmla="*/ 353 w 408"/>
              <a:gd name="T7" fmla="*/ 36 h 55"/>
              <a:gd name="T8" fmla="*/ 55 w 408"/>
              <a:gd name="T9" fmla="*/ 36 h 55"/>
              <a:gd name="T10" fmla="*/ 36 w 408"/>
              <a:gd name="T11" fmla="*/ 45 h 55"/>
              <a:gd name="T12" fmla="*/ 9 w 408"/>
              <a:gd name="T13" fmla="*/ 45 h 55"/>
              <a:gd name="T14" fmla="*/ 9 w 408"/>
              <a:gd name="T15" fmla="*/ 18 h 55"/>
              <a:gd name="T16" fmla="*/ 55 w 408"/>
              <a:gd name="T17" fmla="*/ 0 h 55"/>
              <a:gd name="T18" fmla="*/ 353 w 408"/>
              <a:gd name="T19" fmla="*/ 0 h 55"/>
              <a:gd name="T20" fmla="*/ 398 w 408"/>
              <a:gd name="T21" fmla="*/ 18 h 55"/>
              <a:gd name="T22" fmla="*/ 398 w 408"/>
              <a:gd name="T23" fmla="*/ 45 h 55"/>
              <a:gd name="T24" fmla="*/ 389 w 408"/>
              <a:gd name="T2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55">
                <a:moveTo>
                  <a:pt x="389" y="54"/>
                </a:moveTo>
                <a:lnTo>
                  <a:pt x="389" y="54"/>
                </a:lnTo>
                <a:cubicBezTo>
                  <a:pt x="380" y="54"/>
                  <a:pt x="380" y="54"/>
                  <a:pt x="371" y="45"/>
                </a:cubicBezTo>
                <a:cubicBezTo>
                  <a:pt x="371" y="45"/>
                  <a:pt x="362" y="36"/>
                  <a:pt x="3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45" y="36"/>
                  <a:pt x="36" y="45"/>
                  <a:pt x="36" y="45"/>
                </a:cubicBezTo>
                <a:cubicBezTo>
                  <a:pt x="28" y="54"/>
                  <a:pt x="19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28" y="9"/>
                  <a:pt x="36" y="0"/>
                  <a:pt x="55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9"/>
                  <a:pt x="398" y="18"/>
                </a:cubicBezTo>
                <a:cubicBezTo>
                  <a:pt x="407" y="27"/>
                  <a:pt x="407" y="36"/>
                  <a:pt x="398" y="45"/>
                </a:cubicBezTo>
                <a:lnTo>
                  <a:pt x="3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78">
            <a:extLst>
              <a:ext uri="{FF2B5EF4-FFF2-40B4-BE49-F238E27FC236}">
                <a16:creationId xmlns:a16="http://schemas.microsoft.com/office/drawing/2014/main" id="{1C069314-0D99-464B-8D48-F1776E5A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153" y="4870950"/>
            <a:ext cx="158422" cy="104106"/>
          </a:xfrm>
          <a:custGeom>
            <a:avLst/>
            <a:gdLst>
              <a:gd name="T0" fmla="*/ 135 w 155"/>
              <a:gd name="T1" fmla="*/ 100 h 101"/>
              <a:gd name="T2" fmla="*/ 135 w 155"/>
              <a:gd name="T3" fmla="*/ 100 h 101"/>
              <a:gd name="T4" fmla="*/ 18 w 155"/>
              <a:gd name="T5" fmla="*/ 100 h 101"/>
              <a:gd name="T6" fmla="*/ 0 w 155"/>
              <a:gd name="T7" fmla="*/ 81 h 101"/>
              <a:gd name="T8" fmla="*/ 0 w 155"/>
              <a:gd name="T9" fmla="*/ 18 h 101"/>
              <a:gd name="T10" fmla="*/ 18 w 155"/>
              <a:gd name="T11" fmla="*/ 0 h 101"/>
              <a:gd name="T12" fmla="*/ 135 w 155"/>
              <a:gd name="T13" fmla="*/ 0 h 101"/>
              <a:gd name="T14" fmla="*/ 154 w 155"/>
              <a:gd name="T15" fmla="*/ 18 h 101"/>
              <a:gd name="T16" fmla="*/ 154 w 155"/>
              <a:gd name="T17" fmla="*/ 81 h 101"/>
              <a:gd name="T18" fmla="*/ 135 w 155"/>
              <a:gd name="T19" fmla="*/ 100 h 101"/>
              <a:gd name="T20" fmla="*/ 36 w 155"/>
              <a:gd name="T21" fmla="*/ 64 h 101"/>
              <a:gd name="T22" fmla="*/ 36 w 155"/>
              <a:gd name="T23" fmla="*/ 64 h 101"/>
              <a:gd name="T24" fmla="*/ 117 w 155"/>
              <a:gd name="T25" fmla="*/ 64 h 101"/>
              <a:gd name="T26" fmla="*/ 117 w 155"/>
              <a:gd name="T27" fmla="*/ 36 h 101"/>
              <a:gd name="T28" fmla="*/ 36 w 155"/>
              <a:gd name="T29" fmla="*/ 36 h 101"/>
              <a:gd name="T30" fmla="*/ 36 w 155"/>
              <a:gd name="T31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01">
                <a:moveTo>
                  <a:pt x="135" y="100"/>
                </a:moveTo>
                <a:lnTo>
                  <a:pt x="135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9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91"/>
                  <a:pt x="145" y="100"/>
                  <a:pt x="135" y="100"/>
                </a:cubicBezTo>
                <a:close/>
                <a:moveTo>
                  <a:pt x="36" y="64"/>
                </a:moveTo>
                <a:lnTo>
                  <a:pt x="36" y="64"/>
                </a:lnTo>
                <a:cubicBezTo>
                  <a:pt x="117" y="64"/>
                  <a:pt x="117" y="64"/>
                  <a:pt x="117" y="64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9">
            <a:extLst>
              <a:ext uri="{FF2B5EF4-FFF2-40B4-BE49-F238E27FC236}">
                <a16:creationId xmlns:a16="http://schemas.microsoft.com/office/drawing/2014/main" id="{76D3C6D5-7253-574D-9494-1D466A4E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44" y="5427687"/>
            <a:ext cx="407368" cy="289684"/>
          </a:xfrm>
          <a:custGeom>
            <a:avLst/>
            <a:gdLst>
              <a:gd name="T0" fmla="*/ 380 w 399"/>
              <a:gd name="T1" fmla="*/ 281 h 282"/>
              <a:gd name="T2" fmla="*/ 380 w 399"/>
              <a:gd name="T3" fmla="*/ 281 h 282"/>
              <a:gd name="T4" fmla="*/ 19 w 399"/>
              <a:gd name="T5" fmla="*/ 281 h 282"/>
              <a:gd name="T6" fmla="*/ 0 w 399"/>
              <a:gd name="T7" fmla="*/ 262 h 282"/>
              <a:gd name="T8" fmla="*/ 0 w 399"/>
              <a:gd name="T9" fmla="*/ 19 h 282"/>
              <a:gd name="T10" fmla="*/ 19 w 399"/>
              <a:gd name="T11" fmla="*/ 0 h 282"/>
              <a:gd name="T12" fmla="*/ 380 w 399"/>
              <a:gd name="T13" fmla="*/ 0 h 282"/>
              <a:gd name="T14" fmla="*/ 398 w 399"/>
              <a:gd name="T15" fmla="*/ 19 h 282"/>
              <a:gd name="T16" fmla="*/ 398 w 399"/>
              <a:gd name="T17" fmla="*/ 82 h 282"/>
              <a:gd name="T18" fmla="*/ 380 w 399"/>
              <a:gd name="T19" fmla="*/ 100 h 282"/>
              <a:gd name="T20" fmla="*/ 362 w 399"/>
              <a:gd name="T21" fmla="*/ 82 h 282"/>
              <a:gd name="T22" fmla="*/ 362 w 399"/>
              <a:gd name="T23" fmla="*/ 37 h 282"/>
              <a:gd name="T24" fmla="*/ 36 w 399"/>
              <a:gd name="T25" fmla="*/ 37 h 282"/>
              <a:gd name="T26" fmla="*/ 36 w 399"/>
              <a:gd name="T27" fmla="*/ 244 h 282"/>
              <a:gd name="T28" fmla="*/ 362 w 399"/>
              <a:gd name="T29" fmla="*/ 244 h 282"/>
              <a:gd name="T30" fmla="*/ 362 w 399"/>
              <a:gd name="T31" fmla="*/ 199 h 282"/>
              <a:gd name="T32" fmla="*/ 380 w 399"/>
              <a:gd name="T33" fmla="*/ 181 h 282"/>
              <a:gd name="T34" fmla="*/ 398 w 399"/>
              <a:gd name="T35" fmla="*/ 199 h 282"/>
              <a:gd name="T36" fmla="*/ 398 w 399"/>
              <a:gd name="T37" fmla="*/ 262 h 282"/>
              <a:gd name="T38" fmla="*/ 380 w 399"/>
              <a:gd name="T39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" h="282">
                <a:moveTo>
                  <a:pt x="380" y="281"/>
                </a:moveTo>
                <a:lnTo>
                  <a:pt x="380" y="281"/>
                </a:lnTo>
                <a:cubicBezTo>
                  <a:pt x="19" y="281"/>
                  <a:pt x="19" y="281"/>
                  <a:pt x="19" y="281"/>
                </a:cubicBezTo>
                <a:cubicBezTo>
                  <a:pt x="0" y="281"/>
                  <a:pt x="0" y="272"/>
                  <a:pt x="0" y="26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9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98" y="9"/>
                  <a:pt x="398" y="19"/>
                </a:cubicBezTo>
                <a:cubicBezTo>
                  <a:pt x="398" y="82"/>
                  <a:pt x="398" y="82"/>
                  <a:pt x="398" y="82"/>
                </a:cubicBezTo>
                <a:cubicBezTo>
                  <a:pt x="398" y="91"/>
                  <a:pt x="389" y="100"/>
                  <a:pt x="380" y="100"/>
                </a:cubicBezTo>
                <a:cubicBezTo>
                  <a:pt x="362" y="100"/>
                  <a:pt x="362" y="91"/>
                  <a:pt x="362" y="82"/>
                </a:cubicBezTo>
                <a:cubicBezTo>
                  <a:pt x="362" y="37"/>
                  <a:pt x="362" y="37"/>
                  <a:pt x="362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62" y="199"/>
                  <a:pt x="362" y="199"/>
                  <a:pt x="362" y="199"/>
                </a:cubicBezTo>
                <a:cubicBezTo>
                  <a:pt x="362" y="190"/>
                  <a:pt x="362" y="181"/>
                  <a:pt x="380" y="181"/>
                </a:cubicBezTo>
                <a:cubicBezTo>
                  <a:pt x="389" y="181"/>
                  <a:pt x="398" y="190"/>
                  <a:pt x="398" y="199"/>
                </a:cubicBezTo>
                <a:cubicBezTo>
                  <a:pt x="398" y="262"/>
                  <a:pt x="398" y="262"/>
                  <a:pt x="398" y="262"/>
                </a:cubicBezTo>
                <a:cubicBezTo>
                  <a:pt x="398" y="272"/>
                  <a:pt x="389" y="281"/>
                  <a:pt x="380" y="2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80">
            <a:extLst>
              <a:ext uri="{FF2B5EF4-FFF2-40B4-BE49-F238E27FC236}">
                <a16:creationId xmlns:a16="http://schemas.microsoft.com/office/drawing/2014/main" id="{39FEEA30-2577-4A4E-97E4-683834BE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786" y="10850203"/>
            <a:ext cx="262526" cy="1031998"/>
          </a:xfrm>
          <a:custGeom>
            <a:avLst/>
            <a:gdLst>
              <a:gd name="T0" fmla="*/ 127 w 254"/>
              <a:gd name="T1" fmla="*/ 1003 h 1004"/>
              <a:gd name="T2" fmla="*/ 127 w 254"/>
              <a:gd name="T3" fmla="*/ 1003 h 1004"/>
              <a:gd name="T4" fmla="*/ 82 w 254"/>
              <a:gd name="T5" fmla="*/ 985 h 1004"/>
              <a:gd name="T6" fmla="*/ 73 w 254"/>
              <a:gd name="T7" fmla="*/ 940 h 1004"/>
              <a:gd name="T8" fmla="*/ 73 w 254"/>
              <a:gd name="T9" fmla="*/ 741 h 1004"/>
              <a:gd name="T10" fmla="*/ 91 w 254"/>
              <a:gd name="T11" fmla="*/ 723 h 1004"/>
              <a:gd name="T12" fmla="*/ 91 w 254"/>
              <a:gd name="T13" fmla="*/ 723 h 1004"/>
              <a:gd name="T14" fmla="*/ 109 w 254"/>
              <a:gd name="T15" fmla="*/ 741 h 1004"/>
              <a:gd name="T16" fmla="*/ 109 w 254"/>
              <a:gd name="T17" fmla="*/ 940 h 1004"/>
              <a:gd name="T18" fmla="*/ 109 w 254"/>
              <a:gd name="T19" fmla="*/ 958 h 1004"/>
              <a:gd name="T20" fmla="*/ 136 w 254"/>
              <a:gd name="T21" fmla="*/ 958 h 1004"/>
              <a:gd name="T22" fmla="*/ 145 w 254"/>
              <a:gd name="T23" fmla="*/ 940 h 1004"/>
              <a:gd name="T24" fmla="*/ 136 w 254"/>
              <a:gd name="T25" fmla="*/ 353 h 1004"/>
              <a:gd name="T26" fmla="*/ 154 w 254"/>
              <a:gd name="T27" fmla="*/ 335 h 1004"/>
              <a:gd name="T28" fmla="*/ 208 w 254"/>
              <a:gd name="T29" fmla="*/ 262 h 1004"/>
              <a:gd name="T30" fmla="*/ 208 w 254"/>
              <a:gd name="T31" fmla="*/ 253 h 1004"/>
              <a:gd name="T32" fmla="*/ 181 w 254"/>
              <a:gd name="T33" fmla="*/ 91 h 1004"/>
              <a:gd name="T34" fmla="*/ 127 w 254"/>
              <a:gd name="T35" fmla="*/ 36 h 1004"/>
              <a:gd name="T36" fmla="*/ 73 w 254"/>
              <a:gd name="T37" fmla="*/ 91 h 1004"/>
              <a:gd name="T38" fmla="*/ 37 w 254"/>
              <a:gd name="T39" fmla="*/ 253 h 1004"/>
              <a:gd name="T40" fmla="*/ 46 w 254"/>
              <a:gd name="T41" fmla="*/ 262 h 1004"/>
              <a:gd name="T42" fmla="*/ 46 w 254"/>
              <a:gd name="T43" fmla="*/ 262 h 1004"/>
              <a:gd name="T44" fmla="*/ 100 w 254"/>
              <a:gd name="T45" fmla="*/ 344 h 1004"/>
              <a:gd name="T46" fmla="*/ 109 w 254"/>
              <a:gd name="T47" fmla="*/ 353 h 1004"/>
              <a:gd name="T48" fmla="*/ 109 w 254"/>
              <a:gd name="T49" fmla="*/ 624 h 1004"/>
              <a:gd name="T50" fmla="*/ 91 w 254"/>
              <a:gd name="T51" fmla="*/ 642 h 1004"/>
              <a:gd name="T52" fmla="*/ 91 w 254"/>
              <a:gd name="T53" fmla="*/ 642 h 1004"/>
              <a:gd name="T54" fmla="*/ 73 w 254"/>
              <a:gd name="T55" fmla="*/ 624 h 1004"/>
              <a:gd name="T56" fmla="*/ 73 w 254"/>
              <a:gd name="T57" fmla="*/ 371 h 1004"/>
              <a:gd name="T58" fmla="*/ 9 w 254"/>
              <a:gd name="T59" fmla="*/ 262 h 1004"/>
              <a:gd name="T60" fmla="*/ 37 w 254"/>
              <a:gd name="T61" fmla="*/ 72 h 1004"/>
              <a:gd name="T62" fmla="*/ 127 w 254"/>
              <a:gd name="T63" fmla="*/ 0 h 1004"/>
              <a:gd name="T64" fmla="*/ 217 w 254"/>
              <a:gd name="T65" fmla="*/ 82 h 1004"/>
              <a:gd name="T66" fmla="*/ 244 w 254"/>
              <a:gd name="T67" fmla="*/ 262 h 1004"/>
              <a:gd name="T68" fmla="*/ 172 w 254"/>
              <a:gd name="T69" fmla="*/ 371 h 1004"/>
              <a:gd name="T70" fmla="*/ 181 w 254"/>
              <a:gd name="T71" fmla="*/ 940 h 1004"/>
              <a:gd name="T72" fmla="*/ 163 w 254"/>
              <a:gd name="T73" fmla="*/ 985 h 1004"/>
              <a:gd name="T74" fmla="*/ 127 w 254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4" h="1004">
                <a:moveTo>
                  <a:pt x="127" y="1003"/>
                </a:moveTo>
                <a:lnTo>
                  <a:pt x="127" y="1003"/>
                </a:lnTo>
                <a:cubicBezTo>
                  <a:pt x="109" y="1003"/>
                  <a:pt x="100" y="994"/>
                  <a:pt x="82" y="985"/>
                </a:cubicBezTo>
                <a:cubicBezTo>
                  <a:pt x="73" y="976"/>
                  <a:pt x="73" y="958"/>
                  <a:pt x="73" y="940"/>
                </a:cubicBezTo>
                <a:cubicBezTo>
                  <a:pt x="73" y="741"/>
                  <a:pt x="73" y="741"/>
                  <a:pt x="73" y="741"/>
                </a:cubicBezTo>
                <a:cubicBezTo>
                  <a:pt x="73" y="732"/>
                  <a:pt x="82" y="723"/>
                  <a:pt x="91" y="723"/>
                </a:cubicBezTo>
                <a:lnTo>
                  <a:pt x="91" y="723"/>
                </a:lnTo>
                <a:cubicBezTo>
                  <a:pt x="100" y="723"/>
                  <a:pt x="109" y="732"/>
                  <a:pt x="109" y="741"/>
                </a:cubicBezTo>
                <a:cubicBezTo>
                  <a:pt x="109" y="940"/>
                  <a:pt x="109" y="940"/>
                  <a:pt x="109" y="940"/>
                </a:cubicBezTo>
                <a:cubicBezTo>
                  <a:pt x="109" y="949"/>
                  <a:pt x="109" y="958"/>
                  <a:pt x="109" y="958"/>
                </a:cubicBezTo>
                <a:cubicBezTo>
                  <a:pt x="118" y="967"/>
                  <a:pt x="136" y="967"/>
                  <a:pt x="136" y="958"/>
                </a:cubicBezTo>
                <a:cubicBezTo>
                  <a:pt x="145" y="958"/>
                  <a:pt x="145" y="949"/>
                  <a:pt x="145" y="940"/>
                </a:cubicBezTo>
                <a:cubicBezTo>
                  <a:pt x="136" y="353"/>
                  <a:pt x="136" y="353"/>
                  <a:pt x="136" y="353"/>
                </a:cubicBezTo>
                <a:cubicBezTo>
                  <a:pt x="136" y="353"/>
                  <a:pt x="145" y="344"/>
                  <a:pt x="154" y="335"/>
                </a:cubicBezTo>
                <a:cubicBezTo>
                  <a:pt x="190" y="325"/>
                  <a:pt x="208" y="299"/>
                  <a:pt x="208" y="262"/>
                </a:cubicBezTo>
                <a:cubicBezTo>
                  <a:pt x="208" y="262"/>
                  <a:pt x="208" y="262"/>
                  <a:pt x="208" y="253"/>
                </a:cubicBezTo>
                <a:cubicBezTo>
                  <a:pt x="217" y="208"/>
                  <a:pt x="199" y="136"/>
                  <a:pt x="181" y="91"/>
                </a:cubicBezTo>
                <a:cubicBezTo>
                  <a:pt x="172" y="55"/>
                  <a:pt x="154" y="36"/>
                  <a:pt x="127" y="36"/>
                </a:cubicBezTo>
                <a:cubicBezTo>
                  <a:pt x="100" y="36"/>
                  <a:pt x="82" y="55"/>
                  <a:pt x="73" y="91"/>
                </a:cubicBezTo>
                <a:cubicBezTo>
                  <a:pt x="46" y="154"/>
                  <a:pt x="37" y="217"/>
                  <a:pt x="37" y="253"/>
                </a:cubicBezTo>
                <a:lnTo>
                  <a:pt x="46" y="262"/>
                </a:lnTo>
                <a:lnTo>
                  <a:pt x="46" y="262"/>
                </a:lnTo>
                <a:cubicBezTo>
                  <a:pt x="46" y="299"/>
                  <a:pt x="63" y="325"/>
                  <a:pt x="100" y="344"/>
                </a:cubicBezTo>
                <a:cubicBezTo>
                  <a:pt x="109" y="344"/>
                  <a:pt x="109" y="353"/>
                  <a:pt x="109" y="353"/>
                </a:cubicBezTo>
                <a:cubicBezTo>
                  <a:pt x="109" y="624"/>
                  <a:pt x="109" y="624"/>
                  <a:pt x="109" y="624"/>
                </a:cubicBezTo>
                <a:cubicBezTo>
                  <a:pt x="109" y="633"/>
                  <a:pt x="100" y="642"/>
                  <a:pt x="91" y="642"/>
                </a:cubicBezTo>
                <a:lnTo>
                  <a:pt x="91" y="642"/>
                </a:lnTo>
                <a:cubicBezTo>
                  <a:pt x="82" y="642"/>
                  <a:pt x="73" y="633"/>
                  <a:pt x="73" y="624"/>
                </a:cubicBezTo>
                <a:cubicBezTo>
                  <a:pt x="73" y="371"/>
                  <a:pt x="73" y="371"/>
                  <a:pt x="73" y="371"/>
                </a:cubicBezTo>
                <a:cubicBezTo>
                  <a:pt x="37" y="353"/>
                  <a:pt x="9" y="308"/>
                  <a:pt x="9" y="262"/>
                </a:cubicBezTo>
                <a:cubicBezTo>
                  <a:pt x="0" y="208"/>
                  <a:pt x="9" y="145"/>
                  <a:pt x="37" y="72"/>
                </a:cubicBezTo>
                <a:cubicBezTo>
                  <a:pt x="54" y="27"/>
                  <a:pt x="91" y="0"/>
                  <a:pt x="127" y="0"/>
                </a:cubicBezTo>
                <a:cubicBezTo>
                  <a:pt x="163" y="0"/>
                  <a:pt x="199" y="36"/>
                  <a:pt x="217" y="82"/>
                </a:cubicBezTo>
                <a:cubicBezTo>
                  <a:pt x="235" y="127"/>
                  <a:pt x="253" y="199"/>
                  <a:pt x="244" y="262"/>
                </a:cubicBezTo>
                <a:cubicBezTo>
                  <a:pt x="244" y="308"/>
                  <a:pt x="217" y="353"/>
                  <a:pt x="172" y="371"/>
                </a:cubicBezTo>
                <a:cubicBezTo>
                  <a:pt x="181" y="940"/>
                  <a:pt x="181" y="940"/>
                  <a:pt x="181" y="940"/>
                </a:cubicBezTo>
                <a:cubicBezTo>
                  <a:pt x="181" y="958"/>
                  <a:pt x="172" y="976"/>
                  <a:pt x="163" y="985"/>
                </a:cubicBezTo>
                <a:cubicBezTo>
                  <a:pt x="154" y="994"/>
                  <a:pt x="136" y="1003"/>
                  <a:pt x="127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81">
            <a:extLst>
              <a:ext uri="{FF2B5EF4-FFF2-40B4-BE49-F238E27FC236}">
                <a16:creationId xmlns:a16="http://schemas.microsoft.com/office/drawing/2014/main" id="{A89C6068-118C-544C-9BEA-6F808F21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680" y="11103676"/>
            <a:ext cx="235368" cy="778525"/>
          </a:xfrm>
          <a:custGeom>
            <a:avLst/>
            <a:gdLst>
              <a:gd name="T0" fmla="*/ 109 w 228"/>
              <a:gd name="T1" fmla="*/ 759 h 760"/>
              <a:gd name="T2" fmla="*/ 109 w 228"/>
              <a:gd name="T3" fmla="*/ 759 h 760"/>
              <a:gd name="T4" fmla="*/ 73 w 228"/>
              <a:gd name="T5" fmla="*/ 741 h 760"/>
              <a:gd name="T6" fmla="*/ 55 w 228"/>
              <a:gd name="T7" fmla="*/ 696 h 760"/>
              <a:gd name="T8" fmla="*/ 55 w 228"/>
              <a:gd name="T9" fmla="*/ 145 h 760"/>
              <a:gd name="T10" fmla="*/ 19 w 228"/>
              <a:gd name="T11" fmla="*/ 109 h 760"/>
              <a:gd name="T12" fmla="*/ 0 w 228"/>
              <a:gd name="T13" fmla="*/ 55 h 760"/>
              <a:gd name="T14" fmla="*/ 10 w 228"/>
              <a:gd name="T15" fmla="*/ 9 h 760"/>
              <a:gd name="T16" fmla="*/ 28 w 228"/>
              <a:gd name="T17" fmla="*/ 0 h 760"/>
              <a:gd name="T18" fmla="*/ 190 w 228"/>
              <a:gd name="T19" fmla="*/ 0 h 760"/>
              <a:gd name="T20" fmla="*/ 208 w 228"/>
              <a:gd name="T21" fmla="*/ 9 h 760"/>
              <a:gd name="T22" fmla="*/ 217 w 228"/>
              <a:gd name="T23" fmla="*/ 55 h 760"/>
              <a:gd name="T24" fmla="*/ 199 w 228"/>
              <a:gd name="T25" fmla="*/ 109 h 760"/>
              <a:gd name="T26" fmla="*/ 154 w 228"/>
              <a:gd name="T27" fmla="*/ 154 h 760"/>
              <a:gd name="T28" fmla="*/ 127 w 228"/>
              <a:gd name="T29" fmla="*/ 145 h 760"/>
              <a:gd name="T30" fmla="*/ 127 w 228"/>
              <a:gd name="T31" fmla="*/ 127 h 760"/>
              <a:gd name="T32" fmla="*/ 181 w 228"/>
              <a:gd name="T33" fmla="*/ 81 h 760"/>
              <a:gd name="T34" fmla="*/ 181 w 228"/>
              <a:gd name="T35" fmla="*/ 64 h 760"/>
              <a:gd name="T36" fmla="*/ 181 w 228"/>
              <a:gd name="T37" fmla="*/ 36 h 760"/>
              <a:gd name="T38" fmla="*/ 37 w 228"/>
              <a:gd name="T39" fmla="*/ 36 h 760"/>
              <a:gd name="T40" fmla="*/ 37 w 228"/>
              <a:gd name="T41" fmla="*/ 64 h 760"/>
              <a:gd name="T42" fmla="*/ 46 w 228"/>
              <a:gd name="T43" fmla="*/ 81 h 760"/>
              <a:gd name="T44" fmla="*/ 91 w 228"/>
              <a:gd name="T45" fmla="*/ 127 h 760"/>
              <a:gd name="T46" fmla="*/ 91 w 228"/>
              <a:gd name="T47" fmla="*/ 136 h 760"/>
              <a:gd name="T48" fmla="*/ 91 w 228"/>
              <a:gd name="T49" fmla="*/ 696 h 760"/>
              <a:gd name="T50" fmla="*/ 100 w 228"/>
              <a:gd name="T51" fmla="*/ 714 h 760"/>
              <a:gd name="T52" fmla="*/ 127 w 228"/>
              <a:gd name="T53" fmla="*/ 714 h 760"/>
              <a:gd name="T54" fmla="*/ 127 w 228"/>
              <a:gd name="T55" fmla="*/ 696 h 760"/>
              <a:gd name="T56" fmla="*/ 127 w 228"/>
              <a:gd name="T57" fmla="*/ 253 h 760"/>
              <a:gd name="T58" fmla="*/ 145 w 228"/>
              <a:gd name="T59" fmla="*/ 235 h 760"/>
              <a:gd name="T60" fmla="*/ 145 w 228"/>
              <a:gd name="T61" fmla="*/ 235 h 760"/>
              <a:gd name="T62" fmla="*/ 163 w 228"/>
              <a:gd name="T63" fmla="*/ 253 h 760"/>
              <a:gd name="T64" fmla="*/ 163 w 228"/>
              <a:gd name="T65" fmla="*/ 696 h 760"/>
              <a:gd name="T66" fmla="*/ 154 w 228"/>
              <a:gd name="T67" fmla="*/ 741 h 760"/>
              <a:gd name="T68" fmla="*/ 109 w 228"/>
              <a:gd name="T6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8" h="760">
                <a:moveTo>
                  <a:pt x="109" y="759"/>
                </a:moveTo>
                <a:lnTo>
                  <a:pt x="109" y="759"/>
                </a:lnTo>
                <a:cubicBezTo>
                  <a:pt x="91" y="759"/>
                  <a:pt x="82" y="750"/>
                  <a:pt x="73" y="741"/>
                </a:cubicBezTo>
                <a:cubicBezTo>
                  <a:pt x="55" y="732"/>
                  <a:pt x="55" y="714"/>
                  <a:pt x="55" y="696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0" y="91"/>
                  <a:pt x="0" y="73"/>
                  <a:pt x="0" y="55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0"/>
                  <a:pt x="19" y="0"/>
                  <a:pt x="2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27" y="73"/>
                  <a:pt x="217" y="91"/>
                  <a:pt x="199" y="109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45" y="154"/>
                  <a:pt x="136" y="154"/>
                  <a:pt x="127" y="145"/>
                </a:cubicBezTo>
                <a:lnTo>
                  <a:pt x="127" y="127"/>
                </a:lnTo>
                <a:cubicBezTo>
                  <a:pt x="181" y="81"/>
                  <a:pt x="181" y="81"/>
                  <a:pt x="181" y="81"/>
                </a:cubicBezTo>
                <a:cubicBezTo>
                  <a:pt x="181" y="73"/>
                  <a:pt x="190" y="64"/>
                  <a:pt x="181" y="64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64"/>
                  <a:pt x="37" y="73"/>
                  <a:pt x="46" y="81"/>
                </a:cubicBezTo>
                <a:cubicBezTo>
                  <a:pt x="91" y="127"/>
                  <a:pt x="91" y="127"/>
                  <a:pt x="91" y="127"/>
                </a:cubicBezTo>
                <a:lnTo>
                  <a:pt x="91" y="136"/>
                </a:lnTo>
                <a:cubicBezTo>
                  <a:pt x="91" y="696"/>
                  <a:pt x="91" y="696"/>
                  <a:pt x="91" y="696"/>
                </a:cubicBezTo>
                <a:cubicBezTo>
                  <a:pt x="91" y="705"/>
                  <a:pt x="91" y="714"/>
                  <a:pt x="100" y="714"/>
                </a:cubicBezTo>
                <a:cubicBezTo>
                  <a:pt x="100" y="723"/>
                  <a:pt x="118" y="723"/>
                  <a:pt x="127" y="714"/>
                </a:cubicBezTo>
                <a:cubicBezTo>
                  <a:pt x="127" y="714"/>
                  <a:pt x="127" y="705"/>
                  <a:pt x="127" y="696"/>
                </a:cubicBezTo>
                <a:cubicBezTo>
                  <a:pt x="127" y="253"/>
                  <a:pt x="127" y="253"/>
                  <a:pt x="127" y="253"/>
                </a:cubicBezTo>
                <a:cubicBezTo>
                  <a:pt x="127" y="244"/>
                  <a:pt x="136" y="235"/>
                  <a:pt x="145" y="235"/>
                </a:cubicBezTo>
                <a:lnTo>
                  <a:pt x="145" y="235"/>
                </a:lnTo>
                <a:cubicBezTo>
                  <a:pt x="154" y="235"/>
                  <a:pt x="163" y="244"/>
                  <a:pt x="163" y="253"/>
                </a:cubicBezTo>
                <a:cubicBezTo>
                  <a:pt x="163" y="696"/>
                  <a:pt x="163" y="696"/>
                  <a:pt x="163" y="696"/>
                </a:cubicBezTo>
                <a:cubicBezTo>
                  <a:pt x="163" y="714"/>
                  <a:pt x="163" y="732"/>
                  <a:pt x="154" y="741"/>
                </a:cubicBezTo>
                <a:cubicBezTo>
                  <a:pt x="136" y="750"/>
                  <a:pt x="127" y="759"/>
                  <a:pt x="109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82">
            <a:extLst>
              <a:ext uri="{FF2B5EF4-FFF2-40B4-BE49-F238E27FC236}">
                <a16:creationId xmlns:a16="http://schemas.microsoft.com/office/drawing/2014/main" id="{9258985C-0A72-8048-A53C-00468E60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206" y="10850203"/>
            <a:ext cx="36210" cy="289684"/>
          </a:xfrm>
          <a:custGeom>
            <a:avLst/>
            <a:gdLst>
              <a:gd name="T0" fmla="*/ 18 w 37"/>
              <a:gd name="T1" fmla="*/ 280 h 281"/>
              <a:gd name="T2" fmla="*/ 18 w 37"/>
              <a:gd name="T3" fmla="*/ 280 h 281"/>
              <a:gd name="T4" fmla="*/ 0 w 37"/>
              <a:gd name="T5" fmla="*/ 262 h 281"/>
              <a:gd name="T6" fmla="*/ 0 w 37"/>
              <a:gd name="T7" fmla="*/ 18 h 281"/>
              <a:gd name="T8" fmla="*/ 18 w 37"/>
              <a:gd name="T9" fmla="*/ 0 h 281"/>
              <a:gd name="T10" fmla="*/ 36 w 37"/>
              <a:gd name="T11" fmla="*/ 18 h 281"/>
              <a:gd name="T12" fmla="*/ 36 w 37"/>
              <a:gd name="T13" fmla="*/ 262 h 281"/>
              <a:gd name="T14" fmla="*/ 18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18" y="280"/>
                </a:move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83">
            <a:extLst>
              <a:ext uri="{FF2B5EF4-FFF2-40B4-BE49-F238E27FC236}">
                <a16:creationId xmlns:a16="http://schemas.microsoft.com/office/drawing/2014/main" id="{CC748101-6AB0-CD49-996D-8064B74F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99" y="10850203"/>
            <a:ext cx="67896" cy="289684"/>
          </a:xfrm>
          <a:custGeom>
            <a:avLst/>
            <a:gdLst>
              <a:gd name="T0" fmla="*/ 36 w 64"/>
              <a:gd name="T1" fmla="*/ 280 h 281"/>
              <a:gd name="T2" fmla="*/ 36 w 64"/>
              <a:gd name="T3" fmla="*/ 280 h 281"/>
              <a:gd name="T4" fmla="*/ 18 w 64"/>
              <a:gd name="T5" fmla="*/ 262 h 281"/>
              <a:gd name="T6" fmla="*/ 0 w 64"/>
              <a:gd name="T7" fmla="*/ 18 h 281"/>
              <a:gd name="T8" fmla="*/ 18 w 64"/>
              <a:gd name="T9" fmla="*/ 0 h 281"/>
              <a:gd name="T10" fmla="*/ 36 w 64"/>
              <a:gd name="T11" fmla="*/ 18 h 281"/>
              <a:gd name="T12" fmla="*/ 54 w 64"/>
              <a:gd name="T13" fmla="*/ 262 h 281"/>
              <a:gd name="T14" fmla="*/ 45 w 64"/>
              <a:gd name="T15" fmla="*/ 280 h 281"/>
              <a:gd name="T16" fmla="*/ 36 w 64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281">
                <a:moveTo>
                  <a:pt x="36" y="280"/>
                </a:moveTo>
                <a:lnTo>
                  <a:pt x="36" y="280"/>
                </a:lnTo>
                <a:cubicBezTo>
                  <a:pt x="27" y="280"/>
                  <a:pt x="27" y="271"/>
                  <a:pt x="18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262"/>
                  <a:pt x="54" y="262"/>
                  <a:pt x="54" y="262"/>
                </a:cubicBezTo>
                <a:cubicBezTo>
                  <a:pt x="63" y="271"/>
                  <a:pt x="54" y="280"/>
                  <a:pt x="45" y="280"/>
                </a:cubicBezTo>
                <a:lnTo>
                  <a:pt x="36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84">
            <a:extLst>
              <a:ext uri="{FF2B5EF4-FFF2-40B4-BE49-F238E27FC236}">
                <a16:creationId xmlns:a16="http://schemas.microsoft.com/office/drawing/2014/main" id="{EF238B2C-B51B-3E4A-85DF-9AA8CF0D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733" y="10850203"/>
            <a:ext cx="54316" cy="289684"/>
          </a:xfrm>
          <a:custGeom>
            <a:avLst/>
            <a:gdLst>
              <a:gd name="T0" fmla="*/ 18 w 55"/>
              <a:gd name="T1" fmla="*/ 280 h 281"/>
              <a:gd name="T2" fmla="*/ 18 w 55"/>
              <a:gd name="T3" fmla="*/ 280 h 281"/>
              <a:gd name="T4" fmla="*/ 18 w 55"/>
              <a:gd name="T5" fmla="*/ 280 h 281"/>
              <a:gd name="T6" fmla="*/ 0 w 55"/>
              <a:gd name="T7" fmla="*/ 262 h 281"/>
              <a:gd name="T8" fmla="*/ 18 w 55"/>
              <a:gd name="T9" fmla="*/ 18 h 281"/>
              <a:gd name="T10" fmla="*/ 36 w 55"/>
              <a:gd name="T11" fmla="*/ 0 h 281"/>
              <a:gd name="T12" fmla="*/ 54 w 55"/>
              <a:gd name="T13" fmla="*/ 18 h 281"/>
              <a:gd name="T14" fmla="*/ 36 w 55"/>
              <a:gd name="T15" fmla="*/ 262 h 281"/>
              <a:gd name="T16" fmla="*/ 18 w 55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81">
                <a:moveTo>
                  <a:pt x="18" y="280"/>
                </a:moveTo>
                <a:lnTo>
                  <a:pt x="18" y="280"/>
                </a:lnTo>
                <a:lnTo>
                  <a:pt x="18" y="280"/>
                </a:lnTo>
                <a:cubicBezTo>
                  <a:pt x="9" y="280"/>
                  <a:pt x="0" y="271"/>
                  <a:pt x="0" y="262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27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85">
            <a:extLst>
              <a:ext uri="{FF2B5EF4-FFF2-40B4-BE49-F238E27FC236}">
                <a16:creationId xmlns:a16="http://schemas.microsoft.com/office/drawing/2014/main" id="{218797C4-A0E9-3D4C-A771-57862078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83" y="10850203"/>
            <a:ext cx="176527" cy="1031998"/>
          </a:xfrm>
          <a:custGeom>
            <a:avLst/>
            <a:gdLst>
              <a:gd name="T0" fmla="*/ 117 w 172"/>
              <a:gd name="T1" fmla="*/ 1003 h 1004"/>
              <a:gd name="T2" fmla="*/ 117 w 172"/>
              <a:gd name="T3" fmla="*/ 1003 h 1004"/>
              <a:gd name="T4" fmla="*/ 81 w 172"/>
              <a:gd name="T5" fmla="*/ 985 h 1004"/>
              <a:gd name="T6" fmla="*/ 63 w 172"/>
              <a:gd name="T7" fmla="*/ 940 h 1004"/>
              <a:gd name="T8" fmla="*/ 63 w 172"/>
              <a:gd name="T9" fmla="*/ 642 h 1004"/>
              <a:gd name="T10" fmla="*/ 63 w 172"/>
              <a:gd name="T11" fmla="*/ 642 h 1004"/>
              <a:gd name="T12" fmla="*/ 63 w 172"/>
              <a:gd name="T13" fmla="*/ 642 h 1004"/>
              <a:gd name="T14" fmla="*/ 45 w 172"/>
              <a:gd name="T15" fmla="*/ 642 h 1004"/>
              <a:gd name="T16" fmla="*/ 18 w 172"/>
              <a:gd name="T17" fmla="*/ 624 h 1004"/>
              <a:gd name="T18" fmla="*/ 0 w 172"/>
              <a:gd name="T19" fmla="*/ 588 h 1004"/>
              <a:gd name="T20" fmla="*/ 72 w 172"/>
              <a:gd name="T21" fmla="*/ 46 h 1004"/>
              <a:gd name="T22" fmla="*/ 117 w 172"/>
              <a:gd name="T23" fmla="*/ 0 h 1004"/>
              <a:gd name="T24" fmla="*/ 153 w 172"/>
              <a:gd name="T25" fmla="*/ 9 h 1004"/>
              <a:gd name="T26" fmla="*/ 171 w 172"/>
              <a:gd name="T27" fmla="*/ 55 h 1004"/>
              <a:gd name="T28" fmla="*/ 171 w 172"/>
              <a:gd name="T29" fmla="*/ 624 h 1004"/>
              <a:gd name="T30" fmla="*/ 153 w 172"/>
              <a:gd name="T31" fmla="*/ 642 h 1004"/>
              <a:gd name="T32" fmla="*/ 135 w 172"/>
              <a:gd name="T33" fmla="*/ 615 h 1004"/>
              <a:gd name="T34" fmla="*/ 135 w 172"/>
              <a:gd name="T35" fmla="*/ 55 h 1004"/>
              <a:gd name="T36" fmla="*/ 135 w 172"/>
              <a:gd name="T37" fmla="*/ 46 h 1004"/>
              <a:gd name="T38" fmla="*/ 117 w 172"/>
              <a:gd name="T39" fmla="*/ 36 h 1004"/>
              <a:gd name="T40" fmla="*/ 108 w 172"/>
              <a:gd name="T41" fmla="*/ 55 h 1004"/>
              <a:gd name="T42" fmla="*/ 36 w 172"/>
              <a:gd name="T43" fmla="*/ 597 h 1004"/>
              <a:gd name="T44" fmla="*/ 45 w 172"/>
              <a:gd name="T45" fmla="*/ 597 h 1004"/>
              <a:gd name="T46" fmla="*/ 45 w 172"/>
              <a:gd name="T47" fmla="*/ 606 h 1004"/>
              <a:gd name="T48" fmla="*/ 63 w 172"/>
              <a:gd name="T49" fmla="*/ 606 h 1004"/>
              <a:gd name="T50" fmla="*/ 90 w 172"/>
              <a:gd name="T51" fmla="*/ 615 h 1004"/>
              <a:gd name="T52" fmla="*/ 99 w 172"/>
              <a:gd name="T53" fmla="*/ 642 h 1004"/>
              <a:gd name="T54" fmla="*/ 99 w 172"/>
              <a:gd name="T55" fmla="*/ 940 h 1004"/>
              <a:gd name="T56" fmla="*/ 99 w 172"/>
              <a:gd name="T57" fmla="*/ 958 h 1004"/>
              <a:gd name="T58" fmla="*/ 135 w 172"/>
              <a:gd name="T59" fmla="*/ 958 h 1004"/>
              <a:gd name="T60" fmla="*/ 135 w 172"/>
              <a:gd name="T61" fmla="*/ 940 h 1004"/>
              <a:gd name="T62" fmla="*/ 135 w 172"/>
              <a:gd name="T63" fmla="*/ 741 h 1004"/>
              <a:gd name="T64" fmla="*/ 153 w 172"/>
              <a:gd name="T65" fmla="*/ 723 h 1004"/>
              <a:gd name="T66" fmla="*/ 153 w 172"/>
              <a:gd name="T67" fmla="*/ 723 h 1004"/>
              <a:gd name="T68" fmla="*/ 171 w 172"/>
              <a:gd name="T69" fmla="*/ 741 h 1004"/>
              <a:gd name="T70" fmla="*/ 171 w 172"/>
              <a:gd name="T71" fmla="*/ 940 h 1004"/>
              <a:gd name="T72" fmla="*/ 153 w 172"/>
              <a:gd name="T73" fmla="*/ 985 h 1004"/>
              <a:gd name="T74" fmla="*/ 117 w 172"/>
              <a:gd name="T75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2" h="1004">
                <a:moveTo>
                  <a:pt x="117" y="1003"/>
                </a:moveTo>
                <a:lnTo>
                  <a:pt x="117" y="1003"/>
                </a:lnTo>
                <a:cubicBezTo>
                  <a:pt x="99" y="1003"/>
                  <a:pt x="90" y="994"/>
                  <a:pt x="81" y="985"/>
                </a:cubicBezTo>
                <a:cubicBezTo>
                  <a:pt x="63" y="976"/>
                  <a:pt x="63" y="958"/>
                  <a:pt x="63" y="940"/>
                </a:cubicBezTo>
                <a:cubicBezTo>
                  <a:pt x="63" y="642"/>
                  <a:pt x="63" y="642"/>
                  <a:pt x="63" y="642"/>
                </a:cubicBezTo>
                <a:lnTo>
                  <a:pt x="63" y="642"/>
                </a:lnTo>
                <a:lnTo>
                  <a:pt x="63" y="642"/>
                </a:lnTo>
                <a:cubicBezTo>
                  <a:pt x="45" y="642"/>
                  <a:pt x="45" y="642"/>
                  <a:pt x="45" y="642"/>
                </a:cubicBezTo>
                <a:cubicBezTo>
                  <a:pt x="36" y="642"/>
                  <a:pt x="27" y="633"/>
                  <a:pt x="18" y="624"/>
                </a:cubicBezTo>
                <a:cubicBezTo>
                  <a:pt x="9" y="615"/>
                  <a:pt x="0" y="606"/>
                  <a:pt x="0" y="588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27"/>
                  <a:pt x="90" y="9"/>
                  <a:pt x="117" y="0"/>
                </a:cubicBezTo>
                <a:cubicBezTo>
                  <a:pt x="126" y="0"/>
                  <a:pt x="144" y="0"/>
                  <a:pt x="153" y="9"/>
                </a:cubicBezTo>
                <a:cubicBezTo>
                  <a:pt x="162" y="27"/>
                  <a:pt x="171" y="36"/>
                  <a:pt x="171" y="55"/>
                </a:cubicBezTo>
                <a:cubicBezTo>
                  <a:pt x="171" y="624"/>
                  <a:pt x="171" y="624"/>
                  <a:pt x="171" y="624"/>
                </a:cubicBezTo>
                <a:cubicBezTo>
                  <a:pt x="171" y="633"/>
                  <a:pt x="162" y="642"/>
                  <a:pt x="153" y="642"/>
                </a:cubicBezTo>
                <a:cubicBezTo>
                  <a:pt x="144" y="642"/>
                  <a:pt x="135" y="633"/>
                  <a:pt x="135" y="615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26" y="36"/>
                  <a:pt x="126" y="36"/>
                  <a:pt x="117" y="36"/>
                </a:cubicBezTo>
                <a:cubicBezTo>
                  <a:pt x="108" y="36"/>
                  <a:pt x="108" y="46"/>
                  <a:pt x="108" y="55"/>
                </a:cubicBezTo>
                <a:cubicBezTo>
                  <a:pt x="36" y="597"/>
                  <a:pt x="36" y="597"/>
                  <a:pt x="36" y="597"/>
                </a:cubicBezTo>
                <a:lnTo>
                  <a:pt x="45" y="597"/>
                </a:lnTo>
                <a:lnTo>
                  <a:pt x="45" y="606"/>
                </a:lnTo>
                <a:cubicBezTo>
                  <a:pt x="63" y="606"/>
                  <a:pt x="63" y="606"/>
                  <a:pt x="63" y="606"/>
                </a:cubicBezTo>
                <a:cubicBezTo>
                  <a:pt x="72" y="606"/>
                  <a:pt x="81" y="606"/>
                  <a:pt x="90" y="615"/>
                </a:cubicBezTo>
                <a:cubicBezTo>
                  <a:pt x="99" y="624"/>
                  <a:pt x="99" y="633"/>
                  <a:pt x="99" y="642"/>
                </a:cubicBezTo>
                <a:cubicBezTo>
                  <a:pt x="99" y="940"/>
                  <a:pt x="99" y="940"/>
                  <a:pt x="99" y="940"/>
                </a:cubicBezTo>
                <a:cubicBezTo>
                  <a:pt x="99" y="949"/>
                  <a:pt x="99" y="958"/>
                  <a:pt x="99" y="958"/>
                </a:cubicBezTo>
                <a:cubicBezTo>
                  <a:pt x="108" y="967"/>
                  <a:pt x="126" y="967"/>
                  <a:pt x="135" y="958"/>
                </a:cubicBezTo>
                <a:cubicBezTo>
                  <a:pt x="135" y="958"/>
                  <a:pt x="135" y="949"/>
                  <a:pt x="135" y="940"/>
                </a:cubicBezTo>
                <a:cubicBezTo>
                  <a:pt x="135" y="741"/>
                  <a:pt x="135" y="741"/>
                  <a:pt x="135" y="741"/>
                </a:cubicBezTo>
                <a:cubicBezTo>
                  <a:pt x="135" y="732"/>
                  <a:pt x="144" y="723"/>
                  <a:pt x="153" y="723"/>
                </a:cubicBezTo>
                <a:lnTo>
                  <a:pt x="153" y="723"/>
                </a:lnTo>
                <a:cubicBezTo>
                  <a:pt x="162" y="723"/>
                  <a:pt x="171" y="732"/>
                  <a:pt x="171" y="741"/>
                </a:cubicBezTo>
                <a:cubicBezTo>
                  <a:pt x="171" y="940"/>
                  <a:pt x="171" y="940"/>
                  <a:pt x="171" y="940"/>
                </a:cubicBezTo>
                <a:cubicBezTo>
                  <a:pt x="171" y="958"/>
                  <a:pt x="171" y="976"/>
                  <a:pt x="153" y="985"/>
                </a:cubicBezTo>
                <a:cubicBezTo>
                  <a:pt x="144" y="994"/>
                  <a:pt x="135" y="1003"/>
                  <a:pt x="117" y="10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D3A10D4D-5BE4-5840-AFF4-89FD3751453A}"/>
              </a:ext>
            </a:extLst>
          </p:cNvPr>
          <p:cNvGrpSpPr/>
          <p:nvPr/>
        </p:nvGrpSpPr>
        <p:grpSpPr>
          <a:xfrm>
            <a:off x="2668308" y="646394"/>
            <a:ext cx="19041035" cy="2561450"/>
            <a:chOff x="2668308" y="861425"/>
            <a:chExt cx="19041035" cy="2561450"/>
          </a:xfrm>
        </p:grpSpPr>
        <p:sp>
          <p:nvSpPr>
            <p:cNvPr id="380" name="CuadroTexto 379">
              <a:extLst>
                <a:ext uri="{FF2B5EF4-FFF2-40B4-BE49-F238E27FC236}">
                  <a16:creationId xmlns:a16="http://schemas.microsoft.com/office/drawing/2014/main" id="{B5FD2937-8F3E-4C40-A376-38C3CD0601A2}"/>
                </a:ext>
              </a:extLst>
            </p:cNvPr>
            <p:cNvSpPr txBox="1"/>
            <p:nvPr/>
          </p:nvSpPr>
          <p:spPr>
            <a:xfrm>
              <a:off x="7949534" y="861425"/>
              <a:ext cx="84786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93ABE358-C374-2444-9F52-31FCB021F8D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DB0AF36-DB5F-8F40-AA6F-C230BEF40649}"/>
              </a:ext>
            </a:extLst>
          </p:cNvPr>
          <p:cNvSpPr txBox="1"/>
          <p:nvPr/>
        </p:nvSpPr>
        <p:spPr>
          <a:xfrm flipH="1">
            <a:off x="19184168" y="4420848"/>
            <a:ext cx="26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1" name="Rectangle 40">
            <a:extLst>
              <a:ext uri="{FF2B5EF4-FFF2-40B4-BE49-F238E27FC236}">
                <a16:creationId xmlns:a16="http://schemas.microsoft.com/office/drawing/2014/main" id="{5E8A1014-3855-8649-AAE0-CF4ACBD13323}"/>
              </a:ext>
            </a:extLst>
          </p:cNvPr>
          <p:cNvSpPr/>
          <p:nvPr/>
        </p:nvSpPr>
        <p:spPr>
          <a:xfrm>
            <a:off x="19144653" y="5095733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0E9C9258-0BF3-0B41-8352-06E2B51A577C}"/>
              </a:ext>
            </a:extLst>
          </p:cNvPr>
          <p:cNvSpPr txBox="1"/>
          <p:nvPr/>
        </p:nvSpPr>
        <p:spPr>
          <a:xfrm flipH="1">
            <a:off x="3194917" y="4452504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540875C5-6E59-6641-83AE-6EB5018D3F50}"/>
              </a:ext>
            </a:extLst>
          </p:cNvPr>
          <p:cNvSpPr/>
          <p:nvPr/>
        </p:nvSpPr>
        <p:spPr>
          <a:xfrm>
            <a:off x="940815" y="5101874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836B27B9-F3ED-294B-B2B5-00D3D7B937A7}"/>
              </a:ext>
            </a:extLst>
          </p:cNvPr>
          <p:cNvSpPr txBox="1"/>
          <p:nvPr/>
        </p:nvSpPr>
        <p:spPr>
          <a:xfrm flipH="1">
            <a:off x="19191022" y="10650050"/>
            <a:ext cx="19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50BC9FD5-043C-7F44-BC5F-0C9179377CDB}"/>
              </a:ext>
            </a:extLst>
          </p:cNvPr>
          <p:cNvSpPr/>
          <p:nvPr/>
        </p:nvSpPr>
        <p:spPr>
          <a:xfrm>
            <a:off x="19151506" y="11324935"/>
            <a:ext cx="393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30C3BB21-7C4E-0049-A196-1C9794310274}"/>
              </a:ext>
            </a:extLst>
          </p:cNvPr>
          <p:cNvSpPr txBox="1"/>
          <p:nvPr/>
        </p:nvSpPr>
        <p:spPr>
          <a:xfrm flipH="1">
            <a:off x="3186314" y="10741571"/>
            <a:ext cx="2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id="{374D2575-26D7-0746-9080-62FDA94E74A6}"/>
              </a:ext>
            </a:extLst>
          </p:cNvPr>
          <p:cNvSpPr/>
          <p:nvPr/>
        </p:nvSpPr>
        <p:spPr>
          <a:xfrm>
            <a:off x="932212" y="11390941"/>
            <a:ext cx="443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978167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6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EDBD39"/>
      </a:accent1>
      <a:accent2>
        <a:srgbClr val="74ED9D"/>
      </a:accent2>
      <a:accent3>
        <a:srgbClr val="1F3984"/>
      </a:accent3>
      <a:accent4>
        <a:srgbClr val="46D6CE"/>
      </a:accent4>
      <a:accent5>
        <a:srgbClr val="FD8459"/>
      </a:accent5>
      <a:accent6>
        <a:srgbClr val="FB172B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92198</TotalTime>
  <Words>658</Words>
  <Application>Microsoft Macintosh PowerPoint</Application>
  <PresentationFormat>Custom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16604</cp:revision>
  <dcterms:created xsi:type="dcterms:W3CDTF">2014-11-12T21:47:38Z</dcterms:created>
  <dcterms:modified xsi:type="dcterms:W3CDTF">2019-10-08T21:22:17Z</dcterms:modified>
  <cp:category/>
</cp:coreProperties>
</file>