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6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6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4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7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1A095A4E-1535-8A4F-BB1B-69E7A714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169" y="5956838"/>
            <a:ext cx="866769" cy="6599355"/>
          </a:xfrm>
          <a:custGeom>
            <a:avLst/>
            <a:gdLst>
              <a:gd name="T0" fmla="*/ 389 w 833"/>
              <a:gd name="T1" fmla="*/ 6254 h 6346"/>
              <a:gd name="T2" fmla="*/ 389 w 833"/>
              <a:gd name="T3" fmla="*/ 6254 h 6346"/>
              <a:gd name="T4" fmla="*/ 163 w 833"/>
              <a:gd name="T5" fmla="*/ 6327 h 6346"/>
              <a:gd name="T6" fmla="*/ 0 w 833"/>
              <a:gd name="T7" fmla="*/ 6227 h 6346"/>
              <a:gd name="T8" fmla="*/ 443 w 833"/>
              <a:gd name="T9" fmla="*/ 0 h 6346"/>
              <a:gd name="T10" fmla="*/ 832 w 833"/>
              <a:gd name="T11" fmla="*/ 27 h 6346"/>
              <a:gd name="T12" fmla="*/ 389 w 833"/>
              <a:gd name="T13" fmla="*/ 6254 h 6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6346">
                <a:moveTo>
                  <a:pt x="389" y="6254"/>
                </a:moveTo>
                <a:lnTo>
                  <a:pt x="389" y="6254"/>
                </a:lnTo>
                <a:cubicBezTo>
                  <a:pt x="352" y="6309"/>
                  <a:pt x="253" y="6345"/>
                  <a:pt x="163" y="6327"/>
                </a:cubicBezTo>
                <a:cubicBezTo>
                  <a:pt x="90" y="6318"/>
                  <a:pt x="27" y="6273"/>
                  <a:pt x="0" y="6227"/>
                </a:cubicBezTo>
                <a:cubicBezTo>
                  <a:pt x="154" y="4148"/>
                  <a:pt x="298" y="2078"/>
                  <a:pt x="443" y="0"/>
                </a:cubicBezTo>
                <a:cubicBezTo>
                  <a:pt x="832" y="27"/>
                  <a:pt x="832" y="27"/>
                  <a:pt x="832" y="27"/>
                </a:cubicBezTo>
                <a:lnTo>
                  <a:pt x="389" y="62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0EC70B1D-8A3B-064E-B288-491FAA58C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201" y="3783041"/>
            <a:ext cx="3508346" cy="3508343"/>
          </a:xfrm>
          <a:custGeom>
            <a:avLst/>
            <a:gdLst>
              <a:gd name="T0" fmla="*/ 3309 w 3373"/>
              <a:gd name="T1" fmla="*/ 1799 h 3372"/>
              <a:gd name="T2" fmla="*/ 3309 w 3373"/>
              <a:gd name="T3" fmla="*/ 1799 h 3372"/>
              <a:gd name="T4" fmla="*/ 1573 w 3373"/>
              <a:gd name="T5" fmla="*/ 3308 h 3372"/>
              <a:gd name="T6" fmla="*/ 64 w 3373"/>
              <a:gd name="T7" fmla="*/ 1573 h 3372"/>
              <a:gd name="T8" fmla="*/ 1799 w 3373"/>
              <a:gd name="T9" fmla="*/ 63 h 3372"/>
              <a:gd name="T10" fmla="*/ 3309 w 3373"/>
              <a:gd name="T11" fmla="*/ 1799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3" h="3372">
                <a:moveTo>
                  <a:pt x="3309" y="1799"/>
                </a:moveTo>
                <a:lnTo>
                  <a:pt x="3309" y="1799"/>
                </a:lnTo>
                <a:cubicBezTo>
                  <a:pt x="3246" y="2703"/>
                  <a:pt x="2468" y="3371"/>
                  <a:pt x="1573" y="3308"/>
                </a:cubicBezTo>
                <a:cubicBezTo>
                  <a:pt x="678" y="3244"/>
                  <a:pt x="0" y="2468"/>
                  <a:pt x="64" y="1573"/>
                </a:cubicBezTo>
                <a:cubicBezTo>
                  <a:pt x="127" y="678"/>
                  <a:pt x="904" y="0"/>
                  <a:pt x="1799" y="63"/>
                </a:cubicBezTo>
                <a:cubicBezTo>
                  <a:pt x="2694" y="127"/>
                  <a:pt x="3372" y="904"/>
                  <a:pt x="3309" y="17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11921DDE-7255-3A4B-8D73-045CE676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5206" y="5149690"/>
            <a:ext cx="3769750" cy="788804"/>
          </a:xfrm>
          <a:custGeom>
            <a:avLst/>
            <a:gdLst>
              <a:gd name="T0" fmla="*/ 3417 w 3626"/>
              <a:gd name="T1" fmla="*/ 750 h 760"/>
              <a:gd name="T2" fmla="*/ 3417 w 3626"/>
              <a:gd name="T3" fmla="*/ 750 h 760"/>
              <a:gd name="T4" fmla="*/ 172 w 3626"/>
              <a:gd name="T5" fmla="*/ 524 h 760"/>
              <a:gd name="T6" fmla="*/ 9 w 3626"/>
              <a:gd name="T7" fmla="*/ 334 h 760"/>
              <a:gd name="T8" fmla="*/ 18 w 3626"/>
              <a:gd name="T9" fmla="*/ 163 h 760"/>
              <a:gd name="T10" fmla="*/ 208 w 3626"/>
              <a:gd name="T11" fmla="*/ 0 h 760"/>
              <a:gd name="T12" fmla="*/ 3453 w 3626"/>
              <a:gd name="T13" fmla="*/ 226 h 760"/>
              <a:gd name="T14" fmla="*/ 3616 w 3626"/>
              <a:gd name="T15" fmla="*/ 416 h 760"/>
              <a:gd name="T16" fmla="*/ 3607 w 3626"/>
              <a:gd name="T17" fmla="*/ 587 h 760"/>
              <a:gd name="T18" fmla="*/ 3417 w 3626"/>
              <a:gd name="T19" fmla="*/ 7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6" h="760">
                <a:moveTo>
                  <a:pt x="3417" y="750"/>
                </a:moveTo>
                <a:lnTo>
                  <a:pt x="3417" y="750"/>
                </a:lnTo>
                <a:cubicBezTo>
                  <a:pt x="172" y="524"/>
                  <a:pt x="172" y="524"/>
                  <a:pt x="172" y="524"/>
                </a:cubicBezTo>
                <a:cubicBezTo>
                  <a:pt x="72" y="515"/>
                  <a:pt x="0" y="434"/>
                  <a:pt x="9" y="334"/>
                </a:cubicBezTo>
                <a:cubicBezTo>
                  <a:pt x="18" y="163"/>
                  <a:pt x="18" y="163"/>
                  <a:pt x="18" y="163"/>
                </a:cubicBezTo>
                <a:cubicBezTo>
                  <a:pt x="27" y="72"/>
                  <a:pt x="108" y="0"/>
                  <a:pt x="208" y="0"/>
                </a:cubicBezTo>
                <a:cubicBezTo>
                  <a:pt x="3453" y="226"/>
                  <a:pt x="3453" y="226"/>
                  <a:pt x="3453" y="226"/>
                </a:cubicBezTo>
                <a:cubicBezTo>
                  <a:pt x="3553" y="235"/>
                  <a:pt x="3625" y="325"/>
                  <a:pt x="3616" y="416"/>
                </a:cubicBezTo>
                <a:cubicBezTo>
                  <a:pt x="3607" y="587"/>
                  <a:pt x="3607" y="587"/>
                  <a:pt x="3607" y="587"/>
                </a:cubicBezTo>
                <a:cubicBezTo>
                  <a:pt x="3598" y="687"/>
                  <a:pt x="3516" y="759"/>
                  <a:pt x="3417" y="7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A0B47F83-2452-8649-AA90-92AAC135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2210" y="8662620"/>
            <a:ext cx="2306792" cy="2219658"/>
          </a:xfrm>
          <a:custGeom>
            <a:avLst/>
            <a:gdLst>
              <a:gd name="T0" fmla="*/ 1898 w 2216"/>
              <a:gd name="T1" fmla="*/ 108 h 2134"/>
              <a:gd name="T2" fmla="*/ 1898 w 2216"/>
              <a:gd name="T3" fmla="*/ 108 h 2134"/>
              <a:gd name="T4" fmla="*/ 1872 w 2216"/>
              <a:gd name="T5" fmla="*/ 54 h 2134"/>
              <a:gd name="T6" fmla="*/ 1872 w 2216"/>
              <a:gd name="T7" fmla="*/ 54 h 2134"/>
              <a:gd name="T8" fmla="*/ 1862 w 2216"/>
              <a:gd name="T9" fmla="*/ 45 h 2134"/>
              <a:gd name="T10" fmla="*/ 1862 w 2216"/>
              <a:gd name="T11" fmla="*/ 36 h 2134"/>
              <a:gd name="T12" fmla="*/ 1853 w 2216"/>
              <a:gd name="T13" fmla="*/ 27 h 2134"/>
              <a:gd name="T14" fmla="*/ 1853 w 2216"/>
              <a:gd name="T15" fmla="*/ 27 h 2134"/>
              <a:gd name="T16" fmla="*/ 1835 w 2216"/>
              <a:gd name="T17" fmla="*/ 18 h 2134"/>
              <a:gd name="T18" fmla="*/ 1835 w 2216"/>
              <a:gd name="T19" fmla="*/ 18 h 2134"/>
              <a:gd name="T20" fmla="*/ 1817 w 2216"/>
              <a:gd name="T21" fmla="*/ 9 h 2134"/>
              <a:gd name="T22" fmla="*/ 1727 w 2216"/>
              <a:gd name="T23" fmla="*/ 27 h 2134"/>
              <a:gd name="T24" fmla="*/ 54 w 2216"/>
              <a:gd name="T25" fmla="*/ 1310 h 2134"/>
              <a:gd name="T26" fmla="*/ 81 w 2216"/>
              <a:gd name="T27" fmla="*/ 1455 h 2134"/>
              <a:gd name="T28" fmla="*/ 2079 w 2216"/>
              <a:gd name="T29" fmla="*/ 2115 h 2134"/>
              <a:gd name="T30" fmla="*/ 2206 w 2216"/>
              <a:gd name="T31" fmla="*/ 2015 h 2134"/>
              <a:gd name="T32" fmla="*/ 2025 w 2216"/>
              <a:gd name="T33" fmla="*/ 1464 h 2134"/>
              <a:gd name="T34" fmla="*/ 2025 w 2216"/>
              <a:gd name="T35" fmla="*/ 479 h 2134"/>
              <a:gd name="T36" fmla="*/ 1898 w 2216"/>
              <a:gd name="T37" fmla="*/ 108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6" h="2134">
                <a:moveTo>
                  <a:pt x="1898" y="108"/>
                </a:moveTo>
                <a:lnTo>
                  <a:pt x="1898" y="108"/>
                </a:lnTo>
                <a:cubicBezTo>
                  <a:pt x="1889" y="90"/>
                  <a:pt x="1880" y="72"/>
                  <a:pt x="1872" y="54"/>
                </a:cubicBezTo>
                <a:lnTo>
                  <a:pt x="1872" y="54"/>
                </a:lnTo>
                <a:cubicBezTo>
                  <a:pt x="1872" y="54"/>
                  <a:pt x="1872" y="45"/>
                  <a:pt x="1862" y="45"/>
                </a:cubicBezTo>
                <a:cubicBezTo>
                  <a:pt x="1862" y="36"/>
                  <a:pt x="1862" y="36"/>
                  <a:pt x="1862" y="36"/>
                </a:cubicBezTo>
                <a:cubicBezTo>
                  <a:pt x="1862" y="36"/>
                  <a:pt x="1853" y="36"/>
                  <a:pt x="1853" y="27"/>
                </a:cubicBezTo>
                <a:lnTo>
                  <a:pt x="1853" y="27"/>
                </a:lnTo>
                <a:cubicBezTo>
                  <a:pt x="1844" y="27"/>
                  <a:pt x="1844" y="18"/>
                  <a:pt x="1835" y="18"/>
                </a:cubicBezTo>
                <a:lnTo>
                  <a:pt x="1835" y="18"/>
                </a:lnTo>
                <a:cubicBezTo>
                  <a:pt x="1826" y="9"/>
                  <a:pt x="1826" y="9"/>
                  <a:pt x="1817" y="9"/>
                </a:cubicBezTo>
                <a:cubicBezTo>
                  <a:pt x="1790" y="0"/>
                  <a:pt x="1754" y="0"/>
                  <a:pt x="1727" y="27"/>
                </a:cubicBezTo>
                <a:cubicBezTo>
                  <a:pt x="54" y="1310"/>
                  <a:pt x="54" y="1310"/>
                  <a:pt x="54" y="1310"/>
                </a:cubicBezTo>
                <a:cubicBezTo>
                  <a:pt x="0" y="1347"/>
                  <a:pt x="9" y="1428"/>
                  <a:pt x="81" y="1455"/>
                </a:cubicBezTo>
                <a:cubicBezTo>
                  <a:pt x="2079" y="2115"/>
                  <a:pt x="2079" y="2115"/>
                  <a:pt x="2079" y="2115"/>
                </a:cubicBezTo>
                <a:cubicBezTo>
                  <a:pt x="2152" y="2133"/>
                  <a:pt x="2215" y="2079"/>
                  <a:pt x="2206" y="2015"/>
                </a:cubicBezTo>
                <a:cubicBezTo>
                  <a:pt x="2143" y="1844"/>
                  <a:pt x="2079" y="1663"/>
                  <a:pt x="2025" y="1464"/>
                </a:cubicBezTo>
                <a:cubicBezTo>
                  <a:pt x="1980" y="1130"/>
                  <a:pt x="2061" y="822"/>
                  <a:pt x="2025" y="479"/>
                </a:cubicBezTo>
                <a:cubicBezTo>
                  <a:pt x="1998" y="271"/>
                  <a:pt x="1953" y="208"/>
                  <a:pt x="1898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0F0EC12C-6742-AB42-8ABB-3E09EEB0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3944" y="9405564"/>
            <a:ext cx="2352653" cy="2228831"/>
          </a:xfrm>
          <a:custGeom>
            <a:avLst/>
            <a:gdLst>
              <a:gd name="T0" fmla="*/ 45 w 2261"/>
              <a:gd name="T1" fmla="*/ 144 h 2143"/>
              <a:gd name="T2" fmla="*/ 45 w 2261"/>
              <a:gd name="T3" fmla="*/ 144 h 2143"/>
              <a:gd name="T4" fmla="*/ 45 w 2261"/>
              <a:gd name="T5" fmla="*/ 90 h 2143"/>
              <a:gd name="T6" fmla="*/ 45 w 2261"/>
              <a:gd name="T7" fmla="*/ 90 h 2143"/>
              <a:gd name="T8" fmla="*/ 54 w 2261"/>
              <a:gd name="T9" fmla="*/ 72 h 2143"/>
              <a:gd name="T10" fmla="*/ 54 w 2261"/>
              <a:gd name="T11" fmla="*/ 72 h 2143"/>
              <a:gd name="T12" fmla="*/ 54 w 2261"/>
              <a:gd name="T13" fmla="*/ 54 h 2143"/>
              <a:gd name="T14" fmla="*/ 63 w 2261"/>
              <a:gd name="T15" fmla="*/ 54 h 2143"/>
              <a:gd name="T16" fmla="*/ 72 w 2261"/>
              <a:gd name="T17" fmla="*/ 45 h 2143"/>
              <a:gd name="T18" fmla="*/ 72 w 2261"/>
              <a:gd name="T19" fmla="*/ 36 h 2143"/>
              <a:gd name="T20" fmla="*/ 81 w 2261"/>
              <a:gd name="T21" fmla="*/ 27 h 2143"/>
              <a:gd name="T22" fmla="*/ 181 w 2261"/>
              <a:gd name="T23" fmla="*/ 9 h 2143"/>
              <a:gd name="T24" fmla="*/ 2178 w 2261"/>
              <a:gd name="T25" fmla="*/ 669 h 2143"/>
              <a:gd name="T26" fmla="*/ 2206 w 2261"/>
              <a:gd name="T27" fmla="*/ 813 h 2143"/>
              <a:gd name="T28" fmla="*/ 533 w 2261"/>
              <a:gd name="T29" fmla="*/ 2097 h 2143"/>
              <a:gd name="T30" fmla="*/ 379 w 2261"/>
              <a:gd name="T31" fmla="*/ 2052 h 2143"/>
              <a:gd name="T32" fmla="*/ 370 w 2261"/>
              <a:gd name="T33" fmla="*/ 1464 h 2143"/>
              <a:gd name="T34" fmla="*/ 45 w 2261"/>
              <a:gd name="T35" fmla="*/ 542 h 2143"/>
              <a:gd name="T36" fmla="*/ 45 w 2261"/>
              <a:gd name="T37" fmla="*/ 144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61" h="2143">
                <a:moveTo>
                  <a:pt x="45" y="144"/>
                </a:moveTo>
                <a:lnTo>
                  <a:pt x="45" y="144"/>
                </a:lnTo>
                <a:cubicBezTo>
                  <a:pt x="45" y="126"/>
                  <a:pt x="45" y="108"/>
                  <a:pt x="45" y="90"/>
                </a:cubicBezTo>
                <a:lnTo>
                  <a:pt x="45" y="90"/>
                </a:lnTo>
                <a:cubicBezTo>
                  <a:pt x="54" y="81"/>
                  <a:pt x="54" y="81"/>
                  <a:pt x="54" y="72"/>
                </a:cubicBezTo>
                <a:lnTo>
                  <a:pt x="54" y="72"/>
                </a:lnTo>
                <a:cubicBezTo>
                  <a:pt x="54" y="63"/>
                  <a:pt x="54" y="63"/>
                  <a:pt x="54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45"/>
                  <a:pt x="72" y="45"/>
                </a:cubicBezTo>
                <a:cubicBezTo>
                  <a:pt x="72" y="45"/>
                  <a:pt x="72" y="45"/>
                  <a:pt x="72" y="36"/>
                </a:cubicBezTo>
                <a:lnTo>
                  <a:pt x="81" y="27"/>
                </a:lnTo>
                <a:cubicBezTo>
                  <a:pt x="108" y="9"/>
                  <a:pt x="144" y="0"/>
                  <a:pt x="181" y="9"/>
                </a:cubicBezTo>
                <a:cubicBezTo>
                  <a:pt x="2178" y="669"/>
                  <a:pt x="2178" y="669"/>
                  <a:pt x="2178" y="669"/>
                </a:cubicBezTo>
                <a:cubicBezTo>
                  <a:pt x="2242" y="696"/>
                  <a:pt x="2260" y="777"/>
                  <a:pt x="2206" y="813"/>
                </a:cubicBezTo>
                <a:cubicBezTo>
                  <a:pt x="533" y="2097"/>
                  <a:pt x="533" y="2097"/>
                  <a:pt x="533" y="2097"/>
                </a:cubicBezTo>
                <a:cubicBezTo>
                  <a:pt x="479" y="2142"/>
                  <a:pt x="388" y="2115"/>
                  <a:pt x="379" y="2052"/>
                </a:cubicBezTo>
                <a:cubicBezTo>
                  <a:pt x="388" y="1871"/>
                  <a:pt x="388" y="1672"/>
                  <a:pt x="370" y="1464"/>
                </a:cubicBezTo>
                <a:cubicBezTo>
                  <a:pt x="298" y="1139"/>
                  <a:pt x="126" y="876"/>
                  <a:pt x="45" y="542"/>
                </a:cubicBezTo>
                <a:cubicBezTo>
                  <a:pt x="0" y="334"/>
                  <a:pt x="27" y="262"/>
                  <a:pt x="45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D5EDB392-2782-B548-8F49-A5E8F3EB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634" y="8763514"/>
            <a:ext cx="2747055" cy="2747055"/>
          </a:xfrm>
          <a:custGeom>
            <a:avLst/>
            <a:gdLst>
              <a:gd name="T0" fmla="*/ 2522 w 2640"/>
              <a:gd name="T1" fmla="*/ 1112 h 2641"/>
              <a:gd name="T2" fmla="*/ 2522 w 2640"/>
              <a:gd name="T3" fmla="*/ 1112 h 2641"/>
              <a:gd name="T4" fmla="*/ 1518 w 2640"/>
              <a:gd name="T5" fmla="*/ 2522 h 2641"/>
              <a:gd name="T6" fmla="*/ 108 w 2640"/>
              <a:gd name="T7" fmla="*/ 1519 h 2641"/>
              <a:gd name="T8" fmla="*/ 1112 w 2640"/>
              <a:gd name="T9" fmla="*/ 109 h 2641"/>
              <a:gd name="T10" fmla="*/ 2522 w 2640"/>
              <a:gd name="T11" fmla="*/ 1112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2641">
                <a:moveTo>
                  <a:pt x="2522" y="1112"/>
                </a:moveTo>
                <a:lnTo>
                  <a:pt x="2522" y="1112"/>
                </a:lnTo>
                <a:cubicBezTo>
                  <a:pt x="2639" y="1781"/>
                  <a:pt x="2187" y="2414"/>
                  <a:pt x="1518" y="2522"/>
                </a:cubicBezTo>
                <a:cubicBezTo>
                  <a:pt x="858" y="2640"/>
                  <a:pt x="226" y="2188"/>
                  <a:pt x="108" y="1519"/>
                </a:cubicBezTo>
                <a:cubicBezTo>
                  <a:pt x="0" y="859"/>
                  <a:pt x="443" y="226"/>
                  <a:pt x="1112" y="109"/>
                </a:cubicBezTo>
                <a:cubicBezTo>
                  <a:pt x="1781" y="0"/>
                  <a:pt x="2413" y="443"/>
                  <a:pt x="2522" y="11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F24E8484-00E2-3841-9894-A751BCEA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266" y="8850648"/>
            <a:ext cx="1174034" cy="2568200"/>
          </a:xfrm>
          <a:custGeom>
            <a:avLst/>
            <a:gdLst>
              <a:gd name="T0" fmla="*/ 1130 w 1131"/>
              <a:gd name="T1" fmla="*/ 2314 h 2469"/>
              <a:gd name="T2" fmla="*/ 1130 w 1131"/>
              <a:gd name="T3" fmla="*/ 2314 h 2469"/>
              <a:gd name="T4" fmla="*/ 768 w 1131"/>
              <a:gd name="T5" fmla="*/ 2441 h 2469"/>
              <a:gd name="T6" fmla="*/ 389 w 1131"/>
              <a:gd name="T7" fmla="*/ 2441 h 2469"/>
              <a:gd name="T8" fmla="*/ 0 w 1131"/>
              <a:gd name="T9" fmla="*/ 145 h 2469"/>
              <a:gd name="T10" fmla="*/ 362 w 1131"/>
              <a:gd name="T11" fmla="*/ 28 h 2469"/>
              <a:gd name="T12" fmla="*/ 741 w 1131"/>
              <a:gd name="T13" fmla="*/ 19 h 2469"/>
              <a:gd name="T14" fmla="*/ 1130 w 1131"/>
              <a:gd name="T15" fmla="*/ 2314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2469">
                <a:moveTo>
                  <a:pt x="1130" y="2314"/>
                </a:moveTo>
                <a:lnTo>
                  <a:pt x="1130" y="2314"/>
                </a:lnTo>
                <a:cubicBezTo>
                  <a:pt x="1058" y="2360"/>
                  <a:pt x="931" y="2414"/>
                  <a:pt x="768" y="2441"/>
                </a:cubicBezTo>
                <a:cubicBezTo>
                  <a:pt x="606" y="2468"/>
                  <a:pt x="479" y="2459"/>
                  <a:pt x="389" y="2441"/>
                </a:cubicBezTo>
                <a:cubicBezTo>
                  <a:pt x="262" y="1673"/>
                  <a:pt x="127" y="914"/>
                  <a:pt x="0" y="145"/>
                </a:cubicBezTo>
                <a:cubicBezTo>
                  <a:pt x="81" y="109"/>
                  <a:pt x="208" y="55"/>
                  <a:pt x="362" y="28"/>
                </a:cubicBezTo>
                <a:cubicBezTo>
                  <a:pt x="515" y="0"/>
                  <a:pt x="651" y="10"/>
                  <a:pt x="741" y="19"/>
                </a:cubicBezTo>
                <a:cubicBezTo>
                  <a:pt x="868" y="787"/>
                  <a:pt x="1003" y="1546"/>
                  <a:pt x="1130" y="23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id="{51EC0A53-8ECC-BC49-9A57-79A4D5A8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106" y="4525984"/>
            <a:ext cx="1949082" cy="1949079"/>
          </a:xfrm>
          <a:custGeom>
            <a:avLst/>
            <a:gdLst>
              <a:gd name="T0" fmla="*/ 1872 w 1873"/>
              <a:gd name="T1" fmla="*/ 940 h 1872"/>
              <a:gd name="T2" fmla="*/ 1872 w 1873"/>
              <a:gd name="T3" fmla="*/ 940 h 1872"/>
              <a:gd name="T4" fmla="*/ 931 w 1873"/>
              <a:gd name="T5" fmla="*/ 1871 h 1872"/>
              <a:gd name="T6" fmla="*/ 0 w 1873"/>
              <a:gd name="T7" fmla="*/ 940 h 1872"/>
              <a:gd name="T8" fmla="*/ 931 w 1873"/>
              <a:gd name="T9" fmla="*/ 0 h 1872"/>
              <a:gd name="T10" fmla="*/ 1872 w 1873"/>
              <a:gd name="T11" fmla="*/ 94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1872">
                <a:moveTo>
                  <a:pt x="1872" y="940"/>
                </a:moveTo>
                <a:lnTo>
                  <a:pt x="1872" y="940"/>
                </a:lnTo>
                <a:cubicBezTo>
                  <a:pt x="1872" y="1456"/>
                  <a:pt x="1456" y="1871"/>
                  <a:pt x="931" y="1871"/>
                </a:cubicBezTo>
                <a:cubicBezTo>
                  <a:pt x="416" y="1871"/>
                  <a:pt x="0" y="1456"/>
                  <a:pt x="0" y="940"/>
                </a:cubicBezTo>
                <a:cubicBezTo>
                  <a:pt x="0" y="416"/>
                  <a:pt x="416" y="0"/>
                  <a:pt x="931" y="0"/>
                </a:cubicBezTo>
                <a:cubicBezTo>
                  <a:pt x="1456" y="0"/>
                  <a:pt x="1872" y="416"/>
                  <a:pt x="1872" y="9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47">
            <a:extLst>
              <a:ext uri="{FF2B5EF4-FFF2-40B4-BE49-F238E27FC236}">
                <a16:creationId xmlns:a16="http://schemas.microsoft.com/office/drawing/2014/main" id="{BD321344-C3C4-424E-BB12-73665270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106" y="7442725"/>
            <a:ext cx="1949082" cy="1949079"/>
          </a:xfrm>
          <a:custGeom>
            <a:avLst/>
            <a:gdLst>
              <a:gd name="T0" fmla="*/ 1872 w 1873"/>
              <a:gd name="T1" fmla="*/ 940 h 1872"/>
              <a:gd name="T2" fmla="*/ 1872 w 1873"/>
              <a:gd name="T3" fmla="*/ 940 h 1872"/>
              <a:gd name="T4" fmla="*/ 931 w 1873"/>
              <a:gd name="T5" fmla="*/ 1871 h 1872"/>
              <a:gd name="T6" fmla="*/ 0 w 1873"/>
              <a:gd name="T7" fmla="*/ 940 h 1872"/>
              <a:gd name="T8" fmla="*/ 931 w 1873"/>
              <a:gd name="T9" fmla="*/ 0 h 1872"/>
              <a:gd name="T10" fmla="*/ 1872 w 1873"/>
              <a:gd name="T11" fmla="*/ 94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1872">
                <a:moveTo>
                  <a:pt x="1872" y="940"/>
                </a:moveTo>
                <a:lnTo>
                  <a:pt x="1872" y="940"/>
                </a:lnTo>
                <a:cubicBezTo>
                  <a:pt x="1872" y="1455"/>
                  <a:pt x="1456" y="1871"/>
                  <a:pt x="931" y="1871"/>
                </a:cubicBezTo>
                <a:cubicBezTo>
                  <a:pt x="416" y="1871"/>
                  <a:pt x="0" y="1455"/>
                  <a:pt x="0" y="940"/>
                </a:cubicBezTo>
                <a:cubicBezTo>
                  <a:pt x="0" y="415"/>
                  <a:pt x="416" y="0"/>
                  <a:pt x="931" y="0"/>
                </a:cubicBezTo>
                <a:cubicBezTo>
                  <a:pt x="1456" y="0"/>
                  <a:pt x="1872" y="415"/>
                  <a:pt x="1872" y="9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48">
            <a:extLst>
              <a:ext uri="{FF2B5EF4-FFF2-40B4-BE49-F238E27FC236}">
                <a16:creationId xmlns:a16="http://schemas.microsoft.com/office/drawing/2014/main" id="{6953A257-ED26-BF4B-B7C8-0BE6EF8D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106" y="10354879"/>
            <a:ext cx="1949082" cy="1958254"/>
          </a:xfrm>
          <a:custGeom>
            <a:avLst/>
            <a:gdLst>
              <a:gd name="T0" fmla="*/ 1872 w 1873"/>
              <a:gd name="T1" fmla="*/ 940 h 1881"/>
              <a:gd name="T2" fmla="*/ 1872 w 1873"/>
              <a:gd name="T3" fmla="*/ 940 h 1881"/>
              <a:gd name="T4" fmla="*/ 931 w 1873"/>
              <a:gd name="T5" fmla="*/ 1880 h 1881"/>
              <a:gd name="T6" fmla="*/ 0 w 1873"/>
              <a:gd name="T7" fmla="*/ 940 h 1881"/>
              <a:gd name="T8" fmla="*/ 931 w 1873"/>
              <a:gd name="T9" fmla="*/ 0 h 1881"/>
              <a:gd name="T10" fmla="*/ 1872 w 1873"/>
              <a:gd name="T11" fmla="*/ 94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1881">
                <a:moveTo>
                  <a:pt x="1872" y="940"/>
                </a:moveTo>
                <a:lnTo>
                  <a:pt x="1872" y="940"/>
                </a:lnTo>
                <a:cubicBezTo>
                  <a:pt x="1872" y="1455"/>
                  <a:pt x="1456" y="1880"/>
                  <a:pt x="931" y="1880"/>
                </a:cubicBezTo>
                <a:cubicBezTo>
                  <a:pt x="416" y="1880"/>
                  <a:pt x="0" y="1455"/>
                  <a:pt x="0" y="940"/>
                </a:cubicBezTo>
                <a:cubicBezTo>
                  <a:pt x="0" y="416"/>
                  <a:pt x="416" y="0"/>
                  <a:pt x="931" y="0"/>
                </a:cubicBezTo>
                <a:cubicBezTo>
                  <a:pt x="1456" y="0"/>
                  <a:pt x="1872" y="416"/>
                  <a:pt x="1872" y="9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0">
            <a:extLst>
              <a:ext uri="{FF2B5EF4-FFF2-40B4-BE49-F238E27FC236}">
                <a16:creationId xmlns:a16="http://schemas.microsoft.com/office/drawing/2014/main" id="{6CFDF8A4-5AE0-C84A-BF31-AF42BD1EE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77" y="5259755"/>
            <a:ext cx="215544" cy="697083"/>
          </a:xfrm>
          <a:custGeom>
            <a:avLst/>
            <a:gdLst>
              <a:gd name="T0" fmla="*/ 108 w 209"/>
              <a:gd name="T1" fmla="*/ 669 h 670"/>
              <a:gd name="T2" fmla="*/ 108 w 209"/>
              <a:gd name="T3" fmla="*/ 669 h 670"/>
              <a:gd name="T4" fmla="*/ 63 w 209"/>
              <a:gd name="T5" fmla="*/ 660 h 670"/>
              <a:gd name="T6" fmla="*/ 54 w 209"/>
              <a:gd name="T7" fmla="*/ 624 h 670"/>
              <a:gd name="T8" fmla="*/ 54 w 209"/>
              <a:gd name="T9" fmla="*/ 136 h 670"/>
              <a:gd name="T10" fmla="*/ 18 w 209"/>
              <a:gd name="T11" fmla="*/ 100 h 670"/>
              <a:gd name="T12" fmla="*/ 9 w 209"/>
              <a:gd name="T13" fmla="*/ 55 h 670"/>
              <a:gd name="T14" fmla="*/ 9 w 209"/>
              <a:gd name="T15" fmla="*/ 18 h 670"/>
              <a:gd name="T16" fmla="*/ 27 w 209"/>
              <a:gd name="T17" fmla="*/ 0 h 670"/>
              <a:gd name="T18" fmla="*/ 180 w 209"/>
              <a:gd name="T19" fmla="*/ 0 h 670"/>
              <a:gd name="T20" fmla="*/ 198 w 209"/>
              <a:gd name="T21" fmla="*/ 18 h 670"/>
              <a:gd name="T22" fmla="*/ 198 w 209"/>
              <a:gd name="T23" fmla="*/ 55 h 670"/>
              <a:gd name="T24" fmla="*/ 189 w 209"/>
              <a:gd name="T25" fmla="*/ 100 h 670"/>
              <a:gd name="T26" fmla="*/ 144 w 209"/>
              <a:gd name="T27" fmla="*/ 136 h 670"/>
              <a:gd name="T28" fmla="*/ 117 w 209"/>
              <a:gd name="T29" fmla="*/ 136 h 670"/>
              <a:gd name="T30" fmla="*/ 117 w 209"/>
              <a:gd name="T31" fmla="*/ 118 h 670"/>
              <a:gd name="T32" fmla="*/ 162 w 209"/>
              <a:gd name="T33" fmla="*/ 73 h 670"/>
              <a:gd name="T34" fmla="*/ 172 w 209"/>
              <a:gd name="T35" fmla="*/ 64 h 670"/>
              <a:gd name="T36" fmla="*/ 162 w 209"/>
              <a:gd name="T37" fmla="*/ 37 h 670"/>
              <a:gd name="T38" fmla="*/ 45 w 209"/>
              <a:gd name="T39" fmla="*/ 37 h 670"/>
              <a:gd name="T40" fmla="*/ 45 w 209"/>
              <a:gd name="T41" fmla="*/ 64 h 670"/>
              <a:gd name="T42" fmla="*/ 45 w 209"/>
              <a:gd name="T43" fmla="*/ 73 h 670"/>
              <a:gd name="T44" fmla="*/ 90 w 209"/>
              <a:gd name="T45" fmla="*/ 118 h 670"/>
              <a:gd name="T46" fmla="*/ 90 w 209"/>
              <a:gd name="T47" fmla="*/ 127 h 670"/>
              <a:gd name="T48" fmla="*/ 90 w 209"/>
              <a:gd name="T49" fmla="*/ 624 h 670"/>
              <a:gd name="T50" fmla="*/ 90 w 209"/>
              <a:gd name="T51" fmla="*/ 633 h 670"/>
              <a:gd name="T52" fmla="*/ 117 w 209"/>
              <a:gd name="T53" fmla="*/ 633 h 670"/>
              <a:gd name="T54" fmla="*/ 117 w 209"/>
              <a:gd name="T55" fmla="*/ 624 h 670"/>
              <a:gd name="T56" fmla="*/ 117 w 209"/>
              <a:gd name="T57" fmla="*/ 217 h 670"/>
              <a:gd name="T58" fmla="*/ 135 w 209"/>
              <a:gd name="T59" fmla="*/ 199 h 670"/>
              <a:gd name="T60" fmla="*/ 135 w 209"/>
              <a:gd name="T61" fmla="*/ 199 h 670"/>
              <a:gd name="T62" fmla="*/ 153 w 209"/>
              <a:gd name="T63" fmla="*/ 217 h 670"/>
              <a:gd name="T64" fmla="*/ 153 w 209"/>
              <a:gd name="T65" fmla="*/ 624 h 670"/>
              <a:gd name="T66" fmla="*/ 144 w 209"/>
              <a:gd name="T67" fmla="*/ 660 h 670"/>
              <a:gd name="T68" fmla="*/ 108 w 209"/>
              <a:gd name="T69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" h="670">
                <a:moveTo>
                  <a:pt x="108" y="669"/>
                </a:moveTo>
                <a:lnTo>
                  <a:pt x="108" y="669"/>
                </a:lnTo>
                <a:cubicBezTo>
                  <a:pt x="90" y="669"/>
                  <a:pt x="81" y="669"/>
                  <a:pt x="63" y="660"/>
                </a:cubicBezTo>
                <a:cubicBezTo>
                  <a:pt x="54" y="651"/>
                  <a:pt x="54" y="633"/>
                  <a:pt x="54" y="624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9" y="91"/>
                  <a:pt x="0" y="73"/>
                  <a:pt x="9" y="55"/>
                </a:cubicBezTo>
                <a:cubicBezTo>
                  <a:pt x="9" y="18"/>
                  <a:pt x="9" y="18"/>
                  <a:pt x="9" y="18"/>
                </a:cubicBezTo>
                <a:cubicBezTo>
                  <a:pt x="18" y="9"/>
                  <a:pt x="18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89" y="9"/>
                  <a:pt x="198" y="18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208" y="73"/>
                  <a:pt x="198" y="91"/>
                  <a:pt x="189" y="100"/>
                </a:cubicBezTo>
                <a:cubicBezTo>
                  <a:pt x="144" y="136"/>
                  <a:pt x="144" y="136"/>
                  <a:pt x="144" y="136"/>
                </a:cubicBezTo>
                <a:cubicBezTo>
                  <a:pt x="135" y="145"/>
                  <a:pt x="126" y="145"/>
                  <a:pt x="117" y="136"/>
                </a:cubicBezTo>
                <a:lnTo>
                  <a:pt x="117" y="118"/>
                </a:lnTo>
                <a:cubicBezTo>
                  <a:pt x="162" y="73"/>
                  <a:pt x="162" y="73"/>
                  <a:pt x="162" y="73"/>
                </a:cubicBezTo>
                <a:lnTo>
                  <a:pt x="172" y="64"/>
                </a:lnTo>
                <a:cubicBezTo>
                  <a:pt x="162" y="37"/>
                  <a:pt x="162" y="37"/>
                  <a:pt x="16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64"/>
                  <a:pt x="45" y="64"/>
                  <a:pt x="45" y="64"/>
                </a:cubicBezTo>
                <a:cubicBezTo>
                  <a:pt x="36" y="64"/>
                  <a:pt x="45" y="73"/>
                  <a:pt x="45" y="73"/>
                </a:cubicBezTo>
                <a:cubicBezTo>
                  <a:pt x="90" y="118"/>
                  <a:pt x="90" y="118"/>
                  <a:pt x="90" y="118"/>
                </a:cubicBezTo>
                <a:lnTo>
                  <a:pt x="90" y="127"/>
                </a:lnTo>
                <a:cubicBezTo>
                  <a:pt x="90" y="624"/>
                  <a:pt x="90" y="624"/>
                  <a:pt x="90" y="624"/>
                </a:cubicBezTo>
                <a:lnTo>
                  <a:pt x="90" y="633"/>
                </a:lnTo>
                <a:cubicBezTo>
                  <a:pt x="99" y="642"/>
                  <a:pt x="108" y="642"/>
                  <a:pt x="117" y="633"/>
                </a:cubicBezTo>
                <a:lnTo>
                  <a:pt x="117" y="624"/>
                </a:lnTo>
                <a:cubicBezTo>
                  <a:pt x="117" y="217"/>
                  <a:pt x="117" y="217"/>
                  <a:pt x="117" y="217"/>
                </a:cubicBezTo>
                <a:cubicBezTo>
                  <a:pt x="117" y="208"/>
                  <a:pt x="126" y="199"/>
                  <a:pt x="135" y="199"/>
                </a:cubicBezTo>
                <a:lnTo>
                  <a:pt x="135" y="199"/>
                </a:lnTo>
                <a:cubicBezTo>
                  <a:pt x="144" y="199"/>
                  <a:pt x="153" y="208"/>
                  <a:pt x="153" y="217"/>
                </a:cubicBezTo>
                <a:cubicBezTo>
                  <a:pt x="153" y="624"/>
                  <a:pt x="153" y="624"/>
                  <a:pt x="153" y="624"/>
                </a:cubicBezTo>
                <a:cubicBezTo>
                  <a:pt x="153" y="633"/>
                  <a:pt x="153" y="651"/>
                  <a:pt x="144" y="660"/>
                </a:cubicBezTo>
                <a:cubicBezTo>
                  <a:pt x="135" y="669"/>
                  <a:pt x="117" y="669"/>
                  <a:pt x="108" y="6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01">
            <a:extLst>
              <a:ext uri="{FF2B5EF4-FFF2-40B4-BE49-F238E27FC236}">
                <a16:creationId xmlns:a16="http://schemas.microsoft.com/office/drawing/2014/main" id="{C1CB008C-4054-4D43-BF85-AD71793C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998" y="5044209"/>
            <a:ext cx="36689" cy="256820"/>
          </a:xfrm>
          <a:custGeom>
            <a:avLst/>
            <a:gdLst>
              <a:gd name="T0" fmla="*/ 18 w 37"/>
              <a:gd name="T1" fmla="*/ 244 h 245"/>
              <a:gd name="T2" fmla="*/ 18 w 37"/>
              <a:gd name="T3" fmla="*/ 244 h 245"/>
              <a:gd name="T4" fmla="*/ 0 w 37"/>
              <a:gd name="T5" fmla="*/ 225 h 245"/>
              <a:gd name="T6" fmla="*/ 0 w 37"/>
              <a:gd name="T7" fmla="*/ 18 h 245"/>
              <a:gd name="T8" fmla="*/ 18 w 37"/>
              <a:gd name="T9" fmla="*/ 0 h 245"/>
              <a:gd name="T10" fmla="*/ 36 w 37"/>
              <a:gd name="T11" fmla="*/ 18 h 245"/>
              <a:gd name="T12" fmla="*/ 36 w 37"/>
              <a:gd name="T13" fmla="*/ 225 h 245"/>
              <a:gd name="T14" fmla="*/ 18 w 37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45">
                <a:moveTo>
                  <a:pt x="18" y="244"/>
                </a:moveTo>
                <a:lnTo>
                  <a:pt x="18" y="244"/>
                </a:lnTo>
                <a:cubicBezTo>
                  <a:pt x="0" y="244"/>
                  <a:pt x="0" y="235"/>
                  <a:pt x="0" y="2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0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225"/>
                  <a:pt x="36" y="225"/>
                  <a:pt x="36" y="225"/>
                </a:cubicBezTo>
                <a:cubicBezTo>
                  <a:pt x="36" y="235"/>
                  <a:pt x="27" y="244"/>
                  <a:pt x="18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2">
            <a:extLst>
              <a:ext uri="{FF2B5EF4-FFF2-40B4-BE49-F238E27FC236}">
                <a16:creationId xmlns:a16="http://schemas.microsoft.com/office/drawing/2014/main" id="{567F7298-8586-8F4C-8C61-307AAC03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616" y="5044209"/>
            <a:ext cx="55033" cy="256820"/>
          </a:xfrm>
          <a:custGeom>
            <a:avLst/>
            <a:gdLst>
              <a:gd name="T0" fmla="*/ 36 w 55"/>
              <a:gd name="T1" fmla="*/ 244 h 245"/>
              <a:gd name="T2" fmla="*/ 36 w 55"/>
              <a:gd name="T3" fmla="*/ 244 h 245"/>
              <a:gd name="T4" fmla="*/ 18 w 55"/>
              <a:gd name="T5" fmla="*/ 235 h 245"/>
              <a:gd name="T6" fmla="*/ 0 w 55"/>
              <a:gd name="T7" fmla="*/ 18 h 245"/>
              <a:gd name="T8" fmla="*/ 18 w 55"/>
              <a:gd name="T9" fmla="*/ 0 h 245"/>
              <a:gd name="T10" fmla="*/ 36 w 55"/>
              <a:gd name="T11" fmla="*/ 18 h 245"/>
              <a:gd name="T12" fmla="*/ 54 w 55"/>
              <a:gd name="T13" fmla="*/ 225 h 245"/>
              <a:gd name="T14" fmla="*/ 36 w 55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45">
                <a:moveTo>
                  <a:pt x="36" y="244"/>
                </a:moveTo>
                <a:lnTo>
                  <a:pt x="36" y="244"/>
                </a:lnTo>
                <a:cubicBezTo>
                  <a:pt x="28" y="244"/>
                  <a:pt x="18" y="244"/>
                  <a:pt x="18" y="2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54" y="225"/>
                  <a:pt x="54" y="225"/>
                  <a:pt x="54" y="225"/>
                </a:cubicBezTo>
                <a:cubicBezTo>
                  <a:pt x="54" y="235"/>
                  <a:pt x="45" y="244"/>
                  <a:pt x="36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3">
            <a:extLst>
              <a:ext uri="{FF2B5EF4-FFF2-40B4-BE49-F238E27FC236}">
                <a16:creationId xmlns:a16="http://schemas.microsoft.com/office/drawing/2014/main" id="{96208DC2-2351-E946-B890-3356BDEF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449" y="5044209"/>
            <a:ext cx="55033" cy="256820"/>
          </a:xfrm>
          <a:custGeom>
            <a:avLst/>
            <a:gdLst>
              <a:gd name="T0" fmla="*/ 18 w 55"/>
              <a:gd name="T1" fmla="*/ 244 h 245"/>
              <a:gd name="T2" fmla="*/ 18 w 55"/>
              <a:gd name="T3" fmla="*/ 244 h 245"/>
              <a:gd name="T4" fmla="*/ 18 w 55"/>
              <a:gd name="T5" fmla="*/ 244 h 245"/>
              <a:gd name="T6" fmla="*/ 0 w 55"/>
              <a:gd name="T7" fmla="*/ 225 h 245"/>
              <a:gd name="T8" fmla="*/ 18 w 55"/>
              <a:gd name="T9" fmla="*/ 18 h 245"/>
              <a:gd name="T10" fmla="*/ 36 w 55"/>
              <a:gd name="T11" fmla="*/ 0 h 245"/>
              <a:gd name="T12" fmla="*/ 54 w 55"/>
              <a:gd name="T13" fmla="*/ 18 h 245"/>
              <a:gd name="T14" fmla="*/ 36 w 55"/>
              <a:gd name="T15" fmla="*/ 235 h 245"/>
              <a:gd name="T16" fmla="*/ 18 w 55"/>
              <a:gd name="T1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45">
                <a:moveTo>
                  <a:pt x="18" y="244"/>
                </a:moveTo>
                <a:lnTo>
                  <a:pt x="18" y="244"/>
                </a:lnTo>
                <a:lnTo>
                  <a:pt x="18" y="244"/>
                </a:lnTo>
                <a:cubicBezTo>
                  <a:pt x="9" y="244"/>
                  <a:pt x="0" y="235"/>
                  <a:pt x="0" y="225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8"/>
                  <a:pt x="27" y="0"/>
                  <a:pt x="36" y="0"/>
                </a:cubicBezTo>
                <a:cubicBezTo>
                  <a:pt x="45" y="0"/>
                  <a:pt x="54" y="8"/>
                  <a:pt x="54" y="18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244"/>
                  <a:pt x="27" y="244"/>
                  <a:pt x="18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4">
            <a:extLst>
              <a:ext uri="{FF2B5EF4-FFF2-40B4-BE49-F238E27FC236}">
                <a16:creationId xmlns:a16="http://schemas.microsoft.com/office/drawing/2014/main" id="{B6A341F4-22D9-F147-82F7-1987F455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473" y="5090069"/>
            <a:ext cx="793389" cy="788804"/>
          </a:xfrm>
          <a:custGeom>
            <a:avLst/>
            <a:gdLst>
              <a:gd name="T0" fmla="*/ 380 w 761"/>
              <a:gd name="T1" fmla="*/ 759 h 760"/>
              <a:gd name="T2" fmla="*/ 380 w 761"/>
              <a:gd name="T3" fmla="*/ 759 h 760"/>
              <a:gd name="T4" fmla="*/ 0 w 761"/>
              <a:gd name="T5" fmla="*/ 379 h 760"/>
              <a:gd name="T6" fmla="*/ 380 w 761"/>
              <a:gd name="T7" fmla="*/ 0 h 760"/>
              <a:gd name="T8" fmla="*/ 760 w 761"/>
              <a:gd name="T9" fmla="*/ 379 h 760"/>
              <a:gd name="T10" fmla="*/ 380 w 761"/>
              <a:gd name="T11" fmla="*/ 759 h 760"/>
              <a:gd name="T12" fmla="*/ 380 w 761"/>
              <a:gd name="T13" fmla="*/ 36 h 760"/>
              <a:gd name="T14" fmla="*/ 380 w 761"/>
              <a:gd name="T15" fmla="*/ 36 h 760"/>
              <a:gd name="T16" fmla="*/ 36 w 761"/>
              <a:gd name="T17" fmla="*/ 379 h 760"/>
              <a:gd name="T18" fmla="*/ 380 w 761"/>
              <a:gd name="T19" fmla="*/ 723 h 760"/>
              <a:gd name="T20" fmla="*/ 724 w 761"/>
              <a:gd name="T21" fmla="*/ 379 h 760"/>
              <a:gd name="T22" fmla="*/ 380 w 761"/>
              <a:gd name="T23" fmla="*/ 3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1" h="760">
                <a:moveTo>
                  <a:pt x="380" y="759"/>
                </a:moveTo>
                <a:lnTo>
                  <a:pt x="380" y="759"/>
                </a:lnTo>
                <a:cubicBezTo>
                  <a:pt x="172" y="759"/>
                  <a:pt x="0" y="596"/>
                  <a:pt x="0" y="379"/>
                </a:cubicBezTo>
                <a:cubicBezTo>
                  <a:pt x="0" y="171"/>
                  <a:pt x="172" y="0"/>
                  <a:pt x="380" y="0"/>
                </a:cubicBezTo>
                <a:cubicBezTo>
                  <a:pt x="588" y="0"/>
                  <a:pt x="760" y="171"/>
                  <a:pt x="760" y="379"/>
                </a:cubicBezTo>
                <a:cubicBezTo>
                  <a:pt x="760" y="596"/>
                  <a:pt x="588" y="759"/>
                  <a:pt x="380" y="759"/>
                </a:cubicBezTo>
                <a:close/>
                <a:moveTo>
                  <a:pt x="380" y="36"/>
                </a:moveTo>
                <a:lnTo>
                  <a:pt x="380" y="36"/>
                </a:lnTo>
                <a:cubicBezTo>
                  <a:pt x="190" y="36"/>
                  <a:pt x="36" y="190"/>
                  <a:pt x="36" y="379"/>
                </a:cubicBezTo>
                <a:cubicBezTo>
                  <a:pt x="36" y="569"/>
                  <a:pt x="190" y="723"/>
                  <a:pt x="380" y="723"/>
                </a:cubicBezTo>
                <a:cubicBezTo>
                  <a:pt x="570" y="723"/>
                  <a:pt x="724" y="569"/>
                  <a:pt x="724" y="379"/>
                </a:cubicBezTo>
                <a:cubicBezTo>
                  <a:pt x="724" y="190"/>
                  <a:pt x="570" y="36"/>
                  <a:pt x="38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05">
            <a:extLst>
              <a:ext uri="{FF2B5EF4-FFF2-40B4-BE49-F238E27FC236}">
                <a16:creationId xmlns:a16="http://schemas.microsoft.com/office/drawing/2014/main" id="{EBBDE3C1-812A-7549-8D5D-A7F8B30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883" y="5223067"/>
            <a:ext cx="536569" cy="536569"/>
          </a:xfrm>
          <a:custGeom>
            <a:avLst/>
            <a:gdLst>
              <a:gd name="T0" fmla="*/ 253 w 516"/>
              <a:gd name="T1" fmla="*/ 515 h 516"/>
              <a:gd name="T2" fmla="*/ 253 w 516"/>
              <a:gd name="T3" fmla="*/ 515 h 516"/>
              <a:gd name="T4" fmla="*/ 0 w 516"/>
              <a:gd name="T5" fmla="*/ 253 h 516"/>
              <a:gd name="T6" fmla="*/ 253 w 516"/>
              <a:gd name="T7" fmla="*/ 0 h 516"/>
              <a:gd name="T8" fmla="*/ 515 w 516"/>
              <a:gd name="T9" fmla="*/ 253 h 516"/>
              <a:gd name="T10" fmla="*/ 497 w 516"/>
              <a:gd name="T11" fmla="*/ 271 h 516"/>
              <a:gd name="T12" fmla="*/ 479 w 516"/>
              <a:gd name="T13" fmla="*/ 253 h 516"/>
              <a:gd name="T14" fmla="*/ 253 w 516"/>
              <a:gd name="T15" fmla="*/ 36 h 516"/>
              <a:gd name="T16" fmla="*/ 36 w 516"/>
              <a:gd name="T17" fmla="*/ 253 h 516"/>
              <a:gd name="T18" fmla="*/ 253 w 516"/>
              <a:gd name="T19" fmla="*/ 479 h 516"/>
              <a:gd name="T20" fmla="*/ 452 w 516"/>
              <a:gd name="T21" fmla="*/ 362 h 516"/>
              <a:gd name="T22" fmla="*/ 470 w 516"/>
              <a:gd name="T23" fmla="*/ 362 h 516"/>
              <a:gd name="T24" fmla="*/ 479 w 516"/>
              <a:gd name="T25" fmla="*/ 380 h 516"/>
              <a:gd name="T26" fmla="*/ 253 w 516"/>
              <a:gd name="T27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6" h="516">
                <a:moveTo>
                  <a:pt x="253" y="515"/>
                </a:moveTo>
                <a:lnTo>
                  <a:pt x="253" y="515"/>
                </a:lnTo>
                <a:cubicBezTo>
                  <a:pt x="108" y="515"/>
                  <a:pt x="0" y="398"/>
                  <a:pt x="0" y="253"/>
                </a:cubicBezTo>
                <a:cubicBezTo>
                  <a:pt x="0" y="118"/>
                  <a:pt x="108" y="0"/>
                  <a:pt x="253" y="0"/>
                </a:cubicBezTo>
                <a:cubicBezTo>
                  <a:pt x="398" y="0"/>
                  <a:pt x="515" y="118"/>
                  <a:pt x="515" y="253"/>
                </a:cubicBezTo>
                <a:cubicBezTo>
                  <a:pt x="515" y="262"/>
                  <a:pt x="506" y="271"/>
                  <a:pt x="497" y="271"/>
                </a:cubicBezTo>
                <a:cubicBezTo>
                  <a:pt x="488" y="271"/>
                  <a:pt x="479" y="262"/>
                  <a:pt x="479" y="253"/>
                </a:cubicBezTo>
                <a:cubicBezTo>
                  <a:pt x="479" y="136"/>
                  <a:pt x="380" y="36"/>
                  <a:pt x="253" y="36"/>
                </a:cubicBezTo>
                <a:cubicBezTo>
                  <a:pt x="135" y="36"/>
                  <a:pt x="36" y="136"/>
                  <a:pt x="36" y="253"/>
                </a:cubicBezTo>
                <a:cubicBezTo>
                  <a:pt x="36" y="380"/>
                  <a:pt x="135" y="479"/>
                  <a:pt x="253" y="479"/>
                </a:cubicBezTo>
                <a:cubicBezTo>
                  <a:pt x="334" y="479"/>
                  <a:pt x="407" y="434"/>
                  <a:pt x="452" y="362"/>
                </a:cubicBezTo>
                <a:cubicBezTo>
                  <a:pt x="452" y="353"/>
                  <a:pt x="470" y="353"/>
                  <a:pt x="470" y="362"/>
                </a:cubicBezTo>
                <a:cubicBezTo>
                  <a:pt x="479" y="362"/>
                  <a:pt x="488" y="371"/>
                  <a:pt x="479" y="380"/>
                </a:cubicBezTo>
                <a:cubicBezTo>
                  <a:pt x="434" y="461"/>
                  <a:pt x="352" y="515"/>
                  <a:pt x="253" y="5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06">
            <a:extLst>
              <a:ext uri="{FF2B5EF4-FFF2-40B4-BE49-F238E27FC236}">
                <a16:creationId xmlns:a16="http://schemas.microsoft.com/office/drawing/2014/main" id="{02D02281-F11B-EF4E-9A5D-60ACFD41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197" y="7892160"/>
            <a:ext cx="1045624" cy="1045624"/>
          </a:xfrm>
          <a:custGeom>
            <a:avLst/>
            <a:gdLst>
              <a:gd name="T0" fmla="*/ 506 w 1005"/>
              <a:gd name="T1" fmla="*/ 1004 h 1005"/>
              <a:gd name="T2" fmla="*/ 506 w 1005"/>
              <a:gd name="T3" fmla="*/ 1004 h 1005"/>
              <a:gd name="T4" fmla="*/ 154 w 1005"/>
              <a:gd name="T5" fmla="*/ 859 h 1005"/>
              <a:gd name="T6" fmla="*/ 154 w 1005"/>
              <a:gd name="T7" fmla="*/ 841 h 1005"/>
              <a:gd name="T8" fmla="*/ 181 w 1005"/>
              <a:gd name="T9" fmla="*/ 841 h 1005"/>
              <a:gd name="T10" fmla="*/ 506 w 1005"/>
              <a:gd name="T11" fmla="*/ 968 h 1005"/>
              <a:gd name="T12" fmla="*/ 968 w 1005"/>
              <a:gd name="T13" fmla="*/ 507 h 1005"/>
              <a:gd name="T14" fmla="*/ 968 w 1005"/>
              <a:gd name="T15" fmla="*/ 462 h 1005"/>
              <a:gd name="T16" fmla="*/ 832 w 1005"/>
              <a:gd name="T17" fmla="*/ 389 h 1005"/>
              <a:gd name="T18" fmla="*/ 769 w 1005"/>
              <a:gd name="T19" fmla="*/ 398 h 1005"/>
              <a:gd name="T20" fmla="*/ 606 w 1005"/>
              <a:gd name="T21" fmla="*/ 235 h 1005"/>
              <a:gd name="T22" fmla="*/ 624 w 1005"/>
              <a:gd name="T23" fmla="*/ 163 h 1005"/>
              <a:gd name="T24" fmla="*/ 543 w 1005"/>
              <a:gd name="T25" fmla="*/ 46 h 1005"/>
              <a:gd name="T26" fmla="*/ 506 w 1005"/>
              <a:gd name="T27" fmla="*/ 37 h 1005"/>
              <a:gd name="T28" fmla="*/ 36 w 1005"/>
              <a:gd name="T29" fmla="*/ 507 h 1005"/>
              <a:gd name="T30" fmla="*/ 90 w 1005"/>
              <a:gd name="T31" fmla="*/ 724 h 1005"/>
              <a:gd name="T32" fmla="*/ 90 w 1005"/>
              <a:gd name="T33" fmla="*/ 751 h 1005"/>
              <a:gd name="T34" fmla="*/ 64 w 1005"/>
              <a:gd name="T35" fmla="*/ 742 h 1005"/>
              <a:gd name="T36" fmla="*/ 0 w 1005"/>
              <a:gd name="T37" fmla="*/ 507 h 1005"/>
              <a:gd name="T38" fmla="*/ 506 w 1005"/>
              <a:gd name="T39" fmla="*/ 0 h 1005"/>
              <a:gd name="T40" fmla="*/ 570 w 1005"/>
              <a:gd name="T41" fmla="*/ 9 h 1005"/>
              <a:gd name="T42" fmla="*/ 579 w 1005"/>
              <a:gd name="T43" fmla="*/ 28 h 1005"/>
              <a:gd name="T44" fmla="*/ 579 w 1005"/>
              <a:gd name="T45" fmla="*/ 37 h 1005"/>
              <a:gd name="T46" fmla="*/ 660 w 1005"/>
              <a:gd name="T47" fmla="*/ 136 h 1005"/>
              <a:gd name="T48" fmla="*/ 669 w 1005"/>
              <a:gd name="T49" fmla="*/ 145 h 1005"/>
              <a:gd name="T50" fmla="*/ 669 w 1005"/>
              <a:gd name="T51" fmla="*/ 163 h 1005"/>
              <a:gd name="T52" fmla="*/ 642 w 1005"/>
              <a:gd name="T53" fmla="*/ 235 h 1005"/>
              <a:gd name="T54" fmla="*/ 769 w 1005"/>
              <a:gd name="T55" fmla="*/ 362 h 1005"/>
              <a:gd name="T56" fmla="*/ 832 w 1005"/>
              <a:gd name="T57" fmla="*/ 353 h 1005"/>
              <a:gd name="T58" fmla="*/ 841 w 1005"/>
              <a:gd name="T59" fmla="*/ 344 h 1005"/>
              <a:gd name="T60" fmla="*/ 859 w 1005"/>
              <a:gd name="T61" fmla="*/ 362 h 1005"/>
              <a:gd name="T62" fmla="*/ 949 w 1005"/>
              <a:gd name="T63" fmla="*/ 425 h 1005"/>
              <a:gd name="T64" fmla="*/ 976 w 1005"/>
              <a:gd name="T65" fmla="*/ 425 h 1005"/>
              <a:gd name="T66" fmla="*/ 994 w 1005"/>
              <a:gd name="T67" fmla="*/ 425 h 1005"/>
              <a:gd name="T68" fmla="*/ 994 w 1005"/>
              <a:gd name="T69" fmla="*/ 434 h 1005"/>
              <a:gd name="T70" fmla="*/ 1004 w 1005"/>
              <a:gd name="T71" fmla="*/ 507 h 1005"/>
              <a:gd name="T72" fmla="*/ 506 w 1005"/>
              <a:gd name="T73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5" h="1005">
                <a:moveTo>
                  <a:pt x="506" y="1004"/>
                </a:moveTo>
                <a:lnTo>
                  <a:pt x="506" y="1004"/>
                </a:lnTo>
                <a:cubicBezTo>
                  <a:pt x="371" y="1004"/>
                  <a:pt x="244" y="958"/>
                  <a:pt x="154" y="859"/>
                </a:cubicBezTo>
                <a:cubicBezTo>
                  <a:pt x="145" y="859"/>
                  <a:pt x="145" y="841"/>
                  <a:pt x="154" y="841"/>
                </a:cubicBezTo>
                <a:cubicBezTo>
                  <a:pt x="163" y="832"/>
                  <a:pt x="172" y="832"/>
                  <a:pt x="181" y="841"/>
                </a:cubicBezTo>
                <a:cubicBezTo>
                  <a:pt x="262" y="922"/>
                  <a:pt x="380" y="968"/>
                  <a:pt x="506" y="968"/>
                </a:cubicBezTo>
                <a:cubicBezTo>
                  <a:pt x="760" y="968"/>
                  <a:pt x="968" y="760"/>
                  <a:pt x="968" y="507"/>
                </a:cubicBezTo>
                <a:cubicBezTo>
                  <a:pt x="968" y="488"/>
                  <a:pt x="968" y="479"/>
                  <a:pt x="968" y="462"/>
                </a:cubicBezTo>
                <a:cubicBezTo>
                  <a:pt x="904" y="471"/>
                  <a:pt x="859" y="434"/>
                  <a:pt x="832" y="389"/>
                </a:cubicBezTo>
                <a:cubicBezTo>
                  <a:pt x="814" y="398"/>
                  <a:pt x="787" y="398"/>
                  <a:pt x="769" y="398"/>
                </a:cubicBezTo>
                <a:cubicBezTo>
                  <a:pt x="678" y="398"/>
                  <a:pt x="606" y="326"/>
                  <a:pt x="606" y="235"/>
                </a:cubicBezTo>
                <a:cubicBezTo>
                  <a:pt x="606" y="208"/>
                  <a:pt x="615" y="190"/>
                  <a:pt x="624" y="163"/>
                </a:cubicBezTo>
                <a:cubicBezTo>
                  <a:pt x="579" y="145"/>
                  <a:pt x="543" y="91"/>
                  <a:pt x="543" y="46"/>
                </a:cubicBezTo>
                <a:cubicBezTo>
                  <a:pt x="534" y="37"/>
                  <a:pt x="515" y="37"/>
                  <a:pt x="506" y="37"/>
                </a:cubicBezTo>
                <a:cubicBezTo>
                  <a:pt x="244" y="37"/>
                  <a:pt x="36" y="245"/>
                  <a:pt x="36" y="507"/>
                </a:cubicBezTo>
                <a:cubicBezTo>
                  <a:pt x="36" y="579"/>
                  <a:pt x="54" y="660"/>
                  <a:pt x="90" y="724"/>
                </a:cubicBezTo>
                <a:cubicBezTo>
                  <a:pt x="100" y="733"/>
                  <a:pt x="100" y="742"/>
                  <a:pt x="90" y="751"/>
                </a:cubicBezTo>
                <a:cubicBezTo>
                  <a:pt x="81" y="751"/>
                  <a:pt x="64" y="751"/>
                  <a:pt x="64" y="742"/>
                </a:cubicBezTo>
                <a:cubicBezTo>
                  <a:pt x="27" y="669"/>
                  <a:pt x="0" y="588"/>
                  <a:pt x="0" y="507"/>
                </a:cubicBezTo>
                <a:cubicBezTo>
                  <a:pt x="0" y="226"/>
                  <a:pt x="226" y="0"/>
                  <a:pt x="506" y="0"/>
                </a:cubicBezTo>
                <a:cubicBezTo>
                  <a:pt x="524" y="0"/>
                  <a:pt x="543" y="9"/>
                  <a:pt x="570" y="9"/>
                </a:cubicBezTo>
                <a:cubicBezTo>
                  <a:pt x="579" y="9"/>
                  <a:pt x="579" y="18"/>
                  <a:pt x="579" y="28"/>
                </a:cubicBezTo>
                <a:lnTo>
                  <a:pt x="579" y="37"/>
                </a:lnTo>
                <a:cubicBezTo>
                  <a:pt x="579" y="82"/>
                  <a:pt x="615" y="127"/>
                  <a:pt x="660" y="136"/>
                </a:cubicBezTo>
                <a:lnTo>
                  <a:pt x="669" y="145"/>
                </a:lnTo>
                <a:cubicBezTo>
                  <a:pt x="669" y="154"/>
                  <a:pt x="669" y="163"/>
                  <a:pt x="669" y="163"/>
                </a:cubicBezTo>
                <a:cubicBezTo>
                  <a:pt x="651" y="190"/>
                  <a:pt x="642" y="208"/>
                  <a:pt x="642" y="235"/>
                </a:cubicBezTo>
                <a:cubicBezTo>
                  <a:pt x="642" y="308"/>
                  <a:pt x="696" y="362"/>
                  <a:pt x="769" y="362"/>
                </a:cubicBezTo>
                <a:cubicBezTo>
                  <a:pt x="787" y="362"/>
                  <a:pt x="814" y="362"/>
                  <a:pt x="832" y="353"/>
                </a:cubicBezTo>
                <a:cubicBezTo>
                  <a:pt x="832" y="344"/>
                  <a:pt x="841" y="344"/>
                  <a:pt x="841" y="344"/>
                </a:cubicBezTo>
                <a:cubicBezTo>
                  <a:pt x="850" y="353"/>
                  <a:pt x="850" y="353"/>
                  <a:pt x="859" y="362"/>
                </a:cubicBezTo>
                <a:cubicBezTo>
                  <a:pt x="868" y="398"/>
                  <a:pt x="904" y="425"/>
                  <a:pt x="949" y="425"/>
                </a:cubicBezTo>
                <a:cubicBezTo>
                  <a:pt x="958" y="425"/>
                  <a:pt x="968" y="425"/>
                  <a:pt x="976" y="425"/>
                </a:cubicBezTo>
                <a:cubicBezTo>
                  <a:pt x="976" y="425"/>
                  <a:pt x="985" y="425"/>
                  <a:pt x="994" y="425"/>
                </a:cubicBezTo>
                <a:lnTo>
                  <a:pt x="994" y="434"/>
                </a:lnTo>
                <a:cubicBezTo>
                  <a:pt x="1004" y="462"/>
                  <a:pt x="1004" y="479"/>
                  <a:pt x="1004" y="507"/>
                </a:cubicBezTo>
                <a:cubicBezTo>
                  <a:pt x="1004" y="778"/>
                  <a:pt x="777" y="1004"/>
                  <a:pt x="506" y="10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07">
            <a:extLst>
              <a:ext uri="{FF2B5EF4-FFF2-40B4-BE49-F238E27FC236}">
                <a16:creationId xmlns:a16="http://schemas.microsoft.com/office/drawing/2014/main" id="{E946931C-927C-854B-A91A-117B2A80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571" y="8144393"/>
            <a:ext cx="215544" cy="215547"/>
          </a:xfrm>
          <a:custGeom>
            <a:avLst/>
            <a:gdLst>
              <a:gd name="T0" fmla="*/ 99 w 209"/>
              <a:gd name="T1" fmla="*/ 207 h 208"/>
              <a:gd name="T2" fmla="*/ 99 w 209"/>
              <a:gd name="T3" fmla="*/ 207 h 208"/>
              <a:gd name="T4" fmla="*/ 0 w 209"/>
              <a:gd name="T5" fmla="*/ 108 h 208"/>
              <a:gd name="T6" fmla="*/ 99 w 209"/>
              <a:gd name="T7" fmla="*/ 0 h 208"/>
              <a:gd name="T8" fmla="*/ 208 w 209"/>
              <a:gd name="T9" fmla="*/ 108 h 208"/>
              <a:gd name="T10" fmla="*/ 99 w 209"/>
              <a:gd name="T11" fmla="*/ 207 h 208"/>
              <a:gd name="T12" fmla="*/ 99 w 209"/>
              <a:gd name="T13" fmla="*/ 36 h 208"/>
              <a:gd name="T14" fmla="*/ 99 w 209"/>
              <a:gd name="T15" fmla="*/ 36 h 208"/>
              <a:gd name="T16" fmla="*/ 36 w 209"/>
              <a:gd name="T17" fmla="*/ 108 h 208"/>
              <a:gd name="T18" fmla="*/ 99 w 209"/>
              <a:gd name="T19" fmla="*/ 171 h 208"/>
              <a:gd name="T20" fmla="*/ 172 w 209"/>
              <a:gd name="T21" fmla="*/ 108 h 208"/>
              <a:gd name="T22" fmla="*/ 99 w 209"/>
              <a:gd name="T23" fmla="*/ 3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8">
                <a:moveTo>
                  <a:pt x="99" y="207"/>
                </a:moveTo>
                <a:lnTo>
                  <a:pt x="99" y="207"/>
                </a:lnTo>
                <a:cubicBezTo>
                  <a:pt x="45" y="207"/>
                  <a:pt x="0" y="162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163" y="0"/>
                  <a:pt x="208" y="45"/>
                  <a:pt x="208" y="108"/>
                </a:cubicBezTo>
                <a:cubicBezTo>
                  <a:pt x="208" y="162"/>
                  <a:pt x="163" y="207"/>
                  <a:pt x="99" y="207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63" y="36"/>
                  <a:pt x="36" y="63"/>
                  <a:pt x="36" y="108"/>
                </a:cubicBezTo>
                <a:cubicBezTo>
                  <a:pt x="36" y="144"/>
                  <a:pt x="63" y="171"/>
                  <a:pt x="99" y="171"/>
                </a:cubicBezTo>
                <a:cubicBezTo>
                  <a:pt x="145" y="171"/>
                  <a:pt x="172" y="144"/>
                  <a:pt x="172" y="108"/>
                </a:cubicBezTo>
                <a:cubicBezTo>
                  <a:pt x="172" y="63"/>
                  <a:pt x="145" y="36"/>
                  <a:pt x="99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08">
            <a:extLst>
              <a:ext uri="{FF2B5EF4-FFF2-40B4-BE49-F238E27FC236}">
                <a16:creationId xmlns:a16="http://schemas.microsoft.com/office/drawing/2014/main" id="{C778FE54-9C04-5B4E-BF48-84755588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877" y="8566311"/>
            <a:ext cx="197202" cy="197202"/>
          </a:xfrm>
          <a:custGeom>
            <a:avLst/>
            <a:gdLst>
              <a:gd name="T0" fmla="*/ 91 w 191"/>
              <a:gd name="T1" fmla="*/ 190 h 191"/>
              <a:gd name="T2" fmla="*/ 91 w 191"/>
              <a:gd name="T3" fmla="*/ 190 h 191"/>
              <a:gd name="T4" fmla="*/ 0 w 191"/>
              <a:gd name="T5" fmla="*/ 91 h 191"/>
              <a:gd name="T6" fmla="*/ 91 w 191"/>
              <a:gd name="T7" fmla="*/ 0 h 191"/>
              <a:gd name="T8" fmla="*/ 190 w 191"/>
              <a:gd name="T9" fmla="*/ 91 h 191"/>
              <a:gd name="T10" fmla="*/ 91 w 191"/>
              <a:gd name="T11" fmla="*/ 190 h 191"/>
              <a:gd name="T12" fmla="*/ 91 w 191"/>
              <a:gd name="T13" fmla="*/ 36 h 191"/>
              <a:gd name="T14" fmla="*/ 91 w 191"/>
              <a:gd name="T15" fmla="*/ 36 h 191"/>
              <a:gd name="T16" fmla="*/ 37 w 191"/>
              <a:gd name="T17" fmla="*/ 91 h 191"/>
              <a:gd name="T18" fmla="*/ 91 w 191"/>
              <a:gd name="T19" fmla="*/ 154 h 191"/>
              <a:gd name="T20" fmla="*/ 154 w 191"/>
              <a:gd name="T21" fmla="*/ 91 h 191"/>
              <a:gd name="T22" fmla="*/ 91 w 191"/>
              <a:gd name="T23" fmla="*/ 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91">
                <a:moveTo>
                  <a:pt x="91" y="190"/>
                </a:moveTo>
                <a:lnTo>
                  <a:pt x="91" y="190"/>
                </a:lnTo>
                <a:cubicBezTo>
                  <a:pt x="37" y="190"/>
                  <a:pt x="0" y="145"/>
                  <a:pt x="0" y="91"/>
                </a:cubicBezTo>
                <a:cubicBezTo>
                  <a:pt x="0" y="45"/>
                  <a:pt x="37" y="0"/>
                  <a:pt x="91" y="0"/>
                </a:cubicBezTo>
                <a:cubicBezTo>
                  <a:pt x="145" y="0"/>
                  <a:pt x="190" y="45"/>
                  <a:pt x="190" y="91"/>
                </a:cubicBezTo>
                <a:cubicBezTo>
                  <a:pt x="190" y="145"/>
                  <a:pt x="145" y="190"/>
                  <a:pt x="91" y="190"/>
                </a:cubicBezTo>
                <a:close/>
                <a:moveTo>
                  <a:pt x="91" y="36"/>
                </a:moveTo>
                <a:lnTo>
                  <a:pt x="91" y="36"/>
                </a:lnTo>
                <a:cubicBezTo>
                  <a:pt x="64" y="36"/>
                  <a:pt x="37" y="64"/>
                  <a:pt x="37" y="91"/>
                </a:cubicBezTo>
                <a:cubicBezTo>
                  <a:pt x="37" y="127"/>
                  <a:pt x="64" y="154"/>
                  <a:pt x="91" y="154"/>
                </a:cubicBezTo>
                <a:cubicBezTo>
                  <a:pt x="127" y="154"/>
                  <a:pt x="154" y="127"/>
                  <a:pt x="154" y="91"/>
                </a:cubicBezTo>
                <a:cubicBezTo>
                  <a:pt x="154" y="64"/>
                  <a:pt x="127" y="36"/>
                  <a:pt x="9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09">
            <a:extLst>
              <a:ext uri="{FF2B5EF4-FFF2-40B4-BE49-F238E27FC236}">
                <a16:creationId xmlns:a16="http://schemas.microsoft.com/office/drawing/2014/main" id="{5FB77ACE-8245-3944-9339-06DAB4A6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279" y="8456246"/>
            <a:ext cx="160514" cy="169686"/>
          </a:xfrm>
          <a:custGeom>
            <a:avLst/>
            <a:gdLst>
              <a:gd name="T0" fmla="*/ 72 w 155"/>
              <a:gd name="T1" fmla="*/ 162 h 163"/>
              <a:gd name="T2" fmla="*/ 72 w 155"/>
              <a:gd name="T3" fmla="*/ 162 h 163"/>
              <a:gd name="T4" fmla="*/ 0 w 155"/>
              <a:gd name="T5" fmla="*/ 81 h 163"/>
              <a:gd name="T6" fmla="*/ 72 w 155"/>
              <a:gd name="T7" fmla="*/ 0 h 163"/>
              <a:gd name="T8" fmla="*/ 154 w 155"/>
              <a:gd name="T9" fmla="*/ 81 h 163"/>
              <a:gd name="T10" fmla="*/ 72 w 155"/>
              <a:gd name="T11" fmla="*/ 162 h 163"/>
              <a:gd name="T12" fmla="*/ 72 w 155"/>
              <a:gd name="T13" fmla="*/ 36 h 163"/>
              <a:gd name="T14" fmla="*/ 72 w 155"/>
              <a:gd name="T15" fmla="*/ 36 h 163"/>
              <a:gd name="T16" fmla="*/ 36 w 155"/>
              <a:gd name="T17" fmla="*/ 81 h 163"/>
              <a:gd name="T18" fmla="*/ 72 w 155"/>
              <a:gd name="T19" fmla="*/ 126 h 163"/>
              <a:gd name="T20" fmla="*/ 118 w 155"/>
              <a:gd name="T21" fmla="*/ 81 h 163"/>
              <a:gd name="T22" fmla="*/ 72 w 155"/>
              <a:gd name="T23" fmla="*/ 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63">
                <a:moveTo>
                  <a:pt x="72" y="162"/>
                </a:moveTo>
                <a:lnTo>
                  <a:pt x="72" y="162"/>
                </a:lnTo>
                <a:cubicBezTo>
                  <a:pt x="27" y="162"/>
                  <a:pt x="0" y="126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18" y="0"/>
                  <a:pt x="154" y="36"/>
                  <a:pt x="154" y="81"/>
                </a:cubicBezTo>
                <a:cubicBezTo>
                  <a:pt x="154" y="126"/>
                  <a:pt x="118" y="162"/>
                  <a:pt x="72" y="162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81"/>
                </a:cubicBezTo>
                <a:cubicBezTo>
                  <a:pt x="36" y="108"/>
                  <a:pt x="54" y="126"/>
                  <a:pt x="72" y="126"/>
                </a:cubicBezTo>
                <a:cubicBezTo>
                  <a:pt x="100" y="126"/>
                  <a:pt x="118" y="108"/>
                  <a:pt x="118" y="81"/>
                </a:cubicBezTo>
                <a:cubicBezTo>
                  <a:pt x="118" y="54"/>
                  <a:pt x="10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10">
            <a:extLst>
              <a:ext uri="{FF2B5EF4-FFF2-40B4-BE49-F238E27FC236}">
                <a16:creationId xmlns:a16="http://schemas.microsoft.com/office/drawing/2014/main" id="{17378477-944E-C348-A674-61CA30F6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588" y="7928849"/>
            <a:ext cx="96306" cy="96306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  <a:gd name="T12" fmla="*/ 45 w 91"/>
              <a:gd name="T13" fmla="*/ 36 h 91"/>
              <a:gd name="T14" fmla="*/ 45 w 91"/>
              <a:gd name="T15" fmla="*/ 36 h 91"/>
              <a:gd name="T16" fmla="*/ 36 w 91"/>
              <a:gd name="T17" fmla="*/ 45 h 91"/>
              <a:gd name="T18" fmla="*/ 45 w 91"/>
              <a:gd name="T19" fmla="*/ 54 h 91"/>
              <a:gd name="T20" fmla="*/ 54 w 91"/>
              <a:gd name="T21" fmla="*/ 45 h 91"/>
              <a:gd name="T22" fmla="*/ 45 w 91"/>
              <a:gd name="T23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7" y="90"/>
                  <a:pt x="0" y="72"/>
                  <a:pt x="0" y="45"/>
                </a:cubicBezTo>
                <a:cubicBezTo>
                  <a:pt x="0" y="18"/>
                  <a:pt x="1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45"/>
                  <a:pt x="36" y="45"/>
                </a:cubicBezTo>
                <a:cubicBezTo>
                  <a:pt x="36" y="54"/>
                  <a:pt x="36" y="54"/>
                  <a:pt x="45" y="54"/>
                </a:cubicBezTo>
                <a:cubicBezTo>
                  <a:pt x="45" y="54"/>
                  <a:pt x="54" y="54"/>
                  <a:pt x="54" y="45"/>
                </a:cubicBez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11">
            <a:extLst>
              <a:ext uri="{FF2B5EF4-FFF2-40B4-BE49-F238E27FC236}">
                <a16:creationId xmlns:a16="http://schemas.microsoft.com/office/drawing/2014/main" id="{676D16FB-4E4E-604A-99CF-EB09288F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96" y="8116876"/>
            <a:ext cx="96309" cy="96309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0 w 92"/>
              <a:gd name="T5" fmla="*/ 46 h 92"/>
              <a:gd name="T6" fmla="*/ 45 w 92"/>
              <a:gd name="T7" fmla="*/ 0 h 92"/>
              <a:gd name="T8" fmla="*/ 91 w 92"/>
              <a:gd name="T9" fmla="*/ 46 h 92"/>
              <a:gd name="T10" fmla="*/ 45 w 92"/>
              <a:gd name="T11" fmla="*/ 91 h 92"/>
              <a:gd name="T12" fmla="*/ 45 w 92"/>
              <a:gd name="T13" fmla="*/ 37 h 92"/>
              <a:gd name="T14" fmla="*/ 45 w 92"/>
              <a:gd name="T15" fmla="*/ 37 h 92"/>
              <a:gd name="T16" fmla="*/ 36 w 92"/>
              <a:gd name="T17" fmla="*/ 46 h 92"/>
              <a:gd name="T18" fmla="*/ 45 w 92"/>
              <a:gd name="T19" fmla="*/ 55 h 92"/>
              <a:gd name="T20" fmla="*/ 55 w 92"/>
              <a:gd name="T21" fmla="*/ 46 h 92"/>
              <a:gd name="T22" fmla="*/ 45 w 92"/>
              <a:gd name="T23" fmla="*/ 3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1" y="18"/>
                  <a:pt x="91" y="46"/>
                </a:cubicBezTo>
                <a:cubicBezTo>
                  <a:pt x="91" y="73"/>
                  <a:pt x="73" y="91"/>
                  <a:pt x="45" y="91"/>
                </a:cubicBezTo>
                <a:close/>
                <a:moveTo>
                  <a:pt x="45" y="37"/>
                </a:moveTo>
                <a:lnTo>
                  <a:pt x="45" y="37"/>
                </a:lnTo>
                <a:cubicBezTo>
                  <a:pt x="45" y="37"/>
                  <a:pt x="36" y="37"/>
                  <a:pt x="36" y="46"/>
                </a:cubicBezTo>
                <a:cubicBezTo>
                  <a:pt x="36" y="55"/>
                  <a:pt x="45" y="55"/>
                  <a:pt x="45" y="55"/>
                </a:cubicBezTo>
                <a:cubicBezTo>
                  <a:pt x="55" y="55"/>
                  <a:pt x="55" y="55"/>
                  <a:pt x="55" y="46"/>
                </a:cubicBezTo>
                <a:cubicBezTo>
                  <a:pt x="55" y="37"/>
                  <a:pt x="55" y="37"/>
                  <a:pt x="4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12">
            <a:extLst>
              <a:ext uri="{FF2B5EF4-FFF2-40B4-BE49-F238E27FC236}">
                <a16:creationId xmlns:a16="http://schemas.microsoft.com/office/drawing/2014/main" id="{F61C63A0-AF16-3F4C-B8AF-39640FBE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59" y="8107704"/>
            <a:ext cx="114650" cy="114653"/>
          </a:xfrm>
          <a:custGeom>
            <a:avLst/>
            <a:gdLst>
              <a:gd name="T0" fmla="*/ 54 w 110"/>
              <a:gd name="T1" fmla="*/ 109 h 110"/>
              <a:gd name="T2" fmla="*/ 54 w 110"/>
              <a:gd name="T3" fmla="*/ 109 h 110"/>
              <a:gd name="T4" fmla="*/ 0 w 110"/>
              <a:gd name="T5" fmla="*/ 55 h 110"/>
              <a:gd name="T6" fmla="*/ 54 w 110"/>
              <a:gd name="T7" fmla="*/ 0 h 110"/>
              <a:gd name="T8" fmla="*/ 109 w 110"/>
              <a:gd name="T9" fmla="*/ 55 h 110"/>
              <a:gd name="T10" fmla="*/ 54 w 110"/>
              <a:gd name="T11" fmla="*/ 109 h 110"/>
              <a:gd name="T12" fmla="*/ 54 w 110"/>
              <a:gd name="T13" fmla="*/ 37 h 110"/>
              <a:gd name="T14" fmla="*/ 54 w 110"/>
              <a:gd name="T15" fmla="*/ 37 h 110"/>
              <a:gd name="T16" fmla="*/ 37 w 110"/>
              <a:gd name="T17" fmla="*/ 55 h 110"/>
              <a:gd name="T18" fmla="*/ 54 w 110"/>
              <a:gd name="T19" fmla="*/ 73 h 110"/>
              <a:gd name="T20" fmla="*/ 73 w 110"/>
              <a:gd name="T21" fmla="*/ 55 h 110"/>
              <a:gd name="T22" fmla="*/ 54 w 110"/>
              <a:gd name="T23" fmla="*/ 3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82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82" y="0"/>
                  <a:pt x="109" y="27"/>
                  <a:pt x="109" y="55"/>
                </a:cubicBezTo>
                <a:cubicBezTo>
                  <a:pt x="109" y="82"/>
                  <a:pt x="82" y="109"/>
                  <a:pt x="54" y="109"/>
                </a:cubicBezTo>
                <a:close/>
                <a:moveTo>
                  <a:pt x="54" y="37"/>
                </a:moveTo>
                <a:lnTo>
                  <a:pt x="54" y="37"/>
                </a:lnTo>
                <a:cubicBezTo>
                  <a:pt x="45" y="37"/>
                  <a:pt x="37" y="46"/>
                  <a:pt x="37" y="55"/>
                </a:cubicBezTo>
                <a:cubicBezTo>
                  <a:pt x="37" y="64"/>
                  <a:pt x="45" y="73"/>
                  <a:pt x="54" y="73"/>
                </a:cubicBezTo>
                <a:cubicBezTo>
                  <a:pt x="63" y="73"/>
                  <a:pt x="73" y="64"/>
                  <a:pt x="73" y="55"/>
                </a:cubicBezTo>
                <a:cubicBezTo>
                  <a:pt x="73" y="46"/>
                  <a:pt x="63" y="37"/>
                  <a:pt x="5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13">
            <a:extLst>
              <a:ext uri="{FF2B5EF4-FFF2-40B4-BE49-F238E27FC236}">
                <a16:creationId xmlns:a16="http://schemas.microsoft.com/office/drawing/2014/main" id="{1DC7B37A-755B-8D4D-830B-1A3EA1CF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966" y="11134511"/>
            <a:ext cx="224716" cy="224719"/>
          </a:xfrm>
          <a:custGeom>
            <a:avLst/>
            <a:gdLst>
              <a:gd name="T0" fmla="*/ 72 w 218"/>
              <a:gd name="T1" fmla="*/ 217 h 218"/>
              <a:gd name="T2" fmla="*/ 72 w 218"/>
              <a:gd name="T3" fmla="*/ 217 h 218"/>
              <a:gd name="T4" fmla="*/ 18 w 218"/>
              <a:gd name="T5" fmla="*/ 217 h 218"/>
              <a:gd name="T6" fmla="*/ 0 w 218"/>
              <a:gd name="T7" fmla="*/ 199 h 218"/>
              <a:gd name="T8" fmla="*/ 0 w 218"/>
              <a:gd name="T9" fmla="*/ 154 h 218"/>
              <a:gd name="T10" fmla="*/ 153 w 218"/>
              <a:gd name="T11" fmla="*/ 0 h 218"/>
              <a:gd name="T12" fmla="*/ 199 w 218"/>
              <a:gd name="T13" fmla="*/ 0 h 218"/>
              <a:gd name="T14" fmla="*/ 217 w 218"/>
              <a:gd name="T15" fmla="*/ 18 h 218"/>
              <a:gd name="T16" fmla="*/ 217 w 218"/>
              <a:gd name="T17" fmla="*/ 63 h 218"/>
              <a:gd name="T18" fmla="*/ 72 w 218"/>
              <a:gd name="T19" fmla="*/ 217 h 218"/>
              <a:gd name="T20" fmla="*/ 36 w 218"/>
              <a:gd name="T21" fmla="*/ 181 h 218"/>
              <a:gd name="T22" fmla="*/ 36 w 218"/>
              <a:gd name="T23" fmla="*/ 181 h 218"/>
              <a:gd name="T24" fmla="*/ 72 w 218"/>
              <a:gd name="T25" fmla="*/ 181 h 218"/>
              <a:gd name="T26" fmla="*/ 181 w 218"/>
              <a:gd name="T27" fmla="*/ 63 h 218"/>
              <a:gd name="T28" fmla="*/ 181 w 218"/>
              <a:gd name="T29" fmla="*/ 36 h 218"/>
              <a:gd name="T30" fmla="*/ 153 w 218"/>
              <a:gd name="T31" fmla="*/ 36 h 218"/>
              <a:gd name="T32" fmla="*/ 36 w 218"/>
              <a:gd name="T33" fmla="*/ 154 h 218"/>
              <a:gd name="T34" fmla="*/ 36 w 218"/>
              <a:gd name="T35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8" h="218">
                <a:moveTo>
                  <a:pt x="72" y="217"/>
                </a:moveTo>
                <a:lnTo>
                  <a:pt x="72" y="217"/>
                </a:lnTo>
                <a:cubicBezTo>
                  <a:pt x="18" y="217"/>
                  <a:pt x="18" y="217"/>
                  <a:pt x="18" y="217"/>
                </a:cubicBezTo>
                <a:cubicBezTo>
                  <a:pt x="9" y="217"/>
                  <a:pt x="0" y="208"/>
                  <a:pt x="0" y="19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3"/>
                  <a:pt x="72" y="0"/>
                  <a:pt x="153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7" y="154"/>
                  <a:pt x="153" y="217"/>
                  <a:pt x="72" y="217"/>
                </a:cubicBezTo>
                <a:close/>
                <a:moveTo>
                  <a:pt x="36" y="181"/>
                </a:moveTo>
                <a:lnTo>
                  <a:pt x="36" y="181"/>
                </a:lnTo>
                <a:cubicBezTo>
                  <a:pt x="72" y="181"/>
                  <a:pt x="72" y="181"/>
                  <a:pt x="72" y="181"/>
                </a:cubicBezTo>
                <a:cubicBezTo>
                  <a:pt x="136" y="181"/>
                  <a:pt x="181" y="127"/>
                  <a:pt x="181" y="63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90" y="36"/>
                  <a:pt x="36" y="90"/>
                  <a:pt x="36" y="154"/>
                </a:cubicBezTo>
                <a:lnTo>
                  <a:pt x="36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14">
            <a:extLst>
              <a:ext uri="{FF2B5EF4-FFF2-40B4-BE49-F238E27FC236}">
                <a16:creationId xmlns:a16="http://schemas.microsoft.com/office/drawing/2014/main" id="{25369970-B978-5E43-A76F-A08F8E21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966" y="11322541"/>
            <a:ext cx="224716" cy="224716"/>
          </a:xfrm>
          <a:custGeom>
            <a:avLst/>
            <a:gdLst>
              <a:gd name="T0" fmla="*/ 199 w 218"/>
              <a:gd name="T1" fmla="*/ 217 h 218"/>
              <a:gd name="T2" fmla="*/ 199 w 218"/>
              <a:gd name="T3" fmla="*/ 217 h 218"/>
              <a:gd name="T4" fmla="*/ 153 w 218"/>
              <a:gd name="T5" fmla="*/ 217 h 218"/>
              <a:gd name="T6" fmla="*/ 0 w 218"/>
              <a:gd name="T7" fmla="*/ 63 h 218"/>
              <a:gd name="T8" fmla="*/ 0 w 218"/>
              <a:gd name="T9" fmla="*/ 18 h 218"/>
              <a:gd name="T10" fmla="*/ 18 w 218"/>
              <a:gd name="T11" fmla="*/ 0 h 218"/>
              <a:gd name="T12" fmla="*/ 72 w 218"/>
              <a:gd name="T13" fmla="*/ 0 h 218"/>
              <a:gd name="T14" fmla="*/ 217 w 218"/>
              <a:gd name="T15" fmla="*/ 144 h 218"/>
              <a:gd name="T16" fmla="*/ 217 w 218"/>
              <a:gd name="T17" fmla="*/ 199 h 218"/>
              <a:gd name="T18" fmla="*/ 199 w 218"/>
              <a:gd name="T19" fmla="*/ 217 h 218"/>
              <a:gd name="T20" fmla="*/ 36 w 218"/>
              <a:gd name="T21" fmla="*/ 36 h 218"/>
              <a:gd name="T22" fmla="*/ 36 w 218"/>
              <a:gd name="T23" fmla="*/ 36 h 218"/>
              <a:gd name="T24" fmla="*/ 36 w 218"/>
              <a:gd name="T25" fmla="*/ 63 h 218"/>
              <a:gd name="T26" fmla="*/ 153 w 218"/>
              <a:gd name="T27" fmla="*/ 181 h 218"/>
              <a:gd name="T28" fmla="*/ 181 w 218"/>
              <a:gd name="T29" fmla="*/ 181 h 218"/>
              <a:gd name="T30" fmla="*/ 181 w 218"/>
              <a:gd name="T31" fmla="*/ 144 h 218"/>
              <a:gd name="T32" fmla="*/ 72 w 218"/>
              <a:gd name="T33" fmla="*/ 36 h 218"/>
              <a:gd name="T34" fmla="*/ 36 w 218"/>
              <a:gd name="T35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8" h="218">
                <a:moveTo>
                  <a:pt x="199" y="217"/>
                </a:moveTo>
                <a:lnTo>
                  <a:pt x="199" y="217"/>
                </a:lnTo>
                <a:cubicBezTo>
                  <a:pt x="153" y="217"/>
                  <a:pt x="153" y="217"/>
                  <a:pt x="153" y="217"/>
                </a:cubicBezTo>
                <a:cubicBezTo>
                  <a:pt x="72" y="217"/>
                  <a:pt x="0" y="144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53" y="0"/>
                  <a:pt x="217" y="63"/>
                  <a:pt x="217" y="144"/>
                </a:cubicBezTo>
                <a:cubicBezTo>
                  <a:pt x="217" y="199"/>
                  <a:pt x="217" y="199"/>
                  <a:pt x="217" y="199"/>
                </a:cubicBezTo>
                <a:cubicBezTo>
                  <a:pt x="217" y="208"/>
                  <a:pt x="208" y="217"/>
                  <a:pt x="199" y="217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36" y="63"/>
                  <a:pt x="36" y="63"/>
                  <a:pt x="36" y="63"/>
                </a:cubicBezTo>
                <a:cubicBezTo>
                  <a:pt x="36" y="126"/>
                  <a:pt x="90" y="181"/>
                  <a:pt x="153" y="181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181" y="144"/>
                  <a:pt x="181" y="144"/>
                  <a:pt x="181" y="144"/>
                </a:cubicBezTo>
                <a:cubicBezTo>
                  <a:pt x="181" y="90"/>
                  <a:pt x="136" y="36"/>
                  <a:pt x="72" y="36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15">
            <a:extLst>
              <a:ext uri="{FF2B5EF4-FFF2-40B4-BE49-F238E27FC236}">
                <a16:creationId xmlns:a16="http://schemas.microsoft.com/office/drawing/2014/main" id="{0F2B7025-80BD-5042-996A-4D563119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391" y="11538085"/>
            <a:ext cx="188027" cy="151342"/>
          </a:xfrm>
          <a:custGeom>
            <a:avLst/>
            <a:gdLst>
              <a:gd name="T0" fmla="*/ 145 w 182"/>
              <a:gd name="T1" fmla="*/ 144 h 145"/>
              <a:gd name="T2" fmla="*/ 145 w 182"/>
              <a:gd name="T3" fmla="*/ 144 h 145"/>
              <a:gd name="T4" fmla="*/ 118 w 182"/>
              <a:gd name="T5" fmla="*/ 144 h 145"/>
              <a:gd name="T6" fmla="*/ 9 w 182"/>
              <a:gd name="T7" fmla="*/ 63 h 145"/>
              <a:gd name="T8" fmla="*/ 0 w 182"/>
              <a:gd name="T9" fmla="*/ 45 h 145"/>
              <a:gd name="T10" fmla="*/ 18 w 182"/>
              <a:gd name="T11" fmla="*/ 36 h 145"/>
              <a:gd name="T12" fmla="*/ 163 w 182"/>
              <a:gd name="T13" fmla="*/ 0 h 145"/>
              <a:gd name="T14" fmla="*/ 181 w 182"/>
              <a:gd name="T15" fmla="*/ 0 h 145"/>
              <a:gd name="T16" fmla="*/ 181 w 182"/>
              <a:gd name="T17" fmla="*/ 18 h 145"/>
              <a:gd name="T18" fmla="*/ 181 w 182"/>
              <a:gd name="T19" fmla="*/ 108 h 145"/>
              <a:gd name="T20" fmla="*/ 163 w 182"/>
              <a:gd name="T21" fmla="*/ 144 h 145"/>
              <a:gd name="T22" fmla="*/ 145 w 182"/>
              <a:gd name="T23" fmla="*/ 144 h 145"/>
              <a:gd name="T24" fmla="*/ 72 w 182"/>
              <a:gd name="T25" fmla="*/ 63 h 145"/>
              <a:gd name="T26" fmla="*/ 72 w 182"/>
              <a:gd name="T27" fmla="*/ 63 h 145"/>
              <a:gd name="T28" fmla="*/ 145 w 182"/>
              <a:gd name="T29" fmla="*/ 108 h 145"/>
              <a:gd name="T30" fmla="*/ 145 w 182"/>
              <a:gd name="T31" fmla="*/ 108 h 145"/>
              <a:gd name="T32" fmla="*/ 145 w 182"/>
              <a:gd name="T33" fmla="*/ 108 h 145"/>
              <a:gd name="T34" fmla="*/ 145 w 182"/>
              <a:gd name="T35" fmla="*/ 108 h 145"/>
              <a:gd name="T36" fmla="*/ 145 w 182"/>
              <a:gd name="T37" fmla="*/ 45 h 145"/>
              <a:gd name="T38" fmla="*/ 72 w 182"/>
              <a:gd name="T39" fmla="*/ 6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2" h="145">
                <a:moveTo>
                  <a:pt x="145" y="144"/>
                </a:moveTo>
                <a:lnTo>
                  <a:pt x="145" y="144"/>
                </a:lnTo>
                <a:cubicBezTo>
                  <a:pt x="136" y="144"/>
                  <a:pt x="127" y="144"/>
                  <a:pt x="118" y="144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63"/>
                  <a:pt x="0" y="54"/>
                  <a:pt x="0" y="45"/>
                </a:cubicBezTo>
                <a:cubicBezTo>
                  <a:pt x="0" y="36"/>
                  <a:pt x="9" y="36"/>
                  <a:pt x="18" y="36"/>
                </a:cubicBezTo>
                <a:cubicBezTo>
                  <a:pt x="63" y="27"/>
                  <a:pt x="118" y="18"/>
                  <a:pt x="163" y="0"/>
                </a:cubicBezTo>
                <a:cubicBezTo>
                  <a:pt x="163" y="0"/>
                  <a:pt x="172" y="0"/>
                  <a:pt x="181" y="0"/>
                </a:cubicBezTo>
                <a:cubicBezTo>
                  <a:pt x="181" y="9"/>
                  <a:pt x="181" y="9"/>
                  <a:pt x="181" y="18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17"/>
                  <a:pt x="181" y="135"/>
                  <a:pt x="163" y="144"/>
                </a:cubicBezTo>
                <a:cubicBezTo>
                  <a:pt x="154" y="144"/>
                  <a:pt x="154" y="144"/>
                  <a:pt x="145" y="144"/>
                </a:cubicBezTo>
                <a:close/>
                <a:moveTo>
                  <a:pt x="72" y="63"/>
                </a:moveTo>
                <a:lnTo>
                  <a:pt x="72" y="63"/>
                </a:lnTo>
                <a:cubicBezTo>
                  <a:pt x="145" y="108"/>
                  <a:pt x="145" y="108"/>
                  <a:pt x="145" y="108"/>
                </a:cubicBezTo>
                <a:lnTo>
                  <a:pt x="145" y="108"/>
                </a:lnTo>
                <a:lnTo>
                  <a:pt x="145" y="108"/>
                </a:lnTo>
                <a:lnTo>
                  <a:pt x="145" y="108"/>
                </a:lnTo>
                <a:cubicBezTo>
                  <a:pt x="145" y="45"/>
                  <a:pt x="145" y="45"/>
                  <a:pt x="145" y="45"/>
                </a:cubicBezTo>
                <a:cubicBezTo>
                  <a:pt x="127" y="54"/>
                  <a:pt x="100" y="63"/>
                  <a:pt x="72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16">
            <a:extLst>
              <a:ext uri="{FF2B5EF4-FFF2-40B4-BE49-F238E27FC236}">
                <a16:creationId xmlns:a16="http://schemas.microsoft.com/office/drawing/2014/main" id="{4BB32B19-9EF6-8242-9DE8-288ADB25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672" y="10964828"/>
            <a:ext cx="293509" cy="178855"/>
          </a:xfrm>
          <a:custGeom>
            <a:avLst/>
            <a:gdLst>
              <a:gd name="T0" fmla="*/ 27 w 281"/>
              <a:gd name="T1" fmla="*/ 172 h 173"/>
              <a:gd name="T2" fmla="*/ 27 w 281"/>
              <a:gd name="T3" fmla="*/ 172 h 173"/>
              <a:gd name="T4" fmla="*/ 9 w 281"/>
              <a:gd name="T5" fmla="*/ 163 h 173"/>
              <a:gd name="T6" fmla="*/ 9 w 281"/>
              <a:gd name="T7" fmla="*/ 145 h 173"/>
              <a:gd name="T8" fmla="*/ 217 w 281"/>
              <a:gd name="T9" fmla="*/ 9 h 173"/>
              <a:gd name="T10" fmla="*/ 262 w 281"/>
              <a:gd name="T11" fmla="*/ 9 h 173"/>
              <a:gd name="T12" fmla="*/ 280 w 281"/>
              <a:gd name="T13" fmla="*/ 45 h 173"/>
              <a:gd name="T14" fmla="*/ 280 w 281"/>
              <a:gd name="T15" fmla="*/ 127 h 173"/>
              <a:gd name="T16" fmla="*/ 271 w 281"/>
              <a:gd name="T17" fmla="*/ 136 h 173"/>
              <a:gd name="T18" fmla="*/ 262 w 281"/>
              <a:gd name="T19" fmla="*/ 145 h 173"/>
              <a:gd name="T20" fmla="*/ 36 w 281"/>
              <a:gd name="T21" fmla="*/ 172 h 173"/>
              <a:gd name="T22" fmla="*/ 27 w 281"/>
              <a:gd name="T23" fmla="*/ 172 h 173"/>
              <a:gd name="T24" fmla="*/ 244 w 281"/>
              <a:gd name="T25" fmla="*/ 37 h 173"/>
              <a:gd name="T26" fmla="*/ 244 w 281"/>
              <a:gd name="T27" fmla="*/ 37 h 173"/>
              <a:gd name="T28" fmla="*/ 235 w 281"/>
              <a:gd name="T29" fmla="*/ 37 h 173"/>
              <a:gd name="T30" fmla="*/ 127 w 281"/>
              <a:gd name="T31" fmla="*/ 109 h 173"/>
              <a:gd name="T32" fmla="*/ 244 w 281"/>
              <a:gd name="T33" fmla="*/ 109 h 173"/>
              <a:gd name="T34" fmla="*/ 244 w 281"/>
              <a:gd name="T35" fmla="*/ 45 h 173"/>
              <a:gd name="T36" fmla="*/ 244 w 281"/>
              <a:gd name="T37" fmla="*/ 3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9" y="172"/>
                  <a:pt x="9" y="163"/>
                </a:cubicBezTo>
                <a:cubicBezTo>
                  <a:pt x="0" y="154"/>
                  <a:pt x="9" y="145"/>
                  <a:pt x="9" y="145"/>
                </a:cubicBezTo>
                <a:cubicBezTo>
                  <a:pt x="217" y="9"/>
                  <a:pt x="217" y="9"/>
                  <a:pt x="217" y="9"/>
                </a:cubicBezTo>
                <a:cubicBezTo>
                  <a:pt x="235" y="0"/>
                  <a:pt x="244" y="0"/>
                  <a:pt x="262" y="9"/>
                </a:cubicBezTo>
                <a:cubicBezTo>
                  <a:pt x="271" y="18"/>
                  <a:pt x="280" y="27"/>
                  <a:pt x="280" y="45"/>
                </a:cubicBezTo>
                <a:cubicBezTo>
                  <a:pt x="280" y="127"/>
                  <a:pt x="280" y="127"/>
                  <a:pt x="280" y="127"/>
                </a:cubicBezTo>
                <a:cubicBezTo>
                  <a:pt x="280" y="136"/>
                  <a:pt x="280" y="136"/>
                  <a:pt x="271" y="136"/>
                </a:cubicBezTo>
                <a:cubicBezTo>
                  <a:pt x="271" y="145"/>
                  <a:pt x="262" y="145"/>
                  <a:pt x="262" y="145"/>
                </a:cubicBezTo>
                <a:cubicBezTo>
                  <a:pt x="181" y="136"/>
                  <a:pt x="109" y="145"/>
                  <a:pt x="36" y="172"/>
                </a:cubicBezTo>
                <a:cubicBezTo>
                  <a:pt x="27" y="172"/>
                  <a:pt x="27" y="172"/>
                  <a:pt x="27" y="172"/>
                </a:cubicBezTo>
                <a:close/>
                <a:moveTo>
                  <a:pt x="244" y="37"/>
                </a:moveTo>
                <a:lnTo>
                  <a:pt x="244" y="37"/>
                </a:lnTo>
                <a:cubicBezTo>
                  <a:pt x="235" y="37"/>
                  <a:pt x="235" y="37"/>
                  <a:pt x="235" y="37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63" y="109"/>
                  <a:pt x="208" y="100"/>
                  <a:pt x="244" y="109"/>
                </a:cubicBezTo>
                <a:cubicBezTo>
                  <a:pt x="244" y="45"/>
                  <a:pt x="244" y="45"/>
                  <a:pt x="244" y="45"/>
                </a:cubicBezTo>
                <a:lnTo>
                  <a:pt x="244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17">
            <a:extLst>
              <a:ext uri="{FF2B5EF4-FFF2-40B4-BE49-F238E27FC236}">
                <a16:creationId xmlns:a16="http://schemas.microsoft.com/office/drawing/2014/main" id="{3335D19D-85DB-C049-9448-0588AC76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844" y="11106995"/>
            <a:ext cx="256820" cy="509055"/>
          </a:xfrm>
          <a:custGeom>
            <a:avLst/>
            <a:gdLst>
              <a:gd name="T0" fmla="*/ 199 w 245"/>
              <a:gd name="T1" fmla="*/ 488 h 489"/>
              <a:gd name="T2" fmla="*/ 199 w 245"/>
              <a:gd name="T3" fmla="*/ 488 h 489"/>
              <a:gd name="T4" fmla="*/ 9 w 245"/>
              <a:gd name="T5" fmla="*/ 452 h 489"/>
              <a:gd name="T6" fmla="*/ 0 w 245"/>
              <a:gd name="T7" fmla="*/ 443 h 489"/>
              <a:gd name="T8" fmla="*/ 0 w 245"/>
              <a:gd name="T9" fmla="*/ 425 h 489"/>
              <a:gd name="T10" fmla="*/ 54 w 245"/>
              <a:gd name="T11" fmla="*/ 226 h 489"/>
              <a:gd name="T12" fmla="*/ 0 w 245"/>
              <a:gd name="T13" fmla="*/ 27 h 489"/>
              <a:gd name="T14" fmla="*/ 9 w 245"/>
              <a:gd name="T15" fmla="*/ 0 h 489"/>
              <a:gd name="T16" fmla="*/ 36 w 245"/>
              <a:gd name="T17" fmla="*/ 9 h 489"/>
              <a:gd name="T18" fmla="*/ 91 w 245"/>
              <a:gd name="T19" fmla="*/ 226 h 489"/>
              <a:gd name="T20" fmla="*/ 45 w 245"/>
              <a:gd name="T21" fmla="*/ 425 h 489"/>
              <a:gd name="T22" fmla="*/ 226 w 245"/>
              <a:gd name="T23" fmla="*/ 452 h 489"/>
              <a:gd name="T24" fmla="*/ 244 w 245"/>
              <a:gd name="T25" fmla="*/ 470 h 489"/>
              <a:gd name="T26" fmla="*/ 226 w 245"/>
              <a:gd name="T27" fmla="*/ 488 h 489"/>
              <a:gd name="T28" fmla="*/ 199 w 245"/>
              <a:gd name="T29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489">
                <a:moveTo>
                  <a:pt x="199" y="488"/>
                </a:moveTo>
                <a:lnTo>
                  <a:pt x="199" y="488"/>
                </a:lnTo>
                <a:cubicBezTo>
                  <a:pt x="136" y="488"/>
                  <a:pt x="72" y="479"/>
                  <a:pt x="9" y="452"/>
                </a:cubicBezTo>
                <a:lnTo>
                  <a:pt x="0" y="443"/>
                </a:lnTo>
                <a:cubicBezTo>
                  <a:pt x="0" y="434"/>
                  <a:pt x="0" y="434"/>
                  <a:pt x="0" y="425"/>
                </a:cubicBezTo>
                <a:cubicBezTo>
                  <a:pt x="36" y="361"/>
                  <a:pt x="54" y="298"/>
                  <a:pt x="54" y="226"/>
                </a:cubicBezTo>
                <a:cubicBezTo>
                  <a:pt x="54" y="154"/>
                  <a:pt x="36" y="90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7" y="0"/>
                  <a:pt x="36" y="9"/>
                </a:cubicBezTo>
                <a:cubicBezTo>
                  <a:pt x="72" y="81"/>
                  <a:pt x="91" y="154"/>
                  <a:pt x="91" y="226"/>
                </a:cubicBezTo>
                <a:cubicBezTo>
                  <a:pt x="91" y="298"/>
                  <a:pt x="72" y="361"/>
                  <a:pt x="45" y="425"/>
                </a:cubicBezTo>
                <a:cubicBezTo>
                  <a:pt x="100" y="443"/>
                  <a:pt x="163" y="452"/>
                  <a:pt x="226" y="452"/>
                </a:cubicBezTo>
                <a:cubicBezTo>
                  <a:pt x="235" y="452"/>
                  <a:pt x="244" y="452"/>
                  <a:pt x="244" y="470"/>
                </a:cubicBezTo>
                <a:cubicBezTo>
                  <a:pt x="244" y="479"/>
                  <a:pt x="235" y="488"/>
                  <a:pt x="226" y="488"/>
                </a:cubicBezTo>
                <a:cubicBezTo>
                  <a:pt x="217" y="488"/>
                  <a:pt x="208" y="488"/>
                  <a:pt x="199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8">
            <a:extLst>
              <a:ext uri="{FF2B5EF4-FFF2-40B4-BE49-F238E27FC236}">
                <a16:creationId xmlns:a16="http://schemas.microsoft.com/office/drawing/2014/main" id="{243AB4CF-A755-3043-9D42-BFA18C26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908" y="11079478"/>
            <a:ext cx="160511" cy="68793"/>
          </a:xfrm>
          <a:custGeom>
            <a:avLst/>
            <a:gdLst>
              <a:gd name="T0" fmla="*/ 136 w 155"/>
              <a:gd name="T1" fmla="*/ 63 h 64"/>
              <a:gd name="T2" fmla="*/ 136 w 155"/>
              <a:gd name="T3" fmla="*/ 63 h 64"/>
              <a:gd name="T4" fmla="*/ 127 w 155"/>
              <a:gd name="T5" fmla="*/ 63 h 64"/>
              <a:gd name="T6" fmla="*/ 18 w 155"/>
              <a:gd name="T7" fmla="*/ 36 h 64"/>
              <a:gd name="T8" fmla="*/ 0 w 155"/>
              <a:gd name="T9" fmla="*/ 18 h 64"/>
              <a:gd name="T10" fmla="*/ 18 w 155"/>
              <a:gd name="T11" fmla="*/ 0 h 64"/>
              <a:gd name="T12" fmla="*/ 145 w 155"/>
              <a:gd name="T13" fmla="*/ 27 h 64"/>
              <a:gd name="T14" fmla="*/ 154 w 155"/>
              <a:gd name="T15" fmla="*/ 54 h 64"/>
              <a:gd name="T16" fmla="*/ 136 w 15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64">
                <a:moveTo>
                  <a:pt x="136" y="63"/>
                </a:moveTo>
                <a:lnTo>
                  <a:pt x="136" y="63"/>
                </a:lnTo>
                <a:cubicBezTo>
                  <a:pt x="136" y="63"/>
                  <a:pt x="136" y="63"/>
                  <a:pt x="127" y="63"/>
                </a:cubicBezTo>
                <a:cubicBezTo>
                  <a:pt x="91" y="54"/>
                  <a:pt x="54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4" y="9"/>
                  <a:pt x="109" y="18"/>
                  <a:pt x="145" y="27"/>
                </a:cubicBezTo>
                <a:cubicBezTo>
                  <a:pt x="154" y="36"/>
                  <a:pt x="154" y="45"/>
                  <a:pt x="154" y="54"/>
                </a:cubicBezTo>
                <a:cubicBezTo>
                  <a:pt x="154" y="63"/>
                  <a:pt x="145" y="63"/>
                  <a:pt x="13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9">
            <a:extLst>
              <a:ext uri="{FF2B5EF4-FFF2-40B4-BE49-F238E27FC236}">
                <a16:creationId xmlns:a16="http://schemas.microsoft.com/office/drawing/2014/main" id="{47366DB4-CD31-0B4F-94AD-E9BD2C7C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730" y="11189544"/>
            <a:ext cx="302681" cy="385230"/>
          </a:xfrm>
          <a:custGeom>
            <a:avLst/>
            <a:gdLst>
              <a:gd name="T0" fmla="*/ 18 w 290"/>
              <a:gd name="T1" fmla="*/ 371 h 372"/>
              <a:gd name="T2" fmla="*/ 18 w 290"/>
              <a:gd name="T3" fmla="*/ 371 h 372"/>
              <a:gd name="T4" fmla="*/ 9 w 290"/>
              <a:gd name="T5" fmla="*/ 362 h 372"/>
              <a:gd name="T6" fmla="*/ 18 w 290"/>
              <a:gd name="T7" fmla="*/ 335 h 372"/>
              <a:gd name="T8" fmla="*/ 189 w 290"/>
              <a:gd name="T9" fmla="*/ 217 h 372"/>
              <a:gd name="T10" fmla="*/ 244 w 290"/>
              <a:gd name="T11" fmla="*/ 163 h 372"/>
              <a:gd name="T12" fmla="*/ 235 w 290"/>
              <a:gd name="T13" fmla="*/ 118 h 372"/>
              <a:gd name="T14" fmla="*/ 163 w 290"/>
              <a:gd name="T15" fmla="*/ 54 h 372"/>
              <a:gd name="T16" fmla="*/ 135 w 290"/>
              <a:gd name="T17" fmla="*/ 27 h 372"/>
              <a:gd name="T18" fmla="*/ 135 w 290"/>
              <a:gd name="T19" fmla="*/ 9 h 372"/>
              <a:gd name="T20" fmla="*/ 163 w 290"/>
              <a:gd name="T21" fmla="*/ 0 h 372"/>
              <a:gd name="T22" fmla="*/ 189 w 290"/>
              <a:gd name="T23" fmla="*/ 27 h 372"/>
              <a:gd name="T24" fmla="*/ 262 w 290"/>
              <a:gd name="T25" fmla="*/ 100 h 372"/>
              <a:gd name="T26" fmla="*/ 262 w 290"/>
              <a:gd name="T27" fmla="*/ 190 h 372"/>
              <a:gd name="T28" fmla="*/ 217 w 290"/>
              <a:gd name="T29" fmla="*/ 244 h 372"/>
              <a:gd name="T30" fmla="*/ 27 w 290"/>
              <a:gd name="T31" fmla="*/ 371 h 372"/>
              <a:gd name="T32" fmla="*/ 18 w 290"/>
              <a:gd name="T33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372">
                <a:moveTo>
                  <a:pt x="18" y="371"/>
                </a:moveTo>
                <a:lnTo>
                  <a:pt x="18" y="371"/>
                </a:lnTo>
                <a:cubicBezTo>
                  <a:pt x="18" y="371"/>
                  <a:pt x="9" y="371"/>
                  <a:pt x="9" y="362"/>
                </a:cubicBezTo>
                <a:cubicBezTo>
                  <a:pt x="0" y="353"/>
                  <a:pt x="9" y="344"/>
                  <a:pt x="18" y="335"/>
                </a:cubicBezTo>
                <a:cubicBezTo>
                  <a:pt x="81" y="308"/>
                  <a:pt x="135" y="271"/>
                  <a:pt x="189" y="217"/>
                </a:cubicBezTo>
                <a:cubicBezTo>
                  <a:pt x="244" y="163"/>
                  <a:pt x="244" y="163"/>
                  <a:pt x="244" y="163"/>
                </a:cubicBezTo>
                <a:cubicBezTo>
                  <a:pt x="253" y="154"/>
                  <a:pt x="253" y="136"/>
                  <a:pt x="235" y="118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53" y="45"/>
                  <a:pt x="144" y="36"/>
                  <a:pt x="135" y="27"/>
                </a:cubicBezTo>
                <a:cubicBezTo>
                  <a:pt x="135" y="27"/>
                  <a:pt x="126" y="9"/>
                  <a:pt x="135" y="9"/>
                </a:cubicBezTo>
                <a:cubicBezTo>
                  <a:pt x="144" y="0"/>
                  <a:pt x="153" y="0"/>
                  <a:pt x="163" y="0"/>
                </a:cubicBezTo>
                <a:cubicBezTo>
                  <a:pt x="172" y="9"/>
                  <a:pt x="181" y="18"/>
                  <a:pt x="189" y="27"/>
                </a:cubicBezTo>
                <a:cubicBezTo>
                  <a:pt x="262" y="100"/>
                  <a:pt x="262" y="100"/>
                  <a:pt x="262" y="100"/>
                </a:cubicBezTo>
                <a:cubicBezTo>
                  <a:pt x="289" y="118"/>
                  <a:pt x="289" y="163"/>
                  <a:pt x="262" y="190"/>
                </a:cubicBezTo>
                <a:cubicBezTo>
                  <a:pt x="217" y="244"/>
                  <a:pt x="217" y="244"/>
                  <a:pt x="217" y="244"/>
                </a:cubicBezTo>
                <a:cubicBezTo>
                  <a:pt x="163" y="299"/>
                  <a:pt x="99" y="344"/>
                  <a:pt x="27" y="371"/>
                </a:cubicBezTo>
                <a:cubicBezTo>
                  <a:pt x="27" y="371"/>
                  <a:pt x="27" y="371"/>
                  <a:pt x="18" y="3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0">
            <a:extLst>
              <a:ext uri="{FF2B5EF4-FFF2-40B4-BE49-F238E27FC236}">
                <a16:creationId xmlns:a16="http://schemas.microsoft.com/office/drawing/2014/main" id="{0F3FFC94-9040-A445-AC36-5AE103AB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024" y="11106995"/>
            <a:ext cx="348541" cy="472367"/>
          </a:xfrm>
          <a:custGeom>
            <a:avLst/>
            <a:gdLst>
              <a:gd name="T0" fmla="*/ 262 w 336"/>
              <a:gd name="T1" fmla="*/ 452 h 453"/>
              <a:gd name="T2" fmla="*/ 262 w 336"/>
              <a:gd name="T3" fmla="*/ 452 h 453"/>
              <a:gd name="T4" fmla="*/ 253 w 336"/>
              <a:gd name="T5" fmla="*/ 452 h 453"/>
              <a:gd name="T6" fmla="*/ 90 w 336"/>
              <a:gd name="T7" fmla="*/ 352 h 453"/>
              <a:gd name="T8" fmla="*/ 18 w 336"/>
              <a:gd name="T9" fmla="*/ 280 h 453"/>
              <a:gd name="T10" fmla="*/ 0 w 336"/>
              <a:gd name="T11" fmla="*/ 235 h 453"/>
              <a:gd name="T12" fmla="*/ 18 w 336"/>
              <a:gd name="T13" fmla="*/ 181 h 453"/>
              <a:gd name="T14" fmla="*/ 63 w 336"/>
              <a:gd name="T15" fmla="*/ 126 h 453"/>
              <a:gd name="T16" fmla="*/ 253 w 336"/>
              <a:gd name="T17" fmla="*/ 0 h 453"/>
              <a:gd name="T18" fmla="*/ 253 w 336"/>
              <a:gd name="T19" fmla="*/ 0 h 453"/>
              <a:gd name="T20" fmla="*/ 262 w 336"/>
              <a:gd name="T21" fmla="*/ 0 h 453"/>
              <a:gd name="T22" fmla="*/ 280 w 336"/>
              <a:gd name="T23" fmla="*/ 9 h 453"/>
              <a:gd name="T24" fmla="*/ 335 w 336"/>
              <a:gd name="T25" fmla="*/ 226 h 453"/>
              <a:gd name="T26" fmla="*/ 280 w 336"/>
              <a:gd name="T27" fmla="*/ 443 h 453"/>
              <a:gd name="T28" fmla="*/ 262 w 336"/>
              <a:gd name="T29" fmla="*/ 452 h 453"/>
              <a:gd name="T30" fmla="*/ 253 w 336"/>
              <a:gd name="T31" fmla="*/ 45 h 453"/>
              <a:gd name="T32" fmla="*/ 253 w 336"/>
              <a:gd name="T33" fmla="*/ 45 h 453"/>
              <a:gd name="T34" fmla="*/ 90 w 336"/>
              <a:gd name="T35" fmla="*/ 154 h 453"/>
              <a:gd name="T36" fmla="*/ 45 w 336"/>
              <a:gd name="T37" fmla="*/ 208 h 453"/>
              <a:gd name="T38" fmla="*/ 36 w 336"/>
              <a:gd name="T39" fmla="*/ 235 h 453"/>
              <a:gd name="T40" fmla="*/ 45 w 336"/>
              <a:gd name="T41" fmla="*/ 253 h 453"/>
              <a:gd name="T42" fmla="*/ 118 w 336"/>
              <a:gd name="T43" fmla="*/ 325 h 453"/>
              <a:gd name="T44" fmla="*/ 253 w 336"/>
              <a:gd name="T45" fmla="*/ 416 h 453"/>
              <a:gd name="T46" fmla="*/ 298 w 336"/>
              <a:gd name="T47" fmla="*/ 226 h 453"/>
              <a:gd name="T48" fmla="*/ 253 w 336"/>
              <a:gd name="T49" fmla="*/ 45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453">
                <a:moveTo>
                  <a:pt x="262" y="452"/>
                </a:moveTo>
                <a:lnTo>
                  <a:pt x="262" y="452"/>
                </a:lnTo>
                <a:cubicBezTo>
                  <a:pt x="262" y="452"/>
                  <a:pt x="262" y="452"/>
                  <a:pt x="253" y="452"/>
                </a:cubicBezTo>
                <a:cubicBezTo>
                  <a:pt x="199" y="425"/>
                  <a:pt x="145" y="397"/>
                  <a:pt x="90" y="352"/>
                </a:cubicBezTo>
                <a:cubicBezTo>
                  <a:pt x="18" y="280"/>
                  <a:pt x="18" y="280"/>
                  <a:pt x="18" y="280"/>
                </a:cubicBezTo>
                <a:cubicBezTo>
                  <a:pt x="9" y="262"/>
                  <a:pt x="0" y="253"/>
                  <a:pt x="0" y="235"/>
                </a:cubicBezTo>
                <a:cubicBezTo>
                  <a:pt x="0" y="217"/>
                  <a:pt x="0" y="199"/>
                  <a:pt x="18" y="181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118" y="72"/>
                  <a:pt x="181" y="27"/>
                  <a:pt x="253" y="0"/>
                </a:cubicBezTo>
                <a:lnTo>
                  <a:pt x="253" y="0"/>
                </a:ln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9"/>
                  <a:pt x="280" y="9"/>
                </a:cubicBezTo>
                <a:cubicBezTo>
                  <a:pt x="316" y="81"/>
                  <a:pt x="335" y="154"/>
                  <a:pt x="335" y="226"/>
                </a:cubicBezTo>
                <a:cubicBezTo>
                  <a:pt x="335" y="307"/>
                  <a:pt x="316" y="380"/>
                  <a:pt x="280" y="443"/>
                </a:cubicBezTo>
                <a:cubicBezTo>
                  <a:pt x="271" y="452"/>
                  <a:pt x="271" y="452"/>
                  <a:pt x="262" y="452"/>
                </a:cubicBezTo>
                <a:close/>
                <a:moveTo>
                  <a:pt x="253" y="45"/>
                </a:moveTo>
                <a:lnTo>
                  <a:pt x="253" y="45"/>
                </a:lnTo>
                <a:cubicBezTo>
                  <a:pt x="190" y="63"/>
                  <a:pt x="136" y="108"/>
                  <a:pt x="90" y="154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36" y="217"/>
                  <a:pt x="36" y="226"/>
                  <a:pt x="36" y="235"/>
                </a:cubicBezTo>
                <a:cubicBezTo>
                  <a:pt x="36" y="235"/>
                  <a:pt x="36" y="244"/>
                  <a:pt x="45" y="253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163" y="361"/>
                  <a:pt x="208" y="389"/>
                  <a:pt x="253" y="416"/>
                </a:cubicBezTo>
                <a:cubicBezTo>
                  <a:pt x="280" y="352"/>
                  <a:pt x="298" y="289"/>
                  <a:pt x="298" y="226"/>
                </a:cubicBezTo>
                <a:cubicBezTo>
                  <a:pt x="298" y="163"/>
                  <a:pt x="280" y="99"/>
                  <a:pt x="25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1">
            <a:extLst>
              <a:ext uri="{FF2B5EF4-FFF2-40B4-BE49-F238E27FC236}">
                <a16:creationId xmlns:a16="http://schemas.microsoft.com/office/drawing/2014/main" id="{79861C2A-5F02-4F47-B5EC-A97D9E93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672" y="11106995"/>
            <a:ext cx="45861" cy="36689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9 w 46"/>
              <a:gd name="T5" fmla="*/ 27 h 37"/>
              <a:gd name="T6" fmla="*/ 18 w 46"/>
              <a:gd name="T7" fmla="*/ 0 h 37"/>
              <a:gd name="T8" fmla="*/ 18 w 46"/>
              <a:gd name="T9" fmla="*/ 0 h 37"/>
              <a:gd name="T10" fmla="*/ 18 w 46"/>
              <a:gd name="T11" fmla="*/ 0 h 37"/>
              <a:gd name="T12" fmla="*/ 45 w 46"/>
              <a:gd name="T13" fmla="*/ 9 h 37"/>
              <a:gd name="T14" fmla="*/ 45 w 46"/>
              <a:gd name="T15" fmla="*/ 9 h 37"/>
              <a:gd name="T16" fmla="*/ 45 w 46"/>
              <a:gd name="T17" fmla="*/ 27 h 37"/>
              <a:gd name="T18" fmla="*/ 27 w 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cubicBezTo>
                  <a:pt x="18" y="36"/>
                  <a:pt x="9" y="36"/>
                  <a:pt x="9" y="27"/>
                </a:cubicBezTo>
                <a:cubicBezTo>
                  <a:pt x="0" y="18"/>
                  <a:pt x="9" y="9"/>
                  <a:pt x="1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27" y="0"/>
                  <a:pt x="36" y="0"/>
                  <a:pt x="45" y="9"/>
                </a:cubicBezTo>
                <a:lnTo>
                  <a:pt x="45" y="9"/>
                </a:lnTo>
                <a:cubicBezTo>
                  <a:pt x="45" y="18"/>
                  <a:pt x="45" y="27"/>
                  <a:pt x="45" y="27"/>
                </a:cubicBezTo>
                <a:cubicBezTo>
                  <a:pt x="45" y="36"/>
                  <a:pt x="36" y="36"/>
                  <a:pt x="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2">
            <a:extLst>
              <a:ext uri="{FF2B5EF4-FFF2-40B4-BE49-F238E27FC236}">
                <a16:creationId xmlns:a16="http://schemas.microsoft.com/office/drawing/2014/main" id="{916377BE-CA83-2A41-A155-5B70322D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427" y="11198716"/>
            <a:ext cx="55033" cy="284336"/>
          </a:xfrm>
          <a:custGeom>
            <a:avLst/>
            <a:gdLst>
              <a:gd name="T0" fmla="*/ 18 w 55"/>
              <a:gd name="T1" fmla="*/ 271 h 272"/>
              <a:gd name="T2" fmla="*/ 18 w 55"/>
              <a:gd name="T3" fmla="*/ 271 h 272"/>
              <a:gd name="T4" fmla="*/ 9 w 55"/>
              <a:gd name="T5" fmla="*/ 271 h 272"/>
              <a:gd name="T6" fmla="*/ 0 w 55"/>
              <a:gd name="T7" fmla="*/ 253 h 272"/>
              <a:gd name="T8" fmla="*/ 18 w 55"/>
              <a:gd name="T9" fmla="*/ 136 h 272"/>
              <a:gd name="T10" fmla="*/ 0 w 55"/>
              <a:gd name="T11" fmla="*/ 18 h 272"/>
              <a:gd name="T12" fmla="*/ 9 w 55"/>
              <a:gd name="T13" fmla="*/ 0 h 272"/>
              <a:gd name="T14" fmla="*/ 36 w 55"/>
              <a:gd name="T15" fmla="*/ 9 h 272"/>
              <a:gd name="T16" fmla="*/ 54 w 55"/>
              <a:gd name="T17" fmla="*/ 136 h 272"/>
              <a:gd name="T18" fmla="*/ 36 w 55"/>
              <a:gd name="T19" fmla="*/ 262 h 272"/>
              <a:gd name="T20" fmla="*/ 18 w 55"/>
              <a:gd name="T2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272">
                <a:moveTo>
                  <a:pt x="18" y="271"/>
                </a:moveTo>
                <a:lnTo>
                  <a:pt x="18" y="271"/>
                </a:lnTo>
                <a:lnTo>
                  <a:pt x="9" y="271"/>
                </a:lnTo>
                <a:cubicBezTo>
                  <a:pt x="0" y="271"/>
                  <a:pt x="0" y="262"/>
                  <a:pt x="0" y="253"/>
                </a:cubicBezTo>
                <a:cubicBezTo>
                  <a:pt x="9" y="217"/>
                  <a:pt x="18" y="172"/>
                  <a:pt x="18" y="136"/>
                </a:cubicBezTo>
                <a:cubicBezTo>
                  <a:pt x="18" y="100"/>
                  <a:pt x="9" y="54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54"/>
                  <a:pt x="54" y="91"/>
                  <a:pt x="54" y="136"/>
                </a:cubicBezTo>
                <a:cubicBezTo>
                  <a:pt x="54" y="181"/>
                  <a:pt x="45" y="226"/>
                  <a:pt x="36" y="262"/>
                </a:cubicBezTo>
                <a:cubicBezTo>
                  <a:pt x="27" y="271"/>
                  <a:pt x="27" y="271"/>
                  <a:pt x="18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3">
            <a:extLst>
              <a:ext uri="{FF2B5EF4-FFF2-40B4-BE49-F238E27FC236}">
                <a16:creationId xmlns:a16="http://schemas.microsoft.com/office/drawing/2014/main" id="{4A4C03B5-EABC-584E-8BFD-D2194017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366" y="11295025"/>
            <a:ext cx="87134" cy="96306"/>
          </a:xfrm>
          <a:custGeom>
            <a:avLst/>
            <a:gdLst>
              <a:gd name="T0" fmla="*/ 36 w 82"/>
              <a:gd name="T1" fmla="*/ 90 h 91"/>
              <a:gd name="T2" fmla="*/ 36 w 82"/>
              <a:gd name="T3" fmla="*/ 90 h 91"/>
              <a:gd name="T4" fmla="*/ 0 w 82"/>
              <a:gd name="T5" fmla="*/ 45 h 91"/>
              <a:gd name="T6" fmla="*/ 36 w 82"/>
              <a:gd name="T7" fmla="*/ 0 h 91"/>
              <a:gd name="T8" fmla="*/ 81 w 82"/>
              <a:gd name="T9" fmla="*/ 45 h 91"/>
              <a:gd name="T10" fmla="*/ 36 w 82"/>
              <a:gd name="T11" fmla="*/ 90 h 91"/>
              <a:gd name="T12" fmla="*/ 36 w 82"/>
              <a:gd name="T13" fmla="*/ 36 h 91"/>
              <a:gd name="T14" fmla="*/ 36 w 82"/>
              <a:gd name="T15" fmla="*/ 36 h 91"/>
              <a:gd name="T16" fmla="*/ 36 w 82"/>
              <a:gd name="T17" fmla="*/ 45 h 91"/>
              <a:gd name="T18" fmla="*/ 36 w 82"/>
              <a:gd name="T19" fmla="*/ 54 h 91"/>
              <a:gd name="T20" fmla="*/ 45 w 82"/>
              <a:gd name="T21" fmla="*/ 45 h 91"/>
              <a:gd name="T22" fmla="*/ 36 w 82"/>
              <a:gd name="T23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91">
                <a:moveTo>
                  <a:pt x="36" y="90"/>
                </a:moveTo>
                <a:lnTo>
                  <a:pt x="36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72"/>
                  <a:pt x="63" y="90"/>
                  <a:pt x="36" y="90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36" y="36"/>
                  <a:pt x="36" y="36"/>
                  <a:pt x="36" y="45"/>
                </a:cubicBezTo>
                <a:lnTo>
                  <a:pt x="36" y="54"/>
                </a:lnTo>
                <a:cubicBezTo>
                  <a:pt x="45" y="54"/>
                  <a:pt x="45" y="45"/>
                  <a:pt x="45" y="45"/>
                </a:cubicBezTo>
                <a:cubicBezTo>
                  <a:pt x="45" y="36"/>
                  <a:pt x="45" y="36"/>
                  <a:pt x="3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6FACD76F-452B-BA47-805E-0D2D85D03BD0}"/>
              </a:ext>
            </a:extLst>
          </p:cNvPr>
          <p:cNvGrpSpPr/>
          <p:nvPr/>
        </p:nvGrpSpPr>
        <p:grpSpPr>
          <a:xfrm>
            <a:off x="2668308" y="762480"/>
            <a:ext cx="19041035" cy="2561450"/>
            <a:chOff x="2668308" y="861425"/>
            <a:chExt cx="19041035" cy="2561450"/>
          </a:xfrm>
        </p:grpSpPr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8526B514-536B-8545-A256-0E9172DE7A66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5BEA7933-DA7C-C44B-96A9-BCDA1F32A0A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60" name="CuadroTexto 395">
            <a:extLst>
              <a:ext uri="{FF2B5EF4-FFF2-40B4-BE49-F238E27FC236}">
                <a16:creationId xmlns:a16="http://schemas.microsoft.com/office/drawing/2014/main" id="{765282DD-7DD8-F240-8EE7-F2CF2D616A0E}"/>
              </a:ext>
            </a:extLst>
          </p:cNvPr>
          <p:cNvSpPr txBox="1"/>
          <p:nvPr/>
        </p:nvSpPr>
        <p:spPr>
          <a:xfrm flipH="1">
            <a:off x="6496129" y="4768603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361" name="Rectangle 40">
            <a:extLst>
              <a:ext uri="{FF2B5EF4-FFF2-40B4-BE49-F238E27FC236}">
                <a16:creationId xmlns:a16="http://schemas.microsoft.com/office/drawing/2014/main" id="{058D361A-BD50-D449-8E30-82CDE538F962}"/>
              </a:ext>
            </a:extLst>
          </p:cNvPr>
          <p:cNvSpPr/>
          <p:nvPr/>
        </p:nvSpPr>
        <p:spPr>
          <a:xfrm>
            <a:off x="4314093" y="5409509"/>
            <a:ext cx="4367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3" name="CuadroTexto 395">
            <a:extLst>
              <a:ext uri="{FF2B5EF4-FFF2-40B4-BE49-F238E27FC236}">
                <a16:creationId xmlns:a16="http://schemas.microsoft.com/office/drawing/2014/main" id="{5BAE7F56-B94A-3441-9F26-294331BD4E59}"/>
              </a:ext>
            </a:extLst>
          </p:cNvPr>
          <p:cNvSpPr txBox="1"/>
          <p:nvPr/>
        </p:nvSpPr>
        <p:spPr>
          <a:xfrm flipH="1">
            <a:off x="6518183" y="7664054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4" name="Rectangle 40">
            <a:extLst>
              <a:ext uri="{FF2B5EF4-FFF2-40B4-BE49-F238E27FC236}">
                <a16:creationId xmlns:a16="http://schemas.microsoft.com/office/drawing/2014/main" id="{31D5243A-FA1B-424C-842C-A0183CAA4815}"/>
              </a:ext>
            </a:extLst>
          </p:cNvPr>
          <p:cNvSpPr/>
          <p:nvPr/>
        </p:nvSpPr>
        <p:spPr>
          <a:xfrm>
            <a:off x="4336147" y="8304960"/>
            <a:ext cx="4367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6" name="CuadroTexto 395">
            <a:extLst>
              <a:ext uri="{FF2B5EF4-FFF2-40B4-BE49-F238E27FC236}">
                <a16:creationId xmlns:a16="http://schemas.microsoft.com/office/drawing/2014/main" id="{F5213323-81E0-C345-87A5-CE2C0B71B9F0}"/>
              </a:ext>
            </a:extLst>
          </p:cNvPr>
          <p:cNvSpPr txBox="1"/>
          <p:nvPr/>
        </p:nvSpPr>
        <p:spPr>
          <a:xfrm flipH="1">
            <a:off x="6499046" y="10531002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367" name="Rectangle 40">
            <a:extLst>
              <a:ext uri="{FF2B5EF4-FFF2-40B4-BE49-F238E27FC236}">
                <a16:creationId xmlns:a16="http://schemas.microsoft.com/office/drawing/2014/main" id="{7002DB00-82FD-CA47-A29A-8B10A303A55D}"/>
              </a:ext>
            </a:extLst>
          </p:cNvPr>
          <p:cNvSpPr/>
          <p:nvPr/>
        </p:nvSpPr>
        <p:spPr>
          <a:xfrm>
            <a:off x="4317010" y="11171908"/>
            <a:ext cx="4367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196">
            <a:extLst>
              <a:ext uri="{FF2B5EF4-FFF2-40B4-BE49-F238E27FC236}">
                <a16:creationId xmlns:a16="http://schemas.microsoft.com/office/drawing/2014/main" id="{6AFD8D42-E545-B247-A742-1AE8CBF6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5610" y="4584737"/>
            <a:ext cx="3168103" cy="3168106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62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62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62" y="3089"/>
                  <a:pt x="362" y="3089"/>
                  <a:pt x="362" y="3089"/>
                </a:cubicBezTo>
                <a:cubicBezTo>
                  <a:pt x="163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63" y="0"/>
                  <a:pt x="362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8" y="3089"/>
                  <a:pt x="2729" y="3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7">
            <a:extLst>
              <a:ext uri="{FF2B5EF4-FFF2-40B4-BE49-F238E27FC236}">
                <a16:creationId xmlns:a16="http://schemas.microsoft.com/office/drawing/2014/main" id="{C08F6486-0503-7B4C-8C23-6C18FE4C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5610" y="8155069"/>
            <a:ext cx="3168103" cy="3168106"/>
          </a:xfrm>
          <a:custGeom>
            <a:avLst/>
            <a:gdLst>
              <a:gd name="T0" fmla="*/ 2729 w 3091"/>
              <a:gd name="T1" fmla="*/ 3091 h 3092"/>
              <a:gd name="T2" fmla="*/ 2729 w 3091"/>
              <a:gd name="T3" fmla="*/ 3091 h 3092"/>
              <a:gd name="T4" fmla="*/ 362 w 3091"/>
              <a:gd name="T5" fmla="*/ 3091 h 3092"/>
              <a:gd name="T6" fmla="*/ 0 w 3091"/>
              <a:gd name="T7" fmla="*/ 2729 h 3092"/>
              <a:gd name="T8" fmla="*/ 0 w 3091"/>
              <a:gd name="T9" fmla="*/ 362 h 3092"/>
              <a:gd name="T10" fmla="*/ 362 w 3091"/>
              <a:gd name="T11" fmla="*/ 0 h 3092"/>
              <a:gd name="T12" fmla="*/ 2729 w 3091"/>
              <a:gd name="T13" fmla="*/ 0 h 3092"/>
              <a:gd name="T14" fmla="*/ 3090 w 3091"/>
              <a:gd name="T15" fmla="*/ 362 h 3092"/>
              <a:gd name="T16" fmla="*/ 3090 w 3091"/>
              <a:gd name="T17" fmla="*/ 2729 h 3092"/>
              <a:gd name="T18" fmla="*/ 2729 w 3091"/>
              <a:gd name="T19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2">
                <a:moveTo>
                  <a:pt x="2729" y="3091"/>
                </a:moveTo>
                <a:lnTo>
                  <a:pt x="2729" y="3091"/>
                </a:lnTo>
                <a:cubicBezTo>
                  <a:pt x="362" y="3091"/>
                  <a:pt x="362" y="3091"/>
                  <a:pt x="362" y="3091"/>
                </a:cubicBezTo>
                <a:cubicBezTo>
                  <a:pt x="163" y="3091"/>
                  <a:pt x="0" y="2928"/>
                  <a:pt x="0" y="2729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63" y="0"/>
                  <a:pt x="362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8" y="0"/>
                  <a:pt x="3090" y="163"/>
                  <a:pt x="3090" y="362"/>
                </a:cubicBezTo>
                <a:cubicBezTo>
                  <a:pt x="3090" y="2729"/>
                  <a:pt x="3090" y="2729"/>
                  <a:pt x="3090" y="2729"/>
                </a:cubicBezTo>
                <a:cubicBezTo>
                  <a:pt x="3090" y="2928"/>
                  <a:pt x="2928" y="3091"/>
                  <a:pt x="2729" y="30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8">
            <a:extLst>
              <a:ext uri="{FF2B5EF4-FFF2-40B4-BE49-F238E27FC236}">
                <a16:creationId xmlns:a16="http://schemas.microsoft.com/office/drawing/2014/main" id="{E009AEB3-5AA3-B34B-B64F-DC2B5B2A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886" y="4584737"/>
            <a:ext cx="3168103" cy="3168106"/>
          </a:xfrm>
          <a:custGeom>
            <a:avLst/>
            <a:gdLst>
              <a:gd name="T0" fmla="*/ 2729 w 3091"/>
              <a:gd name="T1" fmla="*/ 3089 h 3090"/>
              <a:gd name="T2" fmla="*/ 2729 w 3091"/>
              <a:gd name="T3" fmla="*/ 3089 h 3090"/>
              <a:gd name="T4" fmla="*/ 361 w 3091"/>
              <a:gd name="T5" fmla="*/ 3089 h 3090"/>
              <a:gd name="T6" fmla="*/ 0 w 3091"/>
              <a:gd name="T7" fmla="*/ 2727 h 3090"/>
              <a:gd name="T8" fmla="*/ 0 w 3091"/>
              <a:gd name="T9" fmla="*/ 370 h 3090"/>
              <a:gd name="T10" fmla="*/ 361 w 3091"/>
              <a:gd name="T11" fmla="*/ 0 h 3090"/>
              <a:gd name="T12" fmla="*/ 2729 w 3091"/>
              <a:gd name="T13" fmla="*/ 0 h 3090"/>
              <a:gd name="T14" fmla="*/ 3090 w 3091"/>
              <a:gd name="T15" fmla="*/ 370 h 3090"/>
              <a:gd name="T16" fmla="*/ 3090 w 3091"/>
              <a:gd name="T17" fmla="*/ 2727 h 3090"/>
              <a:gd name="T18" fmla="*/ 2729 w 3091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0">
                <a:moveTo>
                  <a:pt x="2729" y="3089"/>
                </a:moveTo>
                <a:lnTo>
                  <a:pt x="2729" y="3089"/>
                </a:lnTo>
                <a:cubicBezTo>
                  <a:pt x="361" y="3089"/>
                  <a:pt x="361" y="3089"/>
                  <a:pt x="361" y="3089"/>
                </a:cubicBezTo>
                <a:cubicBezTo>
                  <a:pt x="163" y="3089"/>
                  <a:pt x="0" y="2926"/>
                  <a:pt x="0" y="27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62"/>
                  <a:pt x="163" y="0"/>
                  <a:pt x="361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7" y="0"/>
                  <a:pt x="3090" y="162"/>
                  <a:pt x="3090" y="370"/>
                </a:cubicBezTo>
                <a:cubicBezTo>
                  <a:pt x="3090" y="2727"/>
                  <a:pt x="3090" y="2727"/>
                  <a:pt x="3090" y="2727"/>
                </a:cubicBezTo>
                <a:cubicBezTo>
                  <a:pt x="3090" y="2926"/>
                  <a:pt x="2927" y="3089"/>
                  <a:pt x="2729" y="3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9">
            <a:extLst>
              <a:ext uri="{FF2B5EF4-FFF2-40B4-BE49-F238E27FC236}">
                <a16:creationId xmlns:a16="http://schemas.microsoft.com/office/drawing/2014/main" id="{F2719655-9A05-8D41-87CE-AE23BFF0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886" y="8155069"/>
            <a:ext cx="3168103" cy="3168106"/>
          </a:xfrm>
          <a:custGeom>
            <a:avLst/>
            <a:gdLst>
              <a:gd name="T0" fmla="*/ 2729 w 3091"/>
              <a:gd name="T1" fmla="*/ 3091 h 3092"/>
              <a:gd name="T2" fmla="*/ 2729 w 3091"/>
              <a:gd name="T3" fmla="*/ 3091 h 3092"/>
              <a:gd name="T4" fmla="*/ 361 w 3091"/>
              <a:gd name="T5" fmla="*/ 3091 h 3092"/>
              <a:gd name="T6" fmla="*/ 0 w 3091"/>
              <a:gd name="T7" fmla="*/ 2729 h 3092"/>
              <a:gd name="T8" fmla="*/ 0 w 3091"/>
              <a:gd name="T9" fmla="*/ 362 h 3092"/>
              <a:gd name="T10" fmla="*/ 361 w 3091"/>
              <a:gd name="T11" fmla="*/ 0 h 3092"/>
              <a:gd name="T12" fmla="*/ 2729 w 3091"/>
              <a:gd name="T13" fmla="*/ 0 h 3092"/>
              <a:gd name="T14" fmla="*/ 3090 w 3091"/>
              <a:gd name="T15" fmla="*/ 362 h 3092"/>
              <a:gd name="T16" fmla="*/ 3090 w 3091"/>
              <a:gd name="T17" fmla="*/ 2729 h 3092"/>
              <a:gd name="T18" fmla="*/ 2729 w 3091"/>
              <a:gd name="T19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092">
                <a:moveTo>
                  <a:pt x="2729" y="3091"/>
                </a:moveTo>
                <a:lnTo>
                  <a:pt x="2729" y="3091"/>
                </a:lnTo>
                <a:cubicBezTo>
                  <a:pt x="361" y="3091"/>
                  <a:pt x="361" y="3091"/>
                  <a:pt x="361" y="3091"/>
                </a:cubicBezTo>
                <a:cubicBezTo>
                  <a:pt x="163" y="3091"/>
                  <a:pt x="0" y="2928"/>
                  <a:pt x="0" y="2729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63" y="0"/>
                  <a:pt x="361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927" y="0"/>
                  <a:pt x="3090" y="163"/>
                  <a:pt x="3090" y="362"/>
                </a:cubicBezTo>
                <a:cubicBezTo>
                  <a:pt x="3090" y="2729"/>
                  <a:pt x="3090" y="2729"/>
                  <a:pt x="3090" y="2729"/>
                </a:cubicBezTo>
                <a:cubicBezTo>
                  <a:pt x="3090" y="2928"/>
                  <a:pt x="2927" y="3091"/>
                  <a:pt x="2729" y="30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0">
            <a:extLst>
              <a:ext uri="{FF2B5EF4-FFF2-40B4-BE49-F238E27FC236}">
                <a16:creationId xmlns:a16="http://schemas.microsoft.com/office/drawing/2014/main" id="{B14644CA-3486-B648-BFF3-9B5D4BD4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114" y="3807399"/>
            <a:ext cx="5332900" cy="8844481"/>
          </a:xfrm>
          <a:custGeom>
            <a:avLst/>
            <a:gdLst>
              <a:gd name="T0" fmla="*/ 4201 w 5205"/>
              <a:gd name="T1" fmla="*/ 1717 h 8629"/>
              <a:gd name="T2" fmla="*/ 3867 w 5205"/>
              <a:gd name="T3" fmla="*/ 1753 h 8629"/>
              <a:gd name="T4" fmla="*/ 3090 w 5205"/>
              <a:gd name="T5" fmla="*/ 1680 h 8629"/>
              <a:gd name="T6" fmla="*/ 2927 w 5205"/>
              <a:gd name="T7" fmla="*/ 795 h 8629"/>
              <a:gd name="T8" fmla="*/ 2674 w 5205"/>
              <a:gd name="T9" fmla="*/ 840 h 8629"/>
              <a:gd name="T10" fmla="*/ 2638 w 5205"/>
              <a:gd name="T11" fmla="*/ 1897 h 8629"/>
              <a:gd name="T12" fmla="*/ 1862 w 5205"/>
              <a:gd name="T13" fmla="*/ 1825 h 8629"/>
              <a:gd name="T14" fmla="*/ 1717 w 5205"/>
              <a:gd name="T15" fmla="*/ 415 h 8629"/>
              <a:gd name="T16" fmla="*/ 145 w 5205"/>
              <a:gd name="T17" fmla="*/ 153 h 8629"/>
              <a:gd name="T18" fmla="*/ 967 w 5205"/>
              <a:gd name="T19" fmla="*/ 8483 h 8629"/>
              <a:gd name="T20" fmla="*/ 5059 w 5205"/>
              <a:gd name="T21" fmla="*/ 8158 h 8629"/>
              <a:gd name="T22" fmla="*/ 4454 w 5205"/>
              <a:gd name="T23" fmla="*/ 1653 h 8629"/>
              <a:gd name="T24" fmla="*/ 2250 w 5205"/>
              <a:gd name="T25" fmla="*/ 7833 h 8629"/>
              <a:gd name="T26" fmla="*/ 2115 w 5205"/>
              <a:gd name="T27" fmla="*/ 8013 h 8629"/>
              <a:gd name="T28" fmla="*/ 1338 w 5205"/>
              <a:gd name="T29" fmla="*/ 7941 h 8629"/>
              <a:gd name="T30" fmla="*/ 1329 w 5205"/>
              <a:gd name="T31" fmla="*/ 6432 h 8629"/>
              <a:gd name="T32" fmla="*/ 2097 w 5205"/>
              <a:gd name="T33" fmla="*/ 6504 h 8629"/>
              <a:gd name="T34" fmla="*/ 2024 w 5205"/>
              <a:gd name="T35" fmla="*/ 5845 h 8629"/>
              <a:gd name="T36" fmla="*/ 1880 w 5205"/>
              <a:gd name="T37" fmla="*/ 6025 h 8629"/>
              <a:gd name="T38" fmla="*/ 1103 w 5205"/>
              <a:gd name="T39" fmla="*/ 5953 h 8629"/>
              <a:gd name="T40" fmla="*/ 1094 w 5205"/>
              <a:gd name="T41" fmla="*/ 4444 h 8629"/>
              <a:gd name="T42" fmla="*/ 1862 w 5205"/>
              <a:gd name="T43" fmla="*/ 4516 h 8629"/>
              <a:gd name="T44" fmla="*/ 1789 w 5205"/>
              <a:gd name="T45" fmla="*/ 3857 h 8629"/>
              <a:gd name="T46" fmla="*/ 1645 w 5205"/>
              <a:gd name="T47" fmla="*/ 4029 h 8629"/>
              <a:gd name="T48" fmla="*/ 877 w 5205"/>
              <a:gd name="T49" fmla="*/ 3965 h 8629"/>
              <a:gd name="T50" fmla="*/ 859 w 5205"/>
              <a:gd name="T51" fmla="*/ 2448 h 8629"/>
              <a:gd name="T52" fmla="*/ 1627 w 5205"/>
              <a:gd name="T53" fmla="*/ 2521 h 8629"/>
              <a:gd name="T54" fmla="*/ 1554 w 5205"/>
              <a:gd name="T55" fmla="*/ 1861 h 8629"/>
              <a:gd name="T56" fmla="*/ 1410 w 5205"/>
              <a:gd name="T57" fmla="*/ 2042 h 8629"/>
              <a:gd name="T58" fmla="*/ 642 w 5205"/>
              <a:gd name="T59" fmla="*/ 1970 h 8629"/>
              <a:gd name="T60" fmla="*/ 624 w 5205"/>
              <a:gd name="T61" fmla="*/ 460 h 8629"/>
              <a:gd name="T62" fmla="*/ 1401 w 5205"/>
              <a:gd name="T63" fmla="*/ 533 h 8629"/>
              <a:gd name="T64" fmla="*/ 3478 w 5205"/>
              <a:gd name="T65" fmla="*/ 7688 h 8629"/>
              <a:gd name="T66" fmla="*/ 3343 w 5205"/>
              <a:gd name="T67" fmla="*/ 7869 h 8629"/>
              <a:gd name="T68" fmla="*/ 2565 w 5205"/>
              <a:gd name="T69" fmla="*/ 7796 h 8629"/>
              <a:gd name="T70" fmla="*/ 2548 w 5205"/>
              <a:gd name="T71" fmla="*/ 6287 h 8629"/>
              <a:gd name="T72" fmla="*/ 3324 w 5205"/>
              <a:gd name="T73" fmla="*/ 6360 h 8629"/>
              <a:gd name="T74" fmla="*/ 3243 w 5205"/>
              <a:gd name="T75" fmla="*/ 5700 h 8629"/>
              <a:gd name="T76" fmla="*/ 3108 w 5205"/>
              <a:gd name="T77" fmla="*/ 5881 h 8629"/>
              <a:gd name="T78" fmla="*/ 2332 w 5205"/>
              <a:gd name="T79" fmla="*/ 5809 h 8629"/>
              <a:gd name="T80" fmla="*/ 2313 w 5205"/>
              <a:gd name="T81" fmla="*/ 4300 h 8629"/>
              <a:gd name="T82" fmla="*/ 3090 w 5205"/>
              <a:gd name="T83" fmla="*/ 4372 h 8629"/>
              <a:gd name="T84" fmla="*/ 3008 w 5205"/>
              <a:gd name="T85" fmla="*/ 3712 h 8629"/>
              <a:gd name="T86" fmla="*/ 2873 w 5205"/>
              <a:gd name="T87" fmla="*/ 3884 h 8629"/>
              <a:gd name="T88" fmla="*/ 2097 w 5205"/>
              <a:gd name="T89" fmla="*/ 3821 h 8629"/>
              <a:gd name="T90" fmla="*/ 2088 w 5205"/>
              <a:gd name="T91" fmla="*/ 2313 h 8629"/>
              <a:gd name="T92" fmla="*/ 2855 w 5205"/>
              <a:gd name="T93" fmla="*/ 2376 h 8629"/>
              <a:gd name="T94" fmla="*/ 4707 w 5205"/>
              <a:gd name="T95" fmla="*/ 7543 h 8629"/>
              <a:gd name="T96" fmla="*/ 4562 w 5205"/>
              <a:gd name="T97" fmla="*/ 7724 h 8629"/>
              <a:gd name="T98" fmla="*/ 3794 w 5205"/>
              <a:gd name="T99" fmla="*/ 7652 h 8629"/>
              <a:gd name="T100" fmla="*/ 3776 w 5205"/>
              <a:gd name="T101" fmla="*/ 6143 h 8629"/>
              <a:gd name="T102" fmla="*/ 4553 w 5205"/>
              <a:gd name="T103" fmla="*/ 6215 h 8629"/>
              <a:gd name="T104" fmla="*/ 4472 w 5205"/>
              <a:gd name="T105" fmla="*/ 5556 h 8629"/>
              <a:gd name="T106" fmla="*/ 4327 w 5205"/>
              <a:gd name="T107" fmla="*/ 5736 h 8629"/>
              <a:gd name="T108" fmla="*/ 3560 w 5205"/>
              <a:gd name="T109" fmla="*/ 5664 h 8629"/>
              <a:gd name="T110" fmla="*/ 3541 w 5205"/>
              <a:gd name="T111" fmla="*/ 4155 h 8629"/>
              <a:gd name="T112" fmla="*/ 4319 w 5205"/>
              <a:gd name="T113" fmla="*/ 4227 h 8629"/>
              <a:gd name="T114" fmla="*/ 4237 w 5205"/>
              <a:gd name="T115" fmla="*/ 3568 h 8629"/>
              <a:gd name="T116" fmla="*/ 4102 w 5205"/>
              <a:gd name="T117" fmla="*/ 3739 h 8629"/>
              <a:gd name="T118" fmla="*/ 3324 w 5205"/>
              <a:gd name="T119" fmla="*/ 3676 h 8629"/>
              <a:gd name="T120" fmla="*/ 3307 w 5205"/>
              <a:gd name="T121" fmla="*/ 2168 h 8629"/>
              <a:gd name="T122" fmla="*/ 4083 w 5205"/>
              <a:gd name="T123" fmla="*/ 2231 h 8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05" h="8629">
                <a:moveTo>
                  <a:pt x="4201" y="1717"/>
                </a:moveTo>
                <a:lnTo>
                  <a:pt x="4201" y="1717"/>
                </a:lnTo>
                <a:cubicBezTo>
                  <a:pt x="4120" y="1725"/>
                  <a:pt x="4029" y="1725"/>
                  <a:pt x="3948" y="1717"/>
                </a:cubicBezTo>
                <a:cubicBezTo>
                  <a:pt x="3930" y="1734"/>
                  <a:pt x="3894" y="1753"/>
                  <a:pt x="3867" y="1753"/>
                </a:cubicBezTo>
                <a:cubicBezTo>
                  <a:pt x="3270" y="1825"/>
                  <a:pt x="3270" y="1825"/>
                  <a:pt x="3270" y="1825"/>
                </a:cubicBezTo>
                <a:cubicBezTo>
                  <a:pt x="3180" y="1834"/>
                  <a:pt x="3099" y="1771"/>
                  <a:pt x="3090" y="1680"/>
                </a:cubicBezTo>
                <a:cubicBezTo>
                  <a:pt x="3017" y="1057"/>
                  <a:pt x="3017" y="1057"/>
                  <a:pt x="3017" y="1057"/>
                </a:cubicBezTo>
                <a:cubicBezTo>
                  <a:pt x="2981" y="975"/>
                  <a:pt x="2954" y="885"/>
                  <a:pt x="2927" y="795"/>
                </a:cubicBezTo>
                <a:cubicBezTo>
                  <a:pt x="2873" y="813"/>
                  <a:pt x="2809" y="822"/>
                  <a:pt x="2746" y="831"/>
                </a:cubicBezTo>
                <a:cubicBezTo>
                  <a:pt x="2719" y="831"/>
                  <a:pt x="2701" y="840"/>
                  <a:pt x="2674" y="840"/>
                </a:cubicBezTo>
                <a:cubicBezTo>
                  <a:pt x="2782" y="1717"/>
                  <a:pt x="2782" y="1717"/>
                  <a:pt x="2782" y="1717"/>
                </a:cubicBezTo>
                <a:cubicBezTo>
                  <a:pt x="2791" y="1807"/>
                  <a:pt x="2728" y="1888"/>
                  <a:pt x="2638" y="1897"/>
                </a:cubicBezTo>
                <a:cubicBezTo>
                  <a:pt x="2042" y="1970"/>
                  <a:pt x="2042" y="1970"/>
                  <a:pt x="2042" y="1970"/>
                </a:cubicBezTo>
                <a:cubicBezTo>
                  <a:pt x="1952" y="1978"/>
                  <a:pt x="1880" y="1915"/>
                  <a:pt x="1862" y="1825"/>
                </a:cubicBezTo>
                <a:cubicBezTo>
                  <a:pt x="1708" y="497"/>
                  <a:pt x="1708" y="497"/>
                  <a:pt x="1708" y="497"/>
                </a:cubicBezTo>
                <a:cubicBezTo>
                  <a:pt x="1708" y="469"/>
                  <a:pt x="1708" y="442"/>
                  <a:pt x="1717" y="415"/>
                </a:cubicBezTo>
                <a:cubicBezTo>
                  <a:pt x="1618" y="298"/>
                  <a:pt x="1545" y="153"/>
                  <a:pt x="1500" y="0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55" y="162"/>
                  <a:pt x="0" y="244"/>
                  <a:pt x="9" y="334"/>
                </a:cubicBezTo>
                <a:cubicBezTo>
                  <a:pt x="967" y="8483"/>
                  <a:pt x="967" y="8483"/>
                  <a:pt x="967" y="8483"/>
                </a:cubicBezTo>
                <a:cubicBezTo>
                  <a:pt x="976" y="8564"/>
                  <a:pt x="1057" y="8628"/>
                  <a:pt x="1139" y="8619"/>
                </a:cubicBezTo>
                <a:cubicBezTo>
                  <a:pt x="5059" y="8158"/>
                  <a:pt x="5059" y="8158"/>
                  <a:pt x="5059" y="8158"/>
                </a:cubicBezTo>
                <a:cubicBezTo>
                  <a:pt x="5150" y="8149"/>
                  <a:pt x="5204" y="8068"/>
                  <a:pt x="5195" y="7986"/>
                </a:cubicBezTo>
                <a:cubicBezTo>
                  <a:pt x="4454" y="1653"/>
                  <a:pt x="4454" y="1653"/>
                  <a:pt x="4454" y="1653"/>
                </a:cubicBezTo>
                <a:cubicBezTo>
                  <a:pt x="4373" y="1680"/>
                  <a:pt x="4291" y="1708"/>
                  <a:pt x="4201" y="1717"/>
                </a:cubicBezTo>
                <a:close/>
                <a:moveTo>
                  <a:pt x="2250" y="7833"/>
                </a:moveTo>
                <a:lnTo>
                  <a:pt x="2250" y="7833"/>
                </a:lnTo>
                <a:cubicBezTo>
                  <a:pt x="2268" y="7923"/>
                  <a:pt x="2205" y="8004"/>
                  <a:pt x="2115" y="8013"/>
                </a:cubicBezTo>
                <a:cubicBezTo>
                  <a:pt x="1518" y="8086"/>
                  <a:pt x="1518" y="8086"/>
                  <a:pt x="1518" y="8086"/>
                </a:cubicBezTo>
                <a:cubicBezTo>
                  <a:pt x="1428" y="8095"/>
                  <a:pt x="1347" y="8031"/>
                  <a:pt x="1338" y="7941"/>
                </a:cubicBezTo>
                <a:cubicBezTo>
                  <a:pt x="1184" y="6613"/>
                  <a:pt x="1184" y="6613"/>
                  <a:pt x="1184" y="6613"/>
                </a:cubicBezTo>
                <a:cubicBezTo>
                  <a:pt x="1175" y="6522"/>
                  <a:pt x="1238" y="6441"/>
                  <a:pt x="1329" y="6432"/>
                </a:cubicBezTo>
                <a:cubicBezTo>
                  <a:pt x="1916" y="6360"/>
                  <a:pt x="1916" y="6360"/>
                  <a:pt x="1916" y="6360"/>
                </a:cubicBezTo>
                <a:cubicBezTo>
                  <a:pt x="2006" y="6351"/>
                  <a:pt x="2088" y="6414"/>
                  <a:pt x="2097" y="6504"/>
                </a:cubicBezTo>
                <a:lnTo>
                  <a:pt x="2250" y="7833"/>
                </a:lnTo>
                <a:close/>
                <a:moveTo>
                  <a:pt x="2024" y="5845"/>
                </a:moveTo>
                <a:lnTo>
                  <a:pt x="2024" y="5845"/>
                </a:lnTo>
                <a:cubicBezTo>
                  <a:pt x="2033" y="5935"/>
                  <a:pt x="1970" y="6007"/>
                  <a:pt x="1880" y="6025"/>
                </a:cubicBezTo>
                <a:cubicBezTo>
                  <a:pt x="1283" y="6089"/>
                  <a:pt x="1283" y="6089"/>
                  <a:pt x="1283" y="6089"/>
                </a:cubicBezTo>
                <a:cubicBezTo>
                  <a:pt x="1193" y="6098"/>
                  <a:pt x="1121" y="6044"/>
                  <a:pt x="1103" y="5953"/>
                </a:cubicBezTo>
                <a:cubicBezTo>
                  <a:pt x="949" y="4616"/>
                  <a:pt x="949" y="4616"/>
                  <a:pt x="949" y="4616"/>
                </a:cubicBezTo>
                <a:cubicBezTo>
                  <a:pt x="940" y="4535"/>
                  <a:pt x="1003" y="4453"/>
                  <a:pt x="1094" y="4444"/>
                </a:cubicBezTo>
                <a:cubicBezTo>
                  <a:pt x="1690" y="4372"/>
                  <a:pt x="1690" y="4372"/>
                  <a:pt x="1690" y="4372"/>
                </a:cubicBezTo>
                <a:cubicBezTo>
                  <a:pt x="1771" y="4363"/>
                  <a:pt x="1853" y="4426"/>
                  <a:pt x="1862" y="4516"/>
                </a:cubicBezTo>
                <a:lnTo>
                  <a:pt x="2024" y="5845"/>
                </a:lnTo>
                <a:close/>
                <a:moveTo>
                  <a:pt x="1789" y="3857"/>
                </a:moveTo>
                <a:lnTo>
                  <a:pt x="1789" y="3857"/>
                </a:lnTo>
                <a:cubicBezTo>
                  <a:pt x="1798" y="3938"/>
                  <a:pt x="1735" y="4020"/>
                  <a:pt x="1645" y="4029"/>
                </a:cubicBezTo>
                <a:cubicBezTo>
                  <a:pt x="1048" y="4101"/>
                  <a:pt x="1048" y="4101"/>
                  <a:pt x="1048" y="4101"/>
                </a:cubicBezTo>
                <a:cubicBezTo>
                  <a:pt x="967" y="4110"/>
                  <a:pt x="886" y="4047"/>
                  <a:pt x="877" y="3965"/>
                </a:cubicBezTo>
                <a:cubicBezTo>
                  <a:pt x="714" y="2629"/>
                  <a:pt x="714" y="2629"/>
                  <a:pt x="714" y="2629"/>
                </a:cubicBezTo>
                <a:cubicBezTo>
                  <a:pt x="705" y="2539"/>
                  <a:pt x="768" y="2467"/>
                  <a:pt x="859" y="2448"/>
                </a:cubicBezTo>
                <a:cubicBezTo>
                  <a:pt x="1455" y="2385"/>
                  <a:pt x="1455" y="2385"/>
                  <a:pt x="1455" y="2385"/>
                </a:cubicBezTo>
                <a:cubicBezTo>
                  <a:pt x="1536" y="2376"/>
                  <a:pt x="1618" y="2439"/>
                  <a:pt x="1627" y="2521"/>
                </a:cubicBezTo>
                <a:lnTo>
                  <a:pt x="1789" y="3857"/>
                </a:lnTo>
                <a:close/>
                <a:moveTo>
                  <a:pt x="1554" y="1861"/>
                </a:moveTo>
                <a:lnTo>
                  <a:pt x="1554" y="1861"/>
                </a:lnTo>
                <a:cubicBezTo>
                  <a:pt x="1563" y="1951"/>
                  <a:pt x="1500" y="2033"/>
                  <a:pt x="1410" y="2042"/>
                </a:cubicBezTo>
                <a:cubicBezTo>
                  <a:pt x="814" y="2114"/>
                  <a:pt x="814" y="2114"/>
                  <a:pt x="814" y="2114"/>
                </a:cubicBezTo>
                <a:cubicBezTo>
                  <a:pt x="732" y="2123"/>
                  <a:pt x="651" y="2060"/>
                  <a:pt x="642" y="1970"/>
                </a:cubicBezTo>
                <a:cubicBezTo>
                  <a:pt x="479" y="641"/>
                  <a:pt x="479" y="641"/>
                  <a:pt x="479" y="641"/>
                </a:cubicBezTo>
                <a:cubicBezTo>
                  <a:pt x="470" y="551"/>
                  <a:pt x="533" y="469"/>
                  <a:pt x="624" y="460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310" y="379"/>
                  <a:pt x="1383" y="442"/>
                  <a:pt x="1401" y="533"/>
                </a:cubicBezTo>
                <a:lnTo>
                  <a:pt x="1554" y="1861"/>
                </a:lnTo>
                <a:close/>
                <a:moveTo>
                  <a:pt x="3478" y="7688"/>
                </a:moveTo>
                <a:lnTo>
                  <a:pt x="3478" y="7688"/>
                </a:lnTo>
                <a:cubicBezTo>
                  <a:pt x="3487" y="7778"/>
                  <a:pt x="3424" y="7860"/>
                  <a:pt x="3343" y="7869"/>
                </a:cubicBezTo>
                <a:cubicBezTo>
                  <a:pt x="2746" y="7941"/>
                  <a:pt x="2746" y="7941"/>
                  <a:pt x="2746" y="7941"/>
                </a:cubicBezTo>
                <a:cubicBezTo>
                  <a:pt x="2656" y="7950"/>
                  <a:pt x="2574" y="7887"/>
                  <a:pt x="2565" y="7796"/>
                </a:cubicBezTo>
                <a:cubicBezTo>
                  <a:pt x="2413" y="6468"/>
                  <a:pt x="2413" y="6468"/>
                  <a:pt x="2413" y="6468"/>
                </a:cubicBezTo>
                <a:cubicBezTo>
                  <a:pt x="2404" y="6378"/>
                  <a:pt x="2466" y="6297"/>
                  <a:pt x="2548" y="6287"/>
                </a:cubicBezTo>
                <a:cubicBezTo>
                  <a:pt x="3144" y="6215"/>
                  <a:pt x="3144" y="6215"/>
                  <a:pt x="3144" y="6215"/>
                </a:cubicBezTo>
                <a:cubicBezTo>
                  <a:pt x="3234" y="6206"/>
                  <a:pt x="3315" y="6269"/>
                  <a:pt x="3324" y="6360"/>
                </a:cubicBezTo>
                <a:lnTo>
                  <a:pt x="3478" y="7688"/>
                </a:lnTo>
                <a:close/>
                <a:moveTo>
                  <a:pt x="3243" y="5700"/>
                </a:moveTo>
                <a:lnTo>
                  <a:pt x="3243" y="5700"/>
                </a:lnTo>
                <a:cubicBezTo>
                  <a:pt x="3252" y="5791"/>
                  <a:pt x="3189" y="5872"/>
                  <a:pt x="3108" y="5881"/>
                </a:cubicBezTo>
                <a:cubicBezTo>
                  <a:pt x="2511" y="5944"/>
                  <a:pt x="2511" y="5944"/>
                  <a:pt x="2511" y="5944"/>
                </a:cubicBezTo>
                <a:cubicBezTo>
                  <a:pt x="2421" y="5962"/>
                  <a:pt x="2341" y="5899"/>
                  <a:pt x="2332" y="5809"/>
                </a:cubicBezTo>
                <a:cubicBezTo>
                  <a:pt x="2178" y="4471"/>
                  <a:pt x="2178" y="4471"/>
                  <a:pt x="2178" y="4471"/>
                </a:cubicBezTo>
                <a:cubicBezTo>
                  <a:pt x="2169" y="4390"/>
                  <a:pt x="2232" y="4309"/>
                  <a:pt x="2313" y="4300"/>
                </a:cubicBezTo>
                <a:cubicBezTo>
                  <a:pt x="2909" y="4227"/>
                  <a:pt x="2909" y="4227"/>
                  <a:pt x="2909" y="4227"/>
                </a:cubicBezTo>
                <a:cubicBezTo>
                  <a:pt x="2999" y="4218"/>
                  <a:pt x="3080" y="4282"/>
                  <a:pt x="3090" y="4372"/>
                </a:cubicBezTo>
                <a:lnTo>
                  <a:pt x="3243" y="5700"/>
                </a:lnTo>
                <a:close/>
                <a:moveTo>
                  <a:pt x="3008" y="3712"/>
                </a:moveTo>
                <a:lnTo>
                  <a:pt x="3008" y="3712"/>
                </a:lnTo>
                <a:cubicBezTo>
                  <a:pt x="3026" y="3794"/>
                  <a:pt x="2963" y="3875"/>
                  <a:pt x="2873" y="3884"/>
                </a:cubicBezTo>
                <a:cubicBezTo>
                  <a:pt x="2277" y="3956"/>
                  <a:pt x="2277" y="3956"/>
                  <a:pt x="2277" y="3956"/>
                </a:cubicBezTo>
                <a:cubicBezTo>
                  <a:pt x="2187" y="3965"/>
                  <a:pt x="2106" y="3902"/>
                  <a:pt x="2097" y="3821"/>
                </a:cubicBezTo>
                <a:cubicBezTo>
                  <a:pt x="1943" y="2484"/>
                  <a:pt x="1943" y="2484"/>
                  <a:pt x="1943" y="2484"/>
                </a:cubicBezTo>
                <a:cubicBezTo>
                  <a:pt x="1934" y="2394"/>
                  <a:pt x="1997" y="2322"/>
                  <a:pt x="2088" y="2313"/>
                </a:cubicBezTo>
                <a:cubicBezTo>
                  <a:pt x="2674" y="2240"/>
                  <a:pt x="2674" y="2240"/>
                  <a:pt x="2674" y="2240"/>
                </a:cubicBezTo>
                <a:cubicBezTo>
                  <a:pt x="2764" y="2231"/>
                  <a:pt x="2846" y="2295"/>
                  <a:pt x="2855" y="2376"/>
                </a:cubicBezTo>
                <a:lnTo>
                  <a:pt x="3008" y="3712"/>
                </a:lnTo>
                <a:close/>
                <a:moveTo>
                  <a:pt x="4707" y="7543"/>
                </a:moveTo>
                <a:lnTo>
                  <a:pt x="4707" y="7543"/>
                </a:lnTo>
                <a:cubicBezTo>
                  <a:pt x="4716" y="7634"/>
                  <a:pt x="4653" y="7715"/>
                  <a:pt x="4562" y="7724"/>
                </a:cubicBezTo>
                <a:cubicBezTo>
                  <a:pt x="3966" y="7796"/>
                  <a:pt x="3966" y="7796"/>
                  <a:pt x="3966" y="7796"/>
                </a:cubicBezTo>
                <a:cubicBezTo>
                  <a:pt x="3885" y="7805"/>
                  <a:pt x="3803" y="7742"/>
                  <a:pt x="3794" y="7652"/>
                </a:cubicBezTo>
                <a:cubicBezTo>
                  <a:pt x="3632" y="6324"/>
                  <a:pt x="3632" y="6324"/>
                  <a:pt x="3632" y="6324"/>
                </a:cubicBezTo>
                <a:cubicBezTo>
                  <a:pt x="3623" y="6233"/>
                  <a:pt x="3686" y="6152"/>
                  <a:pt x="3776" y="6143"/>
                </a:cubicBezTo>
                <a:cubicBezTo>
                  <a:pt x="4373" y="6071"/>
                  <a:pt x="4373" y="6071"/>
                  <a:pt x="4373" y="6071"/>
                </a:cubicBezTo>
                <a:cubicBezTo>
                  <a:pt x="4463" y="6062"/>
                  <a:pt x="4535" y="6125"/>
                  <a:pt x="4553" y="6215"/>
                </a:cubicBezTo>
                <a:lnTo>
                  <a:pt x="4707" y="7543"/>
                </a:lnTo>
                <a:close/>
                <a:moveTo>
                  <a:pt x="4472" y="5556"/>
                </a:moveTo>
                <a:lnTo>
                  <a:pt x="4472" y="5556"/>
                </a:lnTo>
                <a:cubicBezTo>
                  <a:pt x="4481" y="5646"/>
                  <a:pt x="4418" y="5727"/>
                  <a:pt x="4327" y="5736"/>
                </a:cubicBezTo>
                <a:cubicBezTo>
                  <a:pt x="3740" y="5800"/>
                  <a:pt x="3740" y="5800"/>
                  <a:pt x="3740" y="5800"/>
                </a:cubicBezTo>
                <a:cubicBezTo>
                  <a:pt x="3650" y="5818"/>
                  <a:pt x="3568" y="5754"/>
                  <a:pt x="3560" y="5664"/>
                </a:cubicBezTo>
                <a:cubicBezTo>
                  <a:pt x="3406" y="4336"/>
                  <a:pt x="3406" y="4336"/>
                  <a:pt x="3406" y="4336"/>
                </a:cubicBezTo>
                <a:cubicBezTo>
                  <a:pt x="3388" y="4245"/>
                  <a:pt x="3451" y="4164"/>
                  <a:pt x="3541" y="4155"/>
                </a:cubicBezTo>
                <a:cubicBezTo>
                  <a:pt x="4138" y="4083"/>
                  <a:pt x="4138" y="4083"/>
                  <a:pt x="4138" y="4083"/>
                </a:cubicBezTo>
                <a:cubicBezTo>
                  <a:pt x="4228" y="4074"/>
                  <a:pt x="4309" y="4137"/>
                  <a:pt x="4319" y="4227"/>
                </a:cubicBezTo>
                <a:lnTo>
                  <a:pt x="4472" y="5556"/>
                </a:lnTo>
                <a:close/>
                <a:moveTo>
                  <a:pt x="4237" y="3568"/>
                </a:moveTo>
                <a:lnTo>
                  <a:pt x="4237" y="3568"/>
                </a:lnTo>
                <a:cubicBezTo>
                  <a:pt x="4246" y="3658"/>
                  <a:pt x="4183" y="3731"/>
                  <a:pt x="4102" y="3739"/>
                </a:cubicBezTo>
                <a:cubicBezTo>
                  <a:pt x="3505" y="3812"/>
                  <a:pt x="3505" y="3812"/>
                  <a:pt x="3505" y="3812"/>
                </a:cubicBezTo>
                <a:cubicBezTo>
                  <a:pt x="3415" y="3821"/>
                  <a:pt x="3333" y="3757"/>
                  <a:pt x="3324" y="3676"/>
                </a:cubicBezTo>
                <a:cubicBezTo>
                  <a:pt x="3171" y="2340"/>
                  <a:pt x="3171" y="2340"/>
                  <a:pt x="3171" y="2340"/>
                </a:cubicBezTo>
                <a:cubicBezTo>
                  <a:pt x="3162" y="2259"/>
                  <a:pt x="3225" y="2177"/>
                  <a:pt x="3307" y="2168"/>
                </a:cubicBezTo>
                <a:cubicBezTo>
                  <a:pt x="3903" y="2096"/>
                  <a:pt x="3903" y="2096"/>
                  <a:pt x="3903" y="2096"/>
                </a:cubicBezTo>
                <a:cubicBezTo>
                  <a:pt x="3993" y="2087"/>
                  <a:pt x="4074" y="2150"/>
                  <a:pt x="4083" y="2231"/>
                </a:cubicBezTo>
                <a:lnTo>
                  <a:pt x="4237" y="3568"/>
                </a:lnTo>
                <a:close/>
              </a:path>
            </a:pathLst>
          </a:custGeom>
          <a:solidFill>
            <a:srgbClr val="8E42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1">
            <a:extLst>
              <a:ext uri="{FF2B5EF4-FFF2-40B4-BE49-F238E27FC236}">
                <a16:creationId xmlns:a16="http://schemas.microsoft.com/office/drawing/2014/main" id="{73DCA8B8-DAB9-174B-B3B9-016C8F8A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172" y="4196068"/>
            <a:ext cx="1120813" cy="1789685"/>
          </a:xfrm>
          <a:custGeom>
            <a:avLst/>
            <a:gdLst>
              <a:gd name="T0" fmla="*/ 750 w 1094"/>
              <a:gd name="T1" fmla="*/ 9 h 1745"/>
              <a:gd name="T2" fmla="*/ 750 w 1094"/>
              <a:gd name="T3" fmla="*/ 9 h 1745"/>
              <a:gd name="T4" fmla="*/ 154 w 1094"/>
              <a:gd name="T5" fmla="*/ 81 h 1745"/>
              <a:gd name="T6" fmla="*/ 9 w 1094"/>
              <a:gd name="T7" fmla="*/ 262 h 1745"/>
              <a:gd name="T8" fmla="*/ 172 w 1094"/>
              <a:gd name="T9" fmla="*/ 1591 h 1745"/>
              <a:gd name="T10" fmla="*/ 344 w 1094"/>
              <a:gd name="T11" fmla="*/ 1735 h 1745"/>
              <a:gd name="T12" fmla="*/ 940 w 1094"/>
              <a:gd name="T13" fmla="*/ 1663 h 1745"/>
              <a:gd name="T14" fmla="*/ 1084 w 1094"/>
              <a:gd name="T15" fmla="*/ 1482 h 1745"/>
              <a:gd name="T16" fmla="*/ 931 w 1094"/>
              <a:gd name="T17" fmla="*/ 154 h 1745"/>
              <a:gd name="T18" fmla="*/ 750 w 1094"/>
              <a:gd name="T19" fmla="*/ 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45">
                <a:moveTo>
                  <a:pt x="750" y="9"/>
                </a:moveTo>
                <a:lnTo>
                  <a:pt x="750" y="9"/>
                </a:lnTo>
                <a:cubicBezTo>
                  <a:pt x="154" y="81"/>
                  <a:pt x="154" y="81"/>
                  <a:pt x="154" y="81"/>
                </a:cubicBezTo>
                <a:cubicBezTo>
                  <a:pt x="63" y="90"/>
                  <a:pt x="0" y="172"/>
                  <a:pt x="9" y="262"/>
                </a:cubicBezTo>
                <a:cubicBezTo>
                  <a:pt x="172" y="1591"/>
                  <a:pt x="172" y="1591"/>
                  <a:pt x="172" y="1591"/>
                </a:cubicBezTo>
                <a:cubicBezTo>
                  <a:pt x="181" y="1681"/>
                  <a:pt x="262" y="1744"/>
                  <a:pt x="344" y="1735"/>
                </a:cubicBezTo>
                <a:cubicBezTo>
                  <a:pt x="940" y="1663"/>
                  <a:pt x="940" y="1663"/>
                  <a:pt x="940" y="1663"/>
                </a:cubicBezTo>
                <a:cubicBezTo>
                  <a:pt x="1030" y="1654"/>
                  <a:pt x="1093" y="1572"/>
                  <a:pt x="1084" y="1482"/>
                </a:cubicBezTo>
                <a:cubicBezTo>
                  <a:pt x="931" y="154"/>
                  <a:pt x="931" y="154"/>
                  <a:pt x="931" y="154"/>
                </a:cubicBezTo>
                <a:cubicBezTo>
                  <a:pt x="913" y="63"/>
                  <a:pt x="840" y="0"/>
                  <a:pt x="75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2">
            <a:extLst>
              <a:ext uri="{FF2B5EF4-FFF2-40B4-BE49-F238E27FC236}">
                <a16:creationId xmlns:a16="http://schemas.microsoft.com/office/drawing/2014/main" id="{01CD893B-A165-BB4C-AC74-22BBEC3E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23" y="4232224"/>
            <a:ext cx="1111774" cy="1604391"/>
          </a:xfrm>
          <a:custGeom>
            <a:avLst/>
            <a:gdLst>
              <a:gd name="T0" fmla="*/ 154 w 1084"/>
              <a:gd name="T1" fmla="*/ 1410 h 1564"/>
              <a:gd name="T2" fmla="*/ 154 w 1084"/>
              <a:gd name="T3" fmla="*/ 1410 h 1564"/>
              <a:gd name="T4" fmla="*/ 334 w 1084"/>
              <a:gd name="T5" fmla="*/ 1555 h 1564"/>
              <a:gd name="T6" fmla="*/ 930 w 1084"/>
              <a:gd name="T7" fmla="*/ 1482 h 1564"/>
              <a:gd name="T8" fmla="*/ 1074 w 1084"/>
              <a:gd name="T9" fmla="*/ 1302 h 1564"/>
              <a:gd name="T10" fmla="*/ 966 w 1084"/>
              <a:gd name="T11" fmla="*/ 425 h 1564"/>
              <a:gd name="T12" fmla="*/ 9 w 1084"/>
              <a:gd name="T13" fmla="*/ 0 h 1564"/>
              <a:gd name="T14" fmla="*/ 0 w 1084"/>
              <a:gd name="T15" fmla="*/ 82 h 1564"/>
              <a:gd name="T16" fmla="*/ 154 w 1084"/>
              <a:gd name="T17" fmla="*/ 1410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564">
                <a:moveTo>
                  <a:pt x="154" y="1410"/>
                </a:moveTo>
                <a:lnTo>
                  <a:pt x="154" y="1410"/>
                </a:lnTo>
                <a:cubicBezTo>
                  <a:pt x="172" y="1500"/>
                  <a:pt x="244" y="1563"/>
                  <a:pt x="334" y="1555"/>
                </a:cubicBezTo>
                <a:cubicBezTo>
                  <a:pt x="930" y="1482"/>
                  <a:pt x="930" y="1482"/>
                  <a:pt x="930" y="1482"/>
                </a:cubicBezTo>
                <a:cubicBezTo>
                  <a:pt x="1020" y="1473"/>
                  <a:pt x="1083" y="1392"/>
                  <a:pt x="1074" y="1302"/>
                </a:cubicBezTo>
                <a:cubicBezTo>
                  <a:pt x="966" y="425"/>
                  <a:pt x="966" y="425"/>
                  <a:pt x="966" y="425"/>
                </a:cubicBezTo>
                <a:cubicBezTo>
                  <a:pt x="587" y="443"/>
                  <a:pt x="244" y="281"/>
                  <a:pt x="9" y="0"/>
                </a:cubicBezTo>
                <a:cubicBezTo>
                  <a:pt x="0" y="27"/>
                  <a:pt x="0" y="54"/>
                  <a:pt x="0" y="82"/>
                </a:cubicBezTo>
                <a:lnTo>
                  <a:pt x="154" y="1410"/>
                </a:ln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3">
            <a:extLst>
              <a:ext uri="{FF2B5EF4-FFF2-40B4-BE49-F238E27FC236}">
                <a16:creationId xmlns:a16="http://schemas.microsoft.com/office/drawing/2014/main" id="{983CC46C-2BF3-7E45-A2AC-1FBD998C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389" y="4887539"/>
            <a:ext cx="953593" cy="795416"/>
          </a:xfrm>
          <a:custGeom>
            <a:avLst/>
            <a:gdLst>
              <a:gd name="T0" fmla="*/ 253 w 932"/>
              <a:gd name="T1" fmla="*/ 768 h 778"/>
              <a:gd name="T2" fmla="*/ 253 w 932"/>
              <a:gd name="T3" fmla="*/ 768 h 778"/>
              <a:gd name="T4" fmla="*/ 850 w 932"/>
              <a:gd name="T5" fmla="*/ 696 h 778"/>
              <a:gd name="T6" fmla="*/ 931 w 932"/>
              <a:gd name="T7" fmla="*/ 660 h 778"/>
              <a:gd name="T8" fmla="*/ 0 w 932"/>
              <a:gd name="T9" fmla="*/ 0 h 778"/>
              <a:gd name="T10" fmla="*/ 73 w 932"/>
              <a:gd name="T11" fmla="*/ 623 h 778"/>
              <a:gd name="T12" fmla="*/ 253 w 932"/>
              <a:gd name="T13" fmla="*/ 76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2" h="778">
                <a:moveTo>
                  <a:pt x="253" y="768"/>
                </a:moveTo>
                <a:lnTo>
                  <a:pt x="253" y="768"/>
                </a:lnTo>
                <a:cubicBezTo>
                  <a:pt x="850" y="696"/>
                  <a:pt x="850" y="696"/>
                  <a:pt x="850" y="696"/>
                </a:cubicBezTo>
                <a:cubicBezTo>
                  <a:pt x="877" y="696"/>
                  <a:pt x="913" y="677"/>
                  <a:pt x="931" y="660"/>
                </a:cubicBezTo>
                <a:cubicBezTo>
                  <a:pt x="524" y="614"/>
                  <a:pt x="172" y="361"/>
                  <a:pt x="0" y="0"/>
                </a:cubicBezTo>
                <a:cubicBezTo>
                  <a:pt x="73" y="623"/>
                  <a:pt x="73" y="623"/>
                  <a:pt x="73" y="623"/>
                </a:cubicBezTo>
                <a:cubicBezTo>
                  <a:pt x="82" y="714"/>
                  <a:pt x="163" y="777"/>
                  <a:pt x="253" y="768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4">
            <a:extLst>
              <a:ext uri="{FF2B5EF4-FFF2-40B4-BE49-F238E27FC236}">
                <a16:creationId xmlns:a16="http://schemas.microsoft.com/office/drawing/2014/main" id="{8E904B67-13D5-6F48-A6C0-7CBF95A6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220" y="6238840"/>
            <a:ext cx="1120813" cy="1776128"/>
          </a:xfrm>
          <a:custGeom>
            <a:avLst/>
            <a:gdLst>
              <a:gd name="T0" fmla="*/ 750 w 1094"/>
              <a:gd name="T1" fmla="*/ 9 h 1735"/>
              <a:gd name="T2" fmla="*/ 750 w 1094"/>
              <a:gd name="T3" fmla="*/ 9 h 1735"/>
              <a:gd name="T4" fmla="*/ 154 w 1094"/>
              <a:gd name="T5" fmla="*/ 72 h 1735"/>
              <a:gd name="T6" fmla="*/ 9 w 1094"/>
              <a:gd name="T7" fmla="*/ 253 h 1735"/>
              <a:gd name="T8" fmla="*/ 172 w 1094"/>
              <a:gd name="T9" fmla="*/ 1589 h 1735"/>
              <a:gd name="T10" fmla="*/ 343 w 1094"/>
              <a:gd name="T11" fmla="*/ 1725 h 1735"/>
              <a:gd name="T12" fmla="*/ 940 w 1094"/>
              <a:gd name="T13" fmla="*/ 1653 h 1735"/>
              <a:gd name="T14" fmla="*/ 1084 w 1094"/>
              <a:gd name="T15" fmla="*/ 1481 h 1735"/>
              <a:gd name="T16" fmla="*/ 922 w 1094"/>
              <a:gd name="T17" fmla="*/ 145 h 1735"/>
              <a:gd name="T18" fmla="*/ 750 w 1094"/>
              <a:gd name="T19" fmla="*/ 9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35">
                <a:moveTo>
                  <a:pt x="750" y="9"/>
                </a:moveTo>
                <a:lnTo>
                  <a:pt x="750" y="9"/>
                </a:lnTo>
                <a:cubicBezTo>
                  <a:pt x="154" y="72"/>
                  <a:pt x="154" y="72"/>
                  <a:pt x="154" y="72"/>
                </a:cubicBezTo>
                <a:cubicBezTo>
                  <a:pt x="63" y="91"/>
                  <a:pt x="0" y="163"/>
                  <a:pt x="9" y="253"/>
                </a:cubicBezTo>
                <a:cubicBezTo>
                  <a:pt x="172" y="1589"/>
                  <a:pt x="172" y="1589"/>
                  <a:pt x="172" y="1589"/>
                </a:cubicBezTo>
                <a:cubicBezTo>
                  <a:pt x="181" y="1671"/>
                  <a:pt x="262" y="1734"/>
                  <a:pt x="343" y="1725"/>
                </a:cubicBezTo>
                <a:cubicBezTo>
                  <a:pt x="940" y="1653"/>
                  <a:pt x="940" y="1653"/>
                  <a:pt x="940" y="1653"/>
                </a:cubicBezTo>
                <a:cubicBezTo>
                  <a:pt x="1030" y="1644"/>
                  <a:pt x="1093" y="1562"/>
                  <a:pt x="1084" y="1481"/>
                </a:cubicBezTo>
                <a:cubicBezTo>
                  <a:pt x="922" y="145"/>
                  <a:pt x="922" y="145"/>
                  <a:pt x="922" y="145"/>
                </a:cubicBezTo>
                <a:cubicBezTo>
                  <a:pt x="913" y="63"/>
                  <a:pt x="831" y="0"/>
                  <a:pt x="75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5">
            <a:extLst>
              <a:ext uri="{FF2B5EF4-FFF2-40B4-BE49-F238E27FC236}">
                <a16:creationId xmlns:a16="http://schemas.microsoft.com/office/drawing/2014/main" id="{EC5D5D9E-AF3C-934B-8877-DF82AFB3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615" y="6094219"/>
            <a:ext cx="1120813" cy="1776128"/>
          </a:xfrm>
          <a:custGeom>
            <a:avLst/>
            <a:gdLst>
              <a:gd name="T0" fmla="*/ 740 w 1093"/>
              <a:gd name="T1" fmla="*/ 9 h 1735"/>
              <a:gd name="T2" fmla="*/ 740 w 1093"/>
              <a:gd name="T3" fmla="*/ 9 h 1735"/>
              <a:gd name="T4" fmla="*/ 154 w 1093"/>
              <a:gd name="T5" fmla="*/ 82 h 1735"/>
              <a:gd name="T6" fmla="*/ 9 w 1093"/>
              <a:gd name="T7" fmla="*/ 253 h 1735"/>
              <a:gd name="T8" fmla="*/ 163 w 1093"/>
              <a:gd name="T9" fmla="*/ 1590 h 1735"/>
              <a:gd name="T10" fmla="*/ 343 w 1093"/>
              <a:gd name="T11" fmla="*/ 1725 h 1735"/>
              <a:gd name="T12" fmla="*/ 939 w 1093"/>
              <a:gd name="T13" fmla="*/ 1653 h 1735"/>
              <a:gd name="T14" fmla="*/ 1074 w 1093"/>
              <a:gd name="T15" fmla="*/ 1481 h 1735"/>
              <a:gd name="T16" fmla="*/ 921 w 1093"/>
              <a:gd name="T17" fmla="*/ 145 h 1735"/>
              <a:gd name="T18" fmla="*/ 740 w 1093"/>
              <a:gd name="T19" fmla="*/ 9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3" h="1735">
                <a:moveTo>
                  <a:pt x="740" y="9"/>
                </a:moveTo>
                <a:lnTo>
                  <a:pt x="740" y="9"/>
                </a:lnTo>
                <a:cubicBezTo>
                  <a:pt x="154" y="82"/>
                  <a:pt x="154" y="82"/>
                  <a:pt x="154" y="82"/>
                </a:cubicBezTo>
                <a:cubicBezTo>
                  <a:pt x="63" y="91"/>
                  <a:pt x="0" y="163"/>
                  <a:pt x="9" y="253"/>
                </a:cubicBezTo>
                <a:cubicBezTo>
                  <a:pt x="163" y="1590"/>
                  <a:pt x="163" y="1590"/>
                  <a:pt x="163" y="1590"/>
                </a:cubicBezTo>
                <a:cubicBezTo>
                  <a:pt x="172" y="1671"/>
                  <a:pt x="253" y="1734"/>
                  <a:pt x="343" y="1725"/>
                </a:cubicBezTo>
                <a:cubicBezTo>
                  <a:pt x="939" y="1653"/>
                  <a:pt x="939" y="1653"/>
                  <a:pt x="939" y="1653"/>
                </a:cubicBezTo>
                <a:cubicBezTo>
                  <a:pt x="1029" y="1644"/>
                  <a:pt x="1092" y="1563"/>
                  <a:pt x="1074" y="1481"/>
                </a:cubicBezTo>
                <a:cubicBezTo>
                  <a:pt x="921" y="145"/>
                  <a:pt x="921" y="145"/>
                  <a:pt x="921" y="145"/>
                </a:cubicBezTo>
                <a:cubicBezTo>
                  <a:pt x="912" y="64"/>
                  <a:pt x="830" y="0"/>
                  <a:pt x="74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6">
            <a:extLst>
              <a:ext uri="{FF2B5EF4-FFF2-40B4-BE49-F238E27FC236}">
                <a16:creationId xmlns:a16="http://schemas.microsoft.com/office/drawing/2014/main" id="{A7995802-89DE-4E4A-99BF-954E0681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528" y="5945080"/>
            <a:ext cx="1111774" cy="1776125"/>
          </a:xfrm>
          <a:custGeom>
            <a:avLst/>
            <a:gdLst>
              <a:gd name="T0" fmla="*/ 741 w 1085"/>
              <a:gd name="T1" fmla="*/ 9 h 1735"/>
              <a:gd name="T2" fmla="*/ 741 w 1085"/>
              <a:gd name="T3" fmla="*/ 9 h 1735"/>
              <a:gd name="T4" fmla="*/ 145 w 1085"/>
              <a:gd name="T5" fmla="*/ 81 h 1735"/>
              <a:gd name="T6" fmla="*/ 9 w 1085"/>
              <a:gd name="T7" fmla="*/ 253 h 1735"/>
              <a:gd name="T8" fmla="*/ 162 w 1085"/>
              <a:gd name="T9" fmla="*/ 1589 h 1735"/>
              <a:gd name="T10" fmla="*/ 343 w 1085"/>
              <a:gd name="T11" fmla="*/ 1725 h 1735"/>
              <a:gd name="T12" fmla="*/ 940 w 1085"/>
              <a:gd name="T13" fmla="*/ 1652 h 1735"/>
              <a:gd name="T14" fmla="*/ 1075 w 1085"/>
              <a:gd name="T15" fmla="*/ 1481 h 1735"/>
              <a:gd name="T16" fmla="*/ 921 w 1085"/>
              <a:gd name="T17" fmla="*/ 144 h 1735"/>
              <a:gd name="T18" fmla="*/ 741 w 1085"/>
              <a:gd name="T19" fmla="*/ 9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5" h="1735">
                <a:moveTo>
                  <a:pt x="741" y="9"/>
                </a:moveTo>
                <a:lnTo>
                  <a:pt x="741" y="9"/>
                </a:lnTo>
                <a:cubicBezTo>
                  <a:pt x="145" y="81"/>
                  <a:pt x="145" y="81"/>
                  <a:pt x="145" y="81"/>
                </a:cubicBezTo>
                <a:cubicBezTo>
                  <a:pt x="63" y="90"/>
                  <a:pt x="0" y="172"/>
                  <a:pt x="9" y="253"/>
                </a:cubicBezTo>
                <a:cubicBezTo>
                  <a:pt x="162" y="1589"/>
                  <a:pt x="162" y="1589"/>
                  <a:pt x="162" y="1589"/>
                </a:cubicBezTo>
                <a:cubicBezTo>
                  <a:pt x="171" y="1670"/>
                  <a:pt x="253" y="1734"/>
                  <a:pt x="343" y="1725"/>
                </a:cubicBezTo>
                <a:cubicBezTo>
                  <a:pt x="940" y="1652"/>
                  <a:pt x="940" y="1652"/>
                  <a:pt x="940" y="1652"/>
                </a:cubicBezTo>
                <a:cubicBezTo>
                  <a:pt x="1021" y="1644"/>
                  <a:pt x="1084" y="1571"/>
                  <a:pt x="1075" y="1481"/>
                </a:cubicBezTo>
                <a:cubicBezTo>
                  <a:pt x="921" y="144"/>
                  <a:pt x="921" y="144"/>
                  <a:pt x="921" y="144"/>
                </a:cubicBezTo>
                <a:cubicBezTo>
                  <a:pt x="912" y="63"/>
                  <a:pt x="831" y="0"/>
                  <a:pt x="741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7">
            <a:extLst>
              <a:ext uri="{FF2B5EF4-FFF2-40B4-BE49-F238E27FC236}">
                <a16:creationId xmlns:a16="http://schemas.microsoft.com/office/drawing/2014/main" id="{3C16FAC8-1CB8-7747-BB0B-F2801ABF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747" y="8277094"/>
            <a:ext cx="1120813" cy="1780646"/>
          </a:xfrm>
          <a:custGeom>
            <a:avLst/>
            <a:gdLst>
              <a:gd name="T0" fmla="*/ 750 w 1094"/>
              <a:gd name="T1" fmla="*/ 9 h 1736"/>
              <a:gd name="T2" fmla="*/ 750 w 1094"/>
              <a:gd name="T3" fmla="*/ 9 h 1736"/>
              <a:gd name="T4" fmla="*/ 154 w 1094"/>
              <a:gd name="T5" fmla="*/ 81 h 1736"/>
              <a:gd name="T6" fmla="*/ 9 w 1094"/>
              <a:gd name="T7" fmla="*/ 253 h 1736"/>
              <a:gd name="T8" fmla="*/ 163 w 1094"/>
              <a:gd name="T9" fmla="*/ 1590 h 1736"/>
              <a:gd name="T10" fmla="*/ 343 w 1094"/>
              <a:gd name="T11" fmla="*/ 1726 h 1736"/>
              <a:gd name="T12" fmla="*/ 940 w 1094"/>
              <a:gd name="T13" fmla="*/ 1662 h 1736"/>
              <a:gd name="T14" fmla="*/ 1084 w 1094"/>
              <a:gd name="T15" fmla="*/ 1482 h 1736"/>
              <a:gd name="T16" fmla="*/ 922 w 1094"/>
              <a:gd name="T17" fmla="*/ 153 h 1736"/>
              <a:gd name="T18" fmla="*/ 750 w 1094"/>
              <a:gd name="T19" fmla="*/ 9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36">
                <a:moveTo>
                  <a:pt x="750" y="9"/>
                </a:moveTo>
                <a:lnTo>
                  <a:pt x="750" y="9"/>
                </a:lnTo>
                <a:cubicBezTo>
                  <a:pt x="154" y="81"/>
                  <a:pt x="154" y="81"/>
                  <a:pt x="154" y="81"/>
                </a:cubicBezTo>
                <a:cubicBezTo>
                  <a:pt x="63" y="90"/>
                  <a:pt x="0" y="172"/>
                  <a:pt x="9" y="253"/>
                </a:cubicBezTo>
                <a:cubicBezTo>
                  <a:pt x="163" y="1590"/>
                  <a:pt x="163" y="1590"/>
                  <a:pt x="163" y="1590"/>
                </a:cubicBezTo>
                <a:cubicBezTo>
                  <a:pt x="181" y="1681"/>
                  <a:pt x="253" y="1735"/>
                  <a:pt x="343" y="1726"/>
                </a:cubicBezTo>
                <a:cubicBezTo>
                  <a:pt x="940" y="1662"/>
                  <a:pt x="940" y="1662"/>
                  <a:pt x="940" y="1662"/>
                </a:cubicBezTo>
                <a:cubicBezTo>
                  <a:pt x="1030" y="1644"/>
                  <a:pt x="1093" y="1572"/>
                  <a:pt x="1084" y="1482"/>
                </a:cubicBezTo>
                <a:cubicBezTo>
                  <a:pt x="922" y="153"/>
                  <a:pt x="922" y="153"/>
                  <a:pt x="922" y="153"/>
                </a:cubicBezTo>
                <a:cubicBezTo>
                  <a:pt x="913" y="63"/>
                  <a:pt x="831" y="0"/>
                  <a:pt x="75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8">
            <a:extLst>
              <a:ext uri="{FF2B5EF4-FFF2-40B4-BE49-F238E27FC236}">
                <a16:creationId xmlns:a16="http://schemas.microsoft.com/office/drawing/2014/main" id="{03136DC9-637F-B344-B47E-63441260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663" y="8127952"/>
            <a:ext cx="1111774" cy="1789685"/>
          </a:xfrm>
          <a:custGeom>
            <a:avLst/>
            <a:gdLst>
              <a:gd name="T0" fmla="*/ 740 w 1084"/>
              <a:gd name="T1" fmla="*/ 9 h 1745"/>
              <a:gd name="T2" fmla="*/ 740 w 1084"/>
              <a:gd name="T3" fmla="*/ 9 h 1745"/>
              <a:gd name="T4" fmla="*/ 144 w 1084"/>
              <a:gd name="T5" fmla="*/ 82 h 1745"/>
              <a:gd name="T6" fmla="*/ 9 w 1084"/>
              <a:gd name="T7" fmla="*/ 253 h 1745"/>
              <a:gd name="T8" fmla="*/ 163 w 1084"/>
              <a:gd name="T9" fmla="*/ 1591 h 1745"/>
              <a:gd name="T10" fmla="*/ 342 w 1084"/>
              <a:gd name="T11" fmla="*/ 1726 h 1745"/>
              <a:gd name="T12" fmla="*/ 939 w 1084"/>
              <a:gd name="T13" fmla="*/ 1663 h 1745"/>
              <a:gd name="T14" fmla="*/ 1074 w 1084"/>
              <a:gd name="T15" fmla="*/ 1482 h 1745"/>
              <a:gd name="T16" fmla="*/ 921 w 1084"/>
              <a:gd name="T17" fmla="*/ 154 h 1745"/>
              <a:gd name="T18" fmla="*/ 740 w 1084"/>
              <a:gd name="T19" fmla="*/ 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745">
                <a:moveTo>
                  <a:pt x="740" y="9"/>
                </a:moveTo>
                <a:lnTo>
                  <a:pt x="740" y="9"/>
                </a:lnTo>
                <a:cubicBezTo>
                  <a:pt x="144" y="82"/>
                  <a:pt x="144" y="82"/>
                  <a:pt x="144" y="82"/>
                </a:cubicBezTo>
                <a:cubicBezTo>
                  <a:pt x="63" y="91"/>
                  <a:pt x="0" y="172"/>
                  <a:pt x="9" y="253"/>
                </a:cubicBezTo>
                <a:cubicBezTo>
                  <a:pt x="163" y="1591"/>
                  <a:pt x="163" y="1591"/>
                  <a:pt x="163" y="1591"/>
                </a:cubicBezTo>
                <a:cubicBezTo>
                  <a:pt x="172" y="1681"/>
                  <a:pt x="252" y="1744"/>
                  <a:pt x="342" y="1726"/>
                </a:cubicBezTo>
                <a:cubicBezTo>
                  <a:pt x="939" y="1663"/>
                  <a:pt x="939" y="1663"/>
                  <a:pt x="939" y="1663"/>
                </a:cubicBezTo>
                <a:cubicBezTo>
                  <a:pt x="1020" y="1654"/>
                  <a:pt x="1083" y="1573"/>
                  <a:pt x="1074" y="1482"/>
                </a:cubicBezTo>
                <a:cubicBezTo>
                  <a:pt x="921" y="154"/>
                  <a:pt x="921" y="154"/>
                  <a:pt x="921" y="154"/>
                </a:cubicBezTo>
                <a:cubicBezTo>
                  <a:pt x="911" y="64"/>
                  <a:pt x="830" y="0"/>
                  <a:pt x="74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9">
            <a:extLst>
              <a:ext uri="{FF2B5EF4-FFF2-40B4-BE49-F238E27FC236}">
                <a16:creationId xmlns:a16="http://schemas.microsoft.com/office/drawing/2014/main" id="{0AFAC6D0-1361-B94E-84A8-129E6C29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019" y="7983331"/>
            <a:ext cx="1120813" cy="1789685"/>
          </a:xfrm>
          <a:custGeom>
            <a:avLst/>
            <a:gdLst>
              <a:gd name="T0" fmla="*/ 750 w 1094"/>
              <a:gd name="T1" fmla="*/ 9 h 1745"/>
              <a:gd name="T2" fmla="*/ 750 w 1094"/>
              <a:gd name="T3" fmla="*/ 9 h 1745"/>
              <a:gd name="T4" fmla="*/ 153 w 1094"/>
              <a:gd name="T5" fmla="*/ 81 h 1745"/>
              <a:gd name="T6" fmla="*/ 18 w 1094"/>
              <a:gd name="T7" fmla="*/ 262 h 1745"/>
              <a:gd name="T8" fmla="*/ 172 w 1094"/>
              <a:gd name="T9" fmla="*/ 1590 h 1745"/>
              <a:gd name="T10" fmla="*/ 352 w 1094"/>
              <a:gd name="T11" fmla="*/ 1726 h 1745"/>
              <a:gd name="T12" fmla="*/ 939 w 1094"/>
              <a:gd name="T13" fmla="*/ 1662 h 1745"/>
              <a:gd name="T14" fmla="*/ 1084 w 1094"/>
              <a:gd name="T15" fmla="*/ 1482 h 1745"/>
              <a:gd name="T16" fmla="*/ 931 w 1094"/>
              <a:gd name="T17" fmla="*/ 153 h 1745"/>
              <a:gd name="T18" fmla="*/ 750 w 1094"/>
              <a:gd name="T19" fmla="*/ 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45">
                <a:moveTo>
                  <a:pt x="750" y="9"/>
                </a:moveTo>
                <a:lnTo>
                  <a:pt x="750" y="9"/>
                </a:lnTo>
                <a:cubicBezTo>
                  <a:pt x="153" y="81"/>
                  <a:pt x="153" y="81"/>
                  <a:pt x="153" y="81"/>
                </a:cubicBezTo>
                <a:cubicBezTo>
                  <a:pt x="63" y="90"/>
                  <a:pt x="0" y="171"/>
                  <a:pt x="18" y="262"/>
                </a:cubicBezTo>
                <a:cubicBezTo>
                  <a:pt x="172" y="1590"/>
                  <a:pt x="172" y="1590"/>
                  <a:pt x="172" y="1590"/>
                </a:cubicBezTo>
                <a:cubicBezTo>
                  <a:pt x="180" y="1680"/>
                  <a:pt x="262" y="1744"/>
                  <a:pt x="352" y="1726"/>
                </a:cubicBezTo>
                <a:cubicBezTo>
                  <a:pt x="939" y="1662"/>
                  <a:pt x="939" y="1662"/>
                  <a:pt x="939" y="1662"/>
                </a:cubicBezTo>
                <a:cubicBezTo>
                  <a:pt x="1030" y="1653"/>
                  <a:pt x="1093" y="1572"/>
                  <a:pt x="1084" y="1482"/>
                </a:cubicBezTo>
                <a:cubicBezTo>
                  <a:pt x="931" y="153"/>
                  <a:pt x="931" y="153"/>
                  <a:pt x="931" y="153"/>
                </a:cubicBezTo>
                <a:cubicBezTo>
                  <a:pt x="921" y="63"/>
                  <a:pt x="840" y="0"/>
                  <a:pt x="75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0">
            <a:extLst>
              <a:ext uri="{FF2B5EF4-FFF2-40B4-BE49-F238E27FC236}">
                <a16:creationId xmlns:a16="http://schemas.microsoft.com/office/drawing/2014/main" id="{80018A8C-0506-B149-8655-AA83EA5F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277" y="10315345"/>
            <a:ext cx="1120813" cy="1789685"/>
          </a:xfrm>
          <a:custGeom>
            <a:avLst/>
            <a:gdLst>
              <a:gd name="T0" fmla="*/ 741 w 1094"/>
              <a:gd name="T1" fmla="*/ 9 h 1745"/>
              <a:gd name="T2" fmla="*/ 741 w 1094"/>
              <a:gd name="T3" fmla="*/ 9 h 1745"/>
              <a:gd name="T4" fmla="*/ 154 w 1094"/>
              <a:gd name="T5" fmla="*/ 81 h 1745"/>
              <a:gd name="T6" fmla="*/ 9 w 1094"/>
              <a:gd name="T7" fmla="*/ 262 h 1745"/>
              <a:gd name="T8" fmla="*/ 163 w 1094"/>
              <a:gd name="T9" fmla="*/ 1590 h 1745"/>
              <a:gd name="T10" fmla="*/ 343 w 1094"/>
              <a:gd name="T11" fmla="*/ 1735 h 1745"/>
              <a:gd name="T12" fmla="*/ 940 w 1094"/>
              <a:gd name="T13" fmla="*/ 1662 h 1745"/>
              <a:gd name="T14" fmla="*/ 1075 w 1094"/>
              <a:gd name="T15" fmla="*/ 1482 h 1745"/>
              <a:gd name="T16" fmla="*/ 922 w 1094"/>
              <a:gd name="T17" fmla="*/ 153 h 1745"/>
              <a:gd name="T18" fmla="*/ 741 w 1094"/>
              <a:gd name="T19" fmla="*/ 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45">
                <a:moveTo>
                  <a:pt x="741" y="9"/>
                </a:moveTo>
                <a:lnTo>
                  <a:pt x="741" y="9"/>
                </a:lnTo>
                <a:cubicBezTo>
                  <a:pt x="154" y="81"/>
                  <a:pt x="154" y="81"/>
                  <a:pt x="154" y="81"/>
                </a:cubicBezTo>
                <a:cubicBezTo>
                  <a:pt x="63" y="90"/>
                  <a:pt x="0" y="171"/>
                  <a:pt x="9" y="262"/>
                </a:cubicBezTo>
                <a:cubicBezTo>
                  <a:pt x="163" y="1590"/>
                  <a:pt x="163" y="1590"/>
                  <a:pt x="163" y="1590"/>
                </a:cubicBezTo>
                <a:cubicBezTo>
                  <a:pt x="172" y="1680"/>
                  <a:pt x="253" y="1744"/>
                  <a:pt x="343" y="1735"/>
                </a:cubicBezTo>
                <a:cubicBezTo>
                  <a:pt x="940" y="1662"/>
                  <a:pt x="940" y="1662"/>
                  <a:pt x="940" y="1662"/>
                </a:cubicBezTo>
                <a:cubicBezTo>
                  <a:pt x="1030" y="1653"/>
                  <a:pt x="1093" y="1572"/>
                  <a:pt x="1075" y="1482"/>
                </a:cubicBezTo>
                <a:cubicBezTo>
                  <a:pt x="922" y="153"/>
                  <a:pt x="922" y="153"/>
                  <a:pt x="922" y="153"/>
                </a:cubicBezTo>
                <a:cubicBezTo>
                  <a:pt x="913" y="63"/>
                  <a:pt x="831" y="0"/>
                  <a:pt x="741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1">
            <a:extLst>
              <a:ext uri="{FF2B5EF4-FFF2-40B4-BE49-F238E27FC236}">
                <a16:creationId xmlns:a16="http://schemas.microsoft.com/office/drawing/2014/main" id="{7E3274FE-6149-2F48-A8C9-E38218B2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190" y="10166206"/>
            <a:ext cx="1111774" cy="1789685"/>
          </a:xfrm>
          <a:custGeom>
            <a:avLst/>
            <a:gdLst>
              <a:gd name="T0" fmla="*/ 740 w 1084"/>
              <a:gd name="T1" fmla="*/ 9 h 1745"/>
              <a:gd name="T2" fmla="*/ 740 w 1084"/>
              <a:gd name="T3" fmla="*/ 9 h 1745"/>
              <a:gd name="T4" fmla="*/ 144 w 1084"/>
              <a:gd name="T5" fmla="*/ 81 h 1745"/>
              <a:gd name="T6" fmla="*/ 9 w 1084"/>
              <a:gd name="T7" fmla="*/ 262 h 1745"/>
              <a:gd name="T8" fmla="*/ 161 w 1084"/>
              <a:gd name="T9" fmla="*/ 1590 h 1745"/>
              <a:gd name="T10" fmla="*/ 342 w 1084"/>
              <a:gd name="T11" fmla="*/ 1735 h 1745"/>
              <a:gd name="T12" fmla="*/ 939 w 1084"/>
              <a:gd name="T13" fmla="*/ 1663 h 1745"/>
              <a:gd name="T14" fmla="*/ 1074 w 1084"/>
              <a:gd name="T15" fmla="*/ 1482 h 1745"/>
              <a:gd name="T16" fmla="*/ 920 w 1084"/>
              <a:gd name="T17" fmla="*/ 154 h 1745"/>
              <a:gd name="T18" fmla="*/ 740 w 1084"/>
              <a:gd name="T19" fmla="*/ 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745">
                <a:moveTo>
                  <a:pt x="740" y="9"/>
                </a:moveTo>
                <a:lnTo>
                  <a:pt x="740" y="9"/>
                </a:lnTo>
                <a:cubicBezTo>
                  <a:pt x="144" y="81"/>
                  <a:pt x="144" y="81"/>
                  <a:pt x="144" y="81"/>
                </a:cubicBezTo>
                <a:cubicBezTo>
                  <a:pt x="62" y="91"/>
                  <a:pt x="0" y="172"/>
                  <a:pt x="9" y="262"/>
                </a:cubicBezTo>
                <a:cubicBezTo>
                  <a:pt x="161" y="1590"/>
                  <a:pt x="161" y="1590"/>
                  <a:pt x="161" y="1590"/>
                </a:cubicBezTo>
                <a:cubicBezTo>
                  <a:pt x="170" y="1681"/>
                  <a:pt x="252" y="1744"/>
                  <a:pt x="342" y="1735"/>
                </a:cubicBezTo>
                <a:cubicBezTo>
                  <a:pt x="939" y="1663"/>
                  <a:pt x="939" y="1663"/>
                  <a:pt x="939" y="1663"/>
                </a:cubicBezTo>
                <a:cubicBezTo>
                  <a:pt x="1020" y="1654"/>
                  <a:pt x="1083" y="1572"/>
                  <a:pt x="1074" y="1482"/>
                </a:cubicBezTo>
                <a:cubicBezTo>
                  <a:pt x="920" y="154"/>
                  <a:pt x="920" y="154"/>
                  <a:pt x="920" y="154"/>
                </a:cubicBezTo>
                <a:cubicBezTo>
                  <a:pt x="911" y="63"/>
                  <a:pt x="830" y="0"/>
                  <a:pt x="74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2">
            <a:extLst>
              <a:ext uri="{FF2B5EF4-FFF2-40B4-BE49-F238E27FC236}">
                <a16:creationId xmlns:a16="http://schemas.microsoft.com/office/drawing/2014/main" id="{6DBEEB73-C6EE-FC49-8CEE-10ED8894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46" y="10017064"/>
            <a:ext cx="1120813" cy="1785167"/>
          </a:xfrm>
          <a:custGeom>
            <a:avLst/>
            <a:gdLst>
              <a:gd name="T0" fmla="*/ 750 w 1094"/>
              <a:gd name="T1" fmla="*/ 9 h 1744"/>
              <a:gd name="T2" fmla="*/ 750 w 1094"/>
              <a:gd name="T3" fmla="*/ 9 h 1744"/>
              <a:gd name="T4" fmla="*/ 153 w 1094"/>
              <a:gd name="T5" fmla="*/ 81 h 1744"/>
              <a:gd name="T6" fmla="*/ 9 w 1094"/>
              <a:gd name="T7" fmla="*/ 262 h 1744"/>
              <a:gd name="T8" fmla="*/ 171 w 1094"/>
              <a:gd name="T9" fmla="*/ 1590 h 1744"/>
              <a:gd name="T10" fmla="*/ 343 w 1094"/>
              <a:gd name="T11" fmla="*/ 1734 h 1744"/>
              <a:gd name="T12" fmla="*/ 939 w 1094"/>
              <a:gd name="T13" fmla="*/ 1662 h 1744"/>
              <a:gd name="T14" fmla="*/ 1084 w 1094"/>
              <a:gd name="T15" fmla="*/ 1481 h 1744"/>
              <a:gd name="T16" fmla="*/ 930 w 1094"/>
              <a:gd name="T17" fmla="*/ 153 h 1744"/>
              <a:gd name="T18" fmla="*/ 750 w 1094"/>
              <a:gd name="T19" fmla="*/ 9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1744">
                <a:moveTo>
                  <a:pt x="750" y="9"/>
                </a:moveTo>
                <a:lnTo>
                  <a:pt x="750" y="9"/>
                </a:lnTo>
                <a:cubicBezTo>
                  <a:pt x="153" y="81"/>
                  <a:pt x="153" y="81"/>
                  <a:pt x="153" y="81"/>
                </a:cubicBezTo>
                <a:cubicBezTo>
                  <a:pt x="63" y="90"/>
                  <a:pt x="0" y="171"/>
                  <a:pt x="9" y="262"/>
                </a:cubicBezTo>
                <a:cubicBezTo>
                  <a:pt x="171" y="1590"/>
                  <a:pt x="171" y="1590"/>
                  <a:pt x="171" y="1590"/>
                </a:cubicBezTo>
                <a:cubicBezTo>
                  <a:pt x="180" y="1680"/>
                  <a:pt x="262" y="1743"/>
                  <a:pt x="343" y="1734"/>
                </a:cubicBezTo>
                <a:cubicBezTo>
                  <a:pt x="939" y="1662"/>
                  <a:pt x="939" y="1662"/>
                  <a:pt x="939" y="1662"/>
                </a:cubicBezTo>
                <a:cubicBezTo>
                  <a:pt x="1030" y="1653"/>
                  <a:pt x="1093" y="1572"/>
                  <a:pt x="1084" y="1481"/>
                </a:cubicBezTo>
                <a:cubicBezTo>
                  <a:pt x="930" y="153"/>
                  <a:pt x="930" y="153"/>
                  <a:pt x="930" y="153"/>
                </a:cubicBezTo>
                <a:cubicBezTo>
                  <a:pt x="912" y="63"/>
                  <a:pt x="840" y="0"/>
                  <a:pt x="750" y="9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3">
            <a:extLst>
              <a:ext uri="{FF2B5EF4-FFF2-40B4-BE49-F238E27FC236}">
                <a16:creationId xmlns:a16="http://schemas.microsoft.com/office/drawing/2014/main" id="{8CB93046-EB44-614D-A7B0-133163C0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888" y="5872770"/>
            <a:ext cx="1021386" cy="537808"/>
          </a:xfrm>
          <a:custGeom>
            <a:avLst/>
            <a:gdLst>
              <a:gd name="T0" fmla="*/ 976 w 995"/>
              <a:gd name="T1" fmla="*/ 524 h 525"/>
              <a:gd name="T2" fmla="*/ 976 w 995"/>
              <a:gd name="T3" fmla="*/ 524 h 525"/>
              <a:gd name="T4" fmla="*/ 958 w 995"/>
              <a:gd name="T5" fmla="*/ 506 h 525"/>
              <a:gd name="T6" fmla="*/ 497 w 995"/>
              <a:gd name="T7" fmla="*/ 36 h 525"/>
              <a:gd name="T8" fmla="*/ 36 w 995"/>
              <a:gd name="T9" fmla="*/ 488 h 525"/>
              <a:gd name="T10" fmla="*/ 859 w 995"/>
              <a:gd name="T11" fmla="*/ 488 h 525"/>
              <a:gd name="T12" fmla="*/ 876 w 995"/>
              <a:gd name="T13" fmla="*/ 506 h 525"/>
              <a:gd name="T14" fmla="*/ 859 w 995"/>
              <a:gd name="T15" fmla="*/ 524 h 525"/>
              <a:gd name="T16" fmla="*/ 18 w 995"/>
              <a:gd name="T17" fmla="*/ 524 h 525"/>
              <a:gd name="T18" fmla="*/ 0 w 995"/>
              <a:gd name="T19" fmla="*/ 506 h 525"/>
              <a:gd name="T20" fmla="*/ 497 w 995"/>
              <a:gd name="T21" fmla="*/ 0 h 525"/>
              <a:gd name="T22" fmla="*/ 994 w 995"/>
              <a:gd name="T23" fmla="*/ 506 h 525"/>
              <a:gd name="T24" fmla="*/ 976 w 995"/>
              <a:gd name="T2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5" h="525">
                <a:moveTo>
                  <a:pt x="976" y="524"/>
                </a:moveTo>
                <a:lnTo>
                  <a:pt x="976" y="524"/>
                </a:lnTo>
                <a:cubicBezTo>
                  <a:pt x="967" y="524"/>
                  <a:pt x="958" y="515"/>
                  <a:pt x="958" y="506"/>
                </a:cubicBezTo>
                <a:cubicBezTo>
                  <a:pt x="958" y="244"/>
                  <a:pt x="750" y="36"/>
                  <a:pt x="497" y="36"/>
                </a:cubicBezTo>
                <a:cubicBezTo>
                  <a:pt x="244" y="36"/>
                  <a:pt x="45" y="235"/>
                  <a:pt x="36" y="488"/>
                </a:cubicBezTo>
                <a:cubicBezTo>
                  <a:pt x="859" y="488"/>
                  <a:pt x="859" y="488"/>
                  <a:pt x="859" y="488"/>
                </a:cubicBezTo>
                <a:cubicBezTo>
                  <a:pt x="868" y="488"/>
                  <a:pt x="876" y="497"/>
                  <a:pt x="876" y="506"/>
                </a:cubicBezTo>
                <a:cubicBezTo>
                  <a:pt x="876" y="515"/>
                  <a:pt x="868" y="524"/>
                  <a:pt x="859" y="524"/>
                </a:cubicBezTo>
                <a:cubicBezTo>
                  <a:pt x="18" y="524"/>
                  <a:pt x="18" y="524"/>
                  <a:pt x="18" y="524"/>
                </a:cubicBezTo>
                <a:cubicBezTo>
                  <a:pt x="0" y="524"/>
                  <a:pt x="0" y="515"/>
                  <a:pt x="0" y="506"/>
                </a:cubicBezTo>
                <a:cubicBezTo>
                  <a:pt x="0" y="225"/>
                  <a:pt x="217" y="0"/>
                  <a:pt x="497" y="0"/>
                </a:cubicBezTo>
                <a:cubicBezTo>
                  <a:pt x="768" y="0"/>
                  <a:pt x="994" y="225"/>
                  <a:pt x="994" y="506"/>
                </a:cubicBezTo>
                <a:cubicBezTo>
                  <a:pt x="994" y="515"/>
                  <a:pt x="985" y="524"/>
                  <a:pt x="976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4">
            <a:extLst>
              <a:ext uri="{FF2B5EF4-FFF2-40B4-BE49-F238E27FC236}">
                <a16:creationId xmlns:a16="http://schemas.microsoft.com/office/drawing/2014/main" id="{9D5F918D-05DC-CD45-A253-486A570C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984" y="5963158"/>
            <a:ext cx="352514" cy="194333"/>
          </a:xfrm>
          <a:custGeom>
            <a:avLst/>
            <a:gdLst>
              <a:gd name="T0" fmla="*/ 325 w 344"/>
              <a:gd name="T1" fmla="*/ 190 h 191"/>
              <a:gd name="T2" fmla="*/ 325 w 344"/>
              <a:gd name="T3" fmla="*/ 190 h 191"/>
              <a:gd name="T4" fmla="*/ 307 w 344"/>
              <a:gd name="T5" fmla="*/ 181 h 191"/>
              <a:gd name="T6" fmla="*/ 18 w 344"/>
              <a:gd name="T7" fmla="*/ 36 h 191"/>
              <a:gd name="T8" fmla="*/ 0 w 344"/>
              <a:gd name="T9" fmla="*/ 18 h 191"/>
              <a:gd name="T10" fmla="*/ 18 w 344"/>
              <a:gd name="T11" fmla="*/ 0 h 191"/>
              <a:gd name="T12" fmla="*/ 334 w 344"/>
              <a:gd name="T13" fmla="*/ 154 h 191"/>
              <a:gd name="T14" fmla="*/ 334 w 344"/>
              <a:gd name="T15" fmla="*/ 181 h 191"/>
              <a:gd name="T16" fmla="*/ 325 w 344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4" h="191">
                <a:moveTo>
                  <a:pt x="325" y="190"/>
                </a:moveTo>
                <a:lnTo>
                  <a:pt x="325" y="190"/>
                </a:lnTo>
                <a:cubicBezTo>
                  <a:pt x="316" y="190"/>
                  <a:pt x="307" y="181"/>
                  <a:pt x="307" y="181"/>
                </a:cubicBezTo>
                <a:cubicBezTo>
                  <a:pt x="226" y="90"/>
                  <a:pt x="127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253" y="54"/>
                  <a:pt x="334" y="154"/>
                </a:cubicBezTo>
                <a:cubicBezTo>
                  <a:pt x="343" y="163"/>
                  <a:pt x="343" y="172"/>
                  <a:pt x="334" y="181"/>
                </a:cubicBezTo>
                <a:cubicBezTo>
                  <a:pt x="325" y="190"/>
                  <a:pt x="325" y="190"/>
                  <a:pt x="325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5">
            <a:extLst>
              <a:ext uri="{FF2B5EF4-FFF2-40B4-BE49-F238E27FC236}">
                <a16:creationId xmlns:a16="http://schemas.microsoft.com/office/drawing/2014/main" id="{06B3E710-3FAE-464A-8F87-AFB58A35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712" y="5804977"/>
            <a:ext cx="167219" cy="103948"/>
          </a:xfrm>
          <a:custGeom>
            <a:avLst/>
            <a:gdLst>
              <a:gd name="T0" fmla="*/ 144 w 163"/>
              <a:gd name="T1" fmla="*/ 100 h 101"/>
              <a:gd name="T2" fmla="*/ 144 w 163"/>
              <a:gd name="T3" fmla="*/ 100 h 101"/>
              <a:gd name="T4" fmla="*/ 126 w 163"/>
              <a:gd name="T5" fmla="*/ 82 h 101"/>
              <a:gd name="T6" fmla="*/ 81 w 163"/>
              <a:gd name="T7" fmla="*/ 36 h 101"/>
              <a:gd name="T8" fmla="*/ 36 w 163"/>
              <a:gd name="T9" fmla="*/ 82 h 101"/>
              <a:gd name="T10" fmla="*/ 18 w 163"/>
              <a:gd name="T11" fmla="*/ 100 h 101"/>
              <a:gd name="T12" fmla="*/ 0 w 163"/>
              <a:gd name="T13" fmla="*/ 82 h 101"/>
              <a:gd name="T14" fmla="*/ 81 w 163"/>
              <a:gd name="T15" fmla="*/ 0 h 101"/>
              <a:gd name="T16" fmla="*/ 162 w 163"/>
              <a:gd name="T17" fmla="*/ 82 h 101"/>
              <a:gd name="T18" fmla="*/ 144 w 163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01">
                <a:moveTo>
                  <a:pt x="144" y="100"/>
                </a:moveTo>
                <a:lnTo>
                  <a:pt x="144" y="100"/>
                </a:lnTo>
                <a:cubicBezTo>
                  <a:pt x="126" y="100"/>
                  <a:pt x="126" y="91"/>
                  <a:pt x="126" y="82"/>
                </a:cubicBezTo>
                <a:cubicBezTo>
                  <a:pt x="126" y="64"/>
                  <a:pt x="99" y="36"/>
                  <a:pt x="81" y="36"/>
                </a:cubicBezTo>
                <a:cubicBezTo>
                  <a:pt x="54" y="36"/>
                  <a:pt x="36" y="64"/>
                  <a:pt x="36" y="82"/>
                </a:cubicBezTo>
                <a:cubicBezTo>
                  <a:pt x="36" y="91"/>
                  <a:pt x="27" y="100"/>
                  <a:pt x="18" y="100"/>
                </a:cubicBezTo>
                <a:cubicBezTo>
                  <a:pt x="9" y="100"/>
                  <a:pt x="0" y="91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2"/>
                </a:cubicBezTo>
                <a:cubicBezTo>
                  <a:pt x="162" y="91"/>
                  <a:pt x="153" y="100"/>
                  <a:pt x="144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6">
            <a:extLst>
              <a:ext uri="{FF2B5EF4-FFF2-40B4-BE49-F238E27FC236}">
                <a16:creationId xmlns:a16="http://schemas.microsoft.com/office/drawing/2014/main" id="{ED9C9F87-8C78-6C44-B4F2-CF4FC8A1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616" y="6428655"/>
            <a:ext cx="1147929" cy="103948"/>
          </a:xfrm>
          <a:custGeom>
            <a:avLst/>
            <a:gdLst>
              <a:gd name="T0" fmla="*/ 1039 w 1121"/>
              <a:gd name="T1" fmla="*/ 99 h 100"/>
              <a:gd name="T2" fmla="*/ 1039 w 1121"/>
              <a:gd name="T3" fmla="*/ 99 h 100"/>
              <a:gd name="T4" fmla="*/ 81 w 1121"/>
              <a:gd name="T5" fmla="*/ 99 h 100"/>
              <a:gd name="T6" fmla="*/ 63 w 1121"/>
              <a:gd name="T7" fmla="*/ 90 h 100"/>
              <a:gd name="T8" fmla="*/ 0 w 1121"/>
              <a:gd name="T9" fmla="*/ 36 h 100"/>
              <a:gd name="T10" fmla="*/ 0 w 1121"/>
              <a:gd name="T11" fmla="*/ 18 h 100"/>
              <a:gd name="T12" fmla="*/ 18 w 1121"/>
              <a:gd name="T13" fmla="*/ 0 h 100"/>
              <a:gd name="T14" fmla="*/ 1102 w 1121"/>
              <a:gd name="T15" fmla="*/ 0 h 100"/>
              <a:gd name="T16" fmla="*/ 1120 w 1121"/>
              <a:gd name="T17" fmla="*/ 18 h 100"/>
              <a:gd name="T18" fmla="*/ 1111 w 1121"/>
              <a:gd name="T19" fmla="*/ 36 h 100"/>
              <a:gd name="T20" fmla="*/ 1057 w 1121"/>
              <a:gd name="T21" fmla="*/ 90 h 100"/>
              <a:gd name="T22" fmla="*/ 1039 w 1121"/>
              <a:gd name="T23" fmla="*/ 99 h 100"/>
              <a:gd name="T24" fmla="*/ 81 w 1121"/>
              <a:gd name="T25" fmla="*/ 63 h 100"/>
              <a:gd name="T26" fmla="*/ 81 w 1121"/>
              <a:gd name="T27" fmla="*/ 63 h 100"/>
              <a:gd name="T28" fmla="*/ 1030 w 1121"/>
              <a:gd name="T29" fmla="*/ 63 h 100"/>
              <a:gd name="T30" fmla="*/ 1057 w 1121"/>
              <a:gd name="T31" fmla="*/ 36 h 100"/>
              <a:gd name="T32" fmla="*/ 63 w 1121"/>
              <a:gd name="T33" fmla="*/ 36 h 100"/>
              <a:gd name="T34" fmla="*/ 81 w 1121"/>
              <a:gd name="T35" fmla="*/ 6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1" h="100">
                <a:moveTo>
                  <a:pt x="1039" y="99"/>
                </a:moveTo>
                <a:lnTo>
                  <a:pt x="1039" y="99"/>
                </a:lnTo>
                <a:cubicBezTo>
                  <a:pt x="81" y="99"/>
                  <a:pt x="81" y="99"/>
                  <a:pt x="81" y="99"/>
                </a:cubicBezTo>
                <a:cubicBezTo>
                  <a:pt x="72" y="99"/>
                  <a:pt x="63" y="99"/>
                  <a:pt x="63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1111" y="0"/>
                  <a:pt x="1111" y="9"/>
                  <a:pt x="1120" y="18"/>
                </a:cubicBezTo>
                <a:cubicBezTo>
                  <a:pt x="1120" y="18"/>
                  <a:pt x="1120" y="27"/>
                  <a:pt x="1111" y="36"/>
                </a:cubicBezTo>
                <a:cubicBezTo>
                  <a:pt x="1057" y="90"/>
                  <a:pt x="1057" y="90"/>
                  <a:pt x="1057" y="90"/>
                </a:cubicBezTo>
                <a:cubicBezTo>
                  <a:pt x="1048" y="99"/>
                  <a:pt x="1048" y="99"/>
                  <a:pt x="1039" y="99"/>
                </a:cubicBezTo>
                <a:close/>
                <a:moveTo>
                  <a:pt x="81" y="63"/>
                </a:moveTo>
                <a:lnTo>
                  <a:pt x="81" y="63"/>
                </a:lnTo>
                <a:cubicBezTo>
                  <a:pt x="1030" y="63"/>
                  <a:pt x="1030" y="63"/>
                  <a:pt x="1030" y="63"/>
                </a:cubicBezTo>
                <a:cubicBezTo>
                  <a:pt x="1057" y="36"/>
                  <a:pt x="1057" y="36"/>
                  <a:pt x="1057" y="36"/>
                </a:cubicBezTo>
                <a:cubicBezTo>
                  <a:pt x="63" y="36"/>
                  <a:pt x="63" y="36"/>
                  <a:pt x="63" y="36"/>
                </a:cubicBezTo>
                <a:lnTo>
                  <a:pt x="8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7">
            <a:extLst>
              <a:ext uri="{FF2B5EF4-FFF2-40B4-BE49-F238E27FC236}">
                <a16:creationId xmlns:a16="http://schemas.microsoft.com/office/drawing/2014/main" id="{3C6ACBD9-6CAC-FD48-87AC-BA7B6299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498" y="6166530"/>
            <a:ext cx="40676" cy="36155"/>
          </a:xfrm>
          <a:custGeom>
            <a:avLst/>
            <a:gdLst>
              <a:gd name="T0" fmla="*/ 37 w 38"/>
              <a:gd name="T1" fmla="*/ 18 h 37"/>
              <a:gd name="T2" fmla="*/ 37 w 38"/>
              <a:gd name="T3" fmla="*/ 18 h 37"/>
              <a:gd name="T4" fmla="*/ 18 w 38"/>
              <a:gd name="T5" fmla="*/ 36 h 37"/>
              <a:gd name="T6" fmla="*/ 0 w 38"/>
              <a:gd name="T7" fmla="*/ 18 h 37"/>
              <a:gd name="T8" fmla="*/ 18 w 38"/>
              <a:gd name="T9" fmla="*/ 0 h 37"/>
              <a:gd name="T10" fmla="*/ 37 w 38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37">
                <a:moveTo>
                  <a:pt x="37" y="18"/>
                </a:moveTo>
                <a:lnTo>
                  <a:pt x="37" y="18"/>
                </a:lnTo>
                <a:cubicBezTo>
                  <a:pt x="37" y="27"/>
                  <a:pt x="2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37" y="9"/>
                  <a:pt x="37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8">
            <a:extLst>
              <a:ext uri="{FF2B5EF4-FFF2-40B4-BE49-F238E27FC236}">
                <a16:creationId xmlns:a16="http://schemas.microsoft.com/office/drawing/2014/main" id="{1BAFA5D0-3BC7-2D4E-842D-AD621F78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393" y="9443101"/>
            <a:ext cx="605600" cy="818011"/>
          </a:xfrm>
          <a:custGeom>
            <a:avLst/>
            <a:gdLst>
              <a:gd name="T0" fmla="*/ 46 w 589"/>
              <a:gd name="T1" fmla="*/ 795 h 796"/>
              <a:gd name="T2" fmla="*/ 46 w 589"/>
              <a:gd name="T3" fmla="*/ 795 h 796"/>
              <a:gd name="T4" fmla="*/ 28 w 589"/>
              <a:gd name="T5" fmla="*/ 785 h 796"/>
              <a:gd name="T6" fmla="*/ 10 w 589"/>
              <a:gd name="T7" fmla="*/ 740 h 796"/>
              <a:gd name="T8" fmla="*/ 73 w 589"/>
              <a:gd name="T9" fmla="*/ 505 h 796"/>
              <a:gd name="T10" fmla="*/ 100 w 589"/>
              <a:gd name="T11" fmla="*/ 487 h 796"/>
              <a:gd name="T12" fmla="*/ 109 w 589"/>
              <a:gd name="T13" fmla="*/ 514 h 796"/>
              <a:gd name="T14" fmla="*/ 37 w 589"/>
              <a:gd name="T15" fmla="*/ 749 h 796"/>
              <a:gd name="T16" fmla="*/ 46 w 589"/>
              <a:gd name="T17" fmla="*/ 758 h 796"/>
              <a:gd name="T18" fmla="*/ 55 w 589"/>
              <a:gd name="T19" fmla="*/ 758 h 796"/>
              <a:gd name="T20" fmla="*/ 489 w 589"/>
              <a:gd name="T21" fmla="*/ 352 h 796"/>
              <a:gd name="T22" fmla="*/ 552 w 589"/>
              <a:gd name="T23" fmla="*/ 207 h 796"/>
              <a:gd name="T24" fmla="*/ 480 w 589"/>
              <a:gd name="T25" fmla="*/ 81 h 796"/>
              <a:gd name="T26" fmla="*/ 470 w 589"/>
              <a:gd name="T27" fmla="*/ 72 h 796"/>
              <a:gd name="T28" fmla="*/ 461 w 589"/>
              <a:gd name="T29" fmla="*/ 63 h 796"/>
              <a:gd name="T30" fmla="*/ 317 w 589"/>
              <a:gd name="T31" fmla="*/ 63 h 796"/>
              <a:gd name="T32" fmla="*/ 208 w 589"/>
              <a:gd name="T33" fmla="*/ 171 h 796"/>
              <a:gd name="T34" fmla="*/ 145 w 589"/>
              <a:gd name="T35" fmla="*/ 379 h 796"/>
              <a:gd name="T36" fmla="*/ 127 w 589"/>
              <a:gd name="T37" fmla="*/ 397 h 796"/>
              <a:gd name="T38" fmla="*/ 118 w 589"/>
              <a:gd name="T39" fmla="*/ 370 h 796"/>
              <a:gd name="T40" fmla="*/ 172 w 589"/>
              <a:gd name="T41" fmla="*/ 162 h 796"/>
              <a:gd name="T42" fmla="*/ 299 w 589"/>
              <a:gd name="T43" fmla="*/ 26 h 796"/>
              <a:gd name="T44" fmla="*/ 480 w 589"/>
              <a:gd name="T45" fmla="*/ 36 h 796"/>
              <a:gd name="T46" fmla="*/ 489 w 589"/>
              <a:gd name="T47" fmla="*/ 45 h 796"/>
              <a:gd name="T48" fmla="*/ 498 w 589"/>
              <a:gd name="T49" fmla="*/ 54 h 796"/>
              <a:gd name="T50" fmla="*/ 588 w 589"/>
              <a:gd name="T51" fmla="*/ 207 h 796"/>
              <a:gd name="T52" fmla="*/ 516 w 589"/>
              <a:gd name="T53" fmla="*/ 379 h 796"/>
              <a:gd name="T54" fmla="*/ 73 w 589"/>
              <a:gd name="T55" fmla="*/ 785 h 796"/>
              <a:gd name="T56" fmla="*/ 46 w 589"/>
              <a:gd name="T57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9" h="796">
                <a:moveTo>
                  <a:pt x="46" y="795"/>
                </a:moveTo>
                <a:lnTo>
                  <a:pt x="46" y="795"/>
                </a:lnTo>
                <a:cubicBezTo>
                  <a:pt x="37" y="795"/>
                  <a:pt x="28" y="795"/>
                  <a:pt x="28" y="785"/>
                </a:cubicBezTo>
                <a:cubicBezTo>
                  <a:pt x="10" y="776"/>
                  <a:pt x="0" y="758"/>
                  <a:pt x="10" y="740"/>
                </a:cubicBezTo>
                <a:cubicBezTo>
                  <a:pt x="73" y="505"/>
                  <a:pt x="73" y="505"/>
                  <a:pt x="73" y="505"/>
                </a:cubicBezTo>
                <a:cubicBezTo>
                  <a:pt x="82" y="496"/>
                  <a:pt x="91" y="487"/>
                  <a:pt x="100" y="487"/>
                </a:cubicBezTo>
                <a:cubicBezTo>
                  <a:pt x="109" y="496"/>
                  <a:pt x="109" y="505"/>
                  <a:pt x="109" y="514"/>
                </a:cubicBezTo>
                <a:cubicBezTo>
                  <a:pt x="37" y="749"/>
                  <a:pt x="37" y="749"/>
                  <a:pt x="37" y="749"/>
                </a:cubicBezTo>
                <a:lnTo>
                  <a:pt x="46" y="758"/>
                </a:lnTo>
                <a:cubicBezTo>
                  <a:pt x="46" y="758"/>
                  <a:pt x="46" y="758"/>
                  <a:pt x="55" y="758"/>
                </a:cubicBezTo>
                <a:cubicBezTo>
                  <a:pt x="489" y="352"/>
                  <a:pt x="489" y="352"/>
                  <a:pt x="489" y="352"/>
                </a:cubicBezTo>
                <a:cubicBezTo>
                  <a:pt x="534" y="316"/>
                  <a:pt x="552" y="261"/>
                  <a:pt x="552" y="207"/>
                </a:cubicBezTo>
                <a:cubicBezTo>
                  <a:pt x="543" y="153"/>
                  <a:pt x="516" y="108"/>
                  <a:pt x="480" y="81"/>
                </a:cubicBezTo>
                <a:lnTo>
                  <a:pt x="470" y="72"/>
                </a:lnTo>
                <a:cubicBezTo>
                  <a:pt x="461" y="72"/>
                  <a:pt x="461" y="72"/>
                  <a:pt x="461" y="63"/>
                </a:cubicBezTo>
                <a:cubicBezTo>
                  <a:pt x="416" y="45"/>
                  <a:pt x="362" y="45"/>
                  <a:pt x="317" y="63"/>
                </a:cubicBezTo>
                <a:cubicBezTo>
                  <a:pt x="263" y="81"/>
                  <a:pt x="227" y="126"/>
                  <a:pt x="208" y="171"/>
                </a:cubicBezTo>
                <a:cubicBezTo>
                  <a:pt x="145" y="379"/>
                  <a:pt x="145" y="379"/>
                  <a:pt x="145" y="379"/>
                </a:cubicBezTo>
                <a:cubicBezTo>
                  <a:pt x="145" y="388"/>
                  <a:pt x="136" y="397"/>
                  <a:pt x="127" y="397"/>
                </a:cubicBezTo>
                <a:cubicBezTo>
                  <a:pt x="118" y="388"/>
                  <a:pt x="109" y="379"/>
                  <a:pt x="118" y="370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99" y="99"/>
                  <a:pt x="245" y="54"/>
                  <a:pt x="299" y="26"/>
                </a:cubicBezTo>
                <a:cubicBezTo>
                  <a:pt x="362" y="0"/>
                  <a:pt x="425" y="8"/>
                  <a:pt x="480" y="36"/>
                </a:cubicBezTo>
                <a:cubicBezTo>
                  <a:pt x="480" y="36"/>
                  <a:pt x="480" y="36"/>
                  <a:pt x="489" y="45"/>
                </a:cubicBezTo>
                <a:cubicBezTo>
                  <a:pt x="489" y="45"/>
                  <a:pt x="498" y="45"/>
                  <a:pt x="498" y="54"/>
                </a:cubicBezTo>
                <a:cubicBezTo>
                  <a:pt x="552" y="81"/>
                  <a:pt x="579" y="144"/>
                  <a:pt x="588" y="207"/>
                </a:cubicBezTo>
                <a:cubicBezTo>
                  <a:pt x="588" y="270"/>
                  <a:pt x="561" y="334"/>
                  <a:pt x="516" y="379"/>
                </a:cubicBezTo>
                <a:cubicBezTo>
                  <a:pt x="73" y="785"/>
                  <a:pt x="73" y="785"/>
                  <a:pt x="73" y="785"/>
                </a:cubicBezTo>
                <a:cubicBezTo>
                  <a:pt x="64" y="785"/>
                  <a:pt x="55" y="795"/>
                  <a:pt x="46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9">
            <a:extLst>
              <a:ext uri="{FF2B5EF4-FFF2-40B4-BE49-F238E27FC236}">
                <a16:creationId xmlns:a16="http://schemas.microsoft.com/office/drawing/2014/main" id="{A085F78E-BD0E-1144-9DAD-C8F6EFD3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932" y="9248765"/>
            <a:ext cx="212411" cy="271164"/>
          </a:xfrm>
          <a:custGeom>
            <a:avLst/>
            <a:gdLst>
              <a:gd name="T0" fmla="*/ 19 w 209"/>
              <a:gd name="T1" fmla="*/ 262 h 263"/>
              <a:gd name="T2" fmla="*/ 19 w 209"/>
              <a:gd name="T3" fmla="*/ 262 h 263"/>
              <a:gd name="T4" fmla="*/ 9 w 209"/>
              <a:gd name="T5" fmla="*/ 262 h 263"/>
              <a:gd name="T6" fmla="*/ 0 w 209"/>
              <a:gd name="T7" fmla="*/ 244 h 263"/>
              <a:gd name="T8" fmla="*/ 55 w 209"/>
              <a:gd name="T9" fmla="*/ 54 h 263"/>
              <a:gd name="T10" fmla="*/ 127 w 209"/>
              <a:gd name="T11" fmla="*/ 0 h 263"/>
              <a:gd name="T12" fmla="*/ 163 w 209"/>
              <a:gd name="T13" fmla="*/ 9 h 263"/>
              <a:gd name="T14" fmla="*/ 163 w 209"/>
              <a:gd name="T15" fmla="*/ 9 h 263"/>
              <a:gd name="T16" fmla="*/ 190 w 209"/>
              <a:gd name="T17" fmla="*/ 45 h 263"/>
              <a:gd name="T18" fmla="*/ 172 w 209"/>
              <a:gd name="T19" fmla="*/ 126 h 263"/>
              <a:gd name="T20" fmla="*/ 28 w 209"/>
              <a:gd name="T21" fmla="*/ 262 h 263"/>
              <a:gd name="T22" fmla="*/ 19 w 209"/>
              <a:gd name="T23" fmla="*/ 262 h 263"/>
              <a:gd name="T24" fmla="*/ 127 w 209"/>
              <a:gd name="T25" fmla="*/ 36 h 263"/>
              <a:gd name="T26" fmla="*/ 127 w 209"/>
              <a:gd name="T27" fmla="*/ 36 h 263"/>
              <a:gd name="T28" fmla="*/ 127 w 209"/>
              <a:gd name="T29" fmla="*/ 36 h 263"/>
              <a:gd name="T30" fmla="*/ 91 w 209"/>
              <a:gd name="T31" fmla="*/ 63 h 263"/>
              <a:gd name="T32" fmla="*/ 55 w 209"/>
              <a:gd name="T33" fmla="*/ 190 h 263"/>
              <a:gd name="T34" fmla="*/ 154 w 209"/>
              <a:gd name="T35" fmla="*/ 99 h 263"/>
              <a:gd name="T36" fmla="*/ 163 w 209"/>
              <a:gd name="T37" fmla="*/ 54 h 263"/>
              <a:gd name="T38" fmla="*/ 145 w 209"/>
              <a:gd name="T39" fmla="*/ 45 h 263"/>
              <a:gd name="T40" fmla="*/ 127 w 209"/>
              <a:gd name="T41" fmla="*/ 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9" h="263">
                <a:moveTo>
                  <a:pt x="19" y="262"/>
                </a:moveTo>
                <a:lnTo>
                  <a:pt x="19" y="262"/>
                </a:lnTo>
                <a:lnTo>
                  <a:pt x="9" y="262"/>
                </a:lnTo>
                <a:cubicBezTo>
                  <a:pt x="0" y="262"/>
                  <a:pt x="0" y="253"/>
                  <a:pt x="0" y="244"/>
                </a:cubicBezTo>
                <a:cubicBezTo>
                  <a:pt x="55" y="54"/>
                  <a:pt x="55" y="54"/>
                  <a:pt x="55" y="54"/>
                </a:cubicBezTo>
                <a:cubicBezTo>
                  <a:pt x="64" y="18"/>
                  <a:pt x="91" y="0"/>
                  <a:pt x="127" y="0"/>
                </a:cubicBezTo>
                <a:cubicBezTo>
                  <a:pt x="136" y="0"/>
                  <a:pt x="154" y="0"/>
                  <a:pt x="163" y="9"/>
                </a:cubicBezTo>
                <a:lnTo>
                  <a:pt x="163" y="9"/>
                </a:lnTo>
                <a:cubicBezTo>
                  <a:pt x="172" y="18"/>
                  <a:pt x="190" y="27"/>
                  <a:pt x="190" y="45"/>
                </a:cubicBezTo>
                <a:cubicBezTo>
                  <a:pt x="208" y="72"/>
                  <a:pt x="199" y="99"/>
                  <a:pt x="172" y="126"/>
                </a:cubicBezTo>
                <a:cubicBezTo>
                  <a:pt x="28" y="262"/>
                  <a:pt x="28" y="262"/>
                  <a:pt x="28" y="262"/>
                </a:cubicBezTo>
                <a:lnTo>
                  <a:pt x="19" y="262"/>
                </a:lnTo>
                <a:close/>
                <a:moveTo>
                  <a:pt x="127" y="36"/>
                </a:moveTo>
                <a:lnTo>
                  <a:pt x="127" y="36"/>
                </a:lnTo>
                <a:lnTo>
                  <a:pt x="127" y="36"/>
                </a:lnTo>
                <a:cubicBezTo>
                  <a:pt x="109" y="36"/>
                  <a:pt x="100" y="45"/>
                  <a:pt x="91" y="63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63" y="90"/>
                  <a:pt x="163" y="72"/>
                  <a:pt x="163" y="54"/>
                </a:cubicBezTo>
                <a:cubicBezTo>
                  <a:pt x="154" y="54"/>
                  <a:pt x="154" y="45"/>
                  <a:pt x="145" y="45"/>
                </a:cubicBezTo>
                <a:cubicBezTo>
                  <a:pt x="136" y="36"/>
                  <a:pt x="136" y="36"/>
                  <a:pt x="127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0">
            <a:extLst>
              <a:ext uri="{FF2B5EF4-FFF2-40B4-BE49-F238E27FC236}">
                <a16:creationId xmlns:a16="http://schemas.microsoft.com/office/drawing/2014/main" id="{C12442B4-7A74-914C-B954-8D5299D1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932" y="9379829"/>
            <a:ext cx="307320" cy="158178"/>
          </a:xfrm>
          <a:custGeom>
            <a:avLst/>
            <a:gdLst>
              <a:gd name="T0" fmla="*/ 217 w 299"/>
              <a:gd name="T1" fmla="*/ 154 h 155"/>
              <a:gd name="T2" fmla="*/ 217 w 299"/>
              <a:gd name="T3" fmla="*/ 154 h 155"/>
              <a:gd name="T4" fmla="*/ 208 w 299"/>
              <a:gd name="T5" fmla="*/ 154 h 155"/>
              <a:gd name="T6" fmla="*/ 19 w 299"/>
              <a:gd name="T7" fmla="*/ 136 h 155"/>
              <a:gd name="T8" fmla="*/ 0 w 299"/>
              <a:gd name="T9" fmla="*/ 127 h 155"/>
              <a:gd name="T10" fmla="*/ 9 w 299"/>
              <a:gd name="T11" fmla="*/ 109 h 155"/>
              <a:gd name="T12" fmla="*/ 190 w 299"/>
              <a:gd name="T13" fmla="*/ 18 h 155"/>
              <a:gd name="T14" fmla="*/ 272 w 299"/>
              <a:gd name="T15" fmla="*/ 36 h 155"/>
              <a:gd name="T16" fmla="*/ 290 w 299"/>
              <a:gd name="T17" fmla="*/ 72 h 155"/>
              <a:gd name="T18" fmla="*/ 290 w 299"/>
              <a:gd name="T19" fmla="*/ 72 h 155"/>
              <a:gd name="T20" fmla="*/ 290 w 299"/>
              <a:gd name="T21" fmla="*/ 109 h 155"/>
              <a:gd name="T22" fmla="*/ 217 w 299"/>
              <a:gd name="T23" fmla="*/ 154 h 155"/>
              <a:gd name="T24" fmla="*/ 82 w 299"/>
              <a:gd name="T25" fmla="*/ 109 h 155"/>
              <a:gd name="T26" fmla="*/ 82 w 299"/>
              <a:gd name="T27" fmla="*/ 109 h 155"/>
              <a:gd name="T28" fmla="*/ 217 w 299"/>
              <a:gd name="T29" fmla="*/ 118 h 155"/>
              <a:gd name="T30" fmla="*/ 253 w 299"/>
              <a:gd name="T31" fmla="*/ 100 h 155"/>
              <a:gd name="T32" fmla="*/ 253 w 299"/>
              <a:gd name="T33" fmla="*/ 72 h 155"/>
              <a:gd name="T34" fmla="*/ 244 w 299"/>
              <a:gd name="T35" fmla="*/ 54 h 155"/>
              <a:gd name="T36" fmla="*/ 199 w 299"/>
              <a:gd name="T37" fmla="*/ 54 h 155"/>
              <a:gd name="T38" fmla="*/ 82 w 299"/>
              <a:gd name="T39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9" h="155">
                <a:moveTo>
                  <a:pt x="217" y="154"/>
                </a:moveTo>
                <a:lnTo>
                  <a:pt x="217" y="154"/>
                </a:lnTo>
                <a:cubicBezTo>
                  <a:pt x="217" y="154"/>
                  <a:pt x="217" y="154"/>
                  <a:pt x="208" y="154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9" y="136"/>
                  <a:pt x="0" y="136"/>
                  <a:pt x="0" y="127"/>
                </a:cubicBezTo>
                <a:cubicBezTo>
                  <a:pt x="0" y="118"/>
                  <a:pt x="0" y="109"/>
                  <a:pt x="9" y="109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217" y="0"/>
                  <a:pt x="253" y="9"/>
                  <a:pt x="272" y="36"/>
                </a:cubicBezTo>
                <a:cubicBezTo>
                  <a:pt x="281" y="45"/>
                  <a:pt x="290" y="54"/>
                  <a:pt x="290" y="72"/>
                </a:cubicBezTo>
                <a:lnTo>
                  <a:pt x="290" y="72"/>
                </a:lnTo>
                <a:cubicBezTo>
                  <a:pt x="298" y="81"/>
                  <a:pt x="290" y="100"/>
                  <a:pt x="290" y="109"/>
                </a:cubicBezTo>
                <a:cubicBezTo>
                  <a:pt x="281" y="136"/>
                  <a:pt x="253" y="154"/>
                  <a:pt x="217" y="154"/>
                </a:cubicBezTo>
                <a:close/>
                <a:moveTo>
                  <a:pt x="82" y="109"/>
                </a:moveTo>
                <a:lnTo>
                  <a:pt x="82" y="109"/>
                </a:lnTo>
                <a:cubicBezTo>
                  <a:pt x="217" y="118"/>
                  <a:pt x="217" y="118"/>
                  <a:pt x="217" y="118"/>
                </a:cubicBezTo>
                <a:cubicBezTo>
                  <a:pt x="235" y="118"/>
                  <a:pt x="244" y="109"/>
                  <a:pt x="253" y="100"/>
                </a:cubicBezTo>
                <a:cubicBezTo>
                  <a:pt x="253" y="90"/>
                  <a:pt x="253" y="81"/>
                  <a:pt x="253" y="72"/>
                </a:cubicBezTo>
                <a:cubicBezTo>
                  <a:pt x="253" y="72"/>
                  <a:pt x="253" y="64"/>
                  <a:pt x="244" y="54"/>
                </a:cubicBezTo>
                <a:cubicBezTo>
                  <a:pt x="235" y="45"/>
                  <a:pt x="217" y="45"/>
                  <a:pt x="199" y="54"/>
                </a:cubicBezTo>
                <a:lnTo>
                  <a:pt x="82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1">
            <a:extLst>
              <a:ext uri="{FF2B5EF4-FFF2-40B4-BE49-F238E27FC236}">
                <a16:creationId xmlns:a16="http://schemas.microsoft.com/office/drawing/2014/main" id="{1AF709BD-C1AB-CB44-9929-9A9D64AE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06" y="9221649"/>
            <a:ext cx="158181" cy="298281"/>
          </a:xfrm>
          <a:custGeom>
            <a:avLst/>
            <a:gdLst>
              <a:gd name="T0" fmla="*/ 136 w 155"/>
              <a:gd name="T1" fmla="*/ 289 h 290"/>
              <a:gd name="T2" fmla="*/ 136 w 155"/>
              <a:gd name="T3" fmla="*/ 289 h 290"/>
              <a:gd name="T4" fmla="*/ 117 w 155"/>
              <a:gd name="T5" fmla="*/ 280 h 290"/>
              <a:gd name="T6" fmla="*/ 18 w 155"/>
              <a:gd name="T7" fmla="*/ 117 h 290"/>
              <a:gd name="T8" fmla="*/ 27 w 155"/>
              <a:gd name="T9" fmla="*/ 27 h 290"/>
              <a:gd name="T10" fmla="*/ 63 w 155"/>
              <a:gd name="T11" fmla="*/ 9 h 290"/>
              <a:gd name="T12" fmla="*/ 99 w 155"/>
              <a:gd name="T13" fmla="*/ 9 h 290"/>
              <a:gd name="T14" fmla="*/ 154 w 155"/>
              <a:gd name="T15" fmla="*/ 72 h 290"/>
              <a:gd name="T16" fmla="*/ 154 w 155"/>
              <a:gd name="T17" fmla="*/ 90 h 290"/>
              <a:gd name="T18" fmla="*/ 154 w 155"/>
              <a:gd name="T19" fmla="*/ 90 h 290"/>
              <a:gd name="T20" fmla="*/ 154 w 155"/>
              <a:gd name="T21" fmla="*/ 271 h 290"/>
              <a:gd name="T22" fmla="*/ 136 w 155"/>
              <a:gd name="T23" fmla="*/ 289 h 290"/>
              <a:gd name="T24" fmla="*/ 81 w 155"/>
              <a:gd name="T25" fmla="*/ 36 h 290"/>
              <a:gd name="T26" fmla="*/ 81 w 155"/>
              <a:gd name="T27" fmla="*/ 36 h 290"/>
              <a:gd name="T28" fmla="*/ 72 w 155"/>
              <a:gd name="T29" fmla="*/ 36 h 290"/>
              <a:gd name="T30" fmla="*/ 54 w 155"/>
              <a:gd name="T31" fmla="*/ 54 h 290"/>
              <a:gd name="T32" fmla="*/ 45 w 155"/>
              <a:gd name="T33" fmla="*/ 99 h 290"/>
              <a:gd name="T34" fmla="*/ 117 w 155"/>
              <a:gd name="T35" fmla="*/ 207 h 290"/>
              <a:gd name="T36" fmla="*/ 117 w 155"/>
              <a:gd name="T37" fmla="*/ 81 h 290"/>
              <a:gd name="T38" fmla="*/ 90 w 155"/>
              <a:gd name="T39" fmla="*/ 36 h 290"/>
              <a:gd name="T40" fmla="*/ 81 w 155"/>
              <a:gd name="T41" fmla="*/ 3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5" h="290">
                <a:moveTo>
                  <a:pt x="136" y="289"/>
                </a:moveTo>
                <a:lnTo>
                  <a:pt x="136" y="289"/>
                </a:lnTo>
                <a:cubicBezTo>
                  <a:pt x="126" y="289"/>
                  <a:pt x="126" y="289"/>
                  <a:pt x="117" y="280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0" y="90"/>
                  <a:pt x="0" y="54"/>
                  <a:pt x="27" y="27"/>
                </a:cubicBezTo>
                <a:cubicBezTo>
                  <a:pt x="36" y="18"/>
                  <a:pt x="45" y="9"/>
                  <a:pt x="63" y="9"/>
                </a:cubicBezTo>
                <a:cubicBezTo>
                  <a:pt x="72" y="0"/>
                  <a:pt x="90" y="0"/>
                  <a:pt x="99" y="9"/>
                </a:cubicBezTo>
                <a:cubicBezTo>
                  <a:pt x="126" y="18"/>
                  <a:pt x="154" y="45"/>
                  <a:pt x="154" y="72"/>
                </a:cubicBezTo>
                <a:cubicBezTo>
                  <a:pt x="154" y="90"/>
                  <a:pt x="154" y="90"/>
                  <a:pt x="154" y="90"/>
                </a:cubicBezTo>
                <a:lnTo>
                  <a:pt x="154" y="90"/>
                </a:lnTo>
                <a:cubicBezTo>
                  <a:pt x="154" y="271"/>
                  <a:pt x="154" y="271"/>
                  <a:pt x="154" y="271"/>
                </a:cubicBezTo>
                <a:cubicBezTo>
                  <a:pt x="154" y="280"/>
                  <a:pt x="145" y="289"/>
                  <a:pt x="136" y="289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72" y="36"/>
                  <a:pt x="72" y="36"/>
                  <a:pt x="72" y="36"/>
                </a:cubicBezTo>
                <a:cubicBezTo>
                  <a:pt x="63" y="45"/>
                  <a:pt x="54" y="45"/>
                  <a:pt x="54" y="54"/>
                </a:cubicBezTo>
                <a:cubicBezTo>
                  <a:pt x="36" y="63"/>
                  <a:pt x="36" y="81"/>
                  <a:pt x="45" y="99"/>
                </a:cubicBezTo>
                <a:cubicBezTo>
                  <a:pt x="117" y="207"/>
                  <a:pt x="117" y="207"/>
                  <a:pt x="117" y="20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63"/>
                  <a:pt x="108" y="45"/>
                  <a:pt x="90" y="36"/>
                </a:cubicBezTo>
                <a:lnTo>
                  <a:pt x="8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2">
            <a:extLst>
              <a:ext uri="{FF2B5EF4-FFF2-40B4-BE49-F238E27FC236}">
                <a16:creationId xmlns:a16="http://schemas.microsoft.com/office/drawing/2014/main" id="{8D5CD85C-AA60-5344-BC56-ED3F0D88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635" y="9777537"/>
            <a:ext cx="176258" cy="122023"/>
          </a:xfrm>
          <a:custGeom>
            <a:avLst/>
            <a:gdLst>
              <a:gd name="T0" fmla="*/ 153 w 172"/>
              <a:gd name="T1" fmla="*/ 117 h 118"/>
              <a:gd name="T2" fmla="*/ 153 w 172"/>
              <a:gd name="T3" fmla="*/ 117 h 118"/>
              <a:gd name="T4" fmla="*/ 144 w 172"/>
              <a:gd name="T5" fmla="*/ 117 h 118"/>
              <a:gd name="T6" fmla="*/ 9 w 172"/>
              <a:gd name="T7" fmla="*/ 27 h 118"/>
              <a:gd name="T8" fmla="*/ 9 w 172"/>
              <a:gd name="T9" fmla="*/ 9 h 118"/>
              <a:gd name="T10" fmla="*/ 27 w 172"/>
              <a:gd name="T11" fmla="*/ 0 h 118"/>
              <a:gd name="T12" fmla="*/ 162 w 172"/>
              <a:gd name="T13" fmla="*/ 81 h 118"/>
              <a:gd name="T14" fmla="*/ 171 w 172"/>
              <a:gd name="T15" fmla="*/ 108 h 118"/>
              <a:gd name="T16" fmla="*/ 153 w 172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18">
                <a:moveTo>
                  <a:pt x="153" y="117"/>
                </a:moveTo>
                <a:lnTo>
                  <a:pt x="153" y="117"/>
                </a:lnTo>
                <a:lnTo>
                  <a:pt x="144" y="11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71" y="90"/>
                  <a:pt x="171" y="99"/>
                  <a:pt x="171" y="108"/>
                </a:cubicBezTo>
                <a:cubicBezTo>
                  <a:pt x="162" y="117"/>
                  <a:pt x="162" y="117"/>
                  <a:pt x="153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3">
            <a:extLst>
              <a:ext uri="{FF2B5EF4-FFF2-40B4-BE49-F238E27FC236}">
                <a16:creationId xmlns:a16="http://schemas.microsoft.com/office/drawing/2014/main" id="{F731751C-D514-FC47-AE16-06F8B9FB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441" y="9971870"/>
            <a:ext cx="76831" cy="58754"/>
          </a:xfrm>
          <a:custGeom>
            <a:avLst/>
            <a:gdLst>
              <a:gd name="T0" fmla="*/ 54 w 73"/>
              <a:gd name="T1" fmla="*/ 55 h 56"/>
              <a:gd name="T2" fmla="*/ 54 w 73"/>
              <a:gd name="T3" fmla="*/ 55 h 56"/>
              <a:gd name="T4" fmla="*/ 45 w 73"/>
              <a:gd name="T5" fmla="*/ 55 h 56"/>
              <a:gd name="T6" fmla="*/ 9 w 73"/>
              <a:gd name="T7" fmla="*/ 37 h 56"/>
              <a:gd name="T8" fmla="*/ 9 w 73"/>
              <a:gd name="T9" fmla="*/ 9 h 56"/>
              <a:gd name="T10" fmla="*/ 36 w 73"/>
              <a:gd name="T11" fmla="*/ 9 h 56"/>
              <a:gd name="T12" fmla="*/ 63 w 73"/>
              <a:gd name="T13" fmla="*/ 28 h 56"/>
              <a:gd name="T14" fmla="*/ 72 w 73"/>
              <a:gd name="T15" fmla="*/ 55 h 56"/>
              <a:gd name="T16" fmla="*/ 54 w 73"/>
              <a:gd name="T1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56">
                <a:moveTo>
                  <a:pt x="54" y="55"/>
                </a:moveTo>
                <a:lnTo>
                  <a:pt x="54" y="55"/>
                </a:lnTo>
                <a:lnTo>
                  <a:pt x="45" y="55"/>
                </a:lnTo>
                <a:cubicBezTo>
                  <a:pt x="9" y="37"/>
                  <a:pt x="9" y="37"/>
                  <a:pt x="9" y="37"/>
                </a:cubicBezTo>
                <a:cubicBezTo>
                  <a:pt x="9" y="28"/>
                  <a:pt x="0" y="18"/>
                  <a:pt x="9" y="9"/>
                </a:cubicBezTo>
                <a:cubicBezTo>
                  <a:pt x="9" y="0"/>
                  <a:pt x="27" y="0"/>
                  <a:pt x="36" y="9"/>
                </a:cubicBezTo>
                <a:cubicBezTo>
                  <a:pt x="63" y="28"/>
                  <a:pt x="63" y="28"/>
                  <a:pt x="63" y="28"/>
                </a:cubicBezTo>
                <a:cubicBezTo>
                  <a:pt x="72" y="28"/>
                  <a:pt x="72" y="46"/>
                  <a:pt x="72" y="55"/>
                </a:cubicBezTo>
                <a:cubicBezTo>
                  <a:pt x="63" y="55"/>
                  <a:pt x="63" y="55"/>
                  <a:pt x="54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4">
            <a:extLst>
              <a:ext uri="{FF2B5EF4-FFF2-40B4-BE49-F238E27FC236}">
                <a16:creationId xmlns:a16="http://schemas.microsoft.com/office/drawing/2014/main" id="{E46AB0CE-E652-C44E-9455-8329409E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379" y="10057741"/>
            <a:ext cx="103945" cy="76828"/>
          </a:xfrm>
          <a:custGeom>
            <a:avLst/>
            <a:gdLst>
              <a:gd name="T0" fmla="*/ 81 w 100"/>
              <a:gd name="T1" fmla="*/ 72 h 73"/>
              <a:gd name="T2" fmla="*/ 81 w 100"/>
              <a:gd name="T3" fmla="*/ 72 h 73"/>
              <a:gd name="T4" fmla="*/ 72 w 100"/>
              <a:gd name="T5" fmla="*/ 72 h 73"/>
              <a:gd name="T6" fmla="*/ 9 w 100"/>
              <a:gd name="T7" fmla="*/ 36 h 73"/>
              <a:gd name="T8" fmla="*/ 9 w 100"/>
              <a:gd name="T9" fmla="*/ 9 h 73"/>
              <a:gd name="T10" fmla="*/ 36 w 100"/>
              <a:gd name="T11" fmla="*/ 0 h 73"/>
              <a:gd name="T12" fmla="*/ 90 w 100"/>
              <a:gd name="T13" fmla="*/ 36 h 73"/>
              <a:gd name="T14" fmla="*/ 99 w 100"/>
              <a:gd name="T15" fmla="*/ 63 h 73"/>
              <a:gd name="T16" fmla="*/ 81 w 100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73">
                <a:moveTo>
                  <a:pt x="81" y="72"/>
                </a:moveTo>
                <a:lnTo>
                  <a:pt x="81" y="72"/>
                </a:lnTo>
                <a:lnTo>
                  <a:pt x="72" y="72"/>
                </a:ln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7" y="0"/>
                  <a:pt x="36" y="0"/>
                </a:cubicBezTo>
                <a:cubicBezTo>
                  <a:pt x="90" y="36"/>
                  <a:pt x="90" y="36"/>
                  <a:pt x="90" y="36"/>
                </a:cubicBezTo>
                <a:cubicBezTo>
                  <a:pt x="99" y="45"/>
                  <a:pt x="99" y="54"/>
                  <a:pt x="99" y="63"/>
                </a:cubicBezTo>
                <a:cubicBezTo>
                  <a:pt x="90" y="72"/>
                  <a:pt x="90" y="72"/>
                  <a:pt x="81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5">
            <a:extLst>
              <a:ext uri="{FF2B5EF4-FFF2-40B4-BE49-F238E27FC236}">
                <a16:creationId xmlns:a16="http://schemas.microsoft.com/office/drawing/2014/main" id="{C7CF59F8-FD66-5941-B8AE-213A4FC5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231" y="5786900"/>
            <a:ext cx="845130" cy="899363"/>
          </a:xfrm>
          <a:custGeom>
            <a:avLst/>
            <a:gdLst>
              <a:gd name="T0" fmla="*/ 406 w 823"/>
              <a:gd name="T1" fmla="*/ 877 h 878"/>
              <a:gd name="T2" fmla="*/ 406 w 823"/>
              <a:gd name="T3" fmla="*/ 877 h 878"/>
              <a:gd name="T4" fmla="*/ 397 w 823"/>
              <a:gd name="T5" fmla="*/ 859 h 878"/>
              <a:gd name="T6" fmla="*/ 0 w 823"/>
              <a:gd name="T7" fmla="*/ 73 h 878"/>
              <a:gd name="T8" fmla="*/ 0 w 823"/>
              <a:gd name="T9" fmla="*/ 64 h 878"/>
              <a:gd name="T10" fmla="*/ 9 w 823"/>
              <a:gd name="T11" fmla="*/ 54 h 878"/>
              <a:gd name="T12" fmla="*/ 406 w 823"/>
              <a:gd name="T13" fmla="*/ 0 h 878"/>
              <a:gd name="T14" fmla="*/ 813 w 823"/>
              <a:gd name="T15" fmla="*/ 54 h 878"/>
              <a:gd name="T16" fmla="*/ 822 w 823"/>
              <a:gd name="T17" fmla="*/ 64 h 878"/>
              <a:gd name="T18" fmla="*/ 822 w 823"/>
              <a:gd name="T19" fmla="*/ 73 h 878"/>
              <a:gd name="T20" fmla="*/ 740 w 823"/>
              <a:gd name="T21" fmla="*/ 226 h 878"/>
              <a:gd name="T22" fmla="*/ 723 w 823"/>
              <a:gd name="T23" fmla="*/ 235 h 878"/>
              <a:gd name="T24" fmla="*/ 713 w 823"/>
              <a:gd name="T25" fmla="*/ 208 h 878"/>
              <a:gd name="T26" fmla="*/ 777 w 823"/>
              <a:gd name="T27" fmla="*/ 82 h 878"/>
              <a:gd name="T28" fmla="*/ 406 w 823"/>
              <a:gd name="T29" fmla="*/ 37 h 878"/>
              <a:gd name="T30" fmla="*/ 45 w 823"/>
              <a:gd name="T31" fmla="*/ 82 h 878"/>
              <a:gd name="T32" fmla="*/ 406 w 823"/>
              <a:gd name="T33" fmla="*/ 813 h 878"/>
              <a:gd name="T34" fmla="*/ 650 w 823"/>
              <a:gd name="T35" fmla="*/ 335 h 878"/>
              <a:gd name="T36" fmla="*/ 677 w 823"/>
              <a:gd name="T37" fmla="*/ 326 h 878"/>
              <a:gd name="T38" fmla="*/ 686 w 823"/>
              <a:gd name="T39" fmla="*/ 353 h 878"/>
              <a:gd name="T40" fmla="*/ 424 w 823"/>
              <a:gd name="T41" fmla="*/ 859 h 878"/>
              <a:gd name="T42" fmla="*/ 406 w 823"/>
              <a:gd name="T43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" h="878">
                <a:moveTo>
                  <a:pt x="406" y="877"/>
                </a:moveTo>
                <a:lnTo>
                  <a:pt x="406" y="877"/>
                </a:lnTo>
                <a:cubicBezTo>
                  <a:pt x="406" y="877"/>
                  <a:pt x="397" y="868"/>
                  <a:pt x="397" y="859"/>
                </a:cubicBezTo>
                <a:cubicBezTo>
                  <a:pt x="0" y="73"/>
                  <a:pt x="0" y="73"/>
                  <a:pt x="0" y="73"/>
                </a:cubicBezTo>
                <a:lnTo>
                  <a:pt x="0" y="64"/>
                </a:lnTo>
                <a:cubicBezTo>
                  <a:pt x="0" y="54"/>
                  <a:pt x="9" y="54"/>
                  <a:pt x="9" y="54"/>
                </a:cubicBezTo>
                <a:cubicBezTo>
                  <a:pt x="90" y="18"/>
                  <a:pt x="243" y="0"/>
                  <a:pt x="406" y="0"/>
                </a:cubicBezTo>
                <a:cubicBezTo>
                  <a:pt x="578" y="0"/>
                  <a:pt x="723" y="18"/>
                  <a:pt x="813" y="54"/>
                </a:cubicBezTo>
                <a:cubicBezTo>
                  <a:pt x="813" y="54"/>
                  <a:pt x="822" y="54"/>
                  <a:pt x="822" y="64"/>
                </a:cubicBezTo>
                <a:lnTo>
                  <a:pt x="822" y="73"/>
                </a:lnTo>
                <a:cubicBezTo>
                  <a:pt x="740" y="226"/>
                  <a:pt x="740" y="226"/>
                  <a:pt x="740" y="226"/>
                </a:cubicBezTo>
                <a:cubicBezTo>
                  <a:pt x="740" y="235"/>
                  <a:pt x="732" y="235"/>
                  <a:pt x="723" y="235"/>
                </a:cubicBezTo>
                <a:cubicBezTo>
                  <a:pt x="713" y="226"/>
                  <a:pt x="704" y="217"/>
                  <a:pt x="713" y="208"/>
                </a:cubicBezTo>
                <a:cubicBezTo>
                  <a:pt x="777" y="82"/>
                  <a:pt x="777" y="82"/>
                  <a:pt x="777" y="82"/>
                </a:cubicBezTo>
                <a:cubicBezTo>
                  <a:pt x="695" y="54"/>
                  <a:pt x="560" y="37"/>
                  <a:pt x="406" y="37"/>
                </a:cubicBezTo>
                <a:cubicBezTo>
                  <a:pt x="262" y="37"/>
                  <a:pt x="126" y="54"/>
                  <a:pt x="45" y="82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650" y="335"/>
                  <a:pt x="650" y="335"/>
                  <a:pt x="650" y="335"/>
                </a:cubicBezTo>
                <a:cubicBezTo>
                  <a:pt x="650" y="326"/>
                  <a:pt x="668" y="326"/>
                  <a:pt x="677" y="326"/>
                </a:cubicBezTo>
                <a:cubicBezTo>
                  <a:pt x="686" y="335"/>
                  <a:pt x="686" y="344"/>
                  <a:pt x="686" y="353"/>
                </a:cubicBezTo>
                <a:cubicBezTo>
                  <a:pt x="424" y="859"/>
                  <a:pt x="424" y="859"/>
                  <a:pt x="424" y="859"/>
                </a:cubicBezTo>
                <a:cubicBezTo>
                  <a:pt x="424" y="868"/>
                  <a:pt x="415" y="877"/>
                  <a:pt x="406" y="8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6">
            <a:extLst>
              <a:ext uri="{FF2B5EF4-FFF2-40B4-BE49-F238E27FC236}">
                <a16:creationId xmlns:a16="http://schemas.microsoft.com/office/drawing/2014/main" id="{93798B8D-F4FC-5C4C-AC49-FC375D82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5480" y="5637761"/>
            <a:ext cx="953593" cy="244048"/>
          </a:xfrm>
          <a:custGeom>
            <a:avLst/>
            <a:gdLst>
              <a:gd name="T0" fmla="*/ 850 w 932"/>
              <a:gd name="T1" fmla="*/ 235 h 236"/>
              <a:gd name="T2" fmla="*/ 850 w 932"/>
              <a:gd name="T3" fmla="*/ 235 h 236"/>
              <a:gd name="T4" fmla="*/ 832 w 932"/>
              <a:gd name="T5" fmla="*/ 226 h 236"/>
              <a:gd name="T6" fmla="*/ 100 w 932"/>
              <a:gd name="T7" fmla="*/ 226 h 236"/>
              <a:gd name="T8" fmla="*/ 36 w 932"/>
              <a:gd name="T9" fmla="*/ 217 h 236"/>
              <a:gd name="T10" fmla="*/ 0 w 932"/>
              <a:gd name="T11" fmla="*/ 153 h 236"/>
              <a:gd name="T12" fmla="*/ 55 w 932"/>
              <a:gd name="T13" fmla="*/ 72 h 236"/>
              <a:gd name="T14" fmla="*/ 877 w 932"/>
              <a:gd name="T15" fmla="*/ 72 h 236"/>
              <a:gd name="T16" fmla="*/ 931 w 932"/>
              <a:gd name="T17" fmla="*/ 153 h 236"/>
              <a:gd name="T18" fmla="*/ 895 w 932"/>
              <a:gd name="T19" fmla="*/ 217 h 236"/>
              <a:gd name="T20" fmla="*/ 850 w 932"/>
              <a:gd name="T21" fmla="*/ 235 h 236"/>
              <a:gd name="T22" fmla="*/ 461 w 932"/>
              <a:gd name="T23" fmla="*/ 144 h 236"/>
              <a:gd name="T24" fmla="*/ 461 w 932"/>
              <a:gd name="T25" fmla="*/ 144 h 236"/>
              <a:gd name="T26" fmla="*/ 841 w 932"/>
              <a:gd name="T27" fmla="*/ 189 h 236"/>
              <a:gd name="T28" fmla="*/ 877 w 932"/>
              <a:gd name="T29" fmla="*/ 189 h 236"/>
              <a:gd name="T30" fmla="*/ 895 w 932"/>
              <a:gd name="T31" fmla="*/ 153 h 236"/>
              <a:gd name="T32" fmla="*/ 859 w 932"/>
              <a:gd name="T33" fmla="*/ 108 h 236"/>
              <a:gd name="T34" fmla="*/ 64 w 932"/>
              <a:gd name="T35" fmla="*/ 108 h 236"/>
              <a:gd name="T36" fmla="*/ 36 w 932"/>
              <a:gd name="T37" fmla="*/ 153 h 236"/>
              <a:gd name="T38" fmla="*/ 55 w 932"/>
              <a:gd name="T39" fmla="*/ 189 h 236"/>
              <a:gd name="T40" fmla="*/ 91 w 932"/>
              <a:gd name="T41" fmla="*/ 189 h 236"/>
              <a:gd name="T42" fmla="*/ 461 w 932"/>
              <a:gd name="T43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2" h="236">
                <a:moveTo>
                  <a:pt x="850" y="235"/>
                </a:moveTo>
                <a:lnTo>
                  <a:pt x="850" y="235"/>
                </a:lnTo>
                <a:cubicBezTo>
                  <a:pt x="841" y="235"/>
                  <a:pt x="832" y="226"/>
                  <a:pt x="832" y="226"/>
                </a:cubicBezTo>
                <a:cubicBezTo>
                  <a:pt x="588" y="162"/>
                  <a:pt x="335" y="162"/>
                  <a:pt x="100" y="226"/>
                </a:cubicBezTo>
                <a:cubicBezTo>
                  <a:pt x="82" y="235"/>
                  <a:pt x="55" y="226"/>
                  <a:pt x="36" y="217"/>
                </a:cubicBezTo>
                <a:cubicBezTo>
                  <a:pt x="9" y="198"/>
                  <a:pt x="0" y="181"/>
                  <a:pt x="0" y="153"/>
                </a:cubicBezTo>
                <a:cubicBezTo>
                  <a:pt x="0" y="117"/>
                  <a:pt x="28" y="90"/>
                  <a:pt x="55" y="72"/>
                </a:cubicBezTo>
                <a:cubicBezTo>
                  <a:pt x="326" y="0"/>
                  <a:pt x="606" y="0"/>
                  <a:pt x="877" y="72"/>
                </a:cubicBezTo>
                <a:cubicBezTo>
                  <a:pt x="904" y="90"/>
                  <a:pt x="931" y="117"/>
                  <a:pt x="931" y="153"/>
                </a:cubicBezTo>
                <a:cubicBezTo>
                  <a:pt x="931" y="181"/>
                  <a:pt x="922" y="198"/>
                  <a:pt x="895" y="217"/>
                </a:cubicBezTo>
                <a:cubicBezTo>
                  <a:pt x="886" y="226"/>
                  <a:pt x="868" y="235"/>
                  <a:pt x="850" y="235"/>
                </a:cubicBezTo>
                <a:close/>
                <a:moveTo>
                  <a:pt x="461" y="144"/>
                </a:moveTo>
                <a:lnTo>
                  <a:pt x="461" y="144"/>
                </a:lnTo>
                <a:cubicBezTo>
                  <a:pt x="588" y="144"/>
                  <a:pt x="714" y="162"/>
                  <a:pt x="841" y="189"/>
                </a:cubicBezTo>
                <a:cubicBezTo>
                  <a:pt x="850" y="198"/>
                  <a:pt x="868" y="189"/>
                  <a:pt x="877" y="189"/>
                </a:cubicBezTo>
                <a:cubicBezTo>
                  <a:pt x="886" y="181"/>
                  <a:pt x="895" y="162"/>
                  <a:pt x="895" y="153"/>
                </a:cubicBezTo>
                <a:cubicBezTo>
                  <a:pt x="895" y="135"/>
                  <a:pt x="877" y="117"/>
                  <a:pt x="859" y="108"/>
                </a:cubicBezTo>
                <a:cubicBezTo>
                  <a:pt x="606" y="36"/>
                  <a:pt x="326" y="36"/>
                  <a:pt x="64" y="108"/>
                </a:cubicBezTo>
                <a:cubicBezTo>
                  <a:pt x="45" y="117"/>
                  <a:pt x="36" y="135"/>
                  <a:pt x="36" y="153"/>
                </a:cubicBezTo>
                <a:cubicBezTo>
                  <a:pt x="36" y="162"/>
                  <a:pt x="45" y="181"/>
                  <a:pt x="55" y="189"/>
                </a:cubicBezTo>
                <a:cubicBezTo>
                  <a:pt x="64" y="189"/>
                  <a:pt x="82" y="198"/>
                  <a:pt x="91" y="189"/>
                </a:cubicBezTo>
                <a:cubicBezTo>
                  <a:pt x="217" y="162"/>
                  <a:pt x="335" y="144"/>
                  <a:pt x="461" y="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7">
            <a:extLst>
              <a:ext uri="{FF2B5EF4-FFF2-40B4-BE49-F238E27FC236}">
                <a16:creationId xmlns:a16="http://schemas.microsoft.com/office/drawing/2014/main" id="{E4967ED3-F550-B345-BE98-D56EB08A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528" y="5899886"/>
            <a:ext cx="212411" cy="221450"/>
          </a:xfrm>
          <a:custGeom>
            <a:avLst/>
            <a:gdLst>
              <a:gd name="T0" fmla="*/ 100 w 209"/>
              <a:gd name="T1" fmla="*/ 217 h 218"/>
              <a:gd name="T2" fmla="*/ 100 w 209"/>
              <a:gd name="T3" fmla="*/ 217 h 218"/>
              <a:gd name="T4" fmla="*/ 0 w 209"/>
              <a:gd name="T5" fmla="*/ 108 h 218"/>
              <a:gd name="T6" fmla="*/ 100 w 209"/>
              <a:gd name="T7" fmla="*/ 0 h 218"/>
              <a:gd name="T8" fmla="*/ 208 w 209"/>
              <a:gd name="T9" fmla="*/ 108 h 218"/>
              <a:gd name="T10" fmla="*/ 100 w 209"/>
              <a:gd name="T11" fmla="*/ 217 h 218"/>
              <a:gd name="T12" fmla="*/ 100 w 209"/>
              <a:gd name="T13" fmla="*/ 36 h 218"/>
              <a:gd name="T14" fmla="*/ 100 w 209"/>
              <a:gd name="T15" fmla="*/ 36 h 218"/>
              <a:gd name="T16" fmla="*/ 37 w 209"/>
              <a:gd name="T17" fmla="*/ 108 h 218"/>
              <a:gd name="T18" fmla="*/ 100 w 209"/>
              <a:gd name="T19" fmla="*/ 181 h 218"/>
              <a:gd name="T20" fmla="*/ 172 w 209"/>
              <a:gd name="T21" fmla="*/ 108 h 218"/>
              <a:gd name="T22" fmla="*/ 100 w 209"/>
              <a:gd name="T23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18">
                <a:moveTo>
                  <a:pt x="100" y="217"/>
                </a:moveTo>
                <a:lnTo>
                  <a:pt x="100" y="217"/>
                </a:lnTo>
                <a:cubicBezTo>
                  <a:pt x="46" y="217"/>
                  <a:pt x="0" y="172"/>
                  <a:pt x="0" y="108"/>
                </a:cubicBezTo>
                <a:cubicBezTo>
                  <a:pt x="0" y="45"/>
                  <a:pt x="46" y="0"/>
                  <a:pt x="100" y="0"/>
                </a:cubicBezTo>
                <a:cubicBezTo>
                  <a:pt x="163" y="0"/>
                  <a:pt x="208" y="45"/>
                  <a:pt x="208" y="108"/>
                </a:cubicBezTo>
                <a:cubicBezTo>
                  <a:pt x="208" y="172"/>
                  <a:pt x="163" y="217"/>
                  <a:pt x="100" y="217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63" y="36"/>
                  <a:pt x="37" y="72"/>
                  <a:pt x="37" y="108"/>
                </a:cubicBezTo>
                <a:cubicBezTo>
                  <a:pt x="37" y="144"/>
                  <a:pt x="63" y="181"/>
                  <a:pt x="100" y="181"/>
                </a:cubicBezTo>
                <a:cubicBezTo>
                  <a:pt x="145" y="181"/>
                  <a:pt x="172" y="144"/>
                  <a:pt x="172" y="108"/>
                </a:cubicBezTo>
                <a:cubicBezTo>
                  <a:pt x="172" y="72"/>
                  <a:pt x="145" y="36"/>
                  <a:pt x="10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8">
            <a:extLst>
              <a:ext uri="{FF2B5EF4-FFF2-40B4-BE49-F238E27FC236}">
                <a16:creationId xmlns:a16="http://schemas.microsoft.com/office/drawing/2014/main" id="{9146AEE2-55A4-8C42-8EDF-E1D776C6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667" y="6252400"/>
            <a:ext cx="167219" cy="167217"/>
          </a:xfrm>
          <a:custGeom>
            <a:avLst/>
            <a:gdLst>
              <a:gd name="T0" fmla="*/ 81 w 163"/>
              <a:gd name="T1" fmla="*/ 163 h 164"/>
              <a:gd name="T2" fmla="*/ 81 w 163"/>
              <a:gd name="T3" fmla="*/ 163 h 164"/>
              <a:gd name="T4" fmla="*/ 0 w 163"/>
              <a:gd name="T5" fmla="*/ 82 h 164"/>
              <a:gd name="T6" fmla="*/ 81 w 163"/>
              <a:gd name="T7" fmla="*/ 0 h 164"/>
              <a:gd name="T8" fmla="*/ 162 w 163"/>
              <a:gd name="T9" fmla="*/ 82 h 164"/>
              <a:gd name="T10" fmla="*/ 81 w 163"/>
              <a:gd name="T11" fmla="*/ 163 h 164"/>
              <a:gd name="T12" fmla="*/ 81 w 163"/>
              <a:gd name="T13" fmla="*/ 36 h 164"/>
              <a:gd name="T14" fmla="*/ 81 w 163"/>
              <a:gd name="T15" fmla="*/ 36 h 164"/>
              <a:gd name="T16" fmla="*/ 36 w 163"/>
              <a:gd name="T17" fmla="*/ 82 h 164"/>
              <a:gd name="T18" fmla="*/ 81 w 163"/>
              <a:gd name="T19" fmla="*/ 127 h 164"/>
              <a:gd name="T20" fmla="*/ 126 w 163"/>
              <a:gd name="T21" fmla="*/ 82 h 164"/>
              <a:gd name="T22" fmla="*/ 81 w 163"/>
              <a:gd name="T23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2"/>
                </a:cubicBezTo>
                <a:cubicBezTo>
                  <a:pt x="162" y="127"/>
                  <a:pt x="126" y="163"/>
                  <a:pt x="81" y="163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36" y="54"/>
                  <a:pt x="36" y="82"/>
                </a:cubicBezTo>
                <a:cubicBezTo>
                  <a:pt x="36" y="108"/>
                  <a:pt x="63" y="127"/>
                  <a:pt x="81" y="127"/>
                </a:cubicBezTo>
                <a:cubicBezTo>
                  <a:pt x="108" y="127"/>
                  <a:pt x="126" y="108"/>
                  <a:pt x="126" y="82"/>
                </a:cubicBezTo>
                <a:cubicBezTo>
                  <a:pt x="126" y="54"/>
                  <a:pt x="108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9">
            <a:extLst>
              <a:ext uri="{FF2B5EF4-FFF2-40B4-BE49-F238E27FC236}">
                <a16:creationId xmlns:a16="http://schemas.microsoft.com/office/drawing/2014/main" id="{E53401C9-091D-984F-B7AE-BB48F7BA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210" y="5990274"/>
            <a:ext cx="176258" cy="167217"/>
          </a:xfrm>
          <a:custGeom>
            <a:avLst/>
            <a:gdLst>
              <a:gd name="T0" fmla="*/ 91 w 173"/>
              <a:gd name="T1" fmla="*/ 163 h 164"/>
              <a:gd name="T2" fmla="*/ 91 w 173"/>
              <a:gd name="T3" fmla="*/ 163 h 164"/>
              <a:gd name="T4" fmla="*/ 0 w 173"/>
              <a:gd name="T5" fmla="*/ 82 h 164"/>
              <a:gd name="T6" fmla="*/ 91 w 173"/>
              <a:gd name="T7" fmla="*/ 0 h 164"/>
              <a:gd name="T8" fmla="*/ 172 w 173"/>
              <a:gd name="T9" fmla="*/ 82 h 164"/>
              <a:gd name="T10" fmla="*/ 91 w 173"/>
              <a:gd name="T11" fmla="*/ 163 h 164"/>
              <a:gd name="T12" fmla="*/ 91 w 173"/>
              <a:gd name="T13" fmla="*/ 36 h 164"/>
              <a:gd name="T14" fmla="*/ 91 w 173"/>
              <a:gd name="T15" fmla="*/ 36 h 164"/>
              <a:gd name="T16" fmla="*/ 36 w 173"/>
              <a:gd name="T17" fmla="*/ 82 h 164"/>
              <a:gd name="T18" fmla="*/ 91 w 173"/>
              <a:gd name="T19" fmla="*/ 127 h 164"/>
              <a:gd name="T20" fmla="*/ 136 w 173"/>
              <a:gd name="T21" fmla="*/ 82 h 164"/>
              <a:gd name="T22" fmla="*/ 91 w 173"/>
              <a:gd name="T23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91" y="163"/>
                </a:moveTo>
                <a:lnTo>
                  <a:pt x="91" y="163"/>
                </a:lnTo>
                <a:cubicBezTo>
                  <a:pt x="45" y="163"/>
                  <a:pt x="0" y="127"/>
                  <a:pt x="0" y="82"/>
                </a:cubicBezTo>
                <a:cubicBezTo>
                  <a:pt x="0" y="36"/>
                  <a:pt x="45" y="0"/>
                  <a:pt x="91" y="0"/>
                </a:cubicBezTo>
                <a:cubicBezTo>
                  <a:pt x="136" y="0"/>
                  <a:pt x="172" y="36"/>
                  <a:pt x="172" y="82"/>
                </a:cubicBezTo>
                <a:cubicBezTo>
                  <a:pt x="172" y="127"/>
                  <a:pt x="136" y="163"/>
                  <a:pt x="91" y="163"/>
                </a:cubicBezTo>
                <a:close/>
                <a:moveTo>
                  <a:pt x="91" y="36"/>
                </a:moveTo>
                <a:lnTo>
                  <a:pt x="91" y="36"/>
                </a:lnTo>
                <a:cubicBezTo>
                  <a:pt x="64" y="36"/>
                  <a:pt x="36" y="54"/>
                  <a:pt x="36" y="82"/>
                </a:cubicBezTo>
                <a:cubicBezTo>
                  <a:pt x="36" y="108"/>
                  <a:pt x="64" y="127"/>
                  <a:pt x="91" y="127"/>
                </a:cubicBezTo>
                <a:cubicBezTo>
                  <a:pt x="109" y="127"/>
                  <a:pt x="136" y="108"/>
                  <a:pt x="136" y="82"/>
                </a:cubicBezTo>
                <a:cubicBezTo>
                  <a:pt x="136" y="54"/>
                  <a:pt x="109" y="36"/>
                  <a:pt x="9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0">
            <a:extLst>
              <a:ext uri="{FF2B5EF4-FFF2-40B4-BE49-F238E27FC236}">
                <a16:creationId xmlns:a16="http://schemas.microsoft.com/office/drawing/2014/main" id="{66156ECD-1F9F-ED4F-9240-1ED2C899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3003" y="5908925"/>
            <a:ext cx="158178" cy="36155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35 w 154"/>
              <a:gd name="T11" fmla="*/ 0 h 37"/>
              <a:gd name="T12" fmla="*/ 153 w 154"/>
              <a:gd name="T13" fmla="*/ 18 h 37"/>
              <a:gd name="T14" fmla="*/ 135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0"/>
                  <a:pt x="153" y="18"/>
                </a:cubicBez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1">
            <a:extLst>
              <a:ext uri="{FF2B5EF4-FFF2-40B4-BE49-F238E27FC236}">
                <a16:creationId xmlns:a16="http://schemas.microsoft.com/office/drawing/2014/main" id="{DED65EBD-4D81-0046-BD0F-E96CDE18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916" y="6148452"/>
            <a:ext cx="103945" cy="103948"/>
          </a:xfrm>
          <a:custGeom>
            <a:avLst/>
            <a:gdLst>
              <a:gd name="T0" fmla="*/ 81 w 100"/>
              <a:gd name="T1" fmla="*/ 99 h 100"/>
              <a:gd name="T2" fmla="*/ 81 w 100"/>
              <a:gd name="T3" fmla="*/ 99 h 100"/>
              <a:gd name="T4" fmla="*/ 63 w 100"/>
              <a:gd name="T5" fmla="*/ 90 h 100"/>
              <a:gd name="T6" fmla="*/ 9 w 100"/>
              <a:gd name="T7" fmla="*/ 36 h 100"/>
              <a:gd name="T8" fmla="*/ 9 w 100"/>
              <a:gd name="T9" fmla="*/ 9 h 100"/>
              <a:gd name="T10" fmla="*/ 36 w 100"/>
              <a:gd name="T11" fmla="*/ 9 h 100"/>
              <a:gd name="T12" fmla="*/ 90 w 100"/>
              <a:gd name="T13" fmla="*/ 63 h 100"/>
              <a:gd name="T14" fmla="*/ 90 w 100"/>
              <a:gd name="T15" fmla="*/ 90 h 100"/>
              <a:gd name="T16" fmla="*/ 81 w 100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81" y="99"/>
                </a:moveTo>
                <a:lnTo>
                  <a:pt x="81" y="99"/>
                </a:lnTo>
                <a:cubicBezTo>
                  <a:pt x="72" y="99"/>
                  <a:pt x="72" y="99"/>
                  <a:pt x="63" y="90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7" y="0"/>
                  <a:pt x="36" y="9"/>
                </a:cubicBezTo>
                <a:cubicBezTo>
                  <a:pt x="90" y="63"/>
                  <a:pt x="90" y="63"/>
                  <a:pt x="90" y="63"/>
                </a:cubicBezTo>
                <a:cubicBezTo>
                  <a:pt x="99" y="72"/>
                  <a:pt x="99" y="81"/>
                  <a:pt x="90" y="90"/>
                </a:cubicBezTo>
                <a:cubicBezTo>
                  <a:pt x="90" y="99"/>
                  <a:pt x="81" y="99"/>
                  <a:pt x="81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2">
            <a:extLst>
              <a:ext uri="{FF2B5EF4-FFF2-40B4-BE49-F238E27FC236}">
                <a16:creationId xmlns:a16="http://schemas.microsoft.com/office/drawing/2014/main" id="{86E272B5-398A-7748-9925-A0B7A9D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114" y="9425024"/>
            <a:ext cx="899363" cy="176255"/>
          </a:xfrm>
          <a:custGeom>
            <a:avLst/>
            <a:gdLst>
              <a:gd name="T0" fmla="*/ 858 w 877"/>
              <a:gd name="T1" fmla="*/ 172 h 173"/>
              <a:gd name="T2" fmla="*/ 858 w 877"/>
              <a:gd name="T3" fmla="*/ 172 h 173"/>
              <a:gd name="T4" fmla="*/ 858 w 877"/>
              <a:gd name="T5" fmla="*/ 172 h 173"/>
              <a:gd name="T6" fmla="*/ 162 w 877"/>
              <a:gd name="T7" fmla="*/ 36 h 173"/>
              <a:gd name="T8" fmla="*/ 27 w 877"/>
              <a:gd name="T9" fmla="*/ 172 h 173"/>
              <a:gd name="T10" fmla="*/ 0 w 877"/>
              <a:gd name="T11" fmla="*/ 172 h 173"/>
              <a:gd name="T12" fmla="*/ 0 w 877"/>
              <a:gd name="T13" fmla="*/ 145 h 173"/>
              <a:gd name="T14" fmla="*/ 144 w 877"/>
              <a:gd name="T15" fmla="*/ 0 h 173"/>
              <a:gd name="T16" fmla="*/ 162 w 877"/>
              <a:gd name="T17" fmla="*/ 0 h 173"/>
              <a:gd name="T18" fmla="*/ 867 w 877"/>
              <a:gd name="T19" fmla="*/ 136 h 173"/>
              <a:gd name="T20" fmla="*/ 876 w 877"/>
              <a:gd name="T21" fmla="*/ 163 h 173"/>
              <a:gd name="T22" fmla="*/ 858 w 877"/>
              <a:gd name="T23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7" h="173">
                <a:moveTo>
                  <a:pt x="858" y="172"/>
                </a:moveTo>
                <a:lnTo>
                  <a:pt x="858" y="172"/>
                </a:lnTo>
                <a:lnTo>
                  <a:pt x="858" y="172"/>
                </a:lnTo>
                <a:cubicBezTo>
                  <a:pt x="162" y="36"/>
                  <a:pt x="162" y="36"/>
                  <a:pt x="162" y="36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17" y="172"/>
                  <a:pt x="8" y="172"/>
                  <a:pt x="0" y="172"/>
                </a:cubicBezTo>
                <a:cubicBezTo>
                  <a:pt x="0" y="163"/>
                  <a:pt x="0" y="154"/>
                  <a:pt x="0" y="145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0"/>
                  <a:pt x="162" y="0"/>
                </a:cubicBezTo>
                <a:cubicBezTo>
                  <a:pt x="867" y="136"/>
                  <a:pt x="867" y="136"/>
                  <a:pt x="867" y="136"/>
                </a:cubicBezTo>
                <a:cubicBezTo>
                  <a:pt x="876" y="136"/>
                  <a:pt x="876" y="145"/>
                  <a:pt x="876" y="163"/>
                </a:cubicBezTo>
                <a:cubicBezTo>
                  <a:pt x="876" y="172"/>
                  <a:pt x="867" y="172"/>
                  <a:pt x="858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3">
            <a:extLst>
              <a:ext uri="{FF2B5EF4-FFF2-40B4-BE49-F238E27FC236}">
                <a16:creationId xmlns:a16="http://schemas.microsoft.com/office/drawing/2014/main" id="{13C98A68-E549-EA48-985D-889AED89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114" y="9565124"/>
            <a:ext cx="899363" cy="501656"/>
          </a:xfrm>
          <a:custGeom>
            <a:avLst/>
            <a:gdLst>
              <a:gd name="T0" fmla="*/ 858 w 877"/>
              <a:gd name="T1" fmla="*/ 488 h 489"/>
              <a:gd name="T2" fmla="*/ 858 w 877"/>
              <a:gd name="T3" fmla="*/ 488 h 489"/>
              <a:gd name="T4" fmla="*/ 17 w 877"/>
              <a:gd name="T5" fmla="*/ 488 h 489"/>
              <a:gd name="T6" fmla="*/ 0 w 877"/>
              <a:gd name="T7" fmla="*/ 470 h 489"/>
              <a:gd name="T8" fmla="*/ 0 w 877"/>
              <a:gd name="T9" fmla="*/ 443 h 489"/>
              <a:gd name="T10" fmla="*/ 17 w 877"/>
              <a:gd name="T11" fmla="*/ 425 h 489"/>
              <a:gd name="T12" fmla="*/ 36 w 877"/>
              <a:gd name="T13" fmla="*/ 443 h 489"/>
              <a:gd name="T14" fmla="*/ 36 w 877"/>
              <a:gd name="T15" fmla="*/ 452 h 489"/>
              <a:gd name="T16" fmla="*/ 840 w 877"/>
              <a:gd name="T17" fmla="*/ 452 h 489"/>
              <a:gd name="T18" fmla="*/ 840 w 877"/>
              <a:gd name="T19" fmla="*/ 388 h 489"/>
              <a:gd name="T20" fmla="*/ 704 w 877"/>
              <a:gd name="T21" fmla="*/ 235 h 489"/>
              <a:gd name="T22" fmla="*/ 840 w 877"/>
              <a:gd name="T23" fmla="*/ 72 h 489"/>
              <a:gd name="T24" fmla="*/ 840 w 877"/>
              <a:gd name="T25" fmla="*/ 36 h 489"/>
              <a:gd name="T26" fmla="*/ 36 w 877"/>
              <a:gd name="T27" fmla="*/ 36 h 489"/>
              <a:gd name="T28" fmla="*/ 36 w 877"/>
              <a:gd name="T29" fmla="*/ 298 h 489"/>
              <a:gd name="T30" fmla="*/ 17 w 877"/>
              <a:gd name="T31" fmla="*/ 316 h 489"/>
              <a:gd name="T32" fmla="*/ 0 w 877"/>
              <a:gd name="T33" fmla="*/ 298 h 489"/>
              <a:gd name="T34" fmla="*/ 0 w 877"/>
              <a:gd name="T35" fmla="*/ 18 h 489"/>
              <a:gd name="T36" fmla="*/ 17 w 877"/>
              <a:gd name="T37" fmla="*/ 0 h 489"/>
              <a:gd name="T38" fmla="*/ 858 w 877"/>
              <a:gd name="T39" fmla="*/ 0 h 489"/>
              <a:gd name="T40" fmla="*/ 876 w 877"/>
              <a:gd name="T41" fmla="*/ 18 h 489"/>
              <a:gd name="T42" fmla="*/ 876 w 877"/>
              <a:gd name="T43" fmla="*/ 90 h 489"/>
              <a:gd name="T44" fmla="*/ 858 w 877"/>
              <a:gd name="T45" fmla="*/ 108 h 489"/>
              <a:gd name="T46" fmla="*/ 740 w 877"/>
              <a:gd name="T47" fmla="*/ 235 h 489"/>
              <a:gd name="T48" fmla="*/ 858 w 877"/>
              <a:gd name="T49" fmla="*/ 352 h 489"/>
              <a:gd name="T50" fmla="*/ 876 w 877"/>
              <a:gd name="T51" fmla="*/ 370 h 489"/>
              <a:gd name="T52" fmla="*/ 876 w 877"/>
              <a:gd name="T53" fmla="*/ 470 h 489"/>
              <a:gd name="T54" fmla="*/ 858 w 877"/>
              <a:gd name="T5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7" h="489">
                <a:moveTo>
                  <a:pt x="858" y="488"/>
                </a:moveTo>
                <a:lnTo>
                  <a:pt x="858" y="488"/>
                </a:lnTo>
                <a:cubicBezTo>
                  <a:pt x="17" y="488"/>
                  <a:pt x="17" y="488"/>
                  <a:pt x="17" y="488"/>
                </a:cubicBezTo>
                <a:cubicBezTo>
                  <a:pt x="8" y="488"/>
                  <a:pt x="0" y="479"/>
                  <a:pt x="0" y="470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34"/>
                  <a:pt x="8" y="425"/>
                  <a:pt x="17" y="425"/>
                </a:cubicBezTo>
                <a:cubicBezTo>
                  <a:pt x="27" y="425"/>
                  <a:pt x="36" y="434"/>
                  <a:pt x="36" y="443"/>
                </a:cubicBezTo>
                <a:cubicBezTo>
                  <a:pt x="36" y="452"/>
                  <a:pt x="36" y="452"/>
                  <a:pt x="36" y="452"/>
                </a:cubicBezTo>
                <a:cubicBezTo>
                  <a:pt x="840" y="452"/>
                  <a:pt x="840" y="452"/>
                  <a:pt x="840" y="452"/>
                </a:cubicBezTo>
                <a:cubicBezTo>
                  <a:pt x="840" y="388"/>
                  <a:pt x="840" y="388"/>
                  <a:pt x="840" y="388"/>
                </a:cubicBezTo>
                <a:cubicBezTo>
                  <a:pt x="759" y="379"/>
                  <a:pt x="704" y="316"/>
                  <a:pt x="704" y="235"/>
                </a:cubicBezTo>
                <a:cubicBezTo>
                  <a:pt x="704" y="153"/>
                  <a:pt x="759" y="81"/>
                  <a:pt x="840" y="72"/>
                </a:cubicBezTo>
                <a:cubicBezTo>
                  <a:pt x="840" y="36"/>
                  <a:pt x="840" y="36"/>
                  <a:pt x="84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07"/>
                  <a:pt x="27" y="316"/>
                  <a:pt x="17" y="316"/>
                </a:cubicBezTo>
                <a:cubicBezTo>
                  <a:pt x="8" y="316"/>
                  <a:pt x="0" y="307"/>
                  <a:pt x="0" y="2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67" y="0"/>
                  <a:pt x="876" y="9"/>
                  <a:pt x="876" y="18"/>
                </a:cubicBezTo>
                <a:cubicBezTo>
                  <a:pt x="876" y="90"/>
                  <a:pt x="876" y="90"/>
                  <a:pt x="876" y="90"/>
                </a:cubicBezTo>
                <a:cubicBezTo>
                  <a:pt x="876" y="99"/>
                  <a:pt x="867" y="108"/>
                  <a:pt x="858" y="108"/>
                </a:cubicBezTo>
                <a:cubicBezTo>
                  <a:pt x="795" y="108"/>
                  <a:pt x="740" y="162"/>
                  <a:pt x="740" y="235"/>
                </a:cubicBezTo>
                <a:cubicBezTo>
                  <a:pt x="740" y="298"/>
                  <a:pt x="795" y="352"/>
                  <a:pt x="858" y="352"/>
                </a:cubicBezTo>
                <a:cubicBezTo>
                  <a:pt x="867" y="352"/>
                  <a:pt x="876" y="361"/>
                  <a:pt x="876" y="370"/>
                </a:cubicBezTo>
                <a:cubicBezTo>
                  <a:pt x="876" y="470"/>
                  <a:pt x="876" y="470"/>
                  <a:pt x="876" y="470"/>
                </a:cubicBezTo>
                <a:cubicBezTo>
                  <a:pt x="876" y="479"/>
                  <a:pt x="867" y="488"/>
                  <a:pt x="858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4">
            <a:extLst>
              <a:ext uri="{FF2B5EF4-FFF2-40B4-BE49-F238E27FC236}">
                <a16:creationId xmlns:a16="http://schemas.microsoft.com/office/drawing/2014/main" id="{3B6DF699-D0E4-6D40-A594-59AF6EDE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425" y="9637434"/>
            <a:ext cx="176258" cy="185297"/>
          </a:xfrm>
          <a:custGeom>
            <a:avLst/>
            <a:gdLst>
              <a:gd name="T0" fmla="*/ 81 w 173"/>
              <a:gd name="T1" fmla="*/ 181 h 182"/>
              <a:gd name="T2" fmla="*/ 81 w 173"/>
              <a:gd name="T3" fmla="*/ 181 h 182"/>
              <a:gd name="T4" fmla="*/ 0 w 173"/>
              <a:gd name="T5" fmla="*/ 90 h 182"/>
              <a:gd name="T6" fmla="*/ 81 w 173"/>
              <a:gd name="T7" fmla="*/ 0 h 182"/>
              <a:gd name="T8" fmla="*/ 172 w 173"/>
              <a:gd name="T9" fmla="*/ 90 h 182"/>
              <a:gd name="T10" fmla="*/ 81 w 173"/>
              <a:gd name="T11" fmla="*/ 181 h 182"/>
              <a:gd name="T12" fmla="*/ 81 w 173"/>
              <a:gd name="T13" fmla="*/ 36 h 182"/>
              <a:gd name="T14" fmla="*/ 81 w 173"/>
              <a:gd name="T15" fmla="*/ 36 h 182"/>
              <a:gd name="T16" fmla="*/ 36 w 173"/>
              <a:gd name="T17" fmla="*/ 90 h 182"/>
              <a:gd name="T18" fmla="*/ 81 w 173"/>
              <a:gd name="T19" fmla="*/ 145 h 182"/>
              <a:gd name="T20" fmla="*/ 135 w 173"/>
              <a:gd name="T21" fmla="*/ 90 h 182"/>
              <a:gd name="T22" fmla="*/ 81 w 173"/>
              <a:gd name="T23" fmla="*/ 3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81" y="181"/>
                </a:moveTo>
                <a:lnTo>
                  <a:pt x="81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35" y="0"/>
                  <a:pt x="172" y="36"/>
                  <a:pt x="172" y="90"/>
                </a:cubicBezTo>
                <a:cubicBezTo>
                  <a:pt x="172" y="136"/>
                  <a:pt x="135" y="181"/>
                  <a:pt x="81" y="181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4" y="36"/>
                  <a:pt x="36" y="63"/>
                  <a:pt x="36" y="90"/>
                </a:cubicBezTo>
                <a:cubicBezTo>
                  <a:pt x="36" y="118"/>
                  <a:pt x="54" y="145"/>
                  <a:pt x="81" y="145"/>
                </a:cubicBezTo>
                <a:cubicBezTo>
                  <a:pt x="117" y="145"/>
                  <a:pt x="135" y="118"/>
                  <a:pt x="135" y="90"/>
                </a:cubicBezTo>
                <a:cubicBezTo>
                  <a:pt x="135" y="63"/>
                  <a:pt x="117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5">
            <a:extLst>
              <a:ext uri="{FF2B5EF4-FFF2-40B4-BE49-F238E27FC236}">
                <a16:creationId xmlns:a16="http://schemas.microsoft.com/office/drawing/2014/main" id="{015954FD-A9B6-ED44-AF57-C41E9BB0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839" y="9831770"/>
            <a:ext cx="140100" cy="140100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72 h 136"/>
              <a:gd name="T6" fmla="*/ 72 w 136"/>
              <a:gd name="T7" fmla="*/ 0 h 136"/>
              <a:gd name="T8" fmla="*/ 135 w 136"/>
              <a:gd name="T9" fmla="*/ 72 h 136"/>
              <a:gd name="T10" fmla="*/ 72 w 136"/>
              <a:gd name="T11" fmla="*/ 135 h 136"/>
              <a:gd name="T12" fmla="*/ 72 w 136"/>
              <a:gd name="T13" fmla="*/ 36 h 136"/>
              <a:gd name="T14" fmla="*/ 72 w 136"/>
              <a:gd name="T15" fmla="*/ 36 h 136"/>
              <a:gd name="T16" fmla="*/ 36 w 136"/>
              <a:gd name="T17" fmla="*/ 72 h 136"/>
              <a:gd name="T18" fmla="*/ 72 w 136"/>
              <a:gd name="T19" fmla="*/ 99 h 136"/>
              <a:gd name="T20" fmla="*/ 99 w 136"/>
              <a:gd name="T21" fmla="*/ 72 h 136"/>
              <a:gd name="T22" fmla="*/ 72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35" y="27"/>
                  <a:pt x="135" y="72"/>
                </a:cubicBezTo>
                <a:cubicBezTo>
                  <a:pt x="135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45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90" y="99"/>
                  <a:pt x="99" y="90"/>
                  <a:pt x="99" y="72"/>
                </a:cubicBezTo>
                <a:cubicBezTo>
                  <a:pt x="99" y="45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6">
            <a:extLst>
              <a:ext uri="{FF2B5EF4-FFF2-40B4-BE49-F238E27FC236}">
                <a16:creationId xmlns:a16="http://schemas.microsoft.com/office/drawing/2014/main" id="{8CCA5BAC-5F13-D540-9C45-92ED5BE5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404" y="9664551"/>
            <a:ext cx="112987" cy="122025"/>
          </a:xfrm>
          <a:custGeom>
            <a:avLst/>
            <a:gdLst>
              <a:gd name="T0" fmla="*/ 55 w 110"/>
              <a:gd name="T1" fmla="*/ 118 h 119"/>
              <a:gd name="T2" fmla="*/ 55 w 110"/>
              <a:gd name="T3" fmla="*/ 118 h 119"/>
              <a:gd name="T4" fmla="*/ 0 w 110"/>
              <a:gd name="T5" fmla="*/ 63 h 119"/>
              <a:gd name="T6" fmla="*/ 55 w 110"/>
              <a:gd name="T7" fmla="*/ 0 h 119"/>
              <a:gd name="T8" fmla="*/ 109 w 110"/>
              <a:gd name="T9" fmla="*/ 63 h 119"/>
              <a:gd name="T10" fmla="*/ 55 w 110"/>
              <a:gd name="T11" fmla="*/ 118 h 119"/>
              <a:gd name="T12" fmla="*/ 55 w 110"/>
              <a:gd name="T13" fmla="*/ 36 h 119"/>
              <a:gd name="T14" fmla="*/ 55 w 110"/>
              <a:gd name="T15" fmla="*/ 36 h 119"/>
              <a:gd name="T16" fmla="*/ 37 w 110"/>
              <a:gd name="T17" fmla="*/ 63 h 119"/>
              <a:gd name="T18" fmla="*/ 55 w 110"/>
              <a:gd name="T19" fmla="*/ 82 h 119"/>
              <a:gd name="T20" fmla="*/ 73 w 110"/>
              <a:gd name="T21" fmla="*/ 63 h 119"/>
              <a:gd name="T22" fmla="*/ 55 w 110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9">
                <a:moveTo>
                  <a:pt x="55" y="118"/>
                </a:moveTo>
                <a:lnTo>
                  <a:pt x="55" y="118"/>
                </a:lnTo>
                <a:cubicBezTo>
                  <a:pt x="19" y="118"/>
                  <a:pt x="0" y="91"/>
                  <a:pt x="0" y="63"/>
                </a:cubicBezTo>
                <a:cubicBezTo>
                  <a:pt x="0" y="27"/>
                  <a:pt x="19" y="0"/>
                  <a:pt x="55" y="0"/>
                </a:cubicBezTo>
                <a:cubicBezTo>
                  <a:pt x="91" y="0"/>
                  <a:pt x="109" y="27"/>
                  <a:pt x="109" y="63"/>
                </a:cubicBezTo>
                <a:cubicBezTo>
                  <a:pt x="109" y="91"/>
                  <a:pt x="91" y="118"/>
                  <a:pt x="55" y="118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3"/>
                  <a:pt x="46" y="82"/>
                  <a:pt x="55" y="82"/>
                </a:cubicBezTo>
                <a:cubicBezTo>
                  <a:pt x="64" y="82"/>
                  <a:pt x="73" y="73"/>
                  <a:pt x="73" y="63"/>
                </a:cubicBezTo>
                <a:cubicBezTo>
                  <a:pt x="73" y="45"/>
                  <a:pt x="64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7">
            <a:extLst>
              <a:ext uri="{FF2B5EF4-FFF2-40B4-BE49-F238E27FC236}">
                <a16:creationId xmlns:a16="http://schemas.microsoft.com/office/drawing/2014/main" id="{F273E397-52EC-164B-9D12-CDF0F0B1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197" y="9890521"/>
            <a:ext cx="122023" cy="112987"/>
          </a:xfrm>
          <a:custGeom>
            <a:avLst/>
            <a:gdLst>
              <a:gd name="T0" fmla="*/ 63 w 118"/>
              <a:gd name="T1" fmla="*/ 109 h 110"/>
              <a:gd name="T2" fmla="*/ 63 w 118"/>
              <a:gd name="T3" fmla="*/ 109 h 110"/>
              <a:gd name="T4" fmla="*/ 0 w 118"/>
              <a:gd name="T5" fmla="*/ 54 h 110"/>
              <a:gd name="T6" fmla="*/ 63 w 118"/>
              <a:gd name="T7" fmla="*/ 0 h 110"/>
              <a:gd name="T8" fmla="*/ 117 w 118"/>
              <a:gd name="T9" fmla="*/ 54 h 110"/>
              <a:gd name="T10" fmla="*/ 63 w 118"/>
              <a:gd name="T11" fmla="*/ 109 h 110"/>
              <a:gd name="T12" fmla="*/ 63 w 118"/>
              <a:gd name="T13" fmla="*/ 36 h 110"/>
              <a:gd name="T14" fmla="*/ 63 w 118"/>
              <a:gd name="T15" fmla="*/ 36 h 110"/>
              <a:gd name="T16" fmla="*/ 36 w 118"/>
              <a:gd name="T17" fmla="*/ 54 h 110"/>
              <a:gd name="T18" fmla="*/ 63 w 118"/>
              <a:gd name="T19" fmla="*/ 72 h 110"/>
              <a:gd name="T20" fmla="*/ 81 w 118"/>
              <a:gd name="T21" fmla="*/ 54 h 110"/>
              <a:gd name="T22" fmla="*/ 63 w 118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0">
                <a:moveTo>
                  <a:pt x="63" y="109"/>
                </a:moveTo>
                <a:lnTo>
                  <a:pt x="63" y="109"/>
                </a:lnTo>
                <a:cubicBezTo>
                  <a:pt x="27" y="109"/>
                  <a:pt x="0" y="81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81"/>
                  <a:pt x="90" y="109"/>
                  <a:pt x="63" y="109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63" y="72"/>
                </a:cubicBezTo>
                <a:cubicBezTo>
                  <a:pt x="72" y="72"/>
                  <a:pt x="81" y="63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9E6AA462-6573-2D47-8185-E9AD85EA7BC6}"/>
              </a:ext>
            </a:extLst>
          </p:cNvPr>
          <p:cNvGrpSpPr/>
          <p:nvPr/>
        </p:nvGrpSpPr>
        <p:grpSpPr>
          <a:xfrm>
            <a:off x="2668308" y="735586"/>
            <a:ext cx="19041035" cy="2561450"/>
            <a:chOff x="2668308" y="861425"/>
            <a:chExt cx="19041035" cy="2561450"/>
          </a:xfrm>
        </p:grpSpPr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FEC7087E-B2C1-314F-96AE-5F87E7C09E8F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E2375986-B229-164B-BF2B-7DAC93734B1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40EF62D4-6461-A24B-84A7-C6629CCC49F4}"/>
              </a:ext>
            </a:extLst>
          </p:cNvPr>
          <p:cNvSpPr txBox="1"/>
          <p:nvPr/>
        </p:nvSpPr>
        <p:spPr>
          <a:xfrm flipH="1">
            <a:off x="17268639" y="5418868"/>
            <a:ext cx="26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9B1B44CA-4C09-1747-919E-7ADF342C44D7}"/>
              </a:ext>
            </a:extLst>
          </p:cNvPr>
          <p:cNvSpPr/>
          <p:nvPr/>
        </p:nvSpPr>
        <p:spPr>
          <a:xfrm>
            <a:off x="17229124" y="6093753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91C8EA3D-5F11-2147-88AF-A7F5108B1F88}"/>
              </a:ext>
            </a:extLst>
          </p:cNvPr>
          <p:cNvSpPr txBox="1"/>
          <p:nvPr/>
        </p:nvSpPr>
        <p:spPr>
          <a:xfrm flipH="1">
            <a:off x="5023913" y="5450524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3AC0EC03-4294-EE46-8F82-64803EA01E6D}"/>
              </a:ext>
            </a:extLst>
          </p:cNvPr>
          <p:cNvSpPr/>
          <p:nvPr/>
        </p:nvSpPr>
        <p:spPr>
          <a:xfrm>
            <a:off x="2769811" y="6099894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7C3481DA-FFF8-934F-A882-6D0AA85EF711}"/>
              </a:ext>
            </a:extLst>
          </p:cNvPr>
          <p:cNvSpPr txBox="1"/>
          <p:nvPr/>
        </p:nvSpPr>
        <p:spPr>
          <a:xfrm flipH="1">
            <a:off x="17275493" y="8990027"/>
            <a:ext cx="19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34D6407C-DA93-FD43-A052-36B249C013BE}"/>
              </a:ext>
            </a:extLst>
          </p:cNvPr>
          <p:cNvSpPr/>
          <p:nvPr/>
        </p:nvSpPr>
        <p:spPr>
          <a:xfrm>
            <a:off x="17235977" y="9664912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FC8A4794-9AAC-8C49-8EF9-C72403B54CED}"/>
              </a:ext>
            </a:extLst>
          </p:cNvPr>
          <p:cNvSpPr txBox="1"/>
          <p:nvPr/>
        </p:nvSpPr>
        <p:spPr>
          <a:xfrm flipH="1">
            <a:off x="5015310" y="9081548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55BB2CD5-DC0A-7744-8EC5-498DEAC8B45C}"/>
              </a:ext>
            </a:extLst>
          </p:cNvPr>
          <p:cNvSpPr/>
          <p:nvPr/>
        </p:nvSpPr>
        <p:spPr>
          <a:xfrm>
            <a:off x="2761208" y="9730918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29991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4AF4BA6-E5F7-694A-A8B6-1010D96E92A9}"/>
              </a:ext>
            </a:extLst>
          </p:cNvPr>
          <p:cNvGrpSpPr/>
          <p:nvPr/>
        </p:nvGrpSpPr>
        <p:grpSpPr>
          <a:xfrm>
            <a:off x="6040354" y="3870163"/>
            <a:ext cx="12374800" cy="5682580"/>
            <a:chOff x="4902439" y="3510201"/>
            <a:chExt cx="14650630" cy="6727655"/>
          </a:xfrm>
        </p:grpSpPr>
        <p:sp>
          <p:nvSpPr>
            <p:cNvPr id="59" name="Freeform 1">
              <a:extLst>
                <a:ext uri="{FF2B5EF4-FFF2-40B4-BE49-F238E27FC236}">
                  <a16:creationId xmlns:a16="http://schemas.microsoft.com/office/drawing/2014/main" id="{0DDDD58B-AAD4-0640-92E2-5E89BF59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0202" y="8547929"/>
              <a:ext cx="1520478" cy="1689927"/>
            </a:xfrm>
            <a:custGeom>
              <a:avLst/>
              <a:gdLst>
                <a:gd name="T0" fmla="*/ 73 w 1465"/>
                <a:gd name="T1" fmla="*/ 118 h 1628"/>
                <a:gd name="T2" fmla="*/ 73 w 1465"/>
                <a:gd name="T3" fmla="*/ 118 h 1628"/>
                <a:gd name="T4" fmla="*/ 353 w 1465"/>
                <a:gd name="T5" fmla="*/ 1536 h 1628"/>
                <a:gd name="T6" fmla="*/ 569 w 1465"/>
                <a:gd name="T7" fmla="*/ 1609 h 1628"/>
                <a:gd name="T8" fmla="*/ 1175 w 1465"/>
                <a:gd name="T9" fmla="*/ 1121 h 1628"/>
                <a:gd name="T10" fmla="*/ 1437 w 1465"/>
                <a:gd name="T11" fmla="*/ 696 h 1628"/>
                <a:gd name="T12" fmla="*/ 1292 w 1465"/>
                <a:gd name="T13" fmla="*/ 253 h 1628"/>
                <a:gd name="T14" fmla="*/ 1202 w 1465"/>
                <a:gd name="T15" fmla="*/ 0 h 1628"/>
                <a:gd name="T16" fmla="*/ 73 w 1465"/>
                <a:gd name="T17" fmla="*/ 11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5" h="1628">
                  <a:moveTo>
                    <a:pt x="73" y="118"/>
                  </a:moveTo>
                  <a:lnTo>
                    <a:pt x="73" y="118"/>
                  </a:lnTo>
                  <a:cubicBezTo>
                    <a:pt x="73" y="118"/>
                    <a:pt x="0" y="1121"/>
                    <a:pt x="353" y="1536"/>
                  </a:cubicBezTo>
                  <a:cubicBezTo>
                    <a:pt x="407" y="1600"/>
                    <a:pt x="488" y="1627"/>
                    <a:pt x="569" y="1609"/>
                  </a:cubicBezTo>
                  <a:cubicBezTo>
                    <a:pt x="741" y="1564"/>
                    <a:pt x="1057" y="1446"/>
                    <a:pt x="1175" y="1121"/>
                  </a:cubicBezTo>
                  <a:cubicBezTo>
                    <a:pt x="1175" y="1121"/>
                    <a:pt x="1383" y="976"/>
                    <a:pt x="1437" y="696"/>
                  </a:cubicBezTo>
                  <a:cubicBezTo>
                    <a:pt x="1464" y="533"/>
                    <a:pt x="1410" y="371"/>
                    <a:pt x="1292" y="253"/>
                  </a:cubicBezTo>
                  <a:cubicBezTo>
                    <a:pt x="1247" y="199"/>
                    <a:pt x="1202" y="118"/>
                    <a:pt x="1202" y="0"/>
                  </a:cubicBezTo>
                  <a:lnTo>
                    <a:pt x="73" y="1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">
              <a:extLst>
                <a:ext uri="{FF2B5EF4-FFF2-40B4-BE49-F238E27FC236}">
                  <a16:creationId xmlns:a16="http://schemas.microsoft.com/office/drawing/2014/main" id="{01FF6051-3043-4947-A34D-8B6E138F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3596" y="3510201"/>
              <a:ext cx="1969294" cy="2074626"/>
            </a:xfrm>
            <a:custGeom>
              <a:avLst/>
              <a:gdLst>
                <a:gd name="T0" fmla="*/ 0 w 1897"/>
                <a:gd name="T1" fmla="*/ 1753 h 1998"/>
                <a:gd name="T2" fmla="*/ 0 w 1897"/>
                <a:gd name="T3" fmla="*/ 1753 h 1998"/>
                <a:gd name="T4" fmla="*/ 723 w 1897"/>
                <a:gd name="T5" fmla="*/ 73 h 1998"/>
                <a:gd name="T6" fmla="*/ 967 w 1897"/>
                <a:gd name="T7" fmla="*/ 55 h 1998"/>
                <a:gd name="T8" fmla="*/ 1229 w 1897"/>
                <a:gd name="T9" fmla="*/ 344 h 1998"/>
                <a:gd name="T10" fmla="*/ 1860 w 1897"/>
                <a:gd name="T11" fmla="*/ 1310 h 1998"/>
                <a:gd name="T12" fmla="*/ 1833 w 1897"/>
                <a:gd name="T13" fmla="*/ 1518 h 1998"/>
                <a:gd name="T14" fmla="*/ 1336 w 1897"/>
                <a:gd name="T15" fmla="*/ 1997 h 1998"/>
                <a:gd name="T16" fmla="*/ 0 w 1897"/>
                <a:gd name="T17" fmla="*/ 1753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7" h="1998">
                  <a:moveTo>
                    <a:pt x="0" y="1753"/>
                  </a:moveTo>
                  <a:lnTo>
                    <a:pt x="0" y="1753"/>
                  </a:lnTo>
                  <a:cubicBezTo>
                    <a:pt x="0" y="1753"/>
                    <a:pt x="226" y="551"/>
                    <a:pt x="723" y="73"/>
                  </a:cubicBezTo>
                  <a:cubicBezTo>
                    <a:pt x="795" y="9"/>
                    <a:pt x="894" y="0"/>
                    <a:pt x="967" y="55"/>
                  </a:cubicBezTo>
                  <a:cubicBezTo>
                    <a:pt x="1039" y="100"/>
                    <a:pt x="1120" y="190"/>
                    <a:pt x="1229" y="344"/>
                  </a:cubicBezTo>
                  <a:cubicBezTo>
                    <a:pt x="1860" y="1310"/>
                    <a:pt x="1860" y="1310"/>
                    <a:pt x="1860" y="1310"/>
                  </a:cubicBezTo>
                  <a:cubicBezTo>
                    <a:pt x="1896" y="1374"/>
                    <a:pt x="1887" y="1464"/>
                    <a:pt x="1833" y="1518"/>
                  </a:cubicBezTo>
                  <a:cubicBezTo>
                    <a:pt x="1336" y="1997"/>
                    <a:pt x="1336" y="1997"/>
                    <a:pt x="1336" y="1997"/>
                  </a:cubicBezTo>
                  <a:lnTo>
                    <a:pt x="0" y="17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">
              <a:extLst>
                <a:ext uri="{FF2B5EF4-FFF2-40B4-BE49-F238E27FC236}">
                  <a16:creationId xmlns:a16="http://schemas.microsoft.com/office/drawing/2014/main" id="{B33931DF-8BD5-B24B-806F-2D411DB07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6458" y="7517483"/>
              <a:ext cx="3022637" cy="2262398"/>
            </a:xfrm>
            <a:custGeom>
              <a:avLst/>
              <a:gdLst>
                <a:gd name="T0" fmla="*/ 0 w 2911"/>
                <a:gd name="T1" fmla="*/ 913 h 2179"/>
                <a:gd name="T2" fmla="*/ 0 w 2911"/>
                <a:gd name="T3" fmla="*/ 913 h 2179"/>
                <a:gd name="T4" fmla="*/ 940 w 2911"/>
                <a:gd name="T5" fmla="*/ 2142 h 2179"/>
                <a:gd name="T6" fmla="*/ 1428 w 2911"/>
                <a:gd name="T7" fmla="*/ 1690 h 2179"/>
                <a:gd name="T8" fmla="*/ 2675 w 2911"/>
                <a:gd name="T9" fmla="*/ 552 h 2179"/>
                <a:gd name="T10" fmla="*/ 2829 w 2911"/>
                <a:gd name="T11" fmla="*/ 434 h 2179"/>
                <a:gd name="T12" fmla="*/ 2856 w 2911"/>
                <a:gd name="T13" fmla="*/ 208 h 2179"/>
                <a:gd name="T14" fmla="*/ 2666 w 2911"/>
                <a:gd name="T15" fmla="*/ 0 h 2179"/>
                <a:gd name="T16" fmla="*/ 0 w 2911"/>
                <a:gd name="T17" fmla="*/ 913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1" h="2179">
                  <a:moveTo>
                    <a:pt x="0" y="913"/>
                  </a:moveTo>
                  <a:lnTo>
                    <a:pt x="0" y="913"/>
                  </a:lnTo>
                  <a:cubicBezTo>
                    <a:pt x="0" y="913"/>
                    <a:pt x="696" y="2151"/>
                    <a:pt x="940" y="2142"/>
                  </a:cubicBezTo>
                  <a:cubicBezTo>
                    <a:pt x="940" y="2142"/>
                    <a:pt x="967" y="2178"/>
                    <a:pt x="1428" y="1690"/>
                  </a:cubicBezTo>
                  <a:cubicBezTo>
                    <a:pt x="1807" y="1283"/>
                    <a:pt x="2232" y="895"/>
                    <a:pt x="2675" y="552"/>
                  </a:cubicBezTo>
                  <a:cubicBezTo>
                    <a:pt x="2829" y="434"/>
                    <a:pt x="2829" y="434"/>
                    <a:pt x="2829" y="434"/>
                  </a:cubicBezTo>
                  <a:cubicBezTo>
                    <a:pt x="2901" y="380"/>
                    <a:pt x="2910" y="271"/>
                    <a:pt x="2856" y="208"/>
                  </a:cubicBezTo>
                  <a:cubicBezTo>
                    <a:pt x="2666" y="0"/>
                    <a:pt x="2666" y="0"/>
                    <a:pt x="2666" y="0"/>
                  </a:cubicBezTo>
                  <a:lnTo>
                    <a:pt x="0" y="9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687EECE0-009F-6B4B-8E6D-92EA6C01A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439" y="5145171"/>
              <a:ext cx="14650630" cy="3695862"/>
            </a:xfrm>
            <a:custGeom>
              <a:avLst/>
              <a:gdLst>
                <a:gd name="T0" fmla="*/ 145 w 14105"/>
                <a:gd name="T1" fmla="*/ 1923 h 3559"/>
                <a:gd name="T2" fmla="*/ 145 w 14105"/>
                <a:gd name="T3" fmla="*/ 1923 h 3559"/>
                <a:gd name="T4" fmla="*/ 1410 w 14105"/>
                <a:gd name="T5" fmla="*/ 1201 h 3559"/>
                <a:gd name="T6" fmla="*/ 2268 w 14105"/>
                <a:gd name="T7" fmla="*/ 768 h 3559"/>
                <a:gd name="T8" fmla="*/ 5792 w 14105"/>
                <a:gd name="T9" fmla="*/ 81 h 3559"/>
                <a:gd name="T10" fmla="*/ 10806 w 14105"/>
                <a:gd name="T11" fmla="*/ 1337 h 3559"/>
                <a:gd name="T12" fmla="*/ 11213 w 14105"/>
                <a:gd name="T13" fmla="*/ 1400 h 3559"/>
                <a:gd name="T14" fmla="*/ 11213 w 14105"/>
                <a:gd name="T15" fmla="*/ 1400 h 3559"/>
                <a:gd name="T16" fmla="*/ 12044 w 14105"/>
                <a:gd name="T17" fmla="*/ 1102 h 3559"/>
                <a:gd name="T18" fmla="*/ 12586 w 14105"/>
                <a:gd name="T19" fmla="*/ 686 h 3559"/>
                <a:gd name="T20" fmla="*/ 13571 w 14105"/>
                <a:gd name="T21" fmla="*/ 90 h 3559"/>
                <a:gd name="T22" fmla="*/ 13716 w 14105"/>
                <a:gd name="T23" fmla="*/ 81 h 3559"/>
                <a:gd name="T24" fmla="*/ 13761 w 14105"/>
                <a:gd name="T25" fmla="*/ 126 h 3559"/>
                <a:gd name="T26" fmla="*/ 13083 w 14105"/>
                <a:gd name="T27" fmla="*/ 1815 h 3559"/>
                <a:gd name="T28" fmla="*/ 14068 w 14105"/>
                <a:gd name="T29" fmla="*/ 3269 h 3559"/>
                <a:gd name="T30" fmla="*/ 13905 w 14105"/>
                <a:gd name="T31" fmla="*/ 3414 h 3559"/>
                <a:gd name="T32" fmla="*/ 12179 w 14105"/>
                <a:gd name="T33" fmla="*/ 2718 h 3559"/>
                <a:gd name="T34" fmla="*/ 10960 w 14105"/>
                <a:gd name="T35" fmla="*/ 2483 h 3559"/>
                <a:gd name="T36" fmla="*/ 10444 w 14105"/>
                <a:gd name="T37" fmla="*/ 2546 h 3559"/>
                <a:gd name="T38" fmla="*/ 6750 w 14105"/>
                <a:gd name="T39" fmla="*/ 3459 h 3559"/>
                <a:gd name="T40" fmla="*/ 5286 w 14105"/>
                <a:gd name="T41" fmla="*/ 3513 h 3559"/>
                <a:gd name="T42" fmla="*/ 2621 w 14105"/>
                <a:gd name="T43" fmla="*/ 3251 h 3559"/>
                <a:gd name="T44" fmla="*/ 2132 w 14105"/>
                <a:gd name="T45" fmla="*/ 3125 h 3559"/>
                <a:gd name="T46" fmla="*/ 54 w 14105"/>
                <a:gd name="T47" fmla="*/ 2339 h 3559"/>
                <a:gd name="T48" fmla="*/ 36 w 14105"/>
                <a:gd name="T49" fmla="*/ 2321 h 3559"/>
                <a:gd name="T50" fmla="*/ 9 w 14105"/>
                <a:gd name="T51" fmla="*/ 2194 h 3559"/>
                <a:gd name="T52" fmla="*/ 145 w 14105"/>
                <a:gd name="T53" fmla="*/ 1923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105" h="3559">
                  <a:moveTo>
                    <a:pt x="145" y="1923"/>
                  </a:moveTo>
                  <a:lnTo>
                    <a:pt x="145" y="1923"/>
                  </a:lnTo>
                  <a:cubicBezTo>
                    <a:pt x="325" y="1778"/>
                    <a:pt x="750" y="1481"/>
                    <a:pt x="1410" y="1201"/>
                  </a:cubicBezTo>
                  <a:cubicBezTo>
                    <a:pt x="1699" y="1075"/>
                    <a:pt x="1988" y="930"/>
                    <a:pt x="2268" y="768"/>
                  </a:cubicBezTo>
                  <a:cubicBezTo>
                    <a:pt x="2774" y="487"/>
                    <a:pt x="3886" y="36"/>
                    <a:pt x="5792" y="81"/>
                  </a:cubicBezTo>
                  <a:cubicBezTo>
                    <a:pt x="5792" y="81"/>
                    <a:pt x="6750" y="0"/>
                    <a:pt x="10806" y="1337"/>
                  </a:cubicBezTo>
                  <a:cubicBezTo>
                    <a:pt x="10933" y="1373"/>
                    <a:pt x="11077" y="1400"/>
                    <a:pt x="11213" y="1400"/>
                  </a:cubicBezTo>
                  <a:lnTo>
                    <a:pt x="11213" y="1400"/>
                  </a:lnTo>
                  <a:cubicBezTo>
                    <a:pt x="11520" y="1400"/>
                    <a:pt x="11809" y="1291"/>
                    <a:pt x="12044" y="1102"/>
                  </a:cubicBezTo>
                  <a:cubicBezTo>
                    <a:pt x="12215" y="966"/>
                    <a:pt x="12396" y="822"/>
                    <a:pt x="12586" y="686"/>
                  </a:cubicBezTo>
                  <a:cubicBezTo>
                    <a:pt x="12938" y="442"/>
                    <a:pt x="13264" y="253"/>
                    <a:pt x="13571" y="90"/>
                  </a:cubicBezTo>
                  <a:cubicBezTo>
                    <a:pt x="13616" y="63"/>
                    <a:pt x="13670" y="63"/>
                    <a:pt x="13716" y="81"/>
                  </a:cubicBezTo>
                  <a:cubicBezTo>
                    <a:pt x="13743" y="99"/>
                    <a:pt x="13761" y="108"/>
                    <a:pt x="13761" y="126"/>
                  </a:cubicBezTo>
                  <a:cubicBezTo>
                    <a:pt x="13733" y="397"/>
                    <a:pt x="13625" y="984"/>
                    <a:pt x="13083" y="1815"/>
                  </a:cubicBezTo>
                  <a:cubicBezTo>
                    <a:pt x="13083" y="1815"/>
                    <a:pt x="13887" y="2664"/>
                    <a:pt x="14068" y="3269"/>
                  </a:cubicBezTo>
                  <a:cubicBezTo>
                    <a:pt x="14104" y="3369"/>
                    <a:pt x="14005" y="3450"/>
                    <a:pt x="13905" y="3414"/>
                  </a:cubicBezTo>
                  <a:cubicBezTo>
                    <a:pt x="12179" y="2718"/>
                    <a:pt x="12179" y="2718"/>
                    <a:pt x="12179" y="2718"/>
                  </a:cubicBezTo>
                  <a:cubicBezTo>
                    <a:pt x="11791" y="2565"/>
                    <a:pt x="11375" y="2483"/>
                    <a:pt x="10960" y="2483"/>
                  </a:cubicBezTo>
                  <a:cubicBezTo>
                    <a:pt x="10761" y="2483"/>
                    <a:pt x="10571" y="2501"/>
                    <a:pt x="10444" y="2546"/>
                  </a:cubicBezTo>
                  <a:cubicBezTo>
                    <a:pt x="10444" y="2546"/>
                    <a:pt x="8990" y="3414"/>
                    <a:pt x="6750" y="3459"/>
                  </a:cubicBezTo>
                  <a:cubicBezTo>
                    <a:pt x="6262" y="3468"/>
                    <a:pt x="5774" y="3486"/>
                    <a:pt x="5286" y="3513"/>
                  </a:cubicBezTo>
                  <a:cubicBezTo>
                    <a:pt x="4636" y="3558"/>
                    <a:pt x="3614" y="3549"/>
                    <a:pt x="2621" y="3251"/>
                  </a:cubicBezTo>
                  <a:cubicBezTo>
                    <a:pt x="2458" y="3206"/>
                    <a:pt x="2295" y="3161"/>
                    <a:pt x="2132" y="3125"/>
                  </a:cubicBezTo>
                  <a:cubicBezTo>
                    <a:pt x="1590" y="2998"/>
                    <a:pt x="380" y="2682"/>
                    <a:pt x="54" y="2339"/>
                  </a:cubicBezTo>
                  <a:cubicBezTo>
                    <a:pt x="54" y="2330"/>
                    <a:pt x="45" y="2321"/>
                    <a:pt x="36" y="2321"/>
                  </a:cubicBezTo>
                  <a:cubicBezTo>
                    <a:pt x="27" y="2302"/>
                    <a:pt x="0" y="2275"/>
                    <a:pt x="9" y="2194"/>
                  </a:cubicBezTo>
                  <a:cubicBezTo>
                    <a:pt x="9" y="2086"/>
                    <a:pt x="63" y="1986"/>
                    <a:pt x="145" y="19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16318A95-9C35-334C-A4D5-3570C45C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173" y="6816782"/>
              <a:ext cx="563308" cy="563308"/>
            </a:xfrm>
            <a:custGeom>
              <a:avLst/>
              <a:gdLst>
                <a:gd name="T0" fmla="*/ 542 w 543"/>
                <a:gd name="T1" fmla="*/ 270 h 542"/>
                <a:gd name="T2" fmla="*/ 542 w 543"/>
                <a:gd name="T3" fmla="*/ 270 h 542"/>
                <a:gd name="T4" fmla="*/ 270 w 543"/>
                <a:gd name="T5" fmla="*/ 541 h 542"/>
                <a:gd name="T6" fmla="*/ 0 w 543"/>
                <a:gd name="T7" fmla="*/ 270 h 542"/>
                <a:gd name="T8" fmla="*/ 270 w 543"/>
                <a:gd name="T9" fmla="*/ 0 h 542"/>
                <a:gd name="T10" fmla="*/ 542 w 543"/>
                <a:gd name="T11" fmla="*/ 27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42">
                  <a:moveTo>
                    <a:pt x="542" y="270"/>
                  </a:moveTo>
                  <a:lnTo>
                    <a:pt x="542" y="270"/>
                  </a:lnTo>
                  <a:cubicBezTo>
                    <a:pt x="542" y="414"/>
                    <a:pt x="415" y="541"/>
                    <a:pt x="270" y="541"/>
                  </a:cubicBezTo>
                  <a:cubicBezTo>
                    <a:pt x="117" y="541"/>
                    <a:pt x="0" y="414"/>
                    <a:pt x="0" y="270"/>
                  </a:cubicBezTo>
                  <a:cubicBezTo>
                    <a:pt x="0" y="125"/>
                    <a:pt x="117" y="0"/>
                    <a:pt x="270" y="0"/>
                  </a:cubicBezTo>
                  <a:cubicBezTo>
                    <a:pt x="415" y="0"/>
                    <a:pt x="542" y="125"/>
                    <a:pt x="542" y="2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93F90653-1D92-3141-861A-6E492BEE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7087" y="6926696"/>
              <a:ext cx="338902" cy="338902"/>
            </a:xfrm>
            <a:custGeom>
              <a:avLst/>
              <a:gdLst>
                <a:gd name="T0" fmla="*/ 325 w 326"/>
                <a:gd name="T1" fmla="*/ 163 h 326"/>
                <a:gd name="T2" fmla="*/ 325 w 326"/>
                <a:gd name="T3" fmla="*/ 163 h 326"/>
                <a:gd name="T4" fmla="*/ 162 w 326"/>
                <a:gd name="T5" fmla="*/ 325 h 326"/>
                <a:gd name="T6" fmla="*/ 0 w 326"/>
                <a:gd name="T7" fmla="*/ 163 h 326"/>
                <a:gd name="T8" fmla="*/ 162 w 326"/>
                <a:gd name="T9" fmla="*/ 0 h 326"/>
                <a:gd name="T10" fmla="*/ 325 w 326"/>
                <a:gd name="T11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326">
                  <a:moveTo>
                    <a:pt x="325" y="163"/>
                  </a:moveTo>
                  <a:lnTo>
                    <a:pt x="325" y="163"/>
                  </a:lnTo>
                  <a:cubicBezTo>
                    <a:pt x="325" y="253"/>
                    <a:pt x="253" y="325"/>
                    <a:pt x="162" y="325"/>
                  </a:cubicBezTo>
                  <a:cubicBezTo>
                    <a:pt x="72" y="325"/>
                    <a:pt x="0" y="253"/>
                    <a:pt x="0" y="163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3" y="0"/>
                    <a:pt x="325" y="72"/>
                    <a:pt x="325" y="1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79A792E-651A-3E4D-8BF8-8AB8CA8A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5942048"/>
              <a:ext cx="686963" cy="2495967"/>
            </a:xfrm>
            <a:custGeom>
              <a:avLst/>
              <a:gdLst>
                <a:gd name="T0" fmla="*/ 0 w 661"/>
                <a:gd name="T1" fmla="*/ 0 h 2403"/>
                <a:gd name="T2" fmla="*/ 0 w 661"/>
                <a:gd name="T3" fmla="*/ 0 h 2403"/>
                <a:gd name="T4" fmla="*/ 36 w 661"/>
                <a:gd name="T5" fmla="*/ 2402 h 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1" h="24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60" y="1200"/>
                    <a:pt x="36" y="2402"/>
                  </a:cubicBezTo>
                </a:path>
              </a:pathLst>
            </a:custGeom>
            <a:noFill/>
            <a:ln w="381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B6A71702-D738-F24D-B282-49064E7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105" y="6093181"/>
              <a:ext cx="480873" cy="2120424"/>
            </a:xfrm>
            <a:custGeom>
              <a:avLst/>
              <a:gdLst>
                <a:gd name="T0" fmla="*/ 0 w 462"/>
                <a:gd name="T1" fmla="*/ 0 h 2042"/>
                <a:gd name="T2" fmla="*/ 0 w 462"/>
                <a:gd name="T3" fmla="*/ 0 h 2042"/>
                <a:gd name="T4" fmla="*/ 0 w 462"/>
                <a:gd name="T5" fmla="*/ 2041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204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61" y="1074"/>
                    <a:pt x="0" y="2041"/>
                  </a:cubicBezTo>
                </a:path>
              </a:pathLst>
            </a:custGeom>
            <a:noFill/>
            <a:ln w="381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F97082D2-FFB3-5845-88D4-AE8677A9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847" y="6935856"/>
              <a:ext cx="1859380" cy="1419723"/>
            </a:xfrm>
            <a:custGeom>
              <a:avLst/>
              <a:gdLst>
                <a:gd name="T0" fmla="*/ 28 w 1790"/>
                <a:gd name="T1" fmla="*/ 859 h 1366"/>
                <a:gd name="T2" fmla="*/ 28 w 1790"/>
                <a:gd name="T3" fmla="*/ 859 h 1366"/>
                <a:gd name="T4" fmla="*/ 1618 w 1790"/>
                <a:gd name="T5" fmla="*/ 208 h 1366"/>
                <a:gd name="T6" fmla="*/ 1789 w 1790"/>
                <a:gd name="T7" fmla="*/ 470 h 1366"/>
                <a:gd name="T8" fmla="*/ 1419 w 1790"/>
                <a:gd name="T9" fmla="*/ 1148 h 1366"/>
                <a:gd name="T10" fmla="*/ 651 w 1790"/>
                <a:gd name="T11" fmla="*/ 1328 h 1366"/>
                <a:gd name="T12" fmla="*/ 290 w 1790"/>
                <a:gd name="T13" fmla="*/ 1229 h 1366"/>
                <a:gd name="T14" fmla="*/ 271 w 1790"/>
                <a:gd name="T15" fmla="*/ 1184 h 1366"/>
                <a:gd name="T16" fmla="*/ 46 w 1790"/>
                <a:gd name="T17" fmla="*/ 949 h 1366"/>
                <a:gd name="T18" fmla="*/ 28 w 1790"/>
                <a:gd name="T19" fmla="*/ 859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0" h="1366">
                  <a:moveTo>
                    <a:pt x="28" y="859"/>
                  </a:moveTo>
                  <a:lnTo>
                    <a:pt x="28" y="859"/>
                  </a:lnTo>
                  <a:cubicBezTo>
                    <a:pt x="299" y="642"/>
                    <a:pt x="1130" y="0"/>
                    <a:pt x="1618" y="208"/>
                  </a:cubicBezTo>
                  <a:cubicBezTo>
                    <a:pt x="1726" y="244"/>
                    <a:pt x="1789" y="353"/>
                    <a:pt x="1789" y="470"/>
                  </a:cubicBezTo>
                  <a:cubicBezTo>
                    <a:pt x="1789" y="642"/>
                    <a:pt x="1726" y="931"/>
                    <a:pt x="1419" y="1148"/>
                  </a:cubicBezTo>
                  <a:cubicBezTo>
                    <a:pt x="1202" y="1301"/>
                    <a:pt x="922" y="1365"/>
                    <a:pt x="651" y="1328"/>
                  </a:cubicBezTo>
                  <a:cubicBezTo>
                    <a:pt x="515" y="1319"/>
                    <a:pt x="371" y="1283"/>
                    <a:pt x="290" y="1229"/>
                  </a:cubicBezTo>
                  <a:cubicBezTo>
                    <a:pt x="271" y="1220"/>
                    <a:pt x="262" y="1202"/>
                    <a:pt x="271" y="1184"/>
                  </a:cubicBezTo>
                  <a:cubicBezTo>
                    <a:pt x="271" y="1130"/>
                    <a:pt x="262" y="1012"/>
                    <a:pt x="46" y="949"/>
                  </a:cubicBezTo>
                  <a:cubicBezTo>
                    <a:pt x="9" y="940"/>
                    <a:pt x="0" y="886"/>
                    <a:pt x="28" y="8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F8DEB50-CDE9-AC42-B3CD-BC3F4A789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1254" y="5658103"/>
              <a:ext cx="1181576" cy="1259433"/>
            </a:xfrm>
            <a:custGeom>
              <a:avLst/>
              <a:gdLst>
                <a:gd name="T0" fmla="*/ 1138 w 1139"/>
                <a:gd name="T1" fmla="*/ 0 h 1211"/>
                <a:gd name="T2" fmla="*/ 1138 w 1139"/>
                <a:gd name="T3" fmla="*/ 0 h 1211"/>
                <a:gd name="T4" fmla="*/ 0 w 1139"/>
                <a:gd name="T5" fmla="*/ 121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9" h="1211">
                  <a:moveTo>
                    <a:pt x="1138" y="0"/>
                  </a:moveTo>
                  <a:lnTo>
                    <a:pt x="1138" y="0"/>
                  </a:lnTo>
                  <a:cubicBezTo>
                    <a:pt x="1138" y="0"/>
                    <a:pt x="569" y="786"/>
                    <a:pt x="0" y="1210"/>
                  </a:cubicBezTo>
                </a:path>
              </a:pathLst>
            </a:custGeom>
            <a:noFill/>
            <a:ln w="381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FC4FD2AF-E57C-B34A-95B3-FC78F4F08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9573" y="7178581"/>
              <a:ext cx="1341866" cy="1089981"/>
            </a:xfrm>
            <a:custGeom>
              <a:avLst/>
              <a:gdLst>
                <a:gd name="T0" fmla="*/ 1292 w 1293"/>
                <a:gd name="T1" fmla="*/ 1048 h 1049"/>
                <a:gd name="T2" fmla="*/ 1292 w 1293"/>
                <a:gd name="T3" fmla="*/ 1048 h 1049"/>
                <a:gd name="T4" fmla="*/ 0 w 1293"/>
                <a:gd name="T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3" h="1049">
                  <a:moveTo>
                    <a:pt x="1292" y="1048"/>
                  </a:moveTo>
                  <a:lnTo>
                    <a:pt x="1292" y="1048"/>
                  </a:lnTo>
                  <a:cubicBezTo>
                    <a:pt x="1292" y="1048"/>
                    <a:pt x="623" y="34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548AC7AF-079C-964B-A255-2D0559BC731A}"/>
              </a:ext>
            </a:extLst>
          </p:cNvPr>
          <p:cNvGrpSpPr/>
          <p:nvPr/>
        </p:nvGrpSpPr>
        <p:grpSpPr>
          <a:xfrm>
            <a:off x="2668308" y="708692"/>
            <a:ext cx="19041035" cy="2561450"/>
            <a:chOff x="2668308" y="861425"/>
            <a:chExt cx="19041035" cy="2561450"/>
          </a:xfrm>
        </p:grpSpPr>
        <p:sp>
          <p:nvSpPr>
            <p:cNvPr id="378" name="CuadroTexto 377">
              <a:extLst>
                <a:ext uri="{FF2B5EF4-FFF2-40B4-BE49-F238E27FC236}">
                  <a16:creationId xmlns:a16="http://schemas.microsoft.com/office/drawing/2014/main" id="{FC12E88B-39CB-4C4A-A227-84D9EA8708E9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79" name="CuadroTexto 378">
              <a:extLst>
                <a:ext uri="{FF2B5EF4-FFF2-40B4-BE49-F238E27FC236}">
                  <a16:creationId xmlns:a16="http://schemas.microsoft.com/office/drawing/2014/main" id="{5B97B8FB-2C6D-D541-9901-63E3975882C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A936F-5D54-F641-AF86-9A77331F4F0F}"/>
              </a:ext>
            </a:extLst>
          </p:cNvPr>
          <p:cNvGrpSpPr/>
          <p:nvPr/>
        </p:nvGrpSpPr>
        <p:grpSpPr>
          <a:xfrm>
            <a:off x="1718422" y="10146261"/>
            <a:ext cx="20940806" cy="3044812"/>
            <a:chOff x="2557373" y="10146261"/>
            <a:chExt cx="20940806" cy="3044812"/>
          </a:xfrm>
        </p:grpSpPr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C9970184-6759-914A-8B37-C8999291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955" y="10146261"/>
              <a:ext cx="1341866" cy="1195317"/>
            </a:xfrm>
            <a:custGeom>
              <a:avLst/>
              <a:gdLst>
                <a:gd name="T0" fmla="*/ 877 w 1293"/>
                <a:gd name="T1" fmla="*/ 0 h 1149"/>
                <a:gd name="T2" fmla="*/ 877 w 1293"/>
                <a:gd name="T3" fmla="*/ 0 h 1149"/>
                <a:gd name="T4" fmla="*/ 416 w 1293"/>
                <a:gd name="T5" fmla="*/ 0 h 1149"/>
                <a:gd name="T6" fmla="*/ 262 w 1293"/>
                <a:gd name="T7" fmla="*/ 91 h 1149"/>
                <a:gd name="T8" fmla="*/ 36 w 1293"/>
                <a:gd name="T9" fmla="*/ 488 h 1149"/>
                <a:gd name="T10" fmla="*/ 36 w 1293"/>
                <a:gd name="T11" fmla="*/ 660 h 1149"/>
                <a:gd name="T12" fmla="*/ 262 w 1293"/>
                <a:gd name="T13" fmla="*/ 1057 h 1149"/>
                <a:gd name="T14" fmla="*/ 416 w 1293"/>
                <a:gd name="T15" fmla="*/ 1148 h 1149"/>
                <a:gd name="T16" fmla="*/ 877 w 1293"/>
                <a:gd name="T17" fmla="*/ 1148 h 1149"/>
                <a:gd name="T18" fmla="*/ 1030 w 1293"/>
                <a:gd name="T19" fmla="*/ 1057 h 1149"/>
                <a:gd name="T20" fmla="*/ 1256 w 1293"/>
                <a:gd name="T21" fmla="*/ 660 h 1149"/>
                <a:gd name="T22" fmla="*/ 1256 w 1293"/>
                <a:gd name="T23" fmla="*/ 488 h 1149"/>
                <a:gd name="T24" fmla="*/ 1030 w 1293"/>
                <a:gd name="T25" fmla="*/ 91 h 1149"/>
                <a:gd name="T26" fmla="*/ 877 w 1293"/>
                <a:gd name="T27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3" h="1149">
                  <a:moveTo>
                    <a:pt x="877" y="0"/>
                  </a:moveTo>
                  <a:lnTo>
                    <a:pt x="877" y="0"/>
                  </a:lnTo>
                  <a:cubicBezTo>
                    <a:pt x="416" y="0"/>
                    <a:pt x="416" y="0"/>
                    <a:pt x="416" y="0"/>
                  </a:cubicBezTo>
                  <a:cubicBezTo>
                    <a:pt x="353" y="0"/>
                    <a:pt x="298" y="36"/>
                    <a:pt x="262" y="91"/>
                  </a:cubicBezTo>
                  <a:cubicBezTo>
                    <a:pt x="36" y="488"/>
                    <a:pt x="36" y="488"/>
                    <a:pt x="36" y="488"/>
                  </a:cubicBezTo>
                  <a:cubicBezTo>
                    <a:pt x="0" y="542"/>
                    <a:pt x="0" y="606"/>
                    <a:pt x="36" y="660"/>
                  </a:cubicBezTo>
                  <a:cubicBezTo>
                    <a:pt x="262" y="1057"/>
                    <a:pt x="262" y="1057"/>
                    <a:pt x="262" y="1057"/>
                  </a:cubicBezTo>
                  <a:cubicBezTo>
                    <a:pt x="298" y="1112"/>
                    <a:pt x="353" y="1148"/>
                    <a:pt x="416" y="1148"/>
                  </a:cubicBezTo>
                  <a:cubicBezTo>
                    <a:pt x="877" y="1148"/>
                    <a:pt x="877" y="1148"/>
                    <a:pt x="877" y="1148"/>
                  </a:cubicBezTo>
                  <a:cubicBezTo>
                    <a:pt x="940" y="1148"/>
                    <a:pt x="994" y="1112"/>
                    <a:pt x="1030" y="1057"/>
                  </a:cubicBezTo>
                  <a:cubicBezTo>
                    <a:pt x="1256" y="660"/>
                    <a:pt x="1256" y="660"/>
                    <a:pt x="1256" y="660"/>
                  </a:cubicBezTo>
                  <a:cubicBezTo>
                    <a:pt x="1292" y="606"/>
                    <a:pt x="1292" y="542"/>
                    <a:pt x="1256" y="488"/>
                  </a:cubicBezTo>
                  <a:cubicBezTo>
                    <a:pt x="1030" y="91"/>
                    <a:pt x="1030" y="91"/>
                    <a:pt x="1030" y="91"/>
                  </a:cubicBezTo>
                  <a:cubicBezTo>
                    <a:pt x="994" y="36"/>
                    <a:pt x="940" y="0"/>
                    <a:pt x="877" y="0"/>
                  </a:cubicBezTo>
                </a:path>
              </a:pathLst>
            </a:custGeom>
            <a:solidFill>
              <a:srgbClr val="41B69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C1B4C4B0-61E2-7048-9314-C870FB11C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6964" y="10146261"/>
              <a:ext cx="1341866" cy="1195317"/>
            </a:xfrm>
            <a:custGeom>
              <a:avLst/>
              <a:gdLst>
                <a:gd name="T0" fmla="*/ 876 w 1293"/>
                <a:gd name="T1" fmla="*/ 0 h 1149"/>
                <a:gd name="T2" fmla="*/ 876 w 1293"/>
                <a:gd name="T3" fmla="*/ 0 h 1149"/>
                <a:gd name="T4" fmla="*/ 415 w 1293"/>
                <a:gd name="T5" fmla="*/ 0 h 1149"/>
                <a:gd name="T6" fmla="*/ 262 w 1293"/>
                <a:gd name="T7" fmla="*/ 91 h 1149"/>
                <a:gd name="T8" fmla="*/ 36 w 1293"/>
                <a:gd name="T9" fmla="*/ 488 h 1149"/>
                <a:gd name="T10" fmla="*/ 36 w 1293"/>
                <a:gd name="T11" fmla="*/ 660 h 1149"/>
                <a:gd name="T12" fmla="*/ 262 w 1293"/>
                <a:gd name="T13" fmla="*/ 1057 h 1149"/>
                <a:gd name="T14" fmla="*/ 415 w 1293"/>
                <a:gd name="T15" fmla="*/ 1148 h 1149"/>
                <a:gd name="T16" fmla="*/ 876 w 1293"/>
                <a:gd name="T17" fmla="*/ 1148 h 1149"/>
                <a:gd name="T18" fmla="*/ 1030 w 1293"/>
                <a:gd name="T19" fmla="*/ 1057 h 1149"/>
                <a:gd name="T20" fmla="*/ 1265 w 1293"/>
                <a:gd name="T21" fmla="*/ 660 h 1149"/>
                <a:gd name="T22" fmla="*/ 1265 w 1293"/>
                <a:gd name="T23" fmla="*/ 488 h 1149"/>
                <a:gd name="T24" fmla="*/ 1030 w 1293"/>
                <a:gd name="T25" fmla="*/ 91 h 1149"/>
                <a:gd name="T26" fmla="*/ 876 w 1293"/>
                <a:gd name="T27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3" h="1149">
                  <a:moveTo>
                    <a:pt x="876" y="0"/>
                  </a:moveTo>
                  <a:lnTo>
                    <a:pt x="876" y="0"/>
                  </a:lnTo>
                  <a:cubicBezTo>
                    <a:pt x="415" y="0"/>
                    <a:pt x="415" y="0"/>
                    <a:pt x="415" y="0"/>
                  </a:cubicBezTo>
                  <a:cubicBezTo>
                    <a:pt x="352" y="0"/>
                    <a:pt x="298" y="36"/>
                    <a:pt x="262" y="91"/>
                  </a:cubicBezTo>
                  <a:cubicBezTo>
                    <a:pt x="36" y="488"/>
                    <a:pt x="36" y="488"/>
                    <a:pt x="36" y="488"/>
                  </a:cubicBezTo>
                  <a:cubicBezTo>
                    <a:pt x="0" y="542"/>
                    <a:pt x="0" y="606"/>
                    <a:pt x="36" y="660"/>
                  </a:cubicBezTo>
                  <a:cubicBezTo>
                    <a:pt x="262" y="1057"/>
                    <a:pt x="262" y="1057"/>
                    <a:pt x="262" y="1057"/>
                  </a:cubicBezTo>
                  <a:cubicBezTo>
                    <a:pt x="298" y="1112"/>
                    <a:pt x="352" y="1148"/>
                    <a:pt x="415" y="1148"/>
                  </a:cubicBezTo>
                  <a:cubicBezTo>
                    <a:pt x="876" y="1148"/>
                    <a:pt x="876" y="1148"/>
                    <a:pt x="876" y="1148"/>
                  </a:cubicBezTo>
                  <a:cubicBezTo>
                    <a:pt x="939" y="1148"/>
                    <a:pt x="1002" y="1112"/>
                    <a:pt x="1030" y="1057"/>
                  </a:cubicBezTo>
                  <a:cubicBezTo>
                    <a:pt x="1265" y="660"/>
                    <a:pt x="1265" y="660"/>
                    <a:pt x="1265" y="660"/>
                  </a:cubicBezTo>
                  <a:cubicBezTo>
                    <a:pt x="1292" y="606"/>
                    <a:pt x="1292" y="542"/>
                    <a:pt x="1265" y="488"/>
                  </a:cubicBezTo>
                  <a:cubicBezTo>
                    <a:pt x="1030" y="91"/>
                    <a:pt x="1030" y="91"/>
                    <a:pt x="1030" y="91"/>
                  </a:cubicBezTo>
                  <a:cubicBezTo>
                    <a:pt x="1002" y="36"/>
                    <a:pt x="939" y="0"/>
                    <a:pt x="876" y="0"/>
                  </a:cubicBezTo>
                </a:path>
              </a:pathLst>
            </a:custGeom>
            <a:solidFill>
              <a:srgbClr val="FDB9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6125EC6D-2DFE-784C-8312-F19967D6A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8050" y="10146261"/>
              <a:ext cx="1332709" cy="1195317"/>
            </a:xfrm>
            <a:custGeom>
              <a:avLst/>
              <a:gdLst>
                <a:gd name="T0" fmla="*/ 866 w 1283"/>
                <a:gd name="T1" fmla="*/ 0 h 1149"/>
                <a:gd name="T2" fmla="*/ 866 w 1283"/>
                <a:gd name="T3" fmla="*/ 0 h 1149"/>
                <a:gd name="T4" fmla="*/ 416 w 1283"/>
                <a:gd name="T5" fmla="*/ 0 h 1149"/>
                <a:gd name="T6" fmla="*/ 262 w 1283"/>
                <a:gd name="T7" fmla="*/ 91 h 1149"/>
                <a:gd name="T8" fmla="*/ 27 w 1283"/>
                <a:gd name="T9" fmla="*/ 488 h 1149"/>
                <a:gd name="T10" fmla="*/ 27 w 1283"/>
                <a:gd name="T11" fmla="*/ 660 h 1149"/>
                <a:gd name="T12" fmla="*/ 262 w 1283"/>
                <a:gd name="T13" fmla="*/ 1057 h 1149"/>
                <a:gd name="T14" fmla="*/ 416 w 1283"/>
                <a:gd name="T15" fmla="*/ 1148 h 1149"/>
                <a:gd name="T16" fmla="*/ 866 w 1283"/>
                <a:gd name="T17" fmla="*/ 1148 h 1149"/>
                <a:gd name="T18" fmla="*/ 1020 w 1283"/>
                <a:gd name="T19" fmla="*/ 1057 h 1149"/>
                <a:gd name="T20" fmla="*/ 1255 w 1283"/>
                <a:gd name="T21" fmla="*/ 660 h 1149"/>
                <a:gd name="T22" fmla="*/ 1255 w 1283"/>
                <a:gd name="T23" fmla="*/ 488 h 1149"/>
                <a:gd name="T24" fmla="*/ 1020 w 1283"/>
                <a:gd name="T25" fmla="*/ 91 h 1149"/>
                <a:gd name="T26" fmla="*/ 866 w 1283"/>
                <a:gd name="T27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3" h="1149">
                  <a:moveTo>
                    <a:pt x="866" y="0"/>
                  </a:moveTo>
                  <a:lnTo>
                    <a:pt x="866" y="0"/>
                  </a:lnTo>
                  <a:cubicBezTo>
                    <a:pt x="416" y="0"/>
                    <a:pt x="416" y="0"/>
                    <a:pt x="416" y="0"/>
                  </a:cubicBezTo>
                  <a:cubicBezTo>
                    <a:pt x="352" y="0"/>
                    <a:pt x="289" y="36"/>
                    <a:pt x="262" y="91"/>
                  </a:cubicBezTo>
                  <a:cubicBezTo>
                    <a:pt x="27" y="488"/>
                    <a:pt x="27" y="488"/>
                    <a:pt x="27" y="488"/>
                  </a:cubicBezTo>
                  <a:cubicBezTo>
                    <a:pt x="0" y="542"/>
                    <a:pt x="0" y="606"/>
                    <a:pt x="27" y="660"/>
                  </a:cubicBezTo>
                  <a:cubicBezTo>
                    <a:pt x="262" y="1057"/>
                    <a:pt x="262" y="1057"/>
                    <a:pt x="262" y="1057"/>
                  </a:cubicBezTo>
                  <a:cubicBezTo>
                    <a:pt x="289" y="1112"/>
                    <a:pt x="352" y="1148"/>
                    <a:pt x="416" y="1148"/>
                  </a:cubicBezTo>
                  <a:cubicBezTo>
                    <a:pt x="866" y="1148"/>
                    <a:pt x="866" y="1148"/>
                    <a:pt x="866" y="1148"/>
                  </a:cubicBezTo>
                  <a:cubicBezTo>
                    <a:pt x="930" y="1148"/>
                    <a:pt x="993" y="1112"/>
                    <a:pt x="1020" y="1057"/>
                  </a:cubicBezTo>
                  <a:cubicBezTo>
                    <a:pt x="1255" y="660"/>
                    <a:pt x="1255" y="660"/>
                    <a:pt x="1255" y="660"/>
                  </a:cubicBezTo>
                  <a:cubicBezTo>
                    <a:pt x="1282" y="606"/>
                    <a:pt x="1282" y="542"/>
                    <a:pt x="1255" y="488"/>
                  </a:cubicBezTo>
                  <a:cubicBezTo>
                    <a:pt x="1020" y="91"/>
                    <a:pt x="1020" y="91"/>
                    <a:pt x="1020" y="91"/>
                  </a:cubicBezTo>
                  <a:cubicBezTo>
                    <a:pt x="993" y="36"/>
                    <a:pt x="930" y="0"/>
                    <a:pt x="866" y="0"/>
                  </a:cubicBezTo>
                </a:path>
              </a:pathLst>
            </a:custGeom>
            <a:solidFill>
              <a:srgbClr val="ED5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F441A324-8122-1048-A868-52D2E9357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399" y="10146261"/>
              <a:ext cx="1341869" cy="1195317"/>
            </a:xfrm>
            <a:custGeom>
              <a:avLst/>
              <a:gdLst>
                <a:gd name="T0" fmla="*/ 876 w 1293"/>
                <a:gd name="T1" fmla="*/ 0 h 1149"/>
                <a:gd name="T2" fmla="*/ 876 w 1293"/>
                <a:gd name="T3" fmla="*/ 0 h 1149"/>
                <a:gd name="T4" fmla="*/ 415 w 1293"/>
                <a:gd name="T5" fmla="*/ 0 h 1149"/>
                <a:gd name="T6" fmla="*/ 261 w 1293"/>
                <a:gd name="T7" fmla="*/ 91 h 1149"/>
                <a:gd name="T8" fmla="*/ 27 w 1293"/>
                <a:gd name="T9" fmla="*/ 488 h 1149"/>
                <a:gd name="T10" fmla="*/ 27 w 1293"/>
                <a:gd name="T11" fmla="*/ 660 h 1149"/>
                <a:gd name="T12" fmla="*/ 261 w 1293"/>
                <a:gd name="T13" fmla="*/ 1057 h 1149"/>
                <a:gd name="T14" fmla="*/ 415 w 1293"/>
                <a:gd name="T15" fmla="*/ 1148 h 1149"/>
                <a:gd name="T16" fmla="*/ 876 w 1293"/>
                <a:gd name="T17" fmla="*/ 1148 h 1149"/>
                <a:gd name="T18" fmla="*/ 1029 w 1293"/>
                <a:gd name="T19" fmla="*/ 1057 h 1149"/>
                <a:gd name="T20" fmla="*/ 1255 w 1293"/>
                <a:gd name="T21" fmla="*/ 660 h 1149"/>
                <a:gd name="T22" fmla="*/ 1255 w 1293"/>
                <a:gd name="T23" fmla="*/ 488 h 1149"/>
                <a:gd name="T24" fmla="*/ 1029 w 1293"/>
                <a:gd name="T25" fmla="*/ 91 h 1149"/>
                <a:gd name="T26" fmla="*/ 876 w 1293"/>
                <a:gd name="T27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3" h="1149">
                  <a:moveTo>
                    <a:pt x="876" y="0"/>
                  </a:moveTo>
                  <a:lnTo>
                    <a:pt x="876" y="0"/>
                  </a:lnTo>
                  <a:cubicBezTo>
                    <a:pt x="415" y="0"/>
                    <a:pt x="415" y="0"/>
                    <a:pt x="415" y="0"/>
                  </a:cubicBezTo>
                  <a:cubicBezTo>
                    <a:pt x="352" y="0"/>
                    <a:pt x="289" y="36"/>
                    <a:pt x="261" y="91"/>
                  </a:cubicBezTo>
                  <a:cubicBezTo>
                    <a:pt x="27" y="488"/>
                    <a:pt x="27" y="488"/>
                    <a:pt x="27" y="488"/>
                  </a:cubicBezTo>
                  <a:cubicBezTo>
                    <a:pt x="0" y="542"/>
                    <a:pt x="0" y="606"/>
                    <a:pt x="27" y="660"/>
                  </a:cubicBezTo>
                  <a:cubicBezTo>
                    <a:pt x="261" y="1057"/>
                    <a:pt x="261" y="1057"/>
                    <a:pt x="261" y="1057"/>
                  </a:cubicBezTo>
                  <a:cubicBezTo>
                    <a:pt x="289" y="1112"/>
                    <a:pt x="352" y="1148"/>
                    <a:pt x="415" y="1148"/>
                  </a:cubicBezTo>
                  <a:cubicBezTo>
                    <a:pt x="876" y="1148"/>
                    <a:pt x="876" y="1148"/>
                    <a:pt x="876" y="1148"/>
                  </a:cubicBezTo>
                  <a:cubicBezTo>
                    <a:pt x="939" y="1148"/>
                    <a:pt x="993" y="1112"/>
                    <a:pt x="1029" y="1057"/>
                  </a:cubicBezTo>
                  <a:cubicBezTo>
                    <a:pt x="1255" y="660"/>
                    <a:pt x="1255" y="660"/>
                    <a:pt x="1255" y="660"/>
                  </a:cubicBezTo>
                  <a:cubicBezTo>
                    <a:pt x="1292" y="606"/>
                    <a:pt x="1292" y="542"/>
                    <a:pt x="1255" y="488"/>
                  </a:cubicBezTo>
                  <a:cubicBezTo>
                    <a:pt x="1029" y="91"/>
                    <a:pt x="1029" y="91"/>
                    <a:pt x="1029" y="91"/>
                  </a:cubicBezTo>
                  <a:cubicBezTo>
                    <a:pt x="993" y="36"/>
                    <a:pt x="939" y="0"/>
                    <a:pt x="876" y="0"/>
                  </a:cubicBezTo>
                </a:path>
              </a:pathLst>
            </a:custGeom>
            <a:solidFill>
              <a:srgbClr val="2AA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DA5A7CFE-E68C-7B4F-A60B-D2CF32BBA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3426" y="10146261"/>
              <a:ext cx="1341869" cy="1195317"/>
            </a:xfrm>
            <a:custGeom>
              <a:avLst/>
              <a:gdLst>
                <a:gd name="T0" fmla="*/ 876 w 1293"/>
                <a:gd name="T1" fmla="*/ 0 h 1149"/>
                <a:gd name="T2" fmla="*/ 876 w 1293"/>
                <a:gd name="T3" fmla="*/ 0 h 1149"/>
                <a:gd name="T4" fmla="*/ 416 w 1293"/>
                <a:gd name="T5" fmla="*/ 0 h 1149"/>
                <a:gd name="T6" fmla="*/ 262 w 1293"/>
                <a:gd name="T7" fmla="*/ 91 h 1149"/>
                <a:gd name="T8" fmla="*/ 36 w 1293"/>
                <a:gd name="T9" fmla="*/ 488 h 1149"/>
                <a:gd name="T10" fmla="*/ 36 w 1293"/>
                <a:gd name="T11" fmla="*/ 660 h 1149"/>
                <a:gd name="T12" fmla="*/ 262 w 1293"/>
                <a:gd name="T13" fmla="*/ 1057 h 1149"/>
                <a:gd name="T14" fmla="*/ 416 w 1293"/>
                <a:gd name="T15" fmla="*/ 1148 h 1149"/>
                <a:gd name="T16" fmla="*/ 876 w 1293"/>
                <a:gd name="T17" fmla="*/ 1148 h 1149"/>
                <a:gd name="T18" fmla="*/ 1030 w 1293"/>
                <a:gd name="T19" fmla="*/ 1057 h 1149"/>
                <a:gd name="T20" fmla="*/ 1256 w 1293"/>
                <a:gd name="T21" fmla="*/ 660 h 1149"/>
                <a:gd name="T22" fmla="*/ 1256 w 1293"/>
                <a:gd name="T23" fmla="*/ 488 h 1149"/>
                <a:gd name="T24" fmla="*/ 1030 w 1293"/>
                <a:gd name="T25" fmla="*/ 91 h 1149"/>
                <a:gd name="T26" fmla="*/ 876 w 1293"/>
                <a:gd name="T27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3" h="1149">
                  <a:moveTo>
                    <a:pt x="876" y="0"/>
                  </a:moveTo>
                  <a:lnTo>
                    <a:pt x="876" y="0"/>
                  </a:lnTo>
                  <a:cubicBezTo>
                    <a:pt x="416" y="0"/>
                    <a:pt x="416" y="0"/>
                    <a:pt x="416" y="0"/>
                  </a:cubicBezTo>
                  <a:cubicBezTo>
                    <a:pt x="352" y="0"/>
                    <a:pt x="289" y="36"/>
                    <a:pt x="262" y="91"/>
                  </a:cubicBezTo>
                  <a:cubicBezTo>
                    <a:pt x="36" y="488"/>
                    <a:pt x="36" y="488"/>
                    <a:pt x="36" y="488"/>
                  </a:cubicBezTo>
                  <a:cubicBezTo>
                    <a:pt x="0" y="542"/>
                    <a:pt x="0" y="606"/>
                    <a:pt x="36" y="660"/>
                  </a:cubicBezTo>
                  <a:cubicBezTo>
                    <a:pt x="262" y="1057"/>
                    <a:pt x="262" y="1057"/>
                    <a:pt x="262" y="1057"/>
                  </a:cubicBezTo>
                  <a:cubicBezTo>
                    <a:pt x="289" y="1112"/>
                    <a:pt x="352" y="1148"/>
                    <a:pt x="416" y="1148"/>
                  </a:cubicBezTo>
                  <a:cubicBezTo>
                    <a:pt x="876" y="1148"/>
                    <a:pt x="876" y="1148"/>
                    <a:pt x="876" y="1148"/>
                  </a:cubicBezTo>
                  <a:cubicBezTo>
                    <a:pt x="939" y="1148"/>
                    <a:pt x="994" y="1112"/>
                    <a:pt x="1030" y="1057"/>
                  </a:cubicBezTo>
                  <a:cubicBezTo>
                    <a:pt x="1256" y="660"/>
                    <a:pt x="1256" y="660"/>
                    <a:pt x="1256" y="660"/>
                  </a:cubicBezTo>
                  <a:cubicBezTo>
                    <a:pt x="1292" y="606"/>
                    <a:pt x="1292" y="542"/>
                    <a:pt x="1256" y="488"/>
                  </a:cubicBezTo>
                  <a:cubicBezTo>
                    <a:pt x="1030" y="91"/>
                    <a:pt x="1030" y="91"/>
                    <a:pt x="1030" y="91"/>
                  </a:cubicBezTo>
                  <a:cubicBezTo>
                    <a:pt x="994" y="36"/>
                    <a:pt x="939" y="0"/>
                    <a:pt x="876" y="0"/>
                  </a:cubicBezTo>
                </a:path>
              </a:pathLst>
            </a:custGeom>
            <a:solidFill>
              <a:srgbClr val="A2E7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Freeform 227">
              <a:extLst>
                <a:ext uri="{FF2B5EF4-FFF2-40B4-BE49-F238E27FC236}">
                  <a16:creationId xmlns:a16="http://schemas.microsoft.com/office/drawing/2014/main" id="{1E248DD9-9B68-934F-98B0-F3D32D735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547" y="10379830"/>
              <a:ext cx="467135" cy="632006"/>
            </a:xfrm>
            <a:custGeom>
              <a:avLst/>
              <a:gdLst>
                <a:gd name="T0" fmla="*/ 225 w 451"/>
                <a:gd name="T1" fmla="*/ 606 h 607"/>
                <a:gd name="T2" fmla="*/ 225 w 451"/>
                <a:gd name="T3" fmla="*/ 606 h 607"/>
                <a:gd name="T4" fmla="*/ 0 w 451"/>
                <a:gd name="T5" fmla="*/ 389 h 607"/>
                <a:gd name="T6" fmla="*/ 9 w 451"/>
                <a:gd name="T7" fmla="*/ 344 h 607"/>
                <a:gd name="T8" fmla="*/ 9 w 451"/>
                <a:gd name="T9" fmla="*/ 344 h 607"/>
                <a:gd name="T10" fmla="*/ 18 w 451"/>
                <a:gd name="T11" fmla="*/ 307 h 607"/>
                <a:gd name="T12" fmla="*/ 36 w 451"/>
                <a:gd name="T13" fmla="*/ 253 h 607"/>
                <a:gd name="T14" fmla="*/ 53 w 451"/>
                <a:gd name="T15" fmla="*/ 244 h 607"/>
                <a:gd name="T16" fmla="*/ 62 w 451"/>
                <a:gd name="T17" fmla="*/ 262 h 607"/>
                <a:gd name="T18" fmla="*/ 45 w 451"/>
                <a:gd name="T19" fmla="*/ 316 h 607"/>
                <a:gd name="T20" fmla="*/ 45 w 451"/>
                <a:gd name="T21" fmla="*/ 316 h 607"/>
                <a:gd name="T22" fmla="*/ 36 w 451"/>
                <a:gd name="T23" fmla="*/ 344 h 607"/>
                <a:gd name="T24" fmla="*/ 36 w 451"/>
                <a:gd name="T25" fmla="*/ 344 h 607"/>
                <a:gd name="T26" fmla="*/ 36 w 451"/>
                <a:gd name="T27" fmla="*/ 353 h 607"/>
                <a:gd name="T28" fmla="*/ 27 w 451"/>
                <a:gd name="T29" fmla="*/ 389 h 607"/>
                <a:gd name="T30" fmla="*/ 225 w 451"/>
                <a:gd name="T31" fmla="*/ 578 h 607"/>
                <a:gd name="T32" fmla="*/ 424 w 451"/>
                <a:gd name="T33" fmla="*/ 389 h 607"/>
                <a:gd name="T34" fmla="*/ 414 w 451"/>
                <a:gd name="T35" fmla="*/ 353 h 607"/>
                <a:gd name="T36" fmla="*/ 414 w 451"/>
                <a:gd name="T37" fmla="*/ 344 h 607"/>
                <a:gd name="T38" fmla="*/ 405 w 451"/>
                <a:gd name="T39" fmla="*/ 316 h 607"/>
                <a:gd name="T40" fmla="*/ 405 w 451"/>
                <a:gd name="T41" fmla="*/ 316 h 607"/>
                <a:gd name="T42" fmla="*/ 225 w 451"/>
                <a:gd name="T43" fmla="*/ 36 h 607"/>
                <a:gd name="T44" fmla="*/ 98 w 451"/>
                <a:gd name="T45" fmla="*/ 181 h 607"/>
                <a:gd name="T46" fmla="*/ 80 w 451"/>
                <a:gd name="T47" fmla="*/ 190 h 607"/>
                <a:gd name="T48" fmla="*/ 80 w 451"/>
                <a:gd name="T49" fmla="*/ 172 h 607"/>
                <a:gd name="T50" fmla="*/ 216 w 451"/>
                <a:gd name="T51" fmla="*/ 9 h 607"/>
                <a:gd name="T52" fmla="*/ 234 w 451"/>
                <a:gd name="T53" fmla="*/ 9 h 607"/>
                <a:gd name="T54" fmla="*/ 432 w 451"/>
                <a:gd name="T55" fmla="*/ 307 h 607"/>
                <a:gd name="T56" fmla="*/ 441 w 451"/>
                <a:gd name="T57" fmla="*/ 344 h 607"/>
                <a:gd name="T58" fmla="*/ 441 w 451"/>
                <a:gd name="T59" fmla="*/ 344 h 607"/>
                <a:gd name="T60" fmla="*/ 441 w 451"/>
                <a:gd name="T61" fmla="*/ 344 h 607"/>
                <a:gd name="T62" fmla="*/ 450 w 451"/>
                <a:gd name="T63" fmla="*/ 389 h 607"/>
                <a:gd name="T64" fmla="*/ 225 w 451"/>
                <a:gd name="T65" fmla="*/ 60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1" h="607">
                  <a:moveTo>
                    <a:pt x="225" y="606"/>
                  </a:moveTo>
                  <a:lnTo>
                    <a:pt x="225" y="606"/>
                  </a:lnTo>
                  <a:cubicBezTo>
                    <a:pt x="98" y="606"/>
                    <a:pt x="0" y="506"/>
                    <a:pt x="0" y="389"/>
                  </a:cubicBezTo>
                  <a:cubicBezTo>
                    <a:pt x="0" y="371"/>
                    <a:pt x="9" y="362"/>
                    <a:pt x="9" y="344"/>
                  </a:cubicBezTo>
                  <a:lnTo>
                    <a:pt x="9" y="344"/>
                  </a:lnTo>
                  <a:cubicBezTo>
                    <a:pt x="9" y="334"/>
                    <a:pt x="9" y="325"/>
                    <a:pt x="18" y="307"/>
                  </a:cubicBezTo>
                  <a:cubicBezTo>
                    <a:pt x="27" y="289"/>
                    <a:pt x="27" y="271"/>
                    <a:pt x="36" y="253"/>
                  </a:cubicBezTo>
                  <a:cubicBezTo>
                    <a:pt x="36" y="244"/>
                    <a:pt x="45" y="244"/>
                    <a:pt x="53" y="244"/>
                  </a:cubicBezTo>
                  <a:cubicBezTo>
                    <a:pt x="62" y="253"/>
                    <a:pt x="62" y="253"/>
                    <a:pt x="62" y="262"/>
                  </a:cubicBezTo>
                  <a:cubicBezTo>
                    <a:pt x="53" y="280"/>
                    <a:pt x="45" y="298"/>
                    <a:pt x="45" y="316"/>
                  </a:cubicBezTo>
                  <a:lnTo>
                    <a:pt x="45" y="316"/>
                  </a:lnTo>
                  <a:cubicBezTo>
                    <a:pt x="36" y="325"/>
                    <a:pt x="36" y="334"/>
                    <a:pt x="36" y="344"/>
                  </a:cubicBezTo>
                  <a:lnTo>
                    <a:pt x="36" y="344"/>
                  </a:lnTo>
                  <a:cubicBezTo>
                    <a:pt x="36" y="353"/>
                    <a:pt x="36" y="353"/>
                    <a:pt x="36" y="353"/>
                  </a:cubicBezTo>
                  <a:cubicBezTo>
                    <a:pt x="27" y="362"/>
                    <a:pt x="27" y="371"/>
                    <a:pt x="27" y="389"/>
                  </a:cubicBezTo>
                  <a:cubicBezTo>
                    <a:pt x="27" y="497"/>
                    <a:pt x="116" y="578"/>
                    <a:pt x="225" y="578"/>
                  </a:cubicBezTo>
                  <a:cubicBezTo>
                    <a:pt x="333" y="578"/>
                    <a:pt x="424" y="497"/>
                    <a:pt x="424" y="389"/>
                  </a:cubicBezTo>
                  <a:cubicBezTo>
                    <a:pt x="424" y="371"/>
                    <a:pt x="424" y="362"/>
                    <a:pt x="414" y="353"/>
                  </a:cubicBezTo>
                  <a:lnTo>
                    <a:pt x="414" y="344"/>
                  </a:lnTo>
                  <a:cubicBezTo>
                    <a:pt x="414" y="334"/>
                    <a:pt x="414" y="325"/>
                    <a:pt x="405" y="316"/>
                  </a:cubicBezTo>
                  <a:lnTo>
                    <a:pt x="405" y="316"/>
                  </a:lnTo>
                  <a:cubicBezTo>
                    <a:pt x="378" y="217"/>
                    <a:pt x="315" y="118"/>
                    <a:pt x="225" y="36"/>
                  </a:cubicBezTo>
                  <a:cubicBezTo>
                    <a:pt x="171" y="81"/>
                    <a:pt x="134" y="136"/>
                    <a:pt x="98" y="181"/>
                  </a:cubicBezTo>
                  <a:cubicBezTo>
                    <a:pt x="98" y="190"/>
                    <a:pt x="89" y="190"/>
                    <a:pt x="80" y="190"/>
                  </a:cubicBezTo>
                  <a:cubicBezTo>
                    <a:pt x="80" y="190"/>
                    <a:pt x="71" y="181"/>
                    <a:pt x="80" y="172"/>
                  </a:cubicBezTo>
                  <a:cubicBezTo>
                    <a:pt x="116" y="118"/>
                    <a:pt x="161" y="54"/>
                    <a:pt x="216" y="9"/>
                  </a:cubicBezTo>
                  <a:cubicBezTo>
                    <a:pt x="225" y="0"/>
                    <a:pt x="225" y="0"/>
                    <a:pt x="234" y="9"/>
                  </a:cubicBezTo>
                  <a:cubicBezTo>
                    <a:pt x="333" y="100"/>
                    <a:pt x="396" y="199"/>
                    <a:pt x="432" y="307"/>
                  </a:cubicBezTo>
                  <a:cubicBezTo>
                    <a:pt x="432" y="325"/>
                    <a:pt x="441" y="334"/>
                    <a:pt x="441" y="344"/>
                  </a:cubicBezTo>
                  <a:lnTo>
                    <a:pt x="441" y="344"/>
                  </a:lnTo>
                  <a:lnTo>
                    <a:pt x="441" y="344"/>
                  </a:lnTo>
                  <a:cubicBezTo>
                    <a:pt x="441" y="362"/>
                    <a:pt x="450" y="371"/>
                    <a:pt x="450" y="389"/>
                  </a:cubicBezTo>
                  <a:cubicBezTo>
                    <a:pt x="450" y="506"/>
                    <a:pt x="351" y="606"/>
                    <a:pt x="225" y="6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228">
              <a:extLst>
                <a:ext uri="{FF2B5EF4-FFF2-40B4-BE49-F238E27FC236}">
                  <a16:creationId xmlns:a16="http://schemas.microsoft.com/office/drawing/2014/main" id="{65F54DAC-B0E3-5E42-BC15-C4CBA608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2956" y="10549279"/>
              <a:ext cx="18319" cy="544992"/>
            </a:xfrm>
            <a:custGeom>
              <a:avLst/>
              <a:gdLst>
                <a:gd name="T0" fmla="*/ 9 w 19"/>
                <a:gd name="T1" fmla="*/ 524 h 525"/>
                <a:gd name="T2" fmla="*/ 9 w 19"/>
                <a:gd name="T3" fmla="*/ 524 h 525"/>
                <a:gd name="T4" fmla="*/ 0 w 19"/>
                <a:gd name="T5" fmla="*/ 515 h 525"/>
                <a:gd name="T6" fmla="*/ 0 w 19"/>
                <a:gd name="T7" fmla="*/ 18 h 525"/>
                <a:gd name="T8" fmla="*/ 9 w 19"/>
                <a:gd name="T9" fmla="*/ 0 h 525"/>
                <a:gd name="T10" fmla="*/ 18 w 19"/>
                <a:gd name="T11" fmla="*/ 18 h 525"/>
                <a:gd name="T12" fmla="*/ 18 w 19"/>
                <a:gd name="T13" fmla="*/ 515 h 525"/>
                <a:gd name="T14" fmla="*/ 9 w 19"/>
                <a:gd name="T15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25">
                  <a:moveTo>
                    <a:pt x="9" y="524"/>
                  </a:moveTo>
                  <a:lnTo>
                    <a:pt x="9" y="524"/>
                  </a:lnTo>
                  <a:cubicBezTo>
                    <a:pt x="0" y="524"/>
                    <a:pt x="0" y="524"/>
                    <a:pt x="0" y="5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18" y="9"/>
                    <a:pt x="18" y="18"/>
                  </a:cubicBezTo>
                  <a:cubicBezTo>
                    <a:pt x="18" y="515"/>
                    <a:pt x="18" y="515"/>
                    <a:pt x="18" y="515"/>
                  </a:cubicBezTo>
                  <a:cubicBezTo>
                    <a:pt x="18" y="524"/>
                    <a:pt x="18" y="524"/>
                    <a:pt x="9" y="5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29">
              <a:extLst>
                <a:ext uri="{FF2B5EF4-FFF2-40B4-BE49-F238E27FC236}">
                  <a16:creationId xmlns:a16="http://schemas.microsoft.com/office/drawing/2014/main" id="{D190D8A6-C595-AC4A-BC99-6FF27866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3797" y="10810326"/>
              <a:ext cx="123652" cy="114492"/>
            </a:xfrm>
            <a:custGeom>
              <a:avLst/>
              <a:gdLst>
                <a:gd name="T0" fmla="*/ 19 w 119"/>
                <a:gd name="T1" fmla="*/ 108 h 109"/>
                <a:gd name="T2" fmla="*/ 19 w 119"/>
                <a:gd name="T3" fmla="*/ 108 h 109"/>
                <a:gd name="T4" fmla="*/ 10 w 119"/>
                <a:gd name="T5" fmla="*/ 108 h 109"/>
                <a:gd name="T6" fmla="*/ 10 w 119"/>
                <a:gd name="T7" fmla="*/ 90 h 109"/>
                <a:gd name="T8" fmla="*/ 91 w 119"/>
                <a:gd name="T9" fmla="*/ 0 h 109"/>
                <a:gd name="T10" fmla="*/ 109 w 119"/>
                <a:gd name="T11" fmla="*/ 0 h 109"/>
                <a:gd name="T12" fmla="*/ 109 w 119"/>
                <a:gd name="T13" fmla="*/ 18 h 109"/>
                <a:gd name="T14" fmla="*/ 28 w 119"/>
                <a:gd name="T15" fmla="*/ 108 h 109"/>
                <a:gd name="T16" fmla="*/ 19 w 119"/>
                <a:gd name="T17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9">
                  <a:moveTo>
                    <a:pt x="19" y="108"/>
                  </a:moveTo>
                  <a:lnTo>
                    <a:pt x="19" y="108"/>
                  </a:lnTo>
                  <a:lnTo>
                    <a:pt x="10" y="108"/>
                  </a:lnTo>
                  <a:cubicBezTo>
                    <a:pt x="0" y="99"/>
                    <a:pt x="0" y="90"/>
                    <a:pt x="10" y="9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0" y="0"/>
                    <a:pt x="109" y="0"/>
                    <a:pt x="109" y="0"/>
                  </a:cubicBezTo>
                  <a:cubicBezTo>
                    <a:pt x="118" y="9"/>
                    <a:pt x="118" y="18"/>
                    <a:pt x="109" y="18"/>
                  </a:cubicBezTo>
                  <a:cubicBezTo>
                    <a:pt x="28" y="108"/>
                    <a:pt x="28" y="108"/>
                    <a:pt x="28" y="108"/>
                  </a:cubicBezTo>
                  <a:lnTo>
                    <a:pt x="19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230">
              <a:extLst>
                <a:ext uri="{FF2B5EF4-FFF2-40B4-BE49-F238E27FC236}">
                  <a16:creationId xmlns:a16="http://schemas.microsoft.com/office/drawing/2014/main" id="{FC4222C9-D5C3-0E42-851F-B8A23214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39" y="10631715"/>
              <a:ext cx="114495" cy="123655"/>
            </a:xfrm>
            <a:custGeom>
              <a:avLst/>
              <a:gdLst>
                <a:gd name="T0" fmla="*/ 91 w 110"/>
                <a:gd name="T1" fmla="*/ 118 h 119"/>
                <a:gd name="T2" fmla="*/ 91 w 110"/>
                <a:gd name="T3" fmla="*/ 118 h 119"/>
                <a:gd name="T4" fmla="*/ 82 w 110"/>
                <a:gd name="T5" fmla="*/ 109 h 119"/>
                <a:gd name="T6" fmla="*/ 0 w 110"/>
                <a:gd name="T7" fmla="*/ 27 h 119"/>
                <a:gd name="T8" fmla="*/ 0 w 110"/>
                <a:gd name="T9" fmla="*/ 9 h 119"/>
                <a:gd name="T10" fmla="*/ 18 w 110"/>
                <a:gd name="T11" fmla="*/ 9 h 119"/>
                <a:gd name="T12" fmla="*/ 100 w 110"/>
                <a:gd name="T13" fmla="*/ 90 h 119"/>
                <a:gd name="T14" fmla="*/ 100 w 110"/>
                <a:gd name="T15" fmla="*/ 109 h 119"/>
                <a:gd name="T16" fmla="*/ 91 w 11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9">
                  <a:moveTo>
                    <a:pt x="91" y="118"/>
                  </a:moveTo>
                  <a:lnTo>
                    <a:pt x="91" y="118"/>
                  </a:lnTo>
                  <a:lnTo>
                    <a:pt x="82" y="109"/>
                  </a:ln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9"/>
                    <a:pt x="0" y="9"/>
                  </a:cubicBezTo>
                  <a:cubicBezTo>
                    <a:pt x="9" y="0"/>
                    <a:pt x="18" y="0"/>
                    <a:pt x="18" y="9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100"/>
                    <a:pt x="100" y="109"/>
                    <a:pt x="100" y="109"/>
                  </a:cubicBezTo>
                  <a:lnTo>
                    <a:pt x="91" y="1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6" name="Freeform 231">
              <a:extLst>
                <a:ext uri="{FF2B5EF4-FFF2-40B4-BE49-F238E27FC236}">
                  <a16:creationId xmlns:a16="http://schemas.microsoft.com/office/drawing/2014/main" id="{1B1E299D-E2F0-3A49-A773-55C2EDDF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1694" y="10595077"/>
              <a:ext cx="54957" cy="114495"/>
            </a:xfrm>
            <a:custGeom>
              <a:avLst/>
              <a:gdLst>
                <a:gd name="T0" fmla="*/ 37 w 55"/>
                <a:gd name="T1" fmla="*/ 108 h 109"/>
                <a:gd name="T2" fmla="*/ 37 w 55"/>
                <a:gd name="T3" fmla="*/ 108 h 109"/>
                <a:gd name="T4" fmla="*/ 27 w 55"/>
                <a:gd name="T5" fmla="*/ 108 h 109"/>
                <a:gd name="T6" fmla="*/ 0 w 55"/>
                <a:gd name="T7" fmla="*/ 18 h 109"/>
                <a:gd name="T8" fmla="*/ 18 w 55"/>
                <a:gd name="T9" fmla="*/ 0 h 109"/>
                <a:gd name="T10" fmla="*/ 27 w 55"/>
                <a:gd name="T11" fmla="*/ 18 h 109"/>
                <a:gd name="T12" fmla="*/ 46 w 55"/>
                <a:gd name="T13" fmla="*/ 90 h 109"/>
                <a:gd name="T14" fmla="*/ 54 w 55"/>
                <a:gd name="T15" fmla="*/ 99 h 109"/>
                <a:gd name="T16" fmla="*/ 46 w 55"/>
                <a:gd name="T17" fmla="*/ 108 h 109"/>
                <a:gd name="T18" fmla="*/ 37 w 55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9">
                  <a:moveTo>
                    <a:pt x="37" y="108"/>
                  </a:moveTo>
                  <a:lnTo>
                    <a:pt x="37" y="108"/>
                  </a:lnTo>
                  <a:lnTo>
                    <a:pt x="27" y="108"/>
                  </a:lnTo>
                  <a:cubicBezTo>
                    <a:pt x="9" y="81"/>
                    <a:pt x="0" y="45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9"/>
                    <a:pt x="27" y="18"/>
                  </a:cubicBezTo>
                  <a:cubicBezTo>
                    <a:pt x="27" y="45"/>
                    <a:pt x="37" y="72"/>
                    <a:pt x="46" y="90"/>
                  </a:cubicBezTo>
                  <a:cubicBezTo>
                    <a:pt x="54" y="90"/>
                    <a:pt x="54" y="99"/>
                    <a:pt x="54" y="99"/>
                  </a:cubicBezTo>
                  <a:lnTo>
                    <a:pt x="46" y="108"/>
                  </a:lnTo>
                  <a:lnTo>
                    <a:pt x="37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7" name="Freeform 232">
              <a:extLst>
                <a:ext uri="{FF2B5EF4-FFF2-40B4-BE49-F238E27FC236}">
                  <a16:creationId xmlns:a16="http://schemas.microsoft.com/office/drawing/2014/main" id="{BE4D04D2-EA07-3F44-945E-C749B2CD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2620" y="10425627"/>
              <a:ext cx="627428" cy="366380"/>
            </a:xfrm>
            <a:custGeom>
              <a:avLst/>
              <a:gdLst>
                <a:gd name="T0" fmla="*/ 470 w 606"/>
                <a:gd name="T1" fmla="*/ 353 h 354"/>
                <a:gd name="T2" fmla="*/ 470 w 606"/>
                <a:gd name="T3" fmla="*/ 353 h 354"/>
                <a:gd name="T4" fmla="*/ 461 w 606"/>
                <a:gd name="T5" fmla="*/ 353 h 354"/>
                <a:gd name="T6" fmla="*/ 443 w 606"/>
                <a:gd name="T7" fmla="*/ 344 h 354"/>
                <a:gd name="T8" fmla="*/ 461 w 606"/>
                <a:gd name="T9" fmla="*/ 335 h 354"/>
                <a:gd name="T10" fmla="*/ 470 w 606"/>
                <a:gd name="T11" fmla="*/ 335 h 354"/>
                <a:gd name="T12" fmla="*/ 578 w 606"/>
                <a:gd name="T13" fmla="*/ 217 h 354"/>
                <a:gd name="T14" fmla="*/ 470 w 606"/>
                <a:gd name="T15" fmla="*/ 109 h 354"/>
                <a:gd name="T16" fmla="*/ 443 w 606"/>
                <a:gd name="T17" fmla="*/ 109 h 354"/>
                <a:gd name="T18" fmla="*/ 433 w 606"/>
                <a:gd name="T19" fmla="*/ 100 h 354"/>
                <a:gd name="T20" fmla="*/ 298 w 606"/>
                <a:gd name="T21" fmla="*/ 27 h 354"/>
                <a:gd name="T22" fmla="*/ 163 w 606"/>
                <a:gd name="T23" fmla="*/ 100 h 354"/>
                <a:gd name="T24" fmla="*/ 154 w 606"/>
                <a:gd name="T25" fmla="*/ 109 h 354"/>
                <a:gd name="T26" fmla="*/ 135 w 606"/>
                <a:gd name="T27" fmla="*/ 109 h 354"/>
                <a:gd name="T28" fmla="*/ 18 w 606"/>
                <a:gd name="T29" fmla="*/ 217 h 354"/>
                <a:gd name="T30" fmla="*/ 135 w 606"/>
                <a:gd name="T31" fmla="*/ 335 h 354"/>
                <a:gd name="T32" fmla="*/ 144 w 606"/>
                <a:gd name="T33" fmla="*/ 335 h 354"/>
                <a:gd name="T34" fmla="*/ 154 w 606"/>
                <a:gd name="T35" fmla="*/ 344 h 354"/>
                <a:gd name="T36" fmla="*/ 144 w 606"/>
                <a:gd name="T37" fmla="*/ 353 h 354"/>
                <a:gd name="T38" fmla="*/ 135 w 606"/>
                <a:gd name="T39" fmla="*/ 353 h 354"/>
                <a:gd name="T40" fmla="*/ 0 w 606"/>
                <a:gd name="T41" fmla="*/ 217 h 354"/>
                <a:gd name="T42" fmla="*/ 135 w 606"/>
                <a:gd name="T43" fmla="*/ 82 h 354"/>
                <a:gd name="T44" fmla="*/ 144 w 606"/>
                <a:gd name="T45" fmla="*/ 82 h 354"/>
                <a:gd name="T46" fmla="*/ 298 w 606"/>
                <a:gd name="T47" fmla="*/ 0 h 354"/>
                <a:gd name="T48" fmla="*/ 452 w 606"/>
                <a:gd name="T49" fmla="*/ 82 h 354"/>
                <a:gd name="T50" fmla="*/ 470 w 606"/>
                <a:gd name="T51" fmla="*/ 82 h 354"/>
                <a:gd name="T52" fmla="*/ 605 w 606"/>
                <a:gd name="T53" fmla="*/ 217 h 354"/>
                <a:gd name="T54" fmla="*/ 470 w 606"/>
                <a:gd name="T55" fmla="*/ 35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6" h="354">
                  <a:moveTo>
                    <a:pt x="470" y="353"/>
                  </a:moveTo>
                  <a:lnTo>
                    <a:pt x="470" y="353"/>
                  </a:lnTo>
                  <a:cubicBezTo>
                    <a:pt x="461" y="353"/>
                    <a:pt x="461" y="353"/>
                    <a:pt x="461" y="353"/>
                  </a:cubicBezTo>
                  <a:cubicBezTo>
                    <a:pt x="452" y="353"/>
                    <a:pt x="443" y="353"/>
                    <a:pt x="443" y="344"/>
                  </a:cubicBezTo>
                  <a:cubicBezTo>
                    <a:pt x="443" y="335"/>
                    <a:pt x="452" y="335"/>
                    <a:pt x="461" y="335"/>
                  </a:cubicBezTo>
                  <a:cubicBezTo>
                    <a:pt x="461" y="335"/>
                    <a:pt x="461" y="335"/>
                    <a:pt x="470" y="335"/>
                  </a:cubicBezTo>
                  <a:cubicBezTo>
                    <a:pt x="524" y="335"/>
                    <a:pt x="578" y="280"/>
                    <a:pt x="578" y="217"/>
                  </a:cubicBezTo>
                  <a:cubicBezTo>
                    <a:pt x="578" y="154"/>
                    <a:pt x="524" y="109"/>
                    <a:pt x="470" y="109"/>
                  </a:cubicBezTo>
                  <a:cubicBezTo>
                    <a:pt x="461" y="109"/>
                    <a:pt x="452" y="109"/>
                    <a:pt x="443" y="109"/>
                  </a:cubicBezTo>
                  <a:cubicBezTo>
                    <a:pt x="443" y="109"/>
                    <a:pt x="433" y="109"/>
                    <a:pt x="433" y="100"/>
                  </a:cubicBezTo>
                  <a:cubicBezTo>
                    <a:pt x="407" y="55"/>
                    <a:pt x="352" y="27"/>
                    <a:pt x="298" y="27"/>
                  </a:cubicBezTo>
                  <a:cubicBezTo>
                    <a:pt x="244" y="27"/>
                    <a:pt x="190" y="55"/>
                    <a:pt x="163" y="100"/>
                  </a:cubicBezTo>
                  <a:cubicBezTo>
                    <a:pt x="163" y="109"/>
                    <a:pt x="154" y="109"/>
                    <a:pt x="154" y="109"/>
                  </a:cubicBezTo>
                  <a:cubicBezTo>
                    <a:pt x="144" y="109"/>
                    <a:pt x="135" y="109"/>
                    <a:pt x="135" y="109"/>
                  </a:cubicBezTo>
                  <a:cubicBezTo>
                    <a:pt x="72" y="109"/>
                    <a:pt x="18" y="154"/>
                    <a:pt x="18" y="217"/>
                  </a:cubicBezTo>
                  <a:cubicBezTo>
                    <a:pt x="18" y="280"/>
                    <a:pt x="72" y="335"/>
                    <a:pt x="135" y="335"/>
                  </a:cubicBezTo>
                  <a:cubicBezTo>
                    <a:pt x="135" y="335"/>
                    <a:pt x="135" y="335"/>
                    <a:pt x="144" y="335"/>
                  </a:cubicBezTo>
                  <a:cubicBezTo>
                    <a:pt x="144" y="335"/>
                    <a:pt x="154" y="335"/>
                    <a:pt x="154" y="344"/>
                  </a:cubicBezTo>
                  <a:cubicBezTo>
                    <a:pt x="154" y="353"/>
                    <a:pt x="154" y="353"/>
                    <a:pt x="144" y="353"/>
                  </a:cubicBezTo>
                  <a:cubicBezTo>
                    <a:pt x="135" y="353"/>
                    <a:pt x="135" y="353"/>
                    <a:pt x="135" y="353"/>
                  </a:cubicBezTo>
                  <a:cubicBezTo>
                    <a:pt x="54" y="353"/>
                    <a:pt x="0" y="299"/>
                    <a:pt x="0" y="217"/>
                  </a:cubicBezTo>
                  <a:cubicBezTo>
                    <a:pt x="0" y="145"/>
                    <a:pt x="54" y="82"/>
                    <a:pt x="135" y="82"/>
                  </a:cubicBezTo>
                  <a:lnTo>
                    <a:pt x="144" y="82"/>
                  </a:lnTo>
                  <a:cubicBezTo>
                    <a:pt x="180" y="27"/>
                    <a:pt x="235" y="0"/>
                    <a:pt x="298" y="0"/>
                  </a:cubicBezTo>
                  <a:cubicBezTo>
                    <a:pt x="361" y="0"/>
                    <a:pt x="416" y="27"/>
                    <a:pt x="452" y="82"/>
                  </a:cubicBezTo>
                  <a:cubicBezTo>
                    <a:pt x="461" y="82"/>
                    <a:pt x="461" y="82"/>
                    <a:pt x="470" y="82"/>
                  </a:cubicBezTo>
                  <a:cubicBezTo>
                    <a:pt x="542" y="82"/>
                    <a:pt x="605" y="145"/>
                    <a:pt x="605" y="217"/>
                  </a:cubicBezTo>
                  <a:cubicBezTo>
                    <a:pt x="605" y="299"/>
                    <a:pt x="542" y="353"/>
                    <a:pt x="470" y="3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" name="Freeform 233">
              <a:extLst>
                <a:ext uri="{FF2B5EF4-FFF2-40B4-BE49-F238E27FC236}">
                  <a16:creationId xmlns:a16="http://schemas.microsoft.com/office/drawing/2014/main" id="{721B3736-C486-5941-AFF3-5AC95366C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1436" y="10595077"/>
              <a:ext cx="50379" cy="114495"/>
            </a:xfrm>
            <a:custGeom>
              <a:avLst/>
              <a:gdLst>
                <a:gd name="T0" fmla="*/ 10 w 47"/>
                <a:gd name="T1" fmla="*/ 108 h 109"/>
                <a:gd name="T2" fmla="*/ 10 w 47"/>
                <a:gd name="T3" fmla="*/ 108 h 109"/>
                <a:gd name="T4" fmla="*/ 0 w 47"/>
                <a:gd name="T5" fmla="*/ 108 h 109"/>
                <a:gd name="T6" fmla="*/ 0 w 47"/>
                <a:gd name="T7" fmla="*/ 99 h 109"/>
                <a:gd name="T8" fmla="*/ 0 w 47"/>
                <a:gd name="T9" fmla="*/ 90 h 109"/>
                <a:gd name="T10" fmla="*/ 19 w 47"/>
                <a:gd name="T11" fmla="*/ 18 h 109"/>
                <a:gd name="T12" fmla="*/ 37 w 47"/>
                <a:gd name="T13" fmla="*/ 0 h 109"/>
                <a:gd name="T14" fmla="*/ 46 w 47"/>
                <a:gd name="T15" fmla="*/ 18 h 109"/>
                <a:gd name="T16" fmla="*/ 19 w 47"/>
                <a:gd name="T17" fmla="*/ 108 h 109"/>
                <a:gd name="T18" fmla="*/ 10 w 47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09">
                  <a:moveTo>
                    <a:pt x="10" y="108"/>
                  </a:moveTo>
                  <a:lnTo>
                    <a:pt x="10" y="108"/>
                  </a:lnTo>
                  <a:cubicBezTo>
                    <a:pt x="10" y="108"/>
                    <a:pt x="10" y="108"/>
                    <a:pt x="0" y="108"/>
                  </a:cubicBezTo>
                  <a:lnTo>
                    <a:pt x="0" y="99"/>
                  </a:lnTo>
                  <a:lnTo>
                    <a:pt x="0" y="90"/>
                  </a:lnTo>
                  <a:cubicBezTo>
                    <a:pt x="10" y="72"/>
                    <a:pt x="19" y="45"/>
                    <a:pt x="19" y="18"/>
                  </a:cubicBezTo>
                  <a:cubicBezTo>
                    <a:pt x="19" y="9"/>
                    <a:pt x="28" y="0"/>
                    <a:pt x="37" y="0"/>
                  </a:cubicBezTo>
                  <a:cubicBezTo>
                    <a:pt x="37" y="0"/>
                    <a:pt x="46" y="9"/>
                    <a:pt x="46" y="18"/>
                  </a:cubicBezTo>
                  <a:cubicBezTo>
                    <a:pt x="46" y="45"/>
                    <a:pt x="37" y="81"/>
                    <a:pt x="19" y="108"/>
                  </a:cubicBezTo>
                  <a:cubicBezTo>
                    <a:pt x="19" y="108"/>
                    <a:pt x="19" y="108"/>
                    <a:pt x="10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" name="Freeform 234">
              <a:extLst>
                <a:ext uri="{FF2B5EF4-FFF2-40B4-BE49-F238E27FC236}">
                  <a16:creationId xmlns:a16="http://schemas.microsoft.com/office/drawing/2014/main" id="{4D4A31F5-F21C-1A47-B9E2-C6B0EE6F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0853" y="10677512"/>
              <a:ext cx="105336" cy="114495"/>
            </a:xfrm>
            <a:custGeom>
              <a:avLst/>
              <a:gdLst>
                <a:gd name="T0" fmla="*/ 18 w 101"/>
                <a:gd name="T1" fmla="*/ 109 h 110"/>
                <a:gd name="T2" fmla="*/ 18 w 101"/>
                <a:gd name="T3" fmla="*/ 109 h 110"/>
                <a:gd name="T4" fmla="*/ 0 w 101"/>
                <a:gd name="T5" fmla="*/ 100 h 110"/>
                <a:gd name="T6" fmla="*/ 18 w 101"/>
                <a:gd name="T7" fmla="*/ 91 h 110"/>
                <a:gd name="T8" fmla="*/ 64 w 101"/>
                <a:gd name="T9" fmla="*/ 73 h 110"/>
                <a:gd name="T10" fmla="*/ 18 w 101"/>
                <a:gd name="T11" fmla="*/ 27 h 110"/>
                <a:gd name="T12" fmla="*/ 28 w 101"/>
                <a:gd name="T13" fmla="*/ 9 h 110"/>
                <a:gd name="T14" fmla="*/ 37 w 101"/>
                <a:gd name="T15" fmla="*/ 9 h 110"/>
                <a:gd name="T16" fmla="*/ 91 w 101"/>
                <a:gd name="T17" fmla="*/ 64 h 110"/>
                <a:gd name="T18" fmla="*/ 100 w 101"/>
                <a:gd name="T19" fmla="*/ 73 h 110"/>
                <a:gd name="T20" fmla="*/ 91 w 101"/>
                <a:gd name="T21" fmla="*/ 82 h 110"/>
                <a:gd name="T22" fmla="*/ 18 w 101"/>
                <a:gd name="T23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10">
                  <a:moveTo>
                    <a:pt x="18" y="109"/>
                  </a:moveTo>
                  <a:lnTo>
                    <a:pt x="18" y="109"/>
                  </a:lnTo>
                  <a:cubicBezTo>
                    <a:pt x="9" y="109"/>
                    <a:pt x="0" y="109"/>
                    <a:pt x="0" y="100"/>
                  </a:cubicBezTo>
                  <a:cubicBezTo>
                    <a:pt x="0" y="91"/>
                    <a:pt x="9" y="91"/>
                    <a:pt x="18" y="91"/>
                  </a:cubicBezTo>
                  <a:cubicBezTo>
                    <a:pt x="28" y="91"/>
                    <a:pt x="45" y="82"/>
                    <a:pt x="64" y="73"/>
                  </a:cubicBezTo>
                  <a:cubicBezTo>
                    <a:pt x="45" y="64"/>
                    <a:pt x="28" y="45"/>
                    <a:pt x="18" y="27"/>
                  </a:cubicBezTo>
                  <a:cubicBezTo>
                    <a:pt x="18" y="18"/>
                    <a:pt x="18" y="9"/>
                    <a:pt x="28" y="9"/>
                  </a:cubicBezTo>
                  <a:cubicBezTo>
                    <a:pt x="28" y="0"/>
                    <a:pt x="37" y="0"/>
                    <a:pt x="37" y="9"/>
                  </a:cubicBezTo>
                  <a:cubicBezTo>
                    <a:pt x="54" y="27"/>
                    <a:pt x="73" y="45"/>
                    <a:pt x="91" y="64"/>
                  </a:cubicBezTo>
                  <a:lnTo>
                    <a:pt x="100" y="73"/>
                  </a:lnTo>
                  <a:lnTo>
                    <a:pt x="91" y="82"/>
                  </a:lnTo>
                  <a:cubicBezTo>
                    <a:pt x="73" y="100"/>
                    <a:pt x="45" y="109"/>
                    <a:pt x="18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0" name="Freeform 235">
              <a:extLst>
                <a:ext uri="{FF2B5EF4-FFF2-40B4-BE49-F238E27FC236}">
                  <a16:creationId xmlns:a16="http://schemas.microsoft.com/office/drawing/2014/main" id="{1D7BB282-6626-2D41-A83F-5822ABB3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9172" y="10677512"/>
              <a:ext cx="329742" cy="114495"/>
            </a:xfrm>
            <a:custGeom>
              <a:avLst/>
              <a:gdLst>
                <a:gd name="T0" fmla="*/ 154 w 318"/>
                <a:gd name="T1" fmla="*/ 109 h 110"/>
                <a:gd name="T2" fmla="*/ 154 w 318"/>
                <a:gd name="T3" fmla="*/ 109 h 110"/>
                <a:gd name="T4" fmla="*/ 64 w 318"/>
                <a:gd name="T5" fmla="*/ 82 h 110"/>
                <a:gd name="T6" fmla="*/ 0 w 318"/>
                <a:gd name="T7" fmla="*/ 27 h 110"/>
                <a:gd name="T8" fmla="*/ 10 w 318"/>
                <a:gd name="T9" fmla="*/ 9 h 110"/>
                <a:gd name="T10" fmla="*/ 19 w 318"/>
                <a:gd name="T11" fmla="*/ 9 h 110"/>
                <a:gd name="T12" fmla="*/ 73 w 318"/>
                <a:gd name="T13" fmla="*/ 64 h 110"/>
                <a:gd name="T14" fmla="*/ 154 w 318"/>
                <a:gd name="T15" fmla="*/ 91 h 110"/>
                <a:gd name="T16" fmla="*/ 235 w 318"/>
                <a:gd name="T17" fmla="*/ 64 h 110"/>
                <a:gd name="T18" fmla="*/ 289 w 318"/>
                <a:gd name="T19" fmla="*/ 9 h 110"/>
                <a:gd name="T20" fmla="*/ 308 w 318"/>
                <a:gd name="T21" fmla="*/ 9 h 110"/>
                <a:gd name="T22" fmla="*/ 308 w 318"/>
                <a:gd name="T23" fmla="*/ 27 h 110"/>
                <a:gd name="T24" fmla="*/ 253 w 318"/>
                <a:gd name="T25" fmla="*/ 82 h 110"/>
                <a:gd name="T26" fmla="*/ 154 w 318"/>
                <a:gd name="T2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8" h="110">
                  <a:moveTo>
                    <a:pt x="154" y="109"/>
                  </a:moveTo>
                  <a:lnTo>
                    <a:pt x="154" y="109"/>
                  </a:lnTo>
                  <a:cubicBezTo>
                    <a:pt x="118" y="109"/>
                    <a:pt x="91" y="100"/>
                    <a:pt x="64" y="82"/>
                  </a:cubicBezTo>
                  <a:cubicBezTo>
                    <a:pt x="36" y="73"/>
                    <a:pt x="19" y="45"/>
                    <a:pt x="0" y="27"/>
                  </a:cubicBezTo>
                  <a:cubicBezTo>
                    <a:pt x="0" y="18"/>
                    <a:pt x="0" y="9"/>
                    <a:pt x="10" y="9"/>
                  </a:cubicBezTo>
                  <a:cubicBezTo>
                    <a:pt x="10" y="0"/>
                    <a:pt x="19" y="0"/>
                    <a:pt x="19" y="9"/>
                  </a:cubicBezTo>
                  <a:cubicBezTo>
                    <a:pt x="36" y="27"/>
                    <a:pt x="55" y="45"/>
                    <a:pt x="73" y="64"/>
                  </a:cubicBezTo>
                  <a:cubicBezTo>
                    <a:pt x="100" y="82"/>
                    <a:pt x="127" y="91"/>
                    <a:pt x="154" y="91"/>
                  </a:cubicBezTo>
                  <a:cubicBezTo>
                    <a:pt x="181" y="91"/>
                    <a:pt x="217" y="82"/>
                    <a:pt x="235" y="64"/>
                  </a:cubicBezTo>
                  <a:cubicBezTo>
                    <a:pt x="263" y="45"/>
                    <a:pt x="280" y="27"/>
                    <a:pt x="289" y="9"/>
                  </a:cubicBezTo>
                  <a:cubicBezTo>
                    <a:pt x="289" y="0"/>
                    <a:pt x="299" y="0"/>
                    <a:pt x="308" y="9"/>
                  </a:cubicBezTo>
                  <a:cubicBezTo>
                    <a:pt x="308" y="9"/>
                    <a:pt x="317" y="18"/>
                    <a:pt x="308" y="27"/>
                  </a:cubicBezTo>
                  <a:cubicBezTo>
                    <a:pt x="299" y="45"/>
                    <a:pt x="280" y="73"/>
                    <a:pt x="253" y="82"/>
                  </a:cubicBezTo>
                  <a:cubicBezTo>
                    <a:pt x="226" y="100"/>
                    <a:pt x="190" y="109"/>
                    <a:pt x="154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1" name="Freeform 236">
              <a:extLst>
                <a:ext uri="{FF2B5EF4-FFF2-40B4-BE49-F238E27FC236}">
                  <a16:creationId xmlns:a16="http://schemas.microsoft.com/office/drawing/2014/main" id="{C1D02CDC-F6BD-AF47-8064-D4D0B743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0853" y="10746210"/>
              <a:ext cx="357221" cy="311423"/>
            </a:xfrm>
            <a:custGeom>
              <a:avLst/>
              <a:gdLst>
                <a:gd name="T0" fmla="*/ 298 w 345"/>
                <a:gd name="T1" fmla="*/ 298 h 299"/>
                <a:gd name="T2" fmla="*/ 298 w 345"/>
                <a:gd name="T3" fmla="*/ 298 h 299"/>
                <a:gd name="T4" fmla="*/ 45 w 345"/>
                <a:gd name="T5" fmla="*/ 298 h 299"/>
                <a:gd name="T6" fmla="*/ 37 w 345"/>
                <a:gd name="T7" fmla="*/ 289 h 299"/>
                <a:gd name="T8" fmla="*/ 0 w 345"/>
                <a:gd name="T9" fmla="*/ 36 h 299"/>
                <a:gd name="T10" fmla="*/ 9 w 345"/>
                <a:gd name="T11" fmla="*/ 27 h 299"/>
                <a:gd name="T12" fmla="*/ 18 w 345"/>
                <a:gd name="T13" fmla="*/ 27 h 299"/>
                <a:gd name="T14" fmla="*/ 73 w 345"/>
                <a:gd name="T15" fmla="*/ 0 h 299"/>
                <a:gd name="T16" fmla="*/ 91 w 345"/>
                <a:gd name="T17" fmla="*/ 0 h 299"/>
                <a:gd name="T18" fmla="*/ 172 w 345"/>
                <a:gd name="T19" fmla="*/ 27 h 299"/>
                <a:gd name="T20" fmla="*/ 253 w 345"/>
                <a:gd name="T21" fmla="*/ 0 h 299"/>
                <a:gd name="T22" fmla="*/ 271 w 345"/>
                <a:gd name="T23" fmla="*/ 0 h 299"/>
                <a:gd name="T24" fmla="*/ 335 w 345"/>
                <a:gd name="T25" fmla="*/ 27 h 299"/>
                <a:gd name="T26" fmla="*/ 344 w 345"/>
                <a:gd name="T27" fmla="*/ 36 h 299"/>
                <a:gd name="T28" fmla="*/ 335 w 345"/>
                <a:gd name="T29" fmla="*/ 45 h 299"/>
                <a:gd name="T30" fmla="*/ 262 w 345"/>
                <a:gd name="T31" fmla="*/ 27 h 299"/>
                <a:gd name="T32" fmla="*/ 172 w 345"/>
                <a:gd name="T33" fmla="*/ 45 h 299"/>
                <a:gd name="T34" fmla="*/ 82 w 345"/>
                <a:gd name="T35" fmla="*/ 27 h 299"/>
                <a:gd name="T36" fmla="*/ 28 w 345"/>
                <a:gd name="T37" fmla="*/ 45 h 299"/>
                <a:gd name="T38" fmla="*/ 64 w 345"/>
                <a:gd name="T39" fmla="*/ 271 h 299"/>
                <a:gd name="T40" fmla="*/ 290 w 345"/>
                <a:gd name="T41" fmla="*/ 271 h 299"/>
                <a:gd name="T42" fmla="*/ 307 w 345"/>
                <a:gd name="T43" fmla="*/ 117 h 299"/>
                <a:gd name="T44" fmla="*/ 326 w 345"/>
                <a:gd name="T45" fmla="*/ 108 h 299"/>
                <a:gd name="T46" fmla="*/ 335 w 345"/>
                <a:gd name="T47" fmla="*/ 117 h 299"/>
                <a:gd name="T48" fmla="*/ 307 w 345"/>
                <a:gd name="T49" fmla="*/ 289 h 299"/>
                <a:gd name="T50" fmla="*/ 298 w 345"/>
                <a:gd name="T51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5" h="299">
                  <a:moveTo>
                    <a:pt x="298" y="298"/>
                  </a:moveTo>
                  <a:lnTo>
                    <a:pt x="298" y="298"/>
                  </a:lnTo>
                  <a:cubicBezTo>
                    <a:pt x="45" y="298"/>
                    <a:pt x="45" y="298"/>
                    <a:pt x="45" y="298"/>
                  </a:cubicBezTo>
                  <a:cubicBezTo>
                    <a:pt x="45" y="298"/>
                    <a:pt x="37" y="298"/>
                    <a:pt x="37" y="28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27"/>
                    <a:pt x="9" y="27"/>
                  </a:cubicBezTo>
                  <a:cubicBezTo>
                    <a:pt x="9" y="27"/>
                    <a:pt x="9" y="27"/>
                    <a:pt x="18" y="27"/>
                  </a:cubicBezTo>
                  <a:cubicBezTo>
                    <a:pt x="37" y="18"/>
                    <a:pt x="54" y="18"/>
                    <a:pt x="73" y="0"/>
                  </a:cubicBezTo>
                  <a:cubicBezTo>
                    <a:pt x="82" y="0"/>
                    <a:pt x="91" y="0"/>
                    <a:pt x="91" y="0"/>
                  </a:cubicBezTo>
                  <a:cubicBezTo>
                    <a:pt x="118" y="18"/>
                    <a:pt x="145" y="27"/>
                    <a:pt x="172" y="27"/>
                  </a:cubicBezTo>
                  <a:cubicBezTo>
                    <a:pt x="199" y="27"/>
                    <a:pt x="235" y="18"/>
                    <a:pt x="253" y="0"/>
                  </a:cubicBezTo>
                  <a:cubicBezTo>
                    <a:pt x="262" y="0"/>
                    <a:pt x="271" y="0"/>
                    <a:pt x="271" y="0"/>
                  </a:cubicBezTo>
                  <a:cubicBezTo>
                    <a:pt x="290" y="18"/>
                    <a:pt x="307" y="18"/>
                    <a:pt x="335" y="27"/>
                  </a:cubicBezTo>
                  <a:cubicBezTo>
                    <a:pt x="344" y="27"/>
                    <a:pt x="344" y="27"/>
                    <a:pt x="344" y="36"/>
                  </a:cubicBezTo>
                  <a:cubicBezTo>
                    <a:pt x="344" y="45"/>
                    <a:pt x="335" y="45"/>
                    <a:pt x="335" y="45"/>
                  </a:cubicBezTo>
                  <a:cubicBezTo>
                    <a:pt x="307" y="45"/>
                    <a:pt x="281" y="36"/>
                    <a:pt x="262" y="27"/>
                  </a:cubicBezTo>
                  <a:cubicBezTo>
                    <a:pt x="235" y="45"/>
                    <a:pt x="208" y="45"/>
                    <a:pt x="172" y="45"/>
                  </a:cubicBezTo>
                  <a:cubicBezTo>
                    <a:pt x="145" y="45"/>
                    <a:pt x="109" y="45"/>
                    <a:pt x="82" y="27"/>
                  </a:cubicBezTo>
                  <a:cubicBezTo>
                    <a:pt x="64" y="36"/>
                    <a:pt x="45" y="45"/>
                    <a:pt x="28" y="45"/>
                  </a:cubicBezTo>
                  <a:cubicBezTo>
                    <a:pt x="64" y="271"/>
                    <a:pt x="64" y="271"/>
                    <a:pt x="64" y="271"/>
                  </a:cubicBezTo>
                  <a:cubicBezTo>
                    <a:pt x="290" y="271"/>
                    <a:pt x="290" y="271"/>
                    <a:pt x="290" y="271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7" y="108"/>
                    <a:pt x="317" y="108"/>
                    <a:pt x="326" y="108"/>
                  </a:cubicBezTo>
                  <a:lnTo>
                    <a:pt x="335" y="117"/>
                  </a:lnTo>
                  <a:cubicBezTo>
                    <a:pt x="307" y="289"/>
                    <a:pt x="307" y="289"/>
                    <a:pt x="307" y="289"/>
                  </a:cubicBezTo>
                  <a:cubicBezTo>
                    <a:pt x="307" y="298"/>
                    <a:pt x="307" y="298"/>
                    <a:pt x="298" y="2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2" name="Freeform 237">
              <a:extLst>
                <a:ext uri="{FF2B5EF4-FFF2-40B4-BE49-F238E27FC236}">
                  <a16:creationId xmlns:a16="http://schemas.microsoft.com/office/drawing/2014/main" id="{08503F63-5F55-124A-81F5-2189D06B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6479" y="10677512"/>
              <a:ext cx="96176" cy="114495"/>
            </a:xfrm>
            <a:custGeom>
              <a:avLst/>
              <a:gdLst>
                <a:gd name="T0" fmla="*/ 82 w 92"/>
                <a:gd name="T1" fmla="*/ 109 h 110"/>
                <a:gd name="T2" fmla="*/ 82 w 92"/>
                <a:gd name="T3" fmla="*/ 109 h 110"/>
                <a:gd name="T4" fmla="*/ 82 w 92"/>
                <a:gd name="T5" fmla="*/ 109 h 110"/>
                <a:gd name="T6" fmla="*/ 0 w 92"/>
                <a:gd name="T7" fmla="*/ 82 h 110"/>
                <a:gd name="T8" fmla="*/ 0 w 92"/>
                <a:gd name="T9" fmla="*/ 73 h 110"/>
                <a:gd name="T10" fmla="*/ 0 w 92"/>
                <a:gd name="T11" fmla="*/ 64 h 110"/>
                <a:gd name="T12" fmla="*/ 54 w 92"/>
                <a:gd name="T13" fmla="*/ 9 h 110"/>
                <a:gd name="T14" fmla="*/ 73 w 92"/>
                <a:gd name="T15" fmla="*/ 9 h 110"/>
                <a:gd name="T16" fmla="*/ 73 w 92"/>
                <a:gd name="T17" fmla="*/ 27 h 110"/>
                <a:gd name="T18" fmla="*/ 37 w 92"/>
                <a:gd name="T19" fmla="*/ 73 h 110"/>
                <a:gd name="T20" fmla="*/ 82 w 92"/>
                <a:gd name="T21" fmla="*/ 91 h 110"/>
                <a:gd name="T22" fmla="*/ 91 w 92"/>
                <a:gd name="T23" fmla="*/ 100 h 110"/>
                <a:gd name="T24" fmla="*/ 82 w 92"/>
                <a:gd name="T25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10">
                  <a:moveTo>
                    <a:pt x="82" y="109"/>
                  </a:moveTo>
                  <a:lnTo>
                    <a:pt x="82" y="109"/>
                  </a:lnTo>
                  <a:lnTo>
                    <a:pt x="82" y="109"/>
                  </a:lnTo>
                  <a:cubicBezTo>
                    <a:pt x="54" y="109"/>
                    <a:pt x="28" y="100"/>
                    <a:pt x="0" y="82"/>
                  </a:cubicBezTo>
                  <a:lnTo>
                    <a:pt x="0" y="73"/>
                  </a:lnTo>
                  <a:lnTo>
                    <a:pt x="0" y="64"/>
                  </a:lnTo>
                  <a:cubicBezTo>
                    <a:pt x="28" y="45"/>
                    <a:pt x="45" y="27"/>
                    <a:pt x="54" y="9"/>
                  </a:cubicBezTo>
                  <a:cubicBezTo>
                    <a:pt x="54" y="0"/>
                    <a:pt x="64" y="0"/>
                    <a:pt x="73" y="9"/>
                  </a:cubicBezTo>
                  <a:cubicBezTo>
                    <a:pt x="73" y="9"/>
                    <a:pt x="82" y="18"/>
                    <a:pt x="73" y="27"/>
                  </a:cubicBezTo>
                  <a:cubicBezTo>
                    <a:pt x="64" y="45"/>
                    <a:pt x="45" y="64"/>
                    <a:pt x="37" y="73"/>
                  </a:cubicBezTo>
                  <a:cubicBezTo>
                    <a:pt x="45" y="82"/>
                    <a:pt x="64" y="91"/>
                    <a:pt x="82" y="91"/>
                  </a:cubicBezTo>
                  <a:cubicBezTo>
                    <a:pt x="91" y="91"/>
                    <a:pt x="91" y="91"/>
                    <a:pt x="91" y="100"/>
                  </a:cubicBezTo>
                  <a:cubicBezTo>
                    <a:pt x="91" y="109"/>
                    <a:pt x="82" y="109"/>
                    <a:pt x="82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3" name="Freeform 238">
              <a:extLst>
                <a:ext uri="{FF2B5EF4-FFF2-40B4-BE49-F238E27FC236}">
                  <a16:creationId xmlns:a16="http://schemas.microsoft.com/office/drawing/2014/main" id="{EFCBD524-CA76-5B4A-AF84-9CF326BB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2913" y="10943138"/>
              <a:ext cx="251885" cy="27479"/>
            </a:xfrm>
            <a:custGeom>
              <a:avLst/>
              <a:gdLst>
                <a:gd name="T0" fmla="*/ 225 w 244"/>
                <a:gd name="T1" fmla="*/ 27 h 28"/>
                <a:gd name="T2" fmla="*/ 225 w 244"/>
                <a:gd name="T3" fmla="*/ 27 h 28"/>
                <a:gd name="T4" fmla="*/ 9 w 244"/>
                <a:gd name="T5" fmla="*/ 27 h 28"/>
                <a:gd name="T6" fmla="*/ 0 w 244"/>
                <a:gd name="T7" fmla="*/ 9 h 28"/>
                <a:gd name="T8" fmla="*/ 9 w 244"/>
                <a:gd name="T9" fmla="*/ 0 h 28"/>
                <a:gd name="T10" fmla="*/ 225 w 244"/>
                <a:gd name="T11" fmla="*/ 0 h 28"/>
                <a:gd name="T12" fmla="*/ 243 w 244"/>
                <a:gd name="T13" fmla="*/ 9 h 28"/>
                <a:gd name="T14" fmla="*/ 225 w 244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8">
                  <a:moveTo>
                    <a:pt x="225" y="27"/>
                  </a:moveTo>
                  <a:lnTo>
                    <a:pt x="225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225" y="0"/>
                    <a:pt x="225" y="0"/>
                    <a:pt x="225" y="0"/>
                  </a:cubicBezTo>
                  <a:cubicBezTo>
                    <a:pt x="234" y="0"/>
                    <a:pt x="243" y="9"/>
                    <a:pt x="243" y="9"/>
                  </a:cubicBezTo>
                  <a:cubicBezTo>
                    <a:pt x="243" y="18"/>
                    <a:pt x="234" y="27"/>
                    <a:pt x="225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4" name="Freeform 239">
              <a:extLst>
                <a:ext uri="{FF2B5EF4-FFF2-40B4-BE49-F238E27FC236}">
                  <a16:creationId xmlns:a16="http://schemas.microsoft.com/office/drawing/2014/main" id="{76B4CF99-BB6E-3449-BF48-91BBBC80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3461" y="10576758"/>
              <a:ext cx="366380" cy="544992"/>
            </a:xfrm>
            <a:custGeom>
              <a:avLst/>
              <a:gdLst>
                <a:gd name="T0" fmla="*/ 298 w 353"/>
                <a:gd name="T1" fmla="*/ 524 h 525"/>
                <a:gd name="T2" fmla="*/ 298 w 353"/>
                <a:gd name="T3" fmla="*/ 524 h 525"/>
                <a:gd name="T4" fmla="*/ 54 w 353"/>
                <a:gd name="T5" fmla="*/ 524 h 525"/>
                <a:gd name="T6" fmla="*/ 36 w 353"/>
                <a:gd name="T7" fmla="*/ 515 h 525"/>
                <a:gd name="T8" fmla="*/ 27 w 353"/>
                <a:gd name="T9" fmla="*/ 425 h 525"/>
                <a:gd name="T10" fmla="*/ 45 w 353"/>
                <a:gd name="T11" fmla="*/ 416 h 525"/>
                <a:gd name="T12" fmla="*/ 54 w 353"/>
                <a:gd name="T13" fmla="*/ 425 h 525"/>
                <a:gd name="T14" fmla="*/ 63 w 353"/>
                <a:gd name="T15" fmla="*/ 497 h 525"/>
                <a:gd name="T16" fmla="*/ 289 w 353"/>
                <a:gd name="T17" fmla="*/ 497 h 525"/>
                <a:gd name="T18" fmla="*/ 325 w 353"/>
                <a:gd name="T19" fmla="*/ 27 h 525"/>
                <a:gd name="T20" fmla="*/ 18 w 353"/>
                <a:gd name="T21" fmla="*/ 27 h 525"/>
                <a:gd name="T22" fmla="*/ 45 w 353"/>
                <a:gd name="T23" fmla="*/ 343 h 525"/>
                <a:gd name="T24" fmla="*/ 36 w 353"/>
                <a:gd name="T25" fmla="*/ 361 h 525"/>
                <a:gd name="T26" fmla="*/ 27 w 353"/>
                <a:gd name="T27" fmla="*/ 343 h 525"/>
                <a:gd name="T28" fmla="*/ 0 w 353"/>
                <a:gd name="T29" fmla="*/ 9 h 525"/>
                <a:gd name="T30" fmla="*/ 0 w 353"/>
                <a:gd name="T31" fmla="*/ 0 h 525"/>
                <a:gd name="T32" fmla="*/ 9 w 353"/>
                <a:gd name="T33" fmla="*/ 0 h 525"/>
                <a:gd name="T34" fmla="*/ 343 w 353"/>
                <a:gd name="T35" fmla="*/ 0 h 525"/>
                <a:gd name="T36" fmla="*/ 352 w 353"/>
                <a:gd name="T37" fmla="*/ 0 h 525"/>
                <a:gd name="T38" fmla="*/ 352 w 353"/>
                <a:gd name="T39" fmla="*/ 9 h 525"/>
                <a:gd name="T40" fmla="*/ 316 w 353"/>
                <a:gd name="T41" fmla="*/ 515 h 525"/>
                <a:gd name="T42" fmla="*/ 298 w 353"/>
                <a:gd name="T43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525">
                  <a:moveTo>
                    <a:pt x="298" y="524"/>
                  </a:moveTo>
                  <a:lnTo>
                    <a:pt x="298" y="524"/>
                  </a:lnTo>
                  <a:cubicBezTo>
                    <a:pt x="54" y="524"/>
                    <a:pt x="54" y="524"/>
                    <a:pt x="54" y="524"/>
                  </a:cubicBezTo>
                  <a:cubicBezTo>
                    <a:pt x="45" y="524"/>
                    <a:pt x="36" y="515"/>
                    <a:pt x="36" y="515"/>
                  </a:cubicBezTo>
                  <a:cubicBezTo>
                    <a:pt x="27" y="425"/>
                    <a:pt x="27" y="425"/>
                    <a:pt x="27" y="425"/>
                  </a:cubicBezTo>
                  <a:cubicBezTo>
                    <a:pt x="27" y="425"/>
                    <a:pt x="36" y="416"/>
                    <a:pt x="45" y="416"/>
                  </a:cubicBezTo>
                  <a:lnTo>
                    <a:pt x="54" y="425"/>
                  </a:lnTo>
                  <a:cubicBezTo>
                    <a:pt x="63" y="497"/>
                    <a:pt x="63" y="497"/>
                    <a:pt x="63" y="497"/>
                  </a:cubicBezTo>
                  <a:cubicBezTo>
                    <a:pt x="289" y="497"/>
                    <a:pt x="289" y="497"/>
                    <a:pt x="289" y="497"/>
                  </a:cubicBezTo>
                  <a:cubicBezTo>
                    <a:pt x="325" y="27"/>
                    <a:pt x="325" y="27"/>
                    <a:pt x="325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45" y="343"/>
                    <a:pt x="45" y="343"/>
                    <a:pt x="45" y="343"/>
                  </a:cubicBezTo>
                  <a:cubicBezTo>
                    <a:pt x="45" y="352"/>
                    <a:pt x="45" y="352"/>
                    <a:pt x="36" y="361"/>
                  </a:cubicBezTo>
                  <a:cubicBezTo>
                    <a:pt x="27" y="361"/>
                    <a:pt x="27" y="352"/>
                    <a:pt x="27" y="3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0"/>
                  </a:cubicBezTo>
                  <a:lnTo>
                    <a:pt x="9" y="0"/>
                  </a:lnTo>
                  <a:cubicBezTo>
                    <a:pt x="343" y="0"/>
                    <a:pt x="343" y="0"/>
                    <a:pt x="343" y="0"/>
                  </a:cubicBezTo>
                  <a:lnTo>
                    <a:pt x="352" y="0"/>
                  </a:lnTo>
                  <a:cubicBezTo>
                    <a:pt x="352" y="9"/>
                    <a:pt x="352" y="9"/>
                    <a:pt x="352" y="9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16" y="515"/>
                    <a:pt x="307" y="524"/>
                    <a:pt x="298" y="5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5" name="Freeform 240">
              <a:extLst>
                <a:ext uri="{FF2B5EF4-FFF2-40B4-BE49-F238E27FC236}">
                  <a16:creationId xmlns:a16="http://schemas.microsoft.com/office/drawing/2014/main" id="{1FE06CAD-9855-5E4D-AECE-5216BC54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7663" y="10530960"/>
              <a:ext cx="457975" cy="77857"/>
            </a:xfrm>
            <a:custGeom>
              <a:avLst/>
              <a:gdLst>
                <a:gd name="T0" fmla="*/ 424 w 443"/>
                <a:gd name="T1" fmla="*/ 72 h 73"/>
                <a:gd name="T2" fmla="*/ 424 w 443"/>
                <a:gd name="T3" fmla="*/ 72 h 73"/>
                <a:gd name="T4" fmla="*/ 8 w 443"/>
                <a:gd name="T5" fmla="*/ 72 h 73"/>
                <a:gd name="T6" fmla="*/ 0 w 443"/>
                <a:gd name="T7" fmla="*/ 54 h 73"/>
                <a:gd name="T8" fmla="*/ 0 w 443"/>
                <a:gd name="T9" fmla="*/ 18 h 73"/>
                <a:gd name="T10" fmla="*/ 8 w 443"/>
                <a:gd name="T11" fmla="*/ 0 h 73"/>
                <a:gd name="T12" fmla="*/ 424 w 443"/>
                <a:gd name="T13" fmla="*/ 0 h 73"/>
                <a:gd name="T14" fmla="*/ 442 w 443"/>
                <a:gd name="T15" fmla="*/ 18 h 73"/>
                <a:gd name="T16" fmla="*/ 442 w 443"/>
                <a:gd name="T17" fmla="*/ 54 h 73"/>
                <a:gd name="T18" fmla="*/ 424 w 443"/>
                <a:gd name="T19" fmla="*/ 72 h 73"/>
                <a:gd name="T20" fmla="*/ 27 w 443"/>
                <a:gd name="T21" fmla="*/ 45 h 73"/>
                <a:gd name="T22" fmla="*/ 27 w 443"/>
                <a:gd name="T23" fmla="*/ 45 h 73"/>
                <a:gd name="T24" fmla="*/ 415 w 443"/>
                <a:gd name="T25" fmla="*/ 45 h 73"/>
                <a:gd name="T26" fmla="*/ 415 w 443"/>
                <a:gd name="T27" fmla="*/ 27 h 73"/>
                <a:gd name="T28" fmla="*/ 27 w 443"/>
                <a:gd name="T29" fmla="*/ 27 h 73"/>
                <a:gd name="T30" fmla="*/ 27 w 443"/>
                <a:gd name="T31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73">
                  <a:moveTo>
                    <a:pt x="424" y="72"/>
                  </a:moveTo>
                  <a:lnTo>
                    <a:pt x="424" y="72"/>
                  </a:lnTo>
                  <a:cubicBezTo>
                    <a:pt x="8" y="72"/>
                    <a:pt x="8" y="72"/>
                    <a:pt x="8" y="72"/>
                  </a:cubicBezTo>
                  <a:cubicBezTo>
                    <a:pt x="8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8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3" y="0"/>
                    <a:pt x="442" y="9"/>
                    <a:pt x="442" y="18"/>
                  </a:cubicBezTo>
                  <a:cubicBezTo>
                    <a:pt x="442" y="54"/>
                    <a:pt x="442" y="54"/>
                    <a:pt x="442" y="54"/>
                  </a:cubicBezTo>
                  <a:cubicBezTo>
                    <a:pt x="442" y="63"/>
                    <a:pt x="433" y="72"/>
                    <a:pt x="424" y="72"/>
                  </a:cubicBezTo>
                  <a:close/>
                  <a:moveTo>
                    <a:pt x="27" y="45"/>
                  </a:moveTo>
                  <a:lnTo>
                    <a:pt x="27" y="45"/>
                  </a:lnTo>
                  <a:cubicBezTo>
                    <a:pt x="415" y="45"/>
                    <a:pt x="415" y="45"/>
                    <a:pt x="415" y="45"/>
                  </a:cubicBezTo>
                  <a:cubicBezTo>
                    <a:pt x="415" y="27"/>
                    <a:pt x="415" y="27"/>
                    <a:pt x="415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6" name="Freeform 241">
              <a:extLst>
                <a:ext uri="{FF2B5EF4-FFF2-40B4-BE49-F238E27FC236}">
                  <a16:creationId xmlns:a16="http://schemas.microsoft.com/office/drawing/2014/main" id="{76BDD2E5-8BDD-9946-A153-7F35C06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2910" y="10361511"/>
              <a:ext cx="77857" cy="196928"/>
            </a:xfrm>
            <a:custGeom>
              <a:avLst/>
              <a:gdLst>
                <a:gd name="T0" fmla="*/ 9 w 74"/>
                <a:gd name="T1" fmla="*/ 190 h 191"/>
                <a:gd name="T2" fmla="*/ 9 w 74"/>
                <a:gd name="T3" fmla="*/ 190 h 191"/>
                <a:gd name="T4" fmla="*/ 0 w 74"/>
                <a:gd name="T5" fmla="*/ 181 h 191"/>
                <a:gd name="T6" fmla="*/ 0 w 74"/>
                <a:gd name="T7" fmla="*/ 54 h 191"/>
                <a:gd name="T8" fmla="*/ 0 w 74"/>
                <a:gd name="T9" fmla="*/ 45 h 191"/>
                <a:gd name="T10" fmla="*/ 46 w 74"/>
                <a:gd name="T11" fmla="*/ 0 h 191"/>
                <a:gd name="T12" fmla="*/ 64 w 74"/>
                <a:gd name="T13" fmla="*/ 0 h 191"/>
                <a:gd name="T14" fmla="*/ 64 w 74"/>
                <a:gd name="T15" fmla="*/ 18 h 191"/>
                <a:gd name="T16" fmla="*/ 28 w 74"/>
                <a:gd name="T17" fmla="*/ 54 h 191"/>
                <a:gd name="T18" fmla="*/ 28 w 74"/>
                <a:gd name="T19" fmla="*/ 181 h 191"/>
                <a:gd name="T20" fmla="*/ 9 w 74"/>
                <a:gd name="T21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91">
                  <a:moveTo>
                    <a:pt x="9" y="190"/>
                  </a:moveTo>
                  <a:lnTo>
                    <a:pt x="9" y="190"/>
                  </a:lnTo>
                  <a:lnTo>
                    <a:pt x="0" y="181"/>
                  </a:lnTo>
                  <a:cubicBezTo>
                    <a:pt x="0" y="54"/>
                    <a:pt x="0" y="54"/>
                    <a:pt x="0" y="54"/>
                  </a:cubicBezTo>
                  <a:lnTo>
                    <a:pt x="0" y="45"/>
                  </a:lnTo>
                  <a:cubicBezTo>
                    <a:pt x="46" y="0"/>
                    <a:pt x="46" y="0"/>
                    <a:pt x="46" y="0"/>
                  </a:cubicBezTo>
                  <a:cubicBezTo>
                    <a:pt x="54" y="0"/>
                    <a:pt x="54" y="0"/>
                    <a:pt x="64" y="0"/>
                  </a:cubicBezTo>
                  <a:cubicBezTo>
                    <a:pt x="73" y="9"/>
                    <a:pt x="73" y="18"/>
                    <a:pt x="64" y="1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18" y="190"/>
                    <a:pt x="9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7" name="Freeform 242">
              <a:extLst>
                <a:ext uri="{FF2B5EF4-FFF2-40B4-BE49-F238E27FC236}">
                  <a16:creationId xmlns:a16="http://schemas.microsoft.com/office/drawing/2014/main" id="{812A1508-F909-2B4C-9682-BB88F54B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466" y="10704991"/>
              <a:ext cx="36638" cy="87017"/>
            </a:xfrm>
            <a:custGeom>
              <a:avLst/>
              <a:gdLst>
                <a:gd name="T0" fmla="*/ 27 w 37"/>
                <a:gd name="T1" fmla="*/ 82 h 83"/>
                <a:gd name="T2" fmla="*/ 27 w 37"/>
                <a:gd name="T3" fmla="*/ 82 h 83"/>
                <a:gd name="T4" fmla="*/ 18 w 37"/>
                <a:gd name="T5" fmla="*/ 73 h 83"/>
                <a:gd name="T6" fmla="*/ 0 w 37"/>
                <a:gd name="T7" fmla="*/ 46 h 83"/>
                <a:gd name="T8" fmla="*/ 18 w 37"/>
                <a:gd name="T9" fmla="*/ 9 h 83"/>
                <a:gd name="T10" fmla="*/ 36 w 37"/>
                <a:gd name="T11" fmla="*/ 9 h 83"/>
                <a:gd name="T12" fmla="*/ 36 w 37"/>
                <a:gd name="T13" fmla="*/ 28 h 83"/>
                <a:gd name="T14" fmla="*/ 27 w 37"/>
                <a:gd name="T15" fmla="*/ 46 h 83"/>
                <a:gd name="T16" fmla="*/ 36 w 37"/>
                <a:gd name="T17" fmla="*/ 55 h 83"/>
                <a:gd name="T18" fmla="*/ 36 w 37"/>
                <a:gd name="T19" fmla="*/ 73 h 83"/>
                <a:gd name="T20" fmla="*/ 27 w 37"/>
                <a:gd name="T21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3">
                  <a:moveTo>
                    <a:pt x="27" y="82"/>
                  </a:moveTo>
                  <a:lnTo>
                    <a:pt x="27" y="82"/>
                  </a:lnTo>
                  <a:cubicBezTo>
                    <a:pt x="18" y="82"/>
                    <a:pt x="18" y="73"/>
                    <a:pt x="18" y="73"/>
                  </a:cubicBezTo>
                  <a:cubicBezTo>
                    <a:pt x="9" y="64"/>
                    <a:pt x="0" y="55"/>
                    <a:pt x="0" y="46"/>
                  </a:cubicBezTo>
                  <a:cubicBezTo>
                    <a:pt x="0" y="28"/>
                    <a:pt x="9" y="18"/>
                    <a:pt x="18" y="9"/>
                  </a:cubicBezTo>
                  <a:cubicBezTo>
                    <a:pt x="18" y="0"/>
                    <a:pt x="27" y="9"/>
                    <a:pt x="36" y="9"/>
                  </a:cubicBezTo>
                  <a:cubicBezTo>
                    <a:pt x="36" y="18"/>
                    <a:pt x="36" y="28"/>
                    <a:pt x="36" y="28"/>
                  </a:cubicBezTo>
                  <a:cubicBezTo>
                    <a:pt x="27" y="28"/>
                    <a:pt x="27" y="37"/>
                    <a:pt x="27" y="46"/>
                  </a:cubicBezTo>
                  <a:cubicBezTo>
                    <a:pt x="27" y="46"/>
                    <a:pt x="27" y="55"/>
                    <a:pt x="36" y="55"/>
                  </a:cubicBezTo>
                  <a:cubicBezTo>
                    <a:pt x="36" y="64"/>
                    <a:pt x="36" y="73"/>
                    <a:pt x="36" y="73"/>
                  </a:cubicBezTo>
                  <a:lnTo>
                    <a:pt x="27" y="8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" name="Freeform 243">
              <a:extLst>
                <a:ext uri="{FF2B5EF4-FFF2-40B4-BE49-F238E27FC236}">
                  <a16:creationId xmlns:a16="http://schemas.microsoft.com/office/drawing/2014/main" id="{24991523-F718-A043-919A-2025B41D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673" y="10704991"/>
              <a:ext cx="36638" cy="87017"/>
            </a:xfrm>
            <a:custGeom>
              <a:avLst/>
              <a:gdLst>
                <a:gd name="T0" fmla="*/ 9 w 37"/>
                <a:gd name="T1" fmla="*/ 82 h 83"/>
                <a:gd name="T2" fmla="*/ 9 w 37"/>
                <a:gd name="T3" fmla="*/ 82 h 83"/>
                <a:gd name="T4" fmla="*/ 0 w 37"/>
                <a:gd name="T5" fmla="*/ 73 h 83"/>
                <a:gd name="T6" fmla="*/ 0 w 37"/>
                <a:gd name="T7" fmla="*/ 55 h 83"/>
                <a:gd name="T8" fmla="*/ 9 w 37"/>
                <a:gd name="T9" fmla="*/ 46 h 83"/>
                <a:gd name="T10" fmla="*/ 0 w 37"/>
                <a:gd name="T11" fmla="*/ 28 h 83"/>
                <a:gd name="T12" fmla="*/ 0 w 37"/>
                <a:gd name="T13" fmla="*/ 9 h 83"/>
                <a:gd name="T14" fmla="*/ 18 w 37"/>
                <a:gd name="T15" fmla="*/ 9 h 83"/>
                <a:gd name="T16" fmla="*/ 36 w 37"/>
                <a:gd name="T17" fmla="*/ 46 h 83"/>
                <a:gd name="T18" fmla="*/ 18 w 37"/>
                <a:gd name="T19" fmla="*/ 73 h 83"/>
                <a:gd name="T20" fmla="*/ 9 w 37"/>
                <a:gd name="T21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3">
                  <a:moveTo>
                    <a:pt x="9" y="82"/>
                  </a:moveTo>
                  <a:lnTo>
                    <a:pt x="9" y="82"/>
                  </a:lnTo>
                  <a:cubicBezTo>
                    <a:pt x="9" y="82"/>
                    <a:pt x="9" y="73"/>
                    <a:pt x="0" y="73"/>
                  </a:cubicBezTo>
                  <a:cubicBezTo>
                    <a:pt x="0" y="73"/>
                    <a:pt x="0" y="64"/>
                    <a:pt x="0" y="55"/>
                  </a:cubicBezTo>
                  <a:cubicBezTo>
                    <a:pt x="9" y="55"/>
                    <a:pt x="9" y="46"/>
                    <a:pt x="9" y="46"/>
                  </a:cubicBezTo>
                  <a:cubicBezTo>
                    <a:pt x="9" y="37"/>
                    <a:pt x="9" y="28"/>
                    <a:pt x="0" y="28"/>
                  </a:cubicBezTo>
                  <a:cubicBezTo>
                    <a:pt x="0" y="28"/>
                    <a:pt x="0" y="18"/>
                    <a:pt x="0" y="9"/>
                  </a:cubicBezTo>
                  <a:cubicBezTo>
                    <a:pt x="9" y="9"/>
                    <a:pt x="18" y="0"/>
                    <a:pt x="18" y="9"/>
                  </a:cubicBezTo>
                  <a:cubicBezTo>
                    <a:pt x="27" y="18"/>
                    <a:pt x="36" y="28"/>
                    <a:pt x="36" y="46"/>
                  </a:cubicBezTo>
                  <a:cubicBezTo>
                    <a:pt x="36" y="55"/>
                    <a:pt x="27" y="64"/>
                    <a:pt x="18" y="73"/>
                  </a:cubicBezTo>
                  <a:cubicBezTo>
                    <a:pt x="18" y="73"/>
                    <a:pt x="18" y="82"/>
                    <a:pt x="9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9" name="Freeform 244">
              <a:extLst>
                <a:ext uri="{FF2B5EF4-FFF2-40B4-BE49-F238E27FC236}">
                  <a16:creationId xmlns:a16="http://schemas.microsoft.com/office/drawing/2014/main" id="{5B4D76A7-1803-164B-B29A-93FF41AF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466" y="10650034"/>
              <a:ext cx="36638" cy="77857"/>
            </a:xfrm>
            <a:custGeom>
              <a:avLst/>
              <a:gdLst>
                <a:gd name="T0" fmla="*/ 27 w 37"/>
                <a:gd name="T1" fmla="*/ 72 h 73"/>
                <a:gd name="T2" fmla="*/ 27 w 37"/>
                <a:gd name="T3" fmla="*/ 72 h 73"/>
                <a:gd name="T4" fmla="*/ 18 w 37"/>
                <a:gd name="T5" fmla="*/ 63 h 73"/>
                <a:gd name="T6" fmla="*/ 0 w 37"/>
                <a:gd name="T7" fmla="*/ 36 h 73"/>
                <a:gd name="T8" fmla="*/ 18 w 37"/>
                <a:gd name="T9" fmla="*/ 0 h 73"/>
                <a:gd name="T10" fmla="*/ 36 w 37"/>
                <a:gd name="T11" fmla="*/ 0 h 73"/>
                <a:gd name="T12" fmla="*/ 36 w 37"/>
                <a:gd name="T13" fmla="*/ 18 h 73"/>
                <a:gd name="T14" fmla="*/ 27 w 37"/>
                <a:gd name="T15" fmla="*/ 36 h 73"/>
                <a:gd name="T16" fmla="*/ 36 w 37"/>
                <a:gd name="T17" fmla="*/ 45 h 73"/>
                <a:gd name="T18" fmla="*/ 36 w 37"/>
                <a:gd name="T19" fmla="*/ 63 h 73"/>
                <a:gd name="T20" fmla="*/ 27 w 37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73">
                  <a:moveTo>
                    <a:pt x="27" y="72"/>
                  </a:moveTo>
                  <a:lnTo>
                    <a:pt x="27" y="72"/>
                  </a:lnTo>
                  <a:cubicBezTo>
                    <a:pt x="18" y="72"/>
                    <a:pt x="18" y="63"/>
                    <a:pt x="18" y="63"/>
                  </a:cubicBez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9" y="9"/>
                    <a:pt x="18" y="0"/>
                  </a:cubicBezTo>
                  <a:cubicBezTo>
                    <a:pt x="18" y="0"/>
                    <a:pt x="27" y="0"/>
                    <a:pt x="36" y="0"/>
                  </a:cubicBezTo>
                  <a:cubicBezTo>
                    <a:pt x="36" y="9"/>
                    <a:pt x="36" y="18"/>
                    <a:pt x="36" y="18"/>
                  </a:cubicBezTo>
                  <a:cubicBezTo>
                    <a:pt x="27" y="27"/>
                    <a:pt x="27" y="27"/>
                    <a:pt x="27" y="36"/>
                  </a:cubicBezTo>
                  <a:cubicBezTo>
                    <a:pt x="27" y="36"/>
                    <a:pt x="27" y="45"/>
                    <a:pt x="36" y="45"/>
                  </a:cubicBezTo>
                  <a:cubicBezTo>
                    <a:pt x="36" y="54"/>
                    <a:pt x="36" y="63"/>
                    <a:pt x="36" y="63"/>
                  </a:cubicBezTo>
                  <a:lnTo>
                    <a:pt x="27" y="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0" name="Freeform 245">
              <a:extLst>
                <a:ext uri="{FF2B5EF4-FFF2-40B4-BE49-F238E27FC236}">
                  <a16:creationId xmlns:a16="http://schemas.microsoft.com/office/drawing/2014/main" id="{9DE8F18C-DB4C-8643-8BC2-2F525044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673" y="10650034"/>
              <a:ext cx="36638" cy="77857"/>
            </a:xfrm>
            <a:custGeom>
              <a:avLst/>
              <a:gdLst>
                <a:gd name="T0" fmla="*/ 9 w 37"/>
                <a:gd name="T1" fmla="*/ 72 h 73"/>
                <a:gd name="T2" fmla="*/ 9 w 37"/>
                <a:gd name="T3" fmla="*/ 72 h 73"/>
                <a:gd name="T4" fmla="*/ 0 w 37"/>
                <a:gd name="T5" fmla="*/ 63 h 73"/>
                <a:gd name="T6" fmla="*/ 0 w 37"/>
                <a:gd name="T7" fmla="*/ 45 h 73"/>
                <a:gd name="T8" fmla="*/ 9 w 37"/>
                <a:gd name="T9" fmla="*/ 36 h 73"/>
                <a:gd name="T10" fmla="*/ 0 w 37"/>
                <a:gd name="T11" fmla="*/ 18 h 73"/>
                <a:gd name="T12" fmla="*/ 0 w 37"/>
                <a:gd name="T13" fmla="*/ 0 h 73"/>
                <a:gd name="T14" fmla="*/ 18 w 37"/>
                <a:gd name="T15" fmla="*/ 0 h 73"/>
                <a:gd name="T16" fmla="*/ 36 w 37"/>
                <a:gd name="T17" fmla="*/ 36 h 73"/>
                <a:gd name="T18" fmla="*/ 18 w 37"/>
                <a:gd name="T19" fmla="*/ 63 h 73"/>
                <a:gd name="T20" fmla="*/ 9 w 37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73">
                  <a:moveTo>
                    <a:pt x="9" y="72"/>
                  </a:moveTo>
                  <a:lnTo>
                    <a:pt x="9" y="72"/>
                  </a:lnTo>
                  <a:cubicBezTo>
                    <a:pt x="9" y="72"/>
                    <a:pt x="9" y="63"/>
                    <a:pt x="0" y="63"/>
                  </a:cubicBezTo>
                  <a:cubicBezTo>
                    <a:pt x="0" y="63"/>
                    <a:pt x="0" y="54"/>
                    <a:pt x="0" y="45"/>
                  </a:cubicBezTo>
                  <a:cubicBezTo>
                    <a:pt x="9" y="45"/>
                    <a:pt x="9" y="36"/>
                    <a:pt x="9" y="36"/>
                  </a:cubicBezTo>
                  <a:cubicBezTo>
                    <a:pt x="9" y="27"/>
                    <a:pt x="9" y="27"/>
                    <a:pt x="0" y="18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9" y="0"/>
                    <a:pt x="18" y="0"/>
                    <a:pt x="18" y="0"/>
                  </a:cubicBezTo>
                  <a:cubicBezTo>
                    <a:pt x="27" y="9"/>
                    <a:pt x="36" y="18"/>
                    <a:pt x="36" y="36"/>
                  </a:cubicBezTo>
                  <a:cubicBezTo>
                    <a:pt x="36" y="45"/>
                    <a:pt x="27" y="54"/>
                    <a:pt x="18" y="63"/>
                  </a:cubicBezTo>
                  <a:cubicBezTo>
                    <a:pt x="18" y="63"/>
                    <a:pt x="18" y="72"/>
                    <a:pt x="9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1" name="Freeform 246">
              <a:extLst>
                <a:ext uri="{FF2B5EF4-FFF2-40B4-BE49-F238E27FC236}">
                  <a16:creationId xmlns:a16="http://schemas.microsoft.com/office/drawing/2014/main" id="{BDE4E8AE-1E2F-2A47-BDED-17F25AAE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425627"/>
              <a:ext cx="293104" cy="256466"/>
            </a:xfrm>
            <a:custGeom>
              <a:avLst/>
              <a:gdLst>
                <a:gd name="T0" fmla="*/ 262 w 281"/>
                <a:gd name="T1" fmla="*/ 244 h 245"/>
                <a:gd name="T2" fmla="*/ 262 w 281"/>
                <a:gd name="T3" fmla="*/ 244 h 245"/>
                <a:gd name="T4" fmla="*/ 253 w 281"/>
                <a:gd name="T5" fmla="*/ 235 h 245"/>
                <a:gd name="T6" fmla="*/ 244 w 281"/>
                <a:gd name="T7" fmla="*/ 235 h 245"/>
                <a:gd name="T8" fmla="*/ 36 w 281"/>
                <a:gd name="T9" fmla="*/ 235 h 245"/>
                <a:gd name="T10" fmla="*/ 27 w 281"/>
                <a:gd name="T11" fmla="*/ 235 h 245"/>
                <a:gd name="T12" fmla="*/ 9 w 281"/>
                <a:gd name="T13" fmla="*/ 235 h 245"/>
                <a:gd name="T14" fmla="*/ 0 w 281"/>
                <a:gd name="T15" fmla="*/ 226 h 245"/>
                <a:gd name="T16" fmla="*/ 0 w 281"/>
                <a:gd name="T17" fmla="*/ 136 h 245"/>
                <a:gd name="T18" fmla="*/ 0 w 281"/>
                <a:gd name="T19" fmla="*/ 136 h 245"/>
                <a:gd name="T20" fmla="*/ 0 w 281"/>
                <a:gd name="T21" fmla="*/ 136 h 245"/>
                <a:gd name="T22" fmla="*/ 145 w 281"/>
                <a:gd name="T23" fmla="*/ 0 h 245"/>
                <a:gd name="T24" fmla="*/ 280 w 281"/>
                <a:gd name="T25" fmla="*/ 136 h 245"/>
                <a:gd name="T26" fmla="*/ 280 w 281"/>
                <a:gd name="T27" fmla="*/ 136 h 245"/>
                <a:gd name="T28" fmla="*/ 280 w 281"/>
                <a:gd name="T29" fmla="*/ 136 h 245"/>
                <a:gd name="T30" fmla="*/ 280 w 281"/>
                <a:gd name="T31" fmla="*/ 226 h 245"/>
                <a:gd name="T32" fmla="*/ 271 w 281"/>
                <a:gd name="T33" fmla="*/ 235 h 245"/>
                <a:gd name="T34" fmla="*/ 262 w 281"/>
                <a:gd name="T35" fmla="*/ 244 h 245"/>
                <a:gd name="T36" fmla="*/ 36 w 281"/>
                <a:gd name="T37" fmla="*/ 208 h 245"/>
                <a:gd name="T38" fmla="*/ 36 w 281"/>
                <a:gd name="T39" fmla="*/ 208 h 245"/>
                <a:gd name="T40" fmla="*/ 244 w 281"/>
                <a:gd name="T41" fmla="*/ 208 h 245"/>
                <a:gd name="T42" fmla="*/ 253 w 281"/>
                <a:gd name="T43" fmla="*/ 208 h 245"/>
                <a:gd name="T44" fmla="*/ 253 w 281"/>
                <a:gd name="T45" fmla="*/ 136 h 245"/>
                <a:gd name="T46" fmla="*/ 253 w 281"/>
                <a:gd name="T47" fmla="*/ 136 h 245"/>
                <a:gd name="T48" fmla="*/ 253 w 281"/>
                <a:gd name="T49" fmla="*/ 136 h 245"/>
                <a:gd name="T50" fmla="*/ 145 w 281"/>
                <a:gd name="T51" fmla="*/ 27 h 245"/>
                <a:gd name="T52" fmla="*/ 27 w 281"/>
                <a:gd name="T53" fmla="*/ 136 h 245"/>
                <a:gd name="T54" fmla="*/ 27 w 281"/>
                <a:gd name="T55" fmla="*/ 136 h 245"/>
                <a:gd name="T56" fmla="*/ 27 w 281"/>
                <a:gd name="T57" fmla="*/ 136 h 245"/>
                <a:gd name="T58" fmla="*/ 27 w 281"/>
                <a:gd name="T59" fmla="*/ 208 h 245"/>
                <a:gd name="T60" fmla="*/ 36 w 281"/>
                <a:gd name="T61" fmla="*/ 2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245">
                  <a:moveTo>
                    <a:pt x="262" y="244"/>
                  </a:moveTo>
                  <a:lnTo>
                    <a:pt x="262" y="244"/>
                  </a:lnTo>
                  <a:cubicBezTo>
                    <a:pt x="262" y="244"/>
                    <a:pt x="262" y="235"/>
                    <a:pt x="253" y="235"/>
                  </a:cubicBezTo>
                  <a:cubicBezTo>
                    <a:pt x="253" y="235"/>
                    <a:pt x="253" y="235"/>
                    <a:pt x="244" y="235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8" y="244"/>
                    <a:pt x="18" y="244"/>
                    <a:pt x="9" y="235"/>
                  </a:cubicBezTo>
                  <a:cubicBezTo>
                    <a:pt x="9" y="235"/>
                    <a:pt x="0" y="235"/>
                    <a:pt x="0" y="226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0" y="64"/>
                    <a:pt x="64" y="0"/>
                    <a:pt x="145" y="0"/>
                  </a:cubicBezTo>
                  <a:cubicBezTo>
                    <a:pt x="217" y="0"/>
                    <a:pt x="280" y="64"/>
                    <a:pt x="280" y="136"/>
                  </a:cubicBezTo>
                  <a:lnTo>
                    <a:pt x="280" y="136"/>
                  </a:lnTo>
                  <a:lnTo>
                    <a:pt x="280" y="136"/>
                  </a:lnTo>
                  <a:cubicBezTo>
                    <a:pt x="280" y="226"/>
                    <a:pt x="280" y="226"/>
                    <a:pt x="280" y="226"/>
                  </a:cubicBezTo>
                  <a:cubicBezTo>
                    <a:pt x="280" y="235"/>
                    <a:pt x="271" y="235"/>
                    <a:pt x="271" y="235"/>
                  </a:cubicBezTo>
                  <a:cubicBezTo>
                    <a:pt x="271" y="235"/>
                    <a:pt x="271" y="244"/>
                    <a:pt x="262" y="244"/>
                  </a:cubicBezTo>
                  <a:close/>
                  <a:moveTo>
                    <a:pt x="36" y="208"/>
                  </a:moveTo>
                  <a:lnTo>
                    <a:pt x="36" y="208"/>
                  </a:lnTo>
                  <a:cubicBezTo>
                    <a:pt x="244" y="208"/>
                    <a:pt x="244" y="208"/>
                    <a:pt x="244" y="208"/>
                  </a:cubicBezTo>
                  <a:lnTo>
                    <a:pt x="253" y="208"/>
                  </a:lnTo>
                  <a:cubicBezTo>
                    <a:pt x="253" y="136"/>
                    <a:pt x="253" y="136"/>
                    <a:pt x="253" y="136"/>
                  </a:cubicBezTo>
                  <a:lnTo>
                    <a:pt x="253" y="136"/>
                  </a:lnTo>
                  <a:lnTo>
                    <a:pt x="253" y="136"/>
                  </a:lnTo>
                  <a:cubicBezTo>
                    <a:pt x="253" y="73"/>
                    <a:pt x="199" y="27"/>
                    <a:pt x="145" y="27"/>
                  </a:cubicBezTo>
                  <a:cubicBezTo>
                    <a:pt x="81" y="27"/>
                    <a:pt x="27" y="73"/>
                    <a:pt x="27" y="136"/>
                  </a:cubicBezTo>
                  <a:lnTo>
                    <a:pt x="27" y="136"/>
                  </a:lnTo>
                  <a:lnTo>
                    <a:pt x="27" y="136"/>
                  </a:lnTo>
                  <a:cubicBezTo>
                    <a:pt x="27" y="208"/>
                    <a:pt x="27" y="208"/>
                    <a:pt x="27" y="208"/>
                  </a:cubicBezTo>
                  <a:lnTo>
                    <a:pt x="36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2" name="Freeform 247">
              <a:extLst>
                <a:ext uri="{FF2B5EF4-FFF2-40B4-BE49-F238E27FC236}">
                  <a16:creationId xmlns:a16="http://schemas.microsoft.com/office/drawing/2014/main" id="{DB73A16E-4E8D-4B40-9EA1-31F8B5D3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354" y="10695831"/>
              <a:ext cx="45798" cy="41219"/>
            </a:xfrm>
            <a:custGeom>
              <a:avLst/>
              <a:gdLst>
                <a:gd name="T0" fmla="*/ 27 w 46"/>
                <a:gd name="T1" fmla="*/ 37 h 38"/>
                <a:gd name="T2" fmla="*/ 27 w 46"/>
                <a:gd name="T3" fmla="*/ 37 h 38"/>
                <a:gd name="T4" fmla="*/ 18 w 46"/>
                <a:gd name="T5" fmla="*/ 37 h 38"/>
                <a:gd name="T6" fmla="*/ 9 w 46"/>
                <a:gd name="T7" fmla="*/ 37 h 38"/>
                <a:gd name="T8" fmla="*/ 0 w 46"/>
                <a:gd name="T9" fmla="*/ 18 h 38"/>
                <a:gd name="T10" fmla="*/ 9 w 46"/>
                <a:gd name="T11" fmla="*/ 9 h 38"/>
                <a:gd name="T12" fmla="*/ 18 w 46"/>
                <a:gd name="T13" fmla="*/ 0 h 38"/>
                <a:gd name="T14" fmla="*/ 36 w 46"/>
                <a:gd name="T15" fmla="*/ 0 h 38"/>
                <a:gd name="T16" fmla="*/ 45 w 46"/>
                <a:gd name="T17" fmla="*/ 9 h 38"/>
                <a:gd name="T18" fmla="*/ 45 w 46"/>
                <a:gd name="T19" fmla="*/ 27 h 38"/>
                <a:gd name="T20" fmla="*/ 36 w 46"/>
                <a:gd name="T21" fmla="*/ 37 h 38"/>
                <a:gd name="T22" fmla="*/ 27 w 46"/>
                <a:gd name="T2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8">
                  <a:moveTo>
                    <a:pt x="27" y="37"/>
                  </a:moveTo>
                  <a:lnTo>
                    <a:pt x="27" y="37"/>
                  </a:lnTo>
                  <a:cubicBezTo>
                    <a:pt x="27" y="37"/>
                    <a:pt x="27" y="37"/>
                    <a:pt x="18" y="37"/>
                  </a:cubicBezTo>
                  <a:cubicBezTo>
                    <a:pt x="18" y="37"/>
                    <a:pt x="18" y="37"/>
                    <a:pt x="9" y="37"/>
                  </a:cubicBezTo>
                  <a:cubicBezTo>
                    <a:pt x="0" y="37"/>
                    <a:pt x="0" y="27"/>
                    <a:pt x="0" y="18"/>
                  </a:cubicBezTo>
                  <a:cubicBezTo>
                    <a:pt x="0" y="9"/>
                    <a:pt x="0" y="9"/>
                    <a:pt x="9" y="9"/>
                  </a:cubicBezTo>
                  <a:cubicBezTo>
                    <a:pt x="18" y="9"/>
                    <a:pt x="18" y="0"/>
                    <a:pt x="18" y="0"/>
                  </a:cubicBezTo>
                  <a:cubicBezTo>
                    <a:pt x="27" y="0"/>
                    <a:pt x="27" y="0"/>
                    <a:pt x="36" y="0"/>
                  </a:cubicBezTo>
                  <a:lnTo>
                    <a:pt x="45" y="9"/>
                  </a:lnTo>
                  <a:cubicBezTo>
                    <a:pt x="45" y="27"/>
                    <a:pt x="45" y="27"/>
                    <a:pt x="45" y="27"/>
                  </a:cubicBezTo>
                  <a:cubicBezTo>
                    <a:pt x="45" y="37"/>
                    <a:pt x="36" y="37"/>
                    <a:pt x="36" y="37"/>
                  </a:cubicBezTo>
                  <a:cubicBezTo>
                    <a:pt x="36" y="37"/>
                    <a:pt x="36" y="37"/>
                    <a:pt x="2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3" name="Freeform 248">
              <a:extLst>
                <a:ext uri="{FF2B5EF4-FFF2-40B4-BE49-F238E27FC236}">
                  <a16:creationId xmlns:a16="http://schemas.microsoft.com/office/drawing/2014/main" id="{1237421E-6572-0340-90FE-AA496D1E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695831"/>
              <a:ext cx="45798" cy="41219"/>
            </a:xfrm>
            <a:custGeom>
              <a:avLst/>
              <a:gdLst>
                <a:gd name="T0" fmla="*/ 18 w 46"/>
                <a:gd name="T1" fmla="*/ 37 h 38"/>
                <a:gd name="T2" fmla="*/ 18 w 46"/>
                <a:gd name="T3" fmla="*/ 37 h 38"/>
                <a:gd name="T4" fmla="*/ 9 w 46"/>
                <a:gd name="T5" fmla="*/ 37 h 38"/>
                <a:gd name="T6" fmla="*/ 0 w 46"/>
                <a:gd name="T7" fmla="*/ 27 h 38"/>
                <a:gd name="T8" fmla="*/ 0 w 46"/>
                <a:gd name="T9" fmla="*/ 9 h 38"/>
                <a:gd name="T10" fmla="*/ 9 w 46"/>
                <a:gd name="T11" fmla="*/ 0 h 38"/>
                <a:gd name="T12" fmla="*/ 27 w 46"/>
                <a:gd name="T13" fmla="*/ 0 h 38"/>
                <a:gd name="T14" fmla="*/ 36 w 46"/>
                <a:gd name="T15" fmla="*/ 9 h 38"/>
                <a:gd name="T16" fmla="*/ 45 w 46"/>
                <a:gd name="T17" fmla="*/ 18 h 38"/>
                <a:gd name="T18" fmla="*/ 36 w 46"/>
                <a:gd name="T19" fmla="*/ 37 h 38"/>
                <a:gd name="T20" fmla="*/ 27 w 46"/>
                <a:gd name="T21" fmla="*/ 37 h 38"/>
                <a:gd name="T22" fmla="*/ 18 w 46"/>
                <a:gd name="T2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8">
                  <a:moveTo>
                    <a:pt x="18" y="37"/>
                  </a:moveTo>
                  <a:lnTo>
                    <a:pt x="18" y="37"/>
                  </a:lnTo>
                  <a:lnTo>
                    <a:pt x="9" y="37"/>
                  </a:lnTo>
                  <a:cubicBezTo>
                    <a:pt x="9" y="37"/>
                    <a:pt x="0" y="3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cubicBezTo>
                    <a:pt x="18" y="0"/>
                    <a:pt x="18" y="0"/>
                    <a:pt x="27" y="0"/>
                  </a:cubicBezTo>
                  <a:cubicBezTo>
                    <a:pt x="27" y="0"/>
                    <a:pt x="27" y="9"/>
                    <a:pt x="36" y="9"/>
                  </a:cubicBezTo>
                  <a:cubicBezTo>
                    <a:pt x="45" y="9"/>
                    <a:pt x="45" y="9"/>
                    <a:pt x="45" y="18"/>
                  </a:cubicBezTo>
                  <a:cubicBezTo>
                    <a:pt x="45" y="27"/>
                    <a:pt x="45" y="37"/>
                    <a:pt x="3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8" y="37"/>
                    <a:pt x="18" y="37"/>
                    <a:pt x="18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4" name="Freeform 249">
              <a:extLst>
                <a:ext uri="{FF2B5EF4-FFF2-40B4-BE49-F238E27FC236}">
                  <a16:creationId xmlns:a16="http://schemas.microsoft.com/office/drawing/2014/main" id="{94E41F02-0F68-C645-B1D1-4D2431CAF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764529"/>
              <a:ext cx="293104" cy="338902"/>
            </a:xfrm>
            <a:custGeom>
              <a:avLst/>
              <a:gdLst>
                <a:gd name="T0" fmla="*/ 262 w 281"/>
                <a:gd name="T1" fmla="*/ 325 h 326"/>
                <a:gd name="T2" fmla="*/ 262 w 281"/>
                <a:gd name="T3" fmla="*/ 325 h 326"/>
                <a:gd name="T4" fmla="*/ 18 w 281"/>
                <a:gd name="T5" fmla="*/ 325 h 326"/>
                <a:gd name="T6" fmla="*/ 0 w 281"/>
                <a:gd name="T7" fmla="*/ 307 h 326"/>
                <a:gd name="T8" fmla="*/ 0 w 281"/>
                <a:gd name="T9" fmla="*/ 9 h 326"/>
                <a:gd name="T10" fmla="*/ 9 w 281"/>
                <a:gd name="T11" fmla="*/ 0 h 326"/>
                <a:gd name="T12" fmla="*/ 27 w 281"/>
                <a:gd name="T13" fmla="*/ 0 h 326"/>
                <a:gd name="T14" fmla="*/ 36 w 281"/>
                <a:gd name="T15" fmla="*/ 9 h 326"/>
                <a:gd name="T16" fmla="*/ 244 w 281"/>
                <a:gd name="T17" fmla="*/ 9 h 326"/>
                <a:gd name="T18" fmla="*/ 253 w 281"/>
                <a:gd name="T19" fmla="*/ 0 h 326"/>
                <a:gd name="T20" fmla="*/ 271 w 281"/>
                <a:gd name="T21" fmla="*/ 0 h 326"/>
                <a:gd name="T22" fmla="*/ 271 w 281"/>
                <a:gd name="T23" fmla="*/ 18 h 326"/>
                <a:gd name="T24" fmla="*/ 244 w 281"/>
                <a:gd name="T25" fmla="*/ 27 h 326"/>
                <a:gd name="T26" fmla="*/ 36 w 281"/>
                <a:gd name="T27" fmla="*/ 27 h 326"/>
                <a:gd name="T28" fmla="*/ 27 w 281"/>
                <a:gd name="T29" fmla="*/ 27 h 326"/>
                <a:gd name="T30" fmla="*/ 27 w 281"/>
                <a:gd name="T31" fmla="*/ 298 h 326"/>
                <a:gd name="T32" fmla="*/ 253 w 281"/>
                <a:gd name="T33" fmla="*/ 298 h 326"/>
                <a:gd name="T34" fmla="*/ 253 w 281"/>
                <a:gd name="T35" fmla="*/ 180 h 326"/>
                <a:gd name="T36" fmla="*/ 262 w 281"/>
                <a:gd name="T37" fmla="*/ 171 h 326"/>
                <a:gd name="T38" fmla="*/ 280 w 281"/>
                <a:gd name="T39" fmla="*/ 180 h 326"/>
                <a:gd name="T40" fmla="*/ 280 w 281"/>
                <a:gd name="T41" fmla="*/ 307 h 326"/>
                <a:gd name="T42" fmla="*/ 262 w 281"/>
                <a:gd name="T43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6">
                  <a:moveTo>
                    <a:pt x="262" y="325"/>
                  </a:moveTo>
                  <a:lnTo>
                    <a:pt x="262" y="325"/>
                  </a:lnTo>
                  <a:cubicBezTo>
                    <a:pt x="18" y="325"/>
                    <a:pt x="18" y="325"/>
                    <a:pt x="18" y="325"/>
                  </a:cubicBezTo>
                  <a:cubicBezTo>
                    <a:pt x="9" y="325"/>
                    <a:pt x="0" y="316"/>
                    <a:pt x="0" y="307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cubicBezTo>
                    <a:pt x="18" y="0"/>
                    <a:pt x="18" y="0"/>
                    <a:pt x="27" y="0"/>
                  </a:cubicBezTo>
                  <a:cubicBezTo>
                    <a:pt x="27" y="0"/>
                    <a:pt x="27" y="9"/>
                    <a:pt x="36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53" y="9"/>
                    <a:pt x="253" y="0"/>
                    <a:pt x="253" y="0"/>
                  </a:cubicBezTo>
                  <a:cubicBezTo>
                    <a:pt x="262" y="0"/>
                    <a:pt x="271" y="0"/>
                    <a:pt x="271" y="0"/>
                  </a:cubicBezTo>
                  <a:cubicBezTo>
                    <a:pt x="280" y="9"/>
                    <a:pt x="280" y="18"/>
                    <a:pt x="271" y="18"/>
                  </a:cubicBezTo>
                  <a:cubicBezTo>
                    <a:pt x="262" y="27"/>
                    <a:pt x="253" y="27"/>
                    <a:pt x="244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27" y="27"/>
                  </a:lnTo>
                  <a:cubicBezTo>
                    <a:pt x="27" y="298"/>
                    <a:pt x="27" y="298"/>
                    <a:pt x="27" y="298"/>
                  </a:cubicBezTo>
                  <a:cubicBezTo>
                    <a:pt x="253" y="298"/>
                    <a:pt x="253" y="298"/>
                    <a:pt x="253" y="298"/>
                  </a:cubicBezTo>
                  <a:cubicBezTo>
                    <a:pt x="253" y="180"/>
                    <a:pt x="253" y="180"/>
                    <a:pt x="253" y="180"/>
                  </a:cubicBezTo>
                  <a:lnTo>
                    <a:pt x="262" y="171"/>
                  </a:lnTo>
                  <a:cubicBezTo>
                    <a:pt x="271" y="171"/>
                    <a:pt x="280" y="180"/>
                    <a:pt x="280" y="180"/>
                  </a:cubicBezTo>
                  <a:cubicBezTo>
                    <a:pt x="280" y="307"/>
                    <a:pt x="280" y="307"/>
                    <a:pt x="280" y="307"/>
                  </a:cubicBezTo>
                  <a:cubicBezTo>
                    <a:pt x="280" y="316"/>
                    <a:pt x="271" y="325"/>
                    <a:pt x="262" y="3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5" name="Freeform 250">
              <a:extLst>
                <a:ext uri="{FF2B5EF4-FFF2-40B4-BE49-F238E27FC236}">
                  <a16:creationId xmlns:a16="http://schemas.microsoft.com/office/drawing/2014/main" id="{E77CC206-C411-8B40-AB9E-767BDA99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704991"/>
              <a:ext cx="293104" cy="41219"/>
            </a:xfrm>
            <a:custGeom>
              <a:avLst/>
              <a:gdLst>
                <a:gd name="T0" fmla="*/ 262 w 281"/>
                <a:gd name="T1" fmla="*/ 28 h 38"/>
                <a:gd name="T2" fmla="*/ 262 w 281"/>
                <a:gd name="T3" fmla="*/ 28 h 38"/>
                <a:gd name="T4" fmla="*/ 253 w 281"/>
                <a:gd name="T5" fmla="*/ 28 h 38"/>
                <a:gd name="T6" fmla="*/ 244 w 281"/>
                <a:gd name="T7" fmla="*/ 28 h 38"/>
                <a:gd name="T8" fmla="*/ 36 w 281"/>
                <a:gd name="T9" fmla="*/ 28 h 38"/>
                <a:gd name="T10" fmla="*/ 27 w 281"/>
                <a:gd name="T11" fmla="*/ 28 h 38"/>
                <a:gd name="T12" fmla="*/ 9 w 281"/>
                <a:gd name="T13" fmla="*/ 28 h 38"/>
                <a:gd name="T14" fmla="*/ 9 w 281"/>
                <a:gd name="T15" fmla="*/ 9 h 38"/>
                <a:gd name="T16" fmla="*/ 36 w 281"/>
                <a:gd name="T17" fmla="*/ 0 h 38"/>
                <a:gd name="T18" fmla="*/ 244 w 281"/>
                <a:gd name="T19" fmla="*/ 0 h 38"/>
                <a:gd name="T20" fmla="*/ 271 w 281"/>
                <a:gd name="T21" fmla="*/ 9 h 38"/>
                <a:gd name="T22" fmla="*/ 271 w 281"/>
                <a:gd name="T23" fmla="*/ 28 h 38"/>
                <a:gd name="T24" fmla="*/ 262 w 281"/>
                <a:gd name="T2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38">
                  <a:moveTo>
                    <a:pt x="262" y="28"/>
                  </a:moveTo>
                  <a:lnTo>
                    <a:pt x="262" y="28"/>
                  </a:lnTo>
                  <a:cubicBezTo>
                    <a:pt x="262" y="28"/>
                    <a:pt x="262" y="28"/>
                    <a:pt x="253" y="28"/>
                  </a:cubicBezTo>
                  <a:cubicBezTo>
                    <a:pt x="253" y="28"/>
                    <a:pt x="253" y="28"/>
                    <a:pt x="244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18" y="37"/>
                    <a:pt x="9" y="37"/>
                    <a:pt x="9" y="28"/>
                  </a:cubicBezTo>
                  <a:cubicBezTo>
                    <a:pt x="0" y="18"/>
                    <a:pt x="0" y="18"/>
                    <a:pt x="9" y="9"/>
                  </a:cubicBezTo>
                  <a:cubicBezTo>
                    <a:pt x="18" y="0"/>
                    <a:pt x="27" y="0"/>
                    <a:pt x="3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3" y="0"/>
                    <a:pt x="262" y="0"/>
                    <a:pt x="271" y="9"/>
                  </a:cubicBezTo>
                  <a:cubicBezTo>
                    <a:pt x="280" y="18"/>
                    <a:pt x="280" y="18"/>
                    <a:pt x="271" y="28"/>
                  </a:cubicBezTo>
                  <a:cubicBezTo>
                    <a:pt x="271" y="28"/>
                    <a:pt x="271" y="28"/>
                    <a:pt x="262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6" name="Freeform 251">
              <a:extLst>
                <a:ext uri="{FF2B5EF4-FFF2-40B4-BE49-F238E27FC236}">
                  <a16:creationId xmlns:a16="http://schemas.microsoft.com/office/drawing/2014/main" id="{D227F98F-C531-4542-B0D9-914210DA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764529"/>
              <a:ext cx="293104" cy="27479"/>
            </a:xfrm>
            <a:custGeom>
              <a:avLst/>
              <a:gdLst>
                <a:gd name="T0" fmla="*/ 244 w 281"/>
                <a:gd name="T1" fmla="*/ 27 h 28"/>
                <a:gd name="T2" fmla="*/ 244 w 281"/>
                <a:gd name="T3" fmla="*/ 27 h 28"/>
                <a:gd name="T4" fmla="*/ 36 w 281"/>
                <a:gd name="T5" fmla="*/ 27 h 28"/>
                <a:gd name="T6" fmla="*/ 9 w 281"/>
                <a:gd name="T7" fmla="*/ 18 h 28"/>
                <a:gd name="T8" fmla="*/ 9 w 281"/>
                <a:gd name="T9" fmla="*/ 0 h 28"/>
                <a:gd name="T10" fmla="*/ 27 w 281"/>
                <a:gd name="T11" fmla="*/ 0 h 28"/>
                <a:gd name="T12" fmla="*/ 36 w 281"/>
                <a:gd name="T13" fmla="*/ 9 h 28"/>
                <a:gd name="T14" fmla="*/ 244 w 281"/>
                <a:gd name="T15" fmla="*/ 9 h 28"/>
                <a:gd name="T16" fmla="*/ 253 w 281"/>
                <a:gd name="T17" fmla="*/ 0 h 28"/>
                <a:gd name="T18" fmla="*/ 271 w 281"/>
                <a:gd name="T19" fmla="*/ 0 h 28"/>
                <a:gd name="T20" fmla="*/ 271 w 281"/>
                <a:gd name="T21" fmla="*/ 18 h 28"/>
                <a:gd name="T22" fmla="*/ 244 w 281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">
                  <a:moveTo>
                    <a:pt x="244" y="27"/>
                  </a:moveTo>
                  <a:lnTo>
                    <a:pt x="244" y="27"/>
                  </a:lnTo>
                  <a:cubicBezTo>
                    <a:pt x="36" y="27"/>
                    <a:pt x="36" y="27"/>
                    <a:pt x="36" y="27"/>
                  </a:cubicBezTo>
                  <a:cubicBezTo>
                    <a:pt x="27" y="27"/>
                    <a:pt x="18" y="27"/>
                    <a:pt x="9" y="18"/>
                  </a:cubicBezTo>
                  <a:cubicBezTo>
                    <a:pt x="0" y="18"/>
                    <a:pt x="0" y="9"/>
                    <a:pt x="9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0"/>
                    <a:pt x="27" y="9"/>
                    <a:pt x="36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53" y="9"/>
                    <a:pt x="253" y="0"/>
                    <a:pt x="253" y="0"/>
                  </a:cubicBezTo>
                  <a:cubicBezTo>
                    <a:pt x="262" y="0"/>
                    <a:pt x="271" y="0"/>
                    <a:pt x="271" y="0"/>
                  </a:cubicBezTo>
                  <a:cubicBezTo>
                    <a:pt x="280" y="9"/>
                    <a:pt x="280" y="18"/>
                    <a:pt x="271" y="18"/>
                  </a:cubicBezTo>
                  <a:cubicBezTo>
                    <a:pt x="262" y="27"/>
                    <a:pt x="253" y="27"/>
                    <a:pt x="24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7" name="Freeform 252">
              <a:extLst>
                <a:ext uri="{FF2B5EF4-FFF2-40B4-BE49-F238E27FC236}">
                  <a16:creationId xmlns:a16="http://schemas.microsoft.com/office/drawing/2014/main" id="{0C7B1455-2491-D642-A7F0-3C7673E57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695831"/>
              <a:ext cx="293104" cy="41219"/>
            </a:xfrm>
            <a:custGeom>
              <a:avLst/>
              <a:gdLst>
                <a:gd name="T0" fmla="*/ 244 w 281"/>
                <a:gd name="T1" fmla="*/ 37 h 38"/>
                <a:gd name="T2" fmla="*/ 244 w 281"/>
                <a:gd name="T3" fmla="*/ 37 h 38"/>
                <a:gd name="T4" fmla="*/ 36 w 281"/>
                <a:gd name="T5" fmla="*/ 37 h 38"/>
                <a:gd name="T6" fmla="*/ 9 w 281"/>
                <a:gd name="T7" fmla="*/ 18 h 38"/>
                <a:gd name="T8" fmla="*/ 9 w 281"/>
                <a:gd name="T9" fmla="*/ 0 h 38"/>
                <a:gd name="T10" fmla="*/ 27 w 281"/>
                <a:gd name="T11" fmla="*/ 0 h 38"/>
                <a:gd name="T12" fmla="*/ 36 w 281"/>
                <a:gd name="T13" fmla="*/ 9 h 38"/>
                <a:gd name="T14" fmla="*/ 244 w 281"/>
                <a:gd name="T15" fmla="*/ 9 h 38"/>
                <a:gd name="T16" fmla="*/ 253 w 281"/>
                <a:gd name="T17" fmla="*/ 0 h 38"/>
                <a:gd name="T18" fmla="*/ 271 w 281"/>
                <a:gd name="T19" fmla="*/ 0 h 38"/>
                <a:gd name="T20" fmla="*/ 271 w 281"/>
                <a:gd name="T21" fmla="*/ 18 h 38"/>
                <a:gd name="T22" fmla="*/ 244 w 281"/>
                <a:gd name="T2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38">
                  <a:moveTo>
                    <a:pt x="244" y="37"/>
                  </a:moveTo>
                  <a:lnTo>
                    <a:pt x="244" y="37"/>
                  </a:lnTo>
                  <a:cubicBezTo>
                    <a:pt x="36" y="37"/>
                    <a:pt x="36" y="37"/>
                    <a:pt x="36" y="37"/>
                  </a:cubicBezTo>
                  <a:cubicBezTo>
                    <a:pt x="27" y="37"/>
                    <a:pt x="18" y="27"/>
                    <a:pt x="9" y="18"/>
                  </a:cubicBezTo>
                  <a:cubicBezTo>
                    <a:pt x="0" y="18"/>
                    <a:pt x="0" y="9"/>
                    <a:pt x="9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0"/>
                    <a:pt x="27" y="9"/>
                    <a:pt x="36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53" y="9"/>
                    <a:pt x="253" y="0"/>
                    <a:pt x="253" y="0"/>
                  </a:cubicBezTo>
                  <a:cubicBezTo>
                    <a:pt x="262" y="0"/>
                    <a:pt x="271" y="0"/>
                    <a:pt x="271" y="0"/>
                  </a:cubicBezTo>
                  <a:cubicBezTo>
                    <a:pt x="280" y="9"/>
                    <a:pt x="280" y="18"/>
                    <a:pt x="271" y="18"/>
                  </a:cubicBezTo>
                  <a:cubicBezTo>
                    <a:pt x="262" y="27"/>
                    <a:pt x="253" y="37"/>
                    <a:pt x="244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8" name="Freeform 253">
              <a:extLst>
                <a:ext uri="{FF2B5EF4-FFF2-40B4-BE49-F238E27FC236}">
                  <a16:creationId xmlns:a16="http://schemas.microsoft.com/office/drawing/2014/main" id="{ED6F3E6E-5E30-4C4C-98AC-B28A01B5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640874"/>
              <a:ext cx="293104" cy="36638"/>
            </a:xfrm>
            <a:custGeom>
              <a:avLst/>
              <a:gdLst>
                <a:gd name="T0" fmla="*/ 262 w 281"/>
                <a:gd name="T1" fmla="*/ 36 h 37"/>
                <a:gd name="T2" fmla="*/ 262 w 281"/>
                <a:gd name="T3" fmla="*/ 36 h 37"/>
                <a:gd name="T4" fmla="*/ 253 w 281"/>
                <a:gd name="T5" fmla="*/ 27 h 37"/>
                <a:gd name="T6" fmla="*/ 244 w 281"/>
                <a:gd name="T7" fmla="*/ 27 h 37"/>
                <a:gd name="T8" fmla="*/ 36 w 281"/>
                <a:gd name="T9" fmla="*/ 27 h 37"/>
                <a:gd name="T10" fmla="*/ 27 w 281"/>
                <a:gd name="T11" fmla="*/ 27 h 37"/>
                <a:gd name="T12" fmla="*/ 9 w 281"/>
                <a:gd name="T13" fmla="*/ 27 h 37"/>
                <a:gd name="T14" fmla="*/ 9 w 281"/>
                <a:gd name="T15" fmla="*/ 9 h 37"/>
                <a:gd name="T16" fmla="*/ 36 w 281"/>
                <a:gd name="T17" fmla="*/ 0 h 37"/>
                <a:gd name="T18" fmla="*/ 244 w 281"/>
                <a:gd name="T19" fmla="*/ 0 h 37"/>
                <a:gd name="T20" fmla="*/ 271 w 281"/>
                <a:gd name="T21" fmla="*/ 9 h 37"/>
                <a:gd name="T22" fmla="*/ 271 w 281"/>
                <a:gd name="T23" fmla="*/ 27 h 37"/>
                <a:gd name="T24" fmla="*/ 262 w 281"/>
                <a:gd name="T2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37">
                  <a:moveTo>
                    <a:pt x="262" y="36"/>
                  </a:moveTo>
                  <a:lnTo>
                    <a:pt x="262" y="36"/>
                  </a:lnTo>
                  <a:cubicBezTo>
                    <a:pt x="262" y="36"/>
                    <a:pt x="262" y="27"/>
                    <a:pt x="253" y="27"/>
                  </a:cubicBezTo>
                  <a:cubicBezTo>
                    <a:pt x="253" y="27"/>
                    <a:pt x="253" y="27"/>
                    <a:pt x="244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8" y="36"/>
                    <a:pt x="9" y="36"/>
                    <a:pt x="9" y="27"/>
                  </a:cubicBezTo>
                  <a:cubicBezTo>
                    <a:pt x="0" y="18"/>
                    <a:pt x="0" y="18"/>
                    <a:pt x="9" y="9"/>
                  </a:cubicBezTo>
                  <a:cubicBezTo>
                    <a:pt x="18" y="0"/>
                    <a:pt x="27" y="0"/>
                    <a:pt x="3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3" y="0"/>
                    <a:pt x="262" y="0"/>
                    <a:pt x="271" y="9"/>
                  </a:cubicBezTo>
                  <a:cubicBezTo>
                    <a:pt x="280" y="18"/>
                    <a:pt x="280" y="18"/>
                    <a:pt x="271" y="27"/>
                  </a:cubicBezTo>
                  <a:cubicBezTo>
                    <a:pt x="271" y="27"/>
                    <a:pt x="271" y="36"/>
                    <a:pt x="262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9" name="Freeform 254">
              <a:extLst>
                <a:ext uri="{FF2B5EF4-FFF2-40B4-BE49-F238E27FC236}">
                  <a16:creationId xmlns:a16="http://schemas.microsoft.com/office/drawing/2014/main" id="{2BC30AD0-D72D-DB4A-B0D6-CB8CFAFC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220" y="10379830"/>
              <a:ext cx="114495" cy="77854"/>
            </a:xfrm>
            <a:custGeom>
              <a:avLst/>
              <a:gdLst>
                <a:gd name="T0" fmla="*/ 90 w 109"/>
                <a:gd name="T1" fmla="*/ 72 h 73"/>
                <a:gd name="T2" fmla="*/ 90 w 109"/>
                <a:gd name="T3" fmla="*/ 72 h 73"/>
                <a:gd name="T4" fmla="*/ 9 w 109"/>
                <a:gd name="T5" fmla="*/ 72 h 73"/>
                <a:gd name="T6" fmla="*/ 0 w 109"/>
                <a:gd name="T7" fmla="*/ 54 h 73"/>
                <a:gd name="T8" fmla="*/ 0 w 109"/>
                <a:gd name="T9" fmla="*/ 18 h 73"/>
                <a:gd name="T10" fmla="*/ 9 w 109"/>
                <a:gd name="T11" fmla="*/ 0 h 73"/>
                <a:gd name="T12" fmla="*/ 90 w 109"/>
                <a:gd name="T13" fmla="*/ 0 h 73"/>
                <a:gd name="T14" fmla="*/ 108 w 109"/>
                <a:gd name="T15" fmla="*/ 18 h 73"/>
                <a:gd name="T16" fmla="*/ 108 w 109"/>
                <a:gd name="T17" fmla="*/ 54 h 73"/>
                <a:gd name="T18" fmla="*/ 90 w 109"/>
                <a:gd name="T19" fmla="*/ 72 h 73"/>
                <a:gd name="T20" fmla="*/ 18 w 109"/>
                <a:gd name="T21" fmla="*/ 45 h 73"/>
                <a:gd name="T22" fmla="*/ 18 w 109"/>
                <a:gd name="T23" fmla="*/ 45 h 73"/>
                <a:gd name="T24" fmla="*/ 81 w 109"/>
                <a:gd name="T25" fmla="*/ 45 h 73"/>
                <a:gd name="T26" fmla="*/ 81 w 109"/>
                <a:gd name="T27" fmla="*/ 27 h 73"/>
                <a:gd name="T28" fmla="*/ 18 w 109"/>
                <a:gd name="T29" fmla="*/ 27 h 73"/>
                <a:gd name="T30" fmla="*/ 18 w 109"/>
                <a:gd name="T31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73">
                  <a:moveTo>
                    <a:pt x="90" y="72"/>
                  </a:moveTo>
                  <a:lnTo>
                    <a:pt x="90" y="72"/>
                  </a:lnTo>
                  <a:cubicBezTo>
                    <a:pt x="9" y="72"/>
                    <a:pt x="9" y="72"/>
                    <a:pt x="9" y="72"/>
                  </a:cubicBezTo>
                  <a:cubicBezTo>
                    <a:pt x="0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8" y="9"/>
                    <a:pt x="108" y="18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63"/>
                    <a:pt x="99" y="72"/>
                    <a:pt x="90" y="72"/>
                  </a:cubicBezTo>
                  <a:close/>
                  <a:moveTo>
                    <a:pt x="18" y="45"/>
                  </a:moveTo>
                  <a:lnTo>
                    <a:pt x="18" y="45"/>
                  </a:lnTo>
                  <a:cubicBezTo>
                    <a:pt x="81" y="45"/>
                    <a:pt x="81" y="45"/>
                    <a:pt x="81" y="45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0" name="Freeform 255">
              <a:extLst>
                <a:ext uri="{FF2B5EF4-FFF2-40B4-BE49-F238E27FC236}">
                  <a16:creationId xmlns:a16="http://schemas.microsoft.com/office/drawing/2014/main" id="{90A1397C-193C-BB41-ADF8-C151FDCA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625" y="10773688"/>
              <a:ext cx="293104" cy="196928"/>
            </a:xfrm>
            <a:custGeom>
              <a:avLst/>
              <a:gdLst>
                <a:gd name="T0" fmla="*/ 262 w 281"/>
                <a:gd name="T1" fmla="*/ 189 h 190"/>
                <a:gd name="T2" fmla="*/ 262 w 281"/>
                <a:gd name="T3" fmla="*/ 189 h 190"/>
                <a:gd name="T4" fmla="*/ 18 w 281"/>
                <a:gd name="T5" fmla="*/ 189 h 190"/>
                <a:gd name="T6" fmla="*/ 0 w 281"/>
                <a:gd name="T7" fmla="*/ 171 h 190"/>
                <a:gd name="T8" fmla="*/ 0 w 281"/>
                <a:gd name="T9" fmla="*/ 9 h 190"/>
                <a:gd name="T10" fmla="*/ 18 w 281"/>
                <a:gd name="T11" fmla="*/ 0 h 190"/>
                <a:gd name="T12" fmla="*/ 262 w 281"/>
                <a:gd name="T13" fmla="*/ 0 h 190"/>
                <a:gd name="T14" fmla="*/ 280 w 281"/>
                <a:gd name="T15" fmla="*/ 9 h 190"/>
                <a:gd name="T16" fmla="*/ 280 w 281"/>
                <a:gd name="T17" fmla="*/ 54 h 190"/>
                <a:gd name="T18" fmla="*/ 262 w 281"/>
                <a:gd name="T19" fmla="*/ 63 h 190"/>
                <a:gd name="T20" fmla="*/ 253 w 281"/>
                <a:gd name="T21" fmla="*/ 54 h 190"/>
                <a:gd name="T22" fmla="*/ 253 w 281"/>
                <a:gd name="T23" fmla="*/ 18 h 190"/>
                <a:gd name="T24" fmla="*/ 27 w 281"/>
                <a:gd name="T25" fmla="*/ 18 h 190"/>
                <a:gd name="T26" fmla="*/ 27 w 281"/>
                <a:gd name="T27" fmla="*/ 162 h 190"/>
                <a:gd name="T28" fmla="*/ 253 w 281"/>
                <a:gd name="T29" fmla="*/ 162 h 190"/>
                <a:gd name="T30" fmla="*/ 253 w 281"/>
                <a:gd name="T31" fmla="*/ 135 h 190"/>
                <a:gd name="T32" fmla="*/ 262 w 281"/>
                <a:gd name="T33" fmla="*/ 117 h 190"/>
                <a:gd name="T34" fmla="*/ 280 w 281"/>
                <a:gd name="T35" fmla="*/ 135 h 190"/>
                <a:gd name="T36" fmla="*/ 280 w 281"/>
                <a:gd name="T37" fmla="*/ 171 h 190"/>
                <a:gd name="T38" fmla="*/ 262 w 281"/>
                <a:gd name="T3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190">
                  <a:moveTo>
                    <a:pt x="262" y="189"/>
                  </a:moveTo>
                  <a:lnTo>
                    <a:pt x="262" y="189"/>
                  </a:lnTo>
                  <a:cubicBezTo>
                    <a:pt x="18" y="189"/>
                    <a:pt x="18" y="189"/>
                    <a:pt x="18" y="189"/>
                  </a:cubicBezTo>
                  <a:cubicBezTo>
                    <a:pt x="9" y="189"/>
                    <a:pt x="0" y="180"/>
                    <a:pt x="0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71" y="0"/>
                    <a:pt x="280" y="0"/>
                    <a:pt x="280" y="9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80" y="54"/>
                    <a:pt x="271" y="63"/>
                    <a:pt x="262" y="63"/>
                  </a:cubicBezTo>
                  <a:lnTo>
                    <a:pt x="253" y="54"/>
                  </a:lnTo>
                  <a:cubicBezTo>
                    <a:pt x="253" y="18"/>
                    <a:pt x="253" y="18"/>
                    <a:pt x="253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35"/>
                    <a:pt x="253" y="135"/>
                    <a:pt x="253" y="135"/>
                  </a:cubicBezTo>
                  <a:cubicBezTo>
                    <a:pt x="253" y="126"/>
                    <a:pt x="262" y="117"/>
                    <a:pt x="262" y="117"/>
                  </a:cubicBezTo>
                  <a:cubicBezTo>
                    <a:pt x="271" y="117"/>
                    <a:pt x="280" y="126"/>
                    <a:pt x="280" y="135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0" y="180"/>
                    <a:pt x="271" y="189"/>
                    <a:pt x="262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" name="Freeform 256">
              <a:extLst>
                <a:ext uri="{FF2B5EF4-FFF2-40B4-BE49-F238E27FC236}">
                  <a16:creationId xmlns:a16="http://schemas.microsoft.com/office/drawing/2014/main" id="{F189CFDA-1A6D-494E-90A0-0C5FBD0AF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0822" y="10379830"/>
              <a:ext cx="187768" cy="723601"/>
            </a:xfrm>
            <a:custGeom>
              <a:avLst/>
              <a:gdLst>
                <a:gd name="T0" fmla="*/ 91 w 182"/>
                <a:gd name="T1" fmla="*/ 696 h 697"/>
                <a:gd name="T2" fmla="*/ 91 w 182"/>
                <a:gd name="T3" fmla="*/ 696 h 697"/>
                <a:gd name="T4" fmla="*/ 63 w 182"/>
                <a:gd name="T5" fmla="*/ 678 h 697"/>
                <a:gd name="T6" fmla="*/ 54 w 182"/>
                <a:gd name="T7" fmla="*/ 651 h 697"/>
                <a:gd name="T8" fmla="*/ 54 w 182"/>
                <a:gd name="T9" fmla="*/ 515 h 697"/>
                <a:gd name="T10" fmla="*/ 63 w 182"/>
                <a:gd name="T11" fmla="*/ 497 h 697"/>
                <a:gd name="T12" fmla="*/ 63 w 182"/>
                <a:gd name="T13" fmla="*/ 497 h 697"/>
                <a:gd name="T14" fmla="*/ 81 w 182"/>
                <a:gd name="T15" fmla="*/ 515 h 697"/>
                <a:gd name="T16" fmla="*/ 81 w 182"/>
                <a:gd name="T17" fmla="*/ 651 h 697"/>
                <a:gd name="T18" fmla="*/ 81 w 182"/>
                <a:gd name="T19" fmla="*/ 660 h 697"/>
                <a:gd name="T20" fmla="*/ 100 w 182"/>
                <a:gd name="T21" fmla="*/ 660 h 697"/>
                <a:gd name="T22" fmla="*/ 109 w 182"/>
                <a:gd name="T23" fmla="*/ 651 h 697"/>
                <a:gd name="T24" fmla="*/ 100 w 182"/>
                <a:gd name="T25" fmla="*/ 244 h 697"/>
                <a:gd name="T26" fmla="*/ 109 w 182"/>
                <a:gd name="T27" fmla="*/ 235 h 697"/>
                <a:gd name="T28" fmla="*/ 154 w 182"/>
                <a:gd name="T29" fmla="*/ 181 h 697"/>
                <a:gd name="T30" fmla="*/ 154 w 182"/>
                <a:gd name="T31" fmla="*/ 181 h 697"/>
                <a:gd name="T32" fmla="*/ 136 w 182"/>
                <a:gd name="T33" fmla="*/ 63 h 697"/>
                <a:gd name="T34" fmla="*/ 91 w 182"/>
                <a:gd name="T35" fmla="*/ 27 h 697"/>
                <a:gd name="T36" fmla="*/ 54 w 182"/>
                <a:gd name="T37" fmla="*/ 63 h 697"/>
                <a:gd name="T38" fmla="*/ 36 w 182"/>
                <a:gd name="T39" fmla="*/ 181 h 697"/>
                <a:gd name="T40" fmla="*/ 36 w 182"/>
                <a:gd name="T41" fmla="*/ 181 h 697"/>
                <a:gd name="T42" fmla="*/ 36 w 182"/>
                <a:gd name="T43" fmla="*/ 181 h 697"/>
                <a:gd name="T44" fmla="*/ 72 w 182"/>
                <a:gd name="T45" fmla="*/ 235 h 697"/>
                <a:gd name="T46" fmla="*/ 81 w 182"/>
                <a:gd name="T47" fmla="*/ 244 h 697"/>
                <a:gd name="T48" fmla="*/ 81 w 182"/>
                <a:gd name="T49" fmla="*/ 434 h 697"/>
                <a:gd name="T50" fmla="*/ 63 w 182"/>
                <a:gd name="T51" fmla="*/ 443 h 697"/>
                <a:gd name="T52" fmla="*/ 63 w 182"/>
                <a:gd name="T53" fmla="*/ 443 h 697"/>
                <a:gd name="T54" fmla="*/ 54 w 182"/>
                <a:gd name="T55" fmla="*/ 434 h 697"/>
                <a:gd name="T56" fmla="*/ 54 w 182"/>
                <a:gd name="T57" fmla="*/ 253 h 697"/>
                <a:gd name="T58" fmla="*/ 9 w 182"/>
                <a:gd name="T59" fmla="*/ 181 h 697"/>
                <a:gd name="T60" fmla="*/ 27 w 182"/>
                <a:gd name="T61" fmla="*/ 54 h 697"/>
                <a:gd name="T62" fmla="*/ 91 w 182"/>
                <a:gd name="T63" fmla="*/ 0 h 697"/>
                <a:gd name="T64" fmla="*/ 154 w 182"/>
                <a:gd name="T65" fmla="*/ 54 h 697"/>
                <a:gd name="T66" fmla="*/ 172 w 182"/>
                <a:gd name="T67" fmla="*/ 181 h 697"/>
                <a:gd name="T68" fmla="*/ 127 w 182"/>
                <a:gd name="T69" fmla="*/ 253 h 697"/>
                <a:gd name="T70" fmla="*/ 127 w 182"/>
                <a:gd name="T71" fmla="*/ 651 h 697"/>
                <a:gd name="T72" fmla="*/ 117 w 182"/>
                <a:gd name="T73" fmla="*/ 678 h 697"/>
                <a:gd name="T74" fmla="*/ 91 w 182"/>
                <a:gd name="T75" fmla="*/ 69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697">
                  <a:moveTo>
                    <a:pt x="91" y="696"/>
                  </a:moveTo>
                  <a:lnTo>
                    <a:pt x="91" y="696"/>
                  </a:lnTo>
                  <a:cubicBezTo>
                    <a:pt x="81" y="696"/>
                    <a:pt x="72" y="687"/>
                    <a:pt x="63" y="678"/>
                  </a:cubicBezTo>
                  <a:cubicBezTo>
                    <a:pt x="54" y="678"/>
                    <a:pt x="54" y="660"/>
                    <a:pt x="54" y="651"/>
                  </a:cubicBezTo>
                  <a:cubicBezTo>
                    <a:pt x="54" y="515"/>
                    <a:pt x="54" y="515"/>
                    <a:pt x="54" y="515"/>
                  </a:cubicBezTo>
                  <a:cubicBezTo>
                    <a:pt x="54" y="506"/>
                    <a:pt x="63" y="497"/>
                    <a:pt x="63" y="497"/>
                  </a:cubicBezTo>
                  <a:lnTo>
                    <a:pt x="63" y="497"/>
                  </a:lnTo>
                  <a:cubicBezTo>
                    <a:pt x="72" y="497"/>
                    <a:pt x="81" y="506"/>
                    <a:pt x="81" y="515"/>
                  </a:cubicBezTo>
                  <a:cubicBezTo>
                    <a:pt x="81" y="651"/>
                    <a:pt x="81" y="651"/>
                    <a:pt x="81" y="651"/>
                  </a:cubicBezTo>
                  <a:cubicBezTo>
                    <a:pt x="81" y="660"/>
                    <a:pt x="81" y="660"/>
                    <a:pt x="81" y="660"/>
                  </a:cubicBezTo>
                  <a:cubicBezTo>
                    <a:pt x="91" y="669"/>
                    <a:pt x="100" y="669"/>
                    <a:pt x="100" y="660"/>
                  </a:cubicBezTo>
                  <a:cubicBezTo>
                    <a:pt x="109" y="660"/>
                    <a:pt x="109" y="660"/>
                    <a:pt x="109" y="651"/>
                  </a:cubicBezTo>
                  <a:cubicBezTo>
                    <a:pt x="100" y="244"/>
                    <a:pt x="100" y="244"/>
                    <a:pt x="100" y="244"/>
                  </a:cubicBezTo>
                  <a:lnTo>
                    <a:pt x="109" y="235"/>
                  </a:lnTo>
                  <a:cubicBezTo>
                    <a:pt x="136" y="226"/>
                    <a:pt x="154" y="208"/>
                    <a:pt x="154" y="181"/>
                  </a:cubicBezTo>
                  <a:lnTo>
                    <a:pt x="154" y="181"/>
                  </a:lnTo>
                  <a:cubicBezTo>
                    <a:pt x="154" y="145"/>
                    <a:pt x="145" y="100"/>
                    <a:pt x="136" y="63"/>
                  </a:cubicBezTo>
                  <a:cubicBezTo>
                    <a:pt x="127" y="45"/>
                    <a:pt x="109" y="27"/>
                    <a:pt x="91" y="27"/>
                  </a:cubicBezTo>
                  <a:cubicBezTo>
                    <a:pt x="72" y="27"/>
                    <a:pt x="63" y="36"/>
                    <a:pt x="54" y="63"/>
                  </a:cubicBezTo>
                  <a:cubicBezTo>
                    <a:pt x="36" y="109"/>
                    <a:pt x="27" y="145"/>
                    <a:pt x="36" y="181"/>
                  </a:cubicBezTo>
                  <a:lnTo>
                    <a:pt x="36" y="181"/>
                  </a:lnTo>
                  <a:lnTo>
                    <a:pt x="36" y="181"/>
                  </a:lnTo>
                  <a:cubicBezTo>
                    <a:pt x="36" y="208"/>
                    <a:pt x="45" y="226"/>
                    <a:pt x="72" y="235"/>
                  </a:cubicBezTo>
                  <a:cubicBezTo>
                    <a:pt x="81" y="235"/>
                    <a:pt x="81" y="244"/>
                    <a:pt x="81" y="244"/>
                  </a:cubicBezTo>
                  <a:cubicBezTo>
                    <a:pt x="81" y="434"/>
                    <a:pt x="81" y="434"/>
                    <a:pt x="81" y="434"/>
                  </a:cubicBezTo>
                  <a:cubicBezTo>
                    <a:pt x="81" y="434"/>
                    <a:pt x="72" y="443"/>
                    <a:pt x="63" y="443"/>
                  </a:cubicBezTo>
                  <a:lnTo>
                    <a:pt x="63" y="443"/>
                  </a:lnTo>
                  <a:lnTo>
                    <a:pt x="54" y="434"/>
                  </a:lnTo>
                  <a:cubicBezTo>
                    <a:pt x="54" y="253"/>
                    <a:pt x="54" y="253"/>
                    <a:pt x="54" y="253"/>
                  </a:cubicBezTo>
                  <a:cubicBezTo>
                    <a:pt x="27" y="244"/>
                    <a:pt x="9" y="217"/>
                    <a:pt x="9" y="181"/>
                  </a:cubicBezTo>
                  <a:cubicBezTo>
                    <a:pt x="0" y="145"/>
                    <a:pt x="9" y="100"/>
                    <a:pt x="27" y="54"/>
                  </a:cubicBezTo>
                  <a:cubicBezTo>
                    <a:pt x="45" y="18"/>
                    <a:pt x="63" y="0"/>
                    <a:pt x="91" y="0"/>
                  </a:cubicBezTo>
                  <a:cubicBezTo>
                    <a:pt x="117" y="0"/>
                    <a:pt x="145" y="27"/>
                    <a:pt x="154" y="54"/>
                  </a:cubicBezTo>
                  <a:cubicBezTo>
                    <a:pt x="172" y="91"/>
                    <a:pt x="181" y="145"/>
                    <a:pt x="172" y="181"/>
                  </a:cubicBezTo>
                  <a:cubicBezTo>
                    <a:pt x="172" y="217"/>
                    <a:pt x="154" y="244"/>
                    <a:pt x="127" y="253"/>
                  </a:cubicBezTo>
                  <a:cubicBezTo>
                    <a:pt x="127" y="651"/>
                    <a:pt x="127" y="651"/>
                    <a:pt x="127" y="651"/>
                  </a:cubicBezTo>
                  <a:cubicBezTo>
                    <a:pt x="127" y="660"/>
                    <a:pt x="127" y="678"/>
                    <a:pt x="117" y="678"/>
                  </a:cubicBezTo>
                  <a:cubicBezTo>
                    <a:pt x="109" y="687"/>
                    <a:pt x="100" y="696"/>
                    <a:pt x="91" y="6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" name="Freeform 257">
              <a:extLst>
                <a:ext uri="{FF2B5EF4-FFF2-40B4-BE49-F238E27FC236}">
                  <a16:creationId xmlns:a16="http://schemas.microsoft.com/office/drawing/2014/main" id="{6C65387F-FC7C-6C4A-A3A2-82406972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810" y="10558439"/>
              <a:ext cx="169449" cy="544992"/>
            </a:xfrm>
            <a:custGeom>
              <a:avLst/>
              <a:gdLst>
                <a:gd name="T0" fmla="*/ 81 w 164"/>
                <a:gd name="T1" fmla="*/ 524 h 525"/>
                <a:gd name="T2" fmla="*/ 81 w 164"/>
                <a:gd name="T3" fmla="*/ 524 h 525"/>
                <a:gd name="T4" fmla="*/ 54 w 164"/>
                <a:gd name="T5" fmla="*/ 506 h 525"/>
                <a:gd name="T6" fmla="*/ 45 w 164"/>
                <a:gd name="T7" fmla="*/ 479 h 525"/>
                <a:gd name="T8" fmla="*/ 45 w 164"/>
                <a:gd name="T9" fmla="*/ 99 h 525"/>
                <a:gd name="T10" fmla="*/ 18 w 164"/>
                <a:gd name="T11" fmla="*/ 72 h 525"/>
                <a:gd name="T12" fmla="*/ 9 w 164"/>
                <a:gd name="T13" fmla="*/ 36 h 525"/>
                <a:gd name="T14" fmla="*/ 9 w 164"/>
                <a:gd name="T15" fmla="*/ 9 h 525"/>
                <a:gd name="T16" fmla="*/ 27 w 164"/>
                <a:gd name="T17" fmla="*/ 0 h 525"/>
                <a:gd name="T18" fmla="*/ 145 w 164"/>
                <a:gd name="T19" fmla="*/ 0 h 525"/>
                <a:gd name="T20" fmla="*/ 153 w 164"/>
                <a:gd name="T21" fmla="*/ 9 h 525"/>
                <a:gd name="T22" fmla="*/ 163 w 164"/>
                <a:gd name="T23" fmla="*/ 36 h 525"/>
                <a:gd name="T24" fmla="*/ 145 w 164"/>
                <a:gd name="T25" fmla="*/ 72 h 525"/>
                <a:gd name="T26" fmla="*/ 117 w 164"/>
                <a:gd name="T27" fmla="*/ 99 h 525"/>
                <a:gd name="T28" fmla="*/ 99 w 164"/>
                <a:gd name="T29" fmla="*/ 99 h 525"/>
                <a:gd name="T30" fmla="*/ 99 w 164"/>
                <a:gd name="T31" fmla="*/ 81 h 525"/>
                <a:gd name="T32" fmla="*/ 127 w 164"/>
                <a:gd name="T33" fmla="*/ 54 h 525"/>
                <a:gd name="T34" fmla="*/ 136 w 164"/>
                <a:gd name="T35" fmla="*/ 36 h 525"/>
                <a:gd name="T36" fmla="*/ 136 w 164"/>
                <a:gd name="T37" fmla="*/ 18 h 525"/>
                <a:gd name="T38" fmla="*/ 36 w 164"/>
                <a:gd name="T39" fmla="*/ 18 h 525"/>
                <a:gd name="T40" fmla="*/ 27 w 164"/>
                <a:gd name="T41" fmla="*/ 36 h 525"/>
                <a:gd name="T42" fmla="*/ 36 w 164"/>
                <a:gd name="T43" fmla="*/ 54 h 525"/>
                <a:gd name="T44" fmla="*/ 72 w 164"/>
                <a:gd name="T45" fmla="*/ 81 h 525"/>
                <a:gd name="T46" fmla="*/ 72 w 164"/>
                <a:gd name="T47" fmla="*/ 90 h 525"/>
                <a:gd name="T48" fmla="*/ 72 w 164"/>
                <a:gd name="T49" fmla="*/ 479 h 525"/>
                <a:gd name="T50" fmla="*/ 72 w 164"/>
                <a:gd name="T51" fmla="*/ 488 h 525"/>
                <a:gd name="T52" fmla="*/ 90 w 164"/>
                <a:gd name="T53" fmla="*/ 488 h 525"/>
                <a:gd name="T54" fmla="*/ 99 w 164"/>
                <a:gd name="T55" fmla="*/ 479 h 525"/>
                <a:gd name="T56" fmla="*/ 90 w 164"/>
                <a:gd name="T57" fmla="*/ 172 h 525"/>
                <a:gd name="T58" fmla="*/ 108 w 164"/>
                <a:gd name="T59" fmla="*/ 162 h 525"/>
                <a:gd name="T60" fmla="*/ 108 w 164"/>
                <a:gd name="T61" fmla="*/ 162 h 525"/>
                <a:gd name="T62" fmla="*/ 117 w 164"/>
                <a:gd name="T63" fmla="*/ 172 h 525"/>
                <a:gd name="T64" fmla="*/ 117 w 164"/>
                <a:gd name="T65" fmla="*/ 479 h 525"/>
                <a:gd name="T66" fmla="*/ 108 w 164"/>
                <a:gd name="T67" fmla="*/ 506 h 525"/>
                <a:gd name="T68" fmla="*/ 81 w 164"/>
                <a:gd name="T69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525">
                  <a:moveTo>
                    <a:pt x="81" y="524"/>
                  </a:moveTo>
                  <a:lnTo>
                    <a:pt x="81" y="524"/>
                  </a:lnTo>
                  <a:cubicBezTo>
                    <a:pt x="72" y="524"/>
                    <a:pt x="63" y="515"/>
                    <a:pt x="54" y="506"/>
                  </a:cubicBezTo>
                  <a:cubicBezTo>
                    <a:pt x="45" y="506"/>
                    <a:pt x="45" y="488"/>
                    <a:pt x="45" y="479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9" y="63"/>
                    <a:pt x="0" y="45"/>
                    <a:pt x="9" y="3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0"/>
                    <a:pt x="18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53" y="0"/>
                    <a:pt x="153" y="9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63" y="45"/>
                    <a:pt x="153" y="63"/>
                    <a:pt x="145" y="72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08" y="108"/>
                    <a:pt x="99" y="108"/>
                    <a:pt x="99" y="99"/>
                  </a:cubicBezTo>
                  <a:cubicBezTo>
                    <a:pt x="90" y="99"/>
                    <a:pt x="90" y="90"/>
                    <a:pt x="99" y="81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36" y="45"/>
                    <a:pt x="136" y="45"/>
                    <a:pt x="136" y="36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5"/>
                    <a:pt x="36" y="45"/>
                    <a:pt x="36" y="54"/>
                  </a:cubicBezTo>
                  <a:cubicBezTo>
                    <a:pt x="72" y="81"/>
                    <a:pt x="72" y="81"/>
                    <a:pt x="72" y="81"/>
                  </a:cubicBezTo>
                  <a:lnTo>
                    <a:pt x="72" y="90"/>
                  </a:lnTo>
                  <a:cubicBezTo>
                    <a:pt x="72" y="479"/>
                    <a:pt x="72" y="479"/>
                    <a:pt x="72" y="479"/>
                  </a:cubicBezTo>
                  <a:cubicBezTo>
                    <a:pt x="72" y="488"/>
                    <a:pt x="72" y="488"/>
                    <a:pt x="72" y="488"/>
                  </a:cubicBezTo>
                  <a:cubicBezTo>
                    <a:pt x="81" y="497"/>
                    <a:pt x="90" y="497"/>
                    <a:pt x="90" y="488"/>
                  </a:cubicBezTo>
                  <a:cubicBezTo>
                    <a:pt x="99" y="488"/>
                    <a:pt x="99" y="488"/>
                    <a:pt x="99" y="479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99" y="162"/>
                    <a:pt x="108" y="162"/>
                  </a:cubicBezTo>
                  <a:lnTo>
                    <a:pt x="108" y="162"/>
                  </a:lnTo>
                  <a:cubicBezTo>
                    <a:pt x="117" y="162"/>
                    <a:pt x="117" y="172"/>
                    <a:pt x="117" y="172"/>
                  </a:cubicBezTo>
                  <a:cubicBezTo>
                    <a:pt x="117" y="479"/>
                    <a:pt x="117" y="479"/>
                    <a:pt x="117" y="479"/>
                  </a:cubicBezTo>
                  <a:cubicBezTo>
                    <a:pt x="127" y="488"/>
                    <a:pt x="117" y="506"/>
                    <a:pt x="108" y="506"/>
                  </a:cubicBezTo>
                  <a:cubicBezTo>
                    <a:pt x="99" y="515"/>
                    <a:pt x="90" y="524"/>
                    <a:pt x="81" y="5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3" name="Freeform 258">
              <a:extLst>
                <a:ext uri="{FF2B5EF4-FFF2-40B4-BE49-F238E27FC236}">
                  <a16:creationId xmlns:a16="http://schemas.microsoft.com/office/drawing/2014/main" id="{2B4EDD19-F78C-7F44-AE01-CDC65BB9D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086" y="10379830"/>
              <a:ext cx="27479" cy="196928"/>
            </a:xfrm>
            <a:custGeom>
              <a:avLst/>
              <a:gdLst>
                <a:gd name="T0" fmla="*/ 9 w 28"/>
                <a:gd name="T1" fmla="*/ 190 h 191"/>
                <a:gd name="T2" fmla="*/ 9 w 28"/>
                <a:gd name="T3" fmla="*/ 190 h 191"/>
                <a:gd name="T4" fmla="*/ 0 w 28"/>
                <a:gd name="T5" fmla="*/ 181 h 191"/>
                <a:gd name="T6" fmla="*/ 0 w 28"/>
                <a:gd name="T7" fmla="*/ 18 h 191"/>
                <a:gd name="T8" fmla="*/ 9 w 28"/>
                <a:gd name="T9" fmla="*/ 0 h 191"/>
                <a:gd name="T10" fmla="*/ 27 w 28"/>
                <a:gd name="T11" fmla="*/ 18 h 191"/>
                <a:gd name="T12" fmla="*/ 27 w 28"/>
                <a:gd name="T13" fmla="*/ 181 h 191"/>
                <a:gd name="T14" fmla="*/ 9 w 28"/>
                <a:gd name="T1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91">
                  <a:moveTo>
                    <a:pt x="9" y="190"/>
                  </a:moveTo>
                  <a:lnTo>
                    <a:pt x="9" y="190"/>
                  </a:lnTo>
                  <a:cubicBezTo>
                    <a:pt x="0" y="190"/>
                    <a:pt x="0" y="190"/>
                    <a:pt x="0" y="1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90"/>
                    <a:pt x="18" y="190"/>
                    <a:pt x="9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4" name="Freeform 259">
              <a:extLst>
                <a:ext uri="{FF2B5EF4-FFF2-40B4-BE49-F238E27FC236}">
                  <a16:creationId xmlns:a16="http://schemas.microsoft.com/office/drawing/2014/main" id="{1A1C7915-8600-0C43-AC5B-453D68A8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8884" y="10379830"/>
              <a:ext cx="36638" cy="196928"/>
            </a:xfrm>
            <a:custGeom>
              <a:avLst/>
              <a:gdLst>
                <a:gd name="T0" fmla="*/ 28 w 37"/>
                <a:gd name="T1" fmla="*/ 190 h 191"/>
                <a:gd name="T2" fmla="*/ 28 w 37"/>
                <a:gd name="T3" fmla="*/ 190 h 191"/>
                <a:gd name="T4" fmla="*/ 10 w 37"/>
                <a:gd name="T5" fmla="*/ 181 h 191"/>
                <a:gd name="T6" fmla="*/ 0 w 37"/>
                <a:gd name="T7" fmla="*/ 18 h 191"/>
                <a:gd name="T8" fmla="*/ 10 w 37"/>
                <a:gd name="T9" fmla="*/ 0 h 191"/>
                <a:gd name="T10" fmla="*/ 28 w 37"/>
                <a:gd name="T11" fmla="*/ 9 h 191"/>
                <a:gd name="T12" fmla="*/ 36 w 37"/>
                <a:gd name="T13" fmla="*/ 181 h 191"/>
                <a:gd name="T14" fmla="*/ 28 w 37"/>
                <a:gd name="T1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1">
                  <a:moveTo>
                    <a:pt x="28" y="190"/>
                  </a:moveTo>
                  <a:lnTo>
                    <a:pt x="28" y="190"/>
                  </a:lnTo>
                  <a:cubicBezTo>
                    <a:pt x="19" y="190"/>
                    <a:pt x="10" y="190"/>
                    <a:pt x="10" y="1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9" y="0"/>
                    <a:pt x="28" y="9"/>
                    <a:pt x="28" y="9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6" y="190"/>
                    <a:pt x="36" y="190"/>
                    <a:pt x="28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5" name="Freeform 260">
              <a:extLst>
                <a:ext uri="{FF2B5EF4-FFF2-40B4-BE49-F238E27FC236}">
                  <a16:creationId xmlns:a16="http://schemas.microsoft.com/office/drawing/2014/main" id="{BCE45D71-1062-894C-8A58-A6BBBDCE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8970" y="10379830"/>
              <a:ext cx="45798" cy="196928"/>
            </a:xfrm>
            <a:custGeom>
              <a:avLst/>
              <a:gdLst>
                <a:gd name="T0" fmla="*/ 18 w 46"/>
                <a:gd name="T1" fmla="*/ 190 h 191"/>
                <a:gd name="T2" fmla="*/ 18 w 46"/>
                <a:gd name="T3" fmla="*/ 190 h 191"/>
                <a:gd name="T4" fmla="*/ 18 w 46"/>
                <a:gd name="T5" fmla="*/ 190 h 191"/>
                <a:gd name="T6" fmla="*/ 0 w 46"/>
                <a:gd name="T7" fmla="*/ 181 h 191"/>
                <a:gd name="T8" fmla="*/ 18 w 46"/>
                <a:gd name="T9" fmla="*/ 9 h 191"/>
                <a:gd name="T10" fmla="*/ 27 w 46"/>
                <a:gd name="T11" fmla="*/ 0 h 191"/>
                <a:gd name="T12" fmla="*/ 45 w 46"/>
                <a:gd name="T13" fmla="*/ 18 h 191"/>
                <a:gd name="T14" fmla="*/ 27 w 46"/>
                <a:gd name="T15" fmla="*/ 181 h 191"/>
                <a:gd name="T16" fmla="*/ 18 w 46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91">
                  <a:moveTo>
                    <a:pt x="18" y="190"/>
                  </a:moveTo>
                  <a:lnTo>
                    <a:pt x="18" y="190"/>
                  </a:lnTo>
                  <a:lnTo>
                    <a:pt x="18" y="190"/>
                  </a:lnTo>
                  <a:cubicBezTo>
                    <a:pt x="9" y="190"/>
                    <a:pt x="0" y="190"/>
                    <a:pt x="0" y="181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27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90"/>
                    <a:pt x="27" y="190"/>
                    <a:pt x="18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6" name="Freeform 261">
              <a:extLst>
                <a:ext uri="{FF2B5EF4-FFF2-40B4-BE49-F238E27FC236}">
                  <a16:creationId xmlns:a16="http://schemas.microsoft.com/office/drawing/2014/main" id="{C7009C16-DA12-554B-8A47-087CEA0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97" y="10379830"/>
              <a:ext cx="123655" cy="723601"/>
            </a:xfrm>
            <a:custGeom>
              <a:avLst/>
              <a:gdLst>
                <a:gd name="T0" fmla="*/ 81 w 118"/>
                <a:gd name="T1" fmla="*/ 696 h 697"/>
                <a:gd name="T2" fmla="*/ 81 w 118"/>
                <a:gd name="T3" fmla="*/ 696 h 697"/>
                <a:gd name="T4" fmla="*/ 45 w 118"/>
                <a:gd name="T5" fmla="*/ 678 h 697"/>
                <a:gd name="T6" fmla="*/ 36 w 118"/>
                <a:gd name="T7" fmla="*/ 651 h 697"/>
                <a:gd name="T8" fmla="*/ 36 w 118"/>
                <a:gd name="T9" fmla="*/ 443 h 697"/>
                <a:gd name="T10" fmla="*/ 36 w 118"/>
                <a:gd name="T11" fmla="*/ 443 h 697"/>
                <a:gd name="T12" fmla="*/ 36 w 118"/>
                <a:gd name="T13" fmla="*/ 443 h 697"/>
                <a:gd name="T14" fmla="*/ 27 w 118"/>
                <a:gd name="T15" fmla="*/ 443 h 697"/>
                <a:gd name="T16" fmla="*/ 9 w 118"/>
                <a:gd name="T17" fmla="*/ 434 h 697"/>
                <a:gd name="T18" fmla="*/ 0 w 118"/>
                <a:gd name="T19" fmla="*/ 407 h 697"/>
                <a:gd name="T20" fmla="*/ 45 w 118"/>
                <a:gd name="T21" fmla="*/ 36 h 697"/>
                <a:gd name="T22" fmla="*/ 72 w 118"/>
                <a:gd name="T23" fmla="*/ 0 h 697"/>
                <a:gd name="T24" fmla="*/ 99 w 118"/>
                <a:gd name="T25" fmla="*/ 9 h 697"/>
                <a:gd name="T26" fmla="*/ 117 w 118"/>
                <a:gd name="T27" fmla="*/ 36 h 697"/>
                <a:gd name="T28" fmla="*/ 117 w 118"/>
                <a:gd name="T29" fmla="*/ 425 h 697"/>
                <a:gd name="T30" fmla="*/ 99 w 118"/>
                <a:gd name="T31" fmla="*/ 443 h 697"/>
                <a:gd name="T32" fmla="*/ 90 w 118"/>
                <a:gd name="T33" fmla="*/ 425 h 697"/>
                <a:gd name="T34" fmla="*/ 90 w 118"/>
                <a:gd name="T35" fmla="*/ 36 h 697"/>
                <a:gd name="T36" fmla="*/ 90 w 118"/>
                <a:gd name="T37" fmla="*/ 27 h 697"/>
                <a:gd name="T38" fmla="*/ 81 w 118"/>
                <a:gd name="T39" fmla="*/ 27 h 697"/>
                <a:gd name="T40" fmla="*/ 72 w 118"/>
                <a:gd name="T41" fmla="*/ 36 h 697"/>
                <a:gd name="T42" fmla="*/ 27 w 118"/>
                <a:gd name="T43" fmla="*/ 407 h 697"/>
                <a:gd name="T44" fmla="*/ 27 w 118"/>
                <a:gd name="T45" fmla="*/ 416 h 697"/>
                <a:gd name="T46" fmla="*/ 27 w 118"/>
                <a:gd name="T47" fmla="*/ 416 h 697"/>
                <a:gd name="T48" fmla="*/ 36 w 118"/>
                <a:gd name="T49" fmla="*/ 416 h 697"/>
                <a:gd name="T50" fmla="*/ 54 w 118"/>
                <a:gd name="T51" fmla="*/ 425 h 697"/>
                <a:gd name="T52" fmla="*/ 63 w 118"/>
                <a:gd name="T53" fmla="*/ 443 h 697"/>
                <a:gd name="T54" fmla="*/ 63 w 118"/>
                <a:gd name="T55" fmla="*/ 651 h 697"/>
                <a:gd name="T56" fmla="*/ 63 w 118"/>
                <a:gd name="T57" fmla="*/ 660 h 697"/>
                <a:gd name="T58" fmla="*/ 90 w 118"/>
                <a:gd name="T59" fmla="*/ 660 h 697"/>
                <a:gd name="T60" fmla="*/ 90 w 118"/>
                <a:gd name="T61" fmla="*/ 651 h 697"/>
                <a:gd name="T62" fmla="*/ 90 w 118"/>
                <a:gd name="T63" fmla="*/ 515 h 697"/>
                <a:gd name="T64" fmla="*/ 99 w 118"/>
                <a:gd name="T65" fmla="*/ 506 h 697"/>
                <a:gd name="T66" fmla="*/ 99 w 118"/>
                <a:gd name="T67" fmla="*/ 506 h 697"/>
                <a:gd name="T68" fmla="*/ 117 w 118"/>
                <a:gd name="T69" fmla="*/ 515 h 697"/>
                <a:gd name="T70" fmla="*/ 117 w 118"/>
                <a:gd name="T71" fmla="*/ 651 h 697"/>
                <a:gd name="T72" fmla="*/ 108 w 118"/>
                <a:gd name="T73" fmla="*/ 678 h 697"/>
                <a:gd name="T74" fmla="*/ 81 w 118"/>
                <a:gd name="T75" fmla="*/ 69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97">
                  <a:moveTo>
                    <a:pt x="81" y="696"/>
                  </a:moveTo>
                  <a:lnTo>
                    <a:pt x="81" y="696"/>
                  </a:lnTo>
                  <a:cubicBezTo>
                    <a:pt x="63" y="696"/>
                    <a:pt x="54" y="687"/>
                    <a:pt x="45" y="678"/>
                  </a:cubicBezTo>
                  <a:cubicBezTo>
                    <a:pt x="45" y="678"/>
                    <a:pt x="36" y="660"/>
                    <a:pt x="36" y="651"/>
                  </a:cubicBezTo>
                  <a:cubicBezTo>
                    <a:pt x="36" y="443"/>
                    <a:pt x="36" y="443"/>
                    <a:pt x="36" y="443"/>
                  </a:cubicBezTo>
                  <a:lnTo>
                    <a:pt x="36" y="443"/>
                  </a:lnTo>
                  <a:lnTo>
                    <a:pt x="36" y="443"/>
                  </a:lnTo>
                  <a:cubicBezTo>
                    <a:pt x="27" y="443"/>
                    <a:pt x="27" y="443"/>
                    <a:pt x="27" y="443"/>
                  </a:cubicBezTo>
                  <a:cubicBezTo>
                    <a:pt x="18" y="443"/>
                    <a:pt x="9" y="434"/>
                    <a:pt x="9" y="434"/>
                  </a:cubicBezTo>
                  <a:cubicBezTo>
                    <a:pt x="0" y="425"/>
                    <a:pt x="0" y="416"/>
                    <a:pt x="0" y="407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18"/>
                    <a:pt x="63" y="9"/>
                    <a:pt x="72" y="0"/>
                  </a:cubicBezTo>
                  <a:cubicBezTo>
                    <a:pt x="81" y="0"/>
                    <a:pt x="99" y="0"/>
                    <a:pt x="99" y="9"/>
                  </a:cubicBezTo>
                  <a:cubicBezTo>
                    <a:pt x="108" y="18"/>
                    <a:pt x="117" y="27"/>
                    <a:pt x="117" y="36"/>
                  </a:cubicBezTo>
                  <a:cubicBezTo>
                    <a:pt x="117" y="425"/>
                    <a:pt x="117" y="425"/>
                    <a:pt x="117" y="425"/>
                  </a:cubicBezTo>
                  <a:cubicBezTo>
                    <a:pt x="117" y="434"/>
                    <a:pt x="108" y="443"/>
                    <a:pt x="99" y="443"/>
                  </a:cubicBezTo>
                  <a:cubicBezTo>
                    <a:pt x="99" y="443"/>
                    <a:pt x="90" y="434"/>
                    <a:pt x="90" y="425"/>
                  </a:cubicBezTo>
                  <a:cubicBezTo>
                    <a:pt x="90" y="36"/>
                    <a:pt x="90" y="36"/>
                    <a:pt x="90" y="36"/>
                  </a:cubicBezTo>
                  <a:lnTo>
                    <a:pt x="90" y="27"/>
                  </a:lnTo>
                  <a:cubicBezTo>
                    <a:pt x="81" y="27"/>
                    <a:pt x="81" y="27"/>
                    <a:pt x="81" y="27"/>
                  </a:cubicBezTo>
                  <a:cubicBezTo>
                    <a:pt x="72" y="27"/>
                    <a:pt x="72" y="36"/>
                    <a:pt x="72" y="36"/>
                  </a:cubicBezTo>
                  <a:cubicBezTo>
                    <a:pt x="27" y="407"/>
                    <a:pt x="27" y="407"/>
                    <a:pt x="27" y="407"/>
                  </a:cubicBezTo>
                  <a:cubicBezTo>
                    <a:pt x="27" y="416"/>
                    <a:pt x="27" y="416"/>
                    <a:pt x="27" y="416"/>
                  </a:cubicBezTo>
                  <a:lnTo>
                    <a:pt x="27" y="416"/>
                  </a:lnTo>
                  <a:cubicBezTo>
                    <a:pt x="36" y="416"/>
                    <a:pt x="36" y="416"/>
                    <a:pt x="36" y="416"/>
                  </a:cubicBezTo>
                  <a:cubicBezTo>
                    <a:pt x="45" y="416"/>
                    <a:pt x="54" y="416"/>
                    <a:pt x="54" y="425"/>
                  </a:cubicBezTo>
                  <a:cubicBezTo>
                    <a:pt x="63" y="434"/>
                    <a:pt x="63" y="434"/>
                    <a:pt x="63" y="443"/>
                  </a:cubicBezTo>
                  <a:cubicBezTo>
                    <a:pt x="63" y="651"/>
                    <a:pt x="63" y="651"/>
                    <a:pt x="63" y="651"/>
                  </a:cubicBezTo>
                  <a:cubicBezTo>
                    <a:pt x="63" y="660"/>
                    <a:pt x="63" y="660"/>
                    <a:pt x="63" y="660"/>
                  </a:cubicBezTo>
                  <a:cubicBezTo>
                    <a:pt x="72" y="669"/>
                    <a:pt x="81" y="669"/>
                    <a:pt x="90" y="660"/>
                  </a:cubicBezTo>
                  <a:cubicBezTo>
                    <a:pt x="90" y="660"/>
                    <a:pt x="90" y="660"/>
                    <a:pt x="90" y="651"/>
                  </a:cubicBezTo>
                  <a:cubicBezTo>
                    <a:pt x="90" y="515"/>
                    <a:pt x="90" y="515"/>
                    <a:pt x="90" y="515"/>
                  </a:cubicBezTo>
                  <a:cubicBezTo>
                    <a:pt x="90" y="506"/>
                    <a:pt x="99" y="506"/>
                    <a:pt x="99" y="506"/>
                  </a:cubicBezTo>
                  <a:lnTo>
                    <a:pt x="99" y="506"/>
                  </a:lnTo>
                  <a:cubicBezTo>
                    <a:pt x="108" y="506"/>
                    <a:pt x="117" y="506"/>
                    <a:pt x="117" y="515"/>
                  </a:cubicBezTo>
                  <a:cubicBezTo>
                    <a:pt x="117" y="651"/>
                    <a:pt x="117" y="651"/>
                    <a:pt x="117" y="651"/>
                  </a:cubicBezTo>
                  <a:cubicBezTo>
                    <a:pt x="117" y="660"/>
                    <a:pt x="108" y="678"/>
                    <a:pt x="108" y="678"/>
                  </a:cubicBezTo>
                  <a:cubicBezTo>
                    <a:pt x="99" y="687"/>
                    <a:pt x="90" y="696"/>
                    <a:pt x="81" y="6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6293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5" name="Grupo 322">
              <a:extLst>
                <a:ext uri="{FF2B5EF4-FFF2-40B4-BE49-F238E27FC236}">
                  <a16:creationId xmlns:a16="http://schemas.microsoft.com/office/drawing/2014/main" id="{6EA2F157-9C51-D04C-A38B-6F1A0D53BEBA}"/>
                </a:ext>
              </a:extLst>
            </p:cNvPr>
            <p:cNvGrpSpPr/>
            <p:nvPr/>
          </p:nvGrpSpPr>
          <p:grpSpPr>
            <a:xfrm>
              <a:off x="2557373" y="11543084"/>
              <a:ext cx="4652683" cy="1647989"/>
              <a:chOff x="4263265" y="1876044"/>
              <a:chExt cx="4236804" cy="1647989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992C1A46-1E4B-864D-A25C-78C4AFBF5AB7}"/>
                  </a:ext>
                </a:extLst>
              </p:cNvPr>
              <p:cNvSpPr txBox="1"/>
              <p:nvPr/>
            </p:nvSpPr>
            <p:spPr>
              <a:xfrm flipH="1">
                <a:off x="5179663" y="1876044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77" name="Rectangle 40">
                <a:extLst>
                  <a:ext uri="{FF2B5EF4-FFF2-40B4-BE49-F238E27FC236}">
                    <a16:creationId xmlns:a16="http://schemas.microsoft.com/office/drawing/2014/main" id="{9FFA4E43-FAA1-B345-A273-4F6BD2042B60}"/>
                  </a:ext>
                </a:extLst>
              </p:cNvPr>
              <p:cNvSpPr/>
              <p:nvPr/>
            </p:nvSpPr>
            <p:spPr>
              <a:xfrm>
                <a:off x="4263265" y="2323704"/>
                <a:ext cx="42368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8" name="Grupo 322">
              <a:extLst>
                <a:ext uri="{FF2B5EF4-FFF2-40B4-BE49-F238E27FC236}">
                  <a16:creationId xmlns:a16="http://schemas.microsoft.com/office/drawing/2014/main" id="{BA4E3795-E570-2F4C-97BE-2A0CB535E8DB}"/>
                </a:ext>
              </a:extLst>
            </p:cNvPr>
            <p:cNvGrpSpPr/>
            <p:nvPr/>
          </p:nvGrpSpPr>
          <p:grpSpPr>
            <a:xfrm>
              <a:off x="6592542" y="11543084"/>
              <a:ext cx="4652683" cy="1647989"/>
              <a:chOff x="4263265" y="1876044"/>
              <a:chExt cx="4236804" cy="1647989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13C0A992-D671-F148-B005-CC6363EB8C2C}"/>
                  </a:ext>
                </a:extLst>
              </p:cNvPr>
              <p:cNvSpPr txBox="1"/>
              <p:nvPr/>
            </p:nvSpPr>
            <p:spPr>
              <a:xfrm flipH="1">
                <a:off x="5179663" y="1876044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0" name="Rectangle 40">
                <a:extLst>
                  <a:ext uri="{FF2B5EF4-FFF2-40B4-BE49-F238E27FC236}">
                    <a16:creationId xmlns:a16="http://schemas.microsoft.com/office/drawing/2014/main" id="{2E9DCCDD-CE87-E14D-9235-AFA4C2AB018D}"/>
                  </a:ext>
                </a:extLst>
              </p:cNvPr>
              <p:cNvSpPr/>
              <p:nvPr/>
            </p:nvSpPr>
            <p:spPr>
              <a:xfrm>
                <a:off x="4263265" y="2323704"/>
                <a:ext cx="42368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1" name="Grupo 322">
              <a:extLst>
                <a:ext uri="{FF2B5EF4-FFF2-40B4-BE49-F238E27FC236}">
                  <a16:creationId xmlns:a16="http://schemas.microsoft.com/office/drawing/2014/main" id="{9EA77B3E-BE60-F740-B717-006ACBFAB41C}"/>
                </a:ext>
              </a:extLst>
            </p:cNvPr>
            <p:cNvGrpSpPr/>
            <p:nvPr/>
          </p:nvGrpSpPr>
          <p:grpSpPr>
            <a:xfrm>
              <a:off x="10629444" y="11543084"/>
              <a:ext cx="4652683" cy="1647989"/>
              <a:chOff x="4263265" y="1876044"/>
              <a:chExt cx="4236804" cy="1647989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0C1F7189-F2B6-B941-8CA8-5377AB669661}"/>
                  </a:ext>
                </a:extLst>
              </p:cNvPr>
              <p:cNvSpPr txBox="1"/>
              <p:nvPr/>
            </p:nvSpPr>
            <p:spPr>
              <a:xfrm flipH="1">
                <a:off x="5179663" y="1876044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3" name="Rectangle 40">
                <a:extLst>
                  <a:ext uri="{FF2B5EF4-FFF2-40B4-BE49-F238E27FC236}">
                    <a16:creationId xmlns:a16="http://schemas.microsoft.com/office/drawing/2014/main" id="{8E10795E-524A-E34C-9217-563CA9D6D98B}"/>
                  </a:ext>
                </a:extLst>
              </p:cNvPr>
              <p:cNvSpPr/>
              <p:nvPr/>
            </p:nvSpPr>
            <p:spPr>
              <a:xfrm>
                <a:off x="4263265" y="2323704"/>
                <a:ext cx="42368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4" name="Grupo 322">
              <a:extLst>
                <a:ext uri="{FF2B5EF4-FFF2-40B4-BE49-F238E27FC236}">
                  <a16:creationId xmlns:a16="http://schemas.microsoft.com/office/drawing/2014/main" id="{457A9395-8954-DC4D-9739-9C1837F47E2F}"/>
                </a:ext>
              </a:extLst>
            </p:cNvPr>
            <p:cNvGrpSpPr/>
            <p:nvPr/>
          </p:nvGrpSpPr>
          <p:grpSpPr>
            <a:xfrm>
              <a:off x="14710137" y="11543084"/>
              <a:ext cx="4652683" cy="1647989"/>
              <a:chOff x="4263265" y="1876044"/>
              <a:chExt cx="4236804" cy="1647989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0DF5FD7D-3950-E34A-BCBB-6F534DD55F64}"/>
                  </a:ext>
                </a:extLst>
              </p:cNvPr>
              <p:cNvSpPr txBox="1"/>
              <p:nvPr/>
            </p:nvSpPr>
            <p:spPr>
              <a:xfrm flipH="1">
                <a:off x="5179663" y="1876044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6" name="Rectangle 40">
                <a:extLst>
                  <a:ext uri="{FF2B5EF4-FFF2-40B4-BE49-F238E27FC236}">
                    <a16:creationId xmlns:a16="http://schemas.microsoft.com/office/drawing/2014/main" id="{8E169CEE-E2FD-6F4D-B5FD-A181D4AC1EF1}"/>
                  </a:ext>
                </a:extLst>
              </p:cNvPr>
              <p:cNvSpPr/>
              <p:nvPr/>
            </p:nvSpPr>
            <p:spPr>
              <a:xfrm>
                <a:off x="4263265" y="2323704"/>
                <a:ext cx="42368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7" name="Grupo 322">
              <a:extLst>
                <a:ext uri="{FF2B5EF4-FFF2-40B4-BE49-F238E27FC236}">
                  <a16:creationId xmlns:a16="http://schemas.microsoft.com/office/drawing/2014/main" id="{9E34E492-E51E-1A44-9B45-458CB99083D7}"/>
                </a:ext>
              </a:extLst>
            </p:cNvPr>
            <p:cNvGrpSpPr/>
            <p:nvPr/>
          </p:nvGrpSpPr>
          <p:grpSpPr>
            <a:xfrm>
              <a:off x="18845496" y="11543084"/>
              <a:ext cx="4652683" cy="1647989"/>
              <a:chOff x="4263265" y="1876044"/>
              <a:chExt cx="4236804" cy="1647989"/>
            </a:xfrm>
          </p:grpSpPr>
          <p:sp>
            <p:nvSpPr>
              <p:cNvPr id="88" name="CuadroTexto 395">
                <a:extLst>
                  <a:ext uri="{FF2B5EF4-FFF2-40B4-BE49-F238E27FC236}">
                    <a16:creationId xmlns:a16="http://schemas.microsoft.com/office/drawing/2014/main" id="{B9A410CA-CD8B-4A4E-A645-8F4C4FFF3C45}"/>
                  </a:ext>
                </a:extLst>
              </p:cNvPr>
              <p:cNvSpPr txBox="1"/>
              <p:nvPr/>
            </p:nvSpPr>
            <p:spPr>
              <a:xfrm flipH="1">
                <a:off x="5179663" y="1876044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89" name="Rectangle 40">
                <a:extLst>
                  <a:ext uri="{FF2B5EF4-FFF2-40B4-BE49-F238E27FC236}">
                    <a16:creationId xmlns:a16="http://schemas.microsoft.com/office/drawing/2014/main" id="{29D8EFF3-2297-754D-89CC-30FA0E771CB3}"/>
                  </a:ext>
                </a:extLst>
              </p:cNvPr>
              <p:cNvSpPr/>
              <p:nvPr/>
            </p:nvSpPr>
            <p:spPr>
              <a:xfrm>
                <a:off x="4263265" y="2323704"/>
                <a:ext cx="42368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43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1">
            <a:extLst>
              <a:ext uri="{FF2B5EF4-FFF2-40B4-BE49-F238E27FC236}">
                <a16:creationId xmlns:a16="http://schemas.microsoft.com/office/drawing/2014/main" id="{6B504ECA-1FE6-6445-A256-FC54B46C0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0532" y="8489307"/>
            <a:ext cx="3632160" cy="3632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2">
            <a:extLst>
              <a:ext uri="{FF2B5EF4-FFF2-40B4-BE49-F238E27FC236}">
                <a16:creationId xmlns:a16="http://schemas.microsoft.com/office/drawing/2014/main" id="{D4CF44A9-EAB8-3243-B5C9-E904F11E1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0532" y="8489307"/>
            <a:ext cx="5139319" cy="46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3">
            <a:extLst>
              <a:ext uri="{FF2B5EF4-FFF2-40B4-BE49-F238E27FC236}">
                <a16:creationId xmlns:a16="http://schemas.microsoft.com/office/drawing/2014/main" id="{E3DBA514-4A0B-B64F-93C8-66129927E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90532" y="4838425"/>
            <a:ext cx="3632160" cy="36555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4">
            <a:extLst>
              <a:ext uri="{FF2B5EF4-FFF2-40B4-BE49-F238E27FC236}">
                <a16:creationId xmlns:a16="http://schemas.microsoft.com/office/drawing/2014/main" id="{2628A1FB-2EED-F648-925E-4B6B9A12E8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650" y="4838425"/>
            <a:ext cx="3655561" cy="36555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7F3695F6-561C-1146-B7DE-2ED17346A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491" y="8489307"/>
            <a:ext cx="5162721" cy="46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183A60A0-4033-1143-984F-F6F5D696A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650" y="8489307"/>
            <a:ext cx="3655561" cy="3632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" name="Freeform 233">
            <a:extLst>
              <a:ext uri="{FF2B5EF4-FFF2-40B4-BE49-F238E27FC236}">
                <a16:creationId xmlns:a16="http://schemas.microsoft.com/office/drawing/2014/main" id="{421438F5-576B-FB4F-BF26-B254D474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531" y="4243988"/>
            <a:ext cx="1216961" cy="1221640"/>
          </a:xfrm>
          <a:custGeom>
            <a:avLst/>
            <a:gdLst>
              <a:gd name="T0" fmla="*/ 1012 w 1148"/>
              <a:gd name="T1" fmla="*/ 1148 h 1149"/>
              <a:gd name="T2" fmla="*/ 1012 w 1148"/>
              <a:gd name="T3" fmla="*/ 1148 h 1149"/>
              <a:gd name="T4" fmla="*/ 126 w 1148"/>
              <a:gd name="T5" fmla="*/ 1148 h 1149"/>
              <a:gd name="T6" fmla="*/ 0 w 1148"/>
              <a:gd name="T7" fmla="*/ 1012 h 1149"/>
              <a:gd name="T8" fmla="*/ 0 w 1148"/>
              <a:gd name="T9" fmla="*/ 127 h 1149"/>
              <a:gd name="T10" fmla="*/ 126 w 1148"/>
              <a:gd name="T11" fmla="*/ 0 h 1149"/>
              <a:gd name="T12" fmla="*/ 1012 w 1148"/>
              <a:gd name="T13" fmla="*/ 0 h 1149"/>
              <a:gd name="T14" fmla="*/ 1147 w 1148"/>
              <a:gd name="T15" fmla="*/ 127 h 1149"/>
              <a:gd name="T16" fmla="*/ 1147 w 1148"/>
              <a:gd name="T17" fmla="*/ 1012 h 1149"/>
              <a:gd name="T18" fmla="*/ 1012 w 114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8" h="1149">
                <a:moveTo>
                  <a:pt x="1012" y="1148"/>
                </a:moveTo>
                <a:lnTo>
                  <a:pt x="1012" y="1148"/>
                </a:lnTo>
                <a:cubicBezTo>
                  <a:pt x="126" y="1148"/>
                  <a:pt x="126" y="1148"/>
                  <a:pt x="126" y="1148"/>
                </a:cubicBezTo>
                <a:cubicBezTo>
                  <a:pt x="54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26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93" y="0"/>
                  <a:pt x="1147" y="55"/>
                  <a:pt x="1147" y="127"/>
                </a:cubicBezTo>
                <a:cubicBezTo>
                  <a:pt x="1147" y="1012"/>
                  <a:pt x="1147" y="1012"/>
                  <a:pt x="1147" y="1012"/>
                </a:cubicBezTo>
                <a:cubicBezTo>
                  <a:pt x="1147" y="1085"/>
                  <a:pt x="1093" y="1148"/>
                  <a:pt x="1012" y="11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4">
            <a:extLst>
              <a:ext uri="{FF2B5EF4-FFF2-40B4-BE49-F238E27FC236}">
                <a16:creationId xmlns:a16="http://schemas.microsoft.com/office/drawing/2014/main" id="{B994D662-B291-0C4E-AA23-68B6C25A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371" y="7876148"/>
            <a:ext cx="1221640" cy="1216961"/>
          </a:xfrm>
          <a:custGeom>
            <a:avLst/>
            <a:gdLst>
              <a:gd name="T0" fmla="*/ 1012 w 1149"/>
              <a:gd name="T1" fmla="*/ 1147 h 1148"/>
              <a:gd name="T2" fmla="*/ 1012 w 1149"/>
              <a:gd name="T3" fmla="*/ 1147 h 1148"/>
              <a:gd name="T4" fmla="*/ 126 w 1149"/>
              <a:gd name="T5" fmla="*/ 1147 h 1148"/>
              <a:gd name="T6" fmla="*/ 0 w 1149"/>
              <a:gd name="T7" fmla="*/ 1021 h 1148"/>
              <a:gd name="T8" fmla="*/ 0 w 1149"/>
              <a:gd name="T9" fmla="*/ 135 h 1148"/>
              <a:gd name="T10" fmla="*/ 126 w 1149"/>
              <a:gd name="T11" fmla="*/ 0 h 1148"/>
              <a:gd name="T12" fmla="*/ 1012 w 1149"/>
              <a:gd name="T13" fmla="*/ 0 h 1148"/>
              <a:gd name="T14" fmla="*/ 1148 w 1149"/>
              <a:gd name="T15" fmla="*/ 135 h 1148"/>
              <a:gd name="T16" fmla="*/ 1148 w 1149"/>
              <a:gd name="T17" fmla="*/ 1021 h 1148"/>
              <a:gd name="T18" fmla="*/ 1012 w 1149"/>
              <a:gd name="T19" fmla="*/ 1147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8">
                <a:moveTo>
                  <a:pt x="1012" y="1147"/>
                </a:moveTo>
                <a:lnTo>
                  <a:pt x="1012" y="1147"/>
                </a:lnTo>
                <a:cubicBezTo>
                  <a:pt x="126" y="1147"/>
                  <a:pt x="126" y="1147"/>
                  <a:pt x="126" y="1147"/>
                </a:cubicBezTo>
                <a:cubicBezTo>
                  <a:pt x="54" y="1147"/>
                  <a:pt x="0" y="1093"/>
                  <a:pt x="0" y="102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4" y="0"/>
                  <a:pt x="126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84" y="0"/>
                  <a:pt x="1148" y="63"/>
                  <a:pt x="1148" y="135"/>
                </a:cubicBezTo>
                <a:cubicBezTo>
                  <a:pt x="1148" y="1021"/>
                  <a:pt x="1148" y="1021"/>
                  <a:pt x="1148" y="1021"/>
                </a:cubicBezTo>
                <a:cubicBezTo>
                  <a:pt x="1148" y="1093"/>
                  <a:pt x="1084" y="1147"/>
                  <a:pt x="1012" y="11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5">
            <a:extLst>
              <a:ext uri="{FF2B5EF4-FFF2-40B4-BE49-F238E27FC236}">
                <a16:creationId xmlns:a16="http://schemas.microsoft.com/office/drawing/2014/main" id="{7B80762C-4516-B048-976F-95200493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371" y="7876148"/>
            <a:ext cx="1221640" cy="1216961"/>
          </a:xfrm>
          <a:custGeom>
            <a:avLst/>
            <a:gdLst>
              <a:gd name="T0" fmla="*/ 1013 w 1149"/>
              <a:gd name="T1" fmla="*/ 1147 h 1148"/>
              <a:gd name="T2" fmla="*/ 1013 w 1149"/>
              <a:gd name="T3" fmla="*/ 1147 h 1148"/>
              <a:gd name="T4" fmla="*/ 127 w 1149"/>
              <a:gd name="T5" fmla="*/ 1147 h 1148"/>
              <a:gd name="T6" fmla="*/ 0 w 1149"/>
              <a:gd name="T7" fmla="*/ 1021 h 1148"/>
              <a:gd name="T8" fmla="*/ 0 w 1149"/>
              <a:gd name="T9" fmla="*/ 135 h 1148"/>
              <a:gd name="T10" fmla="*/ 127 w 1149"/>
              <a:gd name="T11" fmla="*/ 0 h 1148"/>
              <a:gd name="T12" fmla="*/ 1013 w 1149"/>
              <a:gd name="T13" fmla="*/ 0 h 1148"/>
              <a:gd name="T14" fmla="*/ 1148 w 1149"/>
              <a:gd name="T15" fmla="*/ 135 h 1148"/>
              <a:gd name="T16" fmla="*/ 1148 w 1149"/>
              <a:gd name="T17" fmla="*/ 1021 h 1148"/>
              <a:gd name="T18" fmla="*/ 1013 w 1149"/>
              <a:gd name="T19" fmla="*/ 1147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8">
                <a:moveTo>
                  <a:pt x="1013" y="1147"/>
                </a:moveTo>
                <a:lnTo>
                  <a:pt x="1013" y="1147"/>
                </a:lnTo>
                <a:cubicBezTo>
                  <a:pt x="127" y="1147"/>
                  <a:pt x="127" y="1147"/>
                  <a:pt x="127" y="1147"/>
                </a:cubicBezTo>
                <a:cubicBezTo>
                  <a:pt x="55" y="1147"/>
                  <a:pt x="0" y="1093"/>
                  <a:pt x="0" y="102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5" y="0"/>
                  <a:pt x="127" y="0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85" y="0"/>
                  <a:pt x="1148" y="63"/>
                  <a:pt x="1148" y="135"/>
                </a:cubicBezTo>
                <a:cubicBezTo>
                  <a:pt x="1148" y="1021"/>
                  <a:pt x="1148" y="1021"/>
                  <a:pt x="1148" y="1021"/>
                </a:cubicBezTo>
                <a:cubicBezTo>
                  <a:pt x="1148" y="1093"/>
                  <a:pt x="1085" y="1147"/>
                  <a:pt x="1013" y="11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6">
            <a:extLst>
              <a:ext uri="{FF2B5EF4-FFF2-40B4-BE49-F238E27FC236}">
                <a16:creationId xmlns:a16="http://schemas.microsoft.com/office/drawing/2014/main" id="{195DCF42-BFDB-C148-97C8-7141C77B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891" y="4243988"/>
            <a:ext cx="1221643" cy="1221640"/>
          </a:xfrm>
          <a:custGeom>
            <a:avLst/>
            <a:gdLst>
              <a:gd name="T0" fmla="*/ 1012 w 1149"/>
              <a:gd name="T1" fmla="*/ 1148 h 1149"/>
              <a:gd name="T2" fmla="*/ 1012 w 1149"/>
              <a:gd name="T3" fmla="*/ 1148 h 1149"/>
              <a:gd name="T4" fmla="*/ 126 w 1149"/>
              <a:gd name="T5" fmla="*/ 1148 h 1149"/>
              <a:gd name="T6" fmla="*/ 0 w 1149"/>
              <a:gd name="T7" fmla="*/ 1012 h 1149"/>
              <a:gd name="T8" fmla="*/ 0 w 1149"/>
              <a:gd name="T9" fmla="*/ 127 h 1149"/>
              <a:gd name="T10" fmla="*/ 126 w 1149"/>
              <a:gd name="T11" fmla="*/ 0 h 1149"/>
              <a:gd name="T12" fmla="*/ 1012 w 1149"/>
              <a:gd name="T13" fmla="*/ 0 h 1149"/>
              <a:gd name="T14" fmla="*/ 1148 w 1149"/>
              <a:gd name="T15" fmla="*/ 127 h 1149"/>
              <a:gd name="T16" fmla="*/ 1148 w 1149"/>
              <a:gd name="T17" fmla="*/ 1012 h 1149"/>
              <a:gd name="T18" fmla="*/ 1012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12" y="1148"/>
                </a:moveTo>
                <a:lnTo>
                  <a:pt x="1012" y="1148"/>
                </a:lnTo>
                <a:cubicBezTo>
                  <a:pt x="126" y="1148"/>
                  <a:pt x="126" y="1148"/>
                  <a:pt x="126" y="1148"/>
                </a:cubicBezTo>
                <a:cubicBezTo>
                  <a:pt x="54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26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84" y="0"/>
                  <a:pt x="1148" y="55"/>
                  <a:pt x="1148" y="127"/>
                </a:cubicBezTo>
                <a:cubicBezTo>
                  <a:pt x="1148" y="1012"/>
                  <a:pt x="1148" y="1012"/>
                  <a:pt x="1148" y="1012"/>
                </a:cubicBezTo>
                <a:cubicBezTo>
                  <a:pt x="1148" y="1085"/>
                  <a:pt x="1084" y="1148"/>
                  <a:pt x="1012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7">
            <a:extLst>
              <a:ext uri="{FF2B5EF4-FFF2-40B4-BE49-F238E27FC236}">
                <a16:creationId xmlns:a16="http://schemas.microsoft.com/office/drawing/2014/main" id="{26BAC231-A1C5-5E4F-AD67-44514F7A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531" y="11349166"/>
            <a:ext cx="1216961" cy="1231001"/>
          </a:xfrm>
          <a:custGeom>
            <a:avLst/>
            <a:gdLst>
              <a:gd name="T0" fmla="*/ 1012 w 1148"/>
              <a:gd name="T1" fmla="*/ 1157 h 1158"/>
              <a:gd name="T2" fmla="*/ 1012 w 1148"/>
              <a:gd name="T3" fmla="*/ 1157 h 1158"/>
              <a:gd name="T4" fmla="*/ 126 w 1148"/>
              <a:gd name="T5" fmla="*/ 1157 h 1158"/>
              <a:gd name="T6" fmla="*/ 0 w 1148"/>
              <a:gd name="T7" fmla="*/ 1021 h 1158"/>
              <a:gd name="T8" fmla="*/ 0 w 1148"/>
              <a:gd name="T9" fmla="*/ 136 h 1158"/>
              <a:gd name="T10" fmla="*/ 126 w 1148"/>
              <a:gd name="T11" fmla="*/ 0 h 1158"/>
              <a:gd name="T12" fmla="*/ 1012 w 1148"/>
              <a:gd name="T13" fmla="*/ 0 h 1158"/>
              <a:gd name="T14" fmla="*/ 1147 w 1148"/>
              <a:gd name="T15" fmla="*/ 136 h 1158"/>
              <a:gd name="T16" fmla="*/ 1147 w 1148"/>
              <a:gd name="T17" fmla="*/ 1021 h 1158"/>
              <a:gd name="T18" fmla="*/ 1012 w 1148"/>
              <a:gd name="T1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8" h="1158">
                <a:moveTo>
                  <a:pt x="1012" y="1157"/>
                </a:moveTo>
                <a:lnTo>
                  <a:pt x="1012" y="1157"/>
                </a:lnTo>
                <a:cubicBezTo>
                  <a:pt x="126" y="1157"/>
                  <a:pt x="126" y="1157"/>
                  <a:pt x="126" y="1157"/>
                </a:cubicBezTo>
                <a:cubicBezTo>
                  <a:pt x="54" y="1157"/>
                  <a:pt x="0" y="1094"/>
                  <a:pt x="0" y="1021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54" y="0"/>
                  <a:pt x="126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93" y="0"/>
                  <a:pt x="1147" y="64"/>
                  <a:pt x="1147" y="136"/>
                </a:cubicBezTo>
                <a:cubicBezTo>
                  <a:pt x="1147" y="1021"/>
                  <a:pt x="1147" y="1021"/>
                  <a:pt x="1147" y="1021"/>
                </a:cubicBezTo>
                <a:cubicBezTo>
                  <a:pt x="1147" y="1094"/>
                  <a:pt x="1093" y="1157"/>
                  <a:pt x="1012" y="11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8">
            <a:extLst>
              <a:ext uri="{FF2B5EF4-FFF2-40B4-BE49-F238E27FC236}">
                <a16:creationId xmlns:a16="http://schemas.microsoft.com/office/drawing/2014/main" id="{759963A1-C6C5-654A-A281-98535EF0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891" y="11349166"/>
            <a:ext cx="1221643" cy="1231001"/>
          </a:xfrm>
          <a:custGeom>
            <a:avLst/>
            <a:gdLst>
              <a:gd name="T0" fmla="*/ 1012 w 1149"/>
              <a:gd name="T1" fmla="*/ 1157 h 1158"/>
              <a:gd name="T2" fmla="*/ 1012 w 1149"/>
              <a:gd name="T3" fmla="*/ 1157 h 1158"/>
              <a:gd name="T4" fmla="*/ 126 w 1149"/>
              <a:gd name="T5" fmla="*/ 1157 h 1158"/>
              <a:gd name="T6" fmla="*/ 0 w 1149"/>
              <a:gd name="T7" fmla="*/ 1021 h 1158"/>
              <a:gd name="T8" fmla="*/ 0 w 1149"/>
              <a:gd name="T9" fmla="*/ 136 h 1158"/>
              <a:gd name="T10" fmla="*/ 126 w 1149"/>
              <a:gd name="T11" fmla="*/ 0 h 1158"/>
              <a:gd name="T12" fmla="*/ 1012 w 1149"/>
              <a:gd name="T13" fmla="*/ 0 h 1158"/>
              <a:gd name="T14" fmla="*/ 1148 w 1149"/>
              <a:gd name="T15" fmla="*/ 136 h 1158"/>
              <a:gd name="T16" fmla="*/ 1148 w 1149"/>
              <a:gd name="T17" fmla="*/ 1021 h 1158"/>
              <a:gd name="T18" fmla="*/ 1012 w 1149"/>
              <a:gd name="T1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58">
                <a:moveTo>
                  <a:pt x="1012" y="1157"/>
                </a:moveTo>
                <a:lnTo>
                  <a:pt x="1012" y="1157"/>
                </a:lnTo>
                <a:cubicBezTo>
                  <a:pt x="126" y="1157"/>
                  <a:pt x="126" y="1157"/>
                  <a:pt x="126" y="1157"/>
                </a:cubicBezTo>
                <a:cubicBezTo>
                  <a:pt x="54" y="1157"/>
                  <a:pt x="0" y="1094"/>
                  <a:pt x="0" y="1021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54" y="0"/>
                  <a:pt x="126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84" y="0"/>
                  <a:pt x="1148" y="64"/>
                  <a:pt x="1148" y="136"/>
                </a:cubicBezTo>
                <a:cubicBezTo>
                  <a:pt x="1148" y="1021"/>
                  <a:pt x="1148" y="1021"/>
                  <a:pt x="1148" y="1021"/>
                </a:cubicBezTo>
                <a:cubicBezTo>
                  <a:pt x="1148" y="1094"/>
                  <a:pt x="1084" y="1157"/>
                  <a:pt x="1012" y="11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9">
            <a:extLst>
              <a:ext uri="{FF2B5EF4-FFF2-40B4-BE49-F238E27FC236}">
                <a16:creationId xmlns:a16="http://schemas.microsoft.com/office/drawing/2014/main" id="{1B6EFC96-05A8-2945-9BFE-2B733C08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113" y="7417447"/>
            <a:ext cx="6482658" cy="3388768"/>
          </a:xfrm>
          <a:custGeom>
            <a:avLst/>
            <a:gdLst>
              <a:gd name="T0" fmla="*/ 1861 w 6108"/>
              <a:gd name="T1" fmla="*/ 777 h 3191"/>
              <a:gd name="T2" fmla="*/ 1861 w 6108"/>
              <a:gd name="T3" fmla="*/ 777 h 3191"/>
              <a:gd name="T4" fmla="*/ 0 w 6108"/>
              <a:gd name="T5" fmla="*/ 3190 h 3191"/>
              <a:gd name="T6" fmla="*/ 6107 w 6108"/>
              <a:gd name="T7" fmla="*/ 3190 h 3191"/>
              <a:gd name="T8" fmla="*/ 4246 w 6108"/>
              <a:gd name="T9" fmla="*/ 777 h 3191"/>
              <a:gd name="T10" fmla="*/ 1861 w 6108"/>
              <a:gd name="T11" fmla="*/ 777 h 3191"/>
              <a:gd name="T12" fmla="*/ 0 w 6108"/>
              <a:gd name="T13" fmla="*/ 3190 h 3191"/>
              <a:gd name="T14" fmla="*/ 6107 w 6108"/>
              <a:gd name="T15" fmla="*/ 3190 h 3191"/>
              <a:gd name="T16" fmla="*/ 4246 w 6108"/>
              <a:gd name="T17" fmla="*/ 777 h 3191"/>
              <a:gd name="T18" fmla="*/ 1861 w 6108"/>
              <a:gd name="T19" fmla="*/ 777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8" h="3191">
                <a:moveTo>
                  <a:pt x="1861" y="777"/>
                </a:moveTo>
                <a:lnTo>
                  <a:pt x="1861" y="777"/>
                </a:lnTo>
                <a:cubicBezTo>
                  <a:pt x="0" y="3190"/>
                  <a:pt x="0" y="3190"/>
                  <a:pt x="0" y="3190"/>
                </a:cubicBezTo>
                <a:cubicBezTo>
                  <a:pt x="6107" y="3190"/>
                  <a:pt x="6107" y="3190"/>
                  <a:pt x="6107" y="3190"/>
                </a:cubicBezTo>
                <a:cubicBezTo>
                  <a:pt x="4246" y="777"/>
                  <a:pt x="4246" y="777"/>
                  <a:pt x="4246" y="777"/>
                </a:cubicBezTo>
                <a:cubicBezTo>
                  <a:pt x="3640" y="0"/>
                  <a:pt x="2467" y="0"/>
                  <a:pt x="1861" y="777"/>
                </a:cubicBezTo>
                <a:cubicBezTo>
                  <a:pt x="0" y="3190"/>
                  <a:pt x="0" y="3190"/>
                  <a:pt x="0" y="3190"/>
                </a:cubicBezTo>
                <a:cubicBezTo>
                  <a:pt x="6107" y="3190"/>
                  <a:pt x="6107" y="3190"/>
                  <a:pt x="6107" y="3190"/>
                </a:cubicBezTo>
                <a:cubicBezTo>
                  <a:pt x="4246" y="777"/>
                  <a:pt x="4246" y="777"/>
                  <a:pt x="4246" y="777"/>
                </a:cubicBezTo>
                <a:cubicBezTo>
                  <a:pt x="3640" y="0"/>
                  <a:pt x="2467" y="0"/>
                  <a:pt x="1861" y="777"/>
                </a:cubicBezTo>
              </a:path>
            </a:pathLst>
          </a:custGeom>
          <a:solidFill>
            <a:srgbClr val="FDB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0">
            <a:extLst>
              <a:ext uri="{FF2B5EF4-FFF2-40B4-BE49-F238E27FC236}">
                <a16:creationId xmlns:a16="http://schemas.microsoft.com/office/drawing/2014/main" id="{4F7AB199-1841-354A-A6FD-93CA94FC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867" y="6448558"/>
            <a:ext cx="702093" cy="594440"/>
          </a:xfrm>
          <a:custGeom>
            <a:avLst/>
            <a:gdLst>
              <a:gd name="T0" fmla="*/ 479 w 661"/>
              <a:gd name="T1" fmla="*/ 470 h 560"/>
              <a:gd name="T2" fmla="*/ 479 w 661"/>
              <a:gd name="T3" fmla="*/ 470 h 560"/>
              <a:gd name="T4" fmla="*/ 217 w 661"/>
              <a:gd name="T5" fmla="*/ 550 h 560"/>
              <a:gd name="T6" fmla="*/ 45 w 661"/>
              <a:gd name="T7" fmla="*/ 425 h 560"/>
              <a:gd name="T8" fmla="*/ 208 w 661"/>
              <a:gd name="T9" fmla="*/ 190 h 560"/>
              <a:gd name="T10" fmla="*/ 316 w 661"/>
              <a:gd name="T11" fmla="*/ 118 h 560"/>
              <a:gd name="T12" fmla="*/ 488 w 661"/>
              <a:gd name="T13" fmla="*/ 9 h 560"/>
              <a:gd name="T14" fmla="*/ 642 w 661"/>
              <a:gd name="T15" fmla="*/ 136 h 560"/>
              <a:gd name="T16" fmla="*/ 623 w 661"/>
              <a:gd name="T17" fmla="*/ 317 h 560"/>
              <a:gd name="T18" fmla="*/ 479 w 661"/>
              <a:gd name="T19" fmla="*/ 47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" h="560">
                <a:moveTo>
                  <a:pt x="479" y="470"/>
                </a:moveTo>
                <a:lnTo>
                  <a:pt x="479" y="470"/>
                </a:lnTo>
                <a:cubicBezTo>
                  <a:pt x="398" y="524"/>
                  <a:pt x="307" y="559"/>
                  <a:pt x="217" y="550"/>
                </a:cubicBezTo>
                <a:cubicBezTo>
                  <a:pt x="136" y="533"/>
                  <a:pt x="72" y="496"/>
                  <a:pt x="45" y="425"/>
                </a:cubicBezTo>
                <a:cubicBezTo>
                  <a:pt x="0" y="326"/>
                  <a:pt x="72" y="190"/>
                  <a:pt x="208" y="190"/>
                </a:cubicBezTo>
                <a:cubicBezTo>
                  <a:pt x="280" y="190"/>
                  <a:pt x="289" y="181"/>
                  <a:pt x="316" y="118"/>
                </a:cubicBezTo>
                <a:cubicBezTo>
                  <a:pt x="343" y="46"/>
                  <a:pt x="407" y="0"/>
                  <a:pt x="488" y="9"/>
                </a:cubicBezTo>
                <a:cubicBezTo>
                  <a:pt x="560" y="9"/>
                  <a:pt x="623" y="64"/>
                  <a:pt x="642" y="136"/>
                </a:cubicBezTo>
                <a:cubicBezTo>
                  <a:pt x="660" y="199"/>
                  <a:pt x="651" y="253"/>
                  <a:pt x="623" y="317"/>
                </a:cubicBezTo>
                <a:cubicBezTo>
                  <a:pt x="587" y="380"/>
                  <a:pt x="533" y="434"/>
                  <a:pt x="479" y="4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1">
            <a:extLst>
              <a:ext uri="{FF2B5EF4-FFF2-40B4-BE49-F238E27FC236}">
                <a16:creationId xmlns:a16="http://schemas.microsoft.com/office/drawing/2014/main" id="{55D5A2D6-3B88-444D-AD0A-47060E76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94" y="5826037"/>
            <a:ext cx="594440" cy="692732"/>
          </a:xfrm>
          <a:custGeom>
            <a:avLst/>
            <a:gdLst>
              <a:gd name="T0" fmla="*/ 470 w 561"/>
              <a:gd name="T1" fmla="*/ 181 h 652"/>
              <a:gd name="T2" fmla="*/ 470 w 561"/>
              <a:gd name="T3" fmla="*/ 181 h 652"/>
              <a:gd name="T4" fmla="*/ 551 w 561"/>
              <a:gd name="T5" fmla="*/ 443 h 652"/>
              <a:gd name="T6" fmla="*/ 425 w 561"/>
              <a:gd name="T7" fmla="*/ 615 h 652"/>
              <a:gd name="T8" fmla="*/ 190 w 561"/>
              <a:gd name="T9" fmla="*/ 452 h 652"/>
              <a:gd name="T10" fmla="*/ 118 w 561"/>
              <a:gd name="T11" fmla="*/ 343 h 652"/>
              <a:gd name="T12" fmla="*/ 9 w 561"/>
              <a:gd name="T13" fmla="*/ 172 h 652"/>
              <a:gd name="T14" fmla="*/ 136 w 561"/>
              <a:gd name="T15" fmla="*/ 18 h 652"/>
              <a:gd name="T16" fmla="*/ 307 w 561"/>
              <a:gd name="T17" fmla="*/ 36 h 652"/>
              <a:gd name="T18" fmla="*/ 470 w 561"/>
              <a:gd name="T19" fmla="*/ 18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1" h="652">
                <a:moveTo>
                  <a:pt x="470" y="181"/>
                </a:moveTo>
                <a:lnTo>
                  <a:pt x="470" y="181"/>
                </a:lnTo>
                <a:cubicBezTo>
                  <a:pt x="524" y="262"/>
                  <a:pt x="560" y="343"/>
                  <a:pt x="551" y="443"/>
                </a:cubicBezTo>
                <a:cubicBezTo>
                  <a:pt x="542" y="515"/>
                  <a:pt x="506" y="578"/>
                  <a:pt x="425" y="615"/>
                </a:cubicBezTo>
                <a:cubicBezTo>
                  <a:pt x="335" y="651"/>
                  <a:pt x="190" y="587"/>
                  <a:pt x="190" y="452"/>
                </a:cubicBezTo>
                <a:cubicBezTo>
                  <a:pt x="190" y="380"/>
                  <a:pt x="181" y="371"/>
                  <a:pt x="118" y="343"/>
                </a:cubicBezTo>
                <a:cubicBezTo>
                  <a:pt x="45" y="316"/>
                  <a:pt x="0" y="253"/>
                  <a:pt x="9" y="172"/>
                </a:cubicBezTo>
                <a:cubicBezTo>
                  <a:pt x="9" y="100"/>
                  <a:pt x="54" y="36"/>
                  <a:pt x="136" y="18"/>
                </a:cubicBezTo>
                <a:cubicBezTo>
                  <a:pt x="190" y="0"/>
                  <a:pt x="253" y="9"/>
                  <a:pt x="307" y="36"/>
                </a:cubicBezTo>
                <a:cubicBezTo>
                  <a:pt x="380" y="72"/>
                  <a:pt x="425" y="118"/>
                  <a:pt x="470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2">
            <a:extLst>
              <a:ext uri="{FF2B5EF4-FFF2-40B4-BE49-F238E27FC236}">
                <a16:creationId xmlns:a16="http://schemas.microsoft.com/office/drawing/2014/main" id="{9A736C98-3571-F34D-A191-6D6335CD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960" y="4810341"/>
            <a:ext cx="603801" cy="692732"/>
          </a:xfrm>
          <a:custGeom>
            <a:avLst/>
            <a:gdLst>
              <a:gd name="T0" fmla="*/ 487 w 570"/>
              <a:gd name="T1" fmla="*/ 461 h 652"/>
              <a:gd name="T2" fmla="*/ 487 w 570"/>
              <a:gd name="T3" fmla="*/ 461 h 652"/>
              <a:gd name="T4" fmla="*/ 270 w 570"/>
              <a:gd name="T5" fmla="*/ 624 h 652"/>
              <a:gd name="T6" fmla="*/ 73 w 570"/>
              <a:gd name="T7" fmla="*/ 579 h 652"/>
              <a:gd name="T8" fmla="*/ 136 w 570"/>
              <a:gd name="T9" fmla="*/ 299 h 652"/>
              <a:gd name="T10" fmla="*/ 207 w 570"/>
              <a:gd name="T11" fmla="*/ 190 h 652"/>
              <a:gd name="T12" fmla="*/ 325 w 570"/>
              <a:gd name="T13" fmla="*/ 27 h 652"/>
              <a:gd name="T14" fmla="*/ 523 w 570"/>
              <a:gd name="T15" fmla="*/ 82 h 652"/>
              <a:gd name="T16" fmla="*/ 569 w 570"/>
              <a:gd name="T17" fmla="*/ 263 h 652"/>
              <a:gd name="T18" fmla="*/ 487 w 570"/>
              <a:gd name="T19" fmla="*/ 46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0" h="652">
                <a:moveTo>
                  <a:pt x="487" y="461"/>
                </a:moveTo>
                <a:lnTo>
                  <a:pt x="487" y="461"/>
                </a:lnTo>
                <a:cubicBezTo>
                  <a:pt x="433" y="542"/>
                  <a:pt x="370" y="606"/>
                  <a:pt x="270" y="624"/>
                </a:cubicBezTo>
                <a:cubicBezTo>
                  <a:pt x="198" y="651"/>
                  <a:pt x="127" y="633"/>
                  <a:pt x="73" y="579"/>
                </a:cubicBezTo>
                <a:cubicBezTo>
                  <a:pt x="0" y="497"/>
                  <a:pt x="9" y="344"/>
                  <a:pt x="136" y="299"/>
                </a:cubicBezTo>
                <a:cubicBezTo>
                  <a:pt x="198" y="272"/>
                  <a:pt x="207" y="263"/>
                  <a:pt x="207" y="190"/>
                </a:cubicBezTo>
                <a:cubicBezTo>
                  <a:pt x="207" y="118"/>
                  <a:pt x="252" y="46"/>
                  <a:pt x="325" y="27"/>
                </a:cubicBezTo>
                <a:cubicBezTo>
                  <a:pt x="397" y="0"/>
                  <a:pt x="469" y="27"/>
                  <a:pt x="523" y="82"/>
                </a:cubicBezTo>
                <a:cubicBezTo>
                  <a:pt x="559" y="136"/>
                  <a:pt x="569" y="199"/>
                  <a:pt x="569" y="263"/>
                </a:cubicBezTo>
                <a:cubicBezTo>
                  <a:pt x="559" y="335"/>
                  <a:pt x="533" y="398"/>
                  <a:pt x="487" y="4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3">
            <a:extLst>
              <a:ext uri="{FF2B5EF4-FFF2-40B4-BE49-F238E27FC236}">
                <a16:creationId xmlns:a16="http://schemas.microsoft.com/office/drawing/2014/main" id="{33515472-2A6B-4147-9318-A14EC959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211" y="9083747"/>
            <a:ext cx="271476" cy="262115"/>
          </a:xfrm>
          <a:custGeom>
            <a:avLst/>
            <a:gdLst>
              <a:gd name="T0" fmla="*/ 253 w 254"/>
              <a:gd name="T1" fmla="*/ 127 h 245"/>
              <a:gd name="T2" fmla="*/ 253 w 254"/>
              <a:gd name="T3" fmla="*/ 127 h 245"/>
              <a:gd name="T4" fmla="*/ 126 w 254"/>
              <a:gd name="T5" fmla="*/ 244 h 245"/>
              <a:gd name="T6" fmla="*/ 0 w 254"/>
              <a:gd name="T7" fmla="*/ 127 h 245"/>
              <a:gd name="T8" fmla="*/ 126 w 254"/>
              <a:gd name="T9" fmla="*/ 0 h 245"/>
              <a:gd name="T10" fmla="*/ 253 w 254"/>
              <a:gd name="T11" fmla="*/ 1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45">
                <a:moveTo>
                  <a:pt x="253" y="127"/>
                </a:moveTo>
                <a:lnTo>
                  <a:pt x="253" y="127"/>
                </a:lnTo>
                <a:cubicBezTo>
                  <a:pt x="253" y="190"/>
                  <a:pt x="190" y="244"/>
                  <a:pt x="126" y="244"/>
                </a:cubicBezTo>
                <a:cubicBezTo>
                  <a:pt x="54" y="244"/>
                  <a:pt x="0" y="190"/>
                  <a:pt x="0" y="127"/>
                </a:cubicBezTo>
                <a:cubicBezTo>
                  <a:pt x="0" y="54"/>
                  <a:pt x="54" y="0"/>
                  <a:pt x="126" y="0"/>
                </a:cubicBezTo>
                <a:cubicBezTo>
                  <a:pt x="190" y="0"/>
                  <a:pt x="253" y="54"/>
                  <a:pt x="253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4">
            <a:extLst>
              <a:ext uri="{FF2B5EF4-FFF2-40B4-BE49-F238E27FC236}">
                <a16:creationId xmlns:a16="http://schemas.microsoft.com/office/drawing/2014/main" id="{10B79059-ECB0-8345-ABDA-36B4CC0B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872" y="8269320"/>
            <a:ext cx="280837" cy="280837"/>
          </a:xfrm>
          <a:custGeom>
            <a:avLst/>
            <a:gdLst>
              <a:gd name="T0" fmla="*/ 262 w 263"/>
              <a:gd name="T1" fmla="*/ 136 h 263"/>
              <a:gd name="T2" fmla="*/ 262 w 263"/>
              <a:gd name="T3" fmla="*/ 136 h 263"/>
              <a:gd name="T4" fmla="*/ 135 w 263"/>
              <a:gd name="T5" fmla="*/ 262 h 263"/>
              <a:gd name="T6" fmla="*/ 0 w 263"/>
              <a:gd name="T7" fmla="*/ 136 h 263"/>
              <a:gd name="T8" fmla="*/ 135 w 263"/>
              <a:gd name="T9" fmla="*/ 0 h 263"/>
              <a:gd name="T10" fmla="*/ 262 w 263"/>
              <a:gd name="T11" fmla="*/ 1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63">
                <a:moveTo>
                  <a:pt x="262" y="136"/>
                </a:moveTo>
                <a:lnTo>
                  <a:pt x="262" y="136"/>
                </a:lnTo>
                <a:cubicBezTo>
                  <a:pt x="262" y="208"/>
                  <a:pt x="208" y="262"/>
                  <a:pt x="135" y="262"/>
                </a:cubicBezTo>
                <a:cubicBezTo>
                  <a:pt x="63" y="262"/>
                  <a:pt x="0" y="208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208" y="0"/>
                  <a:pt x="262" y="63"/>
                  <a:pt x="262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5">
            <a:extLst>
              <a:ext uri="{FF2B5EF4-FFF2-40B4-BE49-F238E27FC236}">
                <a16:creationId xmlns:a16="http://schemas.microsoft.com/office/drawing/2014/main" id="{B0370E7C-50C7-944D-851A-955CABE9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820" y="10169651"/>
            <a:ext cx="280837" cy="271476"/>
          </a:xfrm>
          <a:custGeom>
            <a:avLst/>
            <a:gdLst>
              <a:gd name="T0" fmla="*/ 262 w 263"/>
              <a:gd name="T1" fmla="*/ 127 h 254"/>
              <a:gd name="T2" fmla="*/ 262 w 263"/>
              <a:gd name="T3" fmla="*/ 127 h 254"/>
              <a:gd name="T4" fmla="*/ 135 w 263"/>
              <a:gd name="T5" fmla="*/ 253 h 254"/>
              <a:gd name="T6" fmla="*/ 0 w 263"/>
              <a:gd name="T7" fmla="*/ 127 h 254"/>
              <a:gd name="T8" fmla="*/ 135 w 263"/>
              <a:gd name="T9" fmla="*/ 0 h 254"/>
              <a:gd name="T10" fmla="*/ 262 w 263"/>
              <a:gd name="T11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54">
                <a:moveTo>
                  <a:pt x="262" y="127"/>
                </a:moveTo>
                <a:lnTo>
                  <a:pt x="262" y="127"/>
                </a:lnTo>
                <a:cubicBezTo>
                  <a:pt x="262" y="199"/>
                  <a:pt x="207" y="253"/>
                  <a:pt x="135" y="253"/>
                </a:cubicBezTo>
                <a:cubicBezTo>
                  <a:pt x="63" y="253"/>
                  <a:pt x="0" y="199"/>
                  <a:pt x="0" y="127"/>
                </a:cubicBezTo>
                <a:cubicBezTo>
                  <a:pt x="0" y="54"/>
                  <a:pt x="63" y="0"/>
                  <a:pt x="135" y="0"/>
                </a:cubicBezTo>
                <a:cubicBezTo>
                  <a:pt x="207" y="0"/>
                  <a:pt x="262" y="54"/>
                  <a:pt x="262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6">
            <a:extLst>
              <a:ext uri="{FF2B5EF4-FFF2-40B4-BE49-F238E27FC236}">
                <a16:creationId xmlns:a16="http://schemas.microsoft.com/office/drawing/2014/main" id="{60D4A9D4-5BD1-AB42-86DA-533E30B4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149" y="9439474"/>
            <a:ext cx="327643" cy="337005"/>
          </a:xfrm>
          <a:custGeom>
            <a:avLst/>
            <a:gdLst>
              <a:gd name="T0" fmla="*/ 307 w 308"/>
              <a:gd name="T1" fmla="*/ 163 h 318"/>
              <a:gd name="T2" fmla="*/ 307 w 308"/>
              <a:gd name="T3" fmla="*/ 163 h 318"/>
              <a:gd name="T4" fmla="*/ 153 w 308"/>
              <a:gd name="T5" fmla="*/ 317 h 318"/>
              <a:gd name="T6" fmla="*/ 0 w 308"/>
              <a:gd name="T7" fmla="*/ 163 h 318"/>
              <a:gd name="T8" fmla="*/ 153 w 308"/>
              <a:gd name="T9" fmla="*/ 0 h 318"/>
              <a:gd name="T10" fmla="*/ 307 w 308"/>
              <a:gd name="T11" fmla="*/ 163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" h="318">
                <a:moveTo>
                  <a:pt x="307" y="163"/>
                </a:moveTo>
                <a:lnTo>
                  <a:pt x="307" y="163"/>
                </a:lnTo>
                <a:cubicBezTo>
                  <a:pt x="307" y="244"/>
                  <a:pt x="235" y="317"/>
                  <a:pt x="153" y="317"/>
                </a:cubicBezTo>
                <a:cubicBezTo>
                  <a:pt x="63" y="317"/>
                  <a:pt x="0" y="244"/>
                  <a:pt x="0" y="163"/>
                </a:cubicBezTo>
                <a:cubicBezTo>
                  <a:pt x="0" y="73"/>
                  <a:pt x="63" y="0"/>
                  <a:pt x="153" y="0"/>
                </a:cubicBezTo>
                <a:cubicBezTo>
                  <a:pt x="235" y="0"/>
                  <a:pt x="307" y="73"/>
                  <a:pt x="307" y="1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7">
            <a:extLst>
              <a:ext uri="{FF2B5EF4-FFF2-40B4-BE49-F238E27FC236}">
                <a16:creationId xmlns:a16="http://schemas.microsoft.com/office/drawing/2014/main" id="{0E9DE3ED-2CBC-E942-B0A5-835A5A52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68" y="10160289"/>
            <a:ext cx="280837" cy="290198"/>
          </a:xfrm>
          <a:custGeom>
            <a:avLst/>
            <a:gdLst>
              <a:gd name="T0" fmla="*/ 262 w 263"/>
              <a:gd name="T1" fmla="*/ 136 h 272"/>
              <a:gd name="T2" fmla="*/ 262 w 263"/>
              <a:gd name="T3" fmla="*/ 136 h 272"/>
              <a:gd name="T4" fmla="*/ 135 w 263"/>
              <a:gd name="T5" fmla="*/ 271 h 272"/>
              <a:gd name="T6" fmla="*/ 0 w 263"/>
              <a:gd name="T7" fmla="*/ 136 h 272"/>
              <a:gd name="T8" fmla="*/ 135 w 263"/>
              <a:gd name="T9" fmla="*/ 0 h 272"/>
              <a:gd name="T10" fmla="*/ 262 w 263"/>
              <a:gd name="T11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72">
                <a:moveTo>
                  <a:pt x="262" y="136"/>
                </a:moveTo>
                <a:lnTo>
                  <a:pt x="262" y="136"/>
                </a:lnTo>
                <a:cubicBezTo>
                  <a:pt x="262" y="208"/>
                  <a:pt x="208" y="271"/>
                  <a:pt x="135" y="271"/>
                </a:cubicBezTo>
                <a:cubicBezTo>
                  <a:pt x="63" y="271"/>
                  <a:pt x="0" y="208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208" y="0"/>
                  <a:pt x="262" y="63"/>
                  <a:pt x="262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8">
            <a:extLst>
              <a:ext uri="{FF2B5EF4-FFF2-40B4-BE49-F238E27FC236}">
                <a16:creationId xmlns:a16="http://schemas.microsoft.com/office/drawing/2014/main" id="{8E25064F-A1BD-474D-A569-80478E14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073" y="11714255"/>
            <a:ext cx="856555" cy="439978"/>
          </a:xfrm>
          <a:custGeom>
            <a:avLst/>
            <a:gdLst>
              <a:gd name="T0" fmla="*/ 787 w 806"/>
              <a:gd name="T1" fmla="*/ 415 h 416"/>
              <a:gd name="T2" fmla="*/ 787 w 806"/>
              <a:gd name="T3" fmla="*/ 415 h 416"/>
              <a:gd name="T4" fmla="*/ 777 w 806"/>
              <a:gd name="T5" fmla="*/ 406 h 416"/>
              <a:gd name="T6" fmla="*/ 398 w 806"/>
              <a:gd name="T7" fmla="*/ 36 h 416"/>
              <a:gd name="T8" fmla="*/ 28 w 806"/>
              <a:gd name="T9" fmla="*/ 388 h 416"/>
              <a:gd name="T10" fmla="*/ 687 w 806"/>
              <a:gd name="T11" fmla="*/ 388 h 416"/>
              <a:gd name="T12" fmla="*/ 705 w 806"/>
              <a:gd name="T13" fmla="*/ 406 h 416"/>
              <a:gd name="T14" fmla="*/ 687 w 806"/>
              <a:gd name="T15" fmla="*/ 415 h 416"/>
              <a:gd name="T16" fmla="*/ 18 w 806"/>
              <a:gd name="T17" fmla="*/ 415 h 416"/>
              <a:gd name="T18" fmla="*/ 0 w 806"/>
              <a:gd name="T19" fmla="*/ 406 h 416"/>
              <a:gd name="T20" fmla="*/ 398 w 806"/>
              <a:gd name="T21" fmla="*/ 0 h 416"/>
              <a:gd name="T22" fmla="*/ 805 w 806"/>
              <a:gd name="T23" fmla="*/ 406 h 416"/>
              <a:gd name="T24" fmla="*/ 787 w 806"/>
              <a:gd name="T2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16">
                <a:moveTo>
                  <a:pt x="787" y="415"/>
                </a:moveTo>
                <a:lnTo>
                  <a:pt x="787" y="415"/>
                </a:lnTo>
                <a:cubicBezTo>
                  <a:pt x="777" y="415"/>
                  <a:pt x="777" y="415"/>
                  <a:pt x="777" y="406"/>
                </a:cubicBezTo>
                <a:cubicBezTo>
                  <a:pt x="777" y="199"/>
                  <a:pt x="606" y="36"/>
                  <a:pt x="398" y="36"/>
                </a:cubicBezTo>
                <a:cubicBezTo>
                  <a:pt x="199" y="36"/>
                  <a:pt x="37" y="190"/>
                  <a:pt x="28" y="388"/>
                </a:cubicBezTo>
                <a:cubicBezTo>
                  <a:pt x="687" y="388"/>
                  <a:pt x="687" y="388"/>
                  <a:pt x="687" y="388"/>
                </a:cubicBezTo>
                <a:cubicBezTo>
                  <a:pt x="696" y="388"/>
                  <a:pt x="705" y="397"/>
                  <a:pt x="705" y="406"/>
                </a:cubicBezTo>
                <a:cubicBezTo>
                  <a:pt x="705" y="415"/>
                  <a:pt x="696" y="415"/>
                  <a:pt x="687" y="415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9" y="415"/>
                  <a:pt x="0" y="415"/>
                  <a:pt x="0" y="406"/>
                </a:cubicBezTo>
                <a:cubicBezTo>
                  <a:pt x="0" y="180"/>
                  <a:pt x="181" y="0"/>
                  <a:pt x="398" y="0"/>
                </a:cubicBezTo>
                <a:cubicBezTo>
                  <a:pt x="624" y="0"/>
                  <a:pt x="805" y="180"/>
                  <a:pt x="805" y="406"/>
                </a:cubicBezTo>
                <a:cubicBezTo>
                  <a:pt x="805" y="415"/>
                  <a:pt x="796" y="415"/>
                  <a:pt x="787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9">
            <a:extLst>
              <a:ext uri="{FF2B5EF4-FFF2-40B4-BE49-F238E27FC236}">
                <a16:creationId xmlns:a16="http://schemas.microsoft.com/office/drawing/2014/main" id="{E5149685-469A-564A-B7E8-0215FDF5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968" y="11789145"/>
            <a:ext cx="290198" cy="163820"/>
          </a:xfrm>
          <a:custGeom>
            <a:avLst/>
            <a:gdLst>
              <a:gd name="T0" fmla="*/ 253 w 272"/>
              <a:gd name="T1" fmla="*/ 154 h 155"/>
              <a:gd name="T2" fmla="*/ 253 w 272"/>
              <a:gd name="T3" fmla="*/ 154 h 155"/>
              <a:gd name="T4" fmla="*/ 244 w 272"/>
              <a:gd name="T5" fmla="*/ 145 h 155"/>
              <a:gd name="T6" fmla="*/ 9 w 272"/>
              <a:gd name="T7" fmla="*/ 36 h 155"/>
              <a:gd name="T8" fmla="*/ 0 w 272"/>
              <a:gd name="T9" fmla="*/ 18 h 155"/>
              <a:gd name="T10" fmla="*/ 9 w 272"/>
              <a:gd name="T11" fmla="*/ 0 h 155"/>
              <a:gd name="T12" fmla="*/ 271 w 272"/>
              <a:gd name="T13" fmla="*/ 127 h 155"/>
              <a:gd name="T14" fmla="*/ 262 w 272"/>
              <a:gd name="T15" fmla="*/ 145 h 155"/>
              <a:gd name="T16" fmla="*/ 253 w 272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155">
                <a:moveTo>
                  <a:pt x="253" y="154"/>
                </a:moveTo>
                <a:lnTo>
                  <a:pt x="253" y="154"/>
                </a:lnTo>
                <a:cubicBezTo>
                  <a:pt x="253" y="154"/>
                  <a:pt x="244" y="154"/>
                  <a:pt x="244" y="145"/>
                </a:cubicBezTo>
                <a:cubicBezTo>
                  <a:pt x="181" y="72"/>
                  <a:pt x="99" y="36"/>
                  <a:pt x="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08" y="0"/>
                  <a:pt x="199" y="45"/>
                  <a:pt x="271" y="127"/>
                </a:cubicBezTo>
                <a:cubicBezTo>
                  <a:pt x="271" y="136"/>
                  <a:pt x="271" y="145"/>
                  <a:pt x="262" y="145"/>
                </a:cubicBezTo>
                <a:cubicBezTo>
                  <a:pt x="262" y="154"/>
                  <a:pt x="262" y="154"/>
                  <a:pt x="253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0">
            <a:extLst>
              <a:ext uri="{FF2B5EF4-FFF2-40B4-BE49-F238E27FC236}">
                <a16:creationId xmlns:a16="http://schemas.microsoft.com/office/drawing/2014/main" id="{273015D0-A512-5B48-B639-61683173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00" y="11667448"/>
            <a:ext cx="135739" cy="88930"/>
          </a:xfrm>
          <a:custGeom>
            <a:avLst/>
            <a:gdLst>
              <a:gd name="T0" fmla="*/ 117 w 127"/>
              <a:gd name="T1" fmla="*/ 81 h 82"/>
              <a:gd name="T2" fmla="*/ 117 w 127"/>
              <a:gd name="T3" fmla="*/ 81 h 82"/>
              <a:gd name="T4" fmla="*/ 99 w 127"/>
              <a:gd name="T5" fmla="*/ 63 h 82"/>
              <a:gd name="T6" fmla="*/ 63 w 127"/>
              <a:gd name="T7" fmla="*/ 27 h 82"/>
              <a:gd name="T8" fmla="*/ 27 w 127"/>
              <a:gd name="T9" fmla="*/ 63 h 82"/>
              <a:gd name="T10" fmla="*/ 18 w 127"/>
              <a:gd name="T11" fmla="*/ 81 h 82"/>
              <a:gd name="T12" fmla="*/ 0 w 127"/>
              <a:gd name="T13" fmla="*/ 63 h 82"/>
              <a:gd name="T14" fmla="*/ 63 w 127"/>
              <a:gd name="T15" fmla="*/ 0 h 82"/>
              <a:gd name="T16" fmla="*/ 126 w 127"/>
              <a:gd name="T17" fmla="*/ 63 h 82"/>
              <a:gd name="T18" fmla="*/ 117 w 127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82">
                <a:moveTo>
                  <a:pt x="117" y="81"/>
                </a:moveTo>
                <a:lnTo>
                  <a:pt x="117" y="81"/>
                </a:lnTo>
                <a:cubicBezTo>
                  <a:pt x="108" y="81"/>
                  <a:pt x="99" y="72"/>
                  <a:pt x="99" y="63"/>
                </a:cubicBezTo>
                <a:cubicBezTo>
                  <a:pt x="99" y="45"/>
                  <a:pt x="81" y="27"/>
                  <a:pt x="63" y="27"/>
                </a:cubicBezTo>
                <a:cubicBezTo>
                  <a:pt x="45" y="27"/>
                  <a:pt x="27" y="45"/>
                  <a:pt x="27" y="63"/>
                </a:cubicBezTo>
                <a:cubicBezTo>
                  <a:pt x="27" y="72"/>
                  <a:pt x="27" y="81"/>
                  <a:pt x="18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72"/>
                  <a:pt x="126" y="81"/>
                  <a:pt x="117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1">
            <a:extLst>
              <a:ext uri="{FF2B5EF4-FFF2-40B4-BE49-F238E27FC236}">
                <a16:creationId xmlns:a16="http://schemas.microsoft.com/office/drawing/2014/main" id="{B2E9FAC5-8D8E-CA49-975D-8FEC3016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588" y="12182317"/>
            <a:ext cx="950164" cy="79569"/>
          </a:xfrm>
          <a:custGeom>
            <a:avLst/>
            <a:gdLst>
              <a:gd name="T0" fmla="*/ 832 w 896"/>
              <a:gd name="T1" fmla="*/ 72 h 73"/>
              <a:gd name="T2" fmla="*/ 832 w 896"/>
              <a:gd name="T3" fmla="*/ 72 h 73"/>
              <a:gd name="T4" fmla="*/ 63 w 896"/>
              <a:gd name="T5" fmla="*/ 72 h 73"/>
              <a:gd name="T6" fmla="*/ 54 w 896"/>
              <a:gd name="T7" fmla="*/ 72 h 73"/>
              <a:gd name="T8" fmla="*/ 0 w 896"/>
              <a:gd name="T9" fmla="*/ 18 h 73"/>
              <a:gd name="T10" fmla="*/ 0 w 896"/>
              <a:gd name="T11" fmla="*/ 9 h 73"/>
              <a:gd name="T12" fmla="*/ 9 w 896"/>
              <a:gd name="T13" fmla="*/ 0 h 73"/>
              <a:gd name="T14" fmla="*/ 877 w 896"/>
              <a:gd name="T15" fmla="*/ 0 h 73"/>
              <a:gd name="T16" fmla="*/ 895 w 896"/>
              <a:gd name="T17" fmla="*/ 9 h 73"/>
              <a:gd name="T18" fmla="*/ 895 w 896"/>
              <a:gd name="T19" fmla="*/ 18 h 73"/>
              <a:gd name="T20" fmla="*/ 841 w 896"/>
              <a:gd name="T21" fmla="*/ 72 h 73"/>
              <a:gd name="T22" fmla="*/ 832 w 896"/>
              <a:gd name="T23" fmla="*/ 72 h 73"/>
              <a:gd name="T24" fmla="*/ 63 w 896"/>
              <a:gd name="T25" fmla="*/ 45 h 73"/>
              <a:gd name="T26" fmla="*/ 63 w 896"/>
              <a:gd name="T27" fmla="*/ 45 h 73"/>
              <a:gd name="T28" fmla="*/ 822 w 896"/>
              <a:gd name="T29" fmla="*/ 45 h 73"/>
              <a:gd name="T30" fmla="*/ 850 w 896"/>
              <a:gd name="T31" fmla="*/ 26 h 73"/>
              <a:gd name="T32" fmla="*/ 45 w 896"/>
              <a:gd name="T33" fmla="*/ 26 h 73"/>
              <a:gd name="T34" fmla="*/ 63 w 896"/>
              <a:gd name="T35" fmla="*/ 4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6" h="73">
                <a:moveTo>
                  <a:pt x="832" y="72"/>
                </a:moveTo>
                <a:lnTo>
                  <a:pt x="832" y="72"/>
                </a:lnTo>
                <a:cubicBezTo>
                  <a:pt x="63" y="72"/>
                  <a:pt x="63" y="72"/>
                  <a:pt x="63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86" y="0"/>
                  <a:pt x="895" y="0"/>
                  <a:pt x="895" y="9"/>
                </a:cubicBezTo>
                <a:lnTo>
                  <a:pt x="895" y="18"/>
                </a:lnTo>
                <a:cubicBezTo>
                  <a:pt x="841" y="72"/>
                  <a:pt x="841" y="72"/>
                  <a:pt x="841" y="72"/>
                </a:cubicBezTo>
                <a:cubicBezTo>
                  <a:pt x="841" y="72"/>
                  <a:pt x="841" y="72"/>
                  <a:pt x="832" y="72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822" y="45"/>
                  <a:pt x="822" y="45"/>
                  <a:pt x="822" y="45"/>
                </a:cubicBezTo>
                <a:cubicBezTo>
                  <a:pt x="850" y="26"/>
                  <a:pt x="850" y="26"/>
                  <a:pt x="850" y="26"/>
                </a:cubicBezTo>
                <a:cubicBezTo>
                  <a:pt x="45" y="26"/>
                  <a:pt x="45" y="26"/>
                  <a:pt x="45" y="26"/>
                </a:cubicBezTo>
                <a:lnTo>
                  <a:pt x="6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2">
            <a:extLst>
              <a:ext uri="{FF2B5EF4-FFF2-40B4-BE49-F238E27FC236}">
                <a16:creationId xmlns:a16="http://schemas.microsoft.com/office/drawing/2014/main" id="{F2E4477C-BD12-824E-AA14-513451C0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487" y="11962326"/>
            <a:ext cx="28084" cy="28084"/>
          </a:xfrm>
          <a:custGeom>
            <a:avLst/>
            <a:gdLst>
              <a:gd name="T0" fmla="*/ 27 w 28"/>
              <a:gd name="T1" fmla="*/ 9 h 28"/>
              <a:gd name="T2" fmla="*/ 27 w 28"/>
              <a:gd name="T3" fmla="*/ 9 h 28"/>
              <a:gd name="T4" fmla="*/ 18 w 28"/>
              <a:gd name="T5" fmla="*/ 27 h 28"/>
              <a:gd name="T6" fmla="*/ 0 w 28"/>
              <a:gd name="T7" fmla="*/ 9 h 28"/>
              <a:gd name="T8" fmla="*/ 18 w 28"/>
              <a:gd name="T9" fmla="*/ 0 h 28"/>
              <a:gd name="T10" fmla="*/ 27 w 28"/>
              <a:gd name="T11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28">
                <a:moveTo>
                  <a:pt x="27" y="9"/>
                </a:moveTo>
                <a:lnTo>
                  <a:pt x="27" y="9"/>
                </a:lnTo>
                <a:cubicBezTo>
                  <a:pt x="27" y="18"/>
                  <a:pt x="27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3">
            <a:extLst>
              <a:ext uri="{FF2B5EF4-FFF2-40B4-BE49-F238E27FC236}">
                <a16:creationId xmlns:a16="http://schemas.microsoft.com/office/drawing/2014/main" id="{C0ED1324-B90C-2F43-AF83-1C55B4F8F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88" y="8241236"/>
            <a:ext cx="500828" cy="674009"/>
          </a:xfrm>
          <a:custGeom>
            <a:avLst/>
            <a:gdLst>
              <a:gd name="T0" fmla="*/ 36 w 471"/>
              <a:gd name="T1" fmla="*/ 632 h 633"/>
              <a:gd name="T2" fmla="*/ 36 w 471"/>
              <a:gd name="T3" fmla="*/ 632 h 633"/>
              <a:gd name="T4" fmla="*/ 18 w 471"/>
              <a:gd name="T5" fmla="*/ 632 h 633"/>
              <a:gd name="T6" fmla="*/ 0 w 471"/>
              <a:gd name="T7" fmla="*/ 587 h 633"/>
              <a:gd name="T8" fmla="*/ 54 w 471"/>
              <a:gd name="T9" fmla="*/ 407 h 633"/>
              <a:gd name="T10" fmla="*/ 72 w 471"/>
              <a:gd name="T11" fmla="*/ 389 h 633"/>
              <a:gd name="T12" fmla="*/ 82 w 471"/>
              <a:gd name="T13" fmla="*/ 407 h 633"/>
              <a:gd name="T14" fmla="*/ 27 w 471"/>
              <a:gd name="T15" fmla="*/ 596 h 633"/>
              <a:gd name="T16" fmla="*/ 36 w 471"/>
              <a:gd name="T17" fmla="*/ 605 h 633"/>
              <a:gd name="T18" fmla="*/ 36 w 471"/>
              <a:gd name="T19" fmla="*/ 605 h 633"/>
              <a:gd name="T20" fmla="*/ 389 w 471"/>
              <a:gd name="T21" fmla="*/ 280 h 633"/>
              <a:gd name="T22" fmla="*/ 434 w 471"/>
              <a:gd name="T23" fmla="*/ 163 h 633"/>
              <a:gd name="T24" fmla="*/ 380 w 471"/>
              <a:gd name="T25" fmla="*/ 63 h 633"/>
              <a:gd name="T26" fmla="*/ 371 w 471"/>
              <a:gd name="T27" fmla="*/ 54 h 633"/>
              <a:gd name="T28" fmla="*/ 361 w 471"/>
              <a:gd name="T29" fmla="*/ 54 h 633"/>
              <a:gd name="T30" fmla="*/ 253 w 471"/>
              <a:gd name="T31" fmla="*/ 45 h 633"/>
              <a:gd name="T32" fmla="*/ 163 w 471"/>
              <a:gd name="T33" fmla="*/ 136 h 633"/>
              <a:gd name="T34" fmla="*/ 118 w 471"/>
              <a:gd name="T35" fmla="*/ 307 h 633"/>
              <a:gd name="T36" fmla="*/ 99 w 471"/>
              <a:gd name="T37" fmla="*/ 316 h 633"/>
              <a:gd name="T38" fmla="*/ 91 w 471"/>
              <a:gd name="T39" fmla="*/ 298 h 633"/>
              <a:gd name="T40" fmla="*/ 136 w 471"/>
              <a:gd name="T41" fmla="*/ 136 h 633"/>
              <a:gd name="T42" fmla="*/ 235 w 471"/>
              <a:gd name="T43" fmla="*/ 18 h 633"/>
              <a:gd name="T44" fmla="*/ 380 w 471"/>
              <a:gd name="T45" fmla="*/ 27 h 633"/>
              <a:gd name="T46" fmla="*/ 389 w 471"/>
              <a:gd name="T47" fmla="*/ 36 h 633"/>
              <a:gd name="T48" fmla="*/ 398 w 471"/>
              <a:gd name="T49" fmla="*/ 36 h 633"/>
              <a:gd name="T50" fmla="*/ 461 w 471"/>
              <a:gd name="T51" fmla="*/ 163 h 633"/>
              <a:gd name="T52" fmla="*/ 407 w 471"/>
              <a:gd name="T53" fmla="*/ 298 h 633"/>
              <a:gd name="T54" fmla="*/ 63 w 471"/>
              <a:gd name="T55" fmla="*/ 623 h 633"/>
              <a:gd name="T56" fmla="*/ 36 w 471"/>
              <a:gd name="T57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1" h="633">
                <a:moveTo>
                  <a:pt x="36" y="632"/>
                </a:moveTo>
                <a:lnTo>
                  <a:pt x="36" y="632"/>
                </a:lnTo>
                <a:cubicBezTo>
                  <a:pt x="27" y="632"/>
                  <a:pt x="27" y="632"/>
                  <a:pt x="18" y="632"/>
                </a:cubicBezTo>
                <a:cubicBezTo>
                  <a:pt x="0" y="623"/>
                  <a:pt x="0" y="605"/>
                  <a:pt x="0" y="587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63" y="398"/>
                  <a:pt x="72" y="389"/>
                  <a:pt x="72" y="389"/>
                </a:cubicBezTo>
                <a:cubicBezTo>
                  <a:pt x="82" y="398"/>
                  <a:pt x="91" y="407"/>
                  <a:pt x="82" y="407"/>
                </a:cubicBezTo>
                <a:cubicBezTo>
                  <a:pt x="27" y="596"/>
                  <a:pt x="27" y="596"/>
                  <a:pt x="27" y="596"/>
                </a:cubicBezTo>
                <a:cubicBezTo>
                  <a:pt x="27" y="605"/>
                  <a:pt x="27" y="605"/>
                  <a:pt x="36" y="605"/>
                </a:cubicBezTo>
                <a:lnTo>
                  <a:pt x="36" y="605"/>
                </a:lnTo>
                <a:cubicBezTo>
                  <a:pt x="389" y="280"/>
                  <a:pt x="389" y="280"/>
                  <a:pt x="389" y="280"/>
                </a:cubicBezTo>
                <a:cubicBezTo>
                  <a:pt x="425" y="253"/>
                  <a:pt x="443" y="208"/>
                  <a:pt x="434" y="163"/>
                </a:cubicBezTo>
                <a:cubicBezTo>
                  <a:pt x="434" y="126"/>
                  <a:pt x="416" y="90"/>
                  <a:pt x="380" y="63"/>
                </a:cubicBezTo>
                <a:cubicBezTo>
                  <a:pt x="380" y="63"/>
                  <a:pt x="380" y="63"/>
                  <a:pt x="371" y="54"/>
                </a:cubicBezTo>
                <a:cubicBezTo>
                  <a:pt x="371" y="54"/>
                  <a:pt x="371" y="54"/>
                  <a:pt x="361" y="54"/>
                </a:cubicBezTo>
                <a:cubicBezTo>
                  <a:pt x="325" y="36"/>
                  <a:pt x="289" y="36"/>
                  <a:pt x="253" y="45"/>
                </a:cubicBezTo>
                <a:cubicBezTo>
                  <a:pt x="208" y="63"/>
                  <a:pt x="181" y="100"/>
                  <a:pt x="163" y="136"/>
                </a:cubicBezTo>
                <a:cubicBezTo>
                  <a:pt x="118" y="307"/>
                  <a:pt x="118" y="307"/>
                  <a:pt x="118" y="307"/>
                </a:cubicBezTo>
                <a:cubicBezTo>
                  <a:pt x="118" y="316"/>
                  <a:pt x="108" y="316"/>
                  <a:pt x="99" y="316"/>
                </a:cubicBezTo>
                <a:cubicBezTo>
                  <a:pt x="91" y="316"/>
                  <a:pt x="91" y="307"/>
                  <a:pt x="91" y="298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54" y="81"/>
                  <a:pt x="190" y="45"/>
                  <a:pt x="235" y="18"/>
                </a:cubicBezTo>
                <a:cubicBezTo>
                  <a:pt x="280" y="0"/>
                  <a:pt x="335" y="0"/>
                  <a:pt x="380" y="27"/>
                </a:cubicBezTo>
                <a:cubicBezTo>
                  <a:pt x="380" y="27"/>
                  <a:pt x="389" y="27"/>
                  <a:pt x="389" y="36"/>
                </a:cubicBezTo>
                <a:lnTo>
                  <a:pt x="398" y="36"/>
                </a:lnTo>
                <a:cubicBezTo>
                  <a:pt x="434" y="63"/>
                  <a:pt x="461" y="108"/>
                  <a:pt x="461" y="163"/>
                </a:cubicBezTo>
                <a:cubicBezTo>
                  <a:pt x="470" y="217"/>
                  <a:pt x="452" y="262"/>
                  <a:pt x="407" y="298"/>
                </a:cubicBezTo>
                <a:cubicBezTo>
                  <a:pt x="63" y="623"/>
                  <a:pt x="63" y="623"/>
                  <a:pt x="63" y="623"/>
                </a:cubicBezTo>
                <a:cubicBezTo>
                  <a:pt x="54" y="632"/>
                  <a:pt x="45" y="632"/>
                  <a:pt x="36" y="6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4">
            <a:extLst>
              <a:ext uri="{FF2B5EF4-FFF2-40B4-BE49-F238E27FC236}">
                <a16:creationId xmlns:a16="http://schemas.microsoft.com/office/drawing/2014/main" id="{222B648C-68EE-4546-B1F8-2466CEB2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698" y="8077413"/>
            <a:ext cx="182546" cy="229352"/>
          </a:xfrm>
          <a:custGeom>
            <a:avLst/>
            <a:gdLst>
              <a:gd name="T0" fmla="*/ 19 w 173"/>
              <a:gd name="T1" fmla="*/ 216 h 217"/>
              <a:gd name="T2" fmla="*/ 19 w 173"/>
              <a:gd name="T3" fmla="*/ 216 h 217"/>
              <a:gd name="T4" fmla="*/ 10 w 173"/>
              <a:gd name="T5" fmla="*/ 207 h 217"/>
              <a:gd name="T6" fmla="*/ 10 w 173"/>
              <a:gd name="T7" fmla="*/ 198 h 217"/>
              <a:gd name="T8" fmla="*/ 55 w 173"/>
              <a:gd name="T9" fmla="*/ 45 h 217"/>
              <a:gd name="T10" fmla="*/ 109 w 173"/>
              <a:gd name="T11" fmla="*/ 0 h 217"/>
              <a:gd name="T12" fmla="*/ 136 w 173"/>
              <a:gd name="T13" fmla="*/ 8 h 217"/>
              <a:gd name="T14" fmla="*/ 136 w 173"/>
              <a:gd name="T15" fmla="*/ 8 h 217"/>
              <a:gd name="T16" fmla="*/ 163 w 173"/>
              <a:gd name="T17" fmla="*/ 36 h 217"/>
              <a:gd name="T18" fmla="*/ 145 w 173"/>
              <a:gd name="T19" fmla="*/ 99 h 217"/>
              <a:gd name="T20" fmla="*/ 28 w 173"/>
              <a:gd name="T21" fmla="*/ 207 h 217"/>
              <a:gd name="T22" fmla="*/ 19 w 173"/>
              <a:gd name="T23" fmla="*/ 216 h 217"/>
              <a:gd name="T24" fmla="*/ 109 w 173"/>
              <a:gd name="T25" fmla="*/ 26 h 217"/>
              <a:gd name="T26" fmla="*/ 109 w 173"/>
              <a:gd name="T27" fmla="*/ 26 h 217"/>
              <a:gd name="T28" fmla="*/ 109 w 173"/>
              <a:gd name="T29" fmla="*/ 26 h 217"/>
              <a:gd name="T30" fmla="*/ 82 w 173"/>
              <a:gd name="T31" fmla="*/ 54 h 217"/>
              <a:gd name="T32" fmla="*/ 46 w 173"/>
              <a:gd name="T33" fmla="*/ 153 h 217"/>
              <a:gd name="T34" fmla="*/ 127 w 173"/>
              <a:gd name="T35" fmla="*/ 81 h 217"/>
              <a:gd name="T36" fmla="*/ 136 w 173"/>
              <a:gd name="T37" fmla="*/ 45 h 217"/>
              <a:gd name="T38" fmla="*/ 118 w 173"/>
              <a:gd name="T39" fmla="*/ 36 h 217"/>
              <a:gd name="T40" fmla="*/ 109 w 173"/>
              <a:gd name="T41" fmla="*/ 2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3" h="217">
                <a:moveTo>
                  <a:pt x="19" y="216"/>
                </a:moveTo>
                <a:lnTo>
                  <a:pt x="19" y="216"/>
                </a:lnTo>
                <a:cubicBezTo>
                  <a:pt x="19" y="216"/>
                  <a:pt x="19" y="207"/>
                  <a:pt x="10" y="207"/>
                </a:cubicBezTo>
                <a:cubicBezTo>
                  <a:pt x="10" y="207"/>
                  <a:pt x="0" y="198"/>
                  <a:pt x="10" y="198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17"/>
                  <a:pt x="82" y="0"/>
                  <a:pt x="109" y="0"/>
                </a:cubicBezTo>
                <a:cubicBezTo>
                  <a:pt x="118" y="0"/>
                  <a:pt x="127" y="0"/>
                  <a:pt x="136" y="8"/>
                </a:cubicBezTo>
                <a:lnTo>
                  <a:pt x="136" y="8"/>
                </a:lnTo>
                <a:cubicBezTo>
                  <a:pt x="145" y="17"/>
                  <a:pt x="154" y="26"/>
                  <a:pt x="163" y="36"/>
                </a:cubicBezTo>
                <a:cubicBezTo>
                  <a:pt x="172" y="54"/>
                  <a:pt x="163" y="81"/>
                  <a:pt x="145" y="99"/>
                </a:cubicBezTo>
                <a:cubicBezTo>
                  <a:pt x="28" y="207"/>
                  <a:pt x="28" y="207"/>
                  <a:pt x="28" y="207"/>
                </a:cubicBezTo>
                <a:cubicBezTo>
                  <a:pt x="28" y="207"/>
                  <a:pt x="28" y="216"/>
                  <a:pt x="19" y="216"/>
                </a:cubicBezTo>
                <a:close/>
                <a:moveTo>
                  <a:pt x="109" y="26"/>
                </a:moveTo>
                <a:lnTo>
                  <a:pt x="109" y="26"/>
                </a:lnTo>
                <a:lnTo>
                  <a:pt x="109" y="26"/>
                </a:lnTo>
                <a:cubicBezTo>
                  <a:pt x="91" y="26"/>
                  <a:pt x="82" y="36"/>
                  <a:pt x="82" y="54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36" y="72"/>
                  <a:pt x="136" y="54"/>
                  <a:pt x="136" y="45"/>
                </a:cubicBezTo>
                <a:cubicBezTo>
                  <a:pt x="127" y="45"/>
                  <a:pt x="127" y="36"/>
                  <a:pt x="118" y="36"/>
                </a:cubicBezTo>
                <a:cubicBezTo>
                  <a:pt x="118" y="26"/>
                  <a:pt x="109" y="26"/>
                  <a:pt x="10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5">
            <a:extLst>
              <a:ext uri="{FF2B5EF4-FFF2-40B4-BE49-F238E27FC236}">
                <a16:creationId xmlns:a16="http://schemas.microsoft.com/office/drawing/2014/main" id="{1E5CAB23-4A57-5A44-A873-4436D9F3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698" y="8194430"/>
            <a:ext cx="262115" cy="126375"/>
          </a:xfrm>
          <a:custGeom>
            <a:avLst/>
            <a:gdLst>
              <a:gd name="T0" fmla="*/ 181 w 246"/>
              <a:gd name="T1" fmla="*/ 117 h 118"/>
              <a:gd name="T2" fmla="*/ 181 w 246"/>
              <a:gd name="T3" fmla="*/ 117 h 118"/>
              <a:gd name="T4" fmla="*/ 172 w 246"/>
              <a:gd name="T5" fmla="*/ 117 h 118"/>
              <a:gd name="T6" fmla="*/ 19 w 246"/>
              <a:gd name="T7" fmla="*/ 108 h 118"/>
              <a:gd name="T8" fmla="*/ 10 w 246"/>
              <a:gd name="T9" fmla="*/ 90 h 118"/>
              <a:gd name="T10" fmla="*/ 10 w 246"/>
              <a:gd name="T11" fmla="*/ 81 h 118"/>
              <a:gd name="T12" fmla="*/ 154 w 246"/>
              <a:gd name="T13" fmla="*/ 9 h 118"/>
              <a:gd name="T14" fmla="*/ 227 w 246"/>
              <a:gd name="T15" fmla="*/ 18 h 118"/>
              <a:gd name="T16" fmla="*/ 236 w 246"/>
              <a:gd name="T17" fmla="*/ 45 h 118"/>
              <a:gd name="T18" fmla="*/ 236 w 246"/>
              <a:gd name="T19" fmla="*/ 45 h 118"/>
              <a:gd name="T20" fmla="*/ 236 w 246"/>
              <a:gd name="T21" fmla="*/ 81 h 118"/>
              <a:gd name="T22" fmla="*/ 181 w 246"/>
              <a:gd name="T23" fmla="*/ 117 h 118"/>
              <a:gd name="T24" fmla="*/ 73 w 246"/>
              <a:gd name="T25" fmla="*/ 81 h 118"/>
              <a:gd name="T26" fmla="*/ 73 w 246"/>
              <a:gd name="T27" fmla="*/ 81 h 118"/>
              <a:gd name="T28" fmla="*/ 181 w 246"/>
              <a:gd name="T29" fmla="*/ 90 h 118"/>
              <a:gd name="T30" fmla="*/ 208 w 246"/>
              <a:gd name="T31" fmla="*/ 72 h 118"/>
              <a:gd name="T32" fmla="*/ 208 w 246"/>
              <a:gd name="T33" fmla="*/ 54 h 118"/>
              <a:gd name="T34" fmla="*/ 199 w 246"/>
              <a:gd name="T35" fmla="*/ 36 h 118"/>
              <a:gd name="T36" fmla="*/ 172 w 246"/>
              <a:gd name="T37" fmla="*/ 36 h 118"/>
              <a:gd name="T38" fmla="*/ 73 w 246"/>
              <a:gd name="T39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" h="118">
                <a:moveTo>
                  <a:pt x="181" y="117"/>
                </a:moveTo>
                <a:lnTo>
                  <a:pt x="181" y="117"/>
                </a:lnTo>
                <a:cubicBezTo>
                  <a:pt x="181" y="117"/>
                  <a:pt x="181" y="117"/>
                  <a:pt x="172" y="117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10" y="99"/>
                  <a:pt x="10" y="99"/>
                  <a:pt x="10" y="90"/>
                </a:cubicBezTo>
                <a:cubicBezTo>
                  <a:pt x="0" y="90"/>
                  <a:pt x="10" y="81"/>
                  <a:pt x="10" y="81"/>
                </a:cubicBezTo>
                <a:cubicBezTo>
                  <a:pt x="154" y="9"/>
                  <a:pt x="154" y="9"/>
                  <a:pt x="154" y="9"/>
                </a:cubicBezTo>
                <a:cubicBezTo>
                  <a:pt x="181" y="0"/>
                  <a:pt x="208" y="0"/>
                  <a:pt x="227" y="18"/>
                </a:cubicBezTo>
                <a:cubicBezTo>
                  <a:pt x="236" y="27"/>
                  <a:pt x="236" y="36"/>
                  <a:pt x="236" y="45"/>
                </a:cubicBezTo>
                <a:lnTo>
                  <a:pt x="236" y="45"/>
                </a:lnTo>
                <a:cubicBezTo>
                  <a:pt x="245" y="63"/>
                  <a:pt x="245" y="72"/>
                  <a:pt x="236" y="81"/>
                </a:cubicBezTo>
                <a:cubicBezTo>
                  <a:pt x="227" y="99"/>
                  <a:pt x="208" y="117"/>
                  <a:pt x="181" y="117"/>
                </a:cubicBezTo>
                <a:close/>
                <a:moveTo>
                  <a:pt x="73" y="81"/>
                </a:moveTo>
                <a:lnTo>
                  <a:pt x="73" y="81"/>
                </a:lnTo>
                <a:cubicBezTo>
                  <a:pt x="181" y="90"/>
                  <a:pt x="181" y="90"/>
                  <a:pt x="181" y="90"/>
                </a:cubicBezTo>
                <a:cubicBezTo>
                  <a:pt x="190" y="90"/>
                  <a:pt x="208" y="81"/>
                  <a:pt x="208" y="72"/>
                </a:cubicBezTo>
                <a:cubicBezTo>
                  <a:pt x="208" y="63"/>
                  <a:pt x="208" y="63"/>
                  <a:pt x="208" y="54"/>
                </a:cubicBezTo>
                <a:cubicBezTo>
                  <a:pt x="208" y="45"/>
                  <a:pt x="208" y="45"/>
                  <a:pt x="199" y="36"/>
                </a:cubicBezTo>
                <a:cubicBezTo>
                  <a:pt x="199" y="27"/>
                  <a:pt x="181" y="27"/>
                  <a:pt x="172" y="36"/>
                </a:cubicBezTo>
                <a:lnTo>
                  <a:pt x="73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6">
            <a:extLst>
              <a:ext uri="{FF2B5EF4-FFF2-40B4-BE49-F238E27FC236}">
                <a16:creationId xmlns:a16="http://schemas.microsoft.com/office/drawing/2014/main" id="{1B6501A2-91C0-2242-A3F2-21C1DFA6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086" y="8058690"/>
            <a:ext cx="135739" cy="252753"/>
          </a:xfrm>
          <a:custGeom>
            <a:avLst/>
            <a:gdLst>
              <a:gd name="T0" fmla="*/ 109 w 128"/>
              <a:gd name="T1" fmla="*/ 235 h 236"/>
              <a:gd name="T2" fmla="*/ 109 w 128"/>
              <a:gd name="T3" fmla="*/ 235 h 236"/>
              <a:gd name="T4" fmla="*/ 100 w 128"/>
              <a:gd name="T5" fmla="*/ 226 h 236"/>
              <a:gd name="T6" fmla="*/ 18 w 128"/>
              <a:gd name="T7" fmla="*/ 91 h 236"/>
              <a:gd name="T8" fmla="*/ 18 w 128"/>
              <a:gd name="T9" fmla="*/ 19 h 236"/>
              <a:gd name="T10" fmla="*/ 45 w 128"/>
              <a:gd name="T11" fmla="*/ 0 h 236"/>
              <a:gd name="T12" fmla="*/ 81 w 128"/>
              <a:gd name="T13" fmla="*/ 0 h 236"/>
              <a:gd name="T14" fmla="*/ 127 w 128"/>
              <a:gd name="T15" fmla="*/ 55 h 236"/>
              <a:gd name="T16" fmla="*/ 127 w 128"/>
              <a:gd name="T17" fmla="*/ 73 h 236"/>
              <a:gd name="T18" fmla="*/ 127 w 128"/>
              <a:gd name="T19" fmla="*/ 73 h 236"/>
              <a:gd name="T20" fmla="*/ 127 w 128"/>
              <a:gd name="T21" fmla="*/ 217 h 236"/>
              <a:gd name="T22" fmla="*/ 118 w 128"/>
              <a:gd name="T23" fmla="*/ 235 h 236"/>
              <a:gd name="T24" fmla="*/ 109 w 128"/>
              <a:gd name="T25" fmla="*/ 235 h 236"/>
              <a:gd name="T26" fmla="*/ 64 w 128"/>
              <a:gd name="T27" fmla="*/ 27 h 236"/>
              <a:gd name="T28" fmla="*/ 64 w 128"/>
              <a:gd name="T29" fmla="*/ 27 h 236"/>
              <a:gd name="T30" fmla="*/ 54 w 128"/>
              <a:gd name="T31" fmla="*/ 27 h 236"/>
              <a:gd name="T32" fmla="*/ 45 w 128"/>
              <a:gd name="T33" fmla="*/ 36 h 236"/>
              <a:gd name="T34" fmla="*/ 36 w 128"/>
              <a:gd name="T35" fmla="*/ 73 h 236"/>
              <a:gd name="T36" fmla="*/ 90 w 128"/>
              <a:gd name="T37" fmla="*/ 163 h 236"/>
              <a:gd name="T38" fmla="*/ 90 w 128"/>
              <a:gd name="T39" fmla="*/ 55 h 236"/>
              <a:gd name="T40" fmla="*/ 73 w 128"/>
              <a:gd name="T41" fmla="*/ 27 h 236"/>
              <a:gd name="T42" fmla="*/ 64 w 128"/>
              <a:gd name="T43" fmla="*/ 2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236">
                <a:moveTo>
                  <a:pt x="109" y="235"/>
                </a:moveTo>
                <a:lnTo>
                  <a:pt x="109" y="235"/>
                </a:lnTo>
                <a:lnTo>
                  <a:pt x="100" y="226"/>
                </a:lnTo>
                <a:cubicBezTo>
                  <a:pt x="18" y="91"/>
                  <a:pt x="18" y="91"/>
                  <a:pt x="18" y="91"/>
                </a:cubicBezTo>
                <a:cubicBezTo>
                  <a:pt x="0" y="64"/>
                  <a:pt x="0" y="36"/>
                  <a:pt x="18" y="19"/>
                </a:cubicBezTo>
                <a:cubicBezTo>
                  <a:pt x="27" y="9"/>
                  <a:pt x="36" y="0"/>
                  <a:pt x="45" y="0"/>
                </a:cubicBezTo>
                <a:cubicBezTo>
                  <a:pt x="64" y="0"/>
                  <a:pt x="73" y="0"/>
                  <a:pt x="81" y="0"/>
                </a:cubicBezTo>
                <a:cubicBezTo>
                  <a:pt x="109" y="9"/>
                  <a:pt x="127" y="36"/>
                  <a:pt x="127" y="55"/>
                </a:cubicBezTo>
                <a:cubicBezTo>
                  <a:pt x="127" y="73"/>
                  <a:pt x="127" y="73"/>
                  <a:pt x="127" y="73"/>
                </a:cubicBezTo>
                <a:lnTo>
                  <a:pt x="127" y="73"/>
                </a:lnTo>
                <a:cubicBezTo>
                  <a:pt x="127" y="217"/>
                  <a:pt x="127" y="217"/>
                  <a:pt x="127" y="217"/>
                </a:cubicBezTo>
                <a:cubicBezTo>
                  <a:pt x="127" y="226"/>
                  <a:pt x="118" y="226"/>
                  <a:pt x="118" y="235"/>
                </a:cubicBezTo>
                <a:cubicBezTo>
                  <a:pt x="109" y="235"/>
                  <a:pt x="109" y="235"/>
                  <a:pt x="109" y="235"/>
                </a:cubicBezTo>
                <a:close/>
                <a:moveTo>
                  <a:pt x="64" y="27"/>
                </a:moveTo>
                <a:lnTo>
                  <a:pt x="64" y="27"/>
                </a:lnTo>
                <a:cubicBezTo>
                  <a:pt x="64" y="27"/>
                  <a:pt x="64" y="27"/>
                  <a:pt x="54" y="27"/>
                </a:cubicBezTo>
                <a:lnTo>
                  <a:pt x="45" y="36"/>
                </a:lnTo>
                <a:cubicBezTo>
                  <a:pt x="36" y="45"/>
                  <a:pt x="36" y="64"/>
                  <a:pt x="36" y="73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45"/>
                  <a:pt x="81" y="36"/>
                  <a:pt x="73" y="27"/>
                </a:cubicBezTo>
                <a:cubicBezTo>
                  <a:pt x="73" y="27"/>
                  <a:pt x="73" y="27"/>
                  <a:pt x="6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7">
            <a:extLst>
              <a:ext uri="{FF2B5EF4-FFF2-40B4-BE49-F238E27FC236}">
                <a16:creationId xmlns:a16="http://schemas.microsoft.com/office/drawing/2014/main" id="{639D8ED0-0CCC-9543-B225-7298F6A3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80" y="8508030"/>
            <a:ext cx="145101" cy="107656"/>
          </a:xfrm>
          <a:custGeom>
            <a:avLst/>
            <a:gdLst>
              <a:gd name="T0" fmla="*/ 118 w 136"/>
              <a:gd name="T1" fmla="*/ 100 h 101"/>
              <a:gd name="T2" fmla="*/ 118 w 136"/>
              <a:gd name="T3" fmla="*/ 100 h 101"/>
              <a:gd name="T4" fmla="*/ 118 w 136"/>
              <a:gd name="T5" fmla="*/ 100 h 101"/>
              <a:gd name="T6" fmla="*/ 9 w 136"/>
              <a:gd name="T7" fmla="*/ 36 h 101"/>
              <a:gd name="T8" fmla="*/ 0 w 136"/>
              <a:gd name="T9" fmla="*/ 9 h 101"/>
              <a:gd name="T10" fmla="*/ 18 w 136"/>
              <a:gd name="T11" fmla="*/ 9 h 101"/>
              <a:gd name="T12" fmla="*/ 126 w 136"/>
              <a:gd name="T13" fmla="*/ 72 h 101"/>
              <a:gd name="T14" fmla="*/ 135 w 136"/>
              <a:gd name="T15" fmla="*/ 90 h 101"/>
              <a:gd name="T16" fmla="*/ 118 w 136"/>
              <a:gd name="T17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01">
                <a:moveTo>
                  <a:pt x="118" y="100"/>
                </a:moveTo>
                <a:lnTo>
                  <a:pt x="118" y="100"/>
                </a:lnTo>
                <a:lnTo>
                  <a:pt x="118" y="100"/>
                </a:ln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18" y="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35" y="81"/>
                  <a:pt x="135" y="90"/>
                  <a:pt x="135" y="90"/>
                </a:cubicBezTo>
                <a:cubicBezTo>
                  <a:pt x="126" y="100"/>
                  <a:pt x="126" y="100"/>
                  <a:pt x="118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8">
            <a:extLst>
              <a:ext uri="{FF2B5EF4-FFF2-40B4-BE49-F238E27FC236}">
                <a16:creationId xmlns:a16="http://schemas.microsoft.com/office/drawing/2014/main" id="{5135CC41-03F9-8340-A874-EC2F4402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35" y="8671853"/>
            <a:ext cx="56167" cy="56167"/>
          </a:xfrm>
          <a:custGeom>
            <a:avLst/>
            <a:gdLst>
              <a:gd name="T0" fmla="*/ 36 w 55"/>
              <a:gd name="T1" fmla="*/ 54 h 55"/>
              <a:gd name="T2" fmla="*/ 36 w 55"/>
              <a:gd name="T3" fmla="*/ 54 h 55"/>
              <a:gd name="T4" fmla="*/ 36 w 55"/>
              <a:gd name="T5" fmla="*/ 45 h 55"/>
              <a:gd name="T6" fmla="*/ 9 w 55"/>
              <a:gd name="T7" fmla="*/ 36 h 55"/>
              <a:gd name="T8" fmla="*/ 0 w 55"/>
              <a:gd name="T9" fmla="*/ 9 h 55"/>
              <a:gd name="T10" fmla="*/ 18 w 55"/>
              <a:gd name="T11" fmla="*/ 9 h 55"/>
              <a:gd name="T12" fmla="*/ 45 w 55"/>
              <a:gd name="T13" fmla="*/ 27 h 55"/>
              <a:gd name="T14" fmla="*/ 54 w 55"/>
              <a:gd name="T15" fmla="*/ 45 h 55"/>
              <a:gd name="T16" fmla="*/ 36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36" y="54"/>
                </a:moveTo>
                <a:lnTo>
                  <a:pt x="36" y="54"/>
                </a:lnTo>
                <a:cubicBezTo>
                  <a:pt x="36" y="54"/>
                  <a:pt x="36" y="54"/>
                  <a:pt x="36" y="45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18" y="9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54" y="45"/>
                </a:cubicBezTo>
                <a:cubicBezTo>
                  <a:pt x="54" y="45"/>
                  <a:pt x="45" y="54"/>
                  <a:pt x="36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9">
            <a:extLst>
              <a:ext uri="{FF2B5EF4-FFF2-40B4-BE49-F238E27FC236}">
                <a16:creationId xmlns:a16="http://schemas.microsoft.com/office/drawing/2014/main" id="{2E8430FE-427B-3542-9BF0-6B74AAC0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82" y="8751422"/>
            <a:ext cx="79569" cy="56167"/>
          </a:xfrm>
          <a:custGeom>
            <a:avLst/>
            <a:gdLst>
              <a:gd name="T0" fmla="*/ 63 w 73"/>
              <a:gd name="T1" fmla="*/ 54 h 55"/>
              <a:gd name="T2" fmla="*/ 63 w 73"/>
              <a:gd name="T3" fmla="*/ 54 h 55"/>
              <a:gd name="T4" fmla="*/ 54 w 73"/>
              <a:gd name="T5" fmla="*/ 54 h 55"/>
              <a:gd name="T6" fmla="*/ 8 w 73"/>
              <a:gd name="T7" fmla="*/ 27 h 55"/>
              <a:gd name="T8" fmla="*/ 0 w 73"/>
              <a:gd name="T9" fmla="*/ 9 h 55"/>
              <a:gd name="T10" fmla="*/ 17 w 73"/>
              <a:gd name="T11" fmla="*/ 0 h 55"/>
              <a:gd name="T12" fmla="*/ 63 w 73"/>
              <a:gd name="T13" fmla="*/ 27 h 55"/>
              <a:gd name="T14" fmla="*/ 72 w 73"/>
              <a:gd name="T15" fmla="*/ 54 h 55"/>
              <a:gd name="T16" fmla="*/ 63 w 73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55">
                <a:moveTo>
                  <a:pt x="63" y="54"/>
                </a:moveTo>
                <a:lnTo>
                  <a:pt x="63" y="54"/>
                </a:lnTo>
                <a:cubicBezTo>
                  <a:pt x="54" y="54"/>
                  <a:pt x="54" y="54"/>
                  <a:pt x="54" y="54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63" y="27"/>
                  <a:pt x="63" y="27"/>
                  <a:pt x="63" y="27"/>
                </a:cubicBezTo>
                <a:cubicBezTo>
                  <a:pt x="72" y="36"/>
                  <a:pt x="72" y="45"/>
                  <a:pt x="72" y="54"/>
                </a:cubicBezTo>
                <a:lnTo>
                  <a:pt x="6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0">
            <a:extLst>
              <a:ext uri="{FF2B5EF4-FFF2-40B4-BE49-F238E27FC236}">
                <a16:creationId xmlns:a16="http://schemas.microsoft.com/office/drawing/2014/main" id="{ACF82EBC-2178-9543-A687-A97F481F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42" y="4655882"/>
            <a:ext cx="173181" cy="566353"/>
          </a:xfrm>
          <a:custGeom>
            <a:avLst/>
            <a:gdLst>
              <a:gd name="T0" fmla="*/ 81 w 164"/>
              <a:gd name="T1" fmla="*/ 533 h 534"/>
              <a:gd name="T2" fmla="*/ 81 w 164"/>
              <a:gd name="T3" fmla="*/ 533 h 534"/>
              <a:gd name="T4" fmla="*/ 54 w 164"/>
              <a:gd name="T5" fmla="*/ 524 h 534"/>
              <a:gd name="T6" fmla="*/ 45 w 164"/>
              <a:gd name="T7" fmla="*/ 488 h 534"/>
              <a:gd name="T8" fmla="*/ 45 w 164"/>
              <a:gd name="T9" fmla="*/ 108 h 534"/>
              <a:gd name="T10" fmla="*/ 18 w 164"/>
              <a:gd name="T11" fmla="*/ 81 h 534"/>
              <a:gd name="T12" fmla="*/ 0 w 164"/>
              <a:gd name="T13" fmla="*/ 36 h 534"/>
              <a:gd name="T14" fmla="*/ 9 w 164"/>
              <a:gd name="T15" fmla="*/ 9 h 534"/>
              <a:gd name="T16" fmla="*/ 27 w 164"/>
              <a:gd name="T17" fmla="*/ 0 h 534"/>
              <a:gd name="T18" fmla="*/ 144 w 164"/>
              <a:gd name="T19" fmla="*/ 0 h 534"/>
              <a:gd name="T20" fmla="*/ 153 w 164"/>
              <a:gd name="T21" fmla="*/ 9 h 534"/>
              <a:gd name="T22" fmla="*/ 163 w 164"/>
              <a:gd name="T23" fmla="*/ 36 h 534"/>
              <a:gd name="T24" fmla="*/ 153 w 164"/>
              <a:gd name="T25" fmla="*/ 72 h 534"/>
              <a:gd name="T26" fmla="*/ 117 w 164"/>
              <a:gd name="T27" fmla="*/ 108 h 534"/>
              <a:gd name="T28" fmla="*/ 99 w 164"/>
              <a:gd name="T29" fmla="*/ 108 h 534"/>
              <a:gd name="T30" fmla="*/ 99 w 164"/>
              <a:gd name="T31" fmla="*/ 90 h 534"/>
              <a:gd name="T32" fmla="*/ 126 w 164"/>
              <a:gd name="T33" fmla="*/ 54 h 534"/>
              <a:gd name="T34" fmla="*/ 135 w 164"/>
              <a:gd name="T35" fmla="*/ 45 h 534"/>
              <a:gd name="T36" fmla="*/ 126 w 164"/>
              <a:gd name="T37" fmla="*/ 27 h 534"/>
              <a:gd name="T38" fmla="*/ 36 w 164"/>
              <a:gd name="T39" fmla="*/ 27 h 534"/>
              <a:gd name="T40" fmla="*/ 36 w 164"/>
              <a:gd name="T41" fmla="*/ 45 h 534"/>
              <a:gd name="T42" fmla="*/ 36 w 164"/>
              <a:gd name="T43" fmla="*/ 54 h 534"/>
              <a:gd name="T44" fmla="*/ 72 w 164"/>
              <a:gd name="T45" fmla="*/ 90 h 534"/>
              <a:gd name="T46" fmla="*/ 72 w 164"/>
              <a:gd name="T47" fmla="*/ 99 h 534"/>
              <a:gd name="T48" fmla="*/ 72 w 164"/>
              <a:gd name="T49" fmla="*/ 497 h 534"/>
              <a:gd name="T50" fmla="*/ 72 w 164"/>
              <a:gd name="T51" fmla="*/ 506 h 534"/>
              <a:gd name="T52" fmla="*/ 90 w 164"/>
              <a:gd name="T53" fmla="*/ 506 h 534"/>
              <a:gd name="T54" fmla="*/ 99 w 164"/>
              <a:gd name="T55" fmla="*/ 497 h 534"/>
              <a:gd name="T56" fmla="*/ 90 w 164"/>
              <a:gd name="T57" fmla="*/ 171 h 534"/>
              <a:gd name="T58" fmla="*/ 108 w 164"/>
              <a:gd name="T59" fmla="*/ 163 h 534"/>
              <a:gd name="T60" fmla="*/ 108 w 164"/>
              <a:gd name="T61" fmla="*/ 163 h 534"/>
              <a:gd name="T62" fmla="*/ 117 w 164"/>
              <a:gd name="T63" fmla="*/ 171 h 534"/>
              <a:gd name="T64" fmla="*/ 126 w 164"/>
              <a:gd name="T65" fmla="*/ 497 h 534"/>
              <a:gd name="T66" fmla="*/ 108 w 164"/>
              <a:gd name="T67" fmla="*/ 524 h 534"/>
              <a:gd name="T68" fmla="*/ 81 w 164"/>
              <a:gd name="T6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534">
                <a:moveTo>
                  <a:pt x="81" y="533"/>
                </a:moveTo>
                <a:lnTo>
                  <a:pt x="81" y="533"/>
                </a:lnTo>
                <a:cubicBezTo>
                  <a:pt x="72" y="533"/>
                  <a:pt x="63" y="533"/>
                  <a:pt x="54" y="524"/>
                </a:cubicBezTo>
                <a:cubicBezTo>
                  <a:pt x="45" y="515"/>
                  <a:pt x="45" y="506"/>
                  <a:pt x="45" y="488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8" y="81"/>
                  <a:pt x="18" y="81"/>
                  <a:pt x="18" y="81"/>
                </a:cubicBezTo>
                <a:cubicBezTo>
                  <a:pt x="9" y="72"/>
                  <a:pt x="0" y="54"/>
                  <a:pt x="0" y="36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0"/>
                  <a:pt x="153" y="9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3" y="54"/>
                  <a:pt x="163" y="63"/>
                  <a:pt x="153" y="72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08" y="117"/>
                  <a:pt x="99" y="117"/>
                  <a:pt x="99" y="108"/>
                </a:cubicBezTo>
                <a:cubicBezTo>
                  <a:pt x="90" y="99"/>
                  <a:pt x="90" y="90"/>
                  <a:pt x="99" y="9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35" y="54"/>
                  <a:pt x="135" y="45"/>
                  <a:pt x="135" y="45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45"/>
                  <a:pt x="36" y="45"/>
                  <a:pt x="36" y="45"/>
                </a:cubicBezTo>
                <a:lnTo>
                  <a:pt x="36" y="54"/>
                </a:ln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2" y="90"/>
                  <a:pt x="72" y="99"/>
                </a:cubicBezTo>
                <a:cubicBezTo>
                  <a:pt x="72" y="497"/>
                  <a:pt x="72" y="497"/>
                  <a:pt x="72" y="497"/>
                </a:cubicBezTo>
                <a:cubicBezTo>
                  <a:pt x="72" y="497"/>
                  <a:pt x="72" y="497"/>
                  <a:pt x="72" y="506"/>
                </a:cubicBezTo>
                <a:cubicBezTo>
                  <a:pt x="81" y="506"/>
                  <a:pt x="90" y="506"/>
                  <a:pt x="90" y="506"/>
                </a:cubicBezTo>
                <a:cubicBezTo>
                  <a:pt x="90" y="497"/>
                  <a:pt x="99" y="497"/>
                  <a:pt x="99" y="497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90" y="163"/>
                  <a:pt x="99" y="163"/>
                  <a:pt x="108" y="163"/>
                </a:cubicBezTo>
                <a:lnTo>
                  <a:pt x="108" y="163"/>
                </a:lnTo>
                <a:cubicBezTo>
                  <a:pt x="117" y="163"/>
                  <a:pt x="117" y="163"/>
                  <a:pt x="117" y="171"/>
                </a:cubicBezTo>
                <a:cubicBezTo>
                  <a:pt x="126" y="497"/>
                  <a:pt x="126" y="497"/>
                  <a:pt x="126" y="497"/>
                </a:cubicBezTo>
                <a:cubicBezTo>
                  <a:pt x="126" y="506"/>
                  <a:pt x="117" y="515"/>
                  <a:pt x="108" y="524"/>
                </a:cubicBezTo>
                <a:cubicBezTo>
                  <a:pt x="108" y="533"/>
                  <a:pt x="90" y="533"/>
                  <a:pt x="81" y="5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1">
            <a:extLst>
              <a:ext uri="{FF2B5EF4-FFF2-40B4-BE49-F238E27FC236}">
                <a16:creationId xmlns:a16="http://schemas.microsoft.com/office/drawing/2014/main" id="{48A5AF47-A305-7D46-8743-4247C1FC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932" y="4473337"/>
            <a:ext cx="28084" cy="210629"/>
          </a:xfrm>
          <a:custGeom>
            <a:avLst/>
            <a:gdLst>
              <a:gd name="T0" fmla="*/ 9 w 28"/>
              <a:gd name="T1" fmla="*/ 199 h 200"/>
              <a:gd name="T2" fmla="*/ 9 w 28"/>
              <a:gd name="T3" fmla="*/ 199 h 200"/>
              <a:gd name="T4" fmla="*/ 0 w 28"/>
              <a:gd name="T5" fmla="*/ 190 h 200"/>
              <a:gd name="T6" fmla="*/ 0 w 28"/>
              <a:gd name="T7" fmla="*/ 18 h 200"/>
              <a:gd name="T8" fmla="*/ 9 w 28"/>
              <a:gd name="T9" fmla="*/ 0 h 200"/>
              <a:gd name="T10" fmla="*/ 27 w 28"/>
              <a:gd name="T11" fmla="*/ 18 h 200"/>
              <a:gd name="T12" fmla="*/ 27 w 28"/>
              <a:gd name="T13" fmla="*/ 190 h 200"/>
              <a:gd name="T14" fmla="*/ 9 w 28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00">
                <a:moveTo>
                  <a:pt x="9" y="199"/>
                </a:moveTo>
                <a:lnTo>
                  <a:pt x="9" y="199"/>
                </a:lnTo>
                <a:cubicBezTo>
                  <a:pt x="0" y="199"/>
                  <a:pt x="0" y="190"/>
                  <a:pt x="0" y="1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90"/>
                  <a:pt x="18" y="199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2">
            <a:extLst>
              <a:ext uri="{FF2B5EF4-FFF2-40B4-BE49-F238E27FC236}">
                <a16:creationId xmlns:a16="http://schemas.microsoft.com/office/drawing/2014/main" id="{6088EFA1-C146-F545-847B-DD75318D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417" y="4473337"/>
            <a:ext cx="37445" cy="210629"/>
          </a:xfrm>
          <a:custGeom>
            <a:avLst/>
            <a:gdLst>
              <a:gd name="T0" fmla="*/ 27 w 37"/>
              <a:gd name="T1" fmla="*/ 199 h 200"/>
              <a:gd name="T2" fmla="*/ 27 w 37"/>
              <a:gd name="T3" fmla="*/ 199 h 200"/>
              <a:gd name="T4" fmla="*/ 9 w 37"/>
              <a:gd name="T5" fmla="*/ 190 h 200"/>
              <a:gd name="T6" fmla="*/ 0 w 37"/>
              <a:gd name="T7" fmla="*/ 18 h 200"/>
              <a:gd name="T8" fmla="*/ 9 w 37"/>
              <a:gd name="T9" fmla="*/ 0 h 200"/>
              <a:gd name="T10" fmla="*/ 27 w 37"/>
              <a:gd name="T11" fmla="*/ 18 h 200"/>
              <a:gd name="T12" fmla="*/ 36 w 37"/>
              <a:gd name="T13" fmla="*/ 181 h 200"/>
              <a:gd name="T14" fmla="*/ 27 w 37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00">
                <a:moveTo>
                  <a:pt x="27" y="199"/>
                </a:moveTo>
                <a:lnTo>
                  <a:pt x="27" y="199"/>
                </a:lnTo>
                <a:cubicBezTo>
                  <a:pt x="18" y="199"/>
                  <a:pt x="9" y="190"/>
                  <a:pt x="9" y="1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36" y="190"/>
                  <a:pt x="36" y="199"/>
                  <a:pt x="27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3">
            <a:extLst>
              <a:ext uri="{FF2B5EF4-FFF2-40B4-BE49-F238E27FC236}">
                <a16:creationId xmlns:a16="http://schemas.microsoft.com/office/drawing/2014/main" id="{118ACE2C-A0F4-7440-A478-74A8FDE2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403" y="4473337"/>
            <a:ext cx="46806" cy="210629"/>
          </a:xfrm>
          <a:custGeom>
            <a:avLst/>
            <a:gdLst>
              <a:gd name="T0" fmla="*/ 18 w 46"/>
              <a:gd name="T1" fmla="*/ 199 h 200"/>
              <a:gd name="T2" fmla="*/ 18 w 46"/>
              <a:gd name="T3" fmla="*/ 199 h 200"/>
              <a:gd name="T4" fmla="*/ 18 w 46"/>
              <a:gd name="T5" fmla="*/ 199 h 200"/>
              <a:gd name="T6" fmla="*/ 0 w 46"/>
              <a:gd name="T7" fmla="*/ 181 h 200"/>
              <a:gd name="T8" fmla="*/ 18 w 46"/>
              <a:gd name="T9" fmla="*/ 18 h 200"/>
              <a:gd name="T10" fmla="*/ 27 w 46"/>
              <a:gd name="T11" fmla="*/ 0 h 200"/>
              <a:gd name="T12" fmla="*/ 45 w 46"/>
              <a:gd name="T13" fmla="*/ 18 h 200"/>
              <a:gd name="T14" fmla="*/ 27 w 46"/>
              <a:gd name="T15" fmla="*/ 190 h 200"/>
              <a:gd name="T16" fmla="*/ 18 w 46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200">
                <a:moveTo>
                  <a:pt x="18" y="199"/>
                </a:moveTo>
                <a:lnTo>
                  <a:pt x="18" y="199"/>
                </a:lnTo>
                <a:lnTo>
                  <a:pt x="18" y="199"/>
                </a:lnTo>
                <a:cubicBezTo>
                  <a:pt x="9" y="199"/>
                  <a:pt x="0" y="190"/>
                  <a:pt x="0" y="18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90"/>
                  <a:pt x="27" y="199"/>
                  <a:pt x="18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4">
            <a:extLst>
              <a:ext uri="{FF2B5EF4-FFF2-40B4-BE49-F238E27FC236}">
                <a16:creationId xmlns:a16="http://schemas.microsoft.com/office/drawing/2014/main" id="{A78734AA-8477-3B4A-B78C-342BCB11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796" y="4520143"/>
            <a:ext cx="645925" cy="645925"/>
          </a:xfrm>
          <a:custGeom>
            <a:avLst/>
            <a:gdLst>
              <a:gd name="T0" fmla="*/ 308 w 607"/>
              <a:gd name="T1" fmla="*/ 606 h 607"/>
              <a:gd name="T2" fmla="*/ 308 w 607"/>
              <a:gd name="T3" fmla="*/ 606 h 607"/>
              <a:gd name="T4" fmla="*/ 0 w 607"/>
              <a:gd name="T5" fmla="*/ 298 h 607"/>
              <a:gd name="T6" fmla="*/ 308 w 607"/>
              <a:gd name="T7" fmla="*/ 0 h 607"/>
              <a:gd name="T8" fmla="*/ 606 w 607"/>
              <a:gd name="T9" fmla="*/ 298 h 607"/>
              <a:gd name="T10" fmla="*/ 308 w 607"/>
              <a:gd name="T11" fmla="*/ 606 h 607"/>
              <a:gd name="T12" fmla="*/ 308 w 607"/>
              <a:gd name="T13" fmla="*/ 28 h 607"/>
              <a:gd name="T14" fmla="*/ 308 w 607"/>
              <a:gd name="T15" fmla="*/ 28 h 607"/>
              <a:gd name="T16" fmla="*/ 28 w 607"/>
              <a:gd name="T17" fmla="*/ 298 h 607"/>
              <a:gd name="T18" fmla="*/ 308 w 607"/>
              <a:gd name="T19" fmla="*/ 579 h 607"/>
              <a:gd name="T20" fmla="*/ 579 w 607"/>
              <a:gd name="T21" fmla="*/ 298 h 607"/>
              <a:gd name="T22" fmla="*/ 308 w 607"/>
              <a:gd name="T23" fmla="*/ 28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7" h="607">
                <a:moveTo>
                  <a:pt x="308" y="606"/>
                </a:moveTo>
                <a:lnTo>
                  <a:pt x="308" y="606"/>
                </a:lnTo>
                <a:cubicBezTo>
                  <a:pt x="136" y="606"/>
                  <a:pt x="0" y="470"/>
                  <a:pt x="0" y="298"/>
                </a:cubicBezTo>
                <a:cubicBezTo>
                  <a:pt x="0" y="136"/>
                  <a:pt x="136" y="0"/>
                  <a:pt x="308" y="0"/>
                </a:cubicBezTo>
                <a:cubicBezTo>
                  <a:pt x="470" y="0"/>
                  <a:pt x="606" y="136"/>
                  <a:pt x="606" y="298"/>
                </a:cubicBezTo>
                <a:cubicBezTo>
                  <a:pt x="606" y="470"/>
                  <a:pt x="470" y="606"/>
                  <a:pt x="308" y="606"/>
                </a:cubicBezTo>
                <a:close/>
                <a:moveTo>
                  <a:pt x="308" y="28"/>
                </a:moveTo>
                <a:lnTo>
                  <a:pt x="308" y="28"/>
                </a:lnTo>
                <a:cubicBezTo>
                  <a:pt x="154" y="28"/>
                  <a:pt x="28" y="145"/>
                  <a:pt x="28" y="298"/>
                </a:cubicBezTo>
                <a:cubicBezTo>
                  <a:pt x="28" y="452"/>
                  <a:pt x="154" y="579"/>
                  <a:pt x="308" y="579"/>
                </a:cubicBezTo>
                <a:cubicBezTo>
                  <a:pt x="452" y="579"/>
                  <a:pt x="579" y="452"/>
                  <a:pt x="579" y="298"/>
                </a:cubicBezTo>
                <a:cubicBezTo>
                  <a:pt x="579" y="145"/>
                  <a:pt x="452" y="28"/>
                  <a:pt x="30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5">
            <a:extLst>
              <a:ext uri="{FF2B5EF4-FFF2-40B4-BE49-F238E27FC236}">
                <a16:creationId xmlns:a16="http://schemas.microsoft.com/office/drawing/2014/main" id="{F366D9F5-B4B8-D243-B4BD-643FBE94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769" y="4618437"/>
            <a:ext cx="430617" cy="439978"/>
          </a:xfrm>
          <a:custGeom>
            <a:avLst/>
            <a:gdLst>
              <a:gd name="T0" fmla="*/ 208 w 407"/>
              <a:gd name="T1" fmla="*/ 415 h 416"/>
              <a:gd name="T2" fmla="*/ 208 w 407"/>
              <a:gd name="T3" fmla="*/ 415 h 416"/>
              <a:gd name="T4" fmla="*/ 0 w 407"/>
              <a:gd name="T5" fmla="*/ 207 h 416"/>
              <a:gd name="T6" fmla="*/ 208 w 407"/>
              <a:gd name="T7" fmla="*/ 0 h 416"/>
              <a:gd name="T8" fmla="*/ 406 w 407"/>
              <a:gd name="T9" fmla="*/ 207 h 416"/>
              <a:gd name="T10" fmla="*/ 397 w 407"/>
              <a:gd name="T11" fmla="*/ 226 h 416"/>
              <a:gd name="T12" fmla="*/ 379 w 407"/>
              <a:gd name="T13" fmla="*/ 207 h 416"/>
              <a:gd name="T14" fmla="*/ 208 w 407"/>
              <a:gd name="T15" fmla="*/ 27 h 416"/>
              <a:gd name="T16" fmla="*/ 27 w 407"/>
              <a:gd name="T17" fmla="*/ 207 h 416"/>
              <a:gd name="T18" fmla="*/ 208 w 407"/>
              <a:gd name="T19" fmla="*/ 388 h 416"/>
              <a:gd name="T20" fmla="*/ 361 w 407"/>
              <a:gd name="T21" fmla="*/ 298 h 416"/>
              <a:gd name="T22" fmla="*/ 379 w 407"/>
              <a:gd name="T23" fmla="*/ 289 h 416"/>
              <a:gd name="T24" fmla="*/ 388 w 407"/>
              <a:gd name="T25" fmla="*/ 307 h 416"/>
              <a:gd name="T26" fmla="*/ 208 w 407"/>
              <a:gd name="T27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7" h="416">
                <a:moveTo>
                  <a:pt x="208" y="415"/>
                </a:moveTo>
                <a:lnTo>
                  <a:pt x="208" y="415"/>
                </a:lnTo>
                <a:cubicBezTo>
                  <a:pt x="90" y="415"/>
                  <a:pt x="0" y="325"/>
                  <a:pt x="0" y="207"/>
                </a:cubicBezTo>
                <a:cubicBezTo>
                  <a:pt x="0" y="90"/>
                  <a:pt x="90" y="0"/>
                  <a:pt x="208" y="0"/>
                </a:cubicBezTo>
                <a:cubicBezTo>
                  <a:pt x="316" y="0"/>
                  <a:pt x="406" y="90"/>
                  <a:pt x="406" y="207"/>
                </a:cubicBezTo>
                <a:cubicBezTo>
                  <a:pt x="406" y="216"/>
                  <a:pt x="406" y="226"/>
                  <a:pt x="397" y="226"/>
                </a:cubicBezTo>
                <a:cubicBezTo>
                  <a:pt x="388" y="226"/>
                  <a:pt x="379" y="216"/>
                  <a:pt x="379" y="207"/>
                </a:cubicBezTo>
                <a:cubicBezTo>
                  <a:pt x="379" y="108"/>
                  <a:pt x="298" y="27"/>
                  <a:pt x="208" y="27"/>
                </a:cubicBezTo>
                <a:cubicBezTo>
                  <a:pt x="108" y="27"/>
                  <a:pt x="27" y="108"/>
                  <a:pt x="27" y="207"/>
                </a:cubicBezTo>
                <a:cubicBezTo>
                  <a:pt x="27" y="307"/>
                  <a:pt x="108" y="388"/>
                  <a:pt x="208" y="388"/>
                </a:cubicBezTo>
                <a:cubicBezTo>
                  <a:pt x="271" y="388"/>
                  <a:pt x="325" y="352"/>
                  <a:pt x="361" y="298"/>
                </a:cubicBezTo>
                <a:cubicBezTo>
                  <a:pt x="361" y="289"/>
                  <a:pt x="370" y="289"/>
                  <a:pt x="379" y="289"/>
                </a:cubicBezTo>
                <a:cubicBezTo>
                  <a:pt x="388" y="298"/>
                  <a:pt x="388" y="307"/>
                  <a:pt x="388" y="307"/>
                </a:cubicBezTo>
                <a:cubicBezTo>
                  <a:pt x="343" y="379"/>
                  <a:pt x="280" y="415"/>
                  <a:pt x="208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6">
            <a:extLst>
              <a:ext uri="{FF2B5EF4-FFF2-40B4-BE49-F238E27FC236}">
                <a16:creationId xmlns:a16="http://schemas.microsoft.com/office/drawing/2014/main" id="{A7862224-893C-5F4E-A311-D4A471E9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032" y="4426531"/>
            <a:ext cx="856555" cy="856555"/>
          </a:xfrm>
          <a:custGeom>
            <a:avLst/>
            <a:gdLst>
              <a:gd name="T0" fmla="*/ 407 w 806"/>
              <a:gd name="T1" fmla="*/ 804 h 805"/>
              <a:gd name="T2" fmla="*/ 407 w 806"/>
              <a:gd name="T3" fmla="*/ 804 h 805"/>
              <a:gd name="T4" fmla="*/ 127 w 806"/>
              <a:gd name="T5" fmla="*/ 687 h 805"/>
              <a:gd name="T6" fmla="*/ 127 w 806"/>
              <a:gd name="T7" fmla="*/ 669 h 805"/>
              <a:gd name="T8" fmla="*/ 145 w 806"/>
              <a:gd name="T9" fmla="*/ 669 h 805"/>
              <a:gd name="T10" fmla="*/ 407 w 806"/>
              <a:gd name="T11" fmla="*/ 768 h 805"/>
              <a:gd name="T12" fmla="*/ 778 w 806"/>
              <a:gd name="T13" fmla="*/ 397 h 805"/>
              <a:gd name="T14" fmla="*/ 778 w 806"/>
              <a:gd name="T15" fmla="*/ 361 h 805"/>
              <a:gd name="T16" fmla="*/ 669 w 806"/>
              <a:gd name="T17" fmla="*/ 307 h 805"/>
              <a:gd name="T18" fmla="*/ 615 w 806"/>
              <a:gd name="T19" fmla="*/ 316 h 805"/>
              <a:gd name="T20" fmla="*/ 489 w 806"/>
              <a:gd name="T21" fmla="*/ 190 h 805"/>
              <a:gd name="T22" fmla="*/ 506 w 806"/>
              <a:gd name="T23" fmla="*/ 127 h 805"/>
              <a:gd name="T24" fmla="*/ 434 w 806"/>
              <a:gd name="T25" fmla="*/ 27 h 805"/>
              <a:gd name="T26" fmla="*/ 407 w 806"/>
              <a:gd name="T27" fmla="*/ 27 h 805"/>
              <a:gd name="T28" fmla="*/ 37 w 806"/>
              <a:gd name="T29" fmla="*/ 397 h 805"/>
              <a:gd name="T30" fmla="*/ 82 w 806"/>
              <a:gd name="T31" fmla="*/ 578 h 805"/>
              <a:gd name="T32" fmla="*/ 73 w 806"/>
              <a:gd name="T33" fmla="*/ 596 h 805"/>
              <a:gd name="T34" fmla="*/ 55 w 806"/>
              <a:gd name="T35" fmla="*/ 587 h 805"/>
              <a:gd name="T36" fmla="*/ 0 w 806"/>
              <a:gd name="T37" fmla="*/ 397 h 805"/>
              <a:gd name="T38" fmla="*/ 407 w 806"/>
              <a:gd name="T39" fmla="*/ 0 h 805"/>
              <a:gd name="T40" fmla="*/ 452 w 806"/>
              <a:gd name="T41" fmla="*/ 0 h 805"/>
              <a:gd name="T42" fmla="*/ 470 w 806"/>
              <a:gd name="T43" fmla="*/ 18 h 805"/>
              <a:gd name="T44" fmla="*/ 470 w 806"/>
              <a:gd name="T45" fmla="*/ 27 h 805"/>
              <a:gd name="T46" fmla="*/ 525 w 806"/>
              <a:gd name="T47" fmla="*/ 108 h 805"/>
              <a:gd name="T48" fmla="*/ 534 w 806"/>
              <a:gd name="T49" fmla="*/ 118 h 805"/>
              <a:gd name="T50" fmla="*/ 534 w 806"/>
              <a:gd name="T51" fmla="*/ 127 h 805"/>
              <a:gd name="T52" fmla="*/ 515 w 806"/>
              <a:gd name="T53" fmla="*/ 190 h 805"/>
              <a:gd name="T54" fmla="*/ 615 w 806"/>
              <a:gd name="T55" fmla="*/ 289 h 805"/>
              <a:gd name="T56" fmla="*/ 669 w 806"/>
              <a:gd name="T57" fmla="*/ 280 h 805"/>
              <a:gd name="T58" fmla="*/ 678 w 806"/>
              <a:gd name="T59" fmla="*/ 271 h 805"/>
              <a:gd name="T60" fmla="*/ 687 w 806"/>
              <a:gd name="T61" fmla="*/ 280 h 805"/>
              <a:gd name="T62" fmla="*/ 759 w 806"/>
              <a:gd name="T63" fmla="*/ 334 h 805"/>
              <a:gd name="T64" fmla="*/ 787 w 806"/>
              <a:gd name="T65" fmla="*/ 334 h 805"/>
              <a:gd name="T66" fmla="*/ 796 w 806"/>
              <a:gd name="T67" fmla="*/ 334 h 805"/>
              <a:gd name="T68" fmla="*/ 805 w 806"/>
              <a:gd name="T69" fmla="*/ 343 h 805"/>
              <a:gd name="T70" fmla="*/ 805 w 806"/>
              <a:gd name="T71" fmla="*/ 397 h 805"/>
              <a:gd name="T72" fmla="*/ 407 w 806"/>
              <a:gd name="T7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6" h="805">
                <a:moveTo>
                  <a:pt x="407" y="804"/>
                </a:moveTo>
                <a:lnTo>
                  <a:pt x="407" y="804"/>
                </a:lnTo>
                <a:cubicBezTo>
                  <a:pt x="299" y="804"/>
                  <a:pt x="199" y="759"/>
                  <a:pt x="127" y="687"/>
                </a:cubicBezTo>
                <a:cubicBezTo>
                  <a:pt x="118" y="678"/>
                  <a:pt x="118" y="669"/>
                  <a:pt x="127" y="669"/>
                </a:cubicBezTo>
                <a:cubicBezTo>
                  <a:pt x="127" y="660"/>
                  <a:pt x="136" y="660"/>
                  <a:pt x="145" y="669"/>
                </a:cubicBezTo>
                <a:cubicBezTo>
                  <a:pt x="217" y="732"/>
                  <a:pt x="308" y="768"/>
                  <a:pt x="407" y="768"/>
                </a:cubicBezTo>
                <a:cubicBezTo>
                  <a:pt x="606" y="768"/>
                  <a:pt x="778" y="605"/>
                  <a:pt x="778" y="397"/>
                </a:cubicBezTo>
                <a:cubicBezTo>
                  <a:pt x="778" y="388"/>
                  <a:pt x="778" y="380"/>
                  <a:pt x="778" y="361"/>
                </a:cubicBezTo>
                <a:cubicBezTo>
                  <a:pt x="732" y="371"/>
                  <a:pt x="687" y="343"/>
                  <a:pt x="669" y="307"/>
                </a:cubicBezTo>
                <a:cubicBezTo>
                  <a:pt x="651" y="316"/>
                  <a:pt x="633" y="316"/>
                  <a:pt x="615" y="316"/>
                </a:cubicBezTo>
                <a:cubicBezTo>
                  <a:pt x="543" y="316"/>
                  <a:pt x="489" y="262"/>
                  <a:pt x="489" y="190"/>
                </a:cubicBezTo>
                <a:cubicBezTo>
                  <a:pt x="489" y="163"/>
                  <a:pt x="489" y="144"/>
                  <a:pt x="506" y="127"/>
                </a:cubicBezTo>
                <a:cubicBezTo>
                  <a:pt x="461" y="108"/>
                  <a:pt x="443" y="72"/>
                  <a:pt x="434" y="27"/>
                </a:cubicBezTo>
                <a:cubicBezTo>
                  <a:pt x="425" y="27"/>
                  <a:pt x="416" y="27"/>
                  <a:pt x="407" y="27"/>
                </a:cubicBezTo>
                <a:cubicBezTo>
                  <a:pt x="199" y="27"/>
                  <a:pt x="37" y="199"/>
                  <a:pt x="37" y="397"/>
                </a:cubicBezTo>
                <a:cubicBezTo>
                  <a:pt x="37" y="461"/>
                  <a:pt x="46" y="524"/>
                  <a:pt x="82" y="578"/>
                </a:cubicBezTo>
                <a:cubicBezTo>
                  <a:pt x="82" y="587"/>
                  <a:pt x="82" y="596"/>
                  <a:pt x="73" y="596"/>
                </a:cubicBezTo>
                <a:cubicBezTo>
                  <a:pt x="64" y="596"/>
                  <a:pt x="55" y="596"/>
                  <a:pt x="55" y="587"/>
                </a:cubicBezTo>
                <a:cubicBezTo>
                  <a:pt x="19" y="533"/>
                  <a:pt x="0" y="470"/>
                  <a:pt x="0" y="397"/>
                </a:cubicBezTo>
                <a:cubicBezTo>
                  <a:pt x="0" y="181"/>
                  <a:pt x="181" y="0"/>
                  <a:pt x="407" y="0"/>
                </a:cubicBezTo>
                <a:cubicBezTo>
                  <a:pt x="425" y="0"/>
                  <a:pt x="434" y="0"/>
                  <a:pt x="452" y="0"/>
                </a:cubicBezTo>
                <a:cubicBezTo>
                  <a:pt x="461" y="0"/>
                  <a:pt x="470" y="9"/>
                  <a:pt x="470" y="18"/>
                </a:cubicBezTo>
                <a:lnTo>
                  <a:pt x="470" y="27"/>
                </a:lnTo>
                <a:cubicBezTo>
                  <a:pt x="470" y="63"/>
                  <a:pt x="489" y="99"/>
                  <a:pt x="525" y="108"/>
                </a:cubicBezTo>
                <a:cubicBezTo>
                  <a:pt x="534" y="108"/>
                  <a:pt x="534" y="108"/>
                  <a:pt x="534" y="118"/>
                </a:cubicBezTo>
                <a:cubicBezTo>
                  <a:pt x="543" y="118"/>
                  <a:pt x="543" y="127"/>
                  <a:pt x="534" y="127"/>
                </a:cubicBezTo>
                <a:cubicBezTo>
                  <a:pt x="525" y="144"/>
                  <a:pt x="515" y="163"/>
                  <a:pt x="515" y="190"/>
                </a:cubicBezTo>
                <a:cubicBezTo>
                  <a:pt x="515" y="244"/>
                  <a:pt x="561" y="289"/>
                  <a:pt x="615" y="289"/>
                </a:cubicBezTo>
                <a:cubicBezTo>
                  <a:pt x="633" y="289"/>
                  <a:pt x="651" y="280"/>
                  <a:pt x="669" y="280"/>
                </a:cubicBezTo>
                <a:cubicBezTo>
                  <a:pt x="669" y="271"/>
                  <a:pt x="678" y="271"/>
                  <a:pt x="678" y="271"/>
                </a:cubicBezTo>
                <a:cubicBezTo>
                  <a:pt x="678" y="280"/>
                  <a:pt x="687" y="280"/>
                  <a:pt x="687" y="280"/>
                </a:cubicBezTo>
                <a:cubicBezTo>
                  <a:pt x="696" y="316"/>
                  <a:pt x="732" y="334"/>
                  <a:pt x="759" y="334"/>
                </a:cubicBezTo>
                <a:cubicBezTo>
                  <a:pt x="768" y="334"/>
                  <a:pt x="778" y="334"/>
                  <a:pt x="787" y="334"/>
                </a:cubicBezTo>
                <a:lnTo>
                  <a:pt x="796" y="334"/>
                </a:lnTo>
                <a:lnTo>
                  <a:pt x="805" y="343"/>
                </a:lnTo>
                <a:cubicBezTo>
                  <a:pt x="805" y="361"/>
                  <a:pt x="805" y="380"/>
                  <a:pt x="805" y="397"/>
                </a:cubicBezTo>
                <a:cubicBezTo>
                  <a:pt x="805" y="624"/>
                  <a:pt x="624" y="804"/>
                  <a:pt x="407" y="8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7">
            <a:extLst>
              <a:ext uri="{FF2B5EF4-FFF2-40B4-BE49-F238E27FC236}">
                <a16:creationId xmlns:a16="http://schemas.microsoft.com/office/drawing/2014/main" id="{360CD565-8370-9E40-9183-F81553C0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216" y="4627799"/>
            <a:ext cx="173181" cy="182543"/>
          </a:xfrm>
          <a:custGeom>
            <a:avLst/>
            <a:gdLst>
              <a:gd name="T0" fmla="*/ 82 w 164"/>
              <a:gd name="T1" fmla="*/ 171 h 172"/>
              <a:gd name="T2" fmla="*/ 82 w 164"/>
              <a:gd name="T3" fmla="*/ 171 h 172"/>
              <a:gd name="T4" fmla="*/ 0 w 164"/>
              <a:gd name="T5" fmla="*/ 90 h 172"/>
              <a:gd name="T6" fmla="*/ 82 w 164"/>
              <a:gd name="T7" fmla="*/ 0 h 172"/>
              <a:gd name="T8" fmla="*/ 163 w 164"/>
              <a:gd name="T9" fmla="*/ 90 h 172"/>
              <a:gd name="T10" fmla="*/ 82 w 164"/>
              <a:gd name="T11" fmla="*/ 171 h 172"/>
              <a:gd name="T12" fmla="*/ 82 w 164"/>
              <a:gd name="T13" fmla="*/ 27 h 172"/>
              <a:gd name="T14" fmla="*/ 82 w 164"/>
              <a:gd name="T15" fmla="*/ 27 h 172"/>
              <a:gd name="T16" fmla="*/ 27 w 164"/>
              <a:gd name="T17" fmla="*/ 90 h 172"/>
              <a:gd name="T18" fmla="*/ 82 w 164"/>
              <a:gd name="T19" fmla="*/ 144 h 172"/>
              <a:gd name="T20" fmla="*/ 136 w 164"/>
              <a:gd name="T21" fmla="*/ 90 h 172"/>
              <a:gd name="T22" fmla="*/ 82 w 164"/>
              <a:gd name="T23" fmla="*/ 2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72">
                <a:moveTo>
                  <a:pt x="82" y="171"/>
                </a:moveTo>
                <a:lnTo>
                  <a:pt x="82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90"/>
                </a:cubicBezTo>
                <a:cubicBezTo>
                  <a:pt x="163" y="135"/>
                  <a:pt x="127" y="171"/>
                  <a:pt x="82" y="171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4" y="27"/>
                  <a:pt x="27" y="54"/>
                  <a:pt x="27" y="90"/>
                </a:cubicBezTo>
                <a:cubicBezTo>
                  <a:pt x="27" y="117"/>
                  <a:pt x="54" y="144"/>
                  <a:pt x="82" y="144"/>
                </a:cubicBezTo>
                <a:cubicBezTo>
                  <a:pt x="109" y="144"/>
                  <a:pt x="136" y="117"/>
                  <a:pt x="136" y="90"/>
                </a:cubicBezTo>
                <a:cubicBezTo>
                  <a:pt x="136" y="54"/>
                  <a:pt x="109" y="27"/>
                  <a:pt x="8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68">
            <a:extLst>
              <a:ext uri="{FF2B5EF4-FFF2-40B4-BE49-F238E27FC236}">
                <a16:creationId xmlns:a16="http://schemas.microsoft.com/office/drawing/2014/main" id="{70BD18DD-0925-7B40-A447-94EA97A9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1424" y="4974164"/>
            <a:ext cx="173184" cy="163820"/>
          </a:xfrm>
          <a:custGeom>
            <a:avLst/>
            <a:gdLst>
              <a:gd name="T0" fmla="*/ 82 w 164"/>
              <a:gd name="T1" fmla="*/ 154 h 155"/>
              <a:gd name="T2" fmla="*/ 82 w 164"/>
              <a:gd name="T3" fmla="*/ 154 h 155"/>
              <a:gd name="T4" fmla="*/ 0 w 164"/>
              <a:gd name="T5" fmla="*/ 81 h 155"/>
              <a:gd name="T6" fmla="*/ 82 w 164"/>
              <a:gd name="T7" fmla="*/ 0 h 155"/>
              <a:gd name="T8" fmla="*/ 163 w 164"/>
              <a:gd name="T9" fmla="*/ 81 h 155"/>
              <a:gd name="T10" fmla="*/ 82 w 164"/>
              <a:gd name="T11" fmla="*/ 154 h 155"/>
              <a:gd name="T12" fmla="*/ 82 w 164"/>
              <a:gd name="T13" fmla="*/ 27 h 155"/>
              <a:gd name="T14" fmla="*/ 82 w 164"/>
              <a:gd name="T15" fmla="*/ 27 h 155"/>
              <a:gd name="T16" fmla="*/ 36 w 164"/>
              <a:gd name="T17" fmla="*/ 81 h 155"/>
              <a:gd name="T18" fmla="*/ 82 w 164"/>
              <a:gd name="T19" fmla="*/ 126 h 155"/>
              <a:gd name="T20" fmla="*/ 127 w 164"/>
              <a:gd name="T21" fmla="*/ 81 h 155"/>
              <a:gd name="T22" fmla="*/ 82 w 164"/>
              <a:gd name="T23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55">
                <a:moveTo>
                  <a:pt x="82" y="154"/>
                </a:moveTo>
                <a:lnTo>
                  <a:pt x="82" y="154"/>
                </a:lnTo>
                <a:cubicBezTo>
                  <a:pt x="36" y="154"/>
                  <a:pt x="0" y="118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18"/>
                  <a:pt x="127" y="154"/>
                  <a:pt x="82" y="154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5" y="27"/>
                  <a:pt x="36" y="54"/>
                  <a:pt x="36" y="81"/>
                </a:cubicBezTo>
                <a:cubicBezTo>
                  <a:pt x="36" y="109"/>
                  <a:pt x="55" y="126"/>
                  <a:pt x="82" y="126"/>
                </a:cubicBezTo>
                <a:cubicBezTo>
                  <a:pt x="109" y="126"/>
                  <a:pt x="127" y="109"/>
                  <a:pt x="127" y="81"/>
                </a:cubicBezTo>
                <a:cubicBezTo>
                  <a:pt x="127" y="54"/>
                  <a:pt x="109" y="27"/>
                  <a:pt x="8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69">
            <a:extLst>
              <a:ext uri="{FF2B5EF4-FFF2-40B4-BE49-F238E27FC236}">
                <a16:creationId xmlns:a16="http://schemas.microsoft.com/office/drawing/2014/main" id="{DA09AB00-DA8D-FB4B-94FF-C7561BD8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067" y="4885231"/>
            <a:ext cx="135739" cy="135739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27 h 127"/>
              <a:gd name="T14" fmla="*/ 63 w 127"/>
              <a:gd name="T15" fmla="*/ 27 h 127"/>
              <a:gd name="T16" fmla="*/ 27 w 127"/>
              <a:gd name="T17" fmla="*/ 63 h 127"/>
              <a:gd name="T18" fmla="*/ 63 w 127"/>
              <a:gd name="T19" fmla="*/ 99 h 127"/>
              <a:gd name="T20" fmla="*/ 99 w 127"/>
              <a:gd name="T21" fmla="*/ 63 h 127"/>
              <a:gd name="T22" fmla="*/ 63 w 127"/>
              <a:gd name="T23" fmla="*/ 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27" y="45"/>
                  <a:pt x="27" y="63"/>
                </a:cubicBezTo>
                <a:cubicBezTo>
                  <a:pt x="27" y="81"/>
                  <a:pt x="45" y="99"/>
                  <a:pt x="63" y="99"/>
                </a:cubicBezTo>
                <a:cubicBezTo>
                  <a:pt x="81" y="99"/>
                  <a:pt x="99" y="81"/>
                  <a:pt x="99" y="63"/>
                </a:cubicBezTo>
                <a:cubicBezTo>
                  <a:pt x="99" y="45"/>
                  <a:pt x="81" y="27"/>
                  <a:pt x="6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70">
            <a:extLst>
              <a:ext uri="{FF2B5EF4-FFF2-40B4-BE49-F238E27FC236}">
                <a16:creationId xmlns:a16="http://schemas.microsoft.com/office/drawing/2014/main" id="{6C804006-4DC4-E44C-AB48-DA4606C2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18" y="4454614"/>
            <a:ext cx="70211" cy="79572"/>
          </a:xfrm>
          <a:custGeom>
            <a:avLst/>
            <a:gdLst>
              <a:gd name="T0" fmla="*/ 27 w 64"/>
              <a:gd name="T1" fmla="*/ 72 h 73"/>
              <a:gd name="T2" fmla="*/ 27 w 64"/>
              <a:gd name="T3" fmla="*/ 72 h 73"/>
              <a:gd name="T4" fmla="*/ 0 w 64"/>
              <a:gd name="T5" fmla="*/ 36 h 73"/>
              <a:gd name="T6" fmla="*/ 27 w 64"/>
              <a:gd name="T7" fmla="*/ 0 h 73"/>
              <a:gd name="T8" fmla="*/ 63 w 64"/>
              <a:gd name="T9" fmla="*/ 36 h 73"/>
              <a:gd name="T10" fmla="*/ 27 w 64"/>
              <a:gd name="T11" fmla="*/ 72 h 73"/>
              <a:gd name="T12" fmla="*/ 27 w 64"/>
              <a:gd name="T13" fmla="*/ 27 h 73"/>
              <a:gd name="T14" fmla="*/ 27 w 64"/>
              <a:gd name="T15" fmla="*/ 27 h 73"/>
              <a:gd name="T16" fmla="*/ 27 w 64"/>
              <a:gd name="T17" fmla="*/ 36 h 73"/>
              <a:gd name="T18" fmla="*/ 27 w 64"/>
              <a:gd name="T19" fmla="*/ 36 h 73"/>
              <a:gd name="T20" fmla="*/ 36 w 64"/>
              <a:gd name="T21" fmla="*/ 36 h 73"/>
              <a:gd name="T22" fmla="*/ 27 w 64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3">
                <a:moveTo>
                  <a:pt x="27" y="72"/>
                </a:moveTo>
                <a:lnTo>
                  <a:pt x="27" y="72"/>
                </a:ln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27" y="72"/>
                </a:cubicBezTo>
                <a:close/>
                <a:moveTo>
                  <a:pt x="27" y="27"/>
                </a:moveTo>
                <a:lnTo>
                  <a:pt x="27" y="27"/>
                </a:lnTo>
                <a:lnTo>
                  <a:pt x="27" y="36"/>
                </a:lnTo>
                <a:lnTo>
                  <a:pt x="27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27"/>
                  <a:pt x="2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71">
            <a:extLst>
              <a:ext uri="{FF2B5EF4-FFF2-40B4-BE49-F238E27FC236}">
                <a16:creationId xmlns:a16="http://schemas.microsoft.com/office/drawing/2014/main" id="{8DBBBE3B-A850-864E-BABF-E5194C92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151" y="4609076"/>
            <a:ext cx="79572" cy="79569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27 h 73"/>
              <a:gd name="T14" fmla="*/ 36 w 73"/>
              <a:gd name="T15" fmla="*/ 27 h 73"/>
              <a:gd name="T16" fmla="*/ 27 w 73"/>
              <a:gd name="T17" fmla="*/ 36 h 73"/>
              <a:gd name="T18" fmla="*/ 36 w 73"/>
              <a:gd name="T19" fmla="*/ 45 h 73"/>
              <a:gd name="T20" fmla="*/ 45 w 73"/>
              <a:gd name="T21" fmla="*/ 36 h 73"/>
              <a:gd name="T22" fmla="*/ 36 w 73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36" y="27"/>
                  <a:pt x="27" y="27"/>
                  <a:pt x="27" y="36"/>
                </a:cubicBezTo>
                <a:lnTo>
                  <a:pt x="36" y="45"/>
                </a:lnTo>
                <a:cubicBezTo>
                  <a:pt x="45" y="45"/>
                  <a:pt x="45" y="36"/>
                  <a:pt x="45" y="36"/>
                </a:cubicBezTo>
                <a:cubicBezTo>
                  <a:pt x="45" y="27"/>
                  <a:pt x="45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72">
            <a:extLst>
              <a:ext uri="{FF2B5EF4-FFF2-40B4-BE49-F238E27FC236}">
                <a16:creationId xmlns:a16="http://schemas.microsoft.com/office/drawing/2014/main" id="{1BACF6E8-EDB9-2C41-8E1E-AB621A0E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419" y="4599715"/>
            <a:ext cx="88930" cy="88930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45 h 82"/>
              <a:gd name="T6" fmla="*/ 36 w 82"/>
              <a:gd name="T7" fmla="*/ 0 h 82"/>
              <a:gd name="T8" fmla="*/ 81 w 82"/>
              <a:gd name="T9" fmla="*/ 45 h 82"/>
              <a:gd name="T10" fmla="*/ 36 w 82"/>
              <a:gd name="T11" fmla="*/ 81 h 82"/>
              <a:gd name="T12" fmla="*/ 36 w 82"/>
              <a:gd name="T13" fmla="*/ 27 h 82"/>
              <a:gd name="T14" fmla="*/ 36 w 82"/>
              <a:gd name="T15" fmla="*/ 27 h 82"/>
              <a:gd name="T16" fmla="*/ 27 w 82"/>
              <a:gd name="T17" fmla="*/ 45 h 82"/>
              <a:gd name="T18" fmla="*/ 36 w 82"/>
              <a:gd name="T19" fmla="*/ 54 h 82"/>
              <a:gd name="T20" fmla="*/ 54 w 82"/>
              <a:gd name="T21" fmla="*/ 45 h 82"/>
              <a:gd name="T22" fmla="*/ 36 w 82"/>
              <a:gd name="T23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7" y="81"/>
                  <a:pt x="0" y="63"/>
                  <a:pt x="0" y="45"/>
                </a:cubicBezTo>
                <a:cubicBezTo>
                  <a:pt x="0" y="18"/>
                  <a:pt x="17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36" y="54"/>
                </a:cubicBezTo>
                <a:cubicBezTo>
                  <a:pt x="45" y="54"/>
                  <a:pt x="54" y="54"/>
                  <a:pt x="54" y="45"/>
                </a:cubicBezTo>
                <a:cubicBezTo>
                  <a:pt x="54" y="36"/>
                  <a:pt x="45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73">
            <a:extLst>
              <a:ext uri="{FF2B5EF4-FFF2-40B4-BE49-F238E27FC236}">
                <a16:creationId xmlns:a16="http://schemas.microsoft.com/office/drawing/2014/main" id="{D0F9D19F-E266-4648-ABFE-4AF4FC7E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645" y="8325487"/>
            <a:ext cx="182546" cy="182543"/>
          </a:xfrm>
          <a:custGeom>
            <a:avLst/>
            <a:gdLst>
              <a:gd name="T0" fmla="*/ 54 w 173"/>
              <a:gd name="T1" fmla="*/ 172 h 173"/>
              <a:gd name="T2" fmla="*/ 54 w 173"/>
              <a:gd name="T3" fmla="*/ 172 h 173"/>
              <a:gd name="T4" fmla="*/ 18 w 173"/>
              <a:gd name="T5" fmla="*/ 172 h 173"/>
              <a:gd name="T6" fmla="*/ 0 w 173"/>
              <a:gd name="T7" fmla="*/ 154 h 173"/>
              <a:gd name="T8" fmla="*/ 0 w 173"/>
              <a:gd name="T9" fmla="*/ 118 h 173"/>
              <a:gd name="T10" fmla="*/ 126 w 173"/>
              <a:gd name="T11" fmla="*/ 0 h 173"/>
              <a:gd name="T12" fmla="*/ 162 w 173"/>
              <a:gd name="T13" fmla="*/ 0 h 173"/>
              <a:gd name="T14" fmla="*/ 172 w 173"/>
              <a:gd name="T15" fmla="*/ 19 h 173"/>
              <a:gd name="T16" fmla="*/ 172 w 173"/>
              <a:gd name="T17" fmla="*/ 55 h 173"/>
              <a:gd name="T18" fmla="*/ 54 w 173"/>
              <a:gd name="T19" fmla="*/ 172 h 173"/>
              <a:gd name="T20" fmla="*/ 36 w 173"/>
              <a:gd name="T21" fmla="*/ 145 h 173"/>
              <a:gd name="T22" fmla="*/ 36 w 173"/>
              <a:gd name="T23" fmla="*/ 145 h 173"/>
              <a:gd name="T24" fmla="*/ 54 w 173"/>
              <a:gd name="T25" fmla="*/ 145 h 173"/>
              <a:gd name="T26" fmla="*/ 144 w 173"/>
              <a:gd name="T27" fmla="*/ 55 h 173"/>
              <a:gd name="T28" fmla="*/ 144 w 173"/>
              <a:gd name="T29" fmla="*/ 27 h 173"/>
              <a:gd name="T30" fmla="*/ 126 w 173"/>
              <a:gd name="T31" fmla="*/ 27 h 173"/>
              <a:gd name="T32" fmla="*/ 36 w 173"/>
              <a:gd name="T33" fmla="*/ 118 h 173"/>
              <a:gd name="T34" fmla="*/ 36 w 173"/>
              <a:gd name="T35" fmla="*/ 1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173">
                <a:moveTo>
                  <a:pt x="54" y="172"/>
                </a:moveTo>
                <a:lnTo>
                  <a:pt x="54" y="172"/>
                </a:lnTo>
                <a:cubicBezTo>
                  <a:pt x="18" y="172"/>
                  <a:pt x="18" y="172"/>
                  <a:pt x="18" y="172"/>
                </a:cubicBezTo>
                <a:cubicBezTo>
                  <a:pt x="9" y="172"/>
                  <a:pt x="0" y="163"/>
                  <a:pt x="0" y="15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2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2" y="0"/>
                  <a:pt x="172" y="9"/>
                  <a:pt x="172" y="19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118"/>
                  <a:pt x="126" y="172"/>
                  <a:pt x="54" y="172"/>
                </a:cubicBezTo>
                <a:close/>
                <a:moveTo>
                  <a:pt x="36" y="145"/>
                </a:moveTo>
                <a:lnTo>
                  <a:pt x="36" y="145"/>
                </a:lnTo>
                <a:cubicBezTo>
                  <a:pt x="54" y="145"/>
                  <a:pt x="54" y="145"/>
                  <a:pt x="54" y="145"/>
                </a:cubicBezTo>
                <a:cubicBezTo>
                  <a:pt x="108" y="145"/>
                  <a:pt x="144" y="100"/>
                  <a:pt x="144" y="55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72" y="27"/>
                  <a:pt x="36" y="73"/>
                  <a:pt x="36" y="118"/>
                </a:cubicBezTo>
                <a:lnTo>
                  <a:pt x="36" y="1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74">
            <a:extLst>
              <a:ext uri="{FF2B5EF4-FFF2-40B4-BE49-F238E27FC236}">
                <a16:creationId xmlns:a16="http://schemas.microsoft.com/office/drawing/2014/main" id="{B71F87BA-7A28-5746-B183-0CA92119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645" y="8479946"/>
            <a:ext cx="182546" cy="182546"/>
          </a:xfrm>
          <a:custGeom>
            <a:avLst/>
            <a:gdLst>
              <a:gd name="T0" fmla="*/ 162 w 173"/>
              <a:gd name="T1" fmla="*/ 172 h 173"/>
              <a:gd name="T2" fmla="*/ 162 w 173"/>
              <a:gd name="T3" fmla="*/ 172 h 173"/>
              <a:gd name="T4" fmla="*/ 126 w 173"/>
              <a:gd name="T5" fmla="*/ 172 h 173"/>
              <a:gd name="T6" fmla="*/ 0 w 173"/>
              <a:gd name="T7" fmla="*/ 54 h 173"/>
              <a:gd name="T8" fmla="*/ 0 w 173"/>
              <a:gd name="T9" fmla="*/ 18 h 173"/>
              <a:gd name="T10" fmla="*/ 18 w 173"/>
              <a:gd name="T11" fmla="*/ 0 h 173"/>
              <a:gd name="T12" fmla="*/ 54 w 173"/>
              <a:gd name="T13" fmla="*/ 0 h 173"/>
              <a:gd name="T14" fmla="*/ 172 w 173"/>
              <a:gd name="T15" fmla="*/ 117 h 173"/>
              <a:gd name="T16" fmla="*/ 172 w 173"/>
              <a:gd name="T17" fmla="*/ 153 h 173"/>
              <a:gd name="T18" fmla="*/ 162 w 173"/>
              <a:gd name="T19" fmla="*/ 172 h 173"/>
              <a:gd name="T20" fmla="*/ 36 w 173"/>
              <a:gd name="T21" fmla="*/ 27 h 173"/>
              <a:gd name="T22" fmla="*/ 36 w 173"/>
              <a:gd name="T23" fmla="*/ 27 h 173"/>
              <a:gd name="T24" fmla="*/ 36 w 173"/>
              <a:gd name="T25" fmla="*/ 54 h 173"/>
              <a:gd name="T26" fmla="*/ 126 w 173"/>
              <a:gd name="T27" fmla="*/ 144 h 173"/>
              <a:gd name="T28" fmla="*/ 144 w 173"/>
              <a:gd name="T29" fmla="*/ 144 h 173"/>
              <a:gd name="T30" fmla="*/ 144 w 173"/>
              <a:gd name="T31" fmla="*/ 117 h 173"/>
              <a:gd name="T32" fmla="*/ 54 w 173"/>
              <a:gd name="T33" fmla="*/ 27 h 173"/>
              <a:gd name="T34" fmla="*/ 36 w 173"/>
              <a:gd name="T35" fmla="*/ 2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173">
                <a:moveTo>
                  <a:pt x="162" y="172"/>
                </a:moveTo>
                <a:lnTo>
                  <a:pt x="162" y="172"/>
                </a:lnTo>
                <a:cubicBezTo>
                  <a:pt x="126" y="172"/>
                  <a:pt x="126" y="172"/>
                  <a:pt x="126" y="172"/>
                </a:cubicBezTo>
                <a:cubicBezTo>
                  <a:pt x="54" y="172"/>
                  <a:pt x="0" y="117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26" y="0"/>
                  <a:pt x="172" y="54"/>
                  <a:pt x="172" y="117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72" y="163"/>
                  <a:pt x="172" y="172"/>
                  <a:pt x="162" y="172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36" y="54"/>
                  <a:pt x="36" y="54"/>
                  <a:pt x="36" y="54"/>
                </a:cubicBezTo>
                <a:cubicBezTo>
                  <a:pt x="36" y="99"/>
                  <a:pt x="72" y="144"/>
                  <a:pt x="12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144" y="72"/>
                  <a:pt x="108" y="27"/>
                  <a:pt x="54" y="27"/>
                </a:cubicBezTo>
                <a:lnTo>
                  <a:pt x="3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75">
            <a:extLst>
              <a:ext uri="{FF2B5EF4-FFF2-40B4-BE49-F238E27FC236}">
                <a16:creationId xmlns:a16="http://schemas.microsoft.com/office/drawing/2014/main" id="{274B2B04-30E3-0540-B547-F0057F76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640" y="8653130"/>
            <a:ext cx="163823" cy="126375"/>
          </a:xfrm>
          <a:custGeom>
            <a:avLst/>
            <a:gdLst>
              <a:gd name="T0" fmla="*/ 118 w 155"/>
              <a:gd name="T1" fmla="*/ 117 h 118"/>
              <a:gd name="T2" fmla="*/ 118 w 155"/>
              <a:gd name="T3" fmla="*/ 117 h 118"/>
              <a:gd name="T4" fmla="*/ 100 w 155"/>
              <a:gd name="T5" fmla="*/ 117 h 118"/>
              <a:gd name="T6" fmla="*/ 9 w 155"/>
              <a:gd name="T7" fmla="*/ 54 h 118"/>
              <a:gd name="T8" fmla="*/ 9 w 155"/>
              <a:gd name="T9" fmla="*/ 45 h 118"/>
              <a:gd name="T10" fmla="*/ 19 w 155"/>
              <a:gd name="T11" fmla="*/ 27 h 118"/>
              <a:gd name="T12" fmla="*/ 136 w 155"/>
              <a:gd name="T13" fmla="*/ 9 h 118"/>
              <a:gd name="T14" fmla="*/ 145 w 155"/>
              <a:gd name="T15" fmla="*/ 9 h 118"/>
              <a:gd name="T16" fmla="*/ 154 w 155"/>
              <a:gd name="T17" fmla="*/ 18 h 118"/>
              <a:gd name="T18" fmla="*/ 154 w 155"/>
              <a:gd name="T19" fmla="*/ 90 h 118"/>
              <a:gd name="T20" fmla="*/ 136 w 155"/>
              <a:gd name="T21" fmla="*/ 117 h 118"/>
              <a:gd name="T22" fmla="*/ 118 w 155"/>
              <a:gd name="T23" fmla="*/ 117 h 118"/>
              <a:gd name="T24" fmla="*/ 64 w 155"/>
              <a:gd name="T25" fmla="*/ 54 h 118"/>
              <a:gd name="T26" fmla="*/ 64 w 155"/>
              <a:gd name="T27" fmla="*/ 54 h 118"/>
              <a:gd name="T28" fmla="*/ 118 w 155"/>
              <a:gd name="T29" fmla="*/ 90 h 118"/>
              <a:gd name="T30" fmla="*/ 118 w 155"/>
              <a:gd name="T31" fmla="*/ 90 h 118"/>
              <a:gd name="T32" fmla="*/ 127 w 155"/>
              <a:gd name="T33" fmla="*/ 90 h 118"/>
              <a:gd name="T34" fmla="*/ 127 w 155"/>
              <a:gd name="T35" fmla="*/ 90 h 118"/>
              <a:gd name="T36" fmla="*/ 127 w 155"/>
              <a:gd name="T37" fmla="*/ 36 h 118"/>
              <a:gd name="T38" fmla="*/ 64 w 155"/>
              <a:gd name="T39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5" h="118">
                <a:moveTo>
                  <a:pt x="118" y="117"/>
                </a:moveTo>
                <a:lnTo>
                  <a:pt x="118" y="117"/>
                </a:lnTo>
                <a:cubicBezTo>
                  <a:pt x="118" y="117"/>
                  <a:pt x="109" y="117"/>
                  <a:pt x="100" y="117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4"/>
                  <a:pt x="0" y="45"/>
                  <a:pt x="9" y="45"/>
                </a:cubicBezTo>
                <a:cubicBezTo>
                  <a:pt x="9" y="36"/>
                  <a:pt x="9" y="27"/>
                  <a:pt x="19" y="27"/>
                </a:cubicBezTo>
                <a:cubicBezTo>
                  <a:pt x="55" y="27"/>
                  <a:pt x="100" y="18"/>
                  <a:pt x="136" y="9"/>
                </a:cubicBezTo>
                <a:cubicBezTo>
                  <a:pt x="136" y="0"/>
                  <a:pt x="145" y="0"/>
                  <a:pt x="145" y="9"/>
                </a:cubicBezTo>
                <a:cubicBezTo>
                  <a:pt x="154" y="9"/>
                  <a:pt x="154" y="18"/>
                  <a:pt x="154" y="18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54" y="99"/>
                  <a:pt x="145" y="108"/>
                  <a:pt x="136" y="117"/>
                </a:cubicBezTo>
                <a:cubicBezTo>
                  <a:pt x="136" y="117"/>
                  <a:pt x="127" y="117"/>
                  <a:pt x="118" y="117"/>
                </a:cubicBezTo>
                <a:close/>
                <a:moveTo>
                  <a:pt x="64" y="54"/>
                </a:moveTo>
                <a:lnTo>
                  <a:pt x="64" y="54"/>
                </a:lnTo>
                <a:cubicBezTo>
                  <a:pt x="118" y="90"/>
                  <a:pt x="118" y="90"/>
                  <a:pt x="118" y="90"/>
                </a:cubicBezTo>
                <a:lnTo>
                  <a:pt x="118" y="90"/>
                </a:lnTo>
                <a:lnTo>
                  <a:pt x="127" y="90"/>
                </a:lnTo>
                <a:lnTo>
                  <a:pt x="127" y="90"/>
                </a:lnTo>
                <a:cubicBezTo>
                  <a:pt x="127" y="36"/>
                  <a:pt x="127" y="36"/>
                  <a:pt x="127" y="36"/>
                </a:cubicBezTo>
                <a:cubicBezTo>
                  <a:pt x="109" y="45"/>
                  <a:pt x="82" y="54"/>
                  <a:pt x="64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76">
            <a:extLst>
              <a:ext uri="{FF2B5EF4-FFF2-40B4-BE49-F238E27FC236}">
                <a16:creationId xmlns:a16="http://schemas.microsoft.com/office/drawing/2014/main" id="{6B7FD05C-124B-4547-893B-CF9E3914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459" y="8194430"/>
            <a:ext cx="229349" cy="145098"/>
          </a:xfrm>
          <a:custGeom>
            <a:avLst/>
            <a:gdLst>
              <a:gd name="T0" fmla="*/ 9 w 218"/>
              <a:gd name="T1" fmla="*/ 135 h 136"/>
              <a:gd name="T2" fmla="*/ 9 w 218"/>
              <a:gd name="T3" fmla="*/ 135 h 136"/>
              <a:gd name="T4" fmla="*/ 0 w 218"/>
              <a:gd name="T5" fmla="*/ 126 h 136"/>
              <a:gd name="T6" fmla="*/ 9 w 218"/>
              <a:gd name="T7" fmla="*/ 108 h 136"/>
              <a:gd name="T8" fmla="*/ 171 w 218"/>
              <a:gd name="T9" fmla="*/ 0 h 136"/>
              <a:gd name="T10" fmla="*/ 199 w 218"/>
              <a:gd name="T11" fmla="*/ 0 h 136"/>
              <a:gd name="T12" fmla="*/ 217 w 218"/>
              <a:gd name="T13" fmla="*/ 27 h 136"/>
              <a:gd name="T14" fmla="*/ 217 w 218"/>
              <a:gd name="T15" fmla="*/ 99 h 136"/>
              <a:gd name="T16" fmla="*/ 217 w 218"/>
              <a:gd name="T17" fmla="*/ 108 h 136"/>
              <a:gd name="T18" fmla="*/ 208 w 218"/>
              <a:gd name="T19" fmla="*/ 108 h 136"/>
              <a:gd name="T20" fmla="*/ 18 w 218"/>
              <a:gd name="T21" fmla="*/ 135 h 136"/>
              <a:gd name="T22" fmla="*/ 18 w 218"/>
              <a:gd name="T23" fmla="*/ 135 h 136"/>
              <a:gd name="T24" fmla="*/ 18 w 218"/>
              <a:gd name="T25" fmla="*/ 135 h 136"/>
              <a:gd name="T26" fmla="*/ 9 w 218"/>
              <a:gd name="T27" fmla="*/ 135 h 136"/>
              <a:gd name="T28" fmla="*/ 190 w 218"/>
              <a:gd name="T29" fmla="*/ 27 h 136"/>
              <a:gd name="T30" fmla="*/ 190 w 218"/>
              <a:gd name="T31" fmla="*/ 27 h 136"/>
              <a:gd name="T32" fmla="*/ 181 w 218"/>
              <a:gd name="T33" fmla="*/ 27 h 136"/>
              <a:gd name="T34" fmla="*/ 99 w 218"/>
              <a:gd name="T35" fmla="*/ 81 h 136"/>
              <a:gd name="T36" fmla="*/ 190 w 218"/>
              <a:gd name="T37" fmla="*/ 81 h 136"/>
              <a:gd name="T38" fmla="*/ 190 w 218"/>
              <a:gd name="T39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8" h="136">
                <a:moveTo>
                  <a:pt x="9" y="135"/>
                </a:moveTo>
                <a:lnTo>
                  <a:pt x="9" y="135"/>
                </a:lnTo>
                <a:cubicBezTo>
                  <a:pt x="9" y="135"/>
                  <a:pt x="0" y="135"/>
                  <a:pt x="0" y="126"/>
                </a:cubicBezTo>
                <a:cubicBezTo>
                  <a:pt x="0" y="117"/>
                  <a:pt x="0" y="108"/>
                  <a:pt x="9" y="108"/>
                </a:cubicBezTo>
                <a:cubicBezTo>
                  <a:pt x="171" y="0"/>
                  <a:pt x="171" y="0"/>
                  <a:pt x="171" y="0"/>
                </a:cubicBezTo>
                <a:cubicBezTo>
                  <a:pt x="181" y="0"/>
                  <a:pt x="190" y="0"/>
                  <a:pt x="199" y="0"/>
                </a:cubicBezTo>
                <a:cubicBezTo>
                  <a:pt x="217" y="9"/>
                  <a:pt x="217" y="18"/>
                  <a:pt x="217" y="27"/>
                </a:cubicBezTo>
                <a:cubicBezTo>
                  <a:pt x="217" y="99"/>
                  <a:pt x="217" y="99"/>
                  <a:pt x="217" y="99"/>
                </a:cubicBezTo>
                <a:lnTo>
                  <a:pt x="217" y="108"/>
                </a:lnTo>
                <a:cubicBezTo>
                  <a:pt x="208" y="108"/>
                  <a:pt x="208" y="108"/>
                  <a:pt x="208" y="108"/>
                </a:cubicBezTo>
                <a:cubicBezTo>
                  <a:pt x="145" y="99"/>
                  <a:pt x="81" y="108"/>
                  <a:pt x="18" y="135"/>
                </a:cubicBezTo>
                <a:lnTo>
                  <a:pt x="18" y="135"/>
                </a:lnTo>
                <a:lnTo>
                  <a:pt x="18" y="135"/>
                </a:lnTo>
                <a:cubicBezTo>
                  <a:pt x="18" y="135"/>
                  <a:pt x="18" y="135"/>
                  <a:pt x="9" y="135"/>
                </a:cubicBezTo>
                <a:close/>
                <a:moveTo>
                  <a:pt x="190" y="27"/>
                </a:moveTo>
                <a:lnTo>
                  <a:pt x="190" y="27"/>
                </a:lnTo>
                <a:cubicBezTo>
                  <a:pt x="190" y="27"/>
                  <a:pt x="190" y="27"/>
                  <a:pt x="181" y="27"/>
                </a:cubicBezTo>
                <a:cubicBezTo>
                  <a:pt x="99" y="81"/>
                  <a:pt x="99" y="81"/>
                  <a:pt x="99" y="81"/>
                </a:cubicBezTo>
                <a:cubicBezTo>
                  <a:pt x="126" y="81"/>
                  <a:pt x="162" y="81"/>
                  <a:pt x="190" y="81"/>
                </a:cubicBezTo>
                <a:cubicBezTo>
                  <a:pt x="190" y="27"/>
                  <a:pt x="190" y="27"/>
                  <a:pt x="190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77">
            <a:extLst>
              <a:ext uri="{FF2B5EF4-FFF2-40B4-BE49-F238E27FC236}">
                <a16:creationId xmlns:a16="http://schemas.microsoft.com/office/drawing/2014/main" id="{FA38A212-0B90-CD46-9098-02B9929A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459" y="8306765"/>
            <a:ext cx="210626" cy="411894"/>
          </a:xfrm>
          <a:custGeom>
            <a:avLst/>
            <a:gdLst>
              <a:gd name="T0" fmla="*/ 162 w 200"/>
              <a:gd name="T1" fmla="*/ 389 h 390"/>
              <a:gd name="T2" fmla="*/ 162 w 200"/>
              <a:gd name="T3" fmla="*/ 389 h 390"/>
              <a:gd name="T4" fmla="*/ 9 w 200"/>
              <a:gd name="T5" fmla="*/ 362 h 390"/>
              <a:gd name="T6" fmla="*/ 0 w 200"/>
              <a:gd name="T7" fmla="*/ 353 h 390"/>
              <a:gd name="T8" fmla="*/ 9 w 200"/>
              <a:gd name="T9" fmla="*/ 335 h 390"/>
              <a:gd name="T10" fmla="*/ 45 w 200"/>
              <a:gd name="T11" fmla="*/ 181 h 390"/>
              <a:gd name="T12" fmla="*/ 9 w 200"/>
              <a:gd name="T13" fmla="*/ 18 h 390"/>
              <a:gd name="T14" fmla="*/ 9 w 200"/>
              <a:gd name="T15" fmla="*/ 0 h 390"/>
              <a:gd name="T16" fmla="*/ 27 w 200"/>
              <a:gd name="T17" fmla="*/ 9 h 390"/>
              <a:gd name="T18" fmla="*/ 72 w 200"/>
              <a:gd name="T19" fmla="*/ 181 h 390"/>
              <a:gd name="T20" fmla="*/ 36 w 200"/>
              <a:gd name="T21" fmla="*/ 335 h 390"/>
              <a:gd name="T22" fmla="*/ 181 w 200"/>
              <a:gd name="T23" fmla="*/ 353 h 390"/>
              <a:gd name="T24" fmla="*/ 199 w 200"/>
              <a:gd name="T25" fmla="*/ 371 h 390"/>
              <a:gd name="T26" fmla="*/ 181 w 200"/>
              <a:gd name="T27" fmla="*/ 389 h 390"/>
              <a:gd name="T28" fmla="*/ 162 w 200"/>
              <a:gd name="T2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390">
                <a:moveTo>
                  <a:pt x="162" y="389"/>
                </a:moveTo>
                <a:lnTo>
                  <a:pt x="162" y="389"/>
                </a:lnTo>
                <a:cubicBezTo>
                  <a:pt x="108" y="389"/>
                  <a:pt x="63" y="380"/>
                  <a:pt x="9" y="362"/>
                </a:cubicBezTo>
                <a:cubicBezTo>
                  <a:pt x="9" y="353"/>
                  <a:pt x="9" y="353"/>
                  <a:pt x="0" y="353"/>
                </a:cubicBezTo>
                <a:cubicBezTo>
                  <a:pt x="0" y="344"/>
                  <a:pt x="0" y="344"/>
                  <a:pt x="9" y="335"/>
                </a:cubicBezTo>
                <a:cubicBezTo>
                  <a:pt x="36" y="290"/>
                  <a:pt x="45" y="235"/>
                  <a:pt x="45" y="181"/>
                </a:cubicBezTo>
                <a:cubicBezTo>
                  <a:pt x="45" y="127"/>
                  <a:pt x="36" y="63"/>
                  <a:pt x="9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63" y="54"/>
                  <a:pt x="72" y="118"/>
                  <a:pt x="72" y="181"/>
                </a:cubicBezTo>
                <a:cubicBezTo>
                  <a:pt x="72" y="235"/>
                  <a:pt x="63" y="290"/>
                  <a:pt x="36" y="335"/>
                </a:cubicBezTo>
                <a:cubicBezTo>
                  <a:pt x="81" y="353"/>
                  <a:pt x="135" y="362"/>
                  <a:pt x="181" y="353"/>
                </a:cubicBezTo>
                <a:cubicBezTo>
                  <a:pt x="190" y="353"/>
                  <a:pt x="199" y="362"/>
                  <a:pt x="199" y="371"/>
                </a:cubicBezTo>
                <a:cubicBezTo>
                  <a:pt x="199" y="380"/>
                  <a:pt x="190" y="389"/>
                  <a:pt x="181" y="389"/>
                </a:cubicBezTo>
                <a:cubicBezTo>
                  <a:pt x="171" y="389"/>
                  <a:pt x="162" y="389"/>
                  <a:pt x="162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78">
            <a:extLst>
              <a:ext uri="{FF2B5EF4-FFF2-40B4-BE49-F238E27FC236}">
                <a16:creationId xmlns:a16="http://schemas.microsoft.com/office/drawing/2014/main" id="{D4D6C37D-5FC1-F245-89DA-0BCC59B2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724" y="8278681"/>
            <a:ext cx="135739" cy="56167"/>
          </a:xfrm>
          <a:custGeom>
            <a:avLst/>
            <a:gdLst>
              <a:gd name="T0" fmla="*/ 108 w 127"/>
              <a:gd name="T1" fmla="*/ 54 h 55"/>
              <a:gd name="T2" fmla="*/ 108 w 127"/>
              <a:gd name="T3" fmla="*/ 54 h 55"/>
              <a:gd name="T4" fmla="*/ 108 w 127"/>
              <a:gd name="T5" fmla="*/ 54 h 55"/>
              <a:gd name="T6" fmla="*/ 18 w 127"/>
              <a:gd name="T7" fmla="*/ 27 h 55"/>
              <a:gd name="T8" fmla="*/ 0 w 127"/>
              <a:gd name="T9" fmla="*/ 18 h 55"/>
              <a:gd name="T10" fmla="*/ 18 w 127"/>
              <a:gd name="T11" fmla="*/ 0 h 55"/>
              <a:gd name="T12" fmla="*/ 117 w 127"/>
              <a:gd name="T13" fmla="*/ 27 h 55"/>
              <a:gd name="T14" fmla="*/ 126 w 127"/>
              <a:gd name="T15" fmla="*/ 45 h 55"/>
              <a:gd name="T16" fmla="*/ 108 w 127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55">
                <a:moveTo>
                  <a:pt x="108" y="54"/>
                </a:moveTo>
                <a:lnTo>
                  <a:pt x="108" y="54"/>
                </a:lnTo>
                <a:lnTo>
                  <a:pt x="108" y="54"/>
                </a:lnTo>
                <a:cubicBezTo>
                  <a:pt x="72" y="45"/>
                  <a:pt x="45" y="36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4" y="9"/>
                  <a:pt x="81" y="18"/>
                  <a:pt x="117" y="27"/>
                </a:cubicBezTo>
                <a:cubicBezTo>
                  <a:pt x="126" y="27"/>
                  <a:pt x="126" y="36"/>
                  <a:pt x="126" y="45"/>
                </a:cubicBezTo>
                <a:cubicBezTo>
                  <a:pt x="117" y="54"/>
                  <a:pt x="117" y="54"/>
                  <a:pt x="10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79">
            <a:extLst>
              <a:ext uri="{FF2B5EF4-FFF2-40B4-BE49-F238E27FC236}">
                <a16:creationId xmlns:a16="http://schemas.microsoft.com/office/drawing/2014/main" id="{08F0D2C2-28AC-A64D-BB7D-24D0D441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380" y="8367611"/>
            <a:ext cx="238710" cy="327643"/>
          </a:xfrm>
          <a:custGeom>
            <a:avLst/>
            <a:gdLst>
              <a:gd name="T0" fmla="*/ 9 w 227"/>
              <a:gd name="T1" fmla="*/ 308 h 309"/>
              <a:gd name="T2" fmla="*/ 9 w 227"/>
              <a:gd name="T3" fmla="*/ 308 h 309"/>
              <a:gd name="T4" fmla="*/ 0 w 227"/>
              <a:gd name="T5" fmla="*/ 299 h 309"/>
              <a:gd name="T6" fmla="*/ 9 w 227"/>
              <a:gd name="T7" fmla="*/ 281 h 309"/>
              <a:gd name="T8" fmla="*/ 144 w 227"/>
              <a:gd name="T9" fmla="*/ 181 h 309"/>
              <a:gd name="T10" fmla="*/ 190 w 227"/>
              <a:gd name="T11" fmla="*/ 136 h 309"/>
              <a:gd name="T12" fmla="*/ 190 w 227"/>
              <a:gd name="T13" fmla="*/ 109 h 309"/>
              <a:gd name="T14" fmla="*/ 126 w 227"/>
              <a:gd name="T15" fmla="*/ 46 h 309"/>
              <a:gd name="T16" fmla="*/ 109 w 227"/>
              <a:gd name="T17" fmla="*/ 37 h 309"/>
              <a:gd name="T18" fmla="*/ 109 w 227"/>
              <a:gd name="T19" fmla="*/ 9 h 309"/>
              <a:gd name="T20" fmla="*/ 126 w 227"/>
              <a:gd name="T21" fmla="*/ 9 h 309"/>
              <a:gd name="T22" fmla="*/ 144 w 227"/>
              <a:gd name="T23" fmla="*/ 28 h 309"/>
              <a:gd name="T24" fmla="*/ 208 w 227"/>
              <a:gd name="T25" fmla="*/ 82 h 309"/>
              <a:gd name="T26" fmla="*/ 208 w 227"/>
              <a:gd name="T27" fmla="*/ 163 h 309"/>
              <a:gd name="T28" fmla="*/ 163 w 227"/>
              <a:gd name="T29" fmla="*/ 199 h 309"/>
              <a:gd name="T30" fmla="*/ 18 w 227"/>
              <a:gd name="T31" fmla="*/ 308 h 309"/>
              <a:gd name="T32" fmla="*/ 9 w 227"/>
              <a:gd name="T33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309">
                <a:moveTo>
                  <a:pt x="9" y="308"/>
                </a:moveTo>
                <a:lnTo>
                  <a:pt x="9" y="308"/>
                </a:lnTo>
                <a:lnTo>
                  <a:pt x="0" y="299"/>
                </a:lnTo>
                <a:cubicBezTo>
                  <a:pt x="0" y="290"/>
                  <a:pt x="0" y="281"/>
                  <a:pt x="9" y="281"/>
                </a:cubicBezTo>
                <a:cubicBezTo>
                  <a:pt x="63" y="253"/>
                  <a:pt x="109" y="226"/>
                  <a:pt x="144" y="181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199" y="127"/>
                  <a:pt x="199" y="118"/>
                  <a:pt x="190" y="109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18" y="46"/>
                  <a:pt x="118" y="37"/>
                  <a:pt x="109" y="37"/>
                </a:cubicBezTo>
                <a:cubicBezTo>
                  <a:pt x="99" y="28"/>
                  <a:pt x="99" y="19"/>
                  <a:pt x="109" y="9"/>
                </a:cubicBezTo>
                <a:cubicBezTo>
                  <a:pt x="109" y="9"/>
                  <a:pt x="118" y="0"/>
                  <a:pt x="126" y="9"/>
                </a:cubicBezTo>
                <a:cubicBezTo>
                  <a:pt x="135" y="19"/>
                  <a:pt x="135" y="19"/>
                  <a:pt x="144" y="28"/>
                </a:cubicBezTo>
                <a:cubicBezTo>
                  <a:pt x="208" y="82"/>
                  <a:pt x="208" y="82"/>
                  <a:pt x="208" y="82"/>
                </a:cubicBezTo>
                <a:cubicBezTo>
                  <a:pt x="226" y="100"/>
                  <a:pt x="226" y="136"/>
                  <a:pt x="208" y="163"/>
                </a:cubicBezTo>
                <a:cubicBezTo>
                  <a:pt x="163" y="199"/>
                  <a:pt x="163" y="199"/>
                  <a:pt x="163" y="199"/>
                </a:cubicBezTo>
                <a:cubicBezTo>
                  <a:pt x="126" y="244"/>
                  <a:pt x="72" y="281"/>
                  <a:pt x="18" y="308"/>
                </a:cubicBezTo>
                <a:cubicBezTo>
                  <a:pt x="18" y="308"/>
                  <a:pt x="18" y="308"/>
                  <a:pt x="9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80">
            <a:extLst>
              <a:ext uri="{FF2B5EF4-FFF2-40B4-BE49-F238E27FC236}">
                <a16:creationId xmlns:a16="http://schemas.microsoft.com/office/drawing/2014/main" id="{F8E8E680-4689-EC48-B4DF-BD258D809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829" y="8306765"/>
            <a:ext cx="290198" cy="383811"/>
          </a:xfrm>
          <a:custGeom>
            <a:avLst/>
            <a:gdLst>
              <a:gd name="T0" fmla="*/ 217 w 272"/>
              <a:gd name="T1" fmla="*/ 362 h 363"/>
              <a:gd name="T2" fmla="*/ 217 w 272"/>
              <a:gd name="T3" fmla="*/ 362 h 363"/>
              <a:gd name="T4" fmla="*/ 208 w 272"/>
              <a:gd name="T5" fmla="*/ 362 h 363"/>
              <a:gd name="T6" fmla="*/ 81 w 272"/>
              <a:gd name="T7" fmla="*/ 280 h 363"/>
              <a:gd name="T8" fmla="*/ 18 w 272"/>
              <a:gd name="T9" fmla="*/ 217 h 363"/>
              <a:gd name="T10" fmla="*/ 0 w 272"/>
              <a:gd name="T11" fmla="*/ 181 h 363"/>
              <a:gd name="T12" fmla="*/ 18 w 272"/>
              <a:gd name="T13" fmla="*/ 145 h 363"/>
              <a:gd name="T14" fmla="*/ 63 w 272"/>
              <a:gd name="T15" fmla="*/ 100 h 363"/>
              <a:gd name="T16" fmla="*/ 208 w 272"/>
              <a:gd name="T17" fmla="*/ 0 h 363"/>
              <a:gd name="T18" fmla="*/ 208 w 272"/>
              <a:gd name="T19" fmla="*/ 0 h 363"/>
              <a:gd name="T20" fmla="*/ 217 w 272"/>
              <a:gd name="T21" fmla="*/ 0 h 363"/>
              <a:gd name="T22" fmla="*/ 226 w 272"/>
              <a:gd name="T23" fmla="*/ 9 h 363"/>
              <a:gd name="T24" fmla="*/ 271 w 272"/>
              <a:gd name="T25" fmla="*/ 181 h 363"/>
              <a:gd name="T26" fmla="*/ 226 w 272"/>
              <a:gd name="T27" fmla="*/ 353 h 363"/>
              <a:gd name="T28" fmla="*/ 217 w 272"/>
              <a:gd name="T29" fmla="*/ 362 h 363"/>
              <a:gd name="T30" fmla="*/ 208 w 272"/>
              <a:gd name="T31" fmla="*/ 27 h 363"/>
              <a:gd name="T32" fmla="*/ 208 w 272"/>
              <a:gd name="T33" fmla="*/ 27 h 363"/>
              <a:gd name="T34" fmla="*/ 81 w 272"/>
              <a:gd name="T35" fmla="*/ 118 h 363"/>
              <a:gd name="T36" fmla="*/ 36 w 272"/>
              <a:gd name="T37" fmla="*/ 163 h 363"/>
              <a:gd name="T38" fmla="*/ 36 w 272"/>
              <a:gd name="T39" fmla="*/ 181 h 363"/>
              <a:gd name="T40" fmla="*/ 36 w 272"/>
              <a:gd name="T41" fmla="*/ 199 h 363"/>
              <a:gd name="T42" fmla="*/ 100 w 272"/>
              <a:gd name="T43" fmla="*/ 253 h 363"/>
              <a:gd name="T44" fmla="*/ 208 w 272"/>
              <a:gd name="T45" fmla="*/ 326 h 363"/>
              <a:gd name="T46" fmla="*/ 244 w 272"/>
              <a:gd name="T47" fmla="*/ 181 h 363"/>
              <a:gd name="T48" fmla="*/ 208 w 272"/>
              <a:gd name="T49" fmla="*/ 2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2" h="363">
                <a:moveTo>
                  <a:pt x="217" y="362"/>
                </a:moveTo>
                <a:lnTo>
                  <a:pt x="217" y="362"/>
                </a:lnTo>
                <a:cubicBezTo>
                  <a:pt x="217" y="362"/>
                  <a:pt x="217" y="362"/>
                  <a:pt x="208" y="362"/>
                </a:cubicBezTo>
                <a:cubicBezTo>
                  <a:pt x="163" y="344"/>
                  <a:pt x="117" y="307"/>
                  <a:pt x="81" y="280"/>
                </a:cubicBezTo>
                <a:cubicBezTo>
                  <a:pt x="18" y="217"/>
                  <a:pt x="18" y="217"/>
                  <a:pt x="18" y="217"/>
                </a:cubicBezTo>
                <a:cubicBezTo>
                  <a:pt x="9" y="208"/>
                  <a:pt x="0" y="199"/>
                  <a:pt x="0" y="181"/>
                </a:cubicBezTo>
                <a:cubicBezTo>
                  <a:pt x="0" y="172"/>
                  <a:pt x="9" y="154"/>
                  <a:pt x="18" y="14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100" y="54"/>
                  <a:pt x="154" y="18"/>
                  <a:pt x="208" y="0"/>
                </a:cubicBezTo>
                <a:lnTo>
                  <a:pt x="208" y="0"/>
                </a:lnTo>
                <a:cubicBezTo>
                  <a:pt x="217" y="0"/>
                  <a:pt x="217" y="0"/>
                  <a:pt x="217" y="0"/>
                </a:cubicBezTo>
                <a:cubicBezTo>
                  <a:pt x="217" y="0"/>
                  <a:pt x="226" y="0"/>
                  <a:pt x="226" y="9"/>
                </a:cubicBezTo>
                <a:cubicBezTo>
                  <a:pt x="262" y="54"/>
                  <a:pt x="271" y="118"/>
                  <a:pt x="271" y="181"/>
                </a:cubicBezTo>
                <a:cubicBezTo>
                  <a:pt x="271" y="235"/>
                  <a:pt x="262" y="298"/>
                  <a:pt x="226" y="353"/>
                </a:cubicBezTo>
                <a:lnTo>
                  <a:pt x="217" y="362"/>
                </a:lnTo>
                <a:close/>
                <a:moveTo>
                  <a:pt x="208" y="27"/>
                </a:moveTo>
                <a:lnTo>
                  <a:pt x="208" y="27"/>
                </a:lnTo>
                <a:cubicBezTo>
                  <a:pt x="163" y="54"/>
                  <a:pt x="117" y="82"/>
                  <a:pt x="81" y="118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172"/>
                  <a:pt x="36" y="172"/>
                  <a:pt x="36" y="181"/>
                </a:cubicBezTo>
                <a:cubicBezTo>
                  <a:pt x="36" y="190"/>
                  <a:pt x="36" y="190"/>
                  <a:pt x="36" y="199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36" y="290"/>
                  <a:pt x="172" y="307"/>
                  <a:pt x="208" y="326"/>
                </a:cubicBezTo>
                <a:cubicBezTo>
                  <a:pt x="235" y="280"/>
                  <a:pt x="244" y="226"/>
                  <a:pt x="244" y="181"/>
                </a:cubicBezTo>
                <a:cubicBezTo>
                  <a:pt x="244" y="127"/>
                  <a:pt x="235" y="73"/>
                  <a:pt x="20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81">
            <a:extLst>
              <a:ext uri="{FF2B5EF4-FFF2-40B4-BE49-F238E27FC236}">
                <a16:creationId xmlns:a16="http://schemas.microsoft.com/office/drawing/2014/main" id="{71F96DDC-CB3E-004A-8914-FDB3A918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459" y="8297403"/>
            <a:ext cx="37445" cy="37445"/>
          </a:xfrm>
          <a:custGeom>
            <a:avLst/>
            <a:gdLst>
              <a:gd name="T0" fmla="*/ 9 w 37"/>
              <a:gd name="T1" fmla="*/ 36 h 37"/>
              <a:gd name="T2" fmla="*/ 9 w 37"/>
              <a:gd name="T3" fmla="*/ 36 h 37"/>
              <a:gd name="T4" fmla="*/ 0 w 37"/>
              <a:gd name="T5" fmla="*/ 27 h 37"/>
              <a:gd name="T6" fmla="*/ 9 w 37"/>
              <a:gd name="T7" fmla="*/ 9 h 37"/>
              <a:gd name="T8" fmla="*/ 9 w 37"/>
              <a:gd name="T9" fmla="*/ 9 h 37"/>
              <a:gd name="T10" fmla="*/ 9 w 37"/>
              <a:gd name="T11" fmla="*/ 9 h 37"/>
              <a:gd name="T12" fmla="*/ 27 w 37"/>
              <a:gd name="T13" fmla="*/ 9 h 37"/>
              <a:gd name="T14" fmla="*/ 27 w 37"/>
              <a:gd name="T15" fmla="*/ 18 h 37"/>
              <a:gd name="T16" fmla="*/ 27 w 37"/>
              <a:gd name="T17" fmla="*/ 27 h 37"/>
              <a:gd name="T18" fmla="*/ 18 w 37"/>
              <a:gd name="T19" fmla="*/ 36 h 37"/>
              <a:gd name="T20" fmla="*/ 18 w 37"/>
              <a:gd name="T21" fmla="*/ 36 h 37"/>
              <a:gd name="T22" fmla="*/ 9 w 37"/>
              <a:gd name="T2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18"/>
                  <a:pt x="0" y="9"/>
                  <a:pt x="9" y="9"/>
                </a:cubicBezTo>
                <a:lnTo>
                  <a:pt x="9" y="9"/>
                </a:lnTo>
                <a:lnTo>
                  <a:pt x="9" y="9"/>
                </a:lnTo>
                <a:cubicBezTo>
                  <a:pt x="18" y="0"/>
                  <a:pt x="27" y="9"/>
                  <a:pt x="27" y="9"/>
                </a:cubicBezTo>
                <a:lnTo>
                  <a:pt x="27" y="18"/>
                </a:lnTo>
                <a:cubicBezTo>
                  <a:pt x="36" y="18"/>
                  <a:pt x="36" y="27"/>
                  <a:pt x="27" y="27"/>
                </a:cubicBezTo>
                <a:cubicBezTo>
                  <a:pt x="27" y="36"/>
                  <a:pt x="27" y="36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82">
            <a:extLst>
              <a:ext uri="{FF2B5EF4-FFF2-40B4-BE49-F238E27FC236}">
                <a16:creationId xmlns:a16="http://schemas.microsoft.com/office/drawing/2014/main" id="{A499FC20-EB3B-9344-975E-B52377C4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473" y="8376972"/>
            <a:ext cx="51488" cy="243392"/>
          </a:xfrm>
          <a:custGeom>
            <a:avLst/>
            <a:gdLst>
              <a:gd name="T0" fmla="*/ 18 w 47"/>
              <a:gd name="T1" fmla="*/ 227 h 228"/>
              <a:gd name="T2" fmla="*/ 18 w 47"/>
              <a:gd name="T3" fmla="*/ 227 h 228"/>
              <a:gd name="T4" fmla="*/ 9 w 47"/>
              <a:gd name="T5" fmla="*/ 227 h 228"/>
              <a:gd name="T6" fmla="*/ 0 w 47"/>
              <a:gd name="T7" fmla="*/ 208 h 228"/>
              <a:gd name="T8" fmla="*/ 18 w 47"/>
              <a:gd name="T9" fmla="*/ 118 h 228"/>
              <a:gd name="T10" fmla="*/ 0 w 47"/>
              <a:gd name="T11" fmla="*/ 19 h 228"/>
              <a:gd name="T12" fmla="*/ 9 w 47"/>
              <a:gd name="T13" fmla="*/ 0 h 228"/>
              <a:gd name="T14" fmla="*/ 27 w 47"/>
              <a:gd name="T15" fmla="*/ 19 h 228"/>
              <a:gd name="T16" fmla="*/ 46 w 47"/>
              <a:gd name="T17" fmla="*/ 118 h 228"/>
              <a:gd name="T18" fmla="*/ 27 w 47"/>
              <a:gd name="T19" fmla="*/ 217 h 228"/>
              <a:gd name="T20" fmla="*/ 18 w 47"/>
              <a:gd name="T2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228">
                <a:moveTo>
                  <a:pt x="18" y="227"/>
                </a:moveTo>
                <a:lnTo>
                  <a:pt x="18" y="227"/>
                </a:lnTo>
                <a:lnTo>
                  <a:pt x="9" y="227"/>
                </a:lnTo>
                <a:cubicBezTo>
                  <a:pt x="0" y="227"/>
                  <a:pt x="0" y="217"/>
                  <a:pt x="0" y="208"/>
                </a:cubicBezTo>
                <a:cubicBezTo>
                  <a:pt x="9" y="181"/>
                  <a:pt x="18" y="145"/>
                  <a:pt x="18" y="118"/>
                </a:cubicBezTo>
                <a:cubicBezTo>
                  <a:pt x="18" y="82"/>
                  <a:pt x="9" y="55"/>
                  <a:pt x="0" y="19"/>
                </a:cubicBezTo>
                <a:cubicBezTo>
                  <a:pt x="0" y="19"/>
                  <a:pt x="0" y="10"/>
                  <a:pt x="9" y="0"/>
                </a:cubicBezTo>
                <a:cubicBezTo>
                  <a:pt x="18" y="0"/>
                  <a:pt x="27" y="10"/>
                  <a:pt x="27" y="19"/>
                </a:cubicBezTo>
                <a:cubicBezTo>
                  <a:pt x="37" y="46"/>
                  <a:pt x="46" y="82"/>
                  <a:pt x="46" y="118"/>
                </a:cubicBezTo>
                <a:cubicBezTo>
                  <a:pt x="46" y="145"/>
                  <a:pt x="37" y="181"/>
                  <a:pt x="27" y="217"/>
                </a:cubicBezTo>
                <a:cubicBezTo>
                  <a:pt x="27" y="227"/>
                  <a:pt x="18" y="227"/>
                  <a:pt x="18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83">
            <a:extLst>
              <a:ext uri="{FF2B5EF4-FFF2-40B4-BE49-F238E27FC236}">
                <a16:creationId xmlns:a16="http://schemas.microsoft.com/office/drawing/2014/main" id="{B3871C17-016E-3748-9CD1-4D22602F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208" y="8461223"/>
            <a:ext cx="79569" cy="70211"/>
          </a:xfrm>
          <a:custGeom>
            <a:avLst/>
            <a:gdLst>
              <a:gd name="T0" fmla="*/ 37 w 74"/>
              <a:gd name="T1" fmla="*/ 63 h 64"/>
              <a:gd name="T2" fmla="*/ 37 w 74"/>
              <a:gd name="T3" fmla="*/ 63 h 64"/>
              <a:gd name="T4" fmla="*/ 0 w 74"/>
              <a:gd name="T5" fmla="*/ 36 h 64"/>
              <a:gd name="T6" fmla="*/ 37 w 74"/>
              <a:gd name="T7" fmla="*/ 0 h 64"/>
              <a:gd name="T8" fmla="*/ 73 w 74"/>
              <a:gd name="T9" fmla="*/ 36 h 64"/>
              <a:gd name="T10" fmla="*/ 37 w 74"/>
              <a:gd name="T11" fmla="*/ 63 h 64"/>
              <a:gd name="T12" fmla="*/ 37 w 74"/>
              <a:gd name="T13" fmla="*/ 27 h 64"/>
              <a:gd name="T14" fmla="*/ 37 w 74"/>
              <a:gd name="T15" fmla="*/ 27 h 64"/>
              <a:gd name="T16" fmla="*/ 28 w 74"/>
              <a:gd name="T17" fmla="*/ 36 h 64"/>
              <a:gd name="T18" fmla="*/ 37 w 74"/>
              <a:gd name="T19" fmla="*/ 36 h 64"/>
              <a:gd name="T20" fmla="*/ 46 w 74"/>
              <a:gd name="T21" fmla="*/ 36 h 64"/>
              <a:gd name="T22" fmla="*/ 37 w 74"/>
              <a:gd name="T23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64">
                <a:moveTo>
                  <a:pt x="37" y="63"/>
                </a:moveTo>
                <a:lnTo>
                  <a:pt x="37" y="63"/>
                </a:lnTo>
                <a:cubicBezTo>
                  <a:pt x="19" y="63"/>
                  <a:pt x="0" y="54"/>
                  <a:pt x="0" y="36"/>
                </a:cubicBezTo>
                <a:cubicBezTo>
                  <a:pt x="0" y="9"/>
                  <a:pt x="19" y="0"/>
                  <a:pt x="37" y="0"/>
                </a:cubicBezTo>
                <a:cubicBezTo>
                  <a:pt x="55" y="0"/>
                  <a:pt x="73" y="9"/>
                  <a:pt x="73" y="36"/>
                </a:cubicBezTo>
                <a:cubicBezTo>
                  <a:pt x="73" y="54"/>
                  <a:pt x="55" y="63"/>
                  <a:pt x="37" y="63"/>
                </a:cubicBezTo>
                <a:close/>
                <a:moveTo>
                  <a:pt x="37" y="27"/>
                </a:moveTo>
                <a:lnTo>
                  <a:pt x="37" y="27"/>
                </a:lnTo>
                <a:cubicBezTo>
                  <a:pt x="37" y="27"/>
                  <a:pt x="28" y="27"/>
                  <a:pt x="28" y="36"/>
                </a:cubicBezTo>
                <a:lnTo>
                  <a:pt x="37" y="36"/>
                </a:lnTo>
                <a:lnTo>
                  <a:pt x="46" y="36"/>
                </a:lnTo>
                <a:cubicBezTo>
                  <a:pt x="46" y="27"/>
                  <a:pt x="37" y="27"/>
                  <a:pt x="3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84">
            <a:extLst>
              <a:ext uri="{FF2B5EF4-FFF2-40B4-BE49-F238E27FC236}">
                <a16:creationId xmlns:a16="http://schemas.microsoft.com/office/drawing/2014/main" id="{C8A03A3D-2BBB-7842-9A75-A35314AD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242" y="11695532"/>
            <a:ext cx="748899" cy="154459"/>
          </a:xfrm>
          <a:custGeom>
            <a:avLst/>
            <a:gdLst>
              <a:gd name="T0" fmla="*/ 695 w 705"/>
              <a:gd name="T1" fmla="*/ 144 h 145"/>
              <a:gd name="T2" fmla="*/ 695 w 705"/>
              <a:gd name="T3" fmla="*/ 144 h 145"/>
              <a:gd name="T4" fmla="*/ 687 w 705"/>
              <a:gd name="T5" fmla="*/ 144 h 145"/>
              <a:gd name="T6" fmla="*/ 135 w 705"/>
              <a:gd name="T7" fmla="*/ 36 h 145"/>
              <a:gd name="T8" fmla="*/ 27 w 705"/>
              <a:gd name="T9" fmla="*/ 144 h 145"/>
              <a:gd name="T10" fmla="*/ 9 w 705"/>
              <a:gd name="T11" fmla="*/ 144 h 145"/>
              <a:gd name="T12" fmla="*/ 9 w 705"/>
              <a:gd name="T13" fmla="*/ 117 h 145"/>
              <a:gd name="T14" fmla="*/ 117 w 705"/>
              <a:gd name="T15" fmla="*/ 9 h 145"/>
              <a:gd name="T16" fmla="*/ 135 w 705"/>
              <a:gd name="T17" fmla="*/ 0 h 145"/>
              <a:gd name="T18" fmla="*/ 695 w 705"/>
              <a:gd name="T19" fmla="*/ 117 h 145"/>
              <a:gd name="T20" fmla="*/ 704 w 705"/>
              <a:gd name="T21" fmla="*/ 135 h 145"/>
              <a:gd name="T22" fmla="*/ 695 w 705"/>
              <a:gd name="T2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5" h="145">
                <a:moveTo>
                  <a:pt x="695" y="144"/>
                </a:moveTo>
                <a:lnTo>
                  <a:pt x="695" y="144"/>
                </a:lnTo>
                <a:cubicBezTo>
                  <a:pt x="687" y="144"/>
                  <a:pt x="687" y="144"/>
                  <a:pt x="687" y="14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18" y="144"/>
                  <a:pt x="9" y="144"/>
                  <a:pt x="9" y="144"/>
                </a:cubicBezTo>
                <a:cubicBezTo>
                  <a:pt x="0" y="135"/>
                  <a:pt x="0" y="126"/>
                  <a:pt x="9" y="117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9"/>
                  <a:pt x="126" y="0"/>
                  <a:pt x="135" y="0"/>
                </a:cubicBezTo>
                <a:cubicBezTo>
                  <a:pt x="695" y="117"/>
                  <a:pt x="695" y="117"/>
                  <a:pt x="695" y="117"/>
                </a:cubicBezTo>
                <a:cubicBezTo>
                  <a:pt x="704" y="117"/>
                  <a:pt x="704" y="126"/>
                  <a:pt x="704" y="135"/>
                </a:cubicBezTo>
                <a:cubicBezTo>
                  <a:pt x="704" y="144"/>
                  <a:pt x="695" y="144"/>
                  <a:pt x="695" y="1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85">
            <a:extLst>
              <a:ext uri="{FF2B5EF4-FFF2-40B4-BE49-F238E27FC236}">
                <a16:creationId xmlns:a16="http://schemas.microsoft.com/office/drawing/2014/main" id="{B1A7BD93-AF04-3B43-A5A6-FA8CE2D4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242" y="11817228"/>
            <a:ext cx="748899" cy="411894"/>
          </a:xfrm>
          <a:custGeom>
            <a:avLst/>
            <a:gdLst>
              <a:gd name="T0" fmla="*/ 695 w 705"/>
              <a:gd name="T1" fmla="*/ 389 h 390"/>
              <a:gd name="T2" fmla="*/ 695 w 705"/>
              <a:gd name="T3" fmla="*/ 389 h 390"/>
              <a:gd name="T4" fmla="*/ 18 w 705"/>
              <a:gd name="T5" fmla="*/ 389 h 390"/>
              <a:gd name="T6" fmla="*/ 0 w 705"/>
              <a:gd name="T7" fmla="*/ 370 h 390"/>
              <a:gd name="T8" fmla="*/ 0 w 705"/>
              <a:gd name="T9" fmla="*/ 353 h 390"/>
              <a:gd name="T10" fmla="*/ 18 w 705"/>
              <a:gd name="T11" fmla="*/ 344 h 390"/>
              <a:gd name="T12" fmla="*/ 27 w 705"/>
              <a:gd name="T13" fmla="*/ 353 h 390"/>
              <a:gd name="T14" fmla="*/ 27 w 705"/>
              <a:gd name="T15" fmla="*/ 353 h 390"/>
              <a:gd name="T16" fmla="*/ 678 w 705"/>
              <a:gd name="T17" fmla="*/ 353 h 390"/>
              <a:gd name="T18" fmla="*/ 678 w 705"/>
              <a:gd name="T19" fmla="*/ 307 h 390"/>
              <a:gd name="T20" fmla="*/ 569 w 705"/>
              <a:gd name="T21" fmla="*/ 181 h 390"/>
              <a:gd name="T22" fmla="*/ 678 w 705"/>
              <a:gd name="T23" fmla="*/ 54 h 390"/>
              <a:gd name="T24" fmla="*/ 678 w 705"/>
              <a:gd name="T25" fmla="*/ 27 h 390"/>
              <a:gd name="T26" fmla="*/ 27 w 705"/>
              <a:gd name="T27" fmla="*/ 27 h 390"/>
              <a:gd name="T28" fmla="*/ 27 w 705"/>
              <a:gd name="T29" fmla="*/ 235 h 390"/>
              <a:gd name="T30" fmla="*/ 18 w 705"/>
              <a:gd name="T31" fmla="*/ 253 h 390"/>
              <a:gd name="T32" fmla="*/ 0 w 705"/>
              <a:gd name="T33" fmla="*/ 235 h 390"/>
              <a:gd name="T34" fmla="*/ 0 w 705"/>
              <a:gd name="T35" fmla="*/ 9 h 390"/>
              <a:gd name="T36" fmla="*/ 18 w 705"/>
              <a:gd name="T37" fmla="*/ 0 h 390"/>
              <a:gd name="T38" fmla="*/ 695 w 705"/>
              <a:gd name="T39" fmla="*/ 0 h 390"/>
              <a:gd name="T40" fmla="*/ 704 w 705"/>
              <a:gd name="T41" fmla="*/ 9 h 390"/>
              <a:gd name="T42" fmla="*/ 704 w 705"/>
              <a:gd name="T43" fmla="*/ 72 h 390"/>
              <a:gd name="T44" fmla="*/ 695 w 705"/>
              <a:gd name="T45" fmla="*/ 81 h 390"/>
              <a:gd name="T46" fmla="*/ 596 w 705"/>
              <a:gd name="T47" fmla="*/ 181 h 390"/>
              <a:gd name="T48" fmla="*/ 695 w 705"/>
              <a:gd name="T49" fmla="*/ 280 h 390"/>
              <a:gd name="T50" fmla="*/ 704 w 705"/>
              <a:gd name="T51" fmla="*/ 298 h 390"/>
              <a:gd name="T52" fmla="*/ 704 w 705"/>
              <a:gd name="T53" fmla="*/ 370 h 390"/>
              <a:gd name="T54" fmla="*/ 695 w 705"/>
              <a:gd name="T5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5" h="390">
                <a:moveTo>
                  <a:pt x="695" y="389"/>
                </a:moveTo>
                <a:lnTo>
                  <a:pt x="695" y="389"/>
                </a:lnTo>
                <a:cubicBezTo>
                  <a:pt x="18" y="389"/>
                  <a:pt x="18" y="389"/>
                  <a:pt x="18" y="389"/>
                </a:cubicBezTo>
                <a:cubicBezTo>
                  <a:pt x="9" y="389"/>
                  <a:pt x="0" y="380"/>
                  <a:pt x="0" y="370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44"/>
                  <a:pt x="9" y="344"/>
                  <a:pt x="18" y="344"/>
                </a:cubicBezTo>
                <a:cubicBezTo>
                  <a:pt x="27" y="344"/>
                  <a:pt x="27" y="344"/>
                  <a:pt x="27" y="353"/>
                </a:cubicBezTo>
                <a:lnTo>
                  <a:pt x="27" y="353"/>
                </a:lnTo>
                <a:cubicBezTo>
                  <a:pt x="678" y="353"/>
                  <a:pt x="678" y="353"/>
                  <a:pt x="678" y="353"/>
                </a:cubicBezTo>
                <a:cubicBezTo>
                  <a:pt x="678" y="307"/>
                  <a:pt x="678" y="307"/>
                  <a:pt x="678" y="307"/>
                </a:cubicBezTo>
                <a:cubicBezTo>
                  <a:pt x="614" y="298"/>
                  <a:pt x="569" y="244"/>
                  <a:pt x="569" y="181"/>
                </a:cubicBezTo>
                <a:cubicBezTo>
                  <a:pt x="569" y="118"/>
                  <a:pt x="614" y="63"/>
                  <a:pt x="678" y="54"/>
                </a:cubicBezTo>
                <a:cubicBezTo>
                  <a:pt x="678" y="27"/>
                  <a:pt x="678" y="27"/>
                  <a:pt x="67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27" y="253"/>
                  <a:pt x="18" y="253"/>
                </a:cubicBezTo>
                <a:cubicBezTo>
                  <a:pt x="9" y="253"/>
                  <a:pt x="0" y="244"/>
                  <a:pt x="0" y="23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695" y="0"/>
                  <a:pt x="695" y="0"/>
                  <a:pt x="695" y="0"/>
                </a:cubicBezTo>
                <a:lnTo>
                  <a:pt x="704" y="9"/>
                </a:lnTo>
                <a:cubicBezTo>
                  <a:pt x="704" y="72"/>
                  <a:pt x="704" y="72"/>
                  <a:pt x="704" y="72"/>
                </a:cubicBezTo>
                <a:cubicBezTo>
                  <a:pt x="704" y="81"/>
                  <a:pt x="695" y="81"/>
                  <a:pt x="695" y="81"/>
                </a:cubicBezTo>
                <a:cubicBezTo>
                  <a:pt x="641" y="81"/>
                  <a:pt x="596" y="127"/>
                  <a:pt x="596" y="181"/>
                </a:cubicBezTo>
                <a:cubicBezTo>
                  <a:pt x="596" y="235"/>
                  <a:pt x="641" y="280"/>
                  <a:pt x="695" y="280"/>
                </a:cubicBezTo>
                <a:cubicBezTo>
                  <a:pt x="695" y="280"/>
                  <a:pt x="704" y="289"/>
                  <a:pt x="704" y="298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04" y="380"/>
                  <a:pt x="695" y="389"/>
                  <a:pt x="695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86">
            <a:extLst>
              <a:ext uri="{FF2B5EF4-FFF2-40B4-BE49-F238E27FC236}">
                <a16:creationId xmlns:a16="http://schemas.microsoft.com/office/drawing/2014/main" id="{EC404DAC-7E2C-5243-BC87-A459D542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410" y="11878075"/>
            <a:ext cx="154459" cy="154462"/>
          </a:xfrm>
          <a:custGeom>
            <a:avLst/>
            <a:gdLst>
              <a:gd name="T0" fmla="*/ 72 w 145"/>
              <a:gd name="T1" fmla="*/ 145 h 146"/>
              <a:gd name="T2" fmla="*/ 72 w 145"/>
              <a:gd name="T3" fmla="*/ 145 h 146"/>
              <a:gd name="T4" fmla="*/ 0 w 145"/>
              <a:gd name="T5" fmla="*/ 73 h 146"/>
              <a:gd name="T6" fmla="*/ 72 w 145"/>
              <a:gd name="T7" fmla="*/ 0 h 146"/>
              <a:gd name="T8" fmla="*/ 144 w 145"/>
              <a:gd name="T9" fmla="*/ 73 h 146"/>
              <a:gd name="T10" fmla="*/ 72 w 145"/>
              <a:gd name="T11" fmla="*/ 145 h 146"/>
              <a:gd name="T12" fmla="*/ 72 w 145"/>
              <a:gd name="T13" fmla="*/ 27 h 146"/>
              <a:gd name="T14" fmla="*/ 72 w 145"/>
              <a:gd name="T15" fmla="*/ 27 h 146"/>
              <a:gd name="T16" fmla="*/ 36 w 145"/>
              <a:gd name="T17" fmla="*/ 73 h 146"/>
              <a:gd name="T18" fmla="*/ 72 w 145"/>
              <a:gd name="T19" fmla="*/ 118 h 146"/>
              <a:gd name="T20" fmla="*/ 118 w 145"/>
              <a:gd name="T21" fmla="*/ 73 h 146"/>
              <a:gd name="T22" fmla="*/ 72 w 145"/>
              <a:gd name="T23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09"/>
                  <a:pt x="0" y="73"/>
                </a:cubicBezTo>
                <a:cubicBezTo>
                  <a:pt x="0" y="37"/>
                  <a:pt x="36" y="0"/>
                  <a:pt x="72" y="0"/>
                </a:cubicBezTo>
                <a:cubicBezTo>
                  <a:pt x="118" y="0"/>
                  <a:pt x="144" y="37"/>
                  <a:pt x="144" y="73"/>
                </a:cubicBezTo>
                <a:cubicBezTo>
                  <a:pt x="144" y="109"/>
                  <a:pt x="118" y="145"/>
                  <a:pt x="72" y="145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54" y="27"/>
                  <a:pt x="36" y="46"/>
                  <a:pt x="36" y="73"/>
                </a:cubicBezTo>
                <a:cubicBezTo>
                  <a:pt x="36" y="91"/>
                  <a:pt x="54" y="118"/>
                  <a:pt x="72" y="118"/>
                </a:cubicBezTo>
                <a:cubicBezTo>
                  <a:pt x="99" y="118"/>
                  <a:pt x="118" y="91"/>
                  <a:pt x="118" y="73"/>
                </a:cubicBezTo>
                <a:cubicBezTo>
                  <a:pt x="118" y="46"/>
                  <a:pt x="99" y="27"/>
                  <a:pt x="7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87">
            <a:extLst>
              <a:ext uri="{FF2B5EF4-FFF2-40B4-BE49-F238E27FC236}">
                <a16:creationId xmlns:a16="http://schemas.microsoft.com/office/drawing/2014/main" id="{CA482F35-F919-8B4A-819F-8BA9D527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952" y="12037216"/>
            <a:ext cx="126378" cy="117017"/>
          </a:xfrm>
          <a:custGeom>
            <a:avLst/>
            <a:gdLst>
              <a:gd name="T0" fmla="*/ 54 w 118"/>
              <a:gd name="T1" fmla="*/ 108 h 109"/>
              <a:gd name="T2" fmla="*/ 54 w 118"/>
              <a:gd name="T3" fmla="*/ 108 h 109"/>
              <a:gd name="T4" fmla="*/ 0 w 118"/>
              <a:gd name="T5" fmla="*/ 54 h 109"/>
              <a:gd name="T6" fmla="*/ 54 w 118"/>
              <a:gd name="T7" fmla="*/ 0 h 109"/>
              <a:gd name="T8" fmla="*/ 117 w 118"/>
              <a:gd name="T9" fmla="*/ 54 h 109"/>
              <a:gd name="T10" fmla="*/ 54 w 118"/>
              <a:gd name="T11" fmla="*/ 108 h 109"/>
              <a:gd name="T12" fmla="*/ 54 w 118"/>
              <a:gd name="T13" fmla="*/ 27 h 109"/>
              <a:gd name="T14" fmla="*/ 54 w 118"/>
              <a:gd name="T15" fmla="*/ 27 h 109"/>
              <a:gd name="T16" fmla="*/ 27 w 118"/>
              <a:gd name="T17" fmla="*/ 54 h 109"/>
              <a:gd name="T18" fmla="*/ 54 w 118"/>
              <a:gd name="T19" fmla="*/ 81 h 109"/>
              <a:gd name="T20" fmla="*/ 81 w 118"/>
              <a:gd name="T21" fmla="*/ 54 h 109"/>
              <a:gd name="T22" fmla="*/ 54 w 118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81"/>
                  <a:pt x="90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36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36"/>
                  <a:pt x="72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88">
            <a:extLst>
              <a:ext uri="{FF2B5EF4-FFF2-40B4-BE49-F238E27FC236}">
                <a16:creationId xmlns:a16="http://schemas.microsoft.com/office/drawing/2014/main" id="{7985016A-57DF-D545-85A3-D674DFDC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582" y="11906159"/>
            <a:ext cx="98292" cy="98294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  <a:gd name="T12" fmla="*/ 45 w 91"/>
              <a:gd name="T13" fmla="*/ 28 h 92"/>
              <a:gd name="T14" fmla="*/ 45 w 91"/>
              <a:gd name="T15" fmla="*/ 28 h 92"/>
              <a:gd name="T16" fmla="*/ 26 w 91"/>
              <a:gd name="T17" fmla="*/ 46 h 92"/>
              <a:gd name="T18" fmla="*/ 45 w 91"/>
              <a:gd name="T19" fmla="*/ 64 h 92"/>
              <a:gd name="T20" fmla="*/ 63 w 91"/>
              <a:gd name="T21" fmla="*/ 46 h 92"/>
              <a:gd name="T22" fmla="*/ 45 w 91"/>
              <a:gd name="T2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7" y="91"/>
                  <a:pt x="0" y="73"/>
                  <a:pt x="0" y="46"/>
                </a:cubicBezTo>
                <a:cubicBezTo>
                  <a:pt x="0" y="19"/>
                  <a:pt x="17" y="0"/>
                  <a:pt x="45" y="0"/>
                </a:cubicBezTo>
                <a:cubicBezTo>
                  <a:pt x="63" y="0"/>
                  <a:pt x="90" y="19"/>
                  <a:pt x="90" y="46"/>
                </a:cubicBezTo>
                <a:cubicBezTo>
                  <a:pt x="90" y="73"/>
                  <a:pt x="63" y="91"/>
                  <a:pt x="45" y="91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6" y="28"/>
                  <a:pt x="26" y="37"/>
                  <a:pt x="26" y="46"/>
                </a:cubicBezTo>
                <a:cubicBezTo>
                  <a:pt x="26" y="55"/>
                  <a:pt x="36" y="64"/>
                  <a:pt x="45" y="64"/>
                </a:cubicBezTo>
                <a:cubicBezTo>
                  <a:pt x="54" y="64"/>
                  <a:pt x="63" y="55"/>
                  <a:pt x="63" y="46"/>
                </a:cubicBezTo>
                <a:cubicBezTo>
                  <a:pt x="63" y="37"/>
                  <a:pt x="54" y="28"/>
                  <a:pt x="45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89">
            <a:extLst>
              <a:ext uri="{FF2B5EF4-FFF2-40B4-BE49-F238E27FC236}">
                <a16:creationId xmlns:a16="http://schemas.microsoft.com/office/drawing/2014/main" id="{928D785F-07BD-F04E-850C-ABD1C1AA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428" y="12079343"/>
            <a:ext cx="98294" cy="98292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  <a:gd name="T12" fmla="*/ 45 w 91"/>
              <a:gd name="T13" fmla="*/ 36 h 91"/>
              <a:gd name="T14" fmla="*/ 45 w 91"/>
              <a:gd name="T15" fmla="*/ 36 h 91"/>
              <a:gd name="T16" fmla="*/ 27 w 91"/>
              <a:gd name="T17" fmla="*/ 45 h 91"/>
              <a:gd name="T18" fmla="*/ 45 w 91"/>
              <a:gd name="T19" fmla="*/ 63 h 91"/>
              <a:gd name="T20" fmla="*/ 54 w 91"/>
              <a:gd name="T21" fmla="*/ 45 h 91"/>
              <a:gd name="T22" fmla="*/ 45 w 91"/>
              <a:gd name="T23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63" y="0"/>
                  <a:pt x="90" y="27"/>
                  <a:pt x="90" y="45"/>
                </a:cubicBezTo>
                <a:cubicBezTo>
                  <a:pt x="90" y="72"/>
                  <a:pt x="63" y="90"/>
                  <a:pt x="45" y="9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36"/>
                  <a:pt x="27" y="45"/>
                </a:cubicBezTo>
                <a:cubicBezTo>
                  <a:pt x="27" y="54"/>
                  <a:pt x="36" y="63"/>
                  <a:pt x="45" y="63"/>
                </a:cubicBezTo>
                <a:cubicBezTo>
                  <a:pt x="54" y="63"/>
                  <a:pt x="54" y="54"/>
                  <a:pt x="54" y="45"/>
                </a:cubicBezTo>
                <a:cubicBezTo>
                  <a:pt x="54" y="36"/>
                  <a:pt x="54" y="36"/>
                  <a:pt x="4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EA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D6A11B4B-D9B6-B741-AC47-2AE10B8BABD0}"/>
              </a:ext>
            </a:extLst>
          </p:cNvPr>
          <p:cNvGrpSpPr/>
          <p:nvPr/>
        </p:nvGrpSpPr>
        <p:grpSpPr>
          <a:xfrm>
            <a:off x="2668308" y="647732"/>
            <a:ext cx="19041035" cy="2561450"/>
            <a:chOff x="2668308" y="861425"/>
            <a:chExt cx="19041035" cy="2561450"/>
          </a:xfrm>
        </p:grpSpPr>
        <p:sp>
          <p:nvSpPr>
            <p:cNvPr id="418" name="CuadroTexto 417">
              <a:extLst>
                <a:ext uri="{FF2B5EF4-FFF2-40B4-BE49-F238E27FC236}">
                  <a16:creationId xmlns:a16="http://schemas.microsoft.com/office/drawing/2014/main" id="{36619CCD-7740-E945-9601-5CD4F17D4942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8C9CD188-E014-FF4D-A55F-65F93D4D608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0" name="Grupo 419">
            <a:extLst>
              <a:ext uri="{FF2B5EF4-FFF2-40B4-BE49-F238E27FC236}">
                <a16:creationId xmlns:a16="http://schemas.microsoft.com/office/drawing/2014/main" id="{E53903B4-963E-5E49-8C37-EF8D61AF9DAA}"/>
              </a:ext>
            </a:extLst>
          </p:cNvPr>
          <p:cNvGrpSpPr/>
          <p:nvPr/>
        </p:nvGrpSpPr>
        <p:grpSpPr>
          <a:xfrm>
            <a:off x="3572690" y="4112381"/>
            <a:ext cx="3867647" cy="1273999"/>
            <a:chOff x="4263265" y="1952891"/>
            <a:chExt cx="4236804" cy="1273999"/>
          </a:xfrm>
        </p:grpSpPr>
        <p:sp>
          <p:nvSpPr>
            <p:cNvPr id="421" name="CuadroTexto 395">
              <a:extLst>
                <a:ext uri="{FF2B5EF4-FFF2-40B4-BE49-F238E27FC236}">
                  <a16:creationId xmlns:a16="http://schemas.microsoft.com/office/drawing/2014/main" id="{02136004-AFF1-464F-BD3E-3317969E13A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22" name="Rectangle 40">
              <a:extLst>
                <a:ext uri="{FF2B5EF4-FFF2-40B4-BE49-F238E27FC236}">
                  <a16:creationId xmlns:a16="http://schemas.microsoft.com/office/drawing/2014/main" id="{D896F57B-1D75-E946-844A-34107D7DB342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3" name="Grupo 422">
            <a:extLst>
              <a:ext uri="{FF2B5EF4-FFF2-40B4-BE49-F238E27FC236}">
                <a16:creationId xmlns:a16="http://schemas.microsoft.com/office/drawing/2014/main" id="{C27C60A3-D73E-7748-A17B-59CB9F759700}"/>
              </a:ext>
            </a:extLst>
          </p:cNvPr>
          <p:cNvGrpSpPr/>
          <p:nvPr/>
        </p:nvGrpSpPr>
        <p:grpSpPr>
          <a:xfrm>
            <a:off x="2257435" y="7711778"/>
            <a:ext cx="3867647" cy="1273999"/>
            <a:chOff x="4263265" y="1952891"/>
            <a:chExt cx="4236804" cy="1273999"/>
          </a:xfrm>
        </p:grpSpPr>
        <p:sp>
          <p:nvSpPr>
            <p:cNvPr id="424" name="CuadroTexto 395">
              <a:extLst>
                <a:ext uri="{FF2B5EF4-FFF2-40B4-BE49-F238E27FC236}">
                  <a16:creationId xmlns:a16="http://schemas.microsoft.com/office/drawing/2014/main" id="{00114C01-9AEA-6441-A4BF-F561BE96965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5" name="Rectangle 40">
              <a:extLst>
                <a:ext uri="{FF2B5EF4-FFF2-40B4-BE49-F238E27FC236}">
                  <a16:creationId xmlns:a16="http://schemas.microsoft.com/office/drawing/2014/main" id="{22652F8C-CE87-3949-8EC1-DC8FB4C9A171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6" name="Grupo 425">
            <a:extLst>
              <a:ext uri="{FF2B5EF4-FFF2-40B4-BE49-F238E27FC236}">
                <a16:creationId xmlns:a16="http://schemas.microsoft.com/office/drawing/2014/main" id="{169A7662-D49C-5440-B870-A9E340455292}"/>
              </a:ext>
            </a:extLst>
          </p:cNvPr>
          <p:cNvGrpSpPr/>
          <p:nvPr/>
        </p:nvGrpSpPr>
        <p:grpSpPr>
          <a:xfrm>
            <a:off x="3569621" y="11273951"/>
            <a:ext cx="3867647" cy="1273999"/>
            <a:chOff x="4263265" y="1952891"/>
            <a:chExt cx="4236804" cy="1273999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A190155C-F8BD-2140-B974-445C18D0EE3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8" name="Rectangle 40">
              <a:extLst>
                <a:ext uri="{FF2B5EF4-FFF2-40B4-BE49-F238E27FC236}">
                  <a16:creationId xmlns:a16="http://schemas.microsoft.com/office/drawing/2014/main" id="{052B17E8-0A60-E449-BB1E-392C40C4CED7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9" name="Grupo 428">
            <a:extLst>
              <a:ext uri="{FF2B5EF4-FFF2-40B4-BE49-F238E27FC236}">
                <a16:creationId xmlns:a16="http://schemas.microsoft.com/office/drawing/2014/main" id="{6A532126-66FA-3C4E-BFD9-17C80DCB6118}"/>
              </a:ext>
            </a:extLst>
          </p:cNvPr>
          <p:cNvGrpSpPr/>
          <p:nvPr/>
        </p:nvGrpSpPr>
        <p:grpSpPr>
          <a:xfrm>
            <a:off x="17157244" y="4141558"/>
            <a:ext cx="3427135" cy="1299514"/>
            <a:chOff x="4247967" y="10711881"/>
            <a:chExt cx="4236804" cy="1299514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31E680D6-719B-7346-AF5A-0C69E93B4E0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1" name="Rectangle 40">
              <a:extLst>
                <a:ext uri="{FF2B5EF4-FFF2-40B4-BE49-F238E27FC236}">
                  <a16:creationId xmlns:a16="http://schemas.microsoft.com/office/drawing/2014/main" id="{7B9DB18E-4DCE-9747-B8BD-5000FE36397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1DB55724-AC21-D944-9A02-45B1657BAEAF}"/>
              </a:ext>
            </a:extLst>
          </p:cNvPr>
          <p:cNvGrpSpPr/>
          <p:nvPr/>
        </p:nvGrpSpPr>
        <p:grpSpPr>
          <a:xfrm>
            <a:off x="18123848" y="7768828"/>
            <a:ext cx="3427135" cy="1299514"/>
            <a:chOff x="4247967" y="10711881"/>
            <a:chExt cx="4236804" cy="1299514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FDEBCAB4-C80C-C243-9F7A-A0A944623FA0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4" name="Rectangle 40">
              <a:extLst>
                <a:ext uri="{FF2B5EF4-FFF2-40B4-BE49-F238E27FC236}">
                  <a16:creationId xmlns:a16="http://schemas.microsoft.com/office/drawing/2014/main" id="{6D7B4B61-85FE-0948-AA95-7A529850434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EB8D7C24-8DBC-6244-B8B9-F48D1EEC0C4F}"/>
              </a:ext>
            </a:extLst>
          </p:cNvPr>
          <p:cNvGrpSpPr/>
          <p:nvPr/>
        </p:nvGrpSpPr>
        <p:grpSpPr>
          <a:xfrm>
            <a:off x="16850720" y="11214858"/>
            <a:ext cx="3427135" cy="1299514"/>
            <a:chOff x="4247967" y="10711881"/>
            <a:chExt cx="4236804" cy="1299514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7BD6B0F8-7300-764E-B85F-12AF948784C5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7" name="Rectangle 40">
              <a:extLst>
                <a:ext uri="{FF2B5EF4-FFF2-40B4-BE49-F238E27FC236}">
                  <a16:creationId xmlns:a16="http://schemas.microsoft.com/office/drawing/2014/main" id="{A75F7D47-94D4-4C47-A093-FE60E075D21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319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06">
            <a:extLst>
              <a:ext uri="{FF2B5EF4-FFF2-40B4-BE49-F238E27FC236}">
                <a16:creationId xmlns:a16="http://schemas.microsoft.com/office/drawing/2014/main" id="{5FEB1C0E-9956-F545-8FF3-26C19A9C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637" y="5516049"/>
            <a:ext cx="6503688" cy="6508712"/>
          </a:xfrm>
          <a:custGeom>
            <a:avLst/>
            <a:gdLst>
              <a:gd name="T0" fmla="*/ 5703 w 5704"/>
              <a:gd name="T1" fmla="*/ 2855 h 5712"/>
              <a:gd name="T2" fmla="*/ 5703 w 5704"/>
              <a:gd name="T3" fmla="*/ 2855 h 5712"/>
              <a:gd name="T4" fmla="*/ 2856 w 5704"/>
              <a:gd name="T5" fmla="*/ 5711 h 5712"/>
              <a:gd name="T6" fmla="*/ 0 w 5704"/>
              <a:gd name="T7" fmla="*/ 2855 h 5712"/>
              <a:gd name="T8" fmla="*/ 2856 w 5704"/>
              <a:gd name="T9" fmla="*/ 0 h 5712"/>
              <a:gd name="T10" fmla="*/ 5703 w 5704"/>
              <a:gd name="T11" fmla="*/ 2855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4" h="5712">
                <a:moveTo>
                  <a:pt x="5703" y="2855"/>
                </a:moveTo>
                <a:lnTo>
                  <a:pt x="5703" y="2855"/>
                </a:lnTo>
                <a:cubicBezTo>
                  <a:pt x="5703" y="4430"/>
                  <a:pt x="4430" y="5711"/>
                  <a:pt x="2856" y="5711"/>
                </a:cubicBezTo>
                <a:cubicBezTo>
                  <a:pt x="1273" y="5711"/>
                  <a:pt x="0" y="4430"/>
                  <a:pt x="0" y="2855"/>
                </a:cubicBezTo>
                <a:cubicBezTo>
                  <a:pt x="0" y="1280"/>
                  <a:pt x="1273" y="0"/>
                  <a:pt x="2856" y="0"/>
                </a:cubicBezTo>
                <a:cubicBezTo>
                  <a:pt x="4430" y="0"/>
                  <a:pt x="5703" y="1280"/>
                  <a:pt x="5703" y="285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07">
            <a:extLst>
              <a:ext uri="{FF2B5EF4-FFF2-40B4-BE49-F238E27FC236}">
                <a16:creationId xmlns:a16="http://schemas.microsoft.com/office/drawing/2014/main" id="{68D641E8-6E4A-6F45-9E09-94B30132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65" y="5516049"/>
            <a:ext cx="6513740" cy="6508712"/>
          </a:xfrm>
          <a:custGeom>
            <a:avLst/>
            <a:gdLst>
              <a:gd name="T0" fmla="*/ 5712 w 5713"/>
              <a:gd name="T1" fmla="*/ 2855 h 5712"/>
              <a:gd name="T2" fmla="*/ 5712 w 5713"/>
              <a:gd name="T3" fmla="*/ 2855 h 5712"/>
              <a:gd name="T4" fmla="*/ 2857 w 5713"/>
              <a:gd name="T5" fmla="*/ 5711 h 5712"/>
              <a:gd name="T6" fmla="*/ 0 w 5713"/>
              <a:gd name="T7" fmla="*/ 2855 h 5712"/>
              <a:gd name="T8" fmla="*/ 2857 w 5713"/>
              <a:gd name="T9" fmla="*/ 0 h 5712"/>
              <a:gd name="T10" fmla="*/ 5712 w 5713"/>
              <a:gd name="T11" fmla="*/ 2855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3" h="5712">
                <a:moveTo>
                  <a:pt x="5712" y="2855"/>
                </a:moveTo>
                <a:lnTo>
                  <a:pt x="5712" y="2855"/>
                </a:lnTo>
                <a:cubicBezTo>
                  <a:pt x="5712" y="4430"/>
                  <a:pt x="4431" y="5711"/>
                  <a:pt x="2857" y="5711"/>
                </a:cubicBezTo>
                <a:cubicBezTo>
                  <a:pt x="1282" y="5711"/>
                  <a:pt x="0" y="4430"/>
                  <a:pt x="0" y="2855"/>
                </a:cubicBezTo>
                <a:cubicBezTo>
                  <a:pt x="0" y="1280"/>
                  <a:pt x="1282" y="0"/>
                  <a:pt x="2857" y="0"/>
                </a:cubicBezTo>
                <a:cubicBezTo>
                  <a:pt x="4431" y="0"/>
                  <a:pt x="5712" y="1280"/>
                  <a:pt x="5712" y="285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08">
            <a:extLst>
              <a:ext uri="{FF2B5EF4-FFF2-40B4-BE49-F238E27FC236}">
                <a16:creationId xmlns:a16="http://schemas.microsoft.com/office/drawing/2014/main" id="{A356CEA8-D7D7-9542-8A66-453656FA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6083" y="7948649"/>
            <a:ext cx="1633459" cy="1633459"/>
          </a:xfrm>
          <a:custGeom>
            <a:avLst/>
            <a:gdLst>
              <a:gd name="T0" fmla="*/ 1432 w 1433"/>
              <a:gd name="T1" fmla="*/ 720 h 1433"/>
              <a:gd name="T2" fmla="*/ 1432 w 1433"/>
              <a:gd name="T3" fmla="*/ 720 h 1433"/>
              <a:gd name="T4" fmla="*/ 712 w 1433"/>
              <a:gd name="T5" fmla="*/ 1432 h 1433"/>
              <a:gd name="T6" fmla="*/ 0 w 1433"/>
              <a:gd name="T7" fmla="*/ 720 h 1433"/>
              <a:gd name="T8" fmla="*/ 712 w 1433"/>
              <a:gd name="T9" fmla="*/ 0 h 1433"/>
              <a:gd name="T10" fmla="*/ 1432 w 1433"/>
              <a:gd name="T11" fmla="*/ 72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4"/>
                  <a:pt x="1114" y="1432"/>
                  <a:pt x="712" y="1432"/>
                </a:cubicBezTo>
                <a:cubicBezTo>
                  <a:pt x="319" y="1432"/>
                  <a:pt x="0" y="1114"/>
                  <a:pt x="0" y="720"/>
                </a:cubicBezTo>
                <a:cubicBezTo>
                  <a:pt x="0" y="326"/>
                  <a:pt x="319" y="0"/>
                  <a:pt x="712" y="0"/>
                </a:cubicBezTo>
                <a:cubicBezTo>
                  <a:pt x="1114" y="0"/>
                  <a:pt x="1432" y="326"/>
                  <a:pt x="1432" y="7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09">
            <a:extLst>
              <a:ext uri="{FF2B5EF4-FFF2-40B4-BE49-F238E27FC236}">
                <a16:creationId xmlns:a16="http://schemas.microsoft.com/office/drawing/2014/main" id="{1D5A5FA5-1BB2-8748-BCAF-45D0F331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875" y="7948649"/>
            <a:ext cx="1633459" cy="1633459"/>
          </a:xfrm>
          <a:custGeom>
            <a:avLst/>
            <a:gdLst>
              <a:gd name="T0" fmla="*/ 1432 w 1433"/>
              <a:gd name="T1" fmla="*/ 720 h 1433"/>
              <a:gd name="T2" fmla="*/ 1432 w 1433"/>
              <a:gd name="T3" fmla="*/ 720 h 1433"/>
              <a:gd name="T4" fmla="*/ 711 w 1433"/>
              <a:gd name="T5" fmla="*/ 1432 h 1433"/>
              <a:gd name="T6" fmla="*/ 0 w 1433"/>
              <a:gd name="T7" fmla="*/ 720 h 1433"/>
              <a:gd name="T8" fmla="*/ 711 w 1433"/>
              <a:gd name="T9" fmla="*/ 0 h 1433"/>
              <a:gd name="T10" fmla="*/ 1432 w 1433"/>
              <a:gd name="T11" fmla="*/ 72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4"/>
                  <a:pt x="1105" y="1432"/>
                  <a:pt x="711" y="1432"/>
                </a:cubicBezTo>
                <a:cubicBezTo>
                  <a:pt x="318" y="1432"/>
                  <a:pt x="0" y="1114"/>
                  <a:pt x="0" y="720"/>
                </a:cubicBezTo>
                <a:cubicBezTo>
                  <a:pt x="0" y="326"/>
                  <a:pt x="318" y="0"/>
                  <a:pt x="711" y="0"/>
                </a:cubicBezTo>
                <a:cubicBezTo>
                  <a:pt x="1105" y="0"/>
                  <a:pt x="1432" y="326"/>
                  <a:pt x="1432" y="7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0">
            <a:extLst>
              <a:ext uri="{FF2B5EF4-FFF2-40B4-BE49-F238E27FC236}">
                <a16:creationId xmlns:a16="http://schemas.microsoft.com/office/drawing/2014/main" id="{A9670498-E011-0948-85FA-8A5CFA38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48" y="5174279"/>
            <a:ext cx="1633459" cy="1633459"/>
          </a:xfrm>
          <a:custGeom>
            <a:avLst/>
            <a:gdLst>
              <a:gd name="T0" fmla="*/ 1432 w 1433"/>
              <a:gd name="T1" fmla="*/ 720 h 1433"/>
              <a:gd name="T2" fmla="*/ 1432 w 1433"/>
              <a:gd name="T3" fmla="*/ 720 h 1433"/>
              <a:gd name="T4" fmla="*/ 712 w 1433"/>
              <a:gd name="T5" fmla="*/ 1432 h 1433"/>
              <a:gd name="T6" fmla="*/ 0 w 1433"/>
              <a:gd name="T7" fmla="*/ 720 h 1433"/>
              <a:gd name="T8" fmla="*/ 712 w 1433"/>
              <a:gd name="T9" fmla="*/ 0 h 1433"/>
              <a:gd name="T10" fmla="*/ 1432 w 1433"/>
              <a:gd name="T11" fmla="*/ 72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3"/>
                  <a:pt x="1114" y="1432"/>
                  <a:pt x="712" y="1432"/>
                </a:cubicBezTo>
                <a:cubicBezTo>
                  <a:pt x="318" y="1432"/>
                  <a:pt x="0" y="1113"/>
                  <a:pt x="0" y="720"/>
                </a:cubicBezTo>
                <a:cubicBezTo>
                  <a:pt x="0" y="318"/>
                  <a:pt x="318" y="0"/>
                  <a:pt x="712" y="0"/>
                </a:cubicBezTo>
                <a:cubicBezTo>
                  <a:pt x="1114" y="0"/>
                  <a:pt x="1432" y="318"/>
                  <a:pt x="1432" y="7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11">
            <a:extLst>
              <a:ext uri="{FF2B5EF4-FFF2-40B4-BE49-F238E27FC236}">
                <a16:creationId xmlns:a16="http://schemas.microsoft.com/office/drawing/2014/main" id="{46308FAA-9DA9-0C45-A851-2B0F54EA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48" y="10717992"/>
            <a:ext cx="1633459" cy="1633463"/>
          </a:xfrm>
          <a:custGeom>
            <a:avLst/>
            <a:gdLst>
              <a:gd name="T0" fmla="*/ 1432 w 1433"/>
              <a:gd name="T1" fmla="*/ 711 h 1433"/>
              <a:gd name="T2" fmla="*/ 1432 w 1433"/>
              <a:gd name="T3" fmla="*/ 711 h 1433"/>
              <a:gd name="T4" fmla="*/ 712 w 1433"/>
              <a:gd name="T5" fmla="*/ 1432 h 1433"/>
              <a:gd name="T6" fmla="*/ 0 w 1433"/>
              <a:gd name="T7" fmla="*/ 711 h 1433"/>
              <a:gd name="T8" fmla="*/ 712 w 1433"/>
              <a:gd name="T9" fmla="*/ 0 h 1433"/>
              <a:gd name="T10" fmla="*/ 1432 w 1433"/>
              <a:gd name="T11" fmla="*/ 711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3" h="1433">
                <a:moveTo>
                  <a:pt x="1432" y="711"/>
                </a:moveTo>
                <a:lnTo>
                  <a:pt x="1432" y="711"/>
                </a:lnTo>
                <a:cubicBezTo>
                  <a:pt x="1432" y="1113"/>
                  <a:pt x="1114" y="1432"/>
                  <a:pt x="712" y="1432"/>
                </a:cubicBezTo>
                <a:cubicBezTo>
                  <a:pt x="318" y="1432"/>
                  <a:pt x="0" y="1113"/>
                  <a:pt x="0" y="711"/>
                </a:cubicBezTo>
                <a:cubicBezTo>
                  <a:pt x="0" y="318"/>
                  <a:pt x="318" y="0"/>
                  <a:pt x="712" y="0"/>
                </a:cubicBezTo>
                <a:cubicBezTo>
                  <a:pt x="1114" y="0"/>
                  <a:pt x="1432" y="318"/>
                  <a:pt x="1432" y="7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12">
            <a:extLst>
              <a:ext uri="{FF2B5EF4-FFF2-40B4-BE49-F238E27FC236}">
                <a16:creationId xmlns:a16="http://schemas.microsoft.com/office/drawing/2014/main" id="{99E37879-6A2E-FC49-934A-58E7B1A4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803" y="5174279"/>
            <a:ext cx="1633463" cy="1633459"/>
          </a:xfrm>
          <a:custGeom>
            <a:avLst/>
            <a:gdLst>
              <a:gd name="T0" fmla="*/ 1433 w 1434"/>
              <a:gd name="T1" fmla="*/ 720 h 1433"/>
              <a:gd name="T2" fmla="*/ 1433 w 1434"/>
              <a:gd name="T3" fmla="*/ 720 h 1433"/>
              <a:gd name="T4" fmla="*/ 712 w 1434"/>
              <a:gd name="T5" fmla="*/ 1432 h 1433"/>
              <a:gd name="T6" fmla="*/ 0 w 1434"/>
              <a:gd name="T7" fmla="*/ 720 h 1433"/>
              <a:gd name="T8" fmla="*/ 712 w 1434"/>
              <a:gd name="T9" fmla="*/ 0 h 1433"/>
              <a:gd name="T10" fmla="*/ 1433 w 1434"/>
              <a:gd name="T11" fmla="*/ 72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4" h="1433">
                <a:moveTo>
                  <a:pt x="1433" y="720"/>
                </a:moveTo>
                <a:lnTo>
                  <a:pt x="1433" y="720"/>
                </a:lnTo>
                <a:cubicBezTo>
                  <a:pt x="1433" y="1113"/>
                  <a:pt x="1106" y="1432"/>
                  <a:pt x="712" y="1432"/>
                </a:cubicBezTo>
                <a:cubicBezTo>
                  <a:pt x="319" y="1432"/>
                  <a:pt x="0" y="1113"/>
                  <a:pt x="0" y="720"/>
                </a:cubicBezTo>
                <a:cubicBezTo>
                  <a:pt x="0" y="318"/>
                  <a:pt x="319" y="0"/>
                  <a:pt x="712" y="0"/>
                </a:cubicBezTo>
                <a:cubicBezTo>
                  <a:pt x="1106" y="0"/>
                  <a:pt x="1433" y="318"/>
                  <a:pt x="1433" y="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13">
            <a:extLst>
              <a:ext uri="{FF2B5EF4-FFF2-40B4-BE49-F238E27FC236}">
                <a16:creationId xmlns:a16="http://schemas.microsoft.com/office/drawing/2014/main" id="{E9FF8F18-A139-DF47-8E85-A40AEA58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803" y="10717992"/>
            <a:ext cx="1633463" cy="1633463"/>
          </a:xfrm>
          <a:custGeom>
            <a:avLst/>
            <a:gdLst>
              <a:gd name="T0" fmla="*/ 1433 w 1434"/>
              <a:gd name="T1" fmla="*/ 711 h 1433"/>
              <a:gd name="T2" fmla="*/ 1433 w 1434"/>
              <a:gd name="T3" fmla="*/ 711 h 1433"/>
              <a:gd name="T4" fmla="*/ 712 w 1434"/>
              <a:gd name="T5" fmla="*/ 1432 h 1433"/>
              <a:gd name="T6" fmla="*/ 0 w 1434"/>
              <a:gd name="T7" fmla="*/ 711 h 1433"/>
              <a:gd name="T8" fmla="*/ 712 w 1434"/>
              <a:gd name="T9" fmla="*/ 0 h 1433"/>
              <a:gd name="T10" fmla="*/ 1433 w 1434"/>
              <a:gd name="T11" fmla="*/ 711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4" h="1433">
                <a:moveTo>
                  <a:pt x="1433" y="711"/>
                </a:moveTo>
                <a:lnTo>
                  <a:pt x="1433" y="711"/>
                </a:lnTo>
                <a:cubicBezTo>
                  <a:pt x="1433" y="1113"/>
                  <a:pt x="1106" y="1432"/>
                  <a:pt x="712" y="1432"/>
                </a:cubicBezTo>
                <a:cubicBezTo>
                  <a:pt x="319" y="1432"/>
                  <a:pt x="0" y="1113"/>
                  <a:pt x="0" y="711"/>
                </a:cubicBezTo>
                <a:cubicBezTo>
                  <a:pt x="0" y="318"/>
                  <a:pt x="319" y="0"/>
                  <a:pt x="712" y="0"/>
                </a:cubicBezTo>
                <a:cubicBezTo>
                  <a:pt x="1106" y="0"/>
                  <a:pt x="1433" y="318"/>
                  <a:pt x="1433" y="7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65">
            <a:extLst>
              <a:ext uri="{FF2B5EF4-FFF2-40B4-BE49-F238E27FC236}">
                <a16:creationId xmlns:a16="http://schemas.microsoft.com/office/drawing/2014/main" id="{9FC16DBC-092D-BA4E-8430-656263DC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453" y="7682268"/>
            <a:ext cx="5920668" cy="2638669"/>
          </a:xfrm>
          <a:custGeom>
            <a:avLst/>
            <a:gdLst>
              <a:gd name="T0" fmla="*/ 5192 w 5193"/>
              <a:gd name="T1" fmla="*/ 1173 h 2313"/>
              <a:gd name="T2" fmla="*/ 5192 w 5193"/>
              <a:gd name="T3" fmla="*/ 1173 h 2313"/>
              <a:gd name="T4" fmla="*/ 4581 w 5193"/>
              <a:gd name="T5" fmla="*/ 486 h 2313"/>
              <a:gd name="T6" fmla="*/ 4447 w 5193"/>
              <a:gd name="T7" fmla="*/ 494 h 2313"/>
              <a:gd name="T8" fmla="*/ 3768 w 5193"/>
              <a:gd name="T9" fmla="*/ 134 h 2313"/>
              <a:gd name="T10" fmla="*/ 2989 w 5193"/>
              <a:gd name="T11" fmla="*/ 151 h 2313"/>
              <a:gd name="T12" fmla="*/ 2922 w 5193"/>
              <a:gd name="T13" fmla="*/ 193 h 2313"/>
              <a:gd name="T14" fmla="*/ 1800 w 5193"/>
              <a:gd name="T15" fmla="*/ 168 h 2313"/>
              <a:gd name="T16" fmla="*/ 1014 w 5193"/>
              <a:gd name="T17" fmla="*/ 126 h 2313"/>
              <a:gd name="T18" fmla="*/ 277 w 5193"/>
              <a:gd name="T19" fmla="*/ 494 h 2313"/>
              <a:gd name="T20" fmla="*/ 126 w 5193"/>
              <a:gd name="T21" fmla="*/ 478 h 2313"/>
              <a:gd name="T22" fmla="*/ 0 w 5193"/>
              <a:gd name="T23" fmla="*/ 1173 h 2313"/>
              <a:gd name="T24" fmla="*/ 118 w 5193"/>
              <a:gd name="T25" fmla="*/ 1851 h 2313"/>
              <a:gd name="T26" fmla="*/ 277 w 5193"/>
              <a:gd name="T27" fmla="*/ 1826 h 2313"/>
              <a:gd name="T28" fmla="*/ 1014 w 5193"/>
              <a:gd name="T29" fmla="*/ 2186 h 2313"/>
              <a:gd name="T30" fmla="*/ 1800 w 5193"/>
              <a:gd name="T31" fmla="*/ 2144 h 2313"/>
              <a:gd name="T32" fmla="*/ 2922 w 5193"/>
              <a:gd name="T33" fmla="*/ 2119 h 2313"/>
              <a:gd name="T34" fmla="*/ 2989 w 5193"/>
              <a:gd name="T35" fmla="*/ 2161 h 2313"/>
              <a:gd name="T36" fmla="*/ 3768 w 5193"/>
              <a:gd name="T37" fmla="*/ 2186 h 2313"/>
              <a:gd name="T38" fmla="*/ 4447 w 5193"/>
              <a:gd name="T39" fmla="*/ 1826 h 2313"/>
              <a:gd name="T40" fmla="*/ 4589 w 5193"/>
              <a:gd name="T41" fmla="*/ 1834 h 2313"/>
              <a:gd name="T42" fmla="*/ 5192 w 5193"/>
              <a:gd name="T43" fmla="*/ 1173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93" h="2313">
                <a:moveTo>
                  <a:pt x="5192" y="1173"/>
                </a:moveTo>
                <a:lnTo>
                  <a:pt x="5192" y="1173"/>
                </a:lnTo>
                <a:cubicBezTo>
                  <a:pt x="4924" y="1014"/>
                  <a:pt x="4706" y="779"/>
                  <a:pt x="4581" y="486"/>
                </a:cubicBezTo>
                <a:cubicBezTo>
                  <a:pt x="4539" y="511"/>
                  <a:pt x="4489" y="511"/>
                  <a:pt x="4447" y="494"/>
                </a:cubicBezTo>
                <a:cubicBezTo>
                  <a:pt x="3768" y="134"/>
                  <a:pt x="3768" y="134"/>
                  <a:pt x="3768" y="134"/>
                </a:cubicBezTo>
                <a:cubicBezTo>
                  <a:pt x="3525" y="9"/>
                  <a:pt x="3224" y="17"/>
                  <a:pt x="2989" y="151"/>
                </a:cubicBezTo>
                <a:cubicBezTo>
                  <a:pt x="2922" y="193"/>
                  <a:pt x="2922" y="193"/>
                  <a:pt x="2922" y="193"/>
                </a:cubicBezTo>
                <a:cubicBezTo>
                  <a:pt x="2579" y="402"/>
                  <a:pt x="2135" y="394"/>
                  <a:pt x="1800" y="168"/>
                </a:cubicBezTo>
                <a:cubicBezTo>
                  <a:pt x="1567" y="17"/>
                  <a:pt x="1265" y="0"/>
                  <a:pt x="1014" y="126"/>
                </a:cubicBezTo>
                <a:cubicBezTo>
                  <a:pt x="277" y="494"/>
                  <a:pt x="277" y="494"/>
                  <a:pt x="277" y="494"/>
                </a:cubicBezTo>
                <a:cubicBezTo>
                  <a:pt x="227" y="519"/>
                  <a:pt x="168" y="511"/>
                  <a:pt x="126" y="478"/>
                </a:cubicBezTo>
                <a:cubicBezTo>
                  <a:pt x="42" y="695"/>
                  <a:pt x="0" y="930"/>
                  <a:pt x="0" y="1173"/>
                </a:cubicBezTo>
                <a:cubicBezTo>
                  <a:pt x="0" y="1407"/>
                  <a:pt x="42" y="1642"/>
                  <a:pt x="118" y="1851"/>
                </a:cubicBezTo>
                <a:cubicBezTo>
                  <a:pt x="160" y="1809"/>
                  <a:pt x="218" y="1801"/>
                  <a:pt x="277" y="1826"/>
                </a:cubicBezTo>
                <a:cubicBezTo>
                  <a:pt x="1014" y="2186"/>
                  <a:pt x="1014" y="2186"/>
                  <a:pt x="1014" y="2186"/>
                </a:cubicBezTo>
                <a:cubicBezTo>
                  <a:pt x="1265" y="2312"/>
                  <a:pt x="1567" y="2295"/>
                  <a:pt x="1800" y="2144"/>
                </a:cubicBezTo>
                <a:cubicBezTo>
                  <a:pt x="2135" y="1926"/>
                  <a:pt x="2579" y="1918"/>
                  <a:pt x="2922" y="2119"/>
                </a:cubicBezTo>
                <a:cubicBezTo>
                  <a:pt x="2989" y="2161"/>
                  <a:pt x="2989" y="2161"/>
                  <a:pt x="2989" y="2161"/>
                </a:cubicBezTo>
                <a:cubicBezTo>
                  <a:pt x="3224" y="2303"/>
                  <a:pt x="3525" y="2312"/>
                  <a:pt x="3768" y="2186"/>
                </a:cubicBezTo>
                <a:cubicBezTo>
                  <a:pt x="4447" y="1826"/>
                  <a:pt x="4447" y="1826"/>
                  <a:pt x="4447" y="1826"/>
                </a:cubicBezTo>
                <a:cubicBezTo>
                  <a:pt x="4489" y="1801"/>
                  <a:pt x="4547" y="1809"/>
                  <a:pt x="4589" y="1834"/>
                </a:cubicBezTo>
                <a:cubicBezTo>
                  <a:pt x="4715" y="1558"/>
                  <a:pt x="4932" y="1323"/>
                  <a:pt x="5192" y="1173"/>
                </a:cubicBezTo>
              </a:path>
            </a:pathLst>
          </a:custGeom>
          <a:solidFill>
            <a:srgbClr val="A567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66">
            <a:extLst>
              <a:ext uri="{FF2B5EF4-FFF2-40B4-BE49-F238E27FC236}">
                <a16:creationId xmlns:a16="http://schemas.microsoft.com/office/drawing/2014/main" id="{02714F2A-C643-7F49-8F95-C34BA58C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963" y="6556436"/>
            <a:ext cx="4764680" cy="1357029"/>
          </a:xfrm>
          <a:custGeom>
            <a:avLst/>
            <a:gdLst>
              <a:gd name="T0" fmla="*/ 1690 w 4179"/>
              <a:gd name="T1" fmla="*/ 929 h 1189"/>
              <a:gd name="T2" fmla="*/ 1690 w 4179"/>
              <a:gd name="T3" fmla="*/ 929 h 1189"/>
              <a:gd name="T4" fmla="*/ 2528 w 4179"/>
              <a:gd name="T5" fmla="*/ 945 h 1189"/>
              <a:gd name="T6" fmla="*/ 2603 w 4179"/>
              <a:gd name="T7" fmla="*/ 903 h 1189"/>
              <a:gd name="T8" fmla="*/ 3642 w 4179"/>
              <a:gd name="T9" fmla="*/ 878 h 1189"/>
              <a:gd name="T10" fmla="*/ 4178 w 4179"/>
              <a:gd name="T11" fmla="*/ 1163 h 1189"/>
              <a:gd name="T12" fmla="*/ 2092 w 4179"/>
              <a:gd name="T13" fmla="*/ 0 h 1189"/>
              <a:gd name="T14" fmla="*/ 0 w 4179"/>
              <a:gd name="T15" fmla="*/ 1188 h 1189"/>
              <a:gd name="T16" fmla="*/ 636 w 4179"/>
              <a:gd name="T17" fmla="*/ 870 h 1189"/>
              <a:gd name="T18" fmla="*/ 1690 w 4179"/>
              <a:gd name="T19" fmla="*/ 929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9" h="1189">
                <a:moveTo>
                  <a:pt x="1690" y="929"/>
                </a:moveTo>
                <a:lnTo>
                  <a:pt x="1690" y="929"/>
                </a:lnTo>
                <a:cubicBezTo>
                  <a:pt x="1942" y="1088"/>
                  <a:pt x="2268" y="1096"/>
                  <a:pt x="2528" y="945"/>
                </a:cubicBezTo>
                <a:cubicBezTo>
                  <a:pt x="2603" y="903"/>
                  <a:pt x="2603" y="903"/>
                  <a:pt x="2603" y="903"/>
                </a:cubicBezTo>
                <a:cubicBezTo>
                  <a:pt x="2913" y="719"/>
                  <a:pt x="3315" y="702"/>
                  <a:pt x="3642" y="878"/>
                </a:cubicBezTo>
                <a:cubicBezTo>
                  <a:pt x="4178" y="1163"/>
                  <a:pt x="4178" y="1163"/>
                  <a:pt x="4178" y="1163"/>
                </a:cubicBezTo>
                <a:cubicBezTo>
                  <a:pt x="3784" y="468"/>
                  <a:pt x="2997" y="0"/>
                  <a:pt x="2092" y="0"/>
                </a:cubicBezTo>
                <a:cubicBezTo>
                  <a:pt x="1181" y="0"/>
                  <a:pt x="385" y="485"/>
                  <a:pt x="0" y="1188"/>
                </a:cubicBezTo>
                <a:cubicBezTo>
                  <a:pt x="636" y="870"/>
                  <a:pt x="636" y="870"/>
                  <a:pt x="636" y="870"/>
                </a:cubicBezTo>
                <a:cubicBezTo>
                  <a:pt x="980" y="702"/>
                  <a:pt x="1381" y="728"/>
                  <a:pt x="1690" y="929"/>
                </a:cubicBezTo>
              </a:path>
            </a:pathLst>
          </a:custGeom>
          <a:solidFill>
            <a:srgbClr val="A567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67">
            <a:extLst>
              <a:ext uri="{FF2B5EF4-FFF2-40B4-BE49-F238E27FC236}">
                <a16:creationId xmlns:a16="http://schemas.microsoft.com/office/drawing/2014/main" id="{B8BEB66A-6B94-904B-AF36-1F1A37AD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807" y="10084712"/>
            <a:ext cx="4819968" cy="1397237"/>
          </a:xfrm>
          <a:custGeom>
            <a:avLst/>
            <a:gdLst>
              <a:gd name="T0" fmla="*/ 2628 w 4229"/>
              <a:gd name="T1" fmla="*/ 293 h 1224"/>
              <a:gd name="T2" fmla="*/ 2628 w 4229"/>
              <a:gd name="T3" fmla="*/ 293 h 1224"/>
              <a:gd name="T4" fmla="*/ 2553 w 4229"/>
              <a:gd name="T5" fmla="*/ 251 h 1224"/>
              <a:gd name="T6" fmla="*/ 1715 w 4229"/>
              <a:gd name="T7" fmla="*/ 268 h 1224"/>
              <a:gd name="T8" fmla="*/ 661 w 4229"/>
              <a:gd name="T9" fmla="*/ 326 h 1224"/>
              <a:gd name="T10" fmla="*/ 0 w 4229"/>
              <a:gd name="T11" fmla="*/ 0 h 1224"/>
              <a:gd name="T12" fmla="*/ 2117 w 4229"/>
              <a:gd name="T13" fmla="*/ 1223 h 1224"/>
              <a:gd name="T14" fmla="*/ 4228 w 4229"/>
              <a:gd name="T15" fmla="*/ 16 h 1224"/>
              <a:gd name="T16" fmla="*/ 3667 w 4229"/>
              <a:gd name="T17" fmla="*/ 318 h 1224"/>
              <a:gd name="T18" fmla="*/ 2628 w 4229"/>
              <a:gd name="T19" fmla="*/ 293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224">
                <a:moveTo>
                  <a:pt x="2628" y="293"/>
                </a:moveTo>
                <a:lnTo>
                  <a:pt x="2628" y="293"/>
                </a:lnTo>
                <a:cubicBezTo>
                  <a:pt x="2553" y="251"/>
                  <a:pt x="2553" y="251"/>
                  <a:pt x="2553" y="251"/>
                </a:cubicBezTo>
                <a:cubicBezTo>
                  <a:pt x="2293" y="92"/>
                  <a:pt x="1967" y="100"/>
                  <a:pt x="1715" y="268"/>
                </a:cubicBezTo>
                <a:cubicBezTo>
                  <a:pt x="1406" y="469"/>
                  <a:pt x="1005" y="494"/>
                  <a:pt x="661" y="326"/>
                </a:cubicBezTo>
                <a:cubicBezTo>
                  <a:pt x="0" y="0"/>
                  <a:pt x="0" y="0"/>
                  <a:pt x="0" y="0"/>
                </a:cubicBezTo>
                <a:cubicBezTo>
                  <a:pt x="376" y="720"/>
                  <a:pt x="1189" y="1223"/>
                  <a:pt x="2117" y="1223"/>
                </a:cubicBezTo>
                <a:cubicBezTo>
                  <a:pt x="3047" y="1223"/>
                  <a:pt x="3843" y="737"/>
                  <a:pt x="4228" y="16"/>
                </a:cubicBezTo>
                <a:cubicBezTo>
                  <a:pt x="3667" y="318"/>
                  <a:pt x="3667" y="318"/>
                  <a:pt x="3667" y="318"/>
                </a:cubicBezTo>
                <a:cubicBezTo>
                  <a:pt x="3340" y="486"/>
                  <a:pt x="2938" y="477"/>
                  <a:pt x="2628" y="293"/>
                </a:cubicBezTo>
              </a:path>
            </a:pathLst>
          </a:custGeom>
          <a:solidFill>
            <a:srgbClr val="A567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68">
            <a:extLst>
              <a:ext uri="{FF2B5EF4-FFF2-40B4-BE49-F238E27FC236}">
                <a16:creationId xmlns:a16="http://schemas.microsoft.com/office/drawing/2014/main" id="{D4D2B5DA-0A57-8244-8024-E50FE961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157" y="9732890"/>
            <a:ext cx="5096398" cy="919766"/>
          </a:xfrm>
          <a:custGeom>
            <a:avLst/>
            <a:gdLst>
              <a:gd name="T0" fmla="*/ 4329 w 4472"/>
              <a:gd name="T1" fmla="*/ 25 h 805"/>
              <a:gd name="T2" fmla="*/ 4329 w 4472"/>
              <a:gd name="T3" fmla="*/ 25 h 805"/>
              <a:gd name="T4" fmla="*/ 3650 w 4472"/>
              <a:gd name="T5" fmla="*/ 385 h 805"/>
              <a:gd name="T6" fmla="*/ 2871 w 4472"/>
              <a:gd name="T7" fmla="*/ 360 h 805"/>
              <a:gd name="T8" fmla="*/ 2804 w 4472"/>
              <a:gd name="T9" fmla="*/ 318 h 805"/>
              <a:gd name="T10" fmla="*/ 1682 w 4472"/>
              <a:gd name="T11" fmla="*/ 343 h 805"/>
              <a:gd name="T12" fmla="*/ 896 w 4472"/>
              <a:gd name="T13" fmla="*/ 385 h 805"/>
              <a:gd name="T14" fmla="*/ 159 w 4472"/>
              <a:gd name="T15" fmla="*/ 25 h 805"/>
              <a:gd name="T16" fmla="*/ 0 w 4472"/>
              <a:gd name="T17" fmla="*/ 50 h 805"/>
              <a:gd name="T18" fmla="*/ 109 w 4472"/>
              <a:gd name="T19" fmla="*/ 310 h 805"/>
              <a:gd name="T20" fmla="*/ 770 w 4472"/>
              <a:gd name="T21" fmla="*/ 636 h 805"/>
              <a:gd name="T22" fmla="*/ 1824 w 4472"/>
              <a:gd name="T23" fmla="*/ 578 h 805"/>
              <a:gd name="T24" fmla="*/ 2662 w 4472"/>
              <a:gd name="T25" fmla="*/ 561 h 805"/>
              <a:gd name="T26" fmla="*/ 2737 w 4472"/>
              <a:gd name="T27" fmla="*/ 603 h 805"/>
              <a:gd name="T28" fmla="*/ 3776 w 4472"/>
              <a:gd name="T29" fmla="*/ 628 h 805"/>
              <a:gd name="T30" fmla="*/ 4337 w 4472"/>
              <a:gd name="T31" fmla="*/ 326 h 805"/>
              <a:gd name="T32" fmla="*/ 4438 w 4472"/>
              <a:gd name="T33" fmla="*/ 109 h 805"/>
              <a:gd name="T34" fmla="*/ 4471 w 4472"/>
              <a:gd name="T35" fmla="*/ 33 h 805"/>
              <a:gd name="T36" fmla="*/ 4329 w 4472"/>
              <a:gd name="T37" fmla="*/ 2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72" h="805">
                <a:moveTo>
                  <a:pt x="4329" y="25"/>
                </a:moveTo>
                <a:lnTo>
                  <a:pt x="4329" y="25"/>
                </a:lnTo>
                <a:cubicBezTo>
                  <a:pt x="3650" y="385"/>
                  <a:pt x="3650" y="385"/>
                  <a:pt x="3650" y="385"/>
                </a:cubicBezTo>
                <a:cubicBezTo>
                  <a:pt x="3407" y="511"/>
                  <a:pt x="3106" y="502"/>
                  <a:pt x="2871" y="360"/>
                </a:cubicBezTo>
                <a:cubicBezTo>
                  <a:pt x="2804" y="318"/>
                  <a:pt x="2804" y="318"/>
                  <a:pt x="2804" y="318"/>
                </a:cubicBezTo>
                <a:cubicBezTo>
                  <a:pt x="2461" y="117"/>
                  <a:pt x="2017" y="125"/>
                  <a:pt x="1682" y="343"/>
                </a:cubicBezTo>
                <a:cubicBezTo>
                  <a:pt x="1449" y="494"/>
                  <a:pt x="1147" y="511"/>
                  <a:pt x="896" y="385"/>
                </a:cubicBezTo>
                <a:cubicBezTo>
                  <a:pt x="159" y="25"/>
                  <a:pt x="159" y="25"/>
                  <a:pt x="159" y="25"/>
                </a:cubicBezTo>
                <a:cubicBezTo>
                  <a:pt x="100" y="0"/>
                  <a:pt x="42" y="8"/>
                  <a:pt x="0" y="50"/>
                </a:cubicBezTo>
                <a:cubicBezTo>
                  <a:pt x="25" y="134"/>
                  <a:pt x="67" y="226"/>
                  <a:pt x="109" y="310"/>
                </a:cubicBezTo>
                <a:cubicBezTo>
                  <a:pt x="770" y="636"/>
                  <a:pt x="770" y="636"/>
                  <a:pt x="770" y="636"/>
                </a:cubicBezTo>
                <a:cubicBezTo>
                  <a:pt x="1114" y="804"/>
                  <a:pt x="1515" y="779"/>
                  <a:pt x="1824" y="578"/>
                </a:cubicBezTo>
                <a:cubicBezTo>
                  <a:pt x="2076" y="410"/>
                  <a:pt x="2402" y="402"/>
                  <a:pt x="2662" y="561"/>
                </a:cubicBezTo>
                <a:cubicBezTo>
                  <a:pt x="2737" y="603"/>
                  <a:pt x="2737" y="603"/>
                  <a:pt x="2737" y="603"/>
                </a:cubicBezTo>
                <a:cubicBezTo>
                  <a:pt x="3047" y="787"/>
                  <a:pt x="3449" y="796"/>
                  <a:pt x="3776" y="628"/>
                </a:cubicBezTo>
                <a:cubicBezTo>
                  <a:pt x="4337" y="326"/>
                  <a:pt x="4337" y="326"/>
                  <a:pt x="4337" y="326"/>
                </a:cubicBezTo>
                <a:cubicBezTo>
                  <a:pt x="4379" y="259"/>
                  <a:pt x="4412" y="184"/>
                  <a:pt x="4438" y="109"/>
                </a:cubicBezTo>
                <a:cubicBezTo>
                  <a:pt x="4446" y="84"/>
                  <a:pt x="4463" y="58"/>
                  <a:pt x="4471" y="33"/>
                </a:cubicBezTo>
                <a:cubicBezTo>
                  <a:pt x="4429" y="8"/>
                  <a:pt x="4371" y="0"/>
                  <a:pt x="4329" y="25"/>
                </a:cubicBezTo>
              </a:path>
            </a:pathLst>
          </a:custGeom>
          <a:solidFill>
            <a:srgbClr val="87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69">
            <a:extLst>
              <a:ext uri="{FF2B5EF4-FFF2-40B4-BE49-F238E27FC236}">
                <a16:creationId xmlns:a16="http://schemas.microsoft.com/office/drawing/2014/main" id="{04205F61-C1E8-0E44-A78D-12E0A877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209" y="7355577"/>
            <a:ext cx="5076294" cy="919763"/>
          </a:xfrm>
          <a:custGeom>
            <a:avLst/>
            <a:gdLst>
              <a:gd name="T0" fmla="*/ 151 w 4456"/>
              <a:gd name="T1" fmla="*/ 779 h 805"/>
              <a:gd name="T2" fmla="*/ 151 w 4456"/>
              <a:gd name="T3" fmla="*/ 779 h 805"/>
              <a:gd name="T4" fmla="*/ 888 w 4456"/>
              <a:gd name="T5" fmla="*/ 411 h 805"/>
              <a:gd name="T6" fmla="*/ 1674 w 4456"/>
              <a:gd name="T7" fmla="*/ 453 h 805"/>
              <a:gd name="T8" fmla="*/ 2796 w 4456"/>
              <a:gd name="T9" fmla="*/ 478 h 805"/>
              <a:gd name="T10" fmla="*/ 2863 w 4456"/>
              <a:gd name="T11" fmla="*/ 436 h 805"/>
              <a:gd name="T12" fmla="*/ 3642 w 4456"/>
              <a:gd name="T13" fmla="*/ 419 h 805"/>
              <a:gd name="T14" fmla="*/ 4321 w 4456"/>
              <a:gd name="T15" fmla="*/ 779 h 805"/>
              <a:gd name="T16" fmla="*/ 4455 w 4456"/>
              <a:gd name="T17" fmla="*/ 771 h 805"/>
              <a:gd name="T18" fmla="*/ 4430 w 4456"/>
              <a:gd name="T19" fmla="*/ 729 h 805"/>
              <a:gd name="T20" fmla="*/ 4304 w 4456"/>
              <a:gd name="T21" fmla="*/ 461 h 805"/>
              <a:gd name="T22" fmla="*/ 3768 w 4456"/>
              <a:gd name="T23" fmla="*/ 176 h 805"/>
              <a:gd name="T24" fmla="*/ 2729 w 4456"/>
              <a:gd name="T25" fmla="*/ 201 h 805"/>
              <a:gd name="T26" fmla="*/ 2654 w 4456"/>
              <a:gd name="T27" fmla="*/ 243 h 805"/>
              <a:gd name="T28" fmla="*/ 1816 w 4456"/>
              <a:gd name="T29" fmla="*/ 227 h 805"/>
              <a:gd name="T30" fmla="*/ 762 w 4456"/>
              <a:gd name="T31" fmla="*/ 168 h 805"/>
              <a:gd name="T32" fmla="*/ 126 w 4456"/>
              <a:gd name="T33" fmla="*/ 486 h 805"/>
              <a:gd name="T34" fmla="*/ 0 w 4456"/>
              <a:gd name="T35" fmla="*/ 763 h 805"/>
              <a:gd name="T36" fmla="*/ 151 w 4456"/>
              <a:gd name="T37" fmla="*/ 779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56" h="805">
                <a:moveTo>
                  <a:pt x="151" y="779"/>
                </a:moveTo>
                <a:lnTo>
                  <a:pt x="151" y="779"/>
                </a:lnTo>
                <a:cubicBezTo>
                  <a:pt x="888" y="411"/>
                  <a:pt x="888" y="411"/>
                  <a:pt x="888" y="411"/>
                </a:cubicBezTo>
                <a:cubicBezTo>
                  <a:pt x="1139" y="285"/>
                  <a:pt x="1441" y="302"/>
                  <a:pt x="1674" y="453"/>
                </a:cubicBezTo>
                <a:cubicBezTo>
                  <a:pt x="2009" y="679"/>
                  <a:pt x="2453" y="687"/>
                  <a:pt x="2796" y="478"/>
                </a:cubicBezTo>
                <a:cubicBezTo>
                  <a:pt x="2863" y="436"/>
                  <a:pt x="2863" y="436"/>
                  <a:pt x="2863" y="436"/>
                </a:cubicBezTo>
                <a:cubicBezTo>
                  <a:pt x="3098" y="302"/>
                  <a:pt x="3399" y="294"/>
                  <a:pt x="3642" y="419"/>
                </a:cubicBezTo>
                <a:cubicBezTo>
                  <a:pt x="4321" y="779"/>
                  <a:pt x="4321" y="779"/>
                  <a:pt x="4321" y="779"/>
                </a:cubicBezTo>
                <a:cubicBezTo>
                  <a:pt x="4363" y="796"/>
                  <a:pt x="4413" y="796"/>
                  <a:pt x="4455" y="771"/>
                </a:cubicBezTo>
                <a:cubicBezTo>
                  <a:pt x="4446" y="754"/>
                  <a:pt x="4438" y="737"/>
                  <a:pt x="4430" y="729"/>
                </a:cubicBezTo>
                <a:cubicBezTo>
                  <a:pt x="4396" y="637"/>
                  <a:pt x="4354" y="545"/>
                  <a:pt x="4304" y="461"/>
                </a:cubicBezTo>
                <a:cubicBezTo>
                  <a:pt x="3768" y="176"/>
                  <a:pt x="3768" y="176"/>
                  <a:pt x="3768" y="176"/>
                </a:cubicBezTo>
                <a:cubicBezTo>
                  <a:pt x="3441" y="0"/>
                  <a:pt x="3039" y="17"/>
                  <a:pt x="2729" y="201"/>
                </a:cubicBezTo>
                <a:cubicBezTo>
                  <a:pt x="2654" y="243"/>
                  <a:pt x="2654" y="243"/>
                  <a:pt x="2654" y="243"/>
                </a:cubicBezTo>
                <a:cubicBezTo>
                  <a:pt x="2394" y="394"/>
                  <a:pt x="2068" y="386"/>
                  <a:pt x="1816" y="227"/>
                </a:cubicBezTo>
                <a:cubicBezTo>
                  <a:pt x="1507" y="26"/>
                  <a:pt x="1106" y="0"/>
                  <a:pt x="762" y="168"/>
                </a:cubicBezTo>
                <a:cubicBezTo>
                  <a:pt x="126" y="486"/>
                  <a:pt x="126" y="486"/>
                  <a:pt x="126" y="486"/>
                </a:cubicBezTo>
                <a:cubicBezTo>
                  <a:pt x="75" y="570"/>
                  <a:pt x="34" y="662"/>
                  <a:pt x="0" y="763"/>
                </a:cubicBezTo>
                <a:cubicBezTo>
                  <a:pt x="42" y="796"/>
                  <a:pt x="101" y="804"/>
                  <a:pt x="151" y="779"/>
                </a:cubicBezTo>
              </a:path>
            </a:pathLst>
          </a:custGeom>
          <a:solidFill>
            <a:srgbClr val="87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70">
            <a:extLst>
              <a:ext uri="{FF2B5EF4-FFF2-40B4-BE49-F238E27FC236}">
                <a16:creationId xmlns:a16="http://schemas.microsoft.com/office/drawing/2014/main" id="{4513421D-F785-D047-9E52-FDA68513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800" y="5516049"/>
            <a:ext cx="4925513" cy="5925692"/>
          </a:xfrm>
          <a:custGeom>
            <a:avLst/>
            <a:gdLst>
              <a:gd name="T0" fmla="*/ 2161 w 4322"/>
              <a:gd name="T1" fmla="*/ 0 h 5201"/>
              <a:gd name="T2" fmla="*/ 2161 w 4322"/>
              <a:gd name="T3" fmla="*/ 0 h 5201"/>
              <a:gd name="T4" fmla="*/ 2161 w 4322"/>
              <a:gd name="T5" fmla="*/ 0 h 5201"/>
              <a:gd name="T6" fmla="*/ 2161 w 4322"/>
              <a:gd name="T7" fmla="*/ 0 h 5201"/>
              <a:gd name="T8" fmla="*/ 1433 w 4322"/>
              <a:gd name="T9" fmla="*/ 637 h 5201"/>
              <a:gd name="T10" fmla="*/ 0 w 4322"/>
              <a:gd name="T11" fmla="*/ 2847 h 5201"/>
              <a:gd name="T12" fmla="*/ 2161 w 4322"/>
              <a:gd name="T13" fmla="*/ 5200 h 5201"/>
              <a:gd name="T14" fmla="*/ 4321 w 4322"/>
              <a:gd name="T15" fmla="*/ 2847 h 5201"/>
              <a:gd name="T16" fmla="*/ 2898 w 4322"/>
              <a:gd name="T17" fmla="*/ 637 h 5201"/>
              <a:gd name="T18" fmla="*/ 2161 w 4322"/>
              <a:gd name="T19" fmla="*/ 0 h 5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2" h="5201">
                <a:moveTo>
                  <a:pt x="2161" y="0"/>
                </a:moveTo>
                <a:lnTo>
                  <a:pt x="2161" y="0"/>
                </a:lnTo>
                <a:lnTo>
                  <a:pt x="2161" y="0"/>
                </a:lnTo>
                <a:lnTo>
                  <a:pt x="2161" y="0"/>
                </a:lnTo>
                <a:cubicBezTo>
                  <a:pt x="1994" y="293"/>
                  <a:pt x="1742" y="519"/>
                  <a:pt x="1433" y="637"/>
                </a:cubicBezTo>
                <a:cubicBezTo>
                  <a:pt x="595" y="963"/>
                  <a:pt x="0" y="1833"/>
                  <a:pt x="0" y="2847"/>
                </a:cubicBezTo>
                <a:cubicBezTo>
                  <a:pt x="0" y="4145"/>
                  <a:pt x="972" y="5200"/>
                  <a:pt x="2161" y="5200"/>
                </a:cubicBezTo>
                <a:cubicBezTo>
                  <a:pt x="3359" y="5200"/>
                  <a:pt x="4321" y="4145"/>
                  <a:pt x="4321" y="2847"/>
                </a:cubicBezTo>
                <a:cubicBezTo>
                  <a:pt x="4321" y="1833"/>
                  <a:pt x="3727" y="963"/>
                  <a:pt x="2898" y="637"/>
                </a:cubicBezTo>
                <a:cubicBezTo>
                  <a:pt x="2588" y="519"/>
                  <a:pt x="2329" y="293"/>
                  <a:pt x="2161" y="0"/>
                </a:cubicBezTo>
              </a:path>
            </a:pathLst>
          </a:custGeom>
          <a:solidFill>
            <a:srgbClr val="87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71">
            <a:extLst>
              <a:ext uri="{FF2B5EF4-FFF2-40B4-BE49-F238E27FC236}">
                <a16:creationId xmlns:a16="http://schemas.microsoft.com/office/drawing/2014/main" id="{3582036A-1729-4541-8618-1C21BBB0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494" y="6621776"/>
            <a:ext cx="2025490" cy="4417882"/>
          </a:xfrm>
          <a:custGeom>
            <a:avLst/>
            <a:gdLst>
              <a:gd name="T0" fmla="*/ 1776 w 1777"/>
              <a:gd name="T1" fmla="*/ 3298 h 3877"/>
              <a:gd name="T2" fmla="*/ 1776 w 1777"/>
              <a:gd name="T3" fmla="*/ 3298 h 3877"/>
              <a:gd name="T4" fmla="*/ 1139 w 1777"/>
              <a:gd name="T5" fmla="*/ 3751 h 3877"/>
              <a:gd name="T6" fmla="*/ 0 w 1777"/>
              <a:gd name="T7" fmla="*/ 1942 h 3877"/>
              <a:gd name="T8" fmla="*/ 1139 w 1777"/>
              <a:gd name="T9" fmla="*/ 125 h 3877"/>
              <a:gd name="T10" fmla="*/ 1776 w 1777"/>
              <a:gd name="T11" fmla="*/ 576 h 3877"/>
              <a:gd name="T12" fmla="*/ 1776 w 1777"/>
              <a:gd name="T13" fmla="*/ 3298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7" h="3877">
                <a:moveTo>
                  <a:pt x="1776" y="3298"/>
                </a:moveTo>
                <a:lnTo>
                  <a:pt x="1776" y="3298"/>
                </a:lnTo>
                <a:cubicBezTo>
                  <a:pt x="1776" y="3642"/>
                  <a:pt x="1441" y="3876"/>
                  <a:pt x="1139" y="3751"/>
                </a:cubicBezTo>
                <a:cubicBezTo>
                  <a:pt x="478" y="3474"/>
                  <a:pt x="0" y="2771"/>
                  <a:pt x="0" y="1942"/>
                </a:cubicBezTo>
                <a:cubicBezTo>
                  <a:pt x="0" y="1112"/>
                  <a:pt x="478" y="401"/>
                  <a:pt x="1139" y="125"/>
                </a:cubicBezTo>
                <a:cubicBezTo>
                  <a:pt x="1441" y="0"/>
                  <a:pt x="1776" y="233"/>
                  <a:pt x="1776" y="576"/>
                </a:cubicBezTo>
                <a:lnTo>
                  <a:pt x="1776" y="3298"/>
                </a:lnTo>
              </a:path>
            </a:pathLst>
          </a:custGeom>
          <a:solidFill>
            <a:srgbClr val="FDA8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72">
            <a:extLst>
              <a:ext uri="{FF2B5EF4-FFF2-40B4-BE49-F238E27FC236}">
                <a16:creationId xmlns:a16="http://schemas.microsoft.com/office/drawing/2014/main" id="{FEDB7C36-1AFE-864D-BE4F-6FA3CAB2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105" y="6621776"/>
            <a:ext cx="2025490" cy="4417882"/>
          </a:xfrm>
          <a:custGeom>
            <a:avLst/>
            <a:gdLst>
              <a:gd name="T0" fmla="*/ 0 w 1776"/>
              <a:gd name="T1" fmla="*/ 3298 h 3877"/>
              <a:gd name="T2" fmla="*/ 0 w 1776"/>
              <a:gd name="T3" fmla="*/ 3298 h 3877"/>
              <a:gd name="T4" fmla="*/ 628 w 1776"/>
              <a:gd name="T5" fmla="*/ 3751 h 3877"/>
              <a:gd name="T6" fmla="*/ 1775 w 1776"/>
              <a:gd name="T7" fmla="*/ 1942 h 3877"/>
              <a:gd name="T8" fmla="*/ 628 w 1776"/>
              <a:gd name="T9" fmla="*/ 125 h 3877"/>
              <a:gd name="T10" fmla="*/ 0 w 1776"/>
              <a:gd name="T11" fmla="*/ 576 h 3877"/>
              <a:gd name="T12" fmla="*/ 0 w 1776"/>
              <a:gd name="T13" fmla="*/ 3298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6" h="3877">
                <a:moveTo>
                  <a:pt x="0" y="3298"/>
                </a:moveTo>
                <a:lnTo>
                  <a:pt x="0" y="3298"/>
                </a:lnTo>
                <a:cubicBezTo>
                  <a:pt x="0" y="3642"/>
                  <a:pt x="327" y="3876"/>
                  <a:pt x="628" y="3751"/>
                </a:cubicBezTo>
                <a:cubicBezTo>
                  <a:pt x="1298" y="3474"/>
                  <a:pt x="1775" y="2771"/>
                  <a:pt x="1775" y="1942"/>
                </a:cubicBezTo>
                <a:cubicBezTo>
                  <a:pt x="1775" y="1112"/>
                  <a:pt x="1298" y="401"/>
                  <a:pt x="628" y="125"/>
                </a:cubicBezTo>
                <a:cubicBezTo>
                  <a:pt x="327" y="0"/>
                  <a:pt x="0" y="233"/>
                  <a:pt x="0" y="576"/>
                </a:cubicBezTo>
                <a:lnTo>
                  <a:pt x="0" y="3298"/>
                </a:lnTo>
              </a:path>
            </a:pathLst>
          </a:custGeom>
          <a:solidFill>
            <a:srgbClr val="FDA8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73">
            <a:extLst>
              <a:ext uri="{FF2B5EF4-FFF2-40B4-BE49-F238E27FC236}">
                <a16:creationId xmlns:a16="http://schemas.microsoft.com/office/drawing/2014/main" id="{4E8C0CE2-8C87-E144-B991-65CE11E7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503" y="7300289"/>
            <a:ext cx="542812" cy="3055829"/>
          </a:xfrm>
          <a:custGeom>
            <a:avLst/>
            <a:gdLst>
              <a:gd name="T0" fmla="*/ 385 w 478"/>
              <a:gd name="T1" fmla="*/ 2680 h 2681"/>
              <a:gd name="T2" fmla="*/ 385 w 478"/>
              <a:gd name="T3" fmla="*/ 2680 h 2681"/>
              <a:gd name="T4" fmla="*/ 309 w 478"/>
              <a:gd name="T5" fmla="*/ 2638 h 2681"/>
              <a:gd name="T6" fmla="*/ 100 w 478"/>
              <a:gd name="T7" fmla="*/ 2203 h 2681"/>
              <a:gd name="T8" fmla="*/ 134 w 478"/>
              <a:gd name="T9" fmla="*/ 1591 h 2681"/>
              <a:gd name="T10" fmla="*/ 142 w 478"/>
              <a:gd name="T11" fmla="*/ 1097 h 2681"/>
              <a:gd name="T12" fmla="*/ 117 w 478"/>
              <a:gd name="T13" fmla="*/ 1055 h 2681"/>
              <a:gd name="T14" fmla="*/ 100 w 478"/>
              <a:gd name="T15" fmla="*/ 444 h 2681"/>
              <a:gd name="T16" fmla="*/ 309 w 478"/>
              <a:gd name="T17" fmla="*/ 50 h 2681"/>
              <a:gd name="T18" fmla="*/ 418 w 478"/>
              <a:gd name="T19" fmla="*/ 17 h 2681"/>
              <a:gd name="T20" fmla="*/ 452 w 478"/>
              <a:gd name="T21" fmla="*/ 126 h 2681"/>
              <a:gd name="T22" fmla="*/ 242 w 478"/>
              <a:gd name="T23" fmla="*/ 519 h 2681"/>
              <a:gd name="T24" fmla="*/ 259 w 478"/>
              <a:gd name="T25" fmla="*/ 980 h 2681"/>
              <a:gd name="T26" fmla="*/ 276 w 478"/>
              <a:gd name="T27" fmla="*/ 1014 h 2681"/>
              <a:gd name="T28" fmla="*/ 268 w 478"/>
              <a:gd name="T29" fmla="*/ 1675 h 2681"/>
              <a:gd name="T30" fmla="*/ 242 w 478"/>
              <a:gd name="T31" fmla="*/ 2136 h 2681"/>
              <a:gd name="T32" fmla="*/ 452 w 478"/>
              <a:gd name="T33" fmla="*/ 2571 h 2681"/>
              <a:gd name="T34" fmla="*/ 418 w 478"/>
              <a:gd name="T35" fmla="*/ 2672 h 2681"/>
              <a:gd name="T36" fmla="*/ 385 w 478"/>
              <a:gd name="T37" fmla="*/ 2680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8" h="2681">
                <a:moveTo>
                  <a:pt x="385" y="2680"/>
                </a:moveTo>
                <a:lnTo>
                  <a:pt x="385" y="2680"/>
                </a:lnTo>
                <a:cubicBezTo>
                  <a:pt x="351" y="2680"/>
                  <a:pt x="326" y="2663"/>
                  <a:pt x="309" y="2638"/>
                </a:cubicBezTo>
                <a:cubicBezTo>
                  <a:pt x="100" y="2203"/>
                  <a:pt x="100" y="2203"/>
                  <a:pt x="100" y="2203"/>
                </a:cubicBezTo>
                <a:cubicBezTo>
                  <a:pt x="0" y="2010"/>
                  <a:pt x="16" y="1776"/>
                  <a:pt x="134" y="1591"/>
                </a:cubicBezTo>
                <a:cubicBezTo>
                  <a:pt x="226" y="1441"/>
                  <a:pt x="234" y="1248"/>
                  <a:pt x="142" y="1097"/>
                </a:cubicBezTo>
                <a:cubicBezTo>
                  <a:pt x="117" y="1055"/>
                  <a:pt x="117" y="1055"/>
                  <a:pt x="117" y="1055"/>
                </a:cubicBezTo>
                <a:cubicBezTo>
                  <a:pt x="8" y="871"/>
                  <a:pt x="0" y="637"/>
                  <a:pt x="100" y="444"/>
                </a:cubicBezTo>
                <a:cubicBezTo>
                  <a:pt x="309" y="50"/>
                  <a:pt x="309" y="50"/>
                  <a:pt x="309" y="50"/>
                </a:cubicBezTo>
                <a:cubicBezTo>
                  <a:pt x="335" y="9"/>
                  <a:pt x="376" y="0"/>
                  <a:pt x="418" y="17"/>
                </a:cubicBezTo>
                <a:cubicBezTo>
                  <a:pt x="460" y="34"/>
                  <a:pt x="477" y="84"/>
                  <a:pt x="452" y="126"/>
                </a:cubicBezTo>
                <a:cubicBezTo>
                  <a:pt x="242" y="519"/>
                  <a:pt x="242" y="519"/>
                  <a:pt x="242" y="519"/>
                </a:cubicBezTo>
                <a:cubicBezTo>
                  <a:pt x="167" y="662"/>
                  <a:pt x="175" y="838"/>
                  <a:pt x="259" y="980"/>
                </a:cubicBezTo>
                <a:cubicBezTo>
                  <a:pt x="276" y="1014"/>
                  <a:pt x="276" y="1014"/>
                  <a:pt x="276" y="1014"/>
                </a:cubicBezTo>
                <a:cubicBezTo>
                  <a:pt x="402" y="1223"/>
                  <a:pt x="393" y="1474"/>
                  <a:pt x="268" y="1675"/>
                </a:cubicBezTo>
                <a:cubicBezTo>
                  <a:pt x="175" y="1809"/>
                  <a:pt x="167" y="1985"/>
                  <a:pt x="242" y="2136"/>
                </a:cubicBezTo>
                <a:cubicBezTo>
                  <a:pt x="452" y="2571"/>
                  <a:pt x="452" y="2571"/>
                  <a:pt x="452" y="2571"/>
                </a:cubicBezTo>
                <a:cubicBezTo>
                  <a:pt x="477" y="2605"/>
                  <a:pt x="460" y="2655"/>
                  <a:pt x="418" y="2672"/>
                </a:cubicBezTo>
                <a:cubicBezTo>
                  <a:pt x="410" y="2680"/>
                  <a:pt x="393" y="2680"/>
                  <a:pt x="385" y="2680"/>
                </a:cubicBezTo>
              </a:path>
            </a:pathLst>
          </a:custGeom>
          <a:solidFill>
            <a:srgbClr val="A567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74">
            <a:extLst>
              <a:ext uri="{FF2B5EF4-FFF2-40B4-BE49-F238E27FC236}">
                <a16:creationId xmlns:a16="http://schemas.microsoft.com/office/drawing/2014/main" id="{609ACE6D-1F36-444B-8837-4BEE7CE7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010" y="7300289"/>
            <a:ext cx="537784" cy="3055829"/>
          </a:xfrm>
          <a:custGeom>
            <a:avLst/>
            <a:gdLst>
              <a:gd name="T0" fmla="*/ 92 w 470"/>
              <a:gd name="T1" fmla="*/ 2680 h 2681"/>
              <a:gd name="T2" fmla="*/ 92 w 470"/>
              <a:gd name="T3" fmla="*/ 2680 h 2681"/>
              <a:gd name="T4" fmla="*/ 50 w 470"/>
              <a:gd name="T5" fmla="*/ 2672 h 2681"/>
              <a:gd name="T6" fmla="*/ 17 w 470"/>
              <a:gd name="T7" fmla="*/ 2571 h 2681"/>
              <a:gd name="T8" fmla="*/ 234 w 470"/>
              <a:gd name="T9" fmla="*/ 2136 h 2681"/>
              <a:gd name="T10" fmla="*/ 201 w 470"/>
              <a:gd name="T11" fmla="*/ 1675 h 2681"/>
              <a:gd name="T12" fmla="*/ 193 w 470"/>
              <a:gd name="T13" fmla="*/ 1014 h 2681"/>
              <a:gd name="T14" fmla="*/ 218 w 470"/>
              <a:gd name="T15" fmla="*/ 980 h 2681"/>
              <a:gd name="T16" fmla="*/ 226 w 470"/>
              <a:gd name="T17" fmla="*/ 519 h 2681"/>
              <a:gd name="T18" fmla="*/ 17 w 470"/>
              <a:gd name="T19" fmla="*/ 126 h 2681"/>
              <a:gd name="T20" fmla="*/ 50 w 470"/>
              <a:gd name="T21" fmla="*/ 17 h 2681"/>
              <a:gd name="T22" fmla="*/ 159 w 470"/>
              <a:gd name="T23" fmla="*/ 50 h 2681"/>
              <a:gd name="T24" fmla="*/ 368 w 470"/>
              <a:gd name="T25" fmla="*/ 444 h 2681"/>
              <a:gd name="T26" fmla="*/ 352 w 470"/>
              <a:gd name="T27" fmla="*/ 1055 h 2681"/>
              <a:gd name="T28" fmla="*/ 327 w 470"/>
              <a:gd name="T29" fmla="*/ 1097 h 2681"/>
              <a:gd name="T30" fmla="*/ 343 w 470"/>
              <a:gd name="T31" fmla="*/ 1591 h 2681"/>
              <a:gd name="T32" fmla="*/ 377 w 470"/>
              <a:gd name="T33" fmla="*/ 2203 h 2681"/>
              <a:gd name="T34" fmla="*/ 159 w 470"/>
              <a:gd name="T35" fmla="*/ 2638 h 2681"/>
              <a:gd name="T36" fmla="*/ 92 w 470"/>
              <a:gd name="T37" fmla="*/ 2680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0" h="2681">
                <a:moveTo>
                  <a:pt x="92" y="2680"/>
                </a:moveTo>
                <a:lnTo>
                  <a:pt x="92" y="2680"/>
                </a:lnTo>
                <a:cubicBezTo>
                  <a:pt x="75" y="2680"/>
                  <a:pt x="67" y="2680"/>
                  <a:pt x="50" y="2672"/>
                </a:cubicBezTo>
                <a:cubicBezTo>
                  <a:pt x="17" y="2655"/>
                  <a:pt x="0" y="2605"/>
                  <a:pt x="17" y="2571"/>
                </a:cubicBezTo>
                <a:cubicBezTo>
                  <a:pt x="234" y="2136"/>
                  <a:pt x="234" y="2136"/>
                  <a:pt x="234" y="2136"/>
                </a:cubicBezTo>
                <a:cubicBezTo>
                  <a:pt x="301" y="1985"/>
                  <a:pt x="293" y="1809"/>
                  <a:pt x="201" y="1675"/>
                </a:cubicBezTo>
                <a:cubicBezTo>
                  <a:pt x="75" y="1483"/>
                  <a:pt x="75" y="1223"/>
                  <a:pt x="193" y="1014"/>
                </a:cubicBezTo>
                <a:cubicBezTo>
                  <a:pt x="218" y="980"/>
                  <a:pt x="218" y="980"/>
                  <a:pt x="218" y="980"/>
                </a:cubicBezTo>
                <a:cubicBezTo>
                  <a:pt x="293" y="838"/>
                  <a:pt x="301" y="662"/>
                  <a:pt x="226" y="519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0" y="84"/>
                  <a:pt x="8" y="34"/>
                  <a:pt x="50" y="17"/>
                </a:cubicBezTo>
                <a:cubicBezTo>
                  <a:pt x="92" y="0"/>
                  <a:pt x="142" y="9"/>
                  <a:pt x="159" y="50"/>
                </a:cubicBezTo>
                <a:cubicBezTo>
                  <a:pt x="368" y="444"/>
                  <a:pt x="368" y="444"/>
                  <a:pt x="368" y="444"/>
                </a:cubicBezTo>
                <a:cubicBezTo>
                  <a:pt x="469" y="637"/>
                  <a:pt x="461" y="871"/>
                  <a:pt x="352" y="1055"/>
                </a:cubicBezTo>
                <a:cubicBezTo>
                  <a:pt x="327" y="1097"/>
                  <a:pt x="327" y="1097"/>
                  <a:pt x="327" y="1097"/>
                </a:cubicBezTo>
                <a:cubicBezTo>
                  <a:pt x="243" y="1248"/>
                  <a:pt x="243" y="1441"/>
                  <a:pt x="343" y="1591"/>
                </a:cubicBezTo>
                <a:cubicBezTo>
                  <a:pt x="461" y="1776"/>
                  <a:pt x="469" y="2010"/>
                  <a:pt x="377" y="2203"/>
                </a:cubicBezTo>
                <a:cubicBezTo>
                  <a:pt x="159" y="2638"/>
                  <a:pt x="159" y="2638"/>
                  <a:pt x="159" y="2638"/>
                </a:cubicBezTo>
                <a:cubicBezTo>
                  <a:pt x="151" y="2663"/>
                  <a:pt x="117" y="2680"/>
                  <a:pt x="92" y="2680"/>
                </a:cubicBezTo>
              </a:path>
            </a:pathLst>
          </a:custGeom>
          <a:solidFill>
            <a:srgbClr val="A567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75">
            <a:extLst>
              <a:ext uri="{FF2B5EF4-FFF2-40B4-BE49-F238E27FC236}">
                <a16:creationId xmlns:a16="http://schemas.microsoft.com/office/drawing/2014/main" id="{A370DC33-1E90-8640-8B93-2A06CE7D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861" y="11155259"/>
            <a:ext cx="839346" cy="879554"/>
          </a:xfrm>
          <a:custGeom>
            <a:avLst/>
            <a:gdLst>
              <a:gd name="T0" fmla="*/ 368 w 738"/>
              <a:gd name="T1" fmla="*/ 770 h 771"/>
              <a:gd name="T2" fmla="*/ 368 w 738"/>
              <a:gd name="T3" fmla="*/ 770 h 771"/>
              <a:gd name="T4" fmla="*/ 352 w 738"/>
              <a:gd name="T5" fmla="*/ 762 h 771"/>
              <a:gd name="T6" fmla="*/ 8 w 738"/>
              <a:gd name="T7" fmla="*/ 67 h 771"/>
              <a:gd name="T8" fmla="*/ 8 w 738"/>
              <a:gd name="T9" fmla="*/ 50 h 771"/>
              <a:gd name="T10" fmla="*/ 17 w 738"/>
              <a:gd name="T11" fmla="*/ 42 h 771"/>
              <a:gd name="T12" fmla="*/ 368 w 738"/>
              <a:gd name="T13" fmla="*/ 0 h 771"/>
              <a:gd name="T14" fmla="*/ 720 w 738"/>
              <a:gd name="T15" fmla="*/ 42 h 771"/>
              <a:gd name="T16" fmla="*/ 728 w 738"/>
              <a:gd name="T17" fmla="*/ 50 h 771"/>
              <a:gd name="T18" fmla="*/ 728 w 738"/>
              <a:gd name="T19" fmla="*/ 67 h 771"/>
              <a:gd name="T20" fmla="*/ 661 w 738"/>
              <a:gd name="T21" fmla="*/ 201 h 771"/>
              <a:gd name="T22" fmla="*/ 645 w 738"/>
              <a:gd name="T23" fmla="*/ 209 h 771"/>
              <a:gd name="T24" fmla="*/ 637 w 738"/>
              <a:gd name="T25" fmla="*/ 184 h 771"/>
              <a:gd name="T26" fmla="*/ 695 w 738"/>
              <a:gd name="T27" fmla="*/ 67 h 771"/>
              <a:gd name="T28" fmla="*/ 368 w 738"/>
              <a:gd name="T29" fmla="*/ 25 h 771"/>
              <a:gd name="T30" fmla="*/ 42 w 738"/>
              <a:gd name="T31" fmla="*/ 67 h 771"/>
              <a:gd name="T32" fmla="*/ 368 w 738"/>
              <a:gd name="T33" fmla="*/ 720 h 771"/>
              <a:gd name="T34" fmla="*/ 578 w 738"/>
              <a:gd name="T35" fmla="*/ 293 h 771"/>
              <a:gd name="T36" fmla="*/ 603 w 738"/>
              <a:gd name="T37" fmla="*/ 285 h 771"/>
              <a:gd name="T38" fmla="*/ 611 w 738"/>
              <a:gd name="T39" fmla="*/ 310 h 771"/>
              <a:gd name="T40" fmla="*/ 385 w 738"/>
              <a:gd name="T41" fmla="*/ 762 h 771"/>
              <a:gd name="T42" fmla="*/ 368 w 738"/>
              <a:gd name="T43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8" h="771">
                <a:moveTo>
                  <a:pt x="368" y="770"/>
                </a:moveTo>
                <a:lnTo>
                  <a:pt x="368" y="770"/>
                </a:lnTo>
                <a:cubicBezTo>
                  <a:pt x="360" y="770"/>
                  <a:pt x="360" y="770"/>
                  <a:pt x="352" y="762"/>
                </a:cubicBezTo>
                <a:cubicBezTo>
                  <a:pt x="8" y="67"/>
                  <a:pt x="8" y="67"/>
                  <a:pt x="8" y="67"/>
                </a:cubicBezTo>
                <a:cubicBezTo>
                  <a:pt x="0" y="58"/>
                  <a:pt x="0" y="58"/>
                  <a:pt x="8" y="50"/>
                </a:cubicBezTo>
                <a:cubicBezTo>
                  <a:pt x="8" y="50"/>
                  <a:pt x="8" y="50"/>
                  <a:pt x="17" y="42"/>
                </a:cubicBezTo>
                <a:cubicBezTo>
                  <a:pt x="92" y="17"/>
                  <a:pt x="218" y="0"/>
                  <a:pt x="368" y="0"/>
                </a:cubicBezTo>
                <a:cubicBezTo>
                  <a:pt x="519" y="0"/>
                  <a:pt x="653" y="17"/>
                  <a:pt x="720" y="42"/>
                </a:cubicBezTo>
                <a:cubicBezTo>
                  <a:pt x="728" y="50"/>
                  <a:pt x="728" y="50"/>
                  <a:pt x="728" y="50"/>
                </a:cubicBezTo>
                <a:cubicBezTo>
                  <a:pt x="737" y="58"/>
                  <a:pt x="737" y="58"/>
                  <a:pt x="728" y="67"/>
                </a:cubicBezTo>
                <a:cubicBezTo>
                  <a:pt x="661" y="201"/>
                  <a:pt x="661" y="201"/>
                  <a:pt x="661" y="201"/>
                </a:cubicBezTo>
                <a:cubicBezTo>
                  <a:pt x="661" y="209"/>
                  <a:pt x="653" y="209"/>
                  <a:pt x="645" y="209"/>
                </a:cubicBezTo>
                <a:cubicBezTo>
                  <a:pt x="637" y="201"/>
                  <a:pt x="637" y="192"/>
                  <a:pt x="637" y="184"/>
                </a:cubicBezTo>
                <a:cubicBezTo>
                  <a:pt x="695" y="67"/>
                  <a:pt x="695" y="67"/>
                  <a:pt x="695" y="67"/>
                </a:cubicBezTo>
                <a:cubicBezTo>
                  <a:pt x="620" y="42"/>
                  <a:pt x="502" y="25"/>
                  <a:pt x="368" y="25"/>
                </a:cubicBezTo>
                <a:cubicBezTo>
                  <a:pt x="235" y="25"/>
                  <a:pt x="117" y="42"/>
                  <a:pt x="42" y="67"/>
                </a:cubicBezTo>
                <a:cubicBezTo>
                  <a:pt x="368" y="720"/>
                  <a:pt x="368" y="720"/>
                  <a:pt x="368" y="720"/>
                </a:cubicBezTo>
                <a:cubicBezTo>
                  <a:pt x="578" y="293"/>
                  <a:pt x="578" y="293"/>
                  <a:pt x="578" y="293"/>
                </a:cubicBezTo>
                <a:cubicBezTo>
                  <a:pt x="586" y="285"/>
                  <a:pt x="594" y="285"/>
                  <a:pt x="603" y="285"/>
                </a:cubicBezTo>
                <a:cubicBezTo>
                  <a:pt x="611" y="293"/>
                  <a:pt x="611" y="301"/>
                  <a:pt x="611" y="310"/>
                </a:cubicBezTo>
                <a:cubicBezTo>
                  <a:pt x="385" y="762"/>
                  <a:pt x="385" y="762"/>
                  <a:pt x="385" y="762"/>
                </a:cubicBezTo>
                <a:cubicBezTo>
                  <a:pt x="377" y="770"/>
                  <a:pt x="377" y="770"/>
                  <a:pt x="368" y="7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76">
            <a:extLst>
              <a:ext uri="{FF2B5EF4-FFF2-40B4-BE49-F238E27FC236}">
                <a16:creationId xmlns:a16="http://schemas.microsoft.com/office/drawing/2014/main" id="{292B9B79-CEA4-864B-A2E7-3306C8AB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601" y="11004478"/>
            <a:ext cx="934842" cy="241250"/>
          </a:xfrm>
          <a:custGeom>
            <a:avLst/>
            <a:gdLst>
              <a:gd name="T0" fmla="*/ 754 w 822"/>
              <a:gd name="T1" fmla="*/ 209 h 210"/>
              <a:gd name="T2" fmla="*/ 754 w 822"/>
              <a:gd name="T3" fmla="*/ 209 h 210"/>
              <a:gd name="T4" fmla="*/ 737 w 822"/>
              <a:gd name="T5" fmla="*/ 209 h 210"/>
              <a:gd name="T6" fmla="*/ 92 w 822"/>
              <a:gd name="T7" fmla="*/ 209 h 210"/>
              <a:gd name="T8" fmla="*/ 25 w 822"/>
              <a:gd name="T9" fmla="*/ 192 h 210"/>
              <a:gd name="T10" fmla="*/ 0 w 822"/>
              <a:gd name="T11" fmla="*/ 142 h 210"/>
              <a:gd name="T12" fmla="*/ 50 w 822"/>
              <a:gd name="T13" fmla="*/ 75 h 210"/>
              <a:gd name="T14" fmla="*/ 770 w 822"/>
              <a:gd name="T15" fmla="*/ 75 h 210"/>
              <a:gd name="T16" fmla="*/ 821 w 822"/>
              <a:gd name="T17" fmla="*/ 142 h 210"/>
              <a:gd name="T18" fmla="*/ 796 w 822"/>
              <a:gd name="T19" fmla="*/ 192 h 210"/>
              <a:gd name="T20" fmla="*/ 754 w 822"/>
              <a:gd name="T21" fmla="*/ 209 h 210"/>
              <a:gd name="T22" fmla="*/ 410 w 822"/>
              <a:gd name="T23" fmla="*/ 134 h 210"/>
              <a:gd name="T24" fmla="*/ 410 w 822"/>
              <a:gd name="T25" fmla="*/ 134 h 210"/>
              <a:gd name="T26" fmla="*/ 746 w 822"/>
              <a:gd name="T27" fmla="*/ 176 h 210"/>
              <a:gd name="T28" fmla="*/ 770 w 822"/>
              <a:gd name="T29" fmla="*/ 167 h 210"/>
              <a:gd name="T30" fmla="*/ 787 w 822"/>
              <a:gd name="T31" fmla="*/ 142 h 210"/>
              <a:gd name="T32" fmla="*/ 762 w 822"/>
              <a:gd name="T33" fmla="*/ 100 h 210"/>
              <a:gd name="T34" fmla="*/ 59 w 822"/>
              <a:gd name="T35" fmla="*/ 100 h 210"/>
              <a:gd name="T36" fmla="*/ 33 w 822"/>
              <a:gd name="T37" fmla="*/ 142 h 210"/>
              <a:gd name="T38" fmla="*/ 50 w 822"/>
              <a:gd name="T39" fmla="*/ 167 h 210"/>
              <a:gd name="T40" fmla="*/ 76 w 822"/>
              <a:gd name="T41" fmla="*/ 176 h 210"/>
              <a:gd name="T42" fmla="*/ 410 w 822"/>
              <a:gd name="T43" fmla="*/ 13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2" h="210">
                <a:moveTo>
                  <a:pt x="754" y="209"/>
                </a:moveTo>
                <a:lnTo>
                  <a:pt x="754" y="209"/>
                </a:lnTo>
                <a:cubicBezTo>
                  <a:pt x="746" y="209"/>
                  <a:pt x="737" y="209"/>
                  <a:pt x="737" y="209"/>
                </a:cubicBezTo>
                <a:cubicBezTo>
                  <a:pt x="519" y="151"/>
                  <a:pt x="301" y="151"/>
                  <a:pt x="92" y="209"/>
                </a:cubicBezTo>
                <a:cubicBezTo>
                  <a:pt x="67" y="209"/>
                  <a:pt x="42" y="209"/>
                  <a:pt x="25" y="192"/>
                </a:cubicBezTo>
                <a:cubicBezTo>
                  <a:pt x="9" y="184"/>
                  <a:pt x="0" y="159"/>
                  <a:pt x="0" y="142"/>
                </a:cubicBezTo>
                <a:cubicBezTo>
                  <a:pt x="0" y="109"/>
                  <a:pt x="17" y="84"/>
                  <a:pt x="50" y="75"/>
                </a:cubicBezTo>
                <a:cubicBezTo>
                  <a:pt x="285" y="0"/>
                  <a:pt x="536" y="0"/>
                  <a:pt x="770" y="75"/>
                </a:cubicBezTo>
                <a:cubicBezTo>
                  <a:pt x="804" y="84"/>
                  <a:pt x="821" y="109"/>
                  <a:pt x="821" y="142"/>
                </a:cubicBezTo>
                <a:cubicBezTo>
                  <a:pt x="821" y="159"/>
                  <a:pt x="813" y="184"/>
                  <a:pt x="796" y="192"/>
                </a:cubicBezTo>
                <a:cubicBezTo>
                  <a:pt x="779" y="201"/>
                  <a:pt x="770" y="209"/>
                  <a:pt x="754" y="209"/>
                </a:cubicBezTo>
                <a:close/>
                <a:moveTo>
                  <a:pt x="410" y="134"/>
                </a:moveTo>
                <a:lnTo>
                  <a:pt x="410" y="134"/>
                </a:lnTo>
                <a:cubicBezTo>
                  <a:pt x="519" y="134"/>
                  <a:pt x="636" y="142"/>
                  <a:pt x="746" y="176"/>
                </a:cubicBezTo>
                <a:cubicBezTo>
                  <a:pt x="754" y="176"/>
                  <a:pt x="762" y="176"/>
                  <a:pt x="770" y="167"/>
                </a:cubicBezTo>
                <a:cubicBezTo>
                  <a:pt x="787" y="159"/>
                  <a:pt x="787" y="151"/>
                  <a:pt x="787" y="142"/>
                </a:cubicBezTo>
                <a:cubicBezTo>
                  <a:pt x="787" y="125"/>
                  <a:pt x="779" y="109"/>
                  <a:pt x="762" y="100"/>
                </a:cubicBezTo>
                <a:cubicBezTo>
                  <a:pt x="536" y="33"/>
                  <a:pt x="285" y="33"/>
                  <a:pt x="59" y="100"/>
                </a:cubicBezTo>
                <a:cubicBezTo>
                  <a:pt x="42" y="109"/>
                  <a:pt x="33" y="125"/>
                  <a:pt x="33" y="142"/>
                </a:cubicBezTo>
                <a:cubicBezTo>
                  <a:pt x="33" y="151"/>
                  <a:pt x="33" y="159"/>
                  <a:pt x="50" y="167"/>
                </a:cubicBezTo>
                <a:cubicBezTo>
                  <a:pt x="59" y="176"/>
                  <a:pt x="67" y="176"/>
                  <a:pt x="76" y="176"/>
                </a:cubicBezTo>
                <a:cubicBezTo>
                  <a:pt x="184" y="142"/>
                  <a:pt x="301" y="134"/>
                  <a:pt x="410" y="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77">
            <a:extLst>
              <a:ext uri="{FF2B5EF4-FFF2-40B4-BE49-F238E27FC236}">
                <a16:creationId xmlns:a16="http://schemas.microsoft.com/office/drawing/2014/main" id="{15F0FA7F-1AA9-7043-B2BE-B34D8964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799" y="11270856"/>
            <a:ext cx="221145" cy="211093"/>
          </a:xfrm>
          <a:custGeom>
            <a:avLst/>
            <a:gdLst>
              <a:gd name="T0" fmla="*/ 100 w 194"/>
              <a:gd name="T1" fmla="*/ 185 h 186"/>
              <a:gd name="T2" fmla="*/ 100 w 194"/>
              <a:gd name="T3" fmla="*/ 185 h 186"/>
              <a:gd name="T4" fmla="*/ 0 w 194"/>
              <a:gd name="T5" fmla="*/ 92 h 186"/>
              <a:gd name="T6" fmla="*/ 100 w 194"/>
              <a:gd name="T7" fmla="*/ 0 h 186"/>
              <a:gd name="T8" fmla="*/ 193 w 194"/>
              <a:gd name="T9" fmla="*/ 92 h 186"/>
              <a:gd name="T10" fmla="*/ 100 w 194"/>
              <a:gd name="T11" fmla="*/ 185 h 186"/>
              <a:gd name="T12" fmla="*/ 100 w 194"/>
              <a:gd name="T13" fmla="*/ 25 h 186"/>
              <a:gd name="T14" fmla="*/ 100 w 194"/>
              <a:gd name="T15" fmla="*/ 25 h 186"/>
              <a:gd name="T16" fmla="*/ 33 w 194"/>
              <a:gd name="T17" fmla="*/ 92 h 186"/>
              <a:gd name="T18" fmla="*/ 100 w 194"/>
              <a:gd name="T19" fmla="*/ 151 h 186"/>
              <a:gd name="T20" fmla="*/ 159 w 194"/>
              <a:gd name="T21" fmla="*/ 92 h 186"/>
              <a:gd name="T22" fmla="*/ 100 w 194"/>
              <a:gd name="T23" fmla="*/ 2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186">
                <a:moveTo>
                  <a:pt x="100" y="185"/>
                </a:moveTo>
                <a:lnTo>
                  <a:pt x="100" y="185"/>
                </a:lnTo>
                <a:cubicBezTo>
                  <a:pt x="42" y="185"/>
                  <a:pt x="0" y="142"/>
                  <a:pt x="0" y="92"/>
                </a:cubicBezTo>
                <a:cubicBezTo>
                  <a:pt x="0" y="42"/>
                  <a:pt x="42" y="0"/>
                  <a:pt x="100" y="0"/>
                </a:cubicBezTo>
                <a:cubicBezTo>
                  <a:pt x="151" y="0"/>
                  <a:pt x="193" y="42"/>
                  <a:pt x="193" y="92"/>
                </a:cubicBezTo>
                <a:cubicBezTo>
                  <a:pt x="193" y="142"/>
                  <a:pt x="151" y="185"/>
                  <a:pt x="100" y="185"/>
                </a:cubicBezTo>
                <a:close/>
                <a:moveTo>
                  <a:pt x="100" y="25"/>
                </a:moveTo>
                <a:lnTo>
                  <a:pt x="100" y="25"/>
                </a:lnTo>
                <a:cubicBezTo>
                  <a:pt x="59" y="25"/>
                  <a:pt x="33" y="59"/>
                  <a:pt x="33" y="92"/>
                </a:cubicBezTo>
                <a:cubicBezTo>
                  <a:pt x="33" y="126"/>
                  <a:pt x="59" y="151"/>
                  <a:pt x="100" y="151"/>
                </a:cubicBezTo>
                <a:cubicBezTo>
                  <a:pt x="134" y="151"/>
                  <a:pt x="159" y="126"/>
                  <a:pt x="159" y="92"/>
                </a:cubicBezTo>
                <a:cubicBezTo>
                  <a:pt x="159" y="59"/>
                  <a:pt x="134" y="25"/>
                  <a:pt x="100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78">
            <a:extLst>
              <a:ext uri="{FF2B5EF4-FFF2-40B4-BE49-F238E27FC236}">
                <a16:creationId xmlns:a16="http://schemas.microsoft.com/office/drawing/2014/main" id="{43ADFB45-A6A0-644F-A0D8-22249E76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80" y="11612626"/>
            <a:ext cx="170885" cy="160833"/>
          </a:xfrm>
          <a:custGeom>
            <a:avLst/>
            <a:gdLst>
              <a:gd name="T0" fmla="*/ 75 w 152"/>
              <a:gd name="T1" fmla="*/ 142 h 143"/>
              <a:gd name="T2" fmla="*/ 75 w 152"/>
              <a:gd name="T3" fmla="*/ 142 h 143"/>
              <a:gd name="T4" fmla="*/ 0 w 152"/>
              <a:gd name="T5" fmla="*/ 75 h 143"/>
              <a:gd name="T6" fmla="*/ 75 w 152"/>
              <a:gd name="T7" fmla="*/ 0 h 143"/>
              <a:gd name="T8" fmla="*/ 151 w 152"/>
              <a:gd name="T9" fmla="*/ 75 h 143"/>
              <a:gd name="T10" fmla="*/ 75 w 152"/>
              <a:gd name="T11" fmla="*/ 142 h 143"/>
              <a:gd name="T12" fmla="*/ 75 w 152"/>
              <a:gd name="T13" fmla="*/ 33 h 143"/>
              <a:gd name="T14" fmla="*/ 75 w 152"/>
              <a:gd name="T15" fmla="*/ 33 h 143"/>
              <a:gd name="T16" fmla="*/ 33 w 152"/>
              <a:gd name="T17" fmla="*/ 75 h 143"/>
              <a:gd name="T18" fmla="*/ 75 w 152"/>
              <a:gd name="T19" fmla="*/ 109 h 143"/>
              <a:gd name="T20" fmla="*/ 117 w 152"/>
              <a:gd name="T21" fmla="*/ 75 h 143"/>
              <a:gd name="T22" fmla="*/ 75 w 152"/>
              <a:gd name="T23" fmla="*/ 3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43">
                <a:moveTo>
                  <a:pt x="75" y="142"/>
                </a:moveTo>
                <a:lnTo>
                  <a:pt x="75" y="142"/>
                </a:lnTo>
                <a:cubicBezTo>
                  <a:pt x="33" y="142"/>
                  <a:pt x="0" y="109"/>
                  <a:pt x="0" y="75"/>
                </a:cubicBezTo>
                <a:cubicBezTo>
                  <a:pt x="0" y="33"/>
                  <a:pt x="33" y="0"/>
                  <a:pt x="75" y="0"/>
                </a:cubicBezTo>
                <a:cubicBezTo>
                  <a:pt x="117" y="0"/>
                  <a:pt x="151" y="33"/>
                  <a:pt x="151" y="75"/>
                </a:cubicBezTo>
                <a:cubicBezTo>
                  <a:pt x="151" y="109"/>
                  <a:pt x="117" y="142"/>
                  <a:pt x="75" y="142"/>
                </a:cubicBezTo>
                <a:close/>
                <a:moveTo>
                  <a:pt x="75" y="33"/>
                </a:moveTo>
                <a:lnTo>
                  <a:pt x="75" y="33"/>
                </a:lnTo>
                <a:cubicBezTo>
                  <a:pt x="50" y="33"/>
                  <a:pt x="33" y="50"/>
                  <a:pt x="33" y="75"/>
                </a:cubicBezTo>
                <a:cubicBezTo>
                  <a:pt x="33" y="92"/>
                  <a:pt x="50" y="109"/>
                  <a:pt x="75" y="109"/>
                </a:cubicBezTo>
                <a:cubicBezTo>
                  <a:pt x="100" y="109"/>
                  <a:pt x="117" y="92"/>
                  <a:pt x="117" y="75"/>
                </a:cubicBezTo>
                <a:cubicBezTo>
                  <a:pt x="117" y="50"/>
                  <a:pt x="100" y="33"/>
                  <a:pt x="75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79">
            <a:extLst>
              <a:ext uri="{FF2B5EF4-FFF2-40B4-BE49-F238E27FC236}">
                <a16:creationId xmlns:a16="http://schemas.microsoft.com/office/drawing/2014/main" id="{6B73BDAB-1010-A94E-B30D-070896D5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57" y="11356300"/>
            <a:ext cx="165858" cy="160833"/>
          </a:xfrm>
          <a:custGeom>
            <a:avLst/>
            <a:gdLst>
              <a:gd name="T0" fmla="*/ 67 w 144"/>
              <a:gd name="T1" fmla="*/ 142 h 143"/>
              <a:gd name="T2" fmla="*/ 67 w 144"/>
              <a:gd name="T3" fmla="*/ 142 h 143"/>
              <a:gd name="T4" fmla="*/ 0 w 144"/>
              <a:gd name="T5" fmla="*/ 75 h 143"/>
              <a:gd name="T6" fmla="*/ 67 w 144"/>
              <a:gd name="T7" fmla="*/ 0 h 143"/>
              <a:gd name="T8" fmla="*/ 143 w 144"/>
              <a:gd name="T9" fmla="*/ 75 h 143"/>
              <a:gd name="T10" fmla="*/ 67 w 144"/>
              <a:gd name="T11" fmla="*/ 142 h 143"/>
              <a:gd name="T12" fmla="*/ 67 w 144"/>
              <a:gd name="T13" fmla="*/ 33 h 143"/>
              <a:gd name="T14" fmla="*/ 67 w 144"/>
              <a:gd name="T15" fmla="*/ 33 h 143"/>
              <a:gd name="T16" fmla="*/ 34 w 144"/>
              <a:gd name="T17" fmla="*/ 75 h 143"/>
              <a:gd name="T18" fmla="*/ 67 w 144"/>
              <a:gd name="T19" fmla="*/ 109 h 143"/>
              <a:gd name="T20" fmla="*/ 109 w 144"/>
              <a:gd name="T21" fmla="*/ 75 h 143"/>
              <a:gd name="T22" fmla="*/ 67 w 144"/>
              <a:gd name="T23" fmla="*/ 3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3">
                <a:moveTo>
                  <a:pt x="67" y="142"/>
                </a:moveTo>
                <a:lnTo>
                  <a:pt x="67" y="142"/>
                </a:lnTo>
                <a:cubicBezTo>
                  <a:pt x="34" y="142"/>
                  <a:pt x="0" y="109"/>
                  <a:pt x="0" y="75"/>
                </a:cubicBezTo>
                <a:cubicBezTo>
                  <a:pt x="0" y="33"/>
                  <a:pt x="34" y="0"/>
                  <a:pt x="67" y="0"/>
                </a:cubicBezTo>
                <a:cubicBezTo>
                  <a:pt x="109" y="0"/>
                  <a:pt x="143" y="33"/>
                  <a:pt x="143" y="75"/>
                </a:cubicBezTo>
                <a:cubicBezTo>
                  <a:pt x="143" y="109"/>
                  <a:pt x="109" y="142"/>
                  <a:pt x="67" y="142"/>
                </a:cubicBezTo>
                <a:close/>
                <a:moveTo>
                  <a:pt x="67" y="33"/>
                </a:moveTo>
                <a:lnTo>
                  <a:pt x="67" y="33"/>
                </a:lnTo>
                <a:cubicBezTo>
                  <a:pt x="50" y="33"/>
                  <a:pt x="34" y="50"/>
                  <a:pt x="34" y="75"/>
                </a:cubicBezTo>
                <a:cubicBezTo>
                  <a:pt x="34" y="92"/>
                  <a:pt x="50" y="109"/>
                  <a:pt x="67" y="109"/>
                </a:cubicBezTo>
                <a:cubicBezTo>
                  <a:pt x="92" y="109"/>
                  <a:pt x="109" y="92"/>
                  <a:pt x="109" y="75"/>
                </a:cubicBezTo>
                <a:cubicBezTo>
                  <a:pt x="109" y="50"/>
                  <a:pt x="92" y="33"/>
                  <a:pt x="67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80">
            <a:extLst>
              <a:ext uri="{FF2B5EF4-FFF2-40B4-BE49-F238E27FC236}">
                <a16:creationId xmlns:a16="http://schemas.microsoft.com/office/drawing/2014/main" id="{5B66F681-D2C1-FC43-9A67-1C1EE2FF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569" y="11270856"/>
            <a:ext cx="155805" cy="40208"/>
          </a:xfrm>
          <a:custGeom>
            <a:avLst/>
            <a:gdLst>
              <a:gd name="T0" fmla="*/ 126 w 135"/>
              <a:gd name="T1" fmla="*/ 34 h 35"/>
              <a:gd name="T2" fmla="*/ 126 w 135"/>
              <a:gd name="T3" fmla="*/ 34 h 35"/>
              <a:gd name="T4" fmla="*/ 17 w 135"/>
              <a:gd name="T5" fmla="*/ 34 h 35"/>
              <a:gd name="T6" fmla="*/ 0 w 135"/>
              <a:gd name="T7" fmla="*/ 17 h 35"/>
              <a:gd name="T8" fmla="*/ 17 w 135"/>
              <a:gd name="T9" fmla="*/ 0 h 35"/>
              <a:gd name="T10" fmla="*/ 126 w 135"/>
              <a:gd name="T11" fmla="*/ 0 h 35"/>
              <a:gd name="T12" fmla="*/ 134 w 135"/>
              <a:gd name="T13" fmla="*/ 17 h 35"/>
              <a:gd name="T14" fmla="*/ 126 w 13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5">
                <a:moveTo>
                  <a:pt x="126" y="34"/>
                </a:moveTo>
                <a:lnTo>
                  <a:pt x="12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4" y="0"/>
                  <a:pt x="134" y="9"/>
                  <a:pt x="134" y="17"/>
                </a:cubicBezTo>
                <a:cubicBezTo>
                  <a:pt x="134" y="25"/>
                  <a:pt x="134" y="34"/>
                  <a:pt x="126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81">
            <a:extLst>
              <a:ext uri="{FF2B5EF4-FFF2-40B4-BE49-F238E27FC236}">
                <a16:creationId xmlns:a16="http://schemas.microsoft.com/office/drawing/2014/main" id="{EEE4AB6C-AE5C-A446-B737-44B4899F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92" y="11507081"/>
            <a:ext cx="105548" cy="105545"/>
          </a:xfrm>
          <a:custGeom>
            <a:avLst/>
            <a:gdLst>
              <a:gd name="T0" fmla="*/ 75 w 93"/>
              <a:gd name="T1" fmla="*/ 92 h 93"/>
              <a:gd name="T2" fmla="*/ 75 w 93"/>
              <a:gd name="T3" fmla="*/ 92 h 93"/>
              <a:gd name="T4" fmla="*/ 59 w 93"/>
              <a:gd name="T5" fmla="*/ 83 h 93"/>
              <a:gd name="T6" fmla="*/ 8 w 93"/>
              <a:gd name="T7" fmla="*/ 33 h 93"/>
              <a:gd name="T8" fmla="*/ 8 w 93"/>
              <a:gd name="T9" fmla="*/ 8 h 93"/>
              <a:gd name="T10" fmla="*/ 33 w 93"/>
              <a:gd name="T11" fmla="*/ 8 h 93"/>
              <a:gd name="T12" fmla="*/ 83 w 93"/>
              <a:gd name="T13" fmla="*/ 58 h 93"/>
              <a:gd name="T14" fmla="*/ 83 w 93"/>
              <a:gd name="T15" fmla="*/ 83 h 93"/>
              <a:gd name="T16" fmla="*/ 75 w 93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3">
                <a:moveTo>
                  <a:pt x="75" y="92"/>
                </a:moveTo>
                <a:lnTo>
                  <a:pt x="75" y="92"/>
                </a:lnTo>
                <a:cubicBezTo>
                  <a:pt x="67" y="92"/>
                  <a:pt x="67" y="83"/>
                  <a:pt x="59" y="83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6"/>
                  <a:pt x="8" y="8"/>
                </a:cubicBezTo>
                <a:cubicBezTo>
                  <a:pt x="16" y="0"/>
                  <a:pt x="25" y="0"/>
                  <a:pt x="33" y="8"/>
                </a:cubicBezTo>
                <a:cubicBezTo>
                  <a:pt x="83" y="58"/>
                  <a:pt x="83" y="58"/>
                  <a:pt x="83" y="58"/>
                </a:cubicBezTo>
                <a:cubicBezTo>
                  <a:pt x="92" y="67"/>
                  <a:pt x="92" y="75"/>
                  <a:pt x="83" y="83"/>
                </a:cubicBezTo>
                <a:lnTo>
                  <a:pt x="75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82">
            <a:extLst>
              <a:ext uri="{FF2B5EF4-FFF2-40B4-BE49-F238E27FC236}">
                <a16:creationId xmlns:a16="http://schemas.microsoft.com/office/drawing/2014/main" id="{34FCFC71-E2CF-0848-9C0F-2C6D6B94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147" y="5485893"/>
            <a:ext cx="648357" cy="879554"/>
          </a:xfrm>
          <a:custGeom>
            <a:avLst/>
            <a:gdLst>
              <a:gd name="T0" fmla="*/ 285 w 571"/>
              <a:gd name="T1" fmla="*/ 770 h 771"/>
              <a:gd name="T2" fmla="*/ 285 w 571"/>
              <a:gd name="T3" fmla="*/ 770 h 771"/>
              <a:gd name="T4" fmla="*/ 0 w 571"/>
              <a:gd name="T5" fmla="*/ 494 h 771"/>
              <a:gd name="T6" fmla="*/ 9 w 571"/>
              <a:gd name="T7" fmla="*/ 435 h 771"/>
              <a:gd name="T8" fmla="*/ 9 w 571"/>
              <a:gd name="T9" fmla="*/ 435 h 771"/>
              <a:gd name="T10" fmla="*/ 17 w 571"/>
              <a:gd name="T11" fmla="*/ 394 h 771"/>
              <a:gd name="T12" fmla="*/ 51 w 571"/>
              <a:gd name="T13" fmla="*/ 318 h 771"/>
              <a:gd name="T14" fmla="*/ 67 w 571"/>
              <a:gd name="T15" fmla="*/ 310 h 771"/>
              <a:gd name="T16" fmla="*/ 76 w 571"/>
              <a:gd name="T17" fmla="*/ 335 h 771"/>
              <a:gd name="T18" fmla="*/ 51 w 571"/>
              <a:gd name="T19" fmla="*/ 402 h 771"/>
              <a:gd name="T20" fmla="*/ 51 w 571"/>
              <a:gd name="T21" fmla="*/ 402 h 771"/>
              <a:gd name="T22" fmla="*/ 42 w 571"/>
              <a:gd name="T23" fmla="*/ 444 h 771"/>
              <a:gd name="T24" fmla="*/ 42 w 571"/>
              <a:gd name="T25" fmla="*/ 444 h 771"/>
              <a:gd name="T26" fmla="*/ 42 w 571"/>
              <a:gd name="T27" fmla="*/ 444 h 771"/>
              <a:gd name="T28" fmla="*/ 34 w 571"/>
              <a:gd name="T29" fmla="*/ 494 h 771"/>
              <a:gd name="T30" fmla="*/ 285 w 571"/>
              <a:gd name="T31" fmla="*/ 745 h 771"/>
              <a:gd name="T32" fmla="*/ 545 w 571"/>
              <a:gd name="T33" fmla="*/ 494 h 771"/>
              <a:gd name="T34" fmla="*/ 536 w 571"/>
              <a:gd name="T35" fmla="*/ 444 h 771"/>
              <a:gd name="T36" fmla="*/ 536 w 571"/>
              <a:gd name="T37" fmla="*/ 444 h 771"/>
              <a:gd name="T38" fmla="*/ 528 w 571"/>
              <a:gd name="T39" fmla="*/ 402 h 771"/>
              <a:gd name="T40" fmla="*/ 528 w 571"/>
              <a:gd name="T41" fmla="*/ 402 h 771"/>
              <a:gd name="T42" fmla="*/ 285 w 571"/>
              <a:gd name="T43" fmla="*/ 42 h 771"/>
              <a:gd name="T44" fmla="*/ 126 w 571"/>
              <a:gd name="T45" fmla="*/ 234 h 771"/>
              <a:gd name="T46" fmla="*/ 109 w 571"/>
              <a:gd name="T47" fmla="*/ 234 h 771"/>
              <a:gd name="T48" fmla="*/ 101 w 571"/>
              <a:gd name="T49" fmla="*/ 218 h 771"/>
              <a:gd name="T50" fmla="*/ 277 w 571"/>
              <a:gd name="T51" fmla="*/ 8 h 771"/>
              <a:gd name="T52" fmla="*/ 302 w 571"/>
              <a:gd name="T53" fmla="*/ 8 h 771"/>
              <a:gd name="T54" fmla="*/ 553 w 571"/>
              <a:gd name="T55" fmla="*/ 394 h 771"/>
              <a:gd name="T56" fmla="*/ 570 w 571"/>
              <a:gd name="T57" fmla="*/ 435 h 771"/>
              <a:gd name="T58" fmla="*/ 570 w 571"/>
              <a:gd name="T59" fmla="*/ 435 h 771"/>
              <a:gd name="T60" fmla="*/ 570 w 571"/>
              <a:gd name="T61" fmla="*/ 435 h 771"/>
              <a:gd name="T62" fmla="*/ 570 w 571"/>
              <a:gd name="T63" fmla="*/ 494 h 771"/>
              <a:gd name="T64" fmla="*/ 285 w 571"/>
              <a:gd name="T65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1" h="771">
                <a:moveTo>
                  <a:pt x="285" y="770"/>
                </a:moveTo>
                <a:lnTo>
                  <a:pt x="285" y="770"/>
                </a:lnTo>
                <a:cubicBezTo>
                  <a:pt x="134" y="770"/>
                  <a:pt x="0" y="645"/>
                  <a:pt x="0" y="494"/>
                </a:cubicBezTo>
                <a:cubicBezTo>
                  <a:pt x="0" y="469"/>
                  <a:pt x="9" y="452"/>
                  <a:pt x="9" y="435"/>
                </a:cubicBezTo>
                <a:lnTo>
                  <a:pt x="9" y="435"/>
                </a:lnTo>
                <a:cubicBezTo>
                  <a:pt x="9" y="419"/>
                  <a:pt x="17" y="410"/>
                  <a:pt x="17" y="394"/>
                </a:cubicBezTo>
                <a:cubicBezTo>
                  <a:pt x="25" y="368"/>
                  <a:pt x="34" y="343"/>
                  <a:pt x="51" y="318"/>
                </a:cubicBezTo>
                <a:cubicBezTo>
                  <a:pt x="51" y="310"/>
                  <a:pt x="59" y="310"/>
                  <a:pt x="67" y="310"/>
                </a:cubicBezTo>
                <a:cubicBezTo>
                  <a:pt x="76" y="318"/>
                  <a:pt x="84" y="327"/>
                  <a:pt x="76" y="335"/>
                </a:cubicBezTo>
                <a:cubicBezTo>
                  <a:pt x="67" y="360"/>
                  <a:pt x="59" y="377"/>
                  <a:pt x="51" y="402"/>
                </a:cubicBezTo>
                <a:lnTo>
                  <a:pt x="51" y="402"/>
                </a:lnTo>
                <a:cubicBezTo>
                  <a:pt x="51" y="419"/>
                  <a:pt x="42" y="427"/>
                  <a:pt x="42" y="444"/>
                </a:cubicBezTo>
                <a:lnTo>
                  <a:pt x="42" y="444"/>
                </a:lnTo>
                <a:lnTo>
                  <a:pt x="42" y="444"/>
                </a:lnTo>
                <a:cubicBezTo>
                  <a:pt x="34" y="461"/>
                  <a:pt x="34" y="477"/>
                  <a:pt x="34" y="494"/>
                </a:cubicBezTo>
                <a:cubicBezTo>
                  <a:pt x="34" y="628"/>
                  <a:pt x="151" y="745"/>
                  <a:pt x="285" y="745"/>
                </a:cubicBezTo>
                <a:cubicBezTo>
                  <a:pt x="427" y="745"/>
                  <a:pt x="545" y="628"/>
                  <a:pt x="545" y="494"/>
                </a:cubicBezTo>
                <a:cubicBezTo>
                  <a:pt x="545" y="477"/>
                  <a:pt x="536" y="461"/>
                  <a:pt x="536" y="444"/>
                </a:cubicBezTo>
                <a:lnTo>
                  <a:pt x="536" y="444"/>
                </a:lnTo>
                <a:cubicBezTo>
                  <a:pt x="536" y="427"/>
                  <a:pt x="528" y="419"/>
                  <a:pt x="528" y="402"/>
                </a:cubicBezTo>
                <a:lnTo>
                  <a:pt x="528" y="402"/>
                </a:lnTo>
                <a:cubicBezTo>
                  <a:pt x="486" y="268"/>
                  <a:pt x="402" y="142"/>
                  <a:pt x="285" y="42"/>
                </a:cubicBezTo>
                <a:cubicBezTo>
                  <a:pt x="226" y="100"/>
                  <a:pt x="168" y="167"/>
                  <a:pt x="126" y="234"/>
                </a:cubicBezTo>
                <a:cubicBezTo>
                  <a:pt x="126" y="243"/>
                  <a:pt x="118" y="243"/>
                  <a:pt x="109" y="234"/>
                </a:cubicBezTo>
                <a:cubicBezTo>
                  <a:pt x="101" y="234"/>
                  <a:pt x="92" y="226"/>
                  <a:pt x="101" y="218"/>
                </a:cubicBezTo>
                <a:cubicBezTo>
                  <a:pt x="143" y="142"/>
                  <a:pt x="210" y="67"/>
                  <a:pt x="277" y="8"/>
                </a:cubicBezTo>
                <a:cubicBezTo>
                  <a:pt x="285" y="0"/>
                  <a:pt x="293" y="0"/>
                  <a:pt x="302" y="8"/>
                </a:cubicBezTo>
                <a:cubicBezTo>
                  <a:pt x="427" y="117"/>
                  <a:pt x="511" y="251"/>
                  <a:pt x="553" y="394"/>
                </a:cubicBezTo>
                <a:cubicBezTo>
                  <a:pt x="561" y="410"/>
                  <a:pt x="561" y="419"/>
                  <a:pt x="570" y="435"/>
                </a:cubicBezTo>
                <a:lnTo>
                  <a:pt x="570" y="435"/>
                </a:lnTo>
                <a:lnTo>
                  <a:pt x="570" y="435"/>
                </a:lnTo>
                <a:cubicBezTo>
                  <a:pt x="570" y="452"/>
                  <a:pt x="570" y="469"/>
                  <a:pt x="570" y="494"/>
                </a:cubicBezTo>
                <a:cubicBezTo>
                  <a:pt x="570" y="645"/>
                  <a:pt x="444" y="770"/>
                  <a:pt x="285" y="7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83">
            <a:extLst>
              <a:ext uri="{FF2B5EF4-FFF2-40B4-BE49-F238E27FC236}">
                <a16:creationId xmlns:a16="http://schemas.microsoft.com/office/drawing/2014/main" id="{DCDA3644-CD32-774B-BD28-BBEAF983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733" y="5727142"/>
            <a:ext cx="40208" cy="763957"/>
          </a:xfrm>
          <a:custGeom>
            <a:avLst/>
            <a:gdLst>
              <a:gd name="T0" fmla="*/ 17 w 35"/>
              <a:gd name="T1" fmla="*/ 670 h 671"/>
              <a:gd name="T2" fmla="*/ 17 w 35"/>
              <a:gd name="T3" fmla="*/ 670 h 671"/>
              <a:gd name="T4" fmla="*/ 0 w 35"/>
              <a:gd name="T5" fmla="*/ 654 h 671"/>
              <a:gd name="T6" fmla="*/ 0 w 35"/>
              <a:gd name="T7" fmla="*/ 17 h 671"/>
              <a:gd name="T8" fmla="*/ 17 w 35"/>
              <a:gd name="T9" fmla="*/ 0 h 671"/>
              <a:gd name="T10" fmla="*/ 34 w 35"/>
              <a:gd name="T11" fmla="*/ 17 h 671"/>
              <a:gd name="T12" fmla="*/ 34 w 35"/>
              <a:gd name="T13" fmla="*/ 654 h 671"/>
              <a:gd name="T14" fmla="*/ 17 w 35"/>
              <a:gd name="T1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71">
                <a:moveTo>
                  <a:pt x="17" y="670"/>
                </a:moveTo>
                <a:lnTo>
                  <a:pt x="17" y="670"/>
                </a:lnTo>
                <a:cubicBezTo>
                  <a:pt x="9" y="670"/>
                  <a:pt x="0" y="662"/>
                  <a:pt x="0" y="65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654"/>
                  <a:pt x="34" y="654"/>
                  <a:pt x="34" y="654"/>
                </a:cubicBezTo>
                <a:cubicBezTo>
                  <a:pt x="34" y="662"/>
                  <a:pt x="25" y="670"/>
                  <a:pt x="17" y="6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84">
            <a:extLst>
              <a:ext uri="{FF2B5EF4-FFF2-40B4-BE49-F238E27FC236}">
                <a16:creationId xmlns:a16="http://schemas.microsoft.com/office/drawing/2014/main" id="{FAC605C3-D406-5646-A6B4-C6A9C38D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733" y="6089017"/>
            <a:ext cx="165861" cy="160833"/>
          </a:xfrm>
          <a:custGeom>
            <a:avLst/>
            <a:gdLst>
              <a:gd name="T0" fmla="*/ 17 w 144"/>
              <a:gd name="T1" fmla="*/ 142 h 143"/>
              <a:gd name="T2" fmla="*/ 17 w 144"/>
              <a:gd name="T3" fmla="*/ 142 h 143"/>
              <a:gd name="T4" fmla="*/ 9 w 144"/>
              <a:gd name="T5" fmla="*/ 134 h 143"/>
              <a:gd name="T6" fmla="*/ 9 w 144"/>
              <a:gd name="T7" fmla="*/ 108 h 143"/>
              <a:gd name="T8" fmla="*/ 118 w 144"/>
              <a:gd name="T9" fmla="*/ 8 h 143"/>
              <a:gd name="T10" fmla="*/ 143 w 144"/>
              <a:gd name="T11" fmla="*/ 8 h 143"/>
              <a:gd name="T12" fmla="*/ 143 w 144"/>
              <a:gd name="T13" fmla="*/ 25 h 143"/>
              <a:gd name="T14" fmla="*/ 34 w 144"/>
              <a:gd name="T15" fmla="*/ 134 h 143"/>
              <a:gd name="T16" fmla="*/ 17 w 144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3">
                <a:moveTo>
                  <a:pt x="17" y="142"/>
                </a:moveTo>
                <a:lnTo>
                  <a:pt x="17" y="142"/>
                </a:lnTo>
                <a:cubicBezTo>
                  <a:pt x="17" y="142"/>
                  <a:pt x="9" y="142"/>
                  <a:pt x="9" y="134"/>
                </a:cubicBezTo>
                <a:cubicBezTo>
                  <a:pt x="0" y="125"/>
                  <a:pt x="0" y="117"/>
                  <a:pt x="9" y="10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6" y="0"/>
                  <a:pt x="134" y="0"/>
                  <a:pt x="143" y="8"/>
                </a:cubicBezTo>
                <a:lnTo>
                  <a:pt x="143" y="25"/>
                </a:lnTo>
                <a:cubicBezTo>
                  <a:pt x="34" y="134"/>
                  <a:pt x="34" y="134"/>
                  <a:pt x="34" y="134"/>
                </a:cubicBezTo>
                <a:cubicBezTo>
                  <a:pt x="25" y="142"/>
                  <a:pt x="25" y="142"/>
                  <a:pt x="17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85">
            <a:extLst>
              <a:ext uri="{FF2B5EF4-FFF2-40B4-BE49-F238E27FC236}">
                <a16:creationId xmlns:a16="http://schemas.microsoft.com/office/drawing/2014/main" id="{F31B28E7-FA7C-E34D-B863-C9C83C21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161" y="5837715"/>
            <a:ext cx="160833" cy="160833"/>
          </a:xfrm>
          <a:custGeom>
            <a:avLst/>
            <a:gdLst>
              <a:gd name="T0" fmla="*/ 117 w 143"/>
              <a:gd name="T1" fmla="*/ 142 h 143"/>
              <a:gd name="T2" fmla="*/ 117 w 143"/>
              <a:gd name="T3" fmla="*/ 142 h 143"/>
              <a:gd name="T4" fmla="*/ 109 w 143"/>
              <a:gd name="T5" fmla="*/ 142 h 143"/>
              <a:gd name="T6" fmla="*/ 8 w 143"/>
              <a:gd name="T7" fmla="*/ 33 h 143"/>
              <a:gd name="T8" fmla="*/ 8 w 143"/>
              <a:gd name="T9" fmla="*/ 8 h 143"/>
              <a:gd name="T10" fmla="*/ 33 w 143"/>
              <a:gd name="T11" fmla="*/ 8 h 143"/>
              <a:gd name="T12" fmla="*/ 134 w 143"/>
              <a:gd name="T13" fmla="*/ 117 h 143"/>
              <a:gd name="T14" fmla="*/ 134 w 143"/>
              <a:gd name="T15" fmla="*/ 142 h 143"/>
              <a:gd name="T16" fmla="*/ 117 w 143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17" y="142"/>
                </a:moveTo>
                <a:lnTo>
                  <a:pt x="117" y="142"/>
                </a:lnTo>
                <a:lnTo>
                  <a:pt x="109" y="142"/>
                </a:ln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7"/>
                  <a:pt x="8" y="8"/>
                </a:cubicBezTo>
                <a:cubicBezTo>
                  <a:pt x="17" y="0"/>
                  <a:pt x="25" y="0"/>
                  <a:pt x="33" y="8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142" y="125"/>
                  <a:pt x="134" y="134"/>
                  <a:pt x="134" y="142"/>
                </a:cubicBezTo>
                <a:cubicBezTo>
                  <a:pt x="125" y="142"/>
                  <a:pt x="125" y="142"/>
                  <a:pt x="117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286">
            <a:extLst>
              <a:ext uri="{FF2B5EF4-FFF2-40B4-BE49-F238E27FC236}">
                <a16:creationId xmlns:a16="http://schemas.microsoft.com/office/drawing/2014/main" id="{75A7BB77-634F-5548-BE75-BC941AD1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971" y="8566850"/>
            <a:ext cx="70364" cy="155809"/>
          </a:xfrm>
          <a:custGeom>
            <a:avLst/>
            <a:gdLst>
              <a:gd name="T0" fmla="*/ 42 w 60"/>
              <a:gd name="T1" fmla="*/ 134 h 135"/>
              <a:gd name="T2" fmla="*/ 42 w 60"/>
              <a:gd name="T3" fmla="*/ 134 h 135"/>
              <a:gd name="T4" fmla="*/ 34 w 60"/>
              <a:gd name="T5" fmla="*/ 126 h 135"/>
              <a:gd name="T6" fmla="*/ 0 w 60"/>
              <a:gd name="T7" fmla="*/ 17 h 135"/>
              <a:gd name="T8" fmla="*/ 17 w 60"/>
              <a:gd name="T9" fmla="*/ 0 h 135"/>
              <a:gd name="T10" fmla="*/ 34 w 60"/>
              <a:gd name="T11" fmla="*/ 17 h 135"/>
              <a:gd name="T12" fmla="*/ 59 w 60"/>
              <a:gd name="T13" fmla="*/ 109 h 135"/>
              <a:gd name="T14" fmla="*/ 59 w 60"/>
              <a:gd name="T15" fmla="*/ 117 h 135"/>
              <a:gd name="T16" fmla="*/ 50 w 60"/>
              <a:gd name="T17" fmla="*/ 134 h 135"/>
              <a:gd name="T18" fmla="*/ 42 w 60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135">
                <a:moveTo>
                  <a:pt x="42" y="134"/>
                </a:moveTo>
                <a:lnTo>
                  <a:pt x="42" y="134"/>
                </a:lnTo>
                <a:cubicBezTo>
                  <a:pt x="42" y="134"/>
                  <a:pt x="34" y="134"/>
                  <a:pt x="34" y="126"/>
                </a:cubicBezTo>
                <a:cubicBezTo>
                  <a:pt x="8" y="92"/>
                  <a:pt x="0" y="50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50"/>
                  <a:pt x="42" y="84"/>
                  <a:pt x="59" y="109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59" y="126"/>
                  <a:pt x="59" y="134"/>
                  <a:pt x="50" y="134"/>
                </a:cubicBezTo>
                <a:cubicBezTo>
                  <a:pt x="50" y="134"/>
                  <a:pt x="50" y="134"/>
                  <a:pt x="42" y="1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287">
            <a:extLst>
              <a:ext uri="{FF2B5EF4-FFF2-40B4-BE49-F238E27FC236}">
                <a16:creationId xmlns:a16="http://schemas.microsoft.com/office/drawing/2014/main" id="{25F94734-BE75-8645-AAF6-7D96341D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3034" y="8320576"/>
            <a:ext cx="889610" cy="527732"/>
          </a:xfrm>
          <a:custGeom>
            <a:avLst/>
            <a:gdLst>
              <a:gd name="T0" fmla="*/ 603 w 780"/>
              <a:gd name="T1" fmla="*/ 461 h 462"/>
              <a:gd name="T2" fmla="*/ 603 w 780"/>
              <a:gd name="T3" fmla="*/ 461 h 462"/>
              <a:gd name="T4" fmla="*/ 586 w 780"/>
              <a:gd name="T5" fmla="*/ 461 h 462"/>
              <a:gd name="T6" fmla="*/ 578 w 780"/>
              <a:gd name="T7" fmla="*/ 444 h 462"/>
              <a:gd name="T8" fmla="*/ 595 w 780"/>
              <a:gd name="T9" fmla="*/ 427 h 462"/>
              <a:gd name="T10" fmla="*/ 603 w 780"/>
              <a:gd name="T11" fmla="*/ 427 h 462"/>
              <a:gd name="T12" fmla="*/ 745 w 780"/>
              <a:gd name="T13" fmla="*/ 285 h 462"/>
              <a:gd name="T14" fmla="*/ 603 w 780"/>
              <a:gd name="T15" fmla="*/ 143 h 462"/>
              <a:gd name="T16" fmla="*/ 578 w 780"/>
              <a:gd name="T17" fmla="*/ 143 h 462"/>
              <a:gd name="T18" fmla="*/ 561 w 780"/>
              <a:gd name="T19" fmla="*/ 134 h 462"/>
              <a:gd name="T20" fmla="*/ 385 w 780"/>
              <a:gd name="T21" fmla="*/ 34 h 462"/>
              <a:gd name="T22" fmla="*/ 218 w 780"/>
              <a:gd name="T23" fmla="*/ 134 h 462"/>
              <a:gd name="T24" fmla="*/ 201 w 780"/>
              <a:gd name="T25" fmla="*/ 143 h 462"/>
              <a:gd name="T26" fmla="*/ 176 w 780"/>
              <a:gd name="T27" fmla="*/ 143 h 462"/>
              <a:gd name="T28" fmla="*/ 33 w 780"/>
              <a:gd name="T29" fmla="*/ 285 h 462"/>
              <a:gd name="T30" fmla="*/ 176 w 780"/>
              <a:gd name="T31" fmla="*/ 427 h 462"/>
              <a:gd name="T32" fmla="*/ 184 w 780"/>
              <a:gd name="T33" fmla="*/ 427 h 462"/>
              <a:gd name="T34" fmla="*/ 201 w 780"/>
              <a:gd name="T35" fmla="*/ 444 h 462"/>
              <a:gd name="T36" fmla="*/ 184 w 780"/>
              <a:gd name="T37" fmla="*/ 461 h 462"/>
              <a:gd name="T38" fmla="*/ 176 w 780"/>
              <a:gd name="T39" fmla="*/ 461 h 462"/>
              <a:gd name="T40" fmla="*/ 0 w 780"/>
              <a:gd name="T41" fmla="*/ 285 h 462"/>
              <a:gd name="T42" fmla="*/ 176 w 780"/>
              <a:gd name="T43" fmla="*/ 109 h 462"/>
              <a:gd name="T44" fmla="*/ 193 w 780"/>
              <a:gd name="T45" fmla="*/ 109 h 462"/>
              <a:gd name="T46" fmla="*/ 385 w 780"/>
              <a:gd name="T47" fmla="*/ 0 h 462"/>
              <a:gd name="T48" fmla="*/ 586 w 780"/>
              <a:gd name="T49" fmla="*/ 109 h 462"/>
              <a:gd name="T50" fmla="*/ 603 w 780"/>
              <a:gd name="T51" fmla="*/ 109 h 462"/>
              <a:gd name="T52" fmla="*/ 779 w 780"/>
              <a:gd name="T53" fmla="*/ 285 h 462"/>
              <a:gd name="T54" fmla="*/ 603 w 780"/>
              <a:gd name="T5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0" h="462">
                <a:moveTo>
                  <a:pt x="603" y="461"/>
                </a:moveTo>
                <a:lnTo>
                  <a:pt x="603" y="461"/>
                </a:lnTo>
                <a:cubicBezTo>
                  <a:pt x="595" y="461"/>
                  <a:pt x="595" y="461"/>
                  <a:pt x="586" y="461"/>
                </a:cubicBezTo>
                <a:cubicBezTo>
                  <a:pt x="578" y="461"/>
                  <a:pt x="578" y="453"/>
                  <a:pt x="578" y="444"/>
                </a:cubicBezTo>
                <a:cubicBezTo>
                  <a:pt x="578" y="436"/>
                  <a:pt x="586" y="427"/>
                  <a:pt x="595" y="427"/>
                </a:cubicBezTo>
                <a:cubicBezTo>
                  <a:pt x="595" y="427"/>
                  <a:pt x="595" y="427"/>
                  <a:pt x="603" y="427"/>
                </a:cubicBezTo>
                <a:cubicBezTo>
                  <a:pt x="678" y="427"/>
                  <a:pt x="745" y="369"/>
                  <a:pt x="745" y="285"/>
                </a:cubicBezTo>
                <a:cubicBezTo>
                  <a:pt x="745" y="210"/>
                  <a:pt x="678" y="143"/>
                  <a:pt x="603" y="143"/>
                </a:cubicBezTo>
                <a:cubicBezTo>
                  <a:pt x="595" y="143"/>
                  <a:pt x="586" y="143"/>
                  <a:pt x="578" y="143"/>
                </a:cubicBezTo>
                <a:cubicBezTo>
                  <a:pt x="569" y="143"/>
                  <a:pt x="561" y="143"/>
                  <a:pt x="561" y="134"/>
                </a:cubicBezTo>
                <a:cubicBezTo>
                  <a:pt x="528" y="76"/>
                  <a:pt x="461" y="34"/>
                  <a:pt x="385" y="34"/>
                </a:cubicBezTo>
                <a:cubicBezTo>
                  <a:pt x="318" y="34"/>
                  <a:pt x="251" y="76"/>
                  <a:pt x="218" y="134"/>
                </a:cubicBezTo>
                <a:cubicBezTo>
                  <a:pt x="209" y="143"/>
                  <a:pt x="209" y="143"/>
                  <a:pt x="201" y="143"/>
                </a:cubicBezTo>
                <a:cubicBezTo>
                  <a:pt x="193" y="143"/>
                  <a:pt x="184" y="143"/>
                  <a:pt x="176" y="143"/>
                </a:cubicBezTo>
                <a:cubicBezTo>
                  <a:pt x="92" y="143"/>
                  <a:pt x="33" y="210"/>
                  <a:pt x="33" y="285"/>
                </a:cubicBezTo>
                <a:cubicBezTo>
                  <a:pt x="33" y="369"/>
                  <a:pt x="92" y="427"/>
                  <a:pt x="176" y="427"/>
                </a:cubicBezTo>
                <a:lnTo>
                  <a:pt x="184" y="427"/>
                </a:lnTo>
                <a:cubicBezTo>
                  <a:pt x="193" y="427"/>
                  <a:pt x="201" y="436"/>
                  <a:pt x="201" y="444"/>
                </a:cubicBezTo>
                <a:cubicBezTo>
                  <a:pt x="201" y="453"/>
                  <a:pt x="193" y="461"/>
                  <a:pt x="184" y="461"/>
                </a:cubicBezTo>
                <a:lnTo>
                  <a:pt x="176" y="461"/>
                </a:lnTo>
                <a:cubicBezTo>
                  <a:pt x="75" y="461"/>
                  <a:pt x="0" y="386"/>
                  <a:pt x="0" y="285"/>
                </a:cubicBezTo>
                <a:cubicBezTo>
                  <a:pt x="0" y="185"/>
                  <a:pt x="75" y="109"/>
                  <a:pt x="176" y="109"/>
                </a:cubicBezTo>
                <a:cubicBezTo>
                  <a:pt x="184" y="109"/>
                  <a:pt x="184" y="109"/>
                  <a:pt x="193" y="109"/>
                </a:cubicBezTo>
                <a:cubicBezTo>
                  <a:pt x="234" y="42"/>
                  <a:pt x="310" y="0"/>
                  <a:pt x="385" y="0"/>
                </a:cubicBezTo>
                <a:cubicBezTo>
                  <a:pt x="469" y="0"/>
                  <a:pt x="544" y="42"/>
                  <a:pt x="586" y="109"/>
                </a:cubicBezTo>
                <a:cubicBezTo>
                  <a:pt x="586" y="109"/>
                  <a:pt x="595" y="109"/>
                  <a:pt x="603" y="109"/>
                </a:cubicBezTo>
                <a:cubicBezTo>
                  <a:pt x="695" y="109"/>
                  <a:pt x="779" y="185"/>
                  <a:pt x="779" y="285"/>
                </a:cubicBezTo>
                <a:cubicBezTo>
                  <a:pt x="779" y="386"/>
                  <a:pt x="695" y="461"/>
                  <a:pt x="603" y="4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288">
            <a:extLst>
              <a:ext uri="{FF2B5EF4-FFF2-40B4-BE49-F238E27FC236}">
                <a16:creationId xmlns:a16="http://schemas.microsoft.com/office/drawing/2014/main" id="{07FCD0CF-A284-1144-ABDF-016073FC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342" y="8566850"/>
            <a:ext cx="70364" cy="155809"/>
          </a:xfrm>
          <a:custGeom>
            <a:avLst/>
            <a:gdLst>
              <a:gd name="T0" fmla="*/ 8 w 60"/>
              <a:gd name="T1" fmla="*/ 134 h 135"/>
              <a:gd name="T2" fmla="*/ 8 w 60"/>
              <a:gd name="T3" fmla="*/ 134 h 135"/>
              <a:gd name="T4" fmla="*/ 0 w 60"/>
              <a:gd name="T5" fmla="*/ 134 h 135"/>
              <a:gd name="T6" fmla="*/ 0 w 60"/>
              <a:gd name="T7" fmla="*/ 117 h 135"/>
              <a:gd name="T8" fmla="*/ 0 w 60"/>
              <a:gd name="T9" fmla="*/ 109 h 135"/>
              <a:gd name="T10" fmla="*/ 25 w 60"/>
              <a:gd name="T11" fmla="*/ 17 h 135"/>
              <a:gd name="T12" fmla="*/ 42 w 60"/>
              <a:gd name="T13" fmla="*/ 0 h 135"/>
              <a:gd name="T14" fmla="*/ 59 w 60"/>
              <a:gd name="T15" fmla="*/ 17 h 135"/>
              <a:gd name="T16" fmla="*/ 25 w 60"/>
              <a:gd name="T17" fmla="*/ 126 h 135"/>
              <a:gd name="T18" fmla="*/ 8 w 60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135">
                <a:moveTo>
                  <a:pt x="8" y="134"/>
                </a:moveTo>
                <a:lnTo>
                  <a:pt x="8" y="134"/>
                </a:lnTo>
                <a:cubicBezTo>
                  <a:pt x="8" y="134"/>
                  <a:pt x="8" y="134"/>
                  <a:pt x="0" y="134"/>
                </a:cubicBezTo>
                <a:cubicBezTo>
                  <a:pt x="0" y="134"/>
                  <a:pt x="0" y="126"/>
                  <a:pt x="0" y="117"/>
                </a:cubicBezTo>
                <a:cubicBezTo>
                  <a:pt x="0" y="117"/>
                  <a:pt x="0" y="117"/>
                  <a:pt x="0" y="109"/>
                </a:cubicBezTo>
                <a:cubicBezTo>
                  <a:pt x="17" y="84"/>
                  <a:pt x="25" y="50"/>
                  <a:pt x="25" y="17"/>
                </a:cubicBezTo>
                <a:cubicBezTo>
                  <a:pt x="25" y="8"/>
                  <a:pt x="34" y="0"/>
                  <a:pt x="42" y="0"/>
                </a:cubicBezTo>
                <a:cubicBezTo>
                  <a:pt x="50" y="0"/>
                  <a:pt x="59" y="8"/>
                  <a:pt x="59" y="17"/>
                </a:cubicBezTo>
                <a:cubicBezTo>
                  <a:pt x="59" y="50"/>
                  <a:pt x="50" y="92"/>
                  <a:pt x="25" y="126"/>
                </a:cubicBezTo>
                <a:cubicBezTo>
                  <a:pt x="25" y="134"/>
                  <a:pt x="17" y="134"/>
                  <a:pt x="8" y="1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289">
            <a:extLst>
              <a:ext uri="{FF2B5EF4-FFF2-40B4-BE49-F238E27FC236}">
                <a16:creationId xmlns:a16="http://schemas.microsoft.com/office/drawing/2014/main" id="{FAB7E002-F48F-D448-9462-379371ED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999" y="8682450"/>
            <a:ext cx="145753" cy="160833"/>
          </a:xfrm>
          <a:custGeom>
            <a:avLst/>
            <a:gdLst>
              <a:gd name="T0" fmla="*/ 17 w 127"/>
              <a:gd name="T1" fmla="*/ 142 h 143"/>
              <a:gd name="T2" fmla="*/ 17 w 127"/>
              <a:gd name="T3" fmla="*/ 142 h 143"/>
              <a:gd name="T4" fmla="*/ 0 w 127"/>
              <a:gd name="T5" fmla="*/ 125 h 143"/>
              <a:gd name="T6" fmla="*/ 17 w 127"/>
              <a:gd name="T7" fmla="*/ 108 h 143"/>
              <a:gd name="T8" fmla="*/ 76 w 127"/>
              <a:gd name="T9" fmla="*/ 92 h 143"/>
              <a:gd name="T10" fmla="*/ 26 w 127"/>
              <a:gd name="T11" fmla="*/ 25 h 143"/>
              <a:gd name="T12" fmla="*/ 26 w 127"/>
              <a:gd name="T13" fmla="*/ 8 h 143"/>
              <a:gd name="T14" fmla="*/ 51 w 127"/>
              <a:gd name="T15" fmla="*/ 8 h 143"/>
              <a:gd name="T16" fmla="*/ 118 w 127"/>
              <a:gd name="T17" fmla="*/ 75 h 143"/>
              <a:gd name="T18" fmla="*/ 126 w 127"/>
              <a:gd name="T19" fmla="*/ 92 h 143"/>
              <a:gd name="T20" fmla="*/ 118 w 127"/>
              <a:gd name="T21" fmla="*/ 108 h 143"/>
              <a:gd name="T22" fmla="*/ 17 w 127"/>
              <a:gd name="T2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43">
                <a:moveTo>
                  <a:pt x="17" y="142"/>
                </a:moveTo>
                <a:lnTo>
                  <a:pt x="17" y="142"/>
                </a:lnTo>
                <a:cubicBezTo>
                  <a:pt x="9" y="142"/>
                  <a:pt x="0" y="134"/>
                  <a:pt x="0" y="125"/>
                </a:cubicBezTo>
                <a:cubicBezTo>
                  <a:pt x="0" y="117"/>
                  <a:pt x="9" y="108"/>
                  <a:pt x="17" y="108"/>
                </a:cubicBezTo>
                <a:cubicBezTo>
                  <a:pt x="42" y="108"/>
                  <a:pt x="59" y="100"/>
                  <a:pt x="76" y="92"/>
                </a:cubicBezTo>
                <a:cubicBezTo>
                  <a:pt x="59" y="75"/>
                  <a:pt x="34" y="50"/>
                  <a:pt x="26" y="25"/>
                </a:cubicBezTo>
                <a:cubicBezTo>
                  <a:pt x="17" y="16"/>
                  <a:pt x="17" y="8"/>
                  <a:pt x="26" y="8"/>
                </a:cubicBezTo>
                <a:cubicBezTo>
                  <a:pt x="34" y="0"/>
                  <a:pt x="42" y="8"/>
                  <a:pt x="51" y="8"/>
                </a:cubicBezTo>
                <a:cubicBezTo>
                  <a:pt x="67" y="41"/>
                  <a:pt x="84" y="58"/>
                  <a:pt x="118" y="75"/>
                </a:cubicBezTo>
                <a:cubicBezTo>
                  <a:pt x="118" y="83"/>
                  <a:pt x="118" y="83"/>
                  <a:pt x="126" y="92"/>
                </a:cubicBezTo>
                <a:cubicBezTo>
                  <a:pt x="126" y="100"/>
                  <a:pt x="118" y="100"/>
                  <a:pt x="118" y="108"/>
                </a:cubicBezTo>
                <a:cubicBezTo>
                  <a:pt x="84" y="125"/>
                  <a:pt x="51" y="142"/>
                  <a:pt x="17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290">
            <a:extLst>
              <a:ext uri="{FF2B5EF4-FFF2-40B4-BE49-F238E27FC236}">
                <a16:creationId xmlns:a16="http://schemas.microsoft.com/office/drawing/2014/main" id="{A4A95712-7F33-264A-ACB3-AD6C8F72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9103" y="8682450"/>
            <a:ext cx="467420" cy="160833"/>
          </a:xfrm>
          <a:custGeom>
            <a:avLst/>
            <a:gdLst>
              <a:gd name="T0" fmla="*/ 201 w 412"/>
              <a:gd name="T1" fmla="*/ 142 h 143"/>
              <a:gd name="T2" fmla="*/ 201 w 412"/>
              <a:gd name="T3" fmla="*/ 142 h 143"/>
              <a:gd name="T4" fmla="*/ 84 w 412"/>
              <a:gd name="T5" fmla="*/ 108 h 143"/>
              <a:gd name="T6" fmla="*/ 9 w 412"/>
              <a:gd name="T7" fmla="*/ 25 h 143"/>
              <a:gd name="T8" fmla="*/ 9 w 412"/>
              <a:gd name="T9" fmla="*/ 8 h 143"/>
              <a:gd name="T10" fmla="*/ 34 w 412"/>
              <a:gd name="T11" fmla="*/ 8 h 143"/>
              <a:gd name="T12" fmla="*/ 101 w 412"/>
              <a:gd name="T13" fmla="*/ 75 h 143"/>
              <a:gd name="T14" fmla="*/ 201 w 412"/>
              <a:gd name="T15" fmla="*/ 108 h 143"/>
              <a:gd name="T16" fmla="*/ 310 w 412"/>
              <a:gd name="T17" fmla="*/ 75 h 143"/>
              <a:gd name="T18" fmla="*/ 377 w 412"/>
              <a:gd name="T19" fmla="*/ 8 h 143"/>
              <a:gd name="T20" fmla="*/ 394 w 412"/>
              <a:gd name="T21" fmla="*/ 8 h 143"/>
              <a:gd name="T22" fmla="*/ 402 w 412"/>
              <a:gd name="T23" fmla="*/ 25 h 143"/>
              <a:gd name="T24" fmla="*/ 327 w 412"/>
              <a:gd name="T25" fmla="*/ 108 h 143"/>
              <a:gd name="T26" fmla="*/ 201 w 412"/>
              <a:gd name="T2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2" h="143">
                <a:moveTo>
                  <a:pt x="201" y="142"/>
                </a:moveTo>
                <a:lnTo>
                  <a:pt x="201" y="142"/>
                </a:lnTo>
                <a:cubicBezTo>
                  <a:pt x="159" y="142"/>
                  <a:pt x="117" y="134"/>
                  <a:pt x="84" y="108"/>
                </a:cubicBezTo>
                <a:cubicBezTo>
                  <a:pt x="50" y="83"/>
                  <a:pt x="25" y="58"/>
                  <a:pt x="9" y="25"/>
                </a:cubicBezTo>
                <a:cubicBezTo>
                  <a:pt x="0" y="16"/>
                  <a:pt x="0" y="8"/>
                  <a:pt x="9" y="8"/>
                </a:cubicBezTo>
                <a:cubicBezTo>
                  <a:pt x="17" y="0"/>
                  <a:pt x="25" y="8"/>
                  <a:pt x="34" y="8"/>
                </a:cubicBezTo>
                <a:cubicBezTo>
                  <a:pt x="50" y="41"/>
                  <a:pt x="67" y="58"/>
                  <a:pt x="101" y="75"/>
                </a:cubicBezTo>
                <a:cubicBezTo>
                  <a:pt x="126" y="100"/>
                  <a:pt x="168" y="108"/>
                  <a:pt x="201" y="108"/>
                </a:cubicBezTo>
                <a:cubicBezTo>
                  <a:pt x="243" y="108"/>
                  <a:pt x="277" y="100"/>
                  <a:pt x="310" y="75"/>
                </a:cubicBezTo>
                <a:cubicBezTo>
                  <a:pt x="335" y="58"/>
                  <a:pt x="360" y="41"/>
                  <a:pt x="377" y="8"/>
                </a:cubicBezTo>
                <a:cubicBezTo>
                  <a:pt x="377" y="8"/>
                  <a:pt x="385" y="0"/>
                  <a:pt x="394" y="8"/>
                </a:cubicBezTo>
                <a:cubicBezTo>
                  <a:pt x="402" y="8"/>
                  <a:pt x="411" y="16"/>
                  <a:pt x="402" y="25"/>
                </a:cubicBezTo>
                <a:cubicBezTo>
                  <a:pt x="385" y="58"/>
                  <a:pt x="360" y="83"/>
                  <a:pt x="327" y="108"/>
                </a:cubicBezTo>
                <a:cubicBezTo>
                  <a:pt x="293" y="134"/>
                  <a:pt x="251" y="142"/>
                  <a:pt x="201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291">
            <a:extLst>
              <a:ext uri="{FF2B5EF4-FFF2-40B4-BE49-F238E27FC236}">
                <a16:creationId xmlns:a16="http://schemas.microsoft.com/office/drawing/2014/main" id="{18662BF5-0159-7642-B069-454780A4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999" y="8767891"/>
            <a:ext cx="507628" cy="442291"/>
          </a:xfrm>
          <a:custGeom>
            <a:avLst/>
            <a:gdLst>
              <a:gd name="T0" fmla="*/ 386 w 445"/>
              <a:gd name="T1" fmla="*/ 385 h 386"/>
              <a:gd name="T2" fmla="*/ 386 w 445"/>
              <a:gd name="T3" fmla="*/ 385 h 386"/>
              <a:gd name="T4" fmla="*/ 59 w 445"/>
              <a:gd name="T5" fmla="*/ 385 h 386"/>
              <a:gd name="T6" fmla="*/ 42 w 445"/>
              <a:gd name="T7" fmla="*/ 377 h 386"/>
              <a:gd name="T8" fmla="*/ 0 w 445"/>
              <a:gd name="T9" fmla="*/ 50 h 386"/>
              <a:gd name="T10" fmla="*/ 9 w 445"/>
              <a:gd name="T11" fmla="*/ 42 h 386"/>
              <a:gd name="T12" fmla="*/ 17 w 445"/>
              <a:gd name="T13" fmla="*/ 33 h 386"/>
              <a:gd name="T14" fmla="*/ 93 w 445"/>
              <a:gd name="T15" fmla="*/ 8 h 386"/>
              <a:gd name="T16" fmla="*/ 118 w 445"/>
              <a:gd name="T17" fmla="*/ 0 h 386"/>
              <a:gd name="T18" fmla="*/ 218 w 445"/>
              <a:gd name="T19" fmla="*/ 33 h 386"/>
              <a:gd name="T20" fmla="*/ 327 w 445"/>
              <a:gd name="T21" fmla="*/ 0 h 386"/>
              <a:gd name="T22" fmla="*/ 344 w 445"/>
              <a:gd name="T23" fmla="*/ 8 h 386"/>
              <a:gd name="T24" fmla="*/ 428 w 445"/>
              <a:gd name="T25" fmla="*/ 33 h 386"/>
              <a:gd name="T26" fmla="*/ 444 w 445"/>
              <a:gd name="T27" fmla="*/ 50 h 386"/>
              <a:gd name="T28" fmla="*/ 419 w 445"/>
              <a:gd name="T29" fmla="*/ 67 h 386"/>
              <a:gd name="T30" fmla="*/ 335 w 445"/>
              <a:gd name="T31" fmla="*/ 33 h 386"/>
              <a:gd name="T32" fmla="*/ 218 w 445"/>
              <a:gd name="T33" fmla="*/ 67 h 386"/>
              <a:gd name="T34" fmla="*/ 109 w 445"/>
              <a:gd name="T35" fmla="*/ 33 h 386"/>
              <a:gd name="T36" fmla="*/ 34 w 445"/>
              <a:gd name="T37" fmla="*/ 67 h 386"/>
              <a:gd name="T38" fmla="*/ 76 w 445"/>
              <a:gd name="T39" fmla="*/ 352 h 386"/>
              <a:gd name="T40" fmla="*/ 369 w 445"/>
              <a:gd name="T41" fmla="*/ 352 h 386"/>
              <a:gd name="T42" fmla="*/ 394 w 445"/>
              <a:gd name="T43" fmla="*/ 159 h 386"/>
              <a:gd name="T44" fmla="*/ 411 w 445"/>
              <a:gd name="T45" fmla="*/ 142 h 386"/>
              <a:gd name="T46" fmla="*/ 428 w 445"/>
              <a:gd name="T47" fmla="*/ 159 h 386"/>
              <a:gd name="T48" fmla="*/ 394 w 445"/>
              <a:gd name="T49" fmla="*/ 377 h 386"/>
              <a:gd name="T50" fmla="*/ 386 w 445"/>
              <a:gd name="T51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5" h="386">
                <a:moveTo>
                  <a:pt x="386" y="385"/>
                </a:moveTo>
                <a:lnTo>
                  <a:pt x="386" y="385"/>
                </a:lnTo>
                <a:cubicBezTo>
                  <a:pt x="59" y="385"/>
                  <a:pt x="59" y="385"/>
                  <a:pt x="59" y="385"/>
                </a:cubicBezTo>
                <a:cubicBezTo>
                  <a:pt x="51" y="385"/>
                  <a:pt x="42" y="385"/>
                  <a:pt x="42" y="377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42"/>
                  <a:pt x="9" y="42"/>
                </a:cubicBezTo>
                <a:cubicBezTo>
                  <a:pt x="9" y="33"/>
                  <a:pt x="9" y="33"/>
                  <a:pt x="17" y="33"/>
                </a:cubicBezTo>
                <a:cubicBezTo>
                  <a:pt x="42" y="33"/>
                  <a:pt x="76" y="25"/>
                  <a:pt x="93" y="8"/>
                </a:cubicBezTo>
                <a:cubicBezTo>
                  <a:pt x="101" y="0"/>
                  <a:pt x="109" y="0"/>
                  <a:pt x="118" y="0"/>
                </a:cubicBezTo>
                <a:cubicBezTo>
                  <a:pt x="143" y="25"/>
                  <a:pt x="185" y="33"/>
                  <a:pt x="218" y="33"/>
                </a:cubicBezTo>
                <a:cubicBezTo>
                  <a:pt x="260" y="33"/>
                  <a:pt x="294" y="25"/>
                  <a:pt x="327" y="0"/>
                </a:cubicBezTo>
                <a:cubicBezTo>
                  <a:pt x="335" y="0"/>
                  <a:pt x="344" y="0"/>
                  <a:pt x="344" y="8"/>
                </a:cubicBezTo>
                <a:cubicBezTo>
                  <a:pt x="369" y="25"/>
                  <a:pt x="394" y="33"/>
                  <a:pt x="428" y="33"/>
                </a:cubicBezTo>
                <a:cubicBezTo>
                  <a:pt x="436" y="33"/>
                  <a:pt x="444" y="42"/>
                  <a:pt x="444" y="50"/>
                </a:cubicBezTo>
                <a:cubicBezTo>
                  <a:pt x="436" y="59"/>
                  <a:pt x="436" y="67"/>
                  <a:pt x="419" y="67"/>
                </a:cubicBezTo>
                <a:cubicBezTo>
                  <a:pt x="394" y="67"/>
                  <a:pt x="361" y="59"/>
                  <a:pt x="335" y="33"/>
                </a:cubicBezTo>
                <a:cubicBezTo>
                  <a:pt x="302" y="59"/>
                  <a:pt x="260" y="67"/>
                  <a:pt x="218" y="67"/>
                </a:cubicBezTo>
                <a:cubicBezTo>
                  <a:pt x="185" y="67"/>
                  <a:pt x="143" y="59"/>
                  <a:pt x="109" y="33"/>
                </a:cubicBezTo>
                <a:cubicBezTo>
                  <a:pt x="84" y="50"/>
                  <a:pt x="59" y="59"/>
                  <a:pt x="34" y="67"/>
                </a:cubicBezTo>
                <a:cubicBezTo>
                  <a:pt x="76" y="352"/>
                  <a:pt x="76" y="352"/>
                  <a:pt x="76" y="352"/>
                </a:cubicBezTo>
                <a:cubicBezTo>
                  <a:pt x="369" y="352"/>
                  <a:pt x="369" y="352"/>
                  <a:pt x="369" y="352"/>
                </a:cubicBezTo>
                <a:cubicBezTo>
                  <a:pt x="394" y="159"/>
                  <a:pt x="394" y="159"/>
                  <a:pt x="394" y="159"/>
                </a:cubicBezTo>
                <a:cubicBezTo>
                  <a:pt x="394" y="151"/>
                  <a:pt x="402" y="142"/>
                  <a:pt x="411" y="142"/>
                </a:cubicBezTo>
                <a:cubicBezTo>
                  <a:pt x="419" y="142"/>
                  <a:pt x="428" y="151"/>
                  <a:pt x="428" y="159"/>
                </a:cubicBezTo>
                <a:cubicBezTo>
                  <a:pt x="394" y="377"/>
                  <a:pt x="394" y="377"/>
                  <a:pt x="394" y="377"/>
                </a:cubicBezTo>
                <a:cubicBezTo>
                  <a:pt x="394" y="385"/>
                  <a:pt x="386" y="385"/>
                  <a:pt x="386" y="3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92">
            <a:extLst>
              <a:ext uri="{FF2B5EF4-FFF2-40B4-BE49-F238E27FC236}">
                <a16:creationId xmlns:a16="http://schemas.microsoft.com/office/drawing/2014/main" id="{D3438820-2391-2342-9D85-C686F6D2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5897" y="8682450"/>
            <a:ext cx="145757" cy="160833"/>
          </a:xfrm>
          <a:custGeom>
            <a:avLst/>
            <a:gdLst>
              <a:gd name="T0" fmla="*/ 109 w 126"/>
              <a:gd name="T1" fmla="*/ 142 h 143"/>
              <a:gd name="T2" fmla="*/ 109 w 126"/>
              <a:gd name="T3" fmla="*/ 142 h 143"/>
              <a:gd name="T4" fmla="*/ 100 w 126"/>
              <a:gd name="T5" fmla="*/ 142 h 143"/>
              <a:gd name="T6" fmla="*/ 8 w 126"/>
              <a:gd name="T7" fmla="*/ 108 h 143"/>
              <a:gd name="T8" fmla="*/ 0 w 126"/>
              <a:gd name="T9" fmla="*/ 92 h 143"/>
              <a:gd name="T10" fmla="*/ 8 w 126"/>
              <a:gd name="T11" fmla="*/ 75 h 143"/>
              <a:gd name="T12" fmla="*/ 75 w 126"/>
              <a:gd name="T13" fmla="*/ 8 h 143"/>
              <a:gd name="T14" fmla="*/ 92 w 126"/>
              <a:gd name="T15" fmla="*/ 8 h 143"/>
              <a:gd name="T16" fmla="*/ 100 w 126"/>
              <a:gd name="T17" fmla="*/ 25 h 143"/>
              <a:gd name="T18" fmla="*/ 42 w 126"/>
              <a:gd name="T19" fmla="*/ 92 h 143"/>
              <a:gd name="T20" fmla="*/ 109 w 126"/>
              <a:gd name="T21" fmla="*/ 108 h 143"/>
              <a:gd name="T22" fmla="*/ 125 w 126"/>
              <a:gd name="T23" fmla="*/ 125 h 143"/>
              <a:gd name="T24" fmla="*/ 109 w 126"/>
              <a:gd name="T2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43">
                <a:moveTo>
                  <a:pt x="109" y="142"/>
                </a:moveTo>
                <a:lnTo>
                  <a:pt x="109" y="142"/>
                </a:lnTo>
                <a:cubicBezTo>
                  <a:pt x="109" y="142"/>
                  <a:pt x="109" y="142"/>
                  <a:pt x="100" y="142"/>
                </a:cubicBezTo>
                <a:cubicBezTo>
                  <a:pt x="67" y="142"/>
                  <a:pt x="33" y="125"/>
                  <a:pt x="8" y="108"/>
                </a:cubicBezTo>
                <a:cubicBezTo>
                  <a:pt x="0" y="100"/>
                  <a:pt x="0" y="100"/>
                  <a:pt x="0" y="92"/>
                </a:cubicBezTo>
                <a:cubicBezTo>
                  <a:pt x="0" y="83"/>
                  <a:pt x="8" y="83"/>
                  <a:pt x="8" y="75"/>
                </a:cubicBezTo>
                <a:cubicBezTo>
                  <a:pt x="33" y="58"/>
                  <a:pt x="58" y="41"/>
                  <a:pt x="75" y="8"/>
                </a:cubicBezTo>
                <a:cubicBezTo>
                  <a:pt x="75" y="8"/>
                  <a:pt x="83" y="0"/>
                  <a:pt x="92" y="8"/>
                </a:cubicBezTo>
                <a:cubicBezTo>
                  <a:pt x="100" y="8"/>
                  <a:pt x="109" y="16"/>
                  <a:pt x="100" y="25"/>
                </a:cubicBezTo>
                <a:cubicBezTo>
                  <a:pt x="83" y="50"/>
                  <a:pt x="67" y="75"/>
                  <a:pt x="42" y="92"/>
                </a:cubicBezTo>
                <a:cubicBezTo>
                  <a:pt x="67" y="100"/>
                  <a:pt x="83" y="108"/>
                  <a:pt x="109" y="108"/>
                </a:cubicBezTo>
                <a:cubicBezTo>
                  <a:pt x="117" y="108"/>
                  <a:pt x="125" y="117"/>
                  <a:pt x="125" y="125"/>
                </a:cubicBezTo>
                <a:cubicBezTo>
                  <a:pt x="117" y="134"/>
                  <a:pt x="117" y="142"/>
                  <a:pt x="109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293">
            <a:extLst>
              <a:ext uri="{FF2B5EF4-FFF2-40B4-BE49-F238E27FC236}">
                <a16:creationId xmlns:a16="http://schemas.microsoft.com/office/drawing/2014/main" id="{EAF7805F-567B-564D-967D-D1CAC002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207" y="9054377"/>
            <a:ext cx="356847" cy="40208"/>
          </a:xfrm>
          <a:custGeom>
            <a:avLst/>
            <a:gdLst>
              <a:gd name="T0" fmla="*/ 293 w 311"/>
              <a:gd name="T1" fmla="*/ 34 h 35"/>
              <a:gd name="T2" fmla="*/ 293 w 311"/>
              <a:gd name="T3" fmla="*/ 34 h 35"/>
              <a:gd name="T4" fmla="*/ 17 w 311"/>
              <a:gd name="T5" fmla="*/ 34 h 35"/>
              <a:gd name="T6" fmla="*/ 0 w 311"/>
              <a:gd name="T7" fmla="*/ 17 h 35"/>
              <a:gd name="T8" fmla="*/ 17 w 311"/>
              <a:gd name="T9" fmla="*/ 0 h 35"/>
              <a:gd name="T10" fmla="*/ 293 w 311"/>
              <a:gd name="T11" fmla="*/ 0 h 35"/>
              <a:gd name="T12" fmla="*/ 310 w 311"/>
              <a:gd name="T13" fmla="*/ 17 h 35"/>
              <a:gd name="T14" fmla="*/ 293 w 31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35">
                <a:moveTo>
                  <a:pt x="293" y="34"/>
                </a:moveTo>
                <a:lnTo>
                  <a:pt x="293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1" y="0"/>
                  <a:pt x="310" y="9"/>
                  <a:pt x="310" y="17"/>
                </a:cubicBezTo>
                <a:cubicBezTo>
                  <a:pt x="310" y="25"/>
                  <a:pt x="301" y="34"/>
                  <a:pt x="293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294">
            <a:extLst>
              <a:ext uri="{FF2B5EF4-FFF2-40B4-BE49-F238E27FC236}">
                <a16:creationId xmlns:a16="http://schemas.microsoft.com/office/drawing/2014/main" id="{E72B5B4F-D0AB-B446-A61E-11B7530A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511" y="11295988"/>
            <a:ext cx="527732" cy="763957"/>
          </a:xfrm>
          <a:custGeom>
            <a:avLst/>
            <a:gdLst>
              <a:gd name="T0" fmla="*/ 394 w 462"/>
              <a:gd name="T1" fmla="*/ 670 h 671"/>
              <a:gd name="T2" fmla="*/ 394 w 462"/>
              <a:gd name="T3" fmla="*/ 670 h 671"/>
              <a:gd name="T4" fmla="*/ 67 w 462"/>
              <a:gd name="T5" fmla="*/ 670 h 671"/>
              <a:gd name="T6" fmla="*/ 50 w 462"/>
              <a:gd name="T7" fmla="*/ 662 h 671"/>
              <a:gd name="T8" fmla="*/ 42 w 462"/>
              <a:gd name="T9" fmla="*/ 553 h 671"/>
              <a:gd name="T10" fmla="*/ 59 w 462"/>
              <a:gd name="T11" fmla="*/ 536 h 671"/>
              <a:gd name="T12" fmla="*/ 75 w 462"/>
              <a:gd name="T13" fmla="*/ 553 h 671"/>
              <a:gd name="T14" fmla="*/ 84 w 462"/>
              <a:gd name="T15" fmla="*/ 645 h 671"/>
              <a:gd name="T16" fmla="*/ 377 w 462"/>
              <a:gd name="T17" fmla="*/ 645 h 671"/>
              <a:gd name="T18" fmla="*/ 427 w 462"/>
              <a:gd name="T19" fmla="*/ 34 h 671"/>
              <a:gd name="T20" fmla="*/ 33 w 462"/>
              <a:gd name="T21" fmla="*/ 34 h 671"/>
              <a:gd name="T22" fmla="*/ 67 w 462"/>
              <a:gd name="T23" fmla="*/ 444 h 671"/>
              <a:gd name="T24" fmla="*/ 50 w 462"/>
              <a:gd name="T25" fmla="*/ 461 h 671"/>
              <a:gd name="T26" fmla="*/ 33 w 462"/>
              <a:gd name="T27" fmla="*/ 444 h 671"/>
              <a:gd name="T28" fmla="*/ 0 w 462"/>
              <a:gd name="T29" fmla="*/ 17 h 671"/>
              <a:gd name="T30" fmla="*/ 0 w 462"/>
              <a:gd name="T31" fmla="*/ 9 h 671"/>
              <a:gd name="T32" fmla="*/ 17 w 462"/>
              <a:gd name="T33" fmla="*/ 0 h 671"/>
              <a:gd name="T34" fmla="*/ 444 w 462"/>
              <a:gd name="T35" fmla="*/ 0 h 671"/>
              <a:gd name="T36" fmla="*/ 452 w 462"/>
              <a:gd name="T37" fmla="*/ 9 h 671"/>
              <a:gd name="T38" fmla="*/ 461 w 462"/>
              <a:gd name="T39" fmla="*/ 17 h 671"/>
              <a:gd name="T40" fmla="*/ 402 w 462"/>
              <a:gd name="T41" fmla="*/ 662 h 671"/>
              <a:gd name="T42" fmla="*/ 394 w 462"/>
              <a:gd name="T4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2" h="671">
                <a:moveTo>
                  <a:pt x="394" y="670"/>
                </a:moveTo>
                <a:lnTo>
                  <a:pt x="394" y="670"/>
                </a:lnTo>
                <a:cubicBezTo>
                  <a:pt x="67" y="670"/>
                  <a:pt x="67" y="670"/>
                  <a:pt x="67" y="670"/>
                </a:cubicBezTo>
                <a:cubicBezTo>
                  <a:pt x="59" y="670"/>
                  <a:pt x="50" y="670"/>
                  <a:pt x="50" y="662"/>
                </a:cubicBezTo>
                <a:cubicBezTo>
                  <a:pt x="42" y="553"/>
                  <a:pt x="42" y="553"/>
                  <a:pt x="42" y="553"/>
                </a:cubicBezTo>
                <a:cubicBezTo>
                  <a:pt x="42" y="545"/>
                  <a:pt x="50" y="536"/>
                  <a:pt x="59" y="536"/>
                </a:cubicBezTo>
                <a:cubicBezTo>
                  <a:pt x="67" y="536"/>
                  <a:pt x="75" y="545"/>
                  <a:pt x="75" y="553"/>
                </a:cubicBezTo>
                <a:cubicBezTo>
                  <a:pt x="84" y="645"/>
                  <a:pt x="84" y="645"/>
                  <a:pt x="84" y="645"/>
                </a:cubicBezTo>
                <a:cubicBezTo>
                  <a:pt x="377" y="645"/>
                  <a:pt x="377" y="645"/>
                  <a:pt x="377" y="645"/>
                </a:cubicBezTo>
                <a:cubicBezTo>
                  <a:pt x="427" y="34"/>
                  <a:pt x="427" y="34"/>
                  <a:pt x="42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67" y="444"/>
                  <a:pt x="67" y="444"/>
                  <a:pt x="67" y="444"/>
                </a:cubicBezTo>
                <a:cubicBezTo>
                  <a:pt x="67" y="453"/>
                  <a:pt x="59" y="461"/>
                  <a:pt x="50" y="461"/>
                </a:cubicBezTo>
                <a:cubicBezTo>
                  <a:pt x="42" y="461"/>
                  <a:pt x="33" y="453"/>
                  <a:pt x="33" y="444"/>
                </a:cubicBezTo>
                <a:cubicBezTo>
                  <a:pt x="0" y="17"/>
                  <a:pt x="0" y="17"/>
                  <a:pt x="0" y="17"/>
                </a:cubicBezTo>
                <a:lnTo>
                  <a:pt x="0" y="9"/>
                </a:lnTo>
                <a:cubicBezTo>
                  <a:pt x="8" y="0"/>
                  <a:pt x="8" y="0"/>
                  <a:pt x="17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0"/>
                  <a:pt x="452" y="0"/>
                  <a:pt x="452" y="9"/>
                </a:cubicBezTo>
                <a:cubicBezTo>
                  <a:pt x="461" y="9"/>
                  <a:pt x="461" y="17"/>
                  <a:pt x="461" y="17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402" y="670"/>
                  <a:pt x="402" y="670"/>
                  <a:pt x="394" y="6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295">
            <a:extLst>
              <a:ext uri="{FF2B5EF4-FFF2-40B4-BE49-F238E27FC236}">
                <a16:creationId xmlns:a16="http://schemas.microsoft.com/office/drawing/2014/main" id="{E152B345-8D6B-1443-9FCD-8E934790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199" y="11240700"/>
            <a:ext cx="638305" cy="95496"/>
          </a:xfrm>
          <a:custGeom>
            <a:avLst/>
            <a:gdLst>
              <a:gd name="T0" fmla="*/ 544 w 562"/>
              <a:gd name="T1" fmla="*/ 84 h 85"/>
              <a:gd name="T2" fmla="*/ 544 w 562"/>
              <a:gd name="T3" fmla="*/ 84 h 85"/>
              <a:gd name="T4" fmla="*/ 16 w 562"/>
              <a:gd name="T5" fmla="*/ 84 h 85"/>
              <a:gd name="T6" fmla="*/ 0 w 562"/>
              <a:gd name="T7" fmla="*/ 67 h 85"/>
              <a:gd name="T8" fmla="*/ 0 w 562"/>
              <a:gd name="T9" fmla="*/ 17 h 85"/>
              <a:gd name="T10" fmla="*/ 16 w 562"/>
              <a:gd name="T11" fmla="*/ 0 h 85"/>
              <a:gd name="T12" fmla="*/ 544 w 562"/>
              <a:gd name="T13" fmla="*/ 0 h 85"/>
              <a:gd name="T14" fmla="*/ 561 w 562"/>
              <a:gd name="T15" fmla="*/ 17 h 85"/>
              <a:gd name="T16" fmla="*/ 561 w 562"/>
              <a:gd name="T17" fmla="*/ 67 h 85"/>
              <a:gd name="T18" fmla="*/ 544 w 562"/>
              <a:gd name="T19" fmla="*/ 84 h 85"/>
              <a:gd name="T20" fmla="*/ 25 w 562"/>
              <a:gd name="T21" fmla="*/ 50 h 85"/>
              <a:gd name="T22" fmla="*/ 25 w 562"/>
              <a:gd name="T23" fmla="*/ 50 h 85"/>
              <a:gd name="T24" fmla="*/ 527 w 562"/>
              <a:gd name="T25" fmla="*/ 50 h 85"/>
              <a:gd name="T26" fmla="*/ 527 w 562"/>
              <a:gd name="T27" fmla="*/ 34 h 85"/>
              <a:gd name="T28" fmla="*/ 25 w 562"/>
              <a:gd name="T29" fmla="*/ 34 h 85"/>
              <a:gd name="T30" fmla="*/ 25 w 562"/>
              <a:gd name="T31" fmla="*/ 5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85">
                <a:moveTo>
                  <a:pt x="544" y="84"/>
                </a:moveTo>
                <a:lnTo>
                  <a:pt x="544" y="84"/>
                </a:lnTo>
                <a:cubicBezTo>
                  <a:pt x="16" y="84"/>
                  <a:pt x="16" y="84"/>
                  <a:pt x="16" y="84"/>
                </a:cubicBezTo>
                <a:cubicBezTo>
                  <a:pt x="0" y="84"/>
                  <a:pt x="0" y="76"/>
                  <a:pt x="0" y="6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16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2" y="0"/>
                  <a:pt x="561" y="9"/>
                  <a:pt x="561" y="17"/>
                </a:cubicBezTo>
                <a:cubicBezTo>
                  <a:pt x="561" y="67"/>
                  <a:pt x="561" y="67"/>
                  <a:pt x="561" y="67"/>
                </a:cubicBezTo>
                <a:cubicBezTo>
                  <a:pt x="561" y="76"/>
                  <a:pt x="552" y="84"/>
                  <a:pt x="544" y="84"/>
                </a:cubicBezTo>
                <a:close/>
                <a:moveTo>
                  <a:pt x="25" y="50"/>
                </a:moveTo>
                <a:lnTo>
                  <a:pt x="25" y="50"/>
                </a:lnTo>
                <a:cubicBezTo>
                  <a:pt x="527" y="50"/>
                  <a:pt x="527" y="50"/>
                  <a:pt x="527" y="50"/>
                </a:cubicBezTo>
                <a:cubicBezTo>
                  <a:pt x="527" y="34"/>
                  <a:pt x="527" y="34"/>
                  <a:pt x="527" y="34"/>
                </a:cubicBezTo>
                <a:cubicBezTo>
                  <a:pt x="25" y="34"/>
                  <a:pt x="25" y="34"/>
                  <a:pt x="25" y="34"/>
                </a:cubicBezTo>
                <a:lnTo>
                  <a:pt x="25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296">
            <a:extLst>
              <a:ext uri="{FF2B5EF4-FFF2-40B4-BE49-F238E27FC236}">
                <a16:creationId xmlns:a16="http://schemas.microsoft.com/office/drawing/2014/main" id="{B2EAC5D7-2312-AD46-8D23-187FCAE9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733" y="10994426"/>
            <a:ext cx="105548" cy="286482"/>
          </a:xfrm>
          <a:custGeom>
            <a:avLst/>
            <a:gdLst>
              <a:gd name="T0" fmla="*/ 17 w 93"/>
              <a:gd name="T1" fmla="*/ 252 h 253"/>
              <a:gd name="T2" fmla="*/ 17 w 93"/>
              <a:gd name="T3" fmla="*/ 252 h 253"/>
              <a:gd name="T4" fmla="*/ 0 w 93"/>
              <a:gd name="T5" fmla="*/ 235 h 253"/>
              <a:gd name="T6" fmla="*/ 0 w 93"/>
              <a:gd name="T7" fmla="*/ 67 h 253"/>
              <a:gd name="T8" fmla="*/ 9 w 93"/>
              <a:gd name="T9" fmla="*/ 59 h 253"/>
              <a:gd name="T10" fmla="*/ 59 w 93"/>
              <a:gd name="T11" fmla="*/ 9 h 253"/>
              <a:gd name="T12" fmla="*/ 84 w 93"/>
              <a:gd name="T13" fmla="*/ 9 h 253"/>
              <a:gd name="T14" fmla="*/ 84 w 93"/>
              <a:gd name="T15" fmla="*/ 26 h 253"/>
              <a:gd name="T16" fmla="*/ 34 w 93"/>
              <a:gd name="T17" fmla="*/ 76 h 253"/>
              <a:gd name="T18" fmla="*/ 34 w 93"/>
              <a:gd name="T19" fmla="*/ 235 h 253"/>
              <a:gd name="T20" fmla="*/ 17 w 93"/>
              <a:gd name="T2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253">
                <a:moveTo>
                  <a:pt x="17" y="252"/>
                </a:moveTo>
                <a:lnTo>
                  <a:pt x="17" y="252"/>
                </a:lnTo>
                <a:cubicBezTo>
                  <a:pt x="9" y="252"/>
                  <a:pt x="0" y="243"/>
                  <a:pt x="0" y="235"/>
                </a:cubicBezTo>
                <a:cubicBezTo>
                  <a:pt x="0" y="67"/>
                  <a:pt x="0" y="67"/>
                  <a:pt x="0" y="67"/>
                </a:cubicBezTo>
                <a:lnTo>
                  <a:pt x="9" y="59"/>
                </a:lnTo>
                <a:cubicBezTo>
                  <a:pt x="59" y="9"/>
                  <a:pt x="59" y="9"/>
                  <a:pt x="59" y="9"/>
                </a:cubicBezTo>
                <a:cubicBezTo>
                  <a:pt x="67" y="0"/>
                  <a:pt x="76" y="0"/>
                  <a:pt x="84" y="9"/>
                </a:cubicBezTo>
                <a:cubicBezTo>
                  <a:pt x="92" y="9"/>
                  <a:pt x="92" y="26"/>
                  <a:pt x="84" y="2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235"/>
                  <a:pt x="34" y="235"/>
                  <a:pt x="34" y="235"/>
                </a:cubicBezTo>
                <a:cubicBezTo>
                  <a:pt x="34" y="243"/>
                  <a:pt x="25" y="252"/>
                  <a:pt x="17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297">
            <a:extLst>
              <a:ext uri="{FF2B5EF4-FFF2-40B4-BE49-F238E27FC236}">
                <a16:creationId xmlns:a16="http://schemas.microsoft.com/office/drawing/2014/main" id="{9F1E86F5-9A6F-364C-94FB-86A2EDA4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875" y="5953312"/>
            <a:ext cx="60312" cy="105548"/>
          </a:xfrm>
          <a:custGeom>
            <a:avLst/>
            <a:gdLst>
              <a:gd name="T0" fmla="*/ 33 w 51"/>
              <a:gd name="T1" fmla="*/ 92 h 93"/>
              <a:gd name="T2" fmla="*/ 33 w 51"/>
              <a:gd name="T3" fmla="*/ 92 h 93"/>
              <a:gd name="T4" fmla="*/ 25 w 51"/>
              <a:gd name="T5" fmla="*/ 84 h 93"/>
              <a:gd name="T6" fmla="*/ 0 w 51"/>
              <a:gd name="T7" fmla="*/ 42 h 93"/>
              <a:gd name="T8" fmla="*/ 25 w 51"/>
              <a:gd name="T9" fmla="*/ 0 h 93"/>
              <a:gd name="T10" fmla="*/ 42 w 51"/>
              <a:gd name="T11" fmla="*/ 0 h 93"/>
              <a:gd name="T12" fmla="*/ 42 w 51"/>
              <a:gd name="T13" fmla="*/ 25 h 93"/>
              <a:gd name="T14" fmla="*/ 33 w 51"/>
              <a:gd name="T15" fmla="*/ 42 h 93"/>
              <a:gd name="T16" fmla="*/ 42 w 51"/>
              <a:gd name="T17" fmla="*/ 59 h 93"/>
              <a:gd name="T18" fmla="*/ 42 w 51"/>
              <a:gd name="T19" fmla="*/ 84 h 93"/>
              <a:gd name="T20" fmla="*/ 33 w 51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93">
                <a:moveTo>
                  <a:pt x="33" y="92"/>
                </a:moveTo>
                <a:lnTo>
                  <a:pt x="33" y="92"/>
                </a:lnTo>
                <a:cubicBezTo>
                  <a:pt x="25" y="92"/>
                  <a:pt x="25" y="92"/>
                  <a:pt x="25" y="84"/>
                </a:cubicBezTo>
                <a:cubicBezTo>
                  <a:pt x="8" y="76"/>
                  <a:pt x="0" y="59"/>
                  <a:pt x="0" y="42"/>
                </a:cubicBezTo>
                <a:cubicBezTo>
                  <a:pt x="0" y="25"/>
                  <a:pt x="8" y="17"/>
                  <a:pt x="25" y="0"/>
                </a:cubicBezTo>
                <a:lnTo>
                  <a:pt x="42" y="0"/>
                </a:lnTo>
                <a:cubicBezTo>
                  <a:pt x="50" y="9"/>
                  <a:pt x="50" y="17"/>
                  <a:pt x="42" y="25"/>
                </a:cubicBezTo>
                <a:cubicBezTo>
                  <a:pt x="42" y="34"/>
                  <a:pt x="33" y="34"/>
                  <a:pt x="33" y="42"/>
                </a:cubicBezTo>
                <a:cubicBezTo>
                  <a:pt x="33" y="51"/>
                  <a:pt x="42" y="59"/>
                  <a:pt x="42" y="59"/>
                </a:cubicBezTo>
                <a:cubicBezTo>
                  <a:pt x="50" y="67"/>
                  <a:pt x="50" y="76"/>
                  <a:pt x="42" y="84"/>
                </a:cubicBezTo>
                <a:lnTo>
                  <a:pt x="33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98">
            <a:extLst>
              <a:ext uri="{FF2B5EF4-FFF2-40B4-BE49-F238E27FC236}">
                <a16:creationId xmlns:a16="http://schemas.microsoft.com/office/drawing/2014/main" id="{F8A0C590-8D33-9B44-8A49-38F1BA084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54" y="5953312"/>
            <a:ext cx="60312" cy="105548"/>
          </a:xfrm>
          <a:custGeom>
            <a:avLst/>
            <a:gdLst>
              <a:gd name="T0" fmla="*/ 16 w 51"/>
              <a:gd name="T1" fmla="*/ 92 h 93"/>
              <a:gd name="T2" fmla="*/ 16 w 51"/>
              <a:gd name="T3" fmla="*/ 92 h 93"/>
              <a:gd name="T4" fmla="*/ 8 w 51"/>
              <a:gd name="T5" fmla="*/ 84 h 93"/>
              <a:gd name="T6" fmla="*/ 8 w 51"/>
              <a:gd name="T7" fmla="*/ 59 h 93"/>
              <a:gd name="T8" fmla="*/ 16 w 51"/>
              <a:gd name="T9" fmla="*/ 42 h 93"/>
              <a:gd name="T10" fmla="*/ 8 w 51"/>
              <a:gd name="T11" fmla="*/ 25 h 93"/>
              <a:gd name="T12" fmla="*/ 8 w 51"/>
              <a:gd name="T13" fmla="*/ 0 h 93"/>
              <a:gd name="T14" fmla="*/ 25 w 51"/>
              <a:gd name="T15" fmla="*/ 0 h 93"/>
              <a:gd name="T16" fmla="*/ 50 w 51"/>
              <a:gd name="T17" fmla="*/ 42 h 93"/>
              <a:gd name="T18" fmla="*/ 25 w 51"/>
              <a:gd name="T19" fmla="*/ 84 h 93"/>
              <a:gd name="T20" fmla="*/ 16 w 51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93">
                <a:moveTo>
                  <a:pt x="16" y="92"/>
                </a:moveTo>
                <a:lnTo>
                  <a:pt x="16" y="92"/>
                </a:lnTo>
                <a:lnTo>
                  <a:pt x="8" y="84"/>
                </a:lnTo>
                <a:cubicBezTo>
                  <a:pt x="0" y="76"/>
                  <a:pt x="0" y="67"/>
                  <a:pt x="8" y="59"/>
                </a:cubicBezTo>
                <a:cubicBezTo>
                  <a:pt x="8" y="59"/>
                  <a:pt x="16" y="51"/>
                  <a:pt x="16" y="42"/>
                </a:cubicBezTo>
                <a:cubicBezTo>
                  <a:pt x="16" y="34"/>
                  <a:pt x="8" y="34"/>
                  <a:pt x="8" y="25"/>
                </a:cubicBezTo>
                <a:cubicBezTo>
                  <a:pt x="0" y="17"/>
                  <a:pt x="0" y="9"/>
                  <a:pt x="8" y="0"/>
                </a:cubicBezTo>
                <a:lnTo>
                  <a:pt x="25" y="0"/>
                </a:lnTo>
                <a:cubicBezTo>
                  <a:pt x="42" y="17"/>
                  <a:pt x="50" y="25"/>
                  <a:pt x="50" y="42"/>
                </a:cubicBezTo>
                <a:cubicBezTo>
                  <a:pt x="50" y="59"/>
                  <a:pt x="42" y="76"/>
                  <a:pt x="25" y="84"/>
                </a:cubicBezTo>
                <a:cubicBezTo>
                  <a:pt x="25" y="92"/>
                  <a:pt x="25" y="92"/>
                  <a:pt x="16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299">
            <a:extLst>
              <a:ext uri="{FF2B5EF4-FFF2-40B4-BE49-F238E27FC236}">
                <a16:creationId xmlns:a16="http://schemas.microsoft.com/office/drawing/2014/main" id="{14B7A7A0-A908-824C-9D9E-64A2479C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875" y="5857819"/>
            <a:ext cx="60312" cy="105545"/>
          </a:xfrm>
          <a:custGeom>
            <a:avLst/>
            <a:gdLst>
              <a:gd name="T0" fmla="*/ 33 w 51"/>
              <a:gd name="T1" fmla="*/ 92 h 93"/>
              <a:gd name="T2" fmla="*/ 33 w 51"/>
              <a:gd name="T3" fmla="*/ 92 h 93"/>
              <a:gd name="T4" fmla="*/ 25 w 51"/>
              <a:gd name="T5" fmla="*/ 92 h 93"/>
              <a:gd name="T6" fmla="*/ 0 w 51"/>
              <a:gd name="T7" fmla="*/ 50 h 93"/>
              <a:gd name="T8" fmla="*/ 25 w 51"/>
              <a:gd name="T9" fmla="*/ 8 h 93"/>
              <a:gd name="T10" fmla="*/ 42 w 51"/>
              <a:gd name="T11" fmla="*/ 8 h 93"/>
              <a:gd name="T12" fmla="*/ 42 w 51"/>
              <a:gd name="T13" fmla="*/ 33 h 93"/>
              <a:gd name="T14" fmla="*/ 33 w 51"/>
              <a:gd name="T15" fmla="*/ 50 h 93"/>
              <a:gd name="T16" fmla="*/ 42 w 51"/>
              <a:gd name="T17" fmla="*/ 67 h 93"/>
              <a:gd name="T18" fmla="*/ 42 w 51"/>
              <a:gd name="T19" fmla="*/ 92 h 93"/>
              <a:gd name="T20" fmla="*/ 33 w 51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93">
                <a:moveTo>
                  <a:pt x="33" y="92"/>
                </a:moveTo>
                <a:lnTo>
                  <a:pt x="33" y="92"/>
                </a:lnTo>
                <a:cubicBezTo>
                  <a:pt x="25" y="92"/>
                  <a:pt x="25" y="92"/>
                  <a:pt x="25" y="92"/>
                </a:cubicBezTo>
                <a:cubicBezTo>
                  <a:pt x="8" y="75"/>
                  <a:pt x="0" y="67"/>
                  <a:pt x="0" y="50"/>
                </a:cubicBezTo>
                <a:cubicBezTo>
                  <a:pt x="0" y="33"/>
                  <a:pt x="8" y="16"/>
                  <a:pt x="25" y="8"/>
                </a:cubicBezTo>
                <a:cubicBezTo>
                  <a:pt x="25" y="0"/>
                  <a:pt x="42" y="0"/>
                  <a:pt x="42" y="8"/>
                </a:cubicBezTo>
                <a:cubicBezTo>
                  <a:pt x="50" y="16"/>
                  <a:pt x="50" y="25"/>
                  <a:pt x="42" y="33"/>
                </a:cubicBezTo>
                <a:cubicBezTo>
                  <a:pt x="42" y="33"/>
                  <a:pt x="33" y="41"/>
                  <a:pt x="33" y="50"/>
                </a:cubicBezTo>
                <a:cubicBezTo>
                  <a:pt x="33" y="50"/>
                  <a:pt x="42" y="58"/>
                  <a:pt x="42" y="67"/>
                </a:cubicBezTo>
                <a:cubicBezTo>
                  <a:pt x="50" y="75"/>
                  <a:pt x="50" y="83"/>
                  <a:pt x="42" y="92"/>
                </a:cubicBezTo>
                <a:lnTo>
                  <a:pt x="33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00">
            <a:extLst>
              <a:ext uri="{FF2B5EF4-FFF2-40B4-BE49-F238E27FC236}">
                <a16:creationId xmlns:a16="http://schemas.microsoft.com/office/drawing/2014/main" id="{0F64C6E0-ED28-1C48-984B-4F20EF5E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54" y="5857819"/>
            <a:ext cx="60312" cy="105545"/>
          </a:xfrm>
          <a:custGeom>
            <a:avLst/>
            <a:gdLst>
              <a:gd name="T0" fmla="*/ 16 w 51"/>
              <a:gd name="T1" fmla="*/ 92 h 93"/>
              <a:gd name="T2" fmla="*/ 16 w 51"/>
              <a:gd name="T3" fmla="*/ 92 h 93"/>
              <a:gd name="T4" fmla="*/ 8 w 51"/>
              <a:gd name="T5" fmla="*/ 92 h 93"/>
              <a:gd name="T6" fmla="*/ 8 w 51"/>
              <a:gd name="T7" fmla="*/ 67 h 93"/>
              <a:gd name="T8" fmla="*/ 16 w 51"/>
              <a:gd name="T9" fmla="*/ 50 h 93"/>
              <a:gd name="T10" fmla="*/ 8 w 51"/>
              <a:gd name="T11" fmla="*/ 33 h 93"/>
              <a:gd name="T12" fmla="*/ 8 w 51"/>
              <a:gd name="T13" fmla="*/ 8 h 93"/>
              <a:gd name="T14" fmla="*/ 25 w 51"/>
              <a:gd name="T15" fmla="*/ 8 h 93"/>
              <a:gd name="T16" fmla="*/ 50 w 51"/>
              <a:gd name="T17" fmla="*/ 50 h 93"/>
              <a:gd name="T18" fmla="*/ 25 w 51"/>
              <a:gd name="T19" fmla="*/ 92 h 93"/>
              <a:gd name="T20" fmla="*/ 16 w 51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93">
                <a:moveTo>
                  <a:pt x="16" y="92"/>
                </a:moveTo>
                <a:lnTo>
                  <a:pt x="16" y="92"/>
                </a:lnTo>
                <a:lnTo>
                  <a:pt x="8" y="92"/>
                </a:lnTo>
                <a:cubicBezTo>
                  <a:pt x="0" y="83"/>
                  <a:pt x="0" y="75"/>
                  <a:pt x="8" y="67"/>
                </a:cubicBezTo>
                <a:cubicBezTo>
                  <a:pt x="8" y="58"/>
                  <a:pt x="16" y="50"/>
                  <a:pt x="16" y="50"/>
                </a:cubicBezTo>
                <a:cubicBezTo>
                  <a:pt x="16" y="41"/>
                  <a:pt x="8" y="33"/>
                  <a:pt x="8" y="33"/>
                </a:cubicBezTo>
                <a:cubicBezTo>
                  <a:pt x="0" y="25"/>
                  <a:pt x="0" y="16"/>
                  <a:pt x="8" y="8"/>
                </a:cubicBezTo>
                <a:cubicBezTo>
                  <a:pt x="8" y="0"/>
                  <a:pt x="25" y="0"/>
                  <a:pt x="25" y="8"/>
                </a:cubicBezTo>
                <a:cubicBezTo>
                  <a:pt x="42" y="16"/>
                  <a:pt x="50" y="33"/>
                  <a:pt x="50" y="50"/>
                </a:cubicBezTo>
                <a:cubicBezTo>
                  <a:pt x="50" y="67"/>
                  <a:pt x="42" y="75"/>
                  <a:pt x="25" y="92"/>
                </a:cubicBezTo>
                <a:cubicBezTo>
                  <a:pt x="25" y="92"/>
                  <a:pt x="25" y="92"/>
                  <a:pt x="16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01">
            <a:extLst>
              <a:ext uri="{FF2B5EF4-FFF2-40B4-BE49-F238E27FC236}">
                <a16:creationId xmlns:a16="http://schemas.microsoft.com/office/drawing/2014/main" id="{BABD92DC-3E90-D843-BF19-AC40FE31C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5541178"/>
            <a:ext cx="402083" cy="356850"/>
          </a:xfrm>
          <a:custGeom>
            <a:avLst/>
            <a:gdLst>
              <a:gd name="T0" fmla="*/ 335 w 353"/>
              <a:gd name="T1" fmla="*/ 310 h 311"/>
              <a:gd name="T2" fmla="*/ 335 w 353"/>
              <a:gd name="T3" fmla="*/ 310 h 311"/>
              <a:gd name="T4" fmla="*/ 327 w 353"/>
              <a:gd name="T5" fmla="*/ 310 h 311"/>
              <a:gd name="T6" fmla="*/ 310 w 353"/>
              <a:gd name="T7" fmla="*/ 302 h 311"/>
              <a:gd name="T8" fmla="*/ 43 w 353"/>
              <a:gd name="T9" fmla="*/ 302 h 311"/>
              <a:gd name="T10" fmla="*/ 26 w 353"/>
              <a:gd name="T11" fmla="*/ 310 h 311"/>
              <a:gd name="T12" fmla="*/ 9 w 353"/>
              <a:gd name="T13" fmla="*/ 310 h 311"/>
              <a:gd name="T14" fmla="*/ 0 w 353"/>
              <a:gd name="T15" fmla="*/ 293 h 311"/>
              <a:gd name="T16" fmla="*/ 0 w 353"/>
              <a:gd name="T17" fmla="*/ 176 h 311"/>
              <a:gd name="T18" fmla="*/ 0 w 353"/>
              <a:gd name="T19" fmla="*/ 176 h 311"/>
              <a:gd name="T20" fmla="*/ 0 w 353"/>
              <a:gd name="T21" fmla="*/ 176 h 311"/>
              <a:gd name="T22" fmla="*/ 176 w 353"/>
              <a:gd name="T23" fmla="*/ 0 h 311"/>
              <a:gd name="T24" fmla="*/ 352 w 353"/>
              <a:gd name="T25" fmla="*/ 176 h 311"/>
              <a:gd name="T26" fmla="*/ 352 w 353"/>
              <a:gd name="T27" fmla="*/ 176 h 311"/>
              <a:gd name="T28" fmla="*/ 352 w 353"/>
              <a:gd name="T29" fmla="*/ 176 h 311"/>
              <a:gd name="T30" fmla="*/ 352 w 353"/>
              <a:gd name="T31" fmla="*/ 293 h 311"/>
              <a:gd name="T32" fmla="*/ 344 w 353"/>
              <a:gd name="T33" fmla="*/ 310 h 311"/>
              <a:gd name="T34" fmla="*/ 335 w 353"/>
              <a:gd name="T35" fmla="*/ 310 h 311"/>
              <a:gd name="T36" fmla="*/ 43 w 353"/>
              <a:gd name="T37" fmla="*/ 268 h 311"/>
              <a:gd name="T38" fmla="*/ 43 w 353"/>
              <a:gd name="T39" fmla="*/ 268 h 311"/>
              <a:gd name="T40" fmla="*/ 310 w 353"/>
              <a:gd name="T41" fmla="*/ 268 h 311"/>
              <a:gd name="T42" fmla="*/ 319 w 353"/>
              <a:gd name="T43" fmla="*/ 268 h 311"/>
              <a:gd name="T44" fmla="*/ 319 w 353"/>
              <a:gd name="T45" fmla="*/ 184 h 311"/>
              <a:gd name="T46" fmla="*/ 319 w 353"/>
              <a:gd name="T47" fmla="*/ 176 h 311"/>
              <a:gd name="T48" fmla="*/ 319 w 353"/>
              <a:gd name="T49" fmla="*/ 176 h 311"/>
              <a:gd name="T50" fmla="*/ 176 w 353"/>
              <a:gd name="T51" fmla="*/ 34 h 311"/>
              <a:gd name="T52" fmla="*/ 34 w 353"/>
              <a:gd name="T53" fmla="*/ 176 h 311"/>
              <a:gd name="T54" fmla="*/ 34 w 353"/>
              <a:gd name="T55" fmla="*/ 176 h 311"/>
              <a:gd name="T56" fmla="*/ 34 w 353"/>
              <a:gd name="T57" fmla="*/ 184 h 311"/>
              <a:gd name="T58" fmla="*/ 34 w 353"/>
              <a:gd name="T59" fmla="*/ 268 h 311"/>
              <a:gd name="T60" fmla="*/ 43 w 353"/>
              <a:gd name="T61" fmla="*/ 26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3" h="311">
                <a:moveTo>
                  <a:pt x="335" y="310"/>
                </a:moveTo>
                <a:lnTo>
                  <a:pt x="335" y="310"/>
                </a:lnTo>
                <a:lnTo>
                  <a:pt x="327" y="310"/>
                </a:lnTo>
                <a:cubicBezTo>
                  <a:pt x="319" y="302"/>
                  <a:pt x="319" y="302"/>
                  <a:pt x="310" y="302"/>
                </a:cubicBezTo>
                <a:cubicBezTo>
                  <a:pt x="43" y="302"/>
                  <a:pt x="43" y="302"/>
                  <a:pt x="43" y="302"/>
                </a:cubicBezTo>
                <a:cubicBezTo>
                  <a:pt x="34" y="302"/>
                  <a:pt x="34" y="302"/>
                  <a:pt x="26" y="310"/>
                </a:cubicBezTo>
                <a:cubicBezTo>
                  <a:pt x="26" y="310"/>
                  <a:pt x="17" y="310"/>
                  <a:pt x="9" y="310"/>
                </a:cubicBezTo>
                <a:cubicBezTo>
                  <a:pt x="0" y="310"/>
                  <a:pt x="0" y="302"/>
                  <a:pt x="0" y="293"/>
                </a:cubicBezTo>
                <a:cubicBezTo>
                  <a:pt x="0" y="176"/>
                  <a:pt x="0" y="176"/>
                  <a:pt x="0" y="176"/>
                </a:cubicBezTo>
                <a:lnTo>
                  <a:pt x="0" y="176"/>
                </a:lnTo>
                <a:lnTo>
                  <a:pt x="0" y="176"/>
                </a:lnTo>
                <a:cubicBezTo>
                  <a:pt x="0" y="84"/>
                  <a:pt x="76" y="0"/>
                  <a:pt x="176" y="0"/>
                </a:cubicBezTo>
                <a:cubicBezTo>
                  <a:pt x="277" y="0"/>
                  <a:pt x="352" y="84"/>
                  <a:pt x="352" y="176"/>
                </a:cubicBezTo>
                <a:lnTo>
                  <a:pt x="352" y="176"/>
                </a:lnTo>
                <a:lnTo>
                  <a:pt x="352" y="176"/>
                </a:lnTo>
                <a:cubicBezTo>
                  <a:pt x="352" y="293"/>
                  <a:pt x="352" y="293"/>
                  <a:pt x="352" y="293"/>
                </a:cubicBezTo>
                <a:cubicBezTo>
                  <a:pt x="352" y="302"/>
                  <a:pt x="352" y="310"/>
                  <a:pt x="344" y="310"/>
                </a:cubicBezTo>
                <a:lnTo>
                  <a:pt x="335" y="310"/>
                </a:lnTo>
                <a:close/>
                <a:moveTo>
                  <a:pt x="43" y="268"/>
                </a:moveTo>
                <a:lnTo>
                  <a:pt x="43" y="268"/>
                </a:lnTo>
                <a:cubicBezTo>
                  <a:pt x="310" y="268"/>
                  <a:pt x="310" y="268"/>
                  <a:pt x="310" y="268"/>
                </a:cubicBezTo>
                <a:lnTo>
                  <a:pt x="319" y="268"/>
                </a:lnTo>
                <a:cubicBezTo>
                  <a:pt x="319" y="184"/>
                  <a:pt x="319" y="184"/>
                  <a:pt x="319" y="184"/>
                </a:cubicBezTo>
                <a:cubicBezTo>
                  <a:pt x="319" y="176"/>
                  <a:pt x="319" y="176"/>
                  <a:pt x="319" y="176"/>
                </a:cubicBezTo>
                <a:lnTo>
                  <a:pt x="319" y="176"/>
                </a:lnTo>
                <a:cubicBezTo>
                  <a:pt x="319" y="101"/>
                  <a:pt x="260" y="34"/>
                  <a:pt x="176" y="34"/>
                </a:cubicBezTo>
                <a:cubicBezTo>
                  <a:pt x="101" y="34"/>
                  <a:pt x="34" y="101"/>
                  <a:pt x="34" y="176"/>
                </a:cubicBezTo>
                <a:lnTo>
                  <a:pt x="34" y="176"/>
                </a:lnTo>
                <a:cubicBezTo>
                  <a:pt x="34" y="176"/>
                  <a:pt x="34" y="176"/>
                  <a:pt x="34" y="184"/>
                </a:cubicBezTo>
                <a:cubicBezTo>
                  <a:pt x="34" y="268"/>
                  <a:pt x="34" y="268"/>
                  <a:pt x="34" y="268"/>
                </a:cubicBezTo>
                <a:lnTo>
                  <a:pt x="43" y="2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02">
            <a:extLst>
              <a:ext uri="{FF2B5EF4-FFF2-40B4-BE49-F238E27FC236}">
                <a16:creationId xmlns:a16="http://schemas.microsoft.com/office/drawing/2014/main" id="{F842C126-61C7-BD44-902F-CF59F1EE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725" y="5923156"/>
            <a:ext cx="65337" cy="70364"/>
          </a:xfrm>
          <a:custGeom>
            <a:avLst/>
            <a:gdLst>
              <a:gd name="T0" fmla="*/ 41 w 59"/>
              <a:gd name="T1" fmla="*/ 59 h 60"/>
              <a:gd name="T2" fmla="*/ 41 w 59"/>
              <a:gd name="T3" fmla="*/ 59 h 60"/>
              <a:gd name="T4" fmla="*/ 33 w 59"/>
              <a:gd name="T5" fmla="*/ 50 h 60"/>
              <a:gd name="T6" fmla="*/ 16 w 59"/>
              <a:gd name="T7" fmla="*/ 42 h 60"/>
              <a:gd name="T8" fmla="*/ 0 w 59"/>
              <a:gd name="T9" fmla="*/ 25 h 60"/>
              <a:gd name="T10" fmla="*/ 16 w 59"/>
              <a:gd name="T11" fmla="*/ 17 h 60"/>
              <a:gd name="T12" fmla="*/ 33 w 59"/>
              <a:gd name="T13" fmla="*/ 9 h 60"/>
              <a:gd name="T14" fmla="*/ 50 w 59"/>
              <a:gd name="T15" fmla="*/ 0 h 60"/>
              <a:gd name="T16" fmla="*/ 58 w 59"/>
              <a:gd name="T17" fmla="*/ 17 h 60"/>
              <a:gd name="T18" fmla="*/ 58 w 59"/>
              <a:gd name="T19" fmla="*/ 42 h 60"/>
              <a:gd name="T20" fmla="*/ 50 w 59"/>
              <a:gd name="T21" fmla="*/ 50 h 60"/>
              <a:gd name="T22" fmla="*/ 41 w 59"/>
              <a:gd name="T2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60">
                <a:moveTo>
                  <a:pt x="41" y="59"/>
                </a:moveTo>
                <a:lnTo>
                  <a:pt x="41" y="59"/>
                </a:lnTo>
                <a:lnTo>
                  <a:pt x="33" y="50"/>
                </a:lnTo>
                <a:cubicBezTo>
                  <a:pt x="25" y="50"/>
                  <a:pt x="25" y="42"/>
                  <a:pt x="16" y="42"/>
                </a:cubicBezTo>
                <a:cubicBezTo>
                  <a:pt x="8" y="42"/>
                  <a:pt x="0" y="42"/>
                  <a:pt x="0" y="25"/>
                </a:cubicBezTo>
                <a:cubicBezTo>
                  <a:pt x="0" y="17"/>
                  <a:pt x="8" y="17"/>
                  <a:pt x="16" y="17"/>
                </a:cubicBezTo>
                <a:cubicBezTo>
                  <a:pt x="25" y="17"/>
                  <a:pt x="25" y="9"/>
                  <a:pt x="33" y="9"/>
                </a:cubicBezTo>
                <a:cubicBezTo>
                  <a:pt x="33" y="0"/>
                  <a:pt x="41" y="0"/>
                  <a:pt x="50" y="0"/>
                </a:cubicBezTo>
                <a:cubicBezTo>
                  <a:pt x="58" y="9"/>
                  <a:pt x="58" y="9"/>
                  <a:pt x="58" y="17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50"/>
                  <a:pt x="50" y="50"/>
                </a:cubicBezTo>
                <a:cubicBezTo>
                  <a:pt x="50" y="59"/>
                  <a:pt x="41" y="59"/>
                  <a:pt x="41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03">
            <a:extLst>
              <a:ext uri="{FF2B5EF4-FFF2-40B4-BE49-F238E27FC236}">
                <a16:creationId xmlns:a16="http://schemas.microsoft.com/office/drawing/2014/main" id="{20562955-1F30-1044-AEB9-E544807D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5923156"/>
            <a:ext cx="70364" cy="70364"/>
          </a:xfrm>
          <a:custGeom>
            <a:avLst/>
            <a:gdLst>
              <a:gd name="T0" fmla="*/ 17 w 60"/>
              <a:gd name="T1" fmla="*/ 59 h 60"/>
              <a:gd name="T2" fmla="*/ 17 w 60"/>
              <a:gd name="T3" fmla="*/ 59 h 60"/>
              <a:gd name="T4" fmla="*/ 9 w 60"/>
              <a:gd name="T5" fmla="*/ 50 h 60"/>
              <a:gd name="T6" fmla="*/ 0 w 60"/>
              <a:gd name="T7" fmla="*/ 42 h 60"/>
              <a:gd name="T8" fmla="*/ 0 w 60"/>
              <a:gd name="T9" fmla="*/ 17 h 60"/>
              <a:gd name="T10" fmla="*/ 9 w 60"/>
              <a:gd name="T11" fmla="*/ 0 h 60"/>
              <a:gd name="T12" fmla="*/ 26 w 60"/>
              <a:gd name="T13" fmla="*/ 9 h 60"/>
              <a:gd name="T14" fmla="*/ 43 w 60"/>
              <a:gd name="T15" fmla="*/ 17 h 60"/>
              <a:gd name="T16" fmla="*/ 59 w 60"/>
              <a:gd name="T17" fmla="*/ 25 h 60"/>
              <a:gd name="T18" fmla="*/ 43 w 60"/>
              <a:gd name="T19" fmla="*/ 42 h 60"/>
              <a:gd name="T20" fmla="*/ 26 w 60"/>
              <a:gd name="T21" fmla="*/ 50 h 60"/>
              <a:gd name="T22" fmla="*/ 17 w 60"/>
              <a:gd name="T2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0">
                <a:moveTo>
                  <a:pt x="17" y="59"/>
                </a:moveTo>
                <a:lnTo>
                  <a:pt x="17" y="59"/>
                </a:lnTo>
                <a:cubicBezTo>
                  <a:pt x="17" y="59"/>
                  <a:pt x="9" y="59"/>
                  <a:pt x="9" y="50"/>
                </a:cubicBezTo>
                <a:cubicBezTo>
                  <a:pt x="0" y="50"/>
                  <a:pt x="0" y="42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9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34" y="9"/>
                  <a:pt x="34" y="17"/>
                  <a:pt x="43" y="17"/>
                </a:cubicBezTo>
                <a:cubicBezTo>
                  <a:pt x="51" y="17"/>
                  <a:pt x="59" y="17"/>
                  <a:pt x="59" y="25"/>
                </a:cubicBezTo>
                <a:cubicBezTo>
                  <a:pt x="59" y="42"/>
                  <a:pt x="51" y="42"/>
                  <a:pt x="43" y="42"/>
                </a:cubicBezTo>
                <a:cubicBezTo>
                  <a:pt x="34" y="42"/>
                  <a:pt x="34" y="50"/>
                  <a:pt x="26" y="50"/>
                </a:cubicBezTo>
                <a:lnTo>
                  <a:pt x="17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04">
            <a:extLst>
              <a:ext uri="{FF2B5EF4-FFF2-40B4-BE49-F238E27FC236}">
                <a16:creationId xmlns:a16="http://schemas.microsoft.com/office/drawing/2014/main" id="{7EBD7FEB-4829-BE42-9694-C5CA31E3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6018652"/>
            <a:ext cx="402083" cy="477472"/>
          </a:xfrm>
          <a:custGeom>
            <a:avLst/>
            <a:gdLst>
              <a:gd name="T0" fmla="*/ 335 w 353"/>
              <a:gd name="T1" fmla="*/ 419 h 420"/>
              <a:gd name="T2" fmla="*/ 335 w 353"/>
              <a:gd name="T3" fmla="*/ 419 h 420"/>
              <a:gd name="T4" fmla="*/ 17 w 353"/>
              <a:gd name="T5" fmla="*/ 419 h 420"/>
              <a:gd name="T6" fmla="*/ 0 w 353"/>
              <a:gd name="T7" fmla="*/ 402 h 420"/>
              <a:gd name="T8" fmla="*/ 0 w 353"/>
              <a:gd name="T9" fmla="*/ 17 h 420"/>
              <a:gd name="T10" fmla="*/ 9 w 353"/>
              <a:gd name="T11" fmla="*/ 0 h 420"/>
              <a:gd name="T12" fmla="*/ 26 w 353"/>
              <a:gd name="T13" fmla="*/ 0 h 420"/>
              <a:gd name="T14" fmla="*/ 43 w 353"/>
              <a:gd name="T15" fmla="*/ 8 h 420"/>
              <a:gd name="T16" fmla="*/ 310 w 353"/>
              <a:gd name="T17" fmla="*/ 8 h 420"/>
              <a:gd name="T18" fmla="*/ 327 w 353"/>
              <a:gd name="T19" fmla="*/ 0 h 420"/>
              <a:gd name="T20" fmla="*/ 352 w 353"/>
              <a:gd name="T21" fmla="*/ 8 h 420"/>
              <a:gd name="T22" fmla="*/ 344 w 353"/>
              <a:gd name="T23" fmla="*/ 25 h 420"/>
              <a:gd name="T24" fmla="*/ 310 w 353"/>
              <a:gd name="T25" fmla="*/ 42 h 420"/>
              <a:gd name="T26" fmla="*/ 43 w 353"/>
              <a:gd name="T27" fmla="*/ 42 h 420"/>
              <a:gd name="T28" fmla="*/ 34 w 353"/>
              <a:gd name="T29" fmla="*/ 42 h 420"/>
              <a:gd name="T30" fmla="*/ 34 w 353"/>
              <a:gd name="T31" fmla="*/ 385 h 420"/>
              <a:gd name="T32" fmla="*/ 319 w 353"/>
              <a:gd name="T33" fmla="*/ 385 h 420"/>
              <a:gd name="T34" fmla="*/ 319 w 353"/>
              <a:gd name="T35" fmla="*/ 243 h 420"/>
              <a:gd name="T36" fmla="*/ 335 w 353"/>
              <a:gd name="T37" fmla="*/ 226 h 420"/>
              <a:gd name="T38" fmla="*/ 352 w 353"/>
              <a:gd name="T39" fmla="*/ 243 h 420"/>
              <a:gd name="T40" fmla="*/ 352 w 353"/>
              <a:gd name="T41" fmla="*/ 402 h 420"/>
              <a:gd name="T42" fmla="*/ 335 w 353"/>
              <a:gd name="T43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3" h="420">
                <a:moveTo>
                  <a:pt x="335" y="419"/>
                </a:moveTo>
                <a:lnTo>
                  <a:pt x="335" y="419"/>
                </a:lnTo>
                <a:cubicBezTo>
                  <a:pt x="17" y="419"/>
                  <a:pt x="17" y="419"/>
                  <a:pt x="17" y="419"/>
                </a:cubicBezTo>
                <a:cubicBezTo>
                  <a:pt x="9" y="419"/>
                  <a:pt x="0" y="410"/>
                  <a:pt x="0" y="4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0"/>
                  <a:pt x="26" y="0"/>
                </a:cubicBezTo>
                <a:cubicBezTo>
                  <a:pt x="34" y="8"/>
                  <a:pt x="34" y="8"/>
                  <a:pt x="43" y="8"/>
                </a:cubicBezTo>
                <a:cubicBezTo>
                  <a:pt x="310" y="8"/>
                  <a:pt x="310" y="8"/>
                  <a:pt x="310" y="8"/>
                </a:cubicBezTo>
                <a:cubicBezTo>
                  <a:pt x="319" y="8"/>
                  <a:pt x="319" y="8"/>
                  <a:pt x="327" y="0"/>
                </a:cubicBezTo>
                <a:cubicBezTo>
                  <a:pt x="335" y="0"/>
                  <a:pt x="344" y="0"/>
                  <a:pt x="352" y="8"/>
                </a:cubicBezTo>
                <a:cubicBezTo>
                  <a:pt x="352" y="8"/>
                  <a:pt x="352" y="25"/>
                  <a:pt x="344" y="25"/>
                </a:cubicBezTo>
                <a:cubicBezTo>
                  <a:pt x="335" y="33"/>
                  <a:pt x="327" y="42"/>
                  <a:pt x="310" y="42"/>
                </a:cubicBezTo>
                <a:cubicBezTo>
                  <a:pt x="43" y="42"/>
                  <a:pt x="43" y="42"/>
                  <a:pt x="43" y="42"/>
                </a:cubicBezTo>
                <a:lnTo>
                  <a:pt x="34" y="42"/>
                </a:lnTo>
                <a:cubicBezTo>
                  <a:pt x="34" y="385"/>
                  <a:pt x="34" y="385"/>
                  <a:pt x="34" y="385"/>
                </a:cubicBezTo>
                <a:cubicBezTo>
                  <a:pt x="319" y="385"/>
                  <a:pt x="319" y="385"/>
                  <a:pt x="319" y="385"/>
                </a:cubicBezTo>
                <a:cubicBezTo>
                  <a:pt x="319" y="243"/>
                  <a:pt x="319" y="243"/>
                  <a:pt x="319" y="243"/>
                </a:cubicBezTo>
                <a:cubicBezTo>
                  <a:pt x="319" y="226"/>
                  <a:pt x="327" y="226"/>
                  <a:pt x="335" y="226"/>
                </a:cubicBezTo>
                <a:cubicBezTo>
                  <a:pt x="344" y="226"/>
                  <a:pt x="352" y="226"/>
                  <a:pt x="352" y="243"/>
                </a:cubicBezTo>
                <a:cubicBezTo>
                  <a:pt x="352" y="402"/>
                  <a:pt x="352" y="402"/>
                  <a:pt x="352" y="402"/>
                </a:cubicBezTo>
                <a:cubicBezTo>
                  <a:pt x="352" y="410"/>
                  <a:pt x="344" y="419"/>
                  <a:pt x="335" y="4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05">
            <a:extLst>
              <a:ext uri="{FF2B5EF4-FFF2-40B4-BE49-F238E27FC236}">
                <a16:creationId xmlns:a16="http://schemas.microsoft.com/office/drawing/2014/main" id="{EED2D313-942E-3E42-BC55-C2731580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5943260"/>
            <a:ext cx="402083" cy="50260"/>
          </a:xfrm>
          <a:custGeom>
            <a:avLst/>
            <a:gdLst>
              <a:gd name="T0" fmla="*/ 335 w 353"/>
              <a:gd name="T1" fmla="*/ 42 h 43"/>
              <a:gd name="T2" fmla="*/ 335 w 353"/>
              <a:gd name="T3" fmla="*/ 42 h 43"/>
              <a:gd name="T4" fmla="*/ 327 w 353"/>
              <a:gd name="T5" fmla="*/ 33 h 43"/>
              <a:gd name="T6" fmla="*/ 310 w 353"/>
              <a:gd name="T7" fmla="*/ 25 h 43"/>
              <a:gd name="T8" fmla="*/ 43 w 353"/>
              <a:gd name="T9" fmla="*/ 25 h 43"/>
              <a:gd name="T10" fmla="*/ 26 w 353"/>
              <a:gd name="T11" fmla="*/ 33 h 43"/>
              <a:gd name="T12" fmla="*/ 0 w 353"/>
              <a:gd name="T13" fmla="*/ 33 h 43"/>
              <a:gd name="T14" fmla="*/ 9 w 353"/>
              <a:gd name="T15" fmla="*/ 8 h 43"/>
              <a:gd name="T16" fmla="*/ 43 w 353"/>
              <a:gd name="T17" fmla="*/ 0 h 43"/>
              <a:gd name="T18" fmla="*/ 310 w 353"/>
              <a:gd name="T19" fmla="*/ 0 h 43"/>
              <a:gd name="T20" fmla="*/ 344 w 353"/>
              <a:gd name="T21" fmla="*/ 8 h 43"/>
              <a:gd name="T22" fmla="*/ 352 w 353"/>
              <a:gd name="T23" fmla="*/ 33 h 43"/>
              <a:gd name="T24" fmla="*/ 335 w 353"/>
              <a:gd name="T2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3" h="43">
                <a:moveTo>
                  <a:pt x="335" y="42"/>
                </a:moveTo>
                <a:lnTo>
                  <a:pt x="335" y="42"/>
                </a:lnTo>
                <a:lnTo>
                  <a:pt x="327" y="33"/>
                </a:lnTo>
                <a:cubicBezTo>
                  <a:pt x="319" y="33"/>
                  <a:pt x="319" y="25"/>
                  <a:pt x="3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34" y="25"/>
                  <a:pt x="34" y="33"/>
                  <a:pt x="26" y="33"/>
                </a:cubicBezTo>
                <a:cubicBezTo>
                  <a:pt x="17" y="42"/>
                  <a:pt x="9" y="42"/>
                  <a:pt x="0" y="33"/>
                </a:cubicBezTo>
                <a:cubicBezTo>
                  <a:pt x="0" y="25"/>
                  <a:pt x="0" y="17"/>
                  <a:pt x="9" y="8"/>
                </a:cubicBezTo>
                <a:cubicBezTo>
                  <a:pt x="17" y="0"/>
                  <a:pt x="26" y="0"/>
                  <a:pt x="43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27" y="0"/>
                  <a:pt x="335" y="0"/>
                  <a:pt x="344" y="8"/>
                </a:cubicBezTo>
                <a:cubicBezTo>
                  <a:pt x="352" y="17"/>
                  <a:pt x="352" y="25"/>
                  <a:pt x="352" y="33"/>
                </a:cubicBezTo>
                <a:cubicBezTo>
                  <a:pt x="344" y="33"/>
                  <a:pt x="344" y="42"/>
                  <a:pt x="335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06">
            <a:extLst>
              <a:ext uri="{FF2B5EF4-FFF2-40B4-BE49-F238E27FC236}">
                <a16:creationId xmlns:a16="http://schemas.microsoft.com/office/drawing/2014/main" id="{87C1C1AC-E521-0342-94F5-95694ECD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6018652"/>
            <a:ext cx="402083" cy="50260"/>
          </a:xfrm>
          <a:custGeom>
            <a:avLst/>
            <a:gdLst>
              <a:gd name="T0" fmla="*/ 310 w 353"/>
              <a:gd name="T1" fmla="*/ 42 h 43"/>
              <a:gd name="T2" fmla="*/ 310 w 353"/>
              <a:gd name="T3" fmla="*/ 42 h 43"/>
              <a:gd name="T4" fmla="*/ 43 w 353"/>
              <a:gd name="T5" fmla="*/ 42 h 43"/>
              <a:gd name="T6" fmla="*/ 9 w 353"/>
              <a:gd name="T7" fmla="*/ 25 h 43"/>
              <a:gd name="T8" fmla="*/ 0 w 353"/>
              <a:gd name="T9" fmla="*/ 8 h 43"/>
              <a:gd name="T10" fmla="*/ 26 w 353"/>
              <a:gd name="T11" fmla="*/ 0 h 43"/>
              <a:gd name="T12" fmla="*/ 43 w 353"/>
              <a:gd name="T13" fmla="*/ 8 h 43"/>
              <a:gd name="T14" fmla="*/ 310 w 353"/>
              <a:gd name="T15" fmla="*/ 8 h 43"/>
              <a:gd name="T16" fmla="*/ 327 w 353"/>
              <a:gd name="T17" fmla="*/ 0 h 43"/>
              <a:gd name="T18" fmla="*/ 352 w 353"/>
              <a:gd name="T19" fmla="*/ 8 h 43"/>
              <a:gd name="T20" fmla="*/ 344 w 353"/>
              <a:gd name="T21" fmla="*/ 25 h 43"/>
              <a:gd name="T22" fmla="*/ 310 w 353"/>
              <a:gd name="T23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3">
                <a:moveTo>
                  <a:pt x="310" y="42"/>
                </a:moveTo>
                <a:lnTo>
                  <a:pt x="310" y="42"/>
                </a:lnTo>
                <a:cubicBezTo>
                  <a:pt x="43" y="42"/>
                  <a:pt x="43" y="42"/>
                  <a:pt x="43" y="42"/>
                </a:cubicBezTo>
                <a:cubicBezTo>
                  <a:pt x="26" y="42"/>
                  <a:pt x="17" y="33"/>
                  <a:pt x="9" y="25"/>
                </a:cubicBezTo>
                <a:cubicBezTo>
                  <a:pt x="0" y="25"/>
                  <a:pt x="0" y="8"/>
                  <a:pt x="0" y="8"/>
                </a:cubicBezTo>
                <a:cubicBezTo>
                  <a:pt x="9" y="0"/>
                  <a:pt x="17" y="0"/>
                  <a:pt x="26" y="0"/>
                </a:cubicBezTo>
                <a:cubicBezTo>
                  <a:pt x="34" y="8"/>
                  <a:pt x="34" y="8"/>
                  <a:pt x="43" y="8"/>
                </a:cubicBezTo>
                <a:cubicBezTo>
                  <a:pt x="310" y="8"/>
                  <a:pt x="310" y="8"/>
                  <a:pt x="310" y="8"/>
                </a:cubicBezTo>
                <a:cubicBezTo>
                  <a:pt x="319" y="8"/>
                  <a:pt x="319" y="8"/>
                  <a:pt x="327" y="0"/>
                </a:cubicBezTo>
                <a:cubicBezTo>
                  <a:pt x="335" y="0"/>
                  <a:pt x="344" y="0"/>
                  <a:pt x="352" y="8"/>
                </a:cubicBezTo>
                <a:cubicBezTo>
                  <a:pt x="352" y="8"/>
                  <a:pt x="352" y="25"/>
                  <a:pt x="344" y="25"/>
                </a:cubicBezTo>
                <a:cubicBezTo>
                  <a:pt x="335" y="33"/>
                  <a:pt x="327" y="42"/>
                  <a:pt x="310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07">
            <a:extLst>
              <a:ext uri="{FF2B5EF4-FFF2-40B4-BE49-F238E27FC236}">
                <a16:creationId xmlns:a16="http://schemas.microsoft.com/office/drawing/2014/main" id="{5FC0FA2F-581A-D645-A522-60F93E9D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5923156"/>
            <a:ext cx="402083" cy="50260"/>
          </a:xfrm>
          <a:custGeom>
            <a:avLst/>
            <a:gdLst>
              <a:gd name="T0" fmla="*/ 310 w 353"/>
              <a:gd name="T1" fmla="*/ 42 h 43"/>
              <a:gd name="T2" fmla="*/ 310 w 353"/>
              <a:gd name="T3" fmla="*/ 42 h 43"/>
              <a:gd name="T4" fmla="*/ 43 w 353"/>
              <a:gd name="T5" fmla="*/ 42 h 43"/>
              <a:gd name="T6" fmla="*/ 9 w 353"/>
              <a:gd name="T7" fmla="*/ 34 h 43"/>
              <a:gd name="T8" fmla="*/ 0 w 353"/>
              <a:gd name="T9" fmla="*/ 9 h 43"/>
              <a:gd name="T10" fmla="*/ 26 w 353"/>
              <a:gd name="T11" fmla="*/ 9 h 43"/>
              <a:gd name="T12" fmla="*/ 43 w 353"/>
              <a:gd name="T13" fmla="*/ 17 h 43"/>
              <a:gd name="T14" fmla="*/ 310 w 353"/>
              <a:gd name="T15" fmla="*/ 17 h 43"/>
              <a:gd name="T16" fmla="*/ 327 w 353"/>
              <a:gd name="T17" fmla="*/ 9 h 43"/>
              <a:gd name="T18" fmla="*/ 352 w 353"/>
              <a:gd name="T19" fmla="*/ 9 h 43"/>
              <a:gd name="T20" fmla="*/ 344 w 353"/>
              <a:gd name="T21" fmla="*/ 34 h 43"/>
              <a:gd name="T22" fmla="*/ 310 w 353"/>
              <a:gd name="T23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3">
                <a:moveTo>
                  <a:pt x="310" y="42"/>
                </a:moveTo>
                <a:lnTo>
                  <a:pt x="310" y="42"/>
                </a:lnTo>
                <a:cubicBezTo>
                  <a:pt x="43" y="42"/>
                  <a:pt x="43" y="42"/>
                  <a:pt x="43" y="42"/>
                </a:cubicBezTo>
                <a:cubicBezTo>
                  <a:pt x="26" y="42"/>
                  <a:pt x="17" y="42"/>
                  <a:pt x="9" y="34"/>
                </a:cubicBezTo>
                <a:cubicBezTo>
                  <a:pt x="0" y="25"/>
                  <a:pt x="0" y="17"/>
                  <a:pt x="0" y="9"/>
                </a:cubicBezTo>
                <a:cubicBezTo>
                  <a:pt x="9" y="0"/>
                  <a:pt x="17" y="0"/>
                  <a:pt x="26" y="9"/>
                </a:cubicBezTo>
                <a:cubicBezTo>
                  <a:pt x="34" y="9"/>
                  <a:pt x="34" y="17"/>
                  <a:pt x="43" y="17"/>
                </a:cubicBezTo>
                <a:cubicBezTo>
                  <a:pt x="310" y="17"/>
                  <a:pt x="310" y="17"/>
                  <a:pt x="310" y="17"/>
                </a:cubicBezTo>
                <a:cubicBezTo>
                  <a:pt x="319" y="17"/>
                  <a:pt x="319" y="9"/>
                  <a:pt x="327" y="9"/>
                </a:cubicBezTo>
                <a:cubicBezTo>
                  <a:pt x="335" y="0"/>
                  <a:pt x="344" y="0"/>
                  <a:pt x="352" y="9"/>
                </a:cubicBezTo>
                <a:cubicBezTo>
                  <a:pt x="352" y="17"/>
                  <a:pt x="352" y="25"/>
                  <a:pt x="344" y="34"/>
                </a:cubicBezTo>
                <a:cubicBezTo>
                  <a:pt x="335" y="42"/>
                  <a:pt x="327" y="42"/>
                  <a:pt x="310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08">
            <a:extLst>
              <a:ext uri="{FF2B5EF4-FFF2-40B4-BE49-F238E27FC236}">
                <a16:creationId xmlns:a16="http://schemas.microsoft.com/office/drawing/2014/main" id="{F4A2FF08-7CE4-424D-91EB-5F8DAAE8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5847767"/>
            <a:ext cx="402083" cy="50260"/>
          </a:xfrm>
          <a:custGeom>
            <a:avLst/>
            <a:gdLst>
              <a:gd name="T0" fmla="*/ 335 w 353"/>
              <a:gd name="T1" fmla="*/ 42 h 43"/>
              <a:gd name="T2" fmla="*/ 335 w 353"/>
              <a:gd name="T3" fmla="*/ 42 h 43"/>
              <a:gd name="T4" fmla="*/ 327 w 353"/>
              <a:gd name="T5" fmla="*/ 42 h 43"/>
              <a:gd name="T6" fmla="*/ 310 w 353"/>
              <a:gd name="T7" fmla="*/ 34 h 43"/>
              <a:gd name="T8" fmla="*/ 43 w 353"/>
              <a:gd name="T9" fmla="*/ 34 h 43"/>
              <a:gd name="T10" fmla="*/ 26 w 353"/>
              <a:gd name="T11" fmla="*/ 42 h 43"/>
              <a:gd name="T12" fmla="*/ 0 w 353"/>
              <a:gd name="T13" fmla="*/ 34 h 43"/>
              <a:gd name="T14" fmla="*/ 9 w 353"/>
              <a:gd name="T15" fmla="*/ 17 h 43"/>
              <a:gd name="T16" fmla="*/ 43 w 353"/>
              <a:gd name="T17" fmla="*/ 0 h 43"/>
              <a:gd name="T18" fmla="*/ 310 w 353"/>
              <a:gd name="T19" fmla="*/ 0 h 43"/>
              <a:gd name="T20" fmla="*/ 344 w 353"/>
              <a:gd name="T21" fmla="*/ 17 h 43"/>
              <a:gd name="T22" fmla="*/ 352 w 353"/>
              <a:gd name="T23" fmla="*/ 34 h 43"/>
              <a:gd name="T24" fmla="*/ 335 w 353"/>
              <a:gd name="T2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3" h="43">
                <a:moveTo>
                  <a:pt x="335" y="42"/>
                </a:moveTo>
                <a:lnTo>
                  <a:pt x="335" y="42"/>
                </a:lnTo>
                <a:lnTo>
                  <a:pt x="327" y="42"/>
                </a:lnTo>
                <a:cubicBezTo>
                  <a:pt x="319" y="34"/>
                  <a:pt x="319" y="34"/>
                  <a:pt x="310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34" y="34"/>
                  <a:pt x="34" y="34"/>
                  <a:pt x="26" y="42"/>
                </a:cubicBezTo>
                <a:cubicBezTo>
                  <a:pt x="17" y="42"/>
                  <a:pt x="9" y="42"/>
                  <a:pt x="0" y="34"/>
                </a:cubicBezTo>
                <a:cubicBezTo>
                  <a:pt x="0" y="34"/>
                  <a:pt x="0" y="17"/>
                  <a:pt x="9" y="17"/>
                </a:cubicBezTo>
                <a:cubicBezTo>
                  <a:pt x="17" y="9"/>
                  <a:pt x="26" y="0"/>
                  <a:pt x="43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27" y="0"/>
                  <a:pt x="335" y="9"/>
                  <a:pt x="344" y="17"/>
                </a:cubicBezTo>
                <a:cubicBezTo>
                  <a:pt x="352" y="17"/>
                  <a:pt x="352" y="34"/>
                  <a:pt x="352" y="34"/>
                </a:cubicBezTo>
                <a:cubicBezTo>
                  <a:pt x="344" y="42"/>
                  <a:pt x="344" y="42"/>
                  <a:pt x="335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09">
            <a:extLst>
              <a:ext uri="{FF2B5EF4-FFF2-40B4-BE49-F238E27FC236}">
                <a16:creationId xmlns:a16="http://schemas.microsoft.com/office/drawing/2014/main" id="{8223E072-C359-4749-ABC8-EBB96665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632" y="5485893"/>
            <a:ext cx="155805" cy="95493"/>
          </a:xfrm>
          <a:custGeom>
            <a:avLst/>
            <a:gdLst>
              <a:gd name="T0" fmla="*/ 117 w 135"/>
              <a:gd name="T1" fmla="*/ 84 h 85"/>
              <a:gd name="T2" fmla="*/ 117 w 135"/>
              <a:gd name="T3" fmla="*/ 84 h 85"/>
              <a:gd name="T4" fmla="*/ 16 w 135"/>
              <a:gd name="T5" fmla="*/ 84 h 85"/>
              <a:gd name="T6" fmla="*/ 0 w 135"/>
              <a:gd name="T7" fmla="*/ 67 h 85"/>
              <a:gd name="T8" fmla="*/ 0 w 135"/>
              <a:gd name="T9" fmla="*/ 17 h 85"/>
              <a:gd name="T10" fmla="*/ 16 w 135"/>
              <a:gd name="T11" fmla="*/ 0 h 85"/>
              <a:gd name="T12" fmla="*/ 117 w 135"/>
              <a:gd name="T13" fmla="*/ 0 h 85"/>
              <a:gd name="T14" fmla="*/ 134 w 135"/>
              <a:gd name="T15" fmla="*/ 17 h 85"/>
              <a:gd name="T16" fmla="*/ 134 w 135"/>
              <a:gd name="T17" fmla="*/ 67 h 85"/>
              <a:gd name="T18" fmla="*/ 117 w 135"/>
              <a:gd name="T19" fmla="*/ 84 h 85"/>
              <a:gd name="T20" fmla="*/ 33 w 135"/>
              <a:gd name="T21" fmla="*/ 50 h 85"/>
              <a:gd name="T22" fmla="*/ 33 w 135"/>
              <a:gd name="T23" fmla="*/ 50 h 85"/>
              <a:gd name="T24" fmla="*/ 100 w 135"/>
              <a:gd name="T25" fmla="*/ 50 h 85"/>
              <a:gd name="T26" fmla="*/ 100 w 135"/>
              <a:gd name="T27" fmla="*/ 33 h 85"/>
              <a:gd name="T28" fmla="*/ 33 w 135"/>
              <a:gd name="T29" fmla="*/ 33 h 85"/>
              <a:gd name="T30" fmla="*/ 33 w 135"/>
              <a:gd name="T31" fmla="*/ 5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85">
                <a:moveTo>
                  <a:pt x="117" y="84"/>
                </a:moveTo>
                <a:lnTo>
                  <a:pt x="117" y="84"/>
                </a:lnTo>
                <a:cubicBezTo>
                  <a:pt x="16" y="84"/>
                  <a:pt x="16" y="84"/>
                  <a:pt x="16" y="84"/>
                </a:cubicBezTo>
                <a:cubicBezTo>
                  <a:pt x="8" y="84"/>
                  <a:pt x="0" y="75"/>
                  <a:pt x="0" y="6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4" y="8"/>
                  <a:pt x="134" y="17"/>
                </a:cubicBezTo>
                <a:cubicBezTo>
                  <a:pt x="134" y="67"/>
                  <a:pt x="134" y="67"/>
                  <a:pt x="134" y="67"/>
                </a:cubicBezTo>
                <a:cubicBezTo>
                  <a:pt x="134" y="75"/>
                  <a:pt x="125" y="84"/>
                  <a:pt x="117" y="84"/>
                </a:cubicBezTo>
                <a:close/>
                <a:moveTo>
                  <a:pt x="33" y="50"/>
                </a:moveTo>
                <a:lnTo>
                  <a:pt x="33" y="50"/>
                </a:lnTo>
                <a:cubicBezTo>
                  <a:pt x="100" y="50"/>
                  <a:pt x="100" y="50"/>
                  <a:pt x="100" y="50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10">
            <a:extLst>
              <a:ext uri="{FF2B5EF4-FFF2-40B4-BE49-F238E27FC236}">
                <a16:creationId xmlns:a16="http://schemas.microsoft.com/office/drawing/2014/main" id="{A21F3964-3028-0B4D-94E2-DAAAF873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79" y="6028704"/>
            <a:ext cx="402083" cy="276430"/>
          </a:xfrm>
          <a:custGeom>
            <a:avLst/>
            <a:gdLst>
              <a:gd name="T0" fmla="*/ 335 w 353"/>
              <a:gd name="T1" fmla="*/ 243 h 244"/>
              <a:gd name="T2" fmla="*/ 335 w 353"/>
              <a:gd name="T3" fmla="*/ 243 h 244"/>
              <a:gd name="T4" fmla="*/ 17 w 353"/>
              <a:gd name="T5" fmla="*/ 243 h 244"/>
              <a:gd name="T6" fmla="*/ 0 w 353"/>
              <a:gd name="T7" fmla="*/ 235 h 244"/>
              <a:gd name="T8" fmla="*/ 0 w 353"/>
              <a:gd name="T9" fmla="*/ 17 h 244"/>
              <a:gd name="T10" fmla="*/ 17 w 353"/>
              <a:gd name="T11" fmla="*/ 0 h 244"/>
              <a:gd name="T12" fmla="*/ 335 w 353"/>
              <a:gd name="T13" fmla="*/ 0 h 244"/>
              <a:gd name="T14" fmla="*/ 352 w 353"/>
              <a:gd name="T15" fmla="*/ 17 h 244"/>
              <a:gd name="T16" fmla="*/ 352 w 353"/>
              <a:gd name="T17" fmla="*/ 67 h 244"/>
              <a:gd name="T18" fmla="*/ 335 w 353"/>
              <a:gd name="T19" fmla="*/ 84 h 244"/>
              <a:gd name="T20" fmla="*/ 319 w 353"/>
              <a:gd name="T21" fmla="*/ 67 h 244"/>
              <a:gd name="T22" fmla="*/ 319 w 353"/>
              <a:gd name="T23" fmla="*/ 34 h 244"/>
              <a:gd name="T24" fmla="*/ 34 w 353"/>
              <a:gd name="T25" fmla="*/ 34 h 244"/>
              <a:gd name="T26" fmla="*/ 34 w 353"/>
              <a:gd name="T27" fmla="*/ 218 h 244"/>
              <a:gd name="T28" fmla="*/ 319 w 353"/>
              <a:gd name="T29" fmla="*/ 218 h 244"/>
              <a:gd name="T30" fmla="*/ 319 w 353"/>
              <a:gd name="T31" fmla="*/ 176 h 244"/>
              <a:gd name="T32" fmla="*/ 335 w 353"/>
              <a:gd name="T33" fmla="*/ 159 h 244"/>
              <a:gd name="T34" fmla="*/ 352 w 353"/>
              <a:gd name="T35" fmla="*/ 176 h 244"/>
              <a:gd name="T36" fmla="*/ 352 w 353"/>
              <a:gd name="T37" fmla="*/ 235 h 244"/>
              <a:gd name="T38" fmla="*/ 335 w 353"/>
              <a:gd name="T3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244">
                <a:moveTo>
                  <a:pt x="335" y="243"/>
                </a:moveTo>
                <a:lnTo>
                  <a:pt x="335" y="243"/>
                </a:lnTo>
                <a:cubicBezTo>
                  <a:pt x="17" y="243"/>
                  <a:pt x="17" y="243"/>
                  <a:pt x="17" y="243"/>
                </a:cubicBezTo>
                <a:cubicBezTo>
                  <a:pt x="9" y="243"/>
                  <a:pt x="0" y="243"/>
                  <a:pt x="0" y="2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44" y="0"/>
                  <a:pt x="352" y="9"/>
                  <a:pt x="352" y="17"/>
                </a:cubicBezTo>
                <a:cubicBezTo>
                  <a:pt x="352" y="67"/>
                  <a:pt x="352" y="67"/>
                  <a:pt x="352" y="67"/>
                </a:cubicBezTo>
                <a:cubicBezTo>
                  <a:pt x="352" y="76"/>
                  <a:pt x="344" y="84"/>
                  <a:pt x="335" y="84"/>
                </a:cubicBezTo>
                <a:cubicBezTo>
                  <a:pt x="327" y="84"/>
                  <a:pt x="319" y="76"/>
                  <a:pt x="319" y="67"/>
                </a:cubicBezTo>
                <a:cubicBezTo>
                  <a:pt x="319" y="34"/>
                  <a:pt x="319" y="34"/>
                  <a:pt x="319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218"/>
                  <a:pt x="34" y="218"/>
                  <a:pt x="34" y="218"/>
                </a:cubicBezTo>
                <a:cubicBezTo>
                  <a:pt x="319" y="218"/>
                  <a:pt x="319" y="218"/>
                  <a:pt x="319" y="218"/>
                </a:cubicBezTo>
                <a:cubicBezTo>
                  <a:pt x="319" y="176"/>
                  <a:pt x="319" y="176"/>
                  <a:pt x="319" y="176"/>
                </a:cubicBezTo>
                <a:cubicBezTo>
                  <a:pt x="319" y="168"/>
                  <a:pt x="327" y="159"/>
                  <a:pt x="335" y="159"/>
                </a:cubicBezTo>
                <a:cubicBezTo>
                  <a:pt x="344" y="159"/>
                  <a:pt x="352" y="168"/>
                  <a:pt x="352" y="176"/>
                </a:cubicBezTo>
                <a:cubicBezTo>
                  <a:pt x="352" y="235"/>
                  <a:pt x="352" y="235"/>
                  <a:pt x="352" y="235"/>
                </a:cubicBezTo>
                <a:cubicBezTo>
                  <a:pt x="352" y="243"/>
                  <a:pt x="344" y="243"/>
                  <a:pt x="335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11">
            <a:extLst>
              <a:ext uri="{FF2B5EF4-FFF2-40B4-BE49-F238E27FC236}">
                <a16:creationId xmlns:a16="http://schemas.microsoft.com/office/drawing/2014/main" id="{451DA5DB-0E72-1C49-B48C-8DD3FB902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034" y="8265288"/>
            <a:ext cx="271406" cy="1015259"/>
          </a:xfrm>
          <a:custGeom>
            <a:avLst/>
            <a:gdLst>
              <a:gd name="T0" fmla="*/ 117 w 236"/>
              <a:gd name="T1" fmla="*/ 888 h 889"/>
              <a:gd name="T2" fmla="*/ 117 w 236"/>
              <a:gd name="T3" fmla="*/ 888 h 889"/>
              <a:gd name="T4" fmla="*/ 84 w 236"/>
              <a:gd name="T5" fmla="*/ 871 h 889"/>
              <a:gd name="T6" fmla="*/ 67 w 236"/>
              <a:gd name="T7" fmla="*/ 838 h 889"/>
              <a:gd name="T8" fmla="*/ 67 w 236"/>
              <a:gd name="T9" fmla="*/ 653 h 889"/>
              <a:gd name="T10" fmla="*/ 84 w 236"/>
              <a:gd name="T11" fmla="*/ 637 h 889"/>
              <a:gd name="T12" fmla="*/ 84 w 236"/>
              <a:gd name="T13" fmla="*/ 637 h 889"/>
              <a:gd name="T14" fmla="*/ 101 w 236"/>
              <a:gd name="T15" fmla="*/ 653 h 889"/>
              <a:gd name="T16" fmla="*/ 101 w 236"/>
              <a:gd name="T17" fmla="*/ 838 h 889"/>
              <a:gd name="T18" fmla="*/ 101 w 236"/>
              <a:gd name="T19" fmla="*/ 846 h 889"/>
              <a:gd name="T20" fmla="*/ 134 w 236"/>
              <a:gd name="T21" fmla="*/ 846 h 889"/>
              <a:gd name="T22" fmla="*/ 134 w 236"/>
              <a:gd name="T23" fmla="*/ 838 h 889"/>
              <a:gd name="T24" fmla="*/ 134 w 236"/>
              <a:gd name="T25" fmla="*/ 310 h 889"/>
              <a:gd name="T26" fmla="*/ 142 w 236"/>
              <a:gd name="T27" fmla="*/ 302 h 889"/>
              <a:gd name="T28" fmla="*/ 193 w 236"/>
              <a:gd name="T29" fmla="*/ 226 h 889"/>
              <a:gd name="T30" fmla="*/ 193 w 236"/>
              <a:gd name="T31" fmla="*/ 226 h 889"/>
              <a:gd name="T32" fmla="*/ 168 w 236"/>
              <a:gd name="T33" fmla="*/ 75 h 889"/>
              <a:gd name="T34" fmla="*/ 117 w 236"/>
              <a:gd name="T35" fmla="*/ 34 h 889"/>
              <a:gd name="T36" fmla="*/ 67 w 236"/>
              <a:gd name="T37" fmla="*/ 75 h 889"/>
              <a:gd name="T38" fmla="*/ 42 w 236"/>
              <a:gd name="T39" fmla="*/ 226 h 889"/>
              <a:gd name="T40" fmla="*/ 42 w 236"/>
              <a:gd name="T41" fmla="*/ 226 h 889"/>
              <a:gd name="T42" fmla="*/ 42 w 236"/>
              <a:gd name="T43" fmla="*/ 226 h 889"/>
              <a:gd name="T44" fmla="*/ 92 w 236"/>
              <a:gd name="T45" fmla="*/ 302 h 889"/>
              <a:gd name="T46" fmla="*/ 101 w 236"/>
              <a:gd name="T47" fmla="*/ 310 h 889"/>
              <a:gd name="T48" fmla="*/ 101 w 236"/>
              <a:gd name="T49" fmla="*/ 553 h 889"/>
              <a:gd name="T50" fmla="*/ 84 w 236"/>
              <a:gd name="T51" fmla="*/ 561 h 889"/>
              <a:gd name="T52" fmla="*/ 84 w 236"/>
              <a:gd name="T53" fmla="*/ 561 h 889"/>
              <a:gd name="T54" fmla="*/ 67 w 236"/>
              <a:gd name="T55" fmla="*/ 553 h 889"/>
              <a:gd name="T56" fmla="*/ 75 w 236"/>
              <a:gd name="T57" fmla="*/ 327 h 889"/>
              <a:gd name="T58" fmla="*/ 8 w 236"/>
              <a:gd name="T59" fmla="*/ 226 h 889"/>
              <a:gd name="T60" fmla="*/ 34 w 236"/>
              <a:gd name="T61" fmla="*/ 67 h 889"/>
              <a:gd name="T62" fmla="*/ 117 w 236"/>
              <a:gd name="T63" fmla="*/ 0 h 889"/>
              <a:gd name="T64" fmla="*/ 201 w 236"/>
              <a:gd name="T65" fmla="*/ 67 h 889"/>
              <a:gd name="T66" fmla="*/ 226 w 236"/>
              <a:gd name="T67" fmla="*/ 226 h 889"/>
              <a:gd name="T68" fmla="*/ 159 w 236"/>
              <a:gd name="T69" fmla="*/ 327 h 889"/>
              <a:gd name="T70" fmla="*/ 168 w 236"/>
              <a:gd name="T71" fmla="*/ 838 h 889"/>
              <a:gd name="T72" fmla="*/ 151 w 236"/>
              <a:gd name="T73" fmla="*/ 871 h 889"/>
              <a:gd name="T74" fmla="*/ 117 w 236"/>
              <a:gd name="T75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6" h="889">
                <a:moveTo>
                  <a:pt x="117" y="888"/>
                </a:moveTo>
                <a:lnTo>
                  <a:pt x="117" y="888"/>
                </a:lnTo>
                <a:cubicBezTo>
                  <a:pt x="101" y="888"/>
                  <a:pt x="92" y="879"/>
                  <a:pt x="84" y="871"/>
                </a:cubicBezTo>
                <a:cubicBezTo>
                  <a:pt x="75" y="863"/>
                  <a:pt x="67" y="846"/>
                  <a:pt x="67" y="838"/>
                </a:cubicBezTo>
                <a:cubicBezTo>
                  <a:pt x="67" y="653"/>
                  <a:pt x="67" y="653"/>
                  <a:pt x="67" y="653"/>
                </a:cubicBezTo>
                <a:cubicBezTo>
                  <a:pt x="67" y="645"/>
                  <a:pt x="75" y="637"/>
                  <a:pt x="84" y="637"/>
                </a:cubicBezTo>
                <a:lnTo>
                  <a:pt x="84" y="637"/>
                </a:lnTo>
                <a:cubicBezTo>
                  <a:pt x="92" y="637"/>
                  <a:pt x="101" y="645"/>
                  <a:pt x="101" y="653"/>
                </a:cubicBezTo>
                <a:cubicBezTo>
                  <a:pt x="101" y="838"/>
                  <a:pt x="101" y="838"/>
                  <a:pt x="101" y="838"/>
                </a:cubicBezTo>
                <a:lnTo>
                  <a:pt x="101" y="846"/>
                </a:lnTo>
                <a:cubicBezTo>
                  <a:pt x="109" y="854"/>
                  <a:pt x="126" y="854"/>
                  <a:pt x="134" y="846"/>
                </a:cubicBezTo>
                <a:lnTo>
                  <a:pt x="134" y="838"/>
                </a:lnTo>
                <a:cubicBezTo>
                  <a:pt x="134" y="310"/>
                  <a:pt x="134" y="310"/>
                  <a:pt x="134" y="310"/>
                </a:cubicBezTo>
                <a:cubicBezTo>
                  <a:pt x="134" y="310"/>
                  <a:pt x="134" y="302"/>
                  <a:pt x="142" y="302"/>
                </a:cubicBezTo>
                <a:cubicBezTo>
                  <a:pt x="168" y="285"/>
                  <a:pt x="193" y="260"/>
                  <a:pt x="193" y="226"/>
                </a:cubicBezTo>
                <a:lnTo>
                  <a:pt x="193" y="226"/>
                </a:lnTo>
                <a:cubicBezTo>
                  <a:pt x="201" y="176"/>
                  <a:pt x="184" y="117"/>
                  <a:pt x="168" y="75"/>
                </a:cubicBezTo>
                <a:cubicBezTo>
                  <a:pt x="159" y="50"/>
                  <a:pt x="142" y="34"/>
                  <a:pt x="117" y="34"/>
                </a:cubicBezTo>
                <a:cubicBezTo>
                  <a:pt x="101" y="34"/>
                  <a:pt x="75" y="50"/>
                  <a:pt x="67" y="75"/>
                </a:cubicBezTo>
                <a:cubicBezTo>
                  <a:pt x="42" y="134"/>
                  <a:pt x="34" y="184"/>
                  <a:pt x="42" y="226"/>
                </a:cubicBezTo>
                <a:lnTo>
                  <a:pt x="42" y="226"/>
                </a:lnTo>
                <a:lnTo>
                  <a:pt x="42" y="226"/>
                </a:lnTo>
                <a:cubicBezTo>
                  <a:pt x="42" y="260"/>
                  <a:pt x="67" y="285"/>
                  <a:pt x="92" y="302"/>
                </a:cubicBezTo>
                <a:cubicBezTo>
                  <a:pt x="101" y="302"/>
                  <a:pt x="101" y="310"/>
                  <a:pt x="101" y="310"/>
                </a:cubicBezTo>
                <a:cubicBezTo>
                  <a:pt x="101" y="553"/>
                  <a:pt x="101" y="553"/>
                  <a:pt x="101" y="553"/>
                </a:cubicBezTo>
                <a:cubicBezTo>
                  <a:pt x="101" y="561"/>
                  <a:pt x="92" y="561"/>
                  <a:pt x="84" y="561"/>
                </a:cubicBezTo>
                <a:lnTo>
                  <a:pt x="84" y="561"/>
                </a:lnTo>
                <a:cubicBezTo>
                  <a:pt x="75" y="561"/>
                  <a:pt x="67" y="561"/>
                  <a:pt x="67" y="553"/>
                </a:cubicBezTo>
                <a:cubicBezTo>
                  <a:pt x="75" y="327"/>
                  <a:pt x="75" y="327"/>
                  <a:pt x="75" y="327"/>
                </a:cubicBezTo>
                <a:cubicBezTo>
                  <a:pt x="34" y="310"/>
                  <a:pt x="8" y="268"/>
                  <a:pt x="8" y="226"/>
                </a:cubicBezTo>
                <a:cubicBezTo>
                  <a:pt x="0" y="184"/>
                  <a:pt x="17" y="126"/>
                  <a:pt x="34" y="67"/>
                </a:cubicBezTo>
                <a:cubicBezTo>
                  <a:pt x="50" y="25"/>
                  <a:pt x="84" y="0"/>
                  <a:pt x="117" y="0"/>
                </a:cubicBezTo>
                <a:cubicBezTo>
                  <a:pt x="151" y="0"/>
                  <a:pt x="184" y="25"/>
                  <a:pt x="201" y="67"/>
                </a:cubicBezTo>
                <a:cubicBezTo>
                  <a:pt x="218" y="117"/>
                  <a:pt x="235" y="176"/>
                  <a:pt x="226" y="226"/>
                </a:cubicBezTo>
                <a:cubicBezTo>
                  <a:pt x="226" y="268"/>
                  <a:pt x="201" y="310"/>
                  <a:pt x="159" y="327"/>
                </a:cubicBezTo>
                <a:cubicBezTo>
                  <a:pt x="168" y="838"/>
                  <a:pt x="168" y="838"/>
                  <a:pt x="168" y="838"/>
                </a:cubicBezTo>
                <a:cubicBezTo>
                  <a:pt x="168" y="846"/>
                  <a:pt x="159" y="863"/>
                  <a:pt x="151" y="871"/>
                </a:cubicBezTo>
                <a:cubicBezTo>
                  <a:pt x="142" y="879"/>
                  <a:pt x="134" y="888"/>
                  <a:pt x="117" y="8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12">
            <a:extLst>
              <a:ext uri="{FF2B5EF4-FFF2-40B4-BE49-F238E27FC236}">
                <a16:creationId xmlns:a16="http://schemas.microsoft.com/office/drawing/2014/main" id="{2009F253-2945-9545-B8C6-74116B4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728" y="8501513"/>
            <a:ext cx="231198" cy="774009"/>
          </a:xfrm>
          <a:custGeom>
            <a:avLst/>
            <a:gdLst>
              <a:gd name="T0" fmla="*/ 100 w 202"/>
              <a:gd name="T1" fmla="*/ 679 h 680"/>
              <a:gd name="T2" fmla="*/ 100 w 202"/>
              <a:gd name="T3" fmla="*/ 679 h 680"/>
              <a:gd name="T4" fmla="*/ 67 w 202"/>
              <a:gd name="T5" fmla="*/ 662 h 680"/>
              <a:gd name="T6" fmla="*/ 50 w 202"/>
              <a:gd name="T7" fmla="*/ 629 h 680"/>
              <a:gd name="T8" fmla="*/ 50 w 202"/>
              <a:gd name="T9" fmla="*/ 134 h 680"/>
              <a:gd name="T10" fmla="*/ 17 w 202"/>
              <a:gd name="T11" fmla="*/ 101 h 680"/>
              <a:gd name="T12" fmla="*/ 0 w 202"/>
              <a:gd name="T13" fmla="*/ 51 h 680"/>
              <a:gd name="T14" fmla="*/ 8 w 202"/>
              <a:gd name="T15" fmla="*/ 17 h 680"/>
              <a:gd name="T16" fmla="*/ 25 w 202"/>
              <a:gd name="T17" fmla="*/ 0 h 680"/>
              <a:gd name="T18" fmla="*/ 176 w 202"/>
              <a:gd name="T19" fmla="*/ 0 h 680"/>
              <a:gd name="T20" fmla="*/ 192 w 202"/>
              <a:gd name="T21" fmla="*/ 17 h 680"/>
              <a:gd name="T22" fmla="*/ 201 w 202"/>
              <a:gd name="T23" fmla="*/ 51 h 680"/>
              <a:gd name="T24" fmla="*/ 184 w 202"/>
              <a:gd name="T25" fmla="*/ 101 h 680"/>
              <a:gd name="T26" fmla="*/ 142 w 202"/>
              <a:gd name="T27" fmla="*/ 134 h 680"/>
              <a:gd name="T28" fmla="*/ 117 w 202"/>
              <a:gd name="T29" fmla="*/ 134 h 680"/>
              <a:gd name="T30" fmla="*/ 117 w 202"/>
              <a:gd name="T31" fmla="*/ 118 h 680"/>
              <a:gd name="T32" fmla="*/ 159 w 202"/>
              <a:gd name="T33" fmla="*/ 76 h 680"/>
              <a:gd name="T34" fmla="*/ 167 w 202"/>
              <a:gd name="T35" fmla="*/ 59 h 680"/>
              <a:gd name="T36" fmla="*/ 159 w 202"/>
              <a:gd name="T37" fmla="*/ 34 h 680"/>
              <a:gd name="T38" fmla="*/ 42 w 202"/>
              <a:gd name="T39" fmla="*/ 34 h 680"/>
              <a:gd name="T40" fmla="*/ 33 w 202"/>
              <a:gd name="T41" fmla="*/ 59 h 680"/>
              <a:gd name="T42" fmla="*/ 42 w 202"/>
              <a:gd name="T43" fmla="*/ 76 h 680"/>
              <a:gd name="T44" fmla="*/ 84 w 202"/>
              <a:gd name="T45" fmla="*/ 118 h 680"/>
              <a:gd name="T46" fmla="*/ 84 w 202"/>
              <a:gd name="T47" fmla="*/ 126 h 680"/>
              <a:gd name="T48" fmla="*/ 84 w 202"/>
              <a:gd name="T49" fmla="*/ 629 h 680"/>
              <a:gd name="T50" fmla="*/ 84 w 202"/>
              <a:gd name="T51" fmla="*/ 637 h 680"/>
              <a:gd name="T52" fmla="*/ 109 w 202"/>
              <a:gd name="T53" fmla="*/ 637 h 680"/>
              <a:gd name="T54" fmla="*/ 117 w 202"/>
              <a:gd name="T55" fmla="*/ 629 h 680"/>
              <a:gd name="T56" fmla="*/ 117 w 202"/>
              <a:gd name="T57" fmla="*/ 235 h 680"/>
              <a:gd name="T58" fmla="*/ 134 w 202"/>
              <a:gd name="T59" fmla="*/ 218 h 680"/>
              <a:gd name="T60" fmla="*/ 134 w 202"/>
              <a:gd name="T61" fmla="*/ 218 h 680"/>
              <a:gd name="T62" fmla="*/ 142 w 202"/>
              <a:gd name="T63" fmla="*/ 235 h 680"/>
              <a:gd name="T64" fmla="*/ 151 w 202"/>
              <a:gd name="T65" fmla="*/ 629 h 680"/>
              <a:gd name="T66" fmla="*/ 134 w 202"/>
              <a:gd name="T67" fmla="*/ 662 h 680"/>
              <a:gd name="T68" fmla="*/ 100 w 202"/>
              <a:gd name="T69" fmla="*/ 67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680">
                <a:moveTo>
                  <a:pt x="100" y="679"/>
                </a:moveTo>
                <a:lnTo>
                  <a:pt x="100" y="679"/>
                </a:lnTo>
                <a:cubicBezTo>
                  <a:pt x="84" y="679"/>
                  <a:pt x="75" y="670"/>
                  <a:pt x="67" y="662"/>
                </a:cubicBezTo>
                <a:cubicBezTo>
                  <a:pt x="50" y="654"/>
                  <a:pt x="50" y="637"/>
                  <a:pt x="50" y="629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0" y="84"/>
                  <a:pt x="0" y="67"/>
                  <a:pt x="0" y="51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9"/>
                  <a:pt x="17" y="0"/>
                  <a:pt x="2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184" y="9"/>
                  <a:pt x="192" y="17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1" y="67"/>
                  <a:pt x="192" y="84"/>
                  <a:pt x="184" y="101"/>
                </a:cubicBezTo>
                <a:cubicBezTo>
                  <a:pt x="142" y="134"/>
                  <a:pt x="142" y="134"/>
                  <a:pt x="142" y="134"/>
                </a:cubicBezTo>
                <a:cubicBezTo>
                  <a:pt x="134" y="143"/>
                  <a:pt x="125" y="143"/>
                  <a:pt x="117" y="134"/>
                </a:cubicBezTo>
                <a:cubicBezTo>
                  <a:pt x="109" y="134"/>
                  <a:pt x="109" y="118"/>
                  <a:pt x="117" y="118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67" y="67"/>
                  <a:pt x="167" y="67"/>
                  <a:pt x="167" y="59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67"/>
                  <a:pt x="33" y="67"/>
                  <a:pt x="42" y="76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18"/>
                  <a:pt x="84" y="118"/>
                  <a:pt x="84" y="126"/>
                </a:cubicBezTo>
                <a:cubicBezTo>
                  <a:pt x="84" y="629"/>
                  <a:pt x="84" y="629"/>
                  <a:pt x="84" y="629"/>
                </a:cubicBezTo>
                <a:lnTo>
                  <a:pt x="84" y="637"/>
                </a:lnTo>
                <a:cubicBezTo>
                  <a:pt x="92" y="645"/>
                  <a:pt x="109" y="645"/>
                  <a:pt x="109" y="637"/>
                </a:cubicBezTo>
                <a:cubicBezTo>
                  <a:pt x="117" y="637"/>
                  <a:pt x="117" y="629"/>
                  <a:pt x="117" y="629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17" y="227"/>
                  <a:pt x="117" y="218"/>
                  <a:pt x="134" y="218"/>
                </a:cubicBezTo>
                <a:lnTo>
                  <a:pt x="134" y="218"/>
                </a:lnTo>
                <a:cubicBezTo>
                  <a:pt x="142" y="218"/>
                  <a:pt x="142" y="227"/>
                  <a:pt x="142" y="235"/>
                </a:cubicBezTo>
                <a:cubicBezTo>
                  <a:pt x="151" y="629"/>
                  <a:pt x="151" y="629"/>
                  <a:pt x="151" y="629"/>
                </a:cubicBezTo>
                <a:cubicBezTo>
                  <a:pt x="151" y="637"/>
                  <a:pt x="142" y="654"/>
                  <a:pt x="134" y="662"/>
                </a:cubicBezTo>
                <a:cubicBezTo>
                  <a:pt x="125" y="670"/>
                  <a:pt x="109" y="679"/>
                  <a:pt x="100" y="6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13">
            <a:extLst>
              <a:ext uri="{FF2B5EF4-FFF2-40B4-BE49-F238E27FC236}">
                <a16:creationId xmlns:a16="http://schemas.microsoft.com/office/drawing/2014/main" id="{9008DAD9-B99C-1541-A498-5F4CE678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221" y="8265288"/>
            <a:ext cx="40208" cy="276433"/>
          </a:xfrm>
          <a:custGeom>
            <a:avLst/>
            <a:gdLst>
              <a:gd name="T0" fmla="*/ 16 w 34"/>
              <a:gd name="T1" fmla="*/ 243 h 244"/>
              <a:gd name="T2" fmla="*/ 16 w 34"/>
              <a:gd name="T3" fmla="*/ 243 h 244"/>
              <a:gd name="T4" fmla="*/ 0 w 34"/>
              <a:gd name="T5" fmla="*/ 226 h 244"/>
              <a:gd name="T6" fmla="*/ 0 w 34"/>
              <a:gd name="T7" fmla="*/ 17 h 244"/>
              <a:gd name="T8" fmla="*/ 16 w 34"/>
              <a:gd name="T9" fmla="*/ 0 h 244"/>
              <a:gd name="T10" fmla="*/ 33 w 34"/>
              <a:gd name="T11" fmla="*/ 17 h 244"/>
              <a:gd name="T12" fmla="*/ 33 w 34"/>
              <a:gd name="T13" fmla="*/ 226 h 244"/>
              <a:gd name="T14" fmla="*/ 16 w 34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44">
                <a:moveTo>
                  <a:pt x="16" y="243"/>
                </a:moveTo>
                <a:lnTo>
                  <a:pt x="16" y="243"/>
                </a:lnTo>
                <a:cubicBezTo>
                  <a:pt x="8" y="243"/>
                  <a:pt x="0" y="235"/>
                  <a:pt x="0" y="2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226"/>
                  <a:pt x="33" y="226"/>
                  <a:pt x="33" y="226"/>
                </a:cubicBezTo>
                <a:cubicBezTo>
                  <a:pt x="33" y="235"/>
                  <a:pt x="25" y="243"/>
                  <a:pt x="16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14">
            <a:extLst>
              <a:ext uri="{FF2B5EF4-FFF2-40B4-BE49-F238E27FC236}">
                <a16:creationId xmlns:a16="http://schemas.microsoft.com/office/drawing/2014/main" id="{C2416BF9-96D6-4641-9728-3BB08A79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561" y="8265288"/>
            <a:ext cx="60312" cy="276433"/>
          </a:xfrm>
          <a:custGeom>
            <a:avLst/>
            <a:gdLst>
              <a:gd name="T0" fmla="*/ 34 w 51"/>
              <a:gd name="T1" fmla="*/ 243 h 244"/>
              <a:gd name="T2" fmla="*/ 34 w 51"/>
              <a:gd name="T3" fmla="*/ 243 h 244"/>
              <a:gd name="T4" fmla="*/ 17 w 51"/>
              <a:gd name="T5" fmla="*/ 226 h 244"/>
              <a:gd name="T6" fmla="*/ 0 w 51"/>
              <a:gd name="T7" fmla="*/ 17 h 244"/>
              <a:gd name="T8" fmla="*/ 17 w 51"/>
              <a:gd name="T9" fmla="*/ 0 h 244"/>
              <a:gd name="T10" fmla="*/ 34 w 51"/>
              <a:gd name="T11" fmla="*/ 17 h 244"/>
              <a:gd name="T12" fmla="*/ 50 w 51"/>
              <a:gd name="T13" fmla="*/ 226 h 244"/>
              <a:gd name="T14" fmla="*/ 34 w 51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244">
                <a:moveTo>
                  <a:pt x="34" y="243"/>
                </a:moveTo>
                <a:lnTo>
                  <a:pt x="34" y="243"/>
                </a:lnTo>
                <a:cubicBezTo>
                  <a:pt x="25" y="243"/>
                  <a:pt x="17" y="235"/>
                  <a:pt x="17" y="2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50" y="226"/>
                  <a:pt x="50" y="226"/>
                  <a:pt x="50" y="226"/>
                </a:cubicBezTo>
                <a:cubicBezTo>
                  <a:pt x="50" y="235"/>
                  <a:pt x="42" y="243"/>
                  <a:pt x="34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15">
            <a:extLst>
              <a:ext uri="{FF2B5EF4-FFF2-40B4-BE49-F238E27FC236}">
                <a16:creationId xmlns:a16="http://schemas.microsoft.com/office/drawing/2014/main" id="{6FA752E6-D912-7541-AEA4-A0BEB232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780" y="8265288"/>
            <a:ext cx="60312" cy="276433"/>
          </a:xfrm>
          <a:custGeom>
            <a:avLst/>
            <a:gdLst>
              <a:gd name="T0" fmla="*/ 17 w 51"/>
              <a:gd name="T1" fmla="*/ 243 h 244"/>
              <a:gd name="T2" fmla="*/ 17 w 51"/>
              <a:gd name="T3" fmla="*/ 243 h 244"/>
              <a:gd name="T4" fmla="*/ 17 w 51"/>
              <a:gd name="T5" fmla="*/ 243 h 244"/>
              <a:gd name="T6" fmla="*/ 0 w 51"/>
              <a:gd name="T7" fmla="*/ 226 h 244"/>
              <a:gd name="T8" fmla="*/ 17 w 51"/>
              <a:gd name="T9" fmla="*/ 17 h 244"/>
              <a:gd name="T10" fmla="*/ 34 w 51"/>
              <a:gd name="T11" fmla="*/ 0 h 244"/>
              <a:gd name="T12" fmla="*/ 50 w 51"/>
              <a:gd name="T13" fmla="*/ 17 h 244"/>
              <a:gd name="T14" fmla="*/ 34 w 51"/>
              <a:gd name="T15" fmla="*/ 226 h 244"/>
              <a:gd name="T16" fmla="*/ 17 w 51"/>
              <a:gd name="T1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244">
                <a:moveTo>
                  <a:pt x="17" y="243"/>
                </a:moveTo>
                <a:lnTo>
                  <a:pt x="17" y="243"/>
                </a:lnTo>
                <a:lnTo>
                  <a:pt x="17" y="243"/>
                </a:lnTo>
                <a:cubicBezTo>
                  <a:pt x="9" y="243"/>
                  <a:pt x="0" y="235"/>
                  <a:pt x="0" y="22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8"/>
                  <a:pt x="25" y="0"/>
                  <a:pt x="34" y="0"/>
                </a:cubicBezTo>
                <a:cubicBezTo>
                  <a:pt x="42" y="0"/>
                  <a:pt x="50" y="8"/>
                  <a:pt x="50" y="17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4" y="235"/>
                  <a:pt x="25" y="243"/>
                  <a:pt x="17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16">
            <a:extLst>
              <a:ext uri="{FF2B5EF4-FFF2-40B4-BE49-F238E27FC236}">
                <a16:creationId xmlns:a16="http://schemas.microsoft.com/office/drawing/2014/main" id="{1B41B4DF-A158-FA46-A97B-7942AB98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158" y="8265288"/>
            <a:ext cx="170885" cy="1015259"/>
          </a:xfrm>
          <a:custGeom>
            <a:avLst/>
            <a:gdLst>
              <a:gd name="T0" fmla="*/ 100 w 151"/>
              <a:gd name="T1" fmla="*/ 888 h 889"/>
              <a:gd name="T2" fmla="*/ 100 w 151"/>
              <a:gd name="T3" fmla="*/ 888 h 889"/>
              <a:gd name="T4" fmla="*/ 67 w 151"/>
              <a:gd name="T5" fmla="*/ 871 h 889"/>
              <a:gd name="T6" fmla="*/ 50 w 151"/>
              <a:gd name="T7" fmla="*/ 838 h 889"/>
              <a:gd name="T8" fmla="*/ 58 w 151"/>
              <a:gd name="T9" fmla="*/ 569 h 889"/>
              <a:gd name="T10" fmla="*/ 58 w 151"/>
              <a:gd name="T11" fmla="*/ 561 h 889"/>
              <a:gd name="T12" fmla="*/ 50 w 151"/>
              <a:gd name="T13" fmla="*/ 561 h 889"/>
              <a:gd name="T14" fmla="*/ 42 w 151"/>
              <a:gd name="T15" fmla="*/ 561 h 889"/>
              <a:gd name="T16" fmla="*/ 16 w 151"/>
              <a:gd name="T17" fmla="*/ 553 h 889"/>
              <a:gd name="T18" fmla="*/ 0 w 151"/>
              <a:gd name="T19" fmla="*/ 519 h 889"/>
              <a:gd name="T20" fmla="*/ 58 w 151"/>
              <a:gd name="T21" fmla="*/ 42 h 889"/>
              <a:gd name="T22" fmla="*/ 100 w 151"/>
              <a:gd name="T23" fmla="*/ 0 h 889"/>
              <a:gd name="T24" fmla="*/ 134 w 151"/>
              <a:gd name="T25" fmla="*/ 8 h 889"/>
              <a:gd name="T26" fmla="*/ 150 w 151"/>
              <a:gd name="T27" fmla="*/ 42 h 889"/>
              <a:gd name="T28" fmla="*/ 150 w 151"/>
              <a:gd name="T29" fmla="*/ 544 h 889"/>
              <a:gd name="T30" fmla="*/ 134 w 151"/>
              <a:gd name="T31" fmla="*/ 561 h 889"/>
              <a:gd name="T32" fmla="*/ 117 w 151"/>
              <a:gd name="T33" fmla="*/ 544 h 889"/>
              <a:gd name="T34" fmla="*/ 125 w 151"/>
              <a:gd name="T35" fmla="*/ 42 h 889"/>
              <a:gd name="T36" fmla="*/ 117 w 151"/>
              <a:gd name="T37" fmla="*/ 34 h 889"/>
              <a:gd name="T38" fmla="*/ 109 w 151"/>
              <a:gd name="T39" fmla="*/ 34 h 889"/>
              <a:gd name="T40" fmla="*/ 92 w 151"/>
              <a:gd name="T41" fmla="*/ 42 h 889"/>
              <a:gd name="T42" fmla="*/ 33 w 151"/>
              <a:gd name="T43" fmla="*/ 528 h 889"/>
              <a:gd name="T44" fmla="*/ 33 w 151"/>
              <a:gd name="T45" fmla="*/ 528 h 889"/>
              <a:gd name="T46" fmla="*/ 42 w 151"/>
              <a:gd name="T47" fmla="*/ 528 h 889"/>
              <a:gd name="T48" fmla="*/ 50 w 151"/>
              <a:gd name="T49" fmla="*/ 528 h 889"/>
              <a:gd name="T50" fmla="*/ 75 w 151"/>
              <a:gd name="T51" fmla="*/ 544 h 889"/>
              <a:gd name="T52" fmla="*/ 92 w 151"/>
              <a:gd name="T53" fmla="*/ 569 h 889"/>
              <a:gd name="T54" fmla="*/ 83 w 151"/>
              <a:gd name="T55" fmla="*/ 838 h 889"/>
              <a:gd name="T56" fmla="*/ 92 w 151"/>
              <a:gd name="T57" fmla="*/ 846 h 889"/>
              <a:gd name="T58" fmla="*/ 117 w 151"/>
              <a:gd name="T59" fmla="*/ 846 h 889"/>
              <a:gd name="T60" fmla="*/ 125 w 151"/>
              <a:gd name="T61" fmla="*/ 838 h 889"/>
              <a:gd name="T62" fmla="*/ 117 w 151"/>
              <a:gd name="T63" fmla="*/ 653 h 889"/>
              <a:gd name="T64" fmla="*/ 134 w 151"/>
              <a:gd name="T65" fmla="*/ 637 h 889"/>
              <a:gd name="T66" fmla="*/ 134 w 151"/>
              <a:gd name="T67" fmla="*/ 637 h 889"/>
              <a:gd name="T68" fmla="*/ 150 w 151"/>
              <a:gd name="T69" fmla="*/ 653 h 889"/>
              <a:gd name="T70" fmla="*/ 150 w 151"/>
              <a:gd name="T71" fmla="*/ 838 h 889"/>
              <a:gd name="T72" fmla="*/ 142 w 151"/>
              <a:gd name="T73" fmla="*/ 871 h 889"/>
              <a:gd name="T74" fmla="*/ 100 w 151"/>
              <a:gd name="T75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1" h="889">
                <a:moveTo>
                  <a:pt x="100" y="888"/>
                </a:moveTo>
                <a:lnTo>
                  <a:pt x="100" y="888"/>
                </a:lnTo>
                <a:cubicBezTo>
                  <a:pt x="92" y="888"/>
                  <a:pt x="75" y="879"/>
                  <a:pt x="67" y="871"/>
                </a:cubicBezTo>
                <a:cubicBezTo>
                  <a:pt x="58" y="863"/>
                  <a:pt x="50" y="846"/>
                  <a:pt x="50" y="838"/>
                </a:cubicBezTo>
                <a:cubicBezTo>
                  <a:pt x="58" y="569"/>
                  <a:pt x="58" y="569"/>
                  <a:pt x="58" y="569"/>
                </a:cubicBezTo>
                <a:cubicBezTo>
                  <a:pt x="58" y="561"/>
                  <a:pt x="58" y="561"/>
                  <a:pt x="58" y="561"/>
                </a:cubicBezTo>
                <a:lnTo>
                  <a:pt x="50" y="561"/>
                </a:lnTo>
                <a:cubicBezTo>
                  <a:pt x="42" y="561"/>
                  <a:pt x="42" y="561"/>
                  <a:pt x="42" y="561"/>
                </a:cubicBezTo>
                <a:cubicBezTo>
                  <a:pt x="33" y="561"/>
                  <a:pt x="16" y="561"/>
                  <a:pt x="16" y="553"/>
                </a:cubicBezTo>
                <a:cubicBezTo>
                  <a:pt x="8" y="544"/>
                  <a:pt x="0" y="528"/>
                  <a:pt x="0" y="519"/>
                </a:cubicBezTo>
                <a:cubicBezTo>
                  <a:pt x="58" y="42"/>
                  <a:pt x="58" y="42"/>
                  <a:pt x="58" y="42"/>
                </a:cubicBezTo>
                <a:cubicBezTo>
                  <a:pt x="67" y="17"/>
                  <a:pt x="83" y="0"/>
                  <a:pt x="100" y="0"/>
                </a:cubicBezTo>
                <a:cubicBezTo>
                  <a:pt x="117" y="0"/>
                  <a:pt x="125" y="0"/>
                  <a:pt x="134" y="8"/>
                </a:cubicBezTo>
                <a:cubicBezTo>
                  <a:pt x="150" y="17"/>
                  <a:pt x="150" y="34"/>
                  <a:pt x="150" y="42"/>
                </a:cubicBezTo>
                <a:cubicBezTo>
                  <a:pt x="150" y="544"/>
                  <a:pt x="150" y="544"/>
                  <a:pt x="150" y="544"/>
                </a:cubicBezTo>
                <a:cubicBezTo>
                  <a:pt x="150" y="553"/>
                  <a:pt x="142" y="561"/>
                  <a:pt x="134" y="561"/>
                </a:cubicBezTo>
                <a:cubicBezTo>
                  <a:pt x="125" y="561"/>
                  <a:pt x="117" y="553"/>
                  <a:pt x="117" y="544"/>
                </a:cubicBezTo>
                <a:cubicBezTo>
                  <a:pt x="125" y="42"/>
                  <a:pt x="125" y="42"/>
                  <a:pt x="125" y="42"/>
                </a:cubicBezTo>
                <a:lnTo>
                  <a:pt x="117" y="34"/>
                </a:lnTo>
                <a:lnTo>
                  <a:pt x="109" y="34"/>
                </a:lnTo>
                <a:cubicBezTo>
                  <a:pt x="100" y="34"/>
                  <a:pt x="92" y="34"/>
                  <a:pt x="92" y="42"/>
                </a:cubicBezTo>
                <a:cubicBezTo>
                  <a:pt x="33" y="528"/>
                  <a:pt x="33" y="528"/>
                  <a:pt x="33" y="528"/>
                </a:cubicBezTo>
                <a:lnTo>
                  <a:pt x="33" y="528"/>
                </a:lnTo>
                <a:cubicBezTo>
                  <a:pt x="42" y="528"/>
                  <a:pt x="42" y="528"/>
                  <a:pt x="42" y="528"/>
                </a:cubicBezTo>
                <a:cubicBezTo>
                  <a:pt x="50" y="528"/>
                  <a:pt x="50" y="528"/>
                  <a:pt x="50" y="528"/>
                </a:cubicBezTo>
                <a:cubicBezTo>
                  <a:pt x="58" y="528"/>
                  <a:pt x="67" y="536"/>
                  <a:pt x="75" y="544"/>
                </a:cubicBezTo>
                <a:cubicBezTo>
                  <a:pt x="83" y="544"/>
                  <a:pt x="92" y="561"/>
                  <a:pt x="92" y="569"/>
                </a:cubicBezTo>
                <a:cubicBezTo>
                  <a:pt x="83" y="838"/>
                  <a:pt x="83" y="838"/>
                  <a:pt x="83" y="838"/>
                </a:cubicBezTo>
                <a:cubicBezTo>
                  <a:pt x="83" y="838"/>
                  <a:pt x="83" y="846"/>
                  <a:pt x="92" y="846"/>
                </a:cubicBezTo>
                <a:cubicBezTo>
                  <a:pt x="100" y="854"/>
                  <a:pt x="109" y="854"/>
                  <a:pt x="117" y="846"/>
                </a:cubicBezTo>
                <a:lnTo>
                  <a:pt x="125" y="838"/>
                </a:lnTo>
                <a:cubicBezTo>
                  <a:pt x="117" y="653"/>
                  <a:pt x="117" y="653"/>
                  <a:pt x="117" y="653"/>
                </a:cubicBezTo>
                <a:cubicBezTo>
                  <a:pt x="117" y="645"/>
                  <a:pt x="125" y="637"/>
                  <a:pt x="134" y="637"/>
                </a:cubicBezTo>
                <a:lnTo>
                  <a:pt x="134" y="637"/>
                </a:lnTo>
                <a:cubicBezTo>
                  <a:pt x="142" y="637"/>
                  <a:pt x="150" y="645"/>
                  <a:pt x="150" y="653"/>
                </a:cubicBezTo>
                <a:cubicBezTo>
                  <a:pt x="150" y="838"/>
                  <a:pt x="150" y="838"/>
                  <a:pt x="150" y="838"/>
                </a:cubicBezTo>
                <a:cubicBezTo>
                  <a:pt x="150" y="846"/>
                  <a:pt x="150" y="863"/>
                  <a:pt x="142" y="871"/>
                </a:cubicBezTo>
                <a:cubicBezTo>
                  <a:pt x="134" y="879"/>
                  <a:pt x="117" y="888"/>
                  <a:pt x="100" y="8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0" name="Grupo 479">
            <a:extLst>
              <a:ext uri="{FF2B5EF4-FFF2-40B4-BE49-F238E27FC236}">
                <a16:creationId xmlns:a16="http://schemas.microsoft.com/office/drawing/2014/main" id="{F465FC1D-8ECA-E242-AC8A-5F476BA4F1B8}"/>
              </a:ext>
            </a:extLst>
          </p:cNvPr>
          <p:cNvGrpSpPr/>
          <p:nvPr/>
        </p:nvGrpSpPr>
        <p:grpSpPr>
          <a:xfrm>
            <a:off x="2668308" y="1074452"/>
            <a:ext cx="19041035" cy="2561450"/>
            <a:chOff x="2668308" y="861425"/>
            <a:chExt cx="19041035" cy="2561450"/>
          </a:xfrm>
        </p:grpSpPr>
        <p:sp>
          <p:nvSpPr>
            <p:cNvPr id="481" name="CuadroTexto 480">
              <a:extLst>
                <a:ext uri="{FF2B5EF4-FFF2-40B4-BE49-F238E27FC236}">
                  <a16:creationId xmlns:a16="http://schemas.microsoft.com/office/drawing/2014/main" id="{7237E3EA-CE1D-2540-8866-69704A6F7CB6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482" name="CuadroTexto 481">
              <a:extLst>
                <a:ext uri="{FF2B5EF4-FFF2-40B4-BE49-F238E27FC236}">
                  <a16:creationId xmlns:a16="http://schemas.microsoft.com/office/drawing/2014/main" id="{6D2C3451-4626-7A47-8AE7-BFDFC8B4E15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83" name="Grupo 482">
            <a:extLst>
              <a:ext uri="{FF2B5EF4-FFF2-40B4-BE49-F238E27FC236}">
                <a16:creationId xmlns:a16="http://schemas.microsoft.com/office/drawing/2014/main" id="{8698EBE3-58BB-0B4C-A600-9CCBCFCCE1C0}"/>
              </a:ext>
            </a:extLst>
          </p:cNvPr>
          <p:cNvGrpSpPr/>
          <p:nvPr/>
        </p:nvGrpSpPr>
        <p:grpSpPr>
          <a:xfrm>
            <a:off x="2019455" y="5273591"/>
            <a:ext cx="3867647" cy="1273999"/>
            <a:chOff x="4263265" y="1952891"/>
            <a:chExt cx="4236804" cy="1273999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157381F2-D212-FD4D-B0A2-0336EEDA1576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5" name="Rectangle 40">
              <a:extLst>
                <a:ext uri="{FF2B5EF4-FFF2-40B4-BE49-F238E27FC236}">
                  <a16:creationId xmlns:a16="http://schemas.microsoft.com/office/drawing/2014/main" id="{18D269C9-73E4-D548-8A10-43E9DC90ABDC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46A5909D-55C3-B54E-B4C8-60933BEFC317}"/>
              </a:ext>
            </a:extLst>
          </p:cNvPr>
          <p:cNvGrpSpPr/>
          <p:nvPr/>
        </p:nvGrpSpPr>
        <p:grpSpPr>
          <a:xfrm>
            <a:off x="337035" y="8045450"/>
            <a:ext cx="3867647" cy="1273999"/>
            <a:chOff x="4263265" y="1952891"/>
            <a:chExt cx="4236804" cy="1273999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84749A73-3CF8-CE40-B963-91F33E27B52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8" name="Rectangle 40">
              <a:extLst>
                <a:ext uri="{FF2B5EF4-FFF2-40B4-BE49-F238E27FC236}">
                  <a16:creationId xmlns:a16="http://schemas.microsoft.com/office/drawing/2014/main" id="{A85B06DB-95D1-0345-AD4A-411FC44EF075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21F12B93-7A0F-544C-B833-DB61E084A21F}"/>
              </a:ext>
            </a:extLst>
          </p:cNvPr>
          <p:cNvGrpSpPr/>
          <p:nvPr/>
        </p:nvGrpSpPr>
        <p:grpSpPr>
          <a:xfrm>
            <a:off x="1923038" y="10914109"/>
            <a:ext cx="3867647" cy="1273999"/>
            <a:chOff x="4263265" y="1952891"/>
            <a:chExt cx="4236804" cy="1273999"/>
          </a:xfrm>
        </p:grpSpPr>
        <p:sp>
          <p:nvSpPr>
            <p:cNvPr id="490" name="CuadroTexto 395">
              <a:extLst>
                <a:ext uri="{FF2B5EF4-FFF2-40B4-BE49-F238E27FC236}">
                  <a16:creationId xmlns:a16="http://schemas.microsoft.com/office/drawing/2014/main" id="{2C1D99E2-29CF-D24F-B236-D49F6B5BABF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1" name="Rectangle 40">
              <a:extLst>
                <a:ext uri="{FF2B5EF4-FFF2-40B4-BE49-F238E27FC236}">
                  <a16:creationId xmlns:a16="http://schemas.microsoft.com/office/drawing/2014/main" id="{DC9BA708-4FE4-B544-A532-4037212549CE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31E7A366-4C01-C844-8F05-E4E495E90DA3}"/>
              </a:ext>
            </a:extLst>
          </p:cNvPr>
          <p:cNvGrpSpPr/>
          <p:nvPr/>
        </p:nvGrpSpPr>
        <p:grpSpPr>
          <a:xfrm>
            <a:off x="18617121" y="5268652"/>
            <a:ext cx="3427135" cy="1299514"/>
            <a:chOff x="4247967" y="10711881"/>
            <a:chExt cx="4236804" cy="1299514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26496919-964F-EC42-8803-E1FE1451458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4" name="Rectangle 40">
              <a:extLst>
                <a:ext uri="{FF2B5EF4-FFF2-40B4-BE49-F238E27FC236}">
                  <a16:creationId xmlns:a16="http://schemas.microsoft.com/office/drawing/2014/main" id="{C6B4A224-1B10-0A4C-8202-7CAAE944AE5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5" name="Grupo 494">
            <a:extLst>
              <a:ext uri="{FF2B5EF4-FFF2-40B4-BE49-F238E27FC236}">
                <a16:creationId xmlns:a16="http://schemas.microsoft.com/office/drawing/2014/main" id="{E5983067-9D04-4D44-9656-EF8A54E19551}"/>
              </a:ext>
            </a:extLst>
          </p:cNvPr>
          <p:cNvGrpSpPr/>
          <p:nvPr/>
        </p:nvGrpSpPr>
        <p:grpSpPr>
          <a:xfrm>
            <a:off x="20245559" y="8045450"/>
            <a:ext cx="3427135" cy="1299514"/>
            <a:chOff x="4247967" y="10711881"/>
            <a:chExt cx="4236804" cy="1299514"/>
          </a:xfrm>
        </p:grpSpPr>
        <p:sp>
          <p:nvSpPr>
            <p:cNvPr id="496" name="CuadroTexto 395">
              <a:extLst>
                <a:ext uri="{FF2B5EF4-FFF2-40B4-BE49-F238E27FC236}">
                  <a16:creationId xmlns:a16="http://schemas.microsoft.com/office/drawing/2014/main" id="{B9814CDE-8A40-9D4E-B615-A9D793723A35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97" name="Rectangle 40">
              <a:extLst>
                <a:ext uri="{FF2B5EF4-FFF2-40B4-BE49-F238E27FC236}">
                  <a16:creationId xmlns:a16="http://schemas.microsoft.com/office/drawing/2014/main" id="{0EAB17DD-5964-174D-826E-EE26F0A78C5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3C36D243-EE1C-B348-B8FB-8D4DE5704327}"/>
              </a:ext>
            </a:extLst>
          </p:cNvPr>
          <p:cNvGrpSpPr/>
          <p:nvPr/>
        </p:nvGrpSpPr>
        <p:grpSpPr>
          <a:xfrm>
            <a:off x="18582560" y="10842018"/>
            <a:ext cx="3427135" cy="1299514"/>
            <a:chOff x="4247967" y="10711881"/>
            <a:chExt cx="4236804" cy="1299514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09C897E2-76E3-C64C-94A3-647D9DFBD55D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0" name="Rectangle 40">
              <a:extLst>
                <a:ext uri="{FF2B5EF4-FFF2-40B4-BE49-F238E27FC236}">
                  <a16:creationId xmlns:a16="http://schemas.microsoft.com/office/drawing/2014/main" id="{79F32670-FB80-7044-A390-64108F011C4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81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">
            <a:extLst>
              <a:ext uri="{FF2B5EF4-FFF2-40B4-BE49-F238E27FC236}">
                <a16:creationId xmlns:a16="http://schemas.microsoft.com/office/drawing/2014/main" id="{7F40556B-E64F-C145-9FFD-0316888C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" y="4182411"/>
            <a:ext cx="13399481" cy="3440045"/>
          </a:xfrm>
          <a:custGeom>
            <a:avLst/>
            <a:gdLst>
              <a:gd name="T0" fmla="*/ 10109 w 10977"/>
              <a:gd name="T1" fmla="*/ 2431 h 2820"/>
              <a:gd name="T2" fmla="*/ 10109 w 10977"/>
              <a:gd name="T3" fmla="*/ 2431 h 2820"/>
              <a:gd name="T4" fmla="*/ 10976 w 10977"/>
              <a:gd name="T5" fmla="*/ 1413 h 2820"/>
              <a:gd name="T6" fmla="*/ 10178 w 10977"/>
              <a:gd name="T7" fmla="*/ 425 h 2820"/>
              <a:gd name="T8" fmla="*/ 8126 w 10977"/>
              <a:gd name="T9" fmla="*/ 91 h 2820"/>
              <a:gd name="T10" fmla="*/ 6948 w 10977"/>
              <a:gd name="T11" fmla="*/ 851 h 2820"/>
              <a:gd name="T12" fmla="*/ 5846 w 10977"/>
              <a:gd name="T13" fmla="*/ 844 h 2820"/>
              <a:gd name="T14" fmla="*/ 5306 w 10977"/>
              <a:gd name="T15" fmla="*/ 836 h 2820"/>
              <a:gd name="T16" fmla="*/ 5306 w 10977"/>
              <a:gd name="T17" fmla="*/ 836 h 2820"/>
              <a:gd name="T18" fmla="*/ 5291 w 10977"/>
              <a:gd name="T19" fmla="*/ 836 h 2820"/>
              <a:gd name="T20" fmla="*/ 4166 w 10977"/>
              <a:gd name="T21" fmla="*/ 828 h 2820"/>
              <a:gd name="T22" fmla="*/ 4166 w 10977"/>
              <a:gd name="T23" fmla="*/ 828 h 2820"/>
              <a:gd name="T24" fmla="*/ 2638 w 10977"/>
              <a:gd name="T25" fmla="*/ 813 h 2820"/>
              <a:gd name="T26" fmla="*/ 2638 w 10977"/>
              <a:gd name="T27" fmla="*/ 813 h 2820"/>
              <a:gd name="T28" fmla="*/ 639 w 10977"/>
              <a:gd name="T29" fmla="*/ 798 h 2820"/>
              <a:gd name="T30" fmla="*/ 190 w 10977"/>
              <a:gd name="T31" fmla="*/ 965 h 2820"/>
              <a:gd name="T32" fmla="*/ 0 w 10977"/>
              <a:gd name="T33" fmla="*/ 1413 h 2820"/>
              <a:gd name="T34" fmla="*/ 190 w 10977"/>
              <a:gd name="T35" fmla="*/ 1855 h 2820"/>
              <a:gd name="T36" fmla="*/ 631 w 10977"/>
              <a:gd name="T37" fmla="*/ 2029 h 2820"/>
              <a:gd name="T38" fmla="*/ 6956 w 10977"/>
              <a:gd name="T39" fmla="*/ 1976 h 2820"/>
              <a:gd name="T40" fmla="*/ 8126 w 10977"/>
              <a:gd name="T41" fmla="*/ 2720 h 2820"/>
              <a:gd name="T42" fmla="*/ 10109 w 10977"/>
              <a:gd name="T43" fmla="*/ 2431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77" h="2820">
                <a:moveTo>
                  <a:pt x="10109" y="2431"/>
                </a:moveTo>
                <a:lnTo>
                  <a:pt x="10109" y="2431"/>
                </a:lnTo>
                <a:cubicBezTo>
                  <a:pt x="10634" y="2257"/>
                  <a:pt x="10976" y="1855"/>
                  <a:pt x="10976" y="1413"/>
                </a:cubicBezTo>
                <a:cubicBezTo>
                  <a:pt x="10976" y="996"/>
                  <a:pt x="10672" y="615"/>
                  <a:pt x="10178" y="425"/>
                </a:cubicBezTo>
                <a:cubicBezTo>
                  <a:pt x="9396" y="121"/>
                  <a:pt x="8666" y="0"/>
                  <a:pt x="8126" y="91"/>
                </a:cubicBezTo>
                <a:cubicBezTo>
                  <a:pt x="7609" y="98"/>
                  <a:pt x="7153" y="395"/>
                  <a:pt x="6948" y="851"/>
                </a:cubicBezTo>
                <a:cubicBezTo>
                  <a:pt x="5846" y="844"/>
                  <a:pt x="5846" y="844"/>
                  <a:pt x="5846" y="844"/>
                </a:cubicBezTo>
                <a:cubicBezTo>
                  <a:pt x="5306" y="836"/>
                  <a:pt x="5306" y="836"/>
                  <a:pt x="5306" y="836"/>
                </a:cubicBezTo>
                <a:lnTo>
                  <a:pt x="5306" y="836"/>
                </a:lnTo>
                <a:cubicBezTo>
                  <a:pt x="5291" y="836"/>
                  <a:pt x="5291" y="836"/>
                  <a:pt x="5291" y="836"/>
                </a:cubicBezTo>
                <a:cubicBezTo>
                  <a:pt x="4166" y="828"/>
                  <a:pt x="4166" y="828"/>
                  <a:pt x="4166" y="828"/>
                </a:cubicBezTo>
                <a:lnTo>
                  <a:pt x="4166" y="828"/>
                </a:lnTo>
                <a:cubicBezTo>
                  <a:pt x="2638" y="813"/>
                  <a:pt x="2638" y="813"/>
                  <a:pt x="2638" y="813"/>
                </a:cubicBezTo>
                <a:lnTo>
                  <a:pt x="2638" y="813"/>
                </a:lnTo>
                <a:cubicBezTo>
                  <a:pt x="639" y="798"/>
                  <a:pt x="639" y="798"/>
                  <a:pt x="639" y="798"/>
                </a:cubicBezTo>
                <a:cubicBezTo>
                  <a:pt x="471" y="790"/>
                  <a:pt x="312" y="851"/>
                  <a:pt x="190" y="965"/>
                </a:cubicBezTo>
                <a:cubicBezTo>
                  <a:pt x="68" y="1087"/>
                  <a:pt x="0" y="1246"/>
                  <a:pt x="0" y="1413"/>
                </a:cubicBezTo>
                <a:cubicBezTo>
                  <a:pt x="0" y="1581"/>
                  <a:pt x="68" y="1733"/>
                  <a:pt x="190" y="1855"/>
                </a:cubicBezTo>
                <a:cubicBezTo>
                  <a:pt x="312" y="1969"/>
                  <a:pt x="464" y="2029"/>
                  <a:pt x="631" y="2029"/>
                </a:cubicBezTo>
                <a:cubicBezTo>
                  <a:pt x="6956" y="1976"/>
                  <a:pt x="6956" y="1976"/>
                  <a:pt x="6956" y="1976"/>
                </a:cubicBezTo>
                <a:cubicBezTo>
                  <a:pt x="7169" y="2423"/>
                  <a:pt x="7617" y="2712"/>
                  <a:pt x="8126" y="2720"/>
                </a:cubicBezTo>
                <a:cubicBezTo>
                  <a:pt x="8772" y="2819"/>
                  <a:pt x="9563" y="2621"/>
                  <a:pt x="10109" y="243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">
            <a:extLst>
              <a:ext uri="{FF2B5EF4-FFF2-40B4-BE49-F238E27FC236}">
                <a16:creationId xmlns:a16="http://schemas.microsoft.com/office/drawing/2014/main" id="{F6E06BAC-2609-3647-9D29-67AC928B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716" y="4349301"/>
            <a:ext cx="4796681" cy="3111651"/>
          </a:xfrm>
          <a:custGeom>
            <a:avLst/>
            <a:gdLst>
              <a:gd name="T0" fmla="*/ 243 w 3930"/>
              <a:gd name="T1" fmla="*/ 1787 h 2547"/>
              <a:gd name="T2" fmla="*/ 243 w 3930"/>
              <a:gd name="T3" fmla="*/ 1787 h 2547"/>
              <a:gd name="T4" fmla="*/ 1315 w 3930"/>
              <a:gd name="T5" fmla="*/ 2455 h 2547"/>
              <a:gd name="T6" fmla="*/ 3131 w 3930"/>
              <a:gd name="T7" fmla="*/ 2197 h 2547"/>
              <a:gd name="T8" fmla="*/ 3929 w 3930"/>
              <a:gd name="T9" fmla="*/ 1277 h 2547"/>
              <a:gd name="T10" fmla="*/ 3199 w 3930"/>
              <a:gd name="T11" fmla="*/ 381 h 2547"/>
              <a:gd name="T12" fmla="*/ 1315 w 3930"/>
              <a:gd name="T13" fmla="*/ 84 h 2547"/>
              <a:gd name="T14" fmla="*/ 235 w 3930"/>
              <a:gd name="T15" fmla="*/ 768 h 2547"/>
              <a:gd name="T16" fmla="*/ 243 w 3930"/>
              <a:gd name="T17" fmla="*/ 1787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0" h="2547">
                <a:moveTo>
                  <a:pt x="243" y="1787"/>
                </a:moveTo>
                <a:lnTo>
                  <a:pt x="243" y="1787"/>
                </a:lnTo>
                <a:cubicBezTo>
                  <a:pt x="433" y="2190"/>
                  <a:pt x="851" y="2455"/>
                  <a:pt x="1315" y="2455"/>
                </a:cubicBezTo>
                <a:cubicBezTo>
                  <a:pt x="1908" y="2546"/>
                  <a:pt x="2630" y="2371"/>
                  <a:pt x="3131" y="2197"/>
                </a:cubicBezTo>
                <a:cubicBezTo>
                  <a:pt x="3617" y="2038"/>
                  <a:pt x="3929" y="1681"/>
                  <a:pt x="3929" y="1277"/>
                </a:cubicBezTo>
                <a:cubicBezTo>
                  <a:pt x="3929" y="898"/>
                  <a:pt x="3648" y="555"/>
                  <a:pt x="3199" y="381"/>
                </a:cubicBezTo>
                <a:cubicBezTo>
                  <a:pt x="2478" y="107"/>
                  <a:pt x="1809" y="0"/>
                  <a:pt x="1315" y="84"/>
                </a:cubicBezTo>
                <a:cubicBezTo>
                  <a:pt x="844" y="84"/>
                  <a:pt x="426" y="358"/>
                  <a:pt x="235" y="768"/>
                </a:cubicBezTo>
                <a:cubicBezTo>
                  <a:pt x="235" y="768"/>
                  <a:pt x="0" y="1255"/>
                  <a:pt x="243" y="178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">
            <a:extLst>
              <a:ext uri="{FF2B5EF4-FFF2-40B4-BE49-F238E27FC236}">
                <a16:creationId xmlns:a16="http://schemas.microsoft.com/office/drawing/2014/main" id="{9C0C5D42-7260-C34C-8695-FAE7C5F9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397" y="7439417"/>
            <a:ext cx="188420" cy="188420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22"/>
                  <a:pt x="122" y="152"/>
                  <a:pt x="76" y="152"/>
                </a:cubicBezTo>
                <a:cubicBezTo>
                  <a:pt x="38" y="152"/>
                  <a:pt x="0" y="122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122" y="0"/>
                  <a:pt x="152" y="38"/>
                  <a:pt x="152" y="7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">
            <a:extLst>
              <a:ext uri="{FF2B5EF4-FFF2-40B4-BE49-F238E27FC236}">
                <a16:creationId xmlns:a16="http://schemas.microsoft.com/office/drawing/2014/main" id="{00F0AE0B-6B79-B64C-A525-F50129EE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915" y="6680345"/>
            <a:ext cx="188423" cy="199190"/>
          </a:xfrm>
          <a:custGeom>
            <a:avLst/>
            <a:gdLst>
              <a:gd name="T0" fmla="*/ 152 w 153"/>
              <a:gd name="T1" fmla="*/ 77 h 161"/>
              <a:gd name="T2" fmla="*/ 152 w 153"/>
              <a:gd name="T3" fmla="*/ 77 h 161"/>
              <a:gd name="T4" fmla="*/ 76 w 153"/>
              <a:gd name="T5" fmla="*/ 160 h 161"/>
              <a:gd name="T6" fmla="*/ 0 w 153"/>
              <a:gd name="T7" fmla="*/ 77 h 161"/>
              <a:gd name="T8" fmla="*/ 76 w 153"/>
              <a:gd name="T9" fmla="*/ 0 h 161"/>
              <a:gd name="T10" fmla="*/ 152 w 153"/>
              <a:gd name="T11" fmla="*/ 7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1">
                <a:moveTo>
                  <a:pt x="152" y="77"/>
                </a:moveTo>
                <a:lnTo>
                  <a:pt x="152" y="77"/>
                </a:lnTo>
                <a:cubicBezTo>
                  <a:pt x="152" y="122"/>
                  <a:pt x="121" y="160"/>
                  <a:pt x="76" y="160"/>
                </a:cubicBezTo>
                <a:cubicBezTo>
                  <a:pt x="38" y="160"/>
                  <a:pt x="0" y="122"/>
                  <a:pt x="0" y="77"/>
                </a:cubicBezTo>
                <a:cubicBezTo>
                  <a:pt x="0" y="38"/>
                  <a:pt x="38" y="0"/>
                  <a:pt x="76" y="0"/>
                </a:cubicBezTo>
                <a:cubicBezTo>
                  <a:pt x="121" y="0"/>
                  <a:pt x="152" y="38"/>
                  <a:pt x="152" y="77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D4DBDA5D-535D-8D40-BAB8-DC83D003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189" y="5253725"/>
            <a:ext cx="188423" cy="199187"/>
          </a:xfrm>
          <a:custGeom>
            <a:avLst/>
            <a:gdLst>
              <a:gd name="T0" fmla="*/ 152 w 153"/>
              <a:gd name="T1" fmla="*/ 76 h 161"/>
              <a:gd name="T2" fmla="*/ 152 w 153"/>
              <a:gd name="T3" fmla="*/ 76 h 161"/>
              <a:gd name="T4" fmla="*/ 76 w 153"/>
              <a:gd name="T5" fmla="*/ 160 h 161"/>
              <a:gd name="T6" fmla="*/ 0 w 153"/>
              <a:gd name="T7" fmla="*/ 76 h 161"/>
              <a:gd name="T8" fmla="*/ 76 w 153"/>
              <a:gd name="T9" fmla="*/ 0 h 161"/>
              <a:gd name="T10" fmla="*/ 152 w 153"/>
              <a:gd name="T11" fmla="*/ 7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1">
                <a:moveTo>
                  <a:pt x="152" y="76"/>
                </a:moveTo>
                <a:lnTo>
                  <a:pt x="152" y="76"/>
                </a:lnTo>
                <a:cubicBezTo>
                  <a:pt x="152" y="122"/>
                  <a:pt x="122" y="160"/>
                  <a:pt x="76" y="160"/>
                </a:cubicBezTo>
                <a:cubicBezTo>
                  <a:pt x="38" y="160"/>
                  <a:pt x="0" y="122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122" y="0"/>
                  <a:pt x="152" y="38"/>
                  <a:pt x="152" y="7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11357928-1566-6A4D-B19F-8C0CBEFC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9116" y="5716704"/>
            <a:ext cx="188423" cy="188420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7 w 153"/>
              <a:gd name="T5" fmla="*/ 152 h 153"/>
              <a:gd name="T6" fmla="*/ 0 w 153"/>
              <a:gd name="T7" fmla="*/ 76 h 153"/>
              <a:gd name="T8" fmla="*/ 77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22"/>
                  <a:pt x="122" y="152"/>
                  <a:pt x="77" y="152"/>
                </a:cubicBezTo>
                <a:cubicBezTo>
                  <a:pt x="39" y="152"/>
                  <a:pt x="0" y="122"/>
                  <a:pt x="0" y="76"/>
                </a:cubicBezTo>
                <a:cubicBezTo>
                  <a:pt x="0" y="38"/>
                  <a:pt x="39" y="0"/>
                  <a:pt x="77" y="0"/>
                </a:cubicBezTo>
                <a:cubicBezTo>
                  <a:pt x="122" y="0"/>
                  <a:pt x="152" y="38"/>
                  <a:pt x="152" y="7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7">
            <a:extLst>
              <a:ext uri="{FF2B5EF4-FFF2-40B4-BE49-F238E27FC236}">
                <a16:creationId xmlns:a16="http://schemas.microsoft.com/office/drawing/2014/main" id="{90336241-C69B-AC42-A00D-2B38F234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882" y="6335803"/>
            <a:ext cx="123818" cy="123822"/>
          </a:xfrm>
          <a:custGeom>
            <a:avLst/>
            <a:gdLst>
              <a:gd name="T0" fmla="*/ 99 w 100"/>
              <a:gd name="T1" fmla="*/ 46 h 100"/>
              <a:gd name="T2" fmla="*/ 99 w 100"/>
              <a:gd name="T3" fmla="*/ 46 h 100"/>
              <a:gd name="T4" fmla="*/ 53 w 100"/>
              <a:gd name="T5" fmla="*/ 99 h 100"/>
              <a:gd name="T6" fmla="*/ 0 w 100"/>
              <a:gd name="T7" fmla="*/ 46 h 100"/>
              <a:gd name="T8" fmla="*/ 53 w 100"/>
              <a:gd name="T9" fmla="*/ 0 h 100"/>
              <a:gd name="T10" fmla="*/ 99 w 100"/>
              <a:gd name="T11" fmla="*/ 4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99" y="46"/>
                </a:moveTo>
                <a:lnTo>
                  <a:pt x="99" y="46"/>
                </a:lnTo>
                <a:cubicBezTo>
                  <a:pt x="99" y="76"/>
                  <a:pt x="76" y="99"/>
                  <a:pt x="53" y="99"/>
                </a:cubicBezTo>
                <a:cubicBezTo>
                  <a:pt x="23" y="99"/>
                  <a:pt x="0" y="76"/>
                  <a:pt x="0" y="46"/>
                </a:cubicBezTo>
                <a:cubicBezTo>
                  <a:pt x="0" y="23"/>
                  <a:pt x="23" y="0"/>
                  <a:pt x="53" y="0"/>
                </a:cubicBezTo>
                <a:cubicBezTo>
                  <a:pt x="76" y="0"/>
                  <a:pt x="99" y="23"/>
                  <a:pt x="99" y="4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8">
            <a:extLst>
              <a:ext uri="{FF2B5EF4-FFF2-40B4-BE49-F238E27FC236}">
                <a16:creationId xmlns:a16="http://schemas.microsoft.com/office/drawing/2014/main" id="{DDAA1A58-0168-D64C-AE4E-5EF314F1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738" y="4952250"/>
            <a:ext cx="150737" cy="156119"/>
          </a:xfrm>
          <a:custGeom>
            <a:avLst/>
            <a:gdLst>
              <a:gd name="T0" fmla="*/ 122 w 123"/>
              <a:gd name="T1" fmla="*/ 60 h 130"/>
              <a:gd name="T2" fmla="*/ 122 w 123"/>
              <a:gd name="T3" fmla="*/ 60 h 130"/>
              <a:gd name="T4" fmla="*/ 61 w 123"/>
              <a:gd name="T5" fmla="*/ 129 h 130"/>
              <a:gd name="T6" fmla="*/ 0 w 123"/>
              <a:gd name="T7" fmla="*/ 60 h 130"/>
              <a:gd name="T8" fmla="*/ 61 w 123"/>
              <a:gd name="T9" fmla="*/ 0 h 130"/>
              <a:gd name="T10" fmla="*/ 122 w 123"/>
              <a:gd name="T11" fmla="*/ 6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0">
                <a:moveTo>
                  <a:pt x="122" y="60"/>
                </a:moveTo>
                <a:lnTo>
                  <a:pt x="122" y="60"/>
                </a:lnTo>
                <a:cubicBezTo>
                  <a:pt x="122" y="98"/>
                  <a:pt x="99" y="129"/>
                  <a:pt x="61" y="129"/>
                </a:cubicBezTo>
                <a:cubicBezTo>
                  <a:pt x="23" y="129"/>
                  <a:pt x="0" y="98"/>
                  <a:pt x="0" y="60"/>
                </a:cubicBezTo>
                <a:cubicBezTo>
                  <a:pt x="0" y="30"/>
                  <a:pt x="23" y="0"/>
                  <a:pt x="61" y="0"/>
                </a:cubicBezTo>
                <a:cubicBezTo>
                  <a:pt x="99" y="0"/>
                  <a:pt x="122" y="30"/>
                  <a:pt x="122" y="6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9">
            <a:extLst>
              <a:ext uri="{FF2B5EF4-FFF2-40B4-BE49-F238E27FC236}">
                <a16:creationId xmlns:a16="http://schemas.microsoft.com/office/drawing/2014/main" id="{2EBC8E44-39C8-814A-B6F8-44BDE875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186" y="6567294"/>
            <a:ext cx="156119" cy="156119"/>
          </a:xfrm>
          <a:custGeom>
            <a:avLst/>
            <a:gdLst>
              <a:gd name="T0" fmla="*/ 129 w 130"/>
              <a:gd name="T1" fmla="*/ 69 h 130"/>
              <a:gd name="T2" fmla="*/ 129 w 130"/>
              <a:gd name="T3" fmla="*/ 69 h 130"/>
              <a:gd name="T4" fmla="*/ 61 w 130"/>
              <a:gd name="T5" fmla="*/ 129 h 130"/>
              <a:gd name="T6" fmla="*/ 0 w 130"/>
              <a:gd name="T7" fmla="*/ 69 h 130"/>
              <a:gd name="T8" fmla="*/ 61 w 130"/>
              <a:gd name="T9" fmla="*/ 0 h 130"/>
              <a:gd name="T10" fmla="*/ 129 w 130"/>
              <a:gd name="T11" fmla="*/ 6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30">
                <a:moveTo>
                  <a:pt x="129" y="69"/>
                </a:moveTo>
                <a:lnTo>
                  <a:pt x="129" y="69"/>
                </a:lnTo>
                <a:cubicBezTo>
                  <a:pt x="129" y="99"/>
                  <a:pt x="99" y="129"/>
                  <a:pt x="61" y="129"/>
                </a:cubicBezTo>
                <a:cubicBezTo>
                  <a:pt x="30" y="129"/>
                  <a:pt x="0" y="99"/>
                  <a:pt x="0" y="69"/>
                </a:cubicBezTo>
                <a:cubicBezTo>
                  <a:pt x="0" y="31"/>
                  <a:pt x="30" y="0"/>
                  <a:pt x="61" y="0"/>
                </a:cubicBezTo>
                <a:cubicBezTo>
                  <a:pt x="99" y="0"/>
                  <a:pt x="129" y="31"/>
                  <a:pt x="129" y="69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0">
            <a:extLst>
              <a:ext uri="{FF2B5EF4-FFF2-40B4-BE49-F238E27FC236}">
                <a16:creationId xmlns:a16="http://schemas.microsoft.com/office/drawing/2014/main" id="{158DF299-23B3-6142-A7DF-96AD4BC1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413" y="5286026"/>
            <a:ext cx="75369" cy="75369"/>
          </a:xfrm>
          <a:custGeom>
            <a:avLst/>
            <a:gdLst>
              <a:gd name="T0" fmla="*/ 61 w 62"/>
              <a:gd name="T1" fmla="*/ 31 h 62"/>
              <a:gd name="T2" fmla="*/ 61 w 62"/>
              <a:gd name="T3" fmla="*/ 31 h 62"/>
              <a:gd name="T4" fmla="*/ 31 w 62"/>
              <a:gd name="T5" fmla="*/ 61 h 62"/>
              <a:gd name="T6" fmla="*/ 0 w 62"/>
              <a:gd name="T7" fmla="*/ 31 h 62"/>
              <a:gd name="T8" fmla="*/ 31 w 62"/>
              <a:gd name="T9" fmla="*/ 0 h 62"/>
              <a:gd name="T10" fmla="*/ 61 w 62"/>
              <a:gd name="T11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1"/>
                </a:moveTo>
                <a:lnTo>
                  <a:pt x="61" y="31"/>
                </a:lnTo>
                <a:cubicBezTo>
                  <a:pt x="61" y="46"/>
                  <a:pt x="46" y="61"/>
                  <a:pt x="31" y="61"/>
                </a:cubicBezTo>
                <a:cubicBezTo>
                  <a:pt x="15" y="61"/>
                  <a:pt x="0" y="46"/>
                  <a:pt x="0" y="31"/>
                </a:cubicBezTo>
                <a:cubicBezTo>
                  <a:pt x="0" y="15"/>
                  <a:pt x="15" y="0"/>
                  <a:pt x="31" y="0"/>
                </a:cubicBezTo>
                <a:cubicBezTo>
                  <a:pt x="46" y="0"/>
                  <a:pt x="61" y="15"/>
                  <a:pt x="61" y="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F2E1E746-D84A-BB4B-9680-CB132FD2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803" y="6578061"/>
            <a:ext cx="75369" cy="75369"/>
          </a:xfrm>
          <a:custGeom>
            <a:avLst/>
            <a:gdLst>
              <a:gd name="T0" fmla="*/ 61 w 62"/>
              <a:gd name="T1" fmla="*/ 30 h 62"/>
              <a:gd name="T2" fmla="*/ 61 w 62"/>
              <a:gd name="T3" fmla="*/ 30 h 62"/>
              <a:gd name="T4" fmla="*/ 31 w 62"/>
              <a:gd name="T5" fmla="*/ 61 h 62"/>
              <a:gd name="T6" fmla="*/ 0 w 62"/>
              <a:gd name="T7" fmla="*/ 30 h 62"/>
              <a:gd name="T8" fmla="*/ 31 w 62"/>
              <a:gd name="T9" fmla="*/ 0 h 62"/>
              <a:gd name="T10" fmla="*/ 61 w 62"/>
              <a:gd name="T11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0"/>
                </a:moveTo>
                <a:lnTo>
                  <a:pt x="61" y="30"/>
                </a:lnTo>
                <a:cubicBezTo>
                  <a:pt x="61" y="46"/>
                  <a:pt x="46" y="61"/>
                  <a:pt x="31" y="61"/>
                </a:cubicBezTo>
                <a:cubicBezTo>
                  <a:pt x="15" y="61"/>
                  <a:pt x="0" y="46"/>
                  <a:pt x="0" y="30"/>
                </a:cubicBezTo>
                <a:cubicBezTo>
                  <a:pt x="0" y="8"/>
                  <a:pt x="15" y="0"/>
                  <a:pt x="31" y="0"/>
                </a:cubicBezTo>
                <a:cubicBezTo>
                  <a:pt x="46" y="0"/>
                  <a:pt x="61" y="8"/>
                  <a:pt x="61" y="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D7F0A368-D7D2-0C40-99B3-23DD25F8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927" y="6141997"/>
            <a:ext cx="75369" cy="75369"/>
          </a:xfrm>
          <a:custGeom>
            <a:avLst/>
            <a:gdLst>
              <a:gd name="T0" fmla="*/ 61 w 62"/>
              <a:gd name="T1" fmla="*/ 31 h 63"/>
              <a:gd name="T2" fmla="*/ 61 w 62"/>
              <a:gd name="T3" fmla="*/ 31 h 63"/>
              <a:gd name="T4" fmla="*/ 30 w 62"/>
              <a:gd name="T5" fmla="*/ 62 h 63"/>
              <a:gd name="T6" fmla="*/ 0 w 62"/>
              <a:gd name="T7" fmla="*/ 31 h 63"/>
              <a:gd name="T8" fmla="*/ 30 w 62"/>
              <a:gd name="T9" fmla="*/ 0 h 63"/>
              <a:gd name="T10" fmla="*/ 61 w 62"/>
              <a:gd name="T11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3">
                <a:moveTo>
                  <a:pt x="61" y="31"/>
                </a:moveTo>
                <a:lnTo>
                  <a:pt x="61" y="31"/>
                </a:lnTo>
                <a:cubicBezTo>
                  <a:pt x="61" y="46"/>
                  <a:pt x="45" y="62"/>
                  <a:pt x="30" y="62"/>
                </a:cubicBezTo>
                <a:cubicBezTo>
                  <a:pt x="15" y="62"/>
                  <a:pt x="0" y="46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45" y="0"/>
                  <a:pt x="61" y="16"/>
                  <a:pt x="61" y="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3">
            <a:extLst>
              <a:ext uri="{FF2B5EF4-FFF2-40B4-BE49-F238E27FC236}">
                <a16:creationId xmlns:a16="http://schemas.microsoft.com/office/drawing/2014/main" id="{AE064323-ACE2-3047-91CD-AD0C2779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805" y="5447530"/>
            <a:ext cx="188423" cy="188420"/>
          </a:xfrm>
          <a:custGeom>
            <a:avLst/>
            <a:gdLst>
              <a:gd name="T0" fmla="*/ 152 w 153"/>
              <a:gd name="T1" fmla="*/ 75 h 153"/>
              <a:gd name="T2" fmla="*/ 152 w 153"/>
              <a:gd name="T3" fmla="*/ 75 h 153"/>
              <a:gd name="T4" fmla="*/ 76 w 153"/>
              <a:gd name="T5" fmla="*/ 152 h 153"/>
              <a:gd name="T6" fmla="*/ 0 w 153"/>
              <a:gd name="T7" fmla="*/ 75 h 153"/>
              <a:gd name="T8" fmla="*/ 76 w 153"/>
              <a:gd name="T9" fmla="*/ 0 h 153"/>
              <a:gd name="T10" fmla="*/ 152 w 153"/>
              <a:gd name="T11" fmla="*/ 7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5"/>
                </a:moveTo>
                <a:lnTo>
                  <a:pt x="152" y="75"/>
                </a:lnTo>
                <a:cubicBezTo>
                  <a:pt x="152" y="114"/>
                  <a:pt x="114" y="152"/>
                  <a:pt x="76" y="152"/>
                </a:cubicBezTo>
                <a:cubicBezTo>
                  <a:pt x="30" y="152"/>
                  <a:pt x="0" y="114"/>
                  <a:pt x="0" y="75"/>
                </a:cubicBezTo>
                <a:cubicBezTo>
                  <a:pt x="0" y="30"/>
                  <a:pt x="30" y="0"/>
                  <a:pt x="76" y="0"/>
                </a:cubicBezTo>
                <a:cubicBezTo>
                  <a:pt x="114" y="0"/>
                  <a:pt x="152" y="30"/>
                  <a:pt x="152" y="75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4">
            <a:extLst>
              <a:ext uri="{FF2B5EF4-FFF2-40B4-BE49-F238E27FC236}">
                <a16:creationId xmlns:a16="http://schemas.microsoft.com/office/drawing/2014/main" id="{C7F9DD0C-6445-0E4D-B58C-7D30C96D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672" y="7439417"/>
            <a:ext cx="188420" cy="188420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22"/>
                  <a:pt x="122" y="152"/>
                  <a:pt x="76" y="152"/>
                </a:cubicBezTo>
                <a:cubicBezTo>
                  <a:pt x="31" y="152"/>
                  <a:pt x="0" y="122"/>
                  <a:pt x="0" y="76"/>
                </a:cubicBezTo>
                <a:cubicBezTo>
                  <a:pt x="0" y="38"/>
                  <a:pt x="31" y="0"/>
                  <a:pt x="76" y="0"/>
                </a:cubicBezTo>
                <a:cubicBezTo>
                  <a:pt x="122" y="0"/>
                  <a:pt x="152" y="38"/>
                  <a:pt x="152" y="7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5">
            <a:extLst>
              <a:ext uri="{FF2B5EF4-FFF2-40B4-BE49-F238E27FC236}">
                <a16:creationId xmlns:a16="http://schemas.microsoft.com/office/drawing/2014/main" id="{FD628B88-6F8B-EA4F-9928-4C5DEF50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77" y="4451585"/>
            <a:ext cx="188423" cy="188423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14"/>
                  <a:pt x="121" y="152"/>
                  <a:pt x="76" y="152"/>
                </a:cubicBezTo>
                <a:cubicBezTo>
                  <a:pt x="30" y="152"/>
                  <a:pt x="0" y="114"/>
                  <a:pt x="0" y="76"/>
                </a:cubicBezTo>
                <a:cubicBezTo>
                  <a:pt x="0" y="30"/>
                  <a:pt x="30" y="0"/>
                  <a:pt x="76" y="0"/>
                </a:cubicBezTo>
                <a:cubicBezTo>
                  <a:pt x="121" y="0"/>
                  <a:pt x="152" y="30"/>
                  <a:pt x="152" y="7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6">
            <a:extLst>
              <a:ext uri="{FF2B5EF4-FFF2-40B4-BE49-F238E27FC236}">
                <a16:creationId xmlns:a16="http://schemas.microsoft.com/office/drawing/2014/main" id="{724F50EC-B226-AA49-BA82-06CE7E47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" y="8887572"/>
            <a:ext cx="13399481" cy="3445426"/>
          </a:xfrm>
          <a:custGeom>
            <a:avLst/>
            <a:gdLst>
              <a:gd name="T0" fmla="*/ 10109 w 10977"/>
              <a:gd name="T1" fmla="*/ 2432 h 2821"/>
              <a:gd name="T2" fmla="*/ 10109 w 10977"/>
              <a:gd name="T3" fmla="*/ 2432 h 2821"/>
              <a:gd name="T4" fmla="*/ 10976 w 10977"/>
              <a:gd name="T5" fmla="*/ 1421 h 2821"/>
              <a:gd name="T6" fmla="*/ 10178 w 10977"/>
              <a:gd name="T7" fmla="*/ 426 h 2821"/>
              <a:gd name="T8" fmla="*/ 8126 w 10977"/>
              <a:gd name="T9" fmla="*/ 99 h 2821"/>
              <a:gd name="T10" fmla="*/ 6948 w 10977"/>
              <a:gd name="T11" fmla="*/ 851 h 2821"/>
              <a:gd name="T12" fmla="*/ 5846 w 10977"/>
              <a:gd name="T13" fmla="*/ 843 h 2821"/>
              <a:gd name="T14" fmla="*/ 5306 w 10977"/>
              <a:gd name="T15" fmla="*/ 836 h 2821"/>
              <a:gd name="T16" fmla="*/ 5306 w 10977"/>
              <a:gd name="T17" fmla="*/ 836 h 2821"/>
              <a:gd name="T18" fmla="*/ 5291 w 10977"/>
              <a:gd name="T19" fmla="*/ 836 h 2821"/>
              <a:gd name="T20" fmla="*/ 4166 w 10977"/>
              <a:gd name="T21" fmla="*/ 828 h 2821"/>
              <a:gd name="T22" fmla="*/ 4166 w 10977"/>
              <a:gd name="T23" fmla="*/ 828 h 2821"/>
              <a:gd name="T24" fmla="*/ 2638 w 10977"/>
              <a:gd name="T25" fmla="*/ 813 h 2821"/>
              <a:gd name="T26" fmla="*/ 2638 w 10977"/>
              <a:gd name="T27" fmla="*/ 813 h 2821"/>
              <a:gd name="T28" fmla="*/ 639 w 10977"/>
              <a:gd name="T29" fmla="*/ 798 h 2821"/>
              <a:gd name="T30" fmla="*/ 190 w 10977"/>
              <a:gd name="T31" fmla="*/ 973 h 2821"/>
              <a:gd name="T32" fmla="*/ 0 w 10977"/>
              <a:gd name="T33" fmla="*/ 1414 h 2821"/>
              <a:gd name="T34" fmla="*/ 190 w 10977"/>
              <a:gd name="T35" fmla="*/ 1855 h 2821"/>
              <a:gd name="T36" fmla="*/ 631 w 10977"/>
              <a:gd name="T37" fmla="*/ 2029 h 2821"/>
              <a:gd name="T38" fmla="*/ 6956 w 10977"/>
              <a:gd name="T39" fmla="*/ 1976 h 2821"/>
              <a:gd name="T40" fmla="*/ 8126 w 10977"/>
              <a:gd name="T41" fmla="*/ 2721 h 2821"/>
              <a:gd name="T42" fmla="*/ 10109 w 10977"/>
              <a:gd name="T43" fmla="*/ 2432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77" h="2821">
                <a:moveTo>
                  <a:pt x="10109" y="2432"/>
                </a:moveTo>
                <a:lnTo>
                  <a:pt x="10109" y="2432"/>
                </a:lnTo>
                <a:cubicBezTo>
                  <a:pt x="10634" y="2258"/>
                  <a:pt x="10976" y="1855"/>
                  <a:pt x="10976" y="1421"/>
                </a:cubicBezTo>
                <a:cubicBezTo>
                  <a:pt x="10976" y="1003"/>
                  <a:pt x="10672" y="623"/>
                  <a:pt x="10178" y="426"/>
                </a:cubicBezTo>
                <a:cubicBezTo>
                  <a:pt x="9396" y="121"/>
                  <a:pt x="8666" y="0"/>
                  <a:pt x="8126" y="99"/>
                </a:cubicBezTo>
                <a:cubicBezTo>
                  <a:pt x="7609" y="99"/>
                  <a:pt x="7153" y="395"/>
                  <a:pt x="6948" y="851"/>
                </a:cubicBezTo>
                <a:cubicBezTo>
                  <a:pt x="5846" y="843"/>
                  <a:pt x="5846" y="843"/>
                  <a:pt x="5846" y="843"/>
                </a:cubicBezTo>
                <a:cubicBezTo>
                  <a:pt x="5306" y="836"/>
                  <a:pt x="5306" y="836"/>
                  <a:pt x="5306" y="836"/>
                </a:cubicBezTo>
                <a:lnTo>
                  <a:pt x="5306" y="836"/>
                </a:lnTo>
                <a:cubicBezTo>
                  <a:pt x="5291" y="836"/>
                  <a:pt x="5291" y="836"/>
                  <a:pt x="5291" y="836"/>
                </a:cubicBezTo>
                <a:cubicBezTo>
                  <a:pt x="4166" y="828"/>
                  <a:pt x="4166" y="828"/>
                  <a:pt x="4166" y="828"/>
                </a:cubicBezTo>
                <a:lnTo>
                  <a:pt x="4166" y="828"/>
                </a:lnTo>
                <a:cubicBezTo>
                  <a:pt x="2638" y="813"/>
                  <a:pt x="2638" y="813"/>
                  <a:pt x="2638" y="813"/>
                </a:cubicBezTo>
                <a:lnTo>
                  <a:pt x="2638" y="813"/>
                </a:lnTo>
                <a:cubicBezTo>
                  <a:pt x="639" y="798"/>
                  <a:pt x="639" y="798"/>
                  <a:pt x="639" y="798"/>
                </a:cubicBezTo>
                <a:cubicBezTo>
                  <a:pt x="471" y="790"/>
                  <a:pt x="312" y="851"/>
                  <a:pt x="190" y="973"/>
                </a:cubicBezTo>
                <a:cubicBezTo>
                  <a:pt x="68" y="1087"/>
                  <a:pt x="0" y="1247"/>
                  <a:pt x="0" y="1414"/>
                </a:cubicBezTo>
                <a:cubicBezTo>
                  <a:pt x="0" y="1581"/>
                  <a:pt x="68" y="1741"/>
                  <a:pt x="190" y="1855"/>
                </a:cubicBezTo>
                <a:cubicBezTo>
                  <a:pt x="312" y="1969"/>
                  <a:pt x="464" y="2037"/>
                  <a:pt x="631" y="2029"/>
                </a:cubicBezTo>
                <a:cubicBezTo>
                  <a:pt x="6956" y="1976"/>
                  <a:pt x="6956" y="1976"/>
                  <a:pt x="6956" y="1976"/>
                </a:cubicBezTo>
                <a:cubicBezTo>
                  <a:pt x="7169" y="2425"/>
                  <a:pt x="7617" y="2714"/>
                  <a:pt x="8126" y="2721"/>
                </a:cubicBezTo>
                <a:cubicBezTo>
                  <a:pt x="8772" y="2820"/>
                  <a:pt x="9563" y="2622"/>
                  <a:pt x="10109" y="243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7">
            <a:extLst>
              <a:ext uri="{FF2B5EF4-FFF2-40B4-BE49-F238E27FC236}">
                <a16:creationId xmlns:a16="http://schemas.microsoft.com/office/drawing/2014/main" id="{32840156-634B-1E45-9232-116F07F3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716" y="9054461"/>
            <a:ext cx="4796681" cy="3117033"/>
          </a:xfrm>
          <a:custGeom>
            <a:avLst/>
            <a:gdLst>
              <a:gd name="T0" fmla="*/ 243 w 3930"/>
              <a:gd name="T1" fmla="*/ 1786 h 2555"/>
              <a:gd name="T2" fmla="*/ 243 w 3930"/>
              <a:gd name="T3" fmla="*/ 1786 h 2555"/>
              <a:gd name="T4" fmla="*/ 1315 w 3930"/>
              <a:gd name="T5" fmla="*/ 2463 h 2555"/>
              <a:gd name="T6" fmla="*/ 3131 w 3930"/>
              <a:gd name="T7" fmla="*/ 2204 h 2555"/>
              <a:gd name="T8" fmla="*/ 3929 w 3930"/>
              <a:gd name="T9" fmla="*/ 1277 h 2555"/>
              <a:gd name="T10" fmla="*/ 3199 w 3930"/>
              <a:gd name="T11" fmla="*/ 380 h 2555"/>
              <a:gd name="T12" fmla="*/ 1315 w 3930"/>
              <a:gd name="T13" fmla="*/ 83 h 2555"/>
              <a:gd name="T14" fmla="*/ 235 w 3930"/>
              <a:gd name="T15" fmla="*/ 767 h 2555"/>
              <a:gd name="T16" fmla="*/ 243 w 3930"/>
              <a:gd name="T17" fmla="*/ 1786 h 2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0" h="2555">
                <a:moveTo>
                  <a:pt x="243" y="1786"/>
                </a:moveTo>
                <a:lnTo>
                  <a:pt x="243" y="1786"/>
                </a:lnTo>
                <a:cubicBezTo>
                  <a:pt x="433" y="2189"/>
                  <a:pt x="851" y="2455"/>
                  <a:pt x="1315" y="2463"/>
                </a:cubicBezTo>
                <a:cubicBezTo>
                  <a:pt x="1908" y="2554"/>
                  <a:pt x="2630" y="2371"/>
                  <a:pt x="3131" y="2204"/>
                </a:cubicBezTo>
                <a:cubicBezTo>
                  <a:pt x="3617" y="2037"/>
                  <a:pt x="3929" y="1679"/>
                  <a:pt x="3929" y="1277"/>
                </a:cubicBezTo>
                <a:cubicBezTo>
                  <a:pt x="3929" y="904"/>
                  <a:pt x="3648" y="554"/>
                  <a:pt x="3199" y="380"/>
                </a:cubicBezTo>
                <a:cubicBezTo>
                  <a:pt x="2478" y="106"/>
                  <a:pt x="1809" y="0"/>
                  <a:pt x="1315" y="83"/>
                </a:cubicBezTo>
                <a:cubicBezTo>
                  <a:pt x="844" y="83"/>
                  <a:pt x="426" y="357"/>
                  <a:pt x="235" y="767"/>
                </a:cubicBezTo>
                <a:cubicBezTo>
                  <a:pt x="235" y="767"/>
                  <a:pt x="0" y="1262"/>
                  <a:pt x="243" y="17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8">
            <a:extLst>
              <a:ext uri="{FF2B5EF4-FFF2-40B4-BE49-F238E27FC236}">
                <a16:creationId xmlns:a16="http://schemas.microsoft.com/office/drawing/2014/main" id="{7CDBB820-C5ED-A44B-A728-2FD0C1BE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397" y="12144578"/>
            <a:ext cx="188420" cy="199187"/>
          </a:xfrm>
          <a:custGeom>
            <a:avLst/>
            <a:gdLst>
              <a:gd name="T0" fmla="*/ 152 w 153"/>
              <a:gd name="T1" fmla="*/ 84 h 161"/>
              <a:gd name="T2" fmla="*/ 152 w 153"/>
              <a:gd name="T3" fmla="*/ 84 h 161"/>
              <a:gd name="T4" fmla="*/ 76 w 153"/>
              <a:gd name="T5" fmla="*/ 160 h 161"/>
              <a:gd name="T6" fmla="*/ 0 w 153"/>
              <a:gd name="T7" fmla="*/ 84 h 161"/>
              <a:gd name="T8" fmla="*/ 76 w 153"/>
              <a:gd name="T9" fmla="*/ 0 h 161"/>
              <a:gd name="T10" fmla="*/ 152 w 153"/>
              <a:gd name="T11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1">
                <a:moveTo>
                  <a:pt x="152" y="84"/>
                </a:moveTo>
                <a:lnTo>
                  <a:pt x="152" y="84"/>
                </a:lnTo>
                <a:cubicBezTo>
                  <a:pt x="152" y="122"/>
                  <a:pt x="122" y="160"/>
                  <a:pt x="76" y="160"/>
                </a:cubicBezTo>
                <a:cubicBezTo>
                  <a:pt x="38" y="160"/>
                  <a:pt x="0" y="122"/>
                  <a:pt x="0" y="84"/>
                </a:cubicBezTo>
                <a:cubicBezTo>
                  <a:pt x="0" y="38"/>
                  <a:pt x="38" y="0"/>
                  <a:pt x="76" y="0"/>
                </a:cubicBezTo>
                <a:cubicBezTo>
                  <a:pt x="122" y="0"/>
                  <a:pt x="152" y="38"/>
                  <a:pt x="152" y="8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9">
            <a:extLst>
              <a:ext uri="{FF2B5EF4-FFF2-40B4-BE49-F238E27FC236}">
                <a16:creationId xmlns:a16="http://schemas.microsoft.com/office/drawing/2014/main" id="{401121DD-E8E9-1643-A527-7B2871CC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915" y="11390891"/>
            <a:ext cx="188423" cy="188420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14"/>
                  <a:pt x="121" y="152"/>
                  <a:pt x="76" y="152"/>
                </a:cubicBezTo>
                <a:cubicBezTo>
                  <a:pt x="38" y="152"/>
                  <a:pt x="0" y="114"/>
                  <a:pt x="0" y="76"/>
                </a:cubicBezTo>
                <a:cubicBezTo>
                  <a:pt x="0" y="31"/>
                  <a:pt x="38" y="0"/>
                  <a:pt x="76" y="0"/>
                </a:cubicBezTo>
                <a:cubicBezTo>
                  <a:pt x="121" y="0"/>
                  <a:pt x="152" y="31"/>
                  <a:pt x="152" y="7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0">
            <a:extLst>
              <a:ext uri="{FF2B5EF4-FFF2-40B4-BE49-F238E27FC236}">
                <a16:creationId xmlns:a16="http://schemas.microsoft.com/office/drawing/2014/main" id="{71FD01A9-74EA-1349-960E-E160CBD5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189" y="9964267"/>
            <a:ext cx="188423" cy="188423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13"/>
                  <a:pt x="122" y="152"/>
                  <a:pt x="76" y="152"/>
                </a:cubicBezTo>
                <a:cubicBezTo>
                  <a:pt x="38" y="152"/>
                  <a:pt x="0" y="113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52" y="30"/>
                  <a:pt x="152" y="7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EDEE9035-4C34-6F4F-B1C2-DF716441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9116" y="10416480"/>
            <a:ext cx="188423" cy="199190"/>
          </a:xfrm>
          <a:custGeom>
            <a:avLst/>
            <a:gdLst>
              <a:gd name="T0" fmla="*/ 152 w 153"/>
              <a:gd name="T1" fmla="*/ 84 h 161"/>
              <a:gd name="T2" fmla="*/ 152 w 153"/>
              <a:gd name="T3" fmla="*/ 84 h 161"/>
              <a:gd name="T4" fmla="*/ 77 w 153"/>
              <a:gd name="T5" fmla="*/ 160 h 161"/>
              <a:gd name="T6" fmla="*/ 0 w 153"/>
              <a:gd name="T7" fmla="*/ 84 h 161"/>
              <a:gd name="T8" fmla="*/ 77 w 153"/>
              <a:gd name="T9" fmla="*/ 0 h 161"/>
              <a:gd name="T10" fmla="*/ 152 w 153"/>
              <a:gd name="T11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1">
                <a:moveTo>
                  <a:pt x="152" y="84"/>
                </a:moveTo>
                <a:lnTo>
                  <a:pt x="152" y="84"/>
                </a:lnTo>
                <a:cubicBezTo>
                  <a:pt x="152" y="122"/>
                  <a:pt x="122" y="160"/>
                  <a:pt x="77" y="160"/>
                </a:cubicBezTo>
                <a:cubicBezTo>
                  <a:pt x="39" y="160"/>
                  <a:pt x="0" y="122"/>
                  <a:pt x="0" y="84"/>
                </a:cubicBezTo>
                <a:cubicBezTo>
                  <a:pt x="0" y="38"/>
                  <a:pt x="39" y="0"/>
                  <a:pt x="77" y="0"/>
                </a:cubicBezTo>
                <a:cubicBezTo>
                  <a:pt x="122" y="0"/>
                  <a:pt x="152" y="38"/>
                  <a:pt x="152" y="8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2">
            <a:extLst>
              <a:ext uri="{FF2B5EF4-FFF2-40B4-BE49-F238E27FC236}">
                <a16:creationId xmlns:a16="http://schemas.microsoft.com/office/drawing/2014/main" id="{68B1B945-C9EF-9C4F-BF48-8E457A38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882" y="11040963"/>
            <a:ext cx="123818" cy="123822"/>
          </a:xfrm>
          <a:custGeom>
            <a:avLst/>
            <a:gdLst>
              <a:gd name="T0" fmla="*/ 99 w 100"/>
              <a:gd name="T1" fmla="*/ 53 h 100"/>
              <a:gd name="T2" fmla="*/ 99 w 100"/>
              <a:gd name="T3" fmla="*/ 53 h 100"/>
              <a:gd name="T4" fmla="*/ 53 w 100"/>
              <a:gd name="T5" fmla="*/ 99 h 100"/>
              <a:gd name="T6" fmla="*/ 0 w 100"/>
              <a:gd name="T7" fmla="*/ 53 h 100"/>
              <a:gd name="T8" fmla="*/ 53 w 100"/>
              <a:gd name="T9" fmla="*/ 0 h 100"/>
              <a:gd name="T10" fmla="*/ 99 w 100"/>
              <a:gd name="T11" fmla="*/ 5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99" y="53"/>
                </a:moveTo>
                <a:lnTo>
                  <a:pt x="99" y="53"/>
                </a:lnTo>
                <a:cubicBezTo>
                  <a:pt x="99" y="76"/>
                  <a:pt x="76" y="99"/>
                  <a:pt x="53" y="99"/>
                </a:cubicBezTo>
                <a:cubicBezTo>
                  <a:pt x="23" y="99"/>
                  <a:pt x="0" y="76"/>
                  <a:pt x="0" y="53"/>
                </a:cubicBezTo>
                <a:cubicBezTo>
                  <a:pt x="0" y="23"/>
                  <a:pt x="23" y="0"/>
                  <a:pt x="53" y="0"/>
                </a:cubicBezTo>
                <a:cubicBezTo>
                  <a:pt x="76" y="0"/>
                  <a:pt x="99" y="23"/>
                  <a:pt x="99" y="5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">
            <a:extLst>
              <a:ext uri="{FF2B5EF4-FFF2-40B4-BE49-F238E27FC236}">
                <a16:creationId xmlns:a16="http://schemas.microsoft.com/office/drawing/2014/main" id="{188C17BE-11AE-F941-9B5B-CF9B6C89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738" y="9657411"/>
            <a:ext cx="150737" cy="156119"/>
          </a:xfrm>
          <a:custGeom>
            <a:avLst/>
            <a:gdLst>
              <a:gd name="T0" fmla="*/ 122 w 123"/>
              <a:gd name="T1" fmla="*/ 60 h 130"/>
              <a:gd name="T2" fmla="*/ 122 w 123"/>
              <a:gd name="T3" fmla="*/ 60 h 130"/>
              <a:gd name="T4" fmla="*/ 61 w 123"/>
              <a:gd name="T5" fmla="*/ 129 h 130"/>
              <a:gd name="T6" fmla="*/ 0 w 123"/>
              <a:gd name="T7" fmla="*/ 60 h 130"/>
              <a:gd name="T8" fmla="*/ 61 w 123"/>
              <a:gd name="T9" fmla="*/ 0 h 130"/>
              <a:gd name="T10" fmla="*/ 122 w 123"/>
              <a:gd name="T11" fmla="*/ 6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0">
                <a:moveTo>
                  <a:pt x="122" y="60"/>
                </a:moveTo>
                <a:lnTo>
                  <a:pt x="122" y="60"/>
                </a:lnTo>
                <a:cubicBezTo>
                  <a:pt x="122" y="99"/>
                  <a:pt x="99" y="129"/>
                  <a:pt x="61" y="129"/>
                </a:cubicBezTo>
                <a:cubicBezTo>
                  <a:pt x="23" y="129"/>
                  <a:pt x="0" y="99"/>
                  <a:pt x="0" y="60"/>
                </a:cubicBezTo>
                <a:cubicBezTo>
                  <a:pt x="0" y="30"/>
                  <a:pt x="23" y="0"/>
                  <a:pt x="61" y="0"/>
                </a:cubicBezTo>
                <a:cubicBezTo>
                  <a:pt x="99" y="0"/>
                  <a:pt x="122" y="30"/>
                  <a:pt x="122" y="6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4">
            <a:extLst>
              <a:ext uri="{FF2B5EF4-FFF2-40B4-BE49-F238E27FC236}">
                <a16:creationId xmlns:a16="http://schemas.microsoft.com/office/drawing/2014/main" id="{B6AF4610-886A-E548-A7EF-93F93ED6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186" y="11272454"/>
            <a:ext cx="156119" cy="161504"/>
          </a:xfrm>
          <a:custGeom>
            <a:avLst/>
            <a:gdLst>
              <a:gd name="T0" fmla="*/ 129 w 130"/>
              <a:gd name="T1" fmla="*/ 69 h 131"/>
              <a:gd name="T2" fmla="*/ 129 w 130"/>
              <a:gd name="T3" fmla="*/ 69 h 131"/>
              <a:gd name="T4" fmla="*/ 61 w 130"/>
              <a:gd name="T5" fmla="*/ 130 h 131"/>
              <a:gd name="T6" fmla="*/ 0 w 130"/>
              <a:gd name="T7" fmla="*/ 69 h 131"/>
              <a:gd name="T8" fmla="*/ 61 w 130"/>
              <a:gd name="T9" fmla="*/ 0 h 131"/>
              <a:gd name="T10" fmla="*/ 129 w 130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31">
                <a:moveTo>
                  <a:pt x="129" y="69"/>
                </a:moveTo>
                <a:lnTo>
                  <a:pt x="129" y="69"/>
                </a:lnTo>
                <a:cubicBezTo>
                  <a:pt x="129" y="99"/>
                  <a:pt x="99" y="130"/>
                  <a:pt x="61" y="130"/>
                </a:cubicBezTo>
                <a:cubicBezTo>
                  <a:pt x="30" y="130"/>
                  <a:pt x="0" y="99"/>
                  <a:pt x="0" y="69"/>
                </a:cubicBezTo>
                <a:cubicBezTo>
                  <a:pt x="0" y="31"/>
                  <a:pt x="30" y="0"/>
                  <a:pt x="61" y="0"/>
                </a:cubicBezTo>
                <a:cubicBezTo>
                  <a:pt x="99" y="0"/>
                  <a:pt x="129" y="31"/>
                  <a:pt x="129" y="6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5">
            <a:extLst>
              <a:ext uri="{FF2B5EF4-FFF2-40B4-BE49-F238E27FC236}">
                <a16:creationId xmlns:a16="http://schemas.microsoft.com/office/drawing/2014/main" id="{C17FFD9B-2DE9-5A40-9614-0AF4DA8B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413" y="9991186"/>
            <a:ext cx="75369" cy="75369"/>
          </a:xfrm>
          <a:custGeom>
            <a:avLst/>
            <a:gdLst>
              <a:gd name="T0" fmla="*/ 61 w 62"/>
              <a:gd name="T1" fmla="*/ 31 h 62"/>
              <a:gd name="T2" fmla="*/ 61 w 62"/>
              <a:gd name="T3" fmla="*/ 31 h 62"/>
              <a:gd name="T4" fmla="*/ 31 w 62"/>
              <a:gd name="T5" fmla="*/ 61 h 62"/>
              <a:gd name="T6" fmla="*/ 0 w 62"/>
              <a:gd name="T7" fmla="*/ 31 h 62"/>
              <a:gd name="T8" fmla="*/ 31 w 62"/>
              <a:gd name="T9" fmla="*/ 0 h 62"/>
              <a:gd name="T10" fmla="*/ 61 w 62"/>
              <a:gd name="T11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1"/>
                </a:moveTo>
                <a:lnTo>
                  <a:pt x="61" y="31"/>
                </a:lnTo>
                <a:cubicBezTo>
                  <a:pt x="61" y="46"/>
                  <a:pt x="46" y="61"/>
                  <a:pt x="31" y="61"/>
                </a:cubicBezTo>
                <a:cubicBezTo>
                  <a:pt x="15" y="61"/>
                  <a:pt x="0" y="46"/>
                  <a:pt x="0" y="31"/>
                </a:cubicBezTo>
                <a:cubicBezTo>
                  <a:pt x="0" y="16"/>
                  <a:pt x="15" y="0"/>
                  <a:pt x="31" y="0"/>
                </a:cubicBezTo>
                <a:cubicBezTo>
                  <a:pt x="46" y="0"/>
                  <a:pt x="61" y="16"/>
                  <a:pt x="61" y="3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6">
            <a:extLst>
              <a:ext uri="{FF2B5EF4-FFF2-40B4-BE49-F238E27FC236}">
                <a16:creationId xmlns:a16="http://schemas.microsoft.com/office/drawing/2014/main" id="{4EF1E9A2-8286-6C40-989A-B895E7C1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803" y="11283221"/>
            <a:ext cx="75369" cy="75369"/>
          </a:xfrm>
          <a:custGeom>
            <a:avLst/>
            <a:gdLst>
              <a:gd name="T0" fmla="*/ 61 w 62"/>
              <a:gd name="T1" fmla="*/ 30 h 62"/>
              <a:gd name="T2" fmla="*/ 61 w 62"/>
              <a:gd name="T3" fmla="*/ 30 h 62"/>
              <a:gd name="T4" fmla="*/ 31 w 62"/>
              <a:gd name="T5" fmla="*/ 61 h 62"/>
              <a:gd name="T6" fmla="*/ 0 w 62"/>
              <a:gd name="T7" fmla="*/ 30 h 62"/>
              <a:gd name="T8" fmla="*/ 31 w 62"/>
              <a:gd name="T9" fmla="*/ 0 h 62"/>
              <a:gd name="T10" fmla="*/ 61 w 62"/>
              <a:gd name="T11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0"/>
                </a:moveTo>
                <a:lnTo>
                  <a:pt x="61" y="30"/>
                </a:lnTo>
                <a:cubicBezTo>
                  <a:pt x="61" y="46"/>
                  <a:pt x="46" y="61"/>
                  <a:pt x="31" y="61"/>
                </a:cubicBezTo>
                <a:cubicBezTo>
                  <a:pt x="15" y="61"/>
                  <a:pt x="0" y="46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46" y="0"/>
                  <a:pt x="61" y="15"/>
                  <a:pt x="61" y="3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7">
            <a:extLst>
              <a:ext uri="{FF2B5EF4-FFF2-40B4-BE49-F238E27FC236}">
                <a16:creationId xmlns:a16="http://schemas.microsoft.com/office/drawing/2014/main" id="{6FEB9DD1-C773-344A-8368-9B39DF03D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927" y="10847158"/>
            <a:ext cx="75369" cy="86136"/>
          </a:xfrm>
          <a:custGeom>
            <a:avLst/>
            <a:gdLst>
              <a:gd name="T0" fmla="*/ 61 w 62"/>
              <a:gd name="T1" fmla="*/ 30 h 69"/>
              <a:gd name="T2" fmla="*/ 61 w 62"/>
              <a:gd name="T3" fmla="*/ 30 h 69"/>
              <a:gd name="T4" fmla="*/ 30 w 62"/>
              <a:gd name="T5" fmla="*/ 68 h 69"/>
              <a:gd name="T6" fmla="*/ 0 w 62"/>
              <a:gd name="T7" fmla="*/ 30 h 69"/>
              <a:gd name="T8" fmla="*/ 30 w 62"/>
              <a:gd name="T9" fmla="*/ 0 h 69"/>
              <a:gd name="T10" fmla="*/ 61 w 62"/>
              <a:gd name="T11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9">
                <a:moveTo>
                  <a:pt x="61" y="30"/>
                </a:moveTo>
                <a:lnTo>
                  <a:pt x="61" y="30"/>
                </a:lnTo>
                <a:cubicBezTo>
                  <a:pt x="61" y="53"/>
                  <a:pt x="45" y="68"/>
                  <a:pt x="30" y="68"/>
                </a:cubicBezTo>
                <a:cubicBezTo>
                  <a:pt x="15" y="68"/>
                  <a:pt x="0" y="53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45" y="0"/>
                  <a:pt x="61" y="15"/>
                  <a:pt x="61" y="3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8">
            <a:extLst>
              <a:ext uri="{FF2B5EF4-FFF2-40B4-BE49-F238E27FC236}">
                <a16:creationId xmlns:a16="http://schemas.microsoft.com/office/drawing/2014/main" id="{9CDA05B6-405D-5D4B-83D1-9EF5454F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805" y="10152691"/>
            <a:ext cx="188423" cy="188420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14"/>
                  <a:pt x="114" y="152"/>
                  <a:pt x="76" y="152"/>
                </a:cubicBezTo>
                <a:cubicBezTo>
                  <a:pt x="30" y="152"/>
                  <a:pt x="0" y="114"/>
                  <a:pt x="0" y="76"/>
                </a:cubicBezTo>
                <a:cubicBezTo>
                  <a:pt x="0" y="30"/>
                  <a:pt x="30" y="0"/>
                  <a:pt x="76" y="0"/>
                </a:cubicBezTo>
                <a:cubicBezTo>
                  <a:pt x="114" y="0"/>
                  <a:pt x="152" y="30"/>
                  <a:pt x="152" y="7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">
            <a:extLst>
              <a:ext uri="{FF2B5EF4-FFF2-40B4-BE49-F238E27FC236}">
                <a16:creationId xmlns:a16="http://schemas.microsoft.com/office/drawing/2014/main" id="{48C11FF7-35E1-D244-8903-25F04D9A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672" y="12144578"/>
            <a:ext cx="188420" cy="199187"/>
          </a:xfrm>
          <a:custGeom>
            <a:avLst/>
            <a:gdLst>
              <a:gd name="T0" fmla="*/ 152 w 153"/>
              <a:gd name="T1" fmla="*/ 84 h 161"/>
              <a:gd name="T2" fmla="*/ 152 w 153"/>
              <a:gd name="T3" fmla="*/ 84 h 161"/>
              <a:gd name="T4" fmla="*/ 76 w 153"/>
              <a:gd name="T5" fmla="*/ 160 h 161"/>
              <a:gd name="T6" fmla="*/ 0 w 153"/>
              <a:gd name="T7" fmla="*/ 84 h 161"/>
              <a:gd name="T8" fmla="*/ 76 w 153"/>
              <a:gd name="T9" fmla="*/ 0 h 161"/>
              <a:gd name="T10" fmla="*/ 152 w 153"/>
              <a:gd name="T11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1">
                <a:moveTo>
                  <a:pt x="152" y="84"/>
                </a:moveTo>
                <a:lnTo>
                  <a:pt x="152" y="84"/>
                </a:lnTo>
                <a:cubicBezTo>
                  <a:pt x="152" y="122"/>
                  <a:pt x="122" y="160"/>
                  <a:pt x="76" y="160"/>
                </a:cubicBezTo>
                <a:cubicBezTo>
                  <a:pt x="31" y="160"/>
                  <a:pt x="0" y="122"/>
                  <a:pt x="0" y="84"/>
                </a:cubicBezTo>
                <a:cubicBezTo>
                  <a:pt x="0" y="38"/>
                  <a:pt x="31" y="0"/>
                  <a:pt x="76" y="0"/>
                </a:cubicBezTo>
                <a:cubicBezTo>
                  <a:pt x="122" y="0"/>
                  <a:pt x="152" y="38"/>
                  <a:pt x="152" y="8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0">
            <a:extLst>
              <a:ext uri="{FF2B5EF4-FFF2-40B4-BE49-F238E27FC236}">
                <a16:creationId xmlns:a16="http://schemas.microsoft.com/office/drawing/2014/main" id="{C2134E20-0783-0347-88A9-C476E58F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77" y="9156745"/>
            <a:ext cx="188423" cy="188423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0 w 153"/>
              <a:gd name="T7" fmla="*/ 76 h 153"/>
              <a:gd name="T8" fmla="*/ 76 w 153"/>
              <a:gd name="T9" fmla="*/ 0 h 153"/>
              <a:gd name="T10" fmla="*/ 152 w 15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22"/>
                  <a:pt x="121" y="152"/>
                  <a:pt x="76" y="152"/>
                </a:cubicBezTo>
                <a:cubicBezTo>
                  <a:pt x="30" y="152"/>
                  <a:pt x="0" y="122"/>
                  <a:pt x="0" y="76"/>
                </a:cubicBezTo>
                <a:cubicBezTo>
                  <a:pt x="0" y="38"/>
                  <a:pt x="30" y="0"/>
                  <a:pt x="76" y="0"/>
                </a:cubicBezTo>
                <a:cubicBezTo>
                  <a:pt x="121" y="0"/>
                  <a:pt x="152" y="38"/>
                  <a:pt x="152" y="7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1">
            <a:extLst>
              <a:ext uri="{FF2B5EF4-FFF2-40B4-BE49-F238E27FC236}">
                <a16:creationId xmlns:a16="http://schemas.microsoft.com/office/drawing/2014/main" id="{EDA9F894-C746-B944-9BD8-F6560F9A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713" y="4306233"/>
            <a:ext cx="1577361" cy="1588125"/>
          </a:xfrm>
          <a:custGeom>
            <a:avLst/>
            <a:gdLst>
              <a:gd name="T0" fmla="*/ 1292 w 1293"/>
              <a:gd name="T1" fmla="*/ 654 h 1301"/>
              <a:gd name="T2" fmla="*/ 1292 w 1293"/>
              <a:gd name="T3" fmla="*/ 654 h 1301"/>
              <a:gd name="T4" fmla="*/ 646 w 1293"/>
              <a:gd name="T5" fmla="*/ 1300 h 1301"/>
              <a:gd name="T6" fmla="*/ 0 w 1293"/>
              <a:gd name="T7" fmla="*/ 654 h 1301"/>
              <a:gd name="T8" fmla="*/ 646 w 1293"/>
              <a:gd name="T9" fmla="*/ 0 h 1301"/>
              <a:gd name="T10" fmla="*/ 1292 w 1293"/>
              <a:gd name="T11" fmla="*/ 654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1301">
                <a:moveTo>
                  <a:pt x="1292" y="654"/>
                </a:moveTo>
                <a:lnTo>
                  <a:pt x="1292" y="654"/>
                </a:lnTo>
                <a:cubicBezTo>
                  <a:pt x="1292" y="1011"/>
                  <a:pt x="1004" y="1300"/>
                  <a:pt x="646" y="1300"/>
                </a:cubicBezTo>
                <a:cubicBezTo>
                  <a:pt x="289" y="1300"/>
                  <a:pt x="0" y="1011"/>
                  <a:pt x="0" y="654"/>
                </a:cubicBezTo>
                <a:cubicBezTo>
                  <a:pt x="0" y="297"/>
                  <a:pt x="289" y="0"/>
                  <a:pt x="646" y="0"/>
                </a:cubicBezTo>
                <a:cubicBezTo>
                  <a:pt x="1004" y="0"/>
                  <a:pt x="1292" y="297"/>
                  <a:pt x="1292" y="6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2">
            <a:extLst>
              <a:ext uri="{FF2B5EF4-FFF2-40B4-BE49-F238E27FC236}">
                <a16:creationId xmlns:a16="http://schemas.microsoft.com/office/drawing/2014/main" id="{DE1F3C44-D5A8-4B4E-A1B1-A0989916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0673" y="4306233"/>
            <a:ext cx="1588128" cy="1588125"/>
          </a:xfrm>
          <a:custGeom>
            <a:avLst/>
            <a:gdLst>
              <a:gd name="T0" fmla="*/ 1300 w 1301"/>
              <a:gd name="T1" fmla="*/ 654 h 1301"/>
              <a:gd name="T2" fmla="*/ 1300 w 1301"/>
              <a:gd name="T3" fmla="*/ 654 h 1301"/>
              <a:gd name="T4" fmla="*/ 647 w 1301"/>
              <a:gd name="T5" fmla="*/ 1300 h 1301"/>
              <a:gd name="T6" fmla="*/ 0 w 1301"/>
              <a:gd name="T7" fmla="*/ 654 h 1301"/>
              <a:gd name="T8" fmla="*/ 647 w 1301"/>
              <a:gd name="T9" fmla="*/ 0 h 1301"/>
              <a:gd name="T10" fmla="*/ 1300 w 1301"/>
              <a:gd name="T11" fmla="*/ 654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1">
                <a:moveTo>
                  <a:pt x="1300" y="654"/>
                </a:moveTo>
                <a:lnTo>
                  <a:pt x="1300" y="654"/>
                </a:lnTo>
                <a:cubicBezTo>
                  <a:pt x="1300" y="1011"/>
                  <a:pt x="1004" y="1300"/>
                  <a:pt x="647" y="1300"/>
                </a:cubicBezTo>
                <a:cubicBezTo>
                  <a:pt x="289" y="1300"/>
                  <a:pt x="0" y="1011"/>
                  <a:pt x="0" y="654"/>
                </a:cubicBezTo>
                <a:cubicBezTo>
                  <a:pt x="0" y="297"/>
                  <a:pt x="289" y="0"/>
                  <a:pt x="647" y="0"/>
                </a:cubicBezTo>
                <a:cubicBezTo>
                  <a:pt x="1004" y="0"/>
                  <a:pt x="1300" y="297"/>
                  <a:pt x="1300" y="6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4">
            <a:extLst>
              <a:ext uri="{FF2B5EF4-FFF2-40B4-BE49-F238E27FC236}">
                <a16:creationId xmlns:a16="http://schemas.microsoft.com/office/drawing/2014/main" id="{2BC9643F-6062-0049-A570-90D40D581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713" y="8822970"/>
            <a:ext cx="1577361" cy="1577361"/>
          </a:xfrm>
          <a:custGeom>
            <a:avLst/>
            <a:gdLst>
              <a:gd name="T0" fmla="*/ 1292 w 1293"/>
              <a:gd name="T1" fmla="*/ 646 h 1293"/>
              <a:gd name="T2" fmla="*/ 1292 w 1293"/>
              <a:gd name="T3" fmla="*/ 646 h 1293"/>
              <a:gd name="T4" fmla="*/ 646 w 1293"/>
              <a:gd name="T5" fmla="*/ 1292 h 1293"/>
              <a:gd name="T6" fmla="*/ 0 w 1293"/>
              <a:gd name="T7" fmla="*/ 646 h 1293"/>
              <a:gd name="T8" fmla="*/ 646 w 1293"/>
              <a:gd name="T9" fmla="*/ 0 h 1293"/>
              <a:gd name="T10" fmla="*/ 1292 w 1293"/>
              <a:gd name="T11" fmla="*/ 64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1293">
                <a:moveTo>
                  <a:pt x="1292" y="646"/>
                </a:moveTo>
                <a:lnTo>
                  <a:pt x="1292" y="646"/>
                </a:lnTo>
                <a:cubicBezTo>
                  <a:pt x="1292" y="1003"/>
                  <a:pt x="1004" y="1292"/>
                  <a:pt x="646" y="1292"/>
                </a:cubicBezTo>
                <a:cubicBezTo>
                  <a:pt x="289" y="1292"/>
                  <a:pt x="0" y="1003"/>
                  <a:pt x="0" y="646"/>
                </a:cubicBezTo>
                <a:cubicBezTo>
                  <a:pt x="0" y="288"/>
                  <a:pt x="289" y="0"/>
                  <a:pt x="646" y="0"/>
                </a:cubicBezTo>
                <a:cubicBezTo>
                  <a:pt x="1004" y="0"/>
                  <a:pt x="1292" y="288"/>
                  <a:pt x="1292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5">
            <a:extLst>
              <a:ext uri="{FF2B5EF4-FFF2-40B4-BE49-F238E27FC236}">
                <a16:creationId xmlns:a16="http://schemas.microsoft.com/office/drawing/2014/main" id="{F4BB5251-0D79-FE4B-BB7A-C99B6E9C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0673" y="8822970"/>
            <a:ext cx="1588128" cy="1577361"/>
          </a:xfrm>
          <a:custGeom>
            <a:avLst/>
            <a:gdLst>
              <a:gd name="T0" fmla="*/ 1300 w 1301"/>
              <a:gd name="T1" fmla="*/ 646 h 1293"/>
              <a:gd name="T2" fmla="*/ 1300 w 1301"/>
              <a:gd name="T3" fmla="*/ 646 h 1293"/>
              <a:gd name="T4" fmla="*/ 647 w 1301"/>
              <a:gd name="T5" fmla="*/ 1292 h 1293"/>
              <a:gd name="T6" fmla="*/ 0 w 1301"/>
              <a:gd name="T7" fmla="*/ 646 h 1293"/>
              <a:gd name="T8" fmla="*/ 647 w 1301"/>
              <a:gd name="T9" fmla="*/ 0 h 1293"/>
              <a:gd name="T10" fmla="*/ 1300 w 1301"/>
              <a:gd name="T11" fmla="*/ 64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293">
                <a:moveTo>
                  <a:pt x="1300" y="646"/>
                </a:moveTo>
                <a:lnTo>
                  <a:pt x="1300" y="646"/>
                </a:lnTo>
                <a:cubicBezTo>
                  <a:pt x="1300" y="1003"/>
                  <a:pt x="1004" y="1292"/>
                  <a:pt x="647" y="1292"/>
                </a:cubicBezTo>
                <a:cubicBezTo>
                  <a:pt x="289" y="1292"/>
                  <a:pt x="0" y="1003"/>
                  <a:pt x="0" y="646"/>
                </a:cubicBezTo>
                <a:cubicBezTo>
                  <a:pt x="0" y="288"/>
                  <a:pt x="289" y="0"/>
                  <a:pt x="647" y="0"/>
                </a:cubicBezTo>
                <a:cubicBezTo>
                  <a:pt x="1004" y="0"/>
                  <a:pt x="1300" y="288"/>
                  <a:pt x="1300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7">
            <a:extLst>
              <a:ext uri="{FF2B5EF4-FFF2-40B4-BE49-F238E27FC236}">
                <a16:creationId xmlns:a16="http://schemas.microsoft.com/office/drawing/2014/main" id="{9B923F6E-4F05-C34C-BCAA-AB81D5A9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040" y="4925331"/>
            <a:ext cx="150737" cy="511432"/>
          </a:xfrm>
          <a:custGeom>
            <a:avLst/>
            <a:gdLst>
              <a:gd name="T0" fmla="*/ 61 w 123"/>
              <a:gd name="T1" fmla="*/ 418 h 419"/>
              <a:gd name="T2" fmla="*/ 61 w 123"/>
              <a:gd name="T3" fmla="*/ 418 h 419"/>
              <a:gd name="T4" fmla="*/ 38 w 123"/>
              <a:gd name="T5" fmla="*/ 403 h 419"/>
              <a:gd name="T6" fmla="*/ 31 w 123"/>
              <a:gd name="T7" fmla="*/ 380 h 419"/>
              <a:gd name="T8" fmla="*/ 31 w 123"/>
              <a:gd name="T9" fmla="*/ 83 h 419"/>
              <a:gd name="T10" fmla="*/ 8 w 123"/>
              <a:gd name="T11" fmla="*/ 61 h 419"/>
              <a:gd name="T12" fmla="*/ 0 w 123"/>
              <a:gd name="T13" fmla="*/ 30 h 419"/>
              <a:gd name="T14" fmla="*/ 8 w 123"/>
              <a:gd name="T15" fmla="*/ 7 h 419"/>
              <a:gd name="T16" fmla="*/ 15 w 123"/>
              <a:gd name="T17" fmla="*/ 0 h 419"/>
              <a:gd name="T18" fmla="*/ 107 w 123"/>
              <a:gd name="T19" fmla="*/ 0 h 419"/>
              <a:gd name="T20" fmla="*/ 122 w 123"/>
              <a:gd name="T21" fmla="*/ 7 h 419"/>
              <a:gd name="T22" fmla="*/ 122 w 123"/>
              <a:gd name="T23" fmla="*/ 30 h 419"/>
              <a:gd name="T24" fmla="*/ 114 w 123"/>
              <a:gd name="T25" fmla="*/ 61 h 419"/>
              <a:gd name="T26" fmla="*/ 91 w 123"/>
              <a:gd name="T27" fmla="*/ 83 h 419"/>
              <a:gd name="T28" fmla="*/ 69 w 123"/>
              <a:gd name="T29" fmla="*/ 83 h 419"/>
              <a:gd name="T30" fmla="*/ 69 w 123"/>
              <a:gd name="T31" fmla="*/ 68 h 419"/>
              <a:gd name="T32" fmla="*/ 99 w 123"/>
              <a:gd name="T33" fmla="*/ 45 h 419"/>
              <a:gd name="T34" fmla="*/ 99 w 123"/>
              <a:gd name="T35" fmla="*/ 30 h 419"/>
              <a:gd name="T36" fmla="*/ 99 w 123"/>
              <a:gd name="T37" fmla="*/ 23 h 419"/>
              <a:gd name="T38" fmla="*/ 23 w 123"/>
              <a:gd name="T39" fmla="*/ 23 h 419"/>
              <a:gd name="T40" fmla="*/ 23 w 123"/>
              <a:gd name="T41" fmla="*/ 30 h 419"/>
              <a:gd name="T42" fmla="*/ 23 w 123"/>
              <a:gd name="T43" fmla="*/ 45 h 419"/>
              <a:gd name="T44" fmla="*/ 54 w 123"/>
              <a:gd name="T45" fmla="*/ 68 h 419"/>
              <a:gd name="T46" fmla="*/ 54 w 123"/>
              <a:gd name="T47" fmla="*/ 76 h 419"/>
              <a:gd name="T48" fmla="*/ 54 w 123"/>
              <a:gd name="T49" fmla="*/ 380 h 419"/>
              <a:gd name="T50" fmla="*/ 54 w 123"/>
              <a:gd name="T51" fmla="*/ 388 h 419"/>
              <a:gd name="T52" fmla="*/ 69 w 123"/>
              <a:gd name="T53" fmla="*/ 388 h 419"/>
              <a:gd name="T54" fmla="*/ 69 w 123"/>
              <a:gd name="T55" fmla="*/ 380 h 419"/>
              <a:gd name="T56" fmla="*/ 69 w 123"/>
              <a:gd name="T57" fmla="*/ 137 h 419"/>
              <a:gd name="T58" fmla="*/ 84 w 123"/>
              <a:gd name="T59" fmla="*/ 121 h 419"/>
              <a:gd name="T60" fmla="*/ 84 w 123"/>
              <a:gd name="T61" fmla="*/ 121 h 419"/>
              <a:gd name="T62" fmla="*/ 91 w 123"/>
              <a:gd name="T63" fmla="*/ 137 h 419"/>
              <a:gd name="T64" fmla="*/ 91 w 123"/>
              <a:gd name="T65" fmla="*/ 380 h 419"/>
              <a:gd name="T66" fmla="*/ 84 w 123"/>
              <a:gd name="T67" fmla="*/ 403 h 419"/>
              <a:gd name="T68" fmla="*/ 61 w 123"/>
              <a:gd name="T69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3" h="419">
                <a:moveTo>
                  <a:pt x="61" y="418"/>
                </a:moveTo>
                <a:lnTo>
                  <a:pt x="61" y="418"/>
                </a:lnTo>
                <a:cubicBezTo>
                  <a:pt x="54" y="418"/>
                  <a:pt x="46" y="410"/>
                  <a:pt x="38" y="403"/>
                </a:cubicBezTo>
                <a:cubicBezTo>
                  <a:pt x="31" y="403"/>
                  <a:pt x="31" y="388"/>
                  <a:pt x="31" y="380"/>
                </a:cubicBezTo>
                <a:cubicBezTo>
                  <a:pt x="31" y="83"/>
                  <a:pt x="31" y="83"/>
                  <a:pt x="31" y="83"/>
                </a:cubicBezTo>
                <a:cubicBezTo>
                  <a:pt x="8" y="61"/>
                  <a:pt x="8" y="61"/>
                  <a:pt x="8" y="61"/>
                </a:cubicBezTo>
                <a:cubicBezTo>
                  <a:pt x="0" y="53"/>
                  <a:pt x="0" y="38"/>
                  <a:pt x="0" y="30"/>
                </a:cubicBezTo>
                <a:cubicBezTo>
                  <a:pt x="8" y="7"/>
                  <a:pt x="8" y="7"/>
                  <a:pt x="8" y="7"/>
                </a:cubicBezTo>
                <a:cubicBezTo>
                  <a:pt x="8" y="0"/>
                  <a:pt x="8" y="0"/>
                  <a:pt x="1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4" y="0"/>
                  <a:pt x="114" y="0"/>
                  <a:pt x="122" y="7"/>
                </a:cubicBezTo>
                <a:cubicBezTo>
                  <a:pt x="122" y="30"/>
                  <a:pt x="122" y="30"/>
                  <a:pt x="122" y="30"/>
                </a:cubicBezTo>
                <a:cubicBezTo>
                  <a:pt x="122" y="38"/>
                  <a:pt x="122" y="53"/>
                  <a:pt x="114" y="61"/>
                </a:cubicBezTo>
                <a:cubicBezTo>
                  <a:pt x="91" y="83"/>
                  <a:pt x="91" y="83"/>
                  <a:pt x="91" y="83"/>
                </a:cubicBezTo>
                <a:cubicBezTo>
                  <a:pt x="84" y="91"/>
                  <a:pt x="76" y="91"/>
                  <a:pt x="69" y="83"/>
                </a:cubicBezTo>
                <a:cubicBezTo>
                  <a:pt x="69" y="76"/>
                  <a:pt x="69" y="68"/>
                  <a:pt x="69" y="68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38"/>
                  <a:pt x="99" y="38"/>
                  <a:pt x="99" y="30"/>
                </a:cubicBezTo>
                <a:cubicBezTo>
                  <a:pt x="99" y="23"/>
                  <a:pt x="99" y="23"/>
                  <a:pt x="99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8"/>
                  <a:pt x="23" y="38"/>
                  <a:pt x="23" y="45"/>
                </a:cubicBezTo>
                <a:cubicBezTo>
                  <a:pt x="54" y="68"/>
                  <a:pt x="54" y="68"/>
                  <a:pt x="54" y="68"/>
                </a:cubicBezTo>
                <a:lnTo>
                  <a:pt x="54" y="76"/>
                </a:lnTo>
                <a:cubicBezTo>
                  <a:pt x="54" y="380"/>
                  <a:pt x="54" y="380"/>
                  <a:pt x="54" y="380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61" y="395"/>
                  <a:pt x="69" y="395"/>
                  <a:pt x="69" y="388"/>
                </a:cubicBezTo>
                <a:cubicBezTo>
                  <a:pt x="69" y="388"/>
                  <a:pt x="69" y="388"/>
                  <a:pt x="69" y="380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29"/>
                  <a:pt x="76" y="121"/>
                  <a:pt x="84" y="121"/>
                </a:cubicBezTo>
                <a:lnTo>
                  <a:pt x="84" y="121"/>
                </a:lnTo>
                <a:cubicBezTo>
                  <a:pt x="84" y="121"/>
                  <a:pt x="91" y="129"/>
                  <a:pt x="91" y="137"/>
                </a:cubicBezTo>
                <a:cubicBezTo>
                  <a:pt x="91" y="380"/>
                  <a:pt x="91" y="380"/>
                  <a:pt x="91" y="380"/>
                </a:cubicBezTo>
                <a:cubicBezTo>
                  <a:pt x="91" y="388"/>
                  <a:pt x="91" y="403"/>
                  <a:pt x="84" y="403"/>
                </a:cubicBezTo>
                <a:cubicBezTo>
                  <a:pt x="76" y="410"/>
                  <a:pt x="69" y="418"/>
                  <a:pt x="61" y="4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8">
            <a:extLst>
              <a:ext uri="{FF2B5EF4-FFF2-40B4-BE49-F238E27FC236}">
                <a16:creationId xmlns:a16="http://schemas.microsoft.com/office/drawing/2014/main" id="{97924FB3-E17F-224E-A3DB-7817A1C3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642" y="4769212"/>
            <a:ext cx="26919" cy="188420"/>
          </a:xfrm>
          <a:custGeom>
            <a:avLst/>
            <a:gdLst>
              <a:gd name="T0" fmla="*/ 7 w 23"/>
              <a:gd name="T1" fmla="*/ 152 h 153"/>
              <a:gd name="T2" fmla="*/ 7 w 23"/>
              <a:gd name="T3" fmla="*/ 152 h 153"/>
              <a:gd name="T4" fmla="*/ 0 w 23"/>
              <a:gd name="T5" fmla="*/ 136 h 153"/>
              <a:gd name="T6" fmla="*/ 0 w 23"/>
              <a:gd name="T7" fmla="*/ 7 h 153"/>
              <a:gd name="T8" fmla="*/ 7 w 23"/>
              <a:gd name="T9" fmla="*/ 0 h 153"/>
              <a:gd name="T10" fmla="*/ 22 w 23"/>
              <a:gd name="T11" fmla="*/ 7 h 153"/>
              <a:gd name="T12" fmla="*/ 22 w 23"/>
              <a:gd name="T13" fmla="*/ 136 h 153"/>
              <a:gd name="T14" fmla="*/ 7 w 23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153">
                <a:moveTo>
                  <a:pt x="7" y="152"/>
                </a:moveTo>
                <a:lnTo>
                  <a:pt x="7" y="152"/>
                </a:lnTo>
                <a:cubicBezTo>
                  <a:pt x="0" y="152"/>
                  <a:pt x="0" y="144"/>
                  <a:pt x="0" y="136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7" y="0"/>
                </a:cubicBezTo>
                <a:cubicBezTo>
                  <a:pt x="15" y="0"/>
                  <a:pt x="22" y="0"/>
                  <a:pt x="22" y="7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22" y="144"/>
                  <a:pt x="15" y="152"/>
                  <a:pt x="7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9">
            <a:extLst>
              <a:ext uri="{FF2B5EF4-FFF2-40B4-BE49-F238E27FC236}">
                <a16:creationId xmlns:a16="http://schemas.microsoft.com/office/drawing/2014/main" id="{F9286A43-F786-7F49-A034-84A590A3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328" y="4758445"/>
            <a:ext cx="48450" cy="199187"/>
          </a:xfrm>
          <a:custGeom>
            <a:avLst/>
            <a:gdLst>
              <a:gd name="T0" fmla="*/ 23 w 39"/>
              <a:gd name="T1" fmla="*/ 160 h 161"/>
              <a:gd name="T2" fmla="*/ 23 w 39"/>
              <a:gd name="T3" fmla="*/ 160 h 161"/>
              <a:gd name="T4" fmla="*/ 15 w 39"/>
              <a:gd name="T5" fmla="*/ 144 h 161"/>
              <a:gd name="T6" fmla="*/ 0 w 39"/>
              <a:gd name="T7" fmla="*/ 15 h 161"/>
              <a:gd name="T8" fmla="*/ 15 w 39"/>
              <a:gd name="T9" fmla="*/ 8 h 161"/>
              <a:gd name="T10" fmla="*/ 23 w 39"/>
              <a:gd name="T11" fmla="*/ 15 h 161"/>
              <a:gd name="T12" fmla="*/ 38 w 39"/>
              <a:gd name="T13" fmla="*/ 144 h 161"/>
              <a:gd name="T14" fmla="*/ 23 w 39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61">
                <a:moveTo>
                  <a:pt x="23" y="160"/>
                </a:moveTo>
                <a:lnTo>
                  <a:pt x="23" y="160"/>
                </a:lnTo>
                <a:cubicBezTo>
                  <a:pt x="15" y="160"/>
                  <a:pt x="15" y="152"/>
                  <a:pt x="15" y="14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8"/>
                  <a:pt x="15" y="8"/>
                </a:cubicBezTo>
                <a:cubicBezTo>
                  <a:pt x="23" y="0"/>
                  <a:pt x="23" y="8"/>
                  <a:pt x="23" y="15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8" y="152"/>
                  <a:pt x="30" y="160"/>
                  <a:pt x="23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0">
            <a:extLst>
              <a:ext uri="{FF2B5EF4-FFF2-40B4-BE49-F238E27FC236}">
                <a16:creationId xmlns:a16="http://schemas.microsoft.com/office/drawing/2014/main" id="{369A111F-3041-8F4F-B597-737588B4B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807" y="4769212"/>
            <a:ext cx="37686" cy="188420"/>
          </a:xfrm>
          <a:custGeom>
            <a:avLst/>
            <a:gdLst>
              <a:gd name="T0" fmla="*/ 7 w 31"/>
              <a:gd name="T1" fmla="*/ 152 h 153"/>
              <a:gd name="T2" fmla="*/ 7 w 31"/>
              <a:gd name="T3" fmla="*/ 152 h 153"/>
              <a:gd name="T4" fmla="*/ 7 w 31"/>
              <a:gd name="T5" fmla="*/ 152 h 153"/>
              <a:gd name="T6" fmla="*/ 0 w 31"/>
              <a:gd name="T7" fmla="*/ 136 h 153"/>
              <a:gd name="T8" fmla="*/ 7 w 31"/>
              <a:gd name="T9" fmla="*/ 7 h 153"/>
              <a:gd name="T10" fmla="*/ 15 w 31"/>
              <a:gd name="T11" fmla="*/ 0 h 153"/>
              <a:gd name="T12" fmla="*/ 30 w 31"/>
              <a:gd name="T13" fmla="*/ 7 h 153"/>
              <a:gd name="T14" fmla="*/ 23 w 31"/>
              <a:gd name="T15" fmla="*/ 136 h 153"/>
              <a:gd name="T16" fmla="*/ 7 w 31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153">
                <a:moveTo>
                  <a:pt x="7" y="152"/>
                </a:moveTo>
                <a:lnTo>
                  <a:pt x="7" y="152"/>
                </a:lnTo>
                <a:lnTo>
                  <a:pt x="7" y="152"/>
                </a:lnTo>
                <a:cubicBezTo>
                  <a:pt x="0" y="152"/>
                  <a:pt x="0" y="144"/>
                  <a:pt x="0" y="136"/>
                </a:cubicBezTo>
                <a:cubicBezTo>
                  <a:pt x="7" y="7"/>
                  <a:pt x="7" y="7"/>
                  <a:pt x="7" y="7"/>
                </a:cubicBezTo>
                <a:cubicBezTo>
                  <a:pt x="7" y="0"/>
                  <a:pt x="15" y="0"/>
                  <a:pt x="15" y="0"/>
                </a:cubicBezTo>
                <a:cubicBezTo>
                  <a:pt x="23" y="0"/>
                  <a:pt x="30" y="0"/>
                  <a:pt x="30" y="7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23" y="144"/>
                  <a:pt x="15" y="152"/>
                  <a:pt x="7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1">
            <a:extLst>
              <a:ext uri="{FF2B5EF4-FFF2-40B4-BE49-F238E27FC236}">
                <a16:creationId xmlns:a16="http://schemas.microsoft.com/office/drawing/2014/main" id="{D16793CA-F8C6-BB40-BC48-F5DE49FB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1009" y="4806895"/>
            <a:ext cx="576031" cy="576034"/>
          </a:xfrm>
          <a:custGeom>
            <a:avLst/>
            <a:gdLst>
              <a:gd name="T0" fmla="*/ 236 w 472"/>
              <a:gd name="T1" fmla="*/ 471 h 472"/>
              <a:gd name="T2" fmla="*/ 236 w 472"/>
              <a:gd name="T3" fmla="*/ 471 h 472"/>
              <a:gd name="T4" fmla="*/ 0 w 472"/>
              <a:gd name="T5" fmla="*/ 236 h 472"/>
              <a:gd name="T6" fmla="*/ 236 w 472"/>
              <a:gd name="T7" fmla="*/ 0 h 472"/>
              <a:gd name="T8" fmla="*/ 471 w 472"/>
              <a:gd name="T9" fmla="*/ 236 h 472"/>
              <a:gd name="T10" fmla="*/ 236 w 472"/>
              <a:gd name="T11" fmla="*/ 471 h 472"/>
              <a:gd name="T12" fmla="*/ 236 w 472"/>
              <a:gd name="T13" fmla="*/ 15 h 472"/>
              <a:gd name="T14" fmla="*/ 236 w 472"/>
              <a:gd name="T15" fmla="*/ 15 h 472"/>
              <a:gd name="T16" fmla="*/ 15 w 472"/>
              <a:gd name="T17" fmla="*/ 236 h 472"/>
              <a:gd name="T18" fmla="*/ 236 w 472"/>
              <a:gd name="T19" fmla="*/ 448 h 472"/>
              <a:gd name="T20" fmla="*/ 448 w 472"/>
              <a:gd name="T21" fmla="*/ 236 h 472"/>
              <a:gd name="T22" fmla="*/ 236 w 472"/>
              <a:gd name="T23" fmla="*/ 1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2" h="472">
                <a:moveTo>
                  <a:pt x="236" y="471"/>
                </a:moveTo>
                <a:lnTo>
                  <a:pt x="236" y="471"/>
                </a:lnTo>
                <a:cubicBezTo>
                  <a:pt x="99" y="471"/>
                  <a:pt x="0" y="365"/>
                  <a:pt x="0" y="236"/>
                </a:cubicBezTo>
                <a:cubicBezTo>
                  <a:pt x="0" y="99"/>
                  <a:pt x="99" y="0"/>
                  <a:pt x="236" y="0"/>
                </a:cubicBezTo>
                <a:cubicBezTo>
                  <a:pt x="365" y="0"/>
                  <a:pt x="471" y="99"/>
                  <a:pt x="471" y="236"/>
                </a:cubicBezTo>
                <a:cubicBezTo>
                  <a:pt x="471" y="365"/>
                  <a:pt x="365" y="471"/>
                  <a:pt x="236" y="471"/>
                </a:cubicBezTo>
                <a:close/>
                <a:moveTo>
                  <a:pt x="236" y="15"/>
                </a:moveTo>
                <a:lnTo>
                  <a:pt x="236" y="15"/>
                </a:lnTo>
                <a:cubicBezTo>
                  <a:pt x="114" y="15"/>
                  <a:pt x="15" y="114"/>
                  <a:pt x="15" y="236"/>
                </a:cubicBezTo>
                <a:cubicBezTo>
                  <a:pt x="15" y="350"/>
                  <a:pt x="114" y="448"/>
                  <a:pt x="236" y="448"/>
                </a:cubicBezTo>
                <a:cubicBezTo>
                  <a:pt x="350" y="448"/>
                  <a:pt x="448" y="350"/>
                  <a:pt x="448" y="236"/>
                </a:cubicBezTo>
                <a:cubicBezTo>
                  <a:pt x="448" y="114"/>
                  <a:pt x="350" y="15"/>
                  <a:pt x="236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42">
            <a:extLst>
              <a:ext uri="{FF2B5EF4-FFF2-40B4-BE49-F238E27FC236}">
                <a16:creationId xmlns:a16="http://schemas.microsoft.com/office/drawing/2014/main" id="{4B3777A0-BC1C-DA45-8CC6-2F1E7AEB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1760" y="4887648"/>
            <a:ext cx="398377" cy="398377"/>
          </a:xfrm>
          <a:custGeom>
            <a:avLst/>
            <a:gdLst>
              <a:gd name="T0" fmla="*/ 168 w 328"/>
              <a:gd name="T1" fmla="*/ 327 h 328"/>
              <a:gd name="T2" fmla="*/ 168 w 328"/>
              <a:gd name="T3" fmla="*/ 327 h 328"/>
              <a:gd name="T4" fmla="*/ 0 w 328"/>
              <a:gd name="T5" fmla="*/ 168 h 328"/>
              <a:gd name="T6" fmla="*/ 168 w 328"/>
              <a:gd name="T7" fmla="*/ 0 h 328"/>
              <a:gd name="T8" fmla="*/ 327 w 328"/>
              <a:gd name="T9" fmla="*/ 168 h 328"/>
              <a:gd name="T10" fmla="*/ 312 w 328"/>
              <a:gd name="T11" fmla="*/ 175 h 328"/>
              <a:gd name="T12" fmla="*/ 304 w 328"/>
              <a:gd name="T13" fmla="*/ 168 h 328"/>
              <a:gd name="T14" fmla="*/ 168 w 328"/>
              <a:gd name="T15" fmla="*/ 23 h 328"/>
              <a:gd name="T16" fmla="*/ 23 w 328"/>
              <a:gd name="T17" fmla="*/ 168 h 328"/>
              <a:gd name="T18" fmla="*/ 168 w 328"/>
              <a:gd name="T19" fmla="*/ 304 h 328"/>
              <a:gd name="T20" fmla="*/ 289 w 328"/>
              <a:gd name="T21" fmla="*/ 236 h 328"/>
              <a:gd name="T22" fmla="*/ 304 w 328"/>
              <a:gd name="T23" fmla="*/ 228 h 328"/>
              <a:gd name="T24" fmla="*/ 304 w 328"/>
              <a:gd name="T25" fmla="*/ 244 h 328"/>
              <a:gd name="T26" fmla="*/ 168 w 328"/>
              <a:gd name="T27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" h="328">
                <a:moveTo>
                  <a:pt x="168" y="327"/>
                </a:moveTo>
                <a:lnTo>
                  <a:pt x="168" y="327"/>
                </a:lnTo>
                <a:cubicBezTo>
                  <a:pt x="76" y="327"/>
                  <a:pt x="0" y="251"/>
                  <a:pt x="0" y="168"/>
                </a:cubicBezTo>
                <a:cubicBezTo>
                  <a:pt x="0" y="76"/>
                  <a:pt x="76" y="0"/>
                  <a:pt x="168" y="0"/>
                </a:cubicBezTo>
                <a:cubicBezTo>
                  <a:pt x="251" y="0"/>
                  <a:pt x="327" y="76"/>
                  <a:pt x="327" y="168"/>
                </a:cubicBezTo>
                <a:cubicBezTo>
                  <a:pt x="327" y="168"/>
                  <a:pt x="320" y="175"/>
                  <a:pt x="312" y="175"/>
                </a:cubicBezTo>
                <a:lnTo>
                  <a:pt x="304" y="168"/>
                </a:lnTo>
                <a:cubicBezTo>
                  <a:pt x="304" y="92"/>
                  <a:pt x="244" y="23"/>
                  <a:pt x="168" y="23"/>
                </a:cubicBezTo>
                <a:cubicBezTo>
                  <a:pt x="92" y="23"/>
                  <a:pt x="23" y="92"/>
                  <a:pt x="23" y="168"/>
                </a:cubicBezTo>
                <a:cubicBezTo>
                  <a:pt x="23" y="244"/>
                  <a:pt x="92" y="304"/>
                  <a:pt x="168" y="304"/>
                </a:cubicBezTo>
                <a:cubicBezTo>
                  <a:pt x="213" y="304"/>
                  <a:pt x="259" y="274"/>
                  <a:pt x="289" y="236"/>
                </a:cubicBezTo>
                <a:cubicBezTo>
                  <a:pt x="289" y="228"/>
                  <a:pt x="297" y="228"/>
                  <a:pt x="304" y="228"/>
                </a:cubicBezTo>
                <a:cubicBezTo>
                  <a:pt x="304" y="228"/>
                  <a:pt x="312" y="236"/>
                  <a:pt x="304" y="244"/>
                </a:cubicBezTo>
                <a:cubicBezTo>
                  <a:pt x="274" y="297"/>
                  <a:pt x="221" y="327"/>
                  <a:pt x="168" y="3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43">
            <a:extLst>
              <a:ext uri="{FF2B5EF4-FFF2-40B4-BE49-F238E27FC236}">
                <a16:creationId xmlns:a16="http://schemas.microsoft.com/office/drawing/2014/main" id="{1B6656D8-47BD-F74D-8B7F-CACCCBC0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436" y="4720759"/>
            <a:ext cx="764454" cy="764454"/>
          </a:xfrm>
          <a:custGeom>
            <a:avLst/>
            <a:gdLst>
              <a:gd name="T0" fmla="*/ 312 w 625"/>
              <a:gd name="T1" fmla="*/ 624 h 625"/>
              <a:gd name="T2" fmla="*/ 312 w 625"/>
              <a:gd name="T3" fmla="*/ 624 h 625"/>
              <a:gd name="T4" fmla="*/ 92 w 625"/>
              <a:gd name="T5" fmla="*/ 533 h 625"/>
              <a:gd name="T6" fmla="*/ 92 w 625"/>
              <a:gd name="T7" fmla="*/ 517 h 625"/>
              <a:gd name="T8" fmla="*/ 107 w 625"/>
              <a:gd name="T9" fmla="*/ 517 h 625"/>
              <a:gd name="T10" fmla="*/ 312 w 625"/>
              <a:gd name="T11" fmla="*/ 601 h 625"/>
              <a:gd name="T12" fmla="*/ 601 w 625"/>
              <a:gd name="T13" fmla="*/ 312 h 625"/>
              <a:gd name="T14" fmla="*/ 601 w 625"/>
              <a:gd name="T15" fmla="*/ 282 h 625"/>
              <a:gd name="T16" fmla="*/ 517 w 625"/>
              <a:gd name="T17" fmla="*/ 236 h 625"/>
              <a:gd name="T18" fmla="*/ 479 w 625"/>
              <a:gd name="T19" fmla="*/ 244 h 625"/>
              <a:gd name="T20" fmla="*/ 373 w 625"/>
              <a:gd name="T21" fmla="*/ 145 h 625"/>
              <a:gd name="T22" fmla="*/ 388 w 625"/>
              <a:gd name="T23" fmla="*/ 99 h 625"/>
              <a:gd name="T24" fmla="*/ 335 w 625"/>
              <a:gd name="T25" fmla="*/ 23 h 625"/>
              <a:gd name="T26" fmla="*/ 312 w 625"/>
              <a:gd name="T27" fmla="*/ 23 h 625"/>
              <a:gd name="T28" fmla="*/ 23 w 625"/>
              <a:gd name="T29" fmla="*/ 312 h 625"/>
              <a:gd name="T30" fmla="*/ 61 w 625"/>
              <a:gd name="T31" fmla="*/ 449 h 625"/>
              <a:gd name="T32" fmla="*/ 54 w 625"/>
              <a:gd name="T33" fmla="*/ 464 h 625"/>
              <a:gd name="T34" fmla="*/ 38 w 625"/>
              <a:gd name="T35" fmla="*/ 457 h 625"/>
              <a:gd name="T36" fmla="*/ 0 w 625"/>
              <a:gd name="T37" fmla="*/ 312 h 625"/>
              <a:gd name="T38" fmla="*/ 312 w 625"/>
              <a:gd name="T39" fmla="*/ 0 h 625"/>
              <a:gd name="T40" fmla="*/ 350 w 625"/>
              <a:gd name="T41" fmla="*/ 0 h 625"/>
              <a:gd name="T42" fmla="*/ 358 w 625"/>
              <a:gd name="T43" fmla="*/ 16 h 625"/>
              <a:gd name="T44" fmla="*/ 358 w 625"/>
              <a:gd name="T45" fmla="*/ 16 h 625"/>
              <a:gd name="T46" fmla="*/ 411 w 625"/>
              <a:gd name="T47" fmla="*/ 77 h 625"/>
              <a:gd name="T48" fmla="*/ 418 w 625"/>
              <a:gd name="T49" fmla="*/ 84 h 625"/>
              <a:gd name="T50" fmla="*/ 411 w 625"/>
              <a:gd name="T51" fmla="*/ 99 h 625"/>
              <a:gd name="T52" fmla="*/ 396 w 625"/>
              <a:gd name="T53" fmla="*/ 145 h 625"/>
              <a:gd name="T54" fmla="*/ 479 w 625"/>
              <a:gd name="T55" fmla="*/ 221 h 625"/>
              <a:gd name="T56" fmla="*/ 517 w 625"/>
              <a:gd name="T57" fmla="*/ 213 h 625"/>
              <a:gd name="T58" fmla="*/ 525 w 625"/>
              <a:gd name="T59" fmla="*/ 213 h 625"/>
              <a:gd name="T60" fmla="*/ 533 w 625"/>
              <a:gd name="T61" fmla="*/ 221 h 625"/>
              <a:gd name="T62" fmla="*/ 593 w 625"/>
              <a:gd name="T63" fmla="*/ 259 h 625"/>
              <a:gd name="T64" fmla="*/ 608 w 625"/>
              <a:gd name="T65" fmla="*/ 259 h 625"/>
              <a:gd name="T66" fmla="*/ 616 w 625"/>
              <a:gd name="T67" fmla="*/ 259 h 625"/>
              <a:gd name="T68" fmla="*/ 624 w 625"/>
              <a:gd name="T69" fmla="*/ 267 h 625"/>
              <a:gd name="T70" fmla="*/ 624 w 625"/>
              <a:gd name="T71" fmla="*/ 312 h 625"/>
              <a:gd name="T72" fmla="*/ 312 w 625"/>
              <a:gd name="T73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5" h="625">
                <a:moveTo>
                  <a:pt x="312" y="624"/>
                </a:moveTo>
                <a:lnTo>
                  <a:pt x="312" y="624"/>
                </a:lnTo>
                <a:cubicBezTo>
                  <a:pt x="229" y="624"/>
                  <a:pt x="152" y="586"/>
                  <a:pt x="92" y="533"/>
                </a:cubicBezTo>
                <a:cubicBezTo>
                  <a:pt x="92" y="525"/>
                  <a:pt x="92" y="517"/>
                  <a:pt x="92" y="517"/>
                </a:cubicBezTo>
                <a:cubicBezTo>
                  <a:pt x="99" y="510"/>
                  <a:pt x="107" y="510"/>
                  <a:pt x="107" y="517"/>
                </a:cubicBezTo>
                <a:cubicBezTo>
                  <a:pt x="168" y="571"/>
                  <a:pt x="236" y="601"/>
                  <a:pt x="312" y="601"/>
                </a:cubicBezTo>
                <a:cubicBezTo>
                  <a:pt x="472" y="601"/>
                  <a:pt x="601" y="472"/>
                  <a:pt x="601" y="312"/>
                </a:cubicBezTo>
                <a:cubicBezTo>
                  <a:pt x="601" y="297"/>
                  <a:pt x="601" y="289"/>
                  <a:pt x="601" y="282"/>
                </a:cubicBezTo>
                <a:cubicBezTo>
                  <a:pt x="563" y="289"/>
                  <a:pt x="533" y="267"/>
                  <a:pt x="517" y="236"/>
                </a:cubicBezTo>
                <a:cubicBezTo>
                  <a:pt x="502" y="244"/>
                  <a:pt x="487" y="244"/>
                  <a:pt x="479" y="244"/>
                </a:cubicBezTo>
                <a:cubicBezTo>
                  <a:pt x="418" y="244"/>
                  <a:pt x="373" y="198"/>
                  <a:pt x="373" y="145"/>
                </a:cubicBezTo>
                <a:cubicBezTo>
                  <a:pt x="373" y="130"/>
                  <a:pt x="381" y="115"/>
                  <a:pt x="388" y="99"/>
                </a:cubicBezTo>
                <a:cubicBezTo>
                  <a:pt x="358" y="84"/>
                  <a:pt x="342" y="54"/>
                  <a:pt x="335" y="23"/>
                </a:cubicBezTo>
                <a:cubicBezTo>
                  <a:pt x="327" y="23"/>
                  <a:pt x="320" y="23"/>
                  <a:pt x="312" y="23"/>
                </a:cubicBezTo>
                <a:cubicBezTo>
                  <a:pt x="152" y="23"/>
                  <a:pt x="23" y="152"/>
                  <a:pt x="23" y="312"/>
                </a:cubicBezTo>
                <a:cubicBezTo>
                  <a:pt x="23" y="358"/>
                  <a:pt x="38" y="404"/>
                  <a:pt x="61" y="449"/>
                </a:cubicBezTo>
                <a:cubicBezTo>
                  <a:pt x="61" y="449"/>
                  <a:pt x="61" y="457"/>
                  <a:pt x="54" y="464"/>
                </a:cubicBezTo>
                <a:cubicBezTo>
                  <a:pt x="46" y="464"/>
                  <a:pt x="38" y="464"/>
                  <a:pt x="38" y="457"/>
                </a:cubicBezTo>
                <a:cubicBezTo>
                  <a:pt x="16" y="411"/>
                  <a:pt x="0" y="358"/>
                  <a:pt x="0" y="312"/>
                </a:cubicBezTo>
                <a:cubicBezTo>
                  <a:pt x="0" y="137"/>
                  <a:pt x="137" y="0"/>
                  <a:pt x="312" y="0"/>
                </a:cubicBezTo>
                <a:cubicBezTo>
                  <a:pt x="327" y="0"/>
                  <a:pt x="335" y="0"/>
                  <a:pt x="350" y="0"/>
                </a:cubicBezTo>
                <a:cubicBezTo>
                  <a:pt x="358" y="0"/>
                  <a:pt x="358" y="8"/>
                  <a:pt x="358" y="16"/>
                </a:cubicBezTo>
                <a:lnTo>
                  <a:pt x="358" y="16"/>
                </a:lnTo>
                <a:cubicBezTo>
                  <a:pt x="358" y="46"/>
                  <a:pt x="381" y="69"/>
                  <a:pt x="411" y="77"/>
                </a:cubicBezTo>
                <a:cubicBezTo>
                  <a:pt x="411" y="84"/>
                  <a:pt x="411" y="84"/>
                  <a:pt x="418" y="84"/>
                </a:cubicBezTo>
                <a:cubicBezTo>
                  <a:pt x="418" y="92"/>
                  <a:pt x="418" y="92"/>
                  <a:pt x="411" y="99"/>
                </a:cubicBezTo>
                <a:cubicBezTo>
                  <a:pt x="403" y="115"/>
                  <a:pt x="396" y="130"/>
                  <a:pt x="396" y="145"/>
                </a:cubicBezTo>
                <a:cubicBezTo>
                  <a:pt x="396" y="191"/>
                  <a:pt x="434" y="221"/>
                  <a:pt x="479" y="221"/>
                </a:cubicBezTo>
                <a:cubicBezTo>
                  <a:pt x="487" y="221"/>
                  <a:pt x="502" y="221"/>
                  <a:pt x="517" y="213"/>
                </a:cubicBezTo>
                <a:lnTo>
                  <a:pt x="525" y="213"/>
                </a:lnTo>
                <a:cubicBezTo>
                  <a:pt x="525" y="213"/>
                  <a:pt x="533" y="213"/>
                  <a:pt x="533" y="221"/>
                </a:cubicBezTo>
                <a:cubicBezTo>
                  <a:pt x="540" y="244"/>
                  <a:pt x="563" y="259"/>
                  <a:pt x="593" y="259"/>
                </a:cubicBezTo>
                <a:cubicBezTo>
                  <a:pt x="593" y="259"/>
                  <a:pt x="601" y="259"/>
                  <a:pt x="608" y="259"/>
                </a:cubicBezTo>
                <a:lnTo>
                  <a:pt x="616" y="259"/>
                </a:lnTo>
                <a:lnTo>
                  <a:pt x="624" y="267"/>
                </a:lnTo>
                <a:cubicBezTo>
                  <a:pt x="624" y="282"/>
                  <a:pt x="624" y="297"/>
                  <a:pt x="624" y="312"/>
                </a:cubicBezTo>
                <a:cubicBezTo>
                  <a:pt x="624" y="479"/>
                  <a:pt x="487" y="624"/>
                  <a:pt x="312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44">
            <a:extLst>
              <a:ext uri="{FF2B5EF4-FFF2-40B4-BE49-F238E27FC236}">
                <a16:creationId xmlns:a16="http://schemas.microsoft.com/office/drawing/2014/main" id="{301F4715-854A-8746-9D98-859C8DB2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9788" y="4898415"/>
            <a:ext cx="156123" cy="166886"/>
          </a:xfrm>
          <a:custGeom>
            <a:avLst/>
            <a:gdLst>
              <a:gd name="T0" fmla="*/ 68 w 130"/>
              <a:gd name="T1" fmla="*/ 137 h 138"/>
              <a:gd name="T2" fmla="*/ 68 w 130"/>
              <a:gd name="T3" fmla="*/ 137 h 138"/>
              <a:gd name="T4" fmla="*/ 0 w 130"/>
              <a:gd name="T5" fmla="*/ 68 h 138"/>
              <a:gd name="T6" fmla="*/ 68 w 130"/>
              <a:gd name="T7" fmla="*/ 0 h 138"/>
              <a:gd name="T8" fmla="*/ 129 w 130"/>
              <a:gd name="T9" fmla="*/ 68 h 138"/>
              <a:gd name="T10" fmla="*/ 68 w 130"/>
              <a:gd name="T11" fmla="*/ 137 h 138"/>
              <a:gd name="T12" fmla="*/ 68 w 130"/>
              <a:gd name="T13" fmla="*/ 23 h 138"/>
              <a:gd name="T14" fmla="*/ 68 w 130"/>
              <a:gd name="T15" fmla="*/ 23 h 138"/>
              <a:gd name="T16" fmla="*/ 23 w 130"/>
              <a:gd name="T17" fmla="*/ 68 h 138"/>
              <a:gd name="T18" fmla="*/ 68 w 130"/>
              <a:gd name="T19" fmla="*/ 114 h 138"/>
              <a:gd name="T20" fmla="*/ 107 w 130"/>
              <a:gd name="T21" fmla="*/ 68 h 138"/>
              <a:gd name="T22" fmla="*/ 68 w 130"/>
              <a:gd name="T23" fmla="*/ 2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8">
                <a:moveTo>
                  <a:pt x="68" y="137"/>
                </a:moveTo>
                <a:lnTo>
                  <a:pt x="68" y="137"/>
                </a:lnTo>
                <a:cubicBezTo>
                  <a:pt x="30" y="137"/>
                  <a:pt x="0" y="106"/>
                  <a:pt x="0" y="68"/>
                </a:cubicBezTo>
                <a:cubicBezTo>
                  <a:pt x="0" y="30"/>
                  <a:pt x="30" y="0"/>
                  <a:pt x="68" y="0"/>
                </a:cubicBezTo>
                <a:cubicBezTo>
                  <a:pt x="99" y="0"/>
                  <a:pt x="129" y="30"/>
                  <a:pt x="129" y="68"/>
                </a:cubicBezTo>
                <a:cubicBezTo>
                  <a:pt x="129" y="106"/>
                  <a:pt x="99" y="137"/>
                  <a:pt x="68" y="137"/>
                </a:cubicBezTo>
                <a:close/>
                <a:moveTo>
                  <a:pt x="68" y="23"/>
                </a:moveTo>
                <a:lnTo>
                  <a:pt x="68" y="23"/>
                </a:lnTo>
                <a:cubicBezTo>
                  <a:pt x="38" y="23"/>
                  <a:pt x="23" y="46"/>
                  <a:pt x="23" y="68"/>
                </a:cubicBezTo>
                <a:cubicBezTo>
                  <a:pt x="23" y="91"/>
                  <a:pt x="38" y="114"/>
                  <a:pt x="68" y="114"/>
                </a:cubicBezTo>
                <a:cubicBezTo>
                  <a:pt x="91" y="114"/>
                  <a:pt x="107" y="91"/>
                  <a:pt x="107" y="68"/>
                </a:cubicBezTo>
                <a:cubicBezTo>
                  <a:pt x="107" y="46"/>
                  <a:pt x="91" y="23"/>
                  <a:pt x="6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5">
            <a:extLst>
              <a:ext uri="{FF2B5EF4-FFF2-40B4-BE49-F238E27FC236}">
                <a16:creationId xmlns:a16="http://schemas.microsoft.com/office/drawing/2014/main" id="{EBFE4B16-F45E-2249-B524-BB347791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4390" y="5205272"/>
            <a:ext cx="150737" cy="150737"/>
          </a:xfrm>
          <a:custGeom>
            <a:avLst/>
            <a:gdLst>
              <a:gd name="T0" fmla="*/ 61 w 123"/>
              <a:gd name="T1" fmla="*/ 121 h 122"/>
              <a:gd name="T2" fmla="*/ 61 w 123"/>
              <a:gd name="T3" fmla="*/ 121 h 122"/>
              <a:gd name="T4" fmla="*/ 0 w 123"/>
              <a:gd name="T5" fmla="*/ 61 h 122"/>
              <a:gd name="T6" fmla="*/ 61 w 123"/>
              <a:gd name="T7" fmla="*/ 0 h 122"/>
              <a:gd name="T8" fmla="*/ 122 w 123"/>
              <a:gd name="T9" fmla="*/ 61 h 122"/>
              <a:gd name="T10" fmla="*/ 61 w 123"/>
              <a:gd name="T11" fmla="*/ 121 h 122"/>
              <a:gd name="T12" fmla="*/ 61 w 123"/>
              <a:gd name="T13" fmla="*/ 23 h 122"/>
              <a:gd name="T14" fmla="*/ 61 w 123"/>
              <a:gd name="T15" fmla="*/ 23 h 122"/>
              <a:gd name="T16" fmla="*/ 23 w 123"/>
              <a:gd name="T17" fmla="*/ 61 h 122"/>
              <a:gd name="T18" fmla="*/ 61 w 123"/>
              <a:gd name="T19" fmla="*/ 99 h 122"/>
              <a:gd name="T20" fmla="*/ 99 w 123"/>
              <a:gd name="T21" fmla="*/ 61 h 122"/>
              <a:gd name="T22" fmla="*/ 61 w 123"/>
              <a:gd name="T23" fmla="*/ 2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2">
                <a:moveTo>
                  <a:pt x="61" y="121"/>
                </a:moveTo>
                <a:lnTo>
                  <a:pt x="61" y="121"/>
                </a:lnTo>
                <a:cubicBezTo>
                  <a:pt x="31" y="121"/>
                  <a:pt x="0" y="99"/>
                  <a:pt x="0" y="61"/>
                </a:cubicBezTo>
                <a:cubicBezTo>
                  <a:pt x="0" y="30"/>
                  <a:pt x="31" y="0"/>
                  <a:pt x="61" y="0"/>
                </a:cubicBezTo>
                <a:cubicBezTo>
                  <a:pt x="91" y="0"/>
                  <a:pt x="122" y="30"/>
                  <a:pt x="122" y="61"/>
                </a:cubicBezTo>
                <a:cubicBezTo>
                  <a:pt x="122" y="99"/>
                  <a:pt x="91" y="121"/>
                  <a:pt x="61" y="121"/>
                </a:cubicBezTo>
                <a:close/>
                <a:moveTo>
                  <a:pt x="61" y="23"/>
                </a:moveTo>
                <a:lnTo>
                  <a:pt x="61" y="23"/>
                </a:lnTo>
                <a:cubicBezTo>
                  <a:pt x="38" y="23"/>
                  <a:pt x="23" y="45"/>
                  <a:pt x="23" y="61"/>
                </a:cubicBezTo>
                <a:cubicBezTo>
                  <a:pt x="23" y="83"/>
                  <a:pt x="38" y="99"/>
                  <a:pt x="61" y="99"/>
                </a:cubicBezTo>
                <a:cubicBezTo>
                  <a:pt x="84" y="99"/>
                  <a:pt x="99" y="83"/>
                  <a:pt x="99" y="61"/>
                </a:cubicBezTo>
                <a:cubicBezTo>
                  <a:pt x="99" y="45"/>
                  <a:pt x="84" y="23"/>
                  <a:pt x="6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6">
            <a:extLst>
              <a:ext uri="{FF2B5EF4-FFF2-40B4-BE49-F238E27FC236}">
                <a16:creationId xmlns:a16="http://schemas.microsoft.com/office/drawing/2014/main" id="{1D0A874E-4376-7345-B86F-C4E64028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5098" y="5129903"/>
            <a:ext cx="123822" cy="123822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46 h 100"/>
              <a:gd name="T6" fmla="*/ 53 w 100"/>
              <a:gd name="T7" fmla="*/ 0 h 100"/>
              <a:gd name="T8" fmla="*/ 99 w 100"/>
              <a:gd name="T9" fmla="*/ 46 h 100"/>
              <a:gd name="T10" fmla="*/ 53 w 100"/>
              <a:gd name="T11" fmla="*/ 99 h 100"/>
              <a:gd name="T12" fmla="*/ 53 w 100"/>
              <a:gd name="T13" fmla="*/ 23 h 100"/>
              <a:gd name="T14" fmla="*/ 53 w 100"/>
              <a:gd name="T15" fmla="*/ 23 h 100"/>
              <a:gd name="T16" fmla="*/ 23 w 100"/>
              <a:gd name="T17" fmla="*/ 46 h 100"/>
              <a:gd name="T18" fmla="*/ 53 w 100"/>
              <a:gd name="T19" fmla="*/ 76 h 100"/>
              <a:gd name="T20" fmla="*/ 76 w 100"/>
              <a:gd name="T21" fmla="*/ 46 h 100"/>
              <a:gd name="T22" fmla="*/ 53 w 100"/>
              <a:gd name="T23" fmla="*/ 2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6"/>
                  <a:pt x="0" y="46"/>
                </a:cubicBezTo>
                <a:cubicBezTo>
                  <a:pt x="0" y="23"/>
                  <a:pt x="23" y="0"/>
                  <a:pt x="53" y="0"/>
                </a:cubicBezTo>
                <a:cubicBezTo>
                  <a:pt x="76" y="0"/>
                  <a:pt x="99" y="23"/>
                  <a:pt x="99" y="46"/>
                </a:cubicBezTo>
                <a:cubicBezTo>
                  <a:pt x="99" y="76"/>
                  <a:pt x="76" y="99"/>
                  <a:pt x="53" y="99"/>
                </a:cubicBezTo>
                <a:close/>
                <a:moveTo>
                  <a:pt x="53" y="23"/>
                </a:moveTo>
                <a:lnTo>
                  <a:pt x="53" y="23"/>
                </a:lnTo>
                <a:cubicBezTo>
                  <a:pt x="38" y="23"/>
                  <a:pt x="23" y="38"/>
                  <a:pt x="23" y="46"/>
                </a:cubicBezTo>
                <a:cubicBezTo>
                  <a:pt x="23" y="61"/>
                  <a:pt x="38" y="76"/>
                  <a:pt x="53" y="76"/>
                </a:cubicBezTo>
                <a:cubicBezTo>
                  <a:pt x="68" y="76"/>
                  <a:pt x="76" y="61"/>
                  <a:pt x="76" y="46"/>
                </a:cubicBezTo>
                <a:cubicBezTo>
                  <a:pt x="76" y="38"/>
                  <a:pt x="68" y="23"/>
                  <a:pt x="5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7">
            <a:extLst>
              <a:ext uri="{FF2B5EF4-FFF2-40B4-BE49-F238E27FC236}">
                <a16:creationId xmlns:a16="http://schemas.microsoft.com/office/drawing/2014/main" id="{A88A6A83-65D6-ED46-BE97-2E4900FB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467" y="4742293"/>
            <a:ext cx="64602" cy="75369"/>
          </a:xfrm>
          <a:custGeom>
            <a:avLst/>
            <a:gdLst>
              <a:gd name="T0" fmla="*/ 30 w 54"/>
              <a:gd name="T1" fmla="*/ 61 h 62"/>
              <a:gd name="T2" fmla="*/ 30 w 54"/>
              <a:gd name="T3" fmla="*/ 61 h 62"/>
              <a:gd name="T4" fmla="*/ 0 w 54"/>
              <a:gd name="T5" fmla="*/ 30 h 62"/>
              <a:gd name="T6" fmla="*/ 30 w 54"/>
              <a:gd name="T7" fmla="*/ 0 h 62"/>
              <a:gd name="T8" fmla="*/ 53 w 54"/>
              <a:gd name="T9" fmla="*/ 30 h 62"/>
              <a:gd name="T10" fmla="*/ 30 w 54"/>
              <a:gd name="T11" fmla="*/ 61 h 62"/>
              <a:gd name="T12" fmla="*/ 30 w 54"/>
              <a:gd name="T13" fmla="*/ 23 h 62"/>
              <a:gd name="T14" fmla="*/ 30 w 54"/>
              <a:gd name="T15" fmla="*/ 23 h 62"/>
              <a:gd name="T16" fmla="*/ 22 w 54"/>
              <a:gd name="T17" fmla="*/ 30 h 62"/>
              <a:gd name="T18" fmla="*/ 30 w 54"/>
              <a:gd name="T19" fmla="*/ 38 h 62"/>
              <a:gd name="T20" fmla="*/ 30 w 54"/>
              <a:gd name="T21" fmla="*/ 30 h 62"/>
              <a:gd name="T22" fmla="*/ 30 w 54"/>
              <a:gd name="T23" fmla="*/ 2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62">
                <a:moveTo>
                  <a:pt x="30" y="61"/>
                </a:moveTo>
                <a:lnTo>
                  <a:pt x="30" y="61"/>
                </a:ln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45" y="0"/>
                  <a:pt x="53" y="15"/>
                  <a:pt x="53" y="30"/>
                </a:cubicBezTo>
                <a:cubicBezTo>
                  <a:pt x="53" y="45"/>
                  <a:pt x="45" y="61"/>
                  <a:pt x="30" y="61"/>
                </a:cubicBezTo>
                <a:close/>
                <a:moveTo>
                  <a:pt x="30" y="23"/>
                </a:moveTo>
                <a:lnTo>
                  <a:pt x="30" y="23"/>
                </a:lnTo>
                <a:cubicBezTo>
                  <a:pt x="22" y="23"/>
                  <a:pt x="22" y="30"/>
                  <a:pt x="22" y="30"/>
                </a:cubicBezTo>
                <a:cubicBezTo>
                  <a:pt x="22" y="30"/>
                  <a:pt x="22" y="38"/>
                  <a:pt x="30" y="38"/>
                </a:cubicBezTo>
                <a:lnTo>
                  <a:pt x="30" y="30"/>
                </a:lnTo>
                <a:lnTo>
                  <a:pt x="3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8">
            <a:extLst>
              <a:ext uri="{FF2B5EF4-FFF2-40B4-BE49-F238E27FC236}">
                <a16:creationId xmlns:a16="http://schemas.microsoft.com/office/drawing/2014/main" id="{27991EAC-E7F3-2F4A-9F3C-718AE5BE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2017" y="4882263"/>
            <a:ext cx="64602" cy="75369"/>
          </a:xfrm>
          <a:custGeom>
            <a:avLst/>
            <a:gdLst>
              <a:gd name="T0" fmla="*/ 30 w 54"/>
              <a:gd name="T1" fmla="*/ 61 h 62"/>
              <a:gd name="T2" fmla="*/ 30 w 54"/>
              <a:gd name="T3" fmla="*/ 61 h 62"/>
              <a:gd name="T4" fmla="*/ 0 w 54"/>
              <a:gd name="T5" fmla="*/ 30 h 62"/>
              <a:gd name="T6" fmla="*/ 30 w 54"/>
              <a:gd name="T7" fmla="*/ 0 h 62"/>
              <a:gd name="T8" fmla="*/ 53 w 54"/>
              <a:gd name="T9" fmla="*/ 30 h 62"/>
              <a:gd name="T10" fmla="*/ 30 w 54"/>
              <a:gd name="T11" fmla="*/ 61 h 62"/>
              <a:gd name="T12" fmla="*/ 30 w 54"/>
              <a:gd name="T13" fmla="*/ 22 h 62"/>
              <a:gd name="T14" fmla="*/ 30 w 54"/>
              <a:gd name="T15" fmla="*/ 22 h 62"/>
              <a:gd name="T16" fmla="*/ 22 w 54"/>
              <a:gd name="T17" fmla="*/ 30 h 62"/>
              <a:gd name="T18" fmla="*/ 30 w 54"/>
              <a:gd name="T19" fmla="*/ 38 h 62"/>
              <a:gd name="T20" fmla="*/ 38 w 54"/>
              <a:gd name="T21" fmla="*/ 30 h 62"/>
              <a:gd name="T22" fmla="*/ 30 w 54"/>
              <a:gd name="T23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62">
                <a:moveTo>
                  <a:pt x="30" y="61"/>
                </a:moveTo>
                <a:lnTo>
                  <a:pt x="30" y="61"/>
                </a:ln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45" y="0"/>
                  <a:pt x="53" y="15"/>
                  <a:pt x="53" y="30"/>
                </a:cubicBezTo>
                <a:cubicBezTo>
                  <a:pt x="53" y="45"/>
                  <a:pt x="45" y="61"/>
                  <a:pt x="30" y="61"/>
                </a:cubicBezTo>
                <a:close/>
                <a:moveTo>
                  <a:pt x="30" y="22"/>
                </a:moveTo>
                <a:lnTo>
                  <a:pt x="30" y="22"/>
                </a:lnTo>
                <a:cubicBezTo>
                  <a:pt x="22" y="22"/>
                  <a:pt x="22" y="22"/>
                  <a:pt x="22" y="30"/>
                </a:cubicBezTo>
                <a:cubicBezTo>
                  <a:pt x="22" y="30"/>
                  <a:pt x="22" y="38"/>
                  <a:pt x="30" y="38"/>
                </a:cubicBezTo>
                <a:lnTo>
                  <a:pt x="38" y="30"/>
                </a:lnTo>
                <a:cubicBezTo>
                  <a:pt x="38" y="22"/>
                  <a:pt x="30" y="22"/>
                  <a:pt x="3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9">
            <a:extLst>
              <a:ext uri="{FF2B5EF4-FFF2-40B4-BE49-F238E27FC236}">
                <a16:creationId xmlns:a16="http://schemas.microsoft.com/office/drawing/2014/main" id="{874C7C5F-7925-2A46-981E-D4DB69B2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9670" y="4882263"/>
            <a:ext cx="86136" cy="75369"/>
          </a:xfrm>
          <a:custGeom>
            <a:avLst/>
            <a:gdLst>
              <a:gd name="T0" fmla="*/ 30 w 69"/>
              <a:gd name="T1" fmla="*/ 61 h 62"/>
              <a:gd name="T2" fmla="*/ 30 w 69"/>
              <a:gd name="T3" fmla="*/ 61 h 62"/>
              <a:gd name="T4" fmla="*/ 0 w 69"/>
              <a:gd name="T5" fmla="*/ 30 h 62"/>
              <a:gd name="T6" fmla="*/ 30 w 69"/>
              <a:gd name="T7" fmla="*/ 0 h 62"/>
              <a:gd name="T8" fmla="*/ 68 w 69"/>
              <a:gd name="T9" fmla="*/ 30 h 62"/>
              <a:gd name="T10" fmla="*/ 30 w 69"/>
              <a:gd name="T11" fmla="*/ 61 h 62"/>
              <a:gd name="T12" fmla="*/ 30 w 69"/>
              <a:gd name="T13" fmla="*/ 22 h 62"/>
              <a:gd name="T14" fmla="*/ 30 w 69"/>
              <a:gd name="T15" fmla="*/ 22 h 62"/>
              <a:gd name="T16" fmla="*/ 23 w 69"/>
              <a:gd name="T17" fmla="*/ 30 h 62"/>
              <a:gd name="T18" fmla="*/ 30 w 69"/>
              <a:gd name="T19" fmla="*/ 38 h 62"/>
              <a:gd name="T20" fmla="*/ 46 w 69"/>
              <a:gd name="T21" fmla="*/ 30 h 62"/>
              <a:gd name="T22" fmla="*/ 30 w 69"/>
              <a:gd name="T23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62">
                <a:moveTo>
                  <a:pt x="30" y="61"/>
                </a:moveTo>
                <a:lnTo>
                  <a:pt x="30" y="61"/>
                </a:ln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53" y="0"/>
                  <a:pt x="68" y="15"/>
                  <a:pt x="68" y="30"/>
                </a:cubicBezTo>
                <a:cubicBezTo>
                  <a:pt x="68" y="45"/>
                  <a:pt x="53" y="61"/>
                  <a:pt x="30" y="61"/>
                </a:cubicBezTo>
                <a:close/>
                <a:moveTo>
                  <a:pt x="30" y="22"/>
                </a:moveTo>
                <a:lnTo>
                  <a:pt x="30" y="22"/>
                </a:lnTo>
                <a:cubicBezTo>
                  <a:pt x="30" y="22"/>
                  <a:pt x="23" y="22"/>
                  <a:pt x="23" y="30"/>
                </a:cubicBezTo>
                <a:cubicBezTo>
                  <a:pt x="23" y="38"/>
                  <a:pt x="30" y="38"/>
                  <a:pt x="30" y="38"/>
                </a:cubicBezTo>
                <a:cubicBezTo>
                  <a:pt x="38" y="38"/>
                  <a:pt x="46" y="38"/>
                  <a:pt x="46" y="30"/>
                </a:cubicBezTo>
                <a:cubicBezTo>
                  <a:pt x="46" y="22"/>
                  <a:pt x="38" y="22"/>
                  <a:pt x="3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50">
            <a:extLst>
              <a:ext uri="{FF2B5EF4-FFF2-40B4-BE49-F238E27FC236}">
                <a16:creationId xmlns:a16="http://schemas.microsoft.com/office/drawing/2014/main" id="{7FF57D68-6763-BE4B-B74E-F047A377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3959" y="9474372"/>
            <a:ext cx="156119" cy="166886"/>
          </a:xfrm>
          <a:custGeom>
            <a:avLst/>
            <a:gdLst>
              <a:gd name="T0" fmla="*/ 38 w 130"/>
              <a:gd name="T1" fmla="*/ 137 h 138"/>
              <a:gd name="T2" fmla="*/ 38 w 130"/>
              <a:gd name="T3" fmla="*/ 137 h 138"/>
              <a:gd name="T4" fmla="*/ 8 w 130"/>
              <a:gd name="T5" fmla="*/ 137 h 138"/>
              <a:gd name="T6" fmla="*/ 0 w 130"/>
              <a:gd name="T7" fmla="*/ 121 h 138"/>
              <a:gd name="T8" fmla="*/ 0 w 130"/>
              <a:gd name="T9" fmla="*/ 91 h 138"/>
              <a:gd name="T10" fmla="*/ 91 w 130"/>
              <a:gd name="T11" fmla="*/ 0 h 138"/>
              <a:gd name="T12" fmla="*/ 122 w 130"/>
              <a:gd name="T13" fmla="*/ 0 h 138"/>
              <a:gd name="T14" fmla="*/ 129 w 130"/>
              <a:gd name="T15" fmla="*/ 7 h 138"/>
              <a:gd name="T16" fmla="*/ 129 w 130"/>
              <a:gd name="T17" fmla="*/ 38 h 138"/>
              <a:gd name="T18" fmla="*/ 38 w 130"/>
              <a:gd name="T19" fmla="*/ 137 h 138"/>
              <a:gd name="T20" fmla="*/ 23 w 130"/>
              <a:gd name="T21" fmla="*/ 114 h 138"/>
              <a:gd name="T22" fmla="*/ 23 w 130"/>
              <a:gd name="T23" fmla="*/ 114 h 138"/>
              <a:gd name="T24" fmla="*/ 38 w 130"/>
              <a:gd name="T25" fmla="*/ 114 h 138"/>
              <a:gd name="T26" fmla="*/ 106 w 130"/>
              <a:gd name="T27" fmla="*/ 38 h 138"/>
              <a:gd name="T28" fmla="*/ 106 w 130"/>
              <a:gd name="T29" fmla="*/ 22 h 138"/>
              <a:gd name="T30" fmla="*/ 91 w 130"/>
              <a:gd name="T31" fmla="*/ 22 h 138"/>
              <a:gd name="T32" fmla="*/ 23 w 130"/>
              <a:gd name="T33" fmla="*/ 91 h 138"/>
              <a:gd name="T34" fmla="*/ 23 w 130"/>
              <a:gd name="T35" fmla="*/ 11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" h="138">
                <a:moveTo>
                  <a:pt x="38" y="137"/>
                </a:moveTo>
                <a:lnTo>
                  <a:pt x="38" y="137"/>
                </a:lnTo>
                <a:cubicBezTo>
                  <a:pt x="8" y="137"/>
                  <a:pt x="8" y="137"/>
                  <a:pt x="8" y="137"/>
                </a:cubicBezTo>
                <a:cubicBezTo>
                  <a:pt x="0" y="137"/>
                  <a:pt x="0" y="129"/>
                  <a:pt x="0" y="12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8"/>
                  <a:pt x="38" y="0"/>
                  <a:pt x="91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9" y="0"/>
                  <a:pt x="129" y="7"/>
                  <a:pt x="129" y="7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91"/>
                  <a:pt x="91" y="137"/>
                  <a:pt x="38" y="137"/>
                </a:cubicBezTo>
                <a:close/>
                <a:moveTo>
                  <a:pt x="23" y="114"/>
                </a:moveTo>
                <a:lnTo>
                  <a:pt x="23" y="114"/>
                </a:lnTo>
                <a:cubicBezTo>
                  <a:pt x="38" y="114"/>
                  <a:pt x="38" y="114"/>
                  <a:pt x="38" y="114"/>
                </a:cubicBezTo>
                <a:cubicBezTo>
                  <a:pt x="76" y="114"/>
                  <a:pt x="106" y="76"/>
                  <a:pt x="106" y="38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53" y="22"/>
                  <a:pt x="23" y="53"/>
                  <a:pt x="23" y="91"/>
                </a:cubicBezTo>
                <a:lnTo>
                  <a:pt x="23" y="1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51">
            <a:extLst>
              <a:ext uri="{FF2B5EF4-FFF2-40B4-BE49-F238E27FC236}">
                <a16:creationId xmlns:a16="http://schemas.microsoft.com/office/drawing/2014/main" id="{25EE8C5E-94C7-5F4E-B6D4-D2BA3790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3959" y="9614343"/>
            <a:ext cx="156119" cy="156119"/>
          </a:xfrm>
          <a:custGeom>
            <a:avLst/>
            <a:gdLst>
              <a:gd name="T0" fmla="*/ 122 w 130"/>
              <a:gd name="T1" fmla="*/ 129 h 130"/>
              <a:gd name="T2" fmla="*/ 122 w 130"/>
              <a:gd name="T3" fmla="*/ 129 h 130"/>
              <a:gd name="T4" fmla="*/ 91 w 130"/>
              <a:gd name="T5" fmla="*/ 129 h 130"/>
              <a:gd name="T6" fmla="*/ 0 w 130"/>
              <a:gd name="T7" fmla="*/ 38 h 130"/>
              <a:gd name="T8" fmla="*/ 0 w 130"/>
              <a:gd name="T9" fmla="*/ 7 h 130"/>
              <a:gd name="T10" fmla="*/ 8 w 130"/>
              <a:gd name="T11" fmla="*/ 0 h 130"/>
              <a:gd name="T12" fmla="*/ 38 w 130"/>
              <a:gd name="T13" fmla="*/ 0 h 130"/>
              <a:gd name="T14" fmla="*/ 129 w 130"/>
              <a:gd name="T15" fmla="*/ 91 h 130"/>
              <a:gd name="T16" fmla="*/ 129 w 130"/>
              <a:gd name="T17" fmla="*/ 121 h 130"/>
              <a:gd name="T18" fmla="*/ 122 w 130"/>
              <a:gd name="T19" fmla="*/ 129 h 130"/>
              <a:gd name="T20" fmla="*/ 23 w 130"/>
              <a:gd name="T21" fmla="*/ 23 h 130"/>
              <a:gd name="T22" fmla="*/ 23 w 130"/>
              <a:gd name="T23" fmla="*/ 23 h 130"/>
              <a:gd name="T24" fmla="*/ 23 w 130"/>
              <a:gd name="T25" fmla="*/ 38 h 130"/>
              <a:gd name="T26" fmla="*/ 91 w 130"/>
              <a:gd name="T27" fmla="*/ 106 h 130"/>
              <a:gd name="T28" fmla="*/ 106 w 130"/>
              <a:gd name="T29" fmla="*/ 106 h 130"/>
              <a:gd name="T30" fmla="*/ 106 w 130"/>
              <a:gd name="T31" fmla="*/ 91 h 130"/>
              <a:gd name="T32" fmla="*/ 38 w 130"/>
              <a:gd name="T33" fmla="*/ 23 h 130"/>
              <a:gd name="T34" fmla="*/ 23 w 130"/>
              <a:gd name="T35" fmla="*/ 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" h="130">
                <a:moveTo>
                  <a:pt x="122" y="129"/>
                </a:moveTo>
                <a:lnTo>
                  <a:pt x="122" y="129"/>
                </a:lnTo>
                <a:cubicBezTo>
                  <a:pt x="91" y="129"/>
                  <a:pt x="91" y="129"/>
                  <a:pt x="91" y="129"/>
                </a:cubicBezTo>
                <a:cubicBezTo>
                  <a:pt x="38" y="129"/>
                  <a:pt x="0" y="91"/>
                  <a:pt x="0" y="38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91" y="0"/>
                  <a:pt x="129" y="38"/>
                  <a:pt x="129" y="91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29" y="129"/>
                  <a:pt x="129" y="129"/>
                  <a:pt x="122" y="129"/>
                </a:cubicBezTo>
                <a:close/>
                <a:moveTo>
                  <a:pt x="23" y="23"/>
                </a:moveTo>
                <a:lnTo>
                  <a:pt x="23" y="23"/>
                </a:lnTo>
                <a:cubicBezTo>
                  <a:pt x="23" y="38"/>
                  <a:pt x="23" y="38"/>
                  <a:pt x="23" y="38"/>
                </a:cubicBezTo>
                <a:cubicBezTo>
                  <a:pt x="23" y="76"/>
                  <a:pt x="53" y="106"/>
                  <a:pt x="91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53"/>
                  <a:pt x="76" y="23"/>
                  <a:pt x="38" y="23"/>
                </a:cubicBezTo>
                <a:lnTo>
                  <a:pt x="23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52">
            <a:extLst>
              <a:ext uri="{FF2B5EF4-FFF2-40B4-BE49-F238E27FC236}">
                <a16:creationId xmlns:a16="http://schemas.microsoft.com/office/drawing/2014/main" id="{D7124DD9-0BA7-1249-BFFF-DE4D8C60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099" y="9770462"/>
            <a:ext cx="150737" cy="113055"/>
          </a:xfrm>
          <a:custGeom>
            <a:avLst/>
            <a:gdLst>
              <a:gd name="T0" fmla="*/ 91 w 123"/>
              <a:gd name="T1" fmla="*/ 91 h 92"/>
              <a:gd name="T2" fmla="*/ 91 w 123"/>
              <a:gd name="T3" fmla="*/ 91 h 92"/>
              <a:gd name="T4" fmla="*/ 84 w 123"/>
              <a:gd name="T5" fmla="*/ 84 h 92"/>
              <a:gd name="T6" fmla="*/ 8 w 123"/>
              <a:gd name="T7" fmla="*/ 38 h 92"/>
              <a:gd name="T8" fmla="*/ 8 w 123"/>
              <a:gd name="T9" fmla="*/ 30 h 92"/>
              <a:gd name="T10" fmla="*/ 15 w 123"/>
              <a:gd name="T11" fmla="*/ 15 h 92"/>
              <a:gd name="T12" fmla="*/ 107 w 123"/>
              <a:gd name="T13" fmla="*/ 0 h 92"/>
              <a:gd name="T14" fmla="*/ 114 w 123"/>
              <a:gd name="T15" fmla="*/ 0 h 92"/>
              <a:gd name="T16" fmla="*/ 122 w 123"/>
              <a:gd name="T17" fmla="*/ 8 h 92"/>
              <a:gd name="T18" fmla="*/ 122 w 123"/>
              <a:gd name="T19" fmla="*/ 61 h 92"/>
              <a:gd name="T20" fmla="*/ 107 w 123"/>
              <a:gd name="T21" fmla="*/ 84 h 92"/>
              <a:gd name="T22" fmla="*/ 91 w 123"/>
              <a:gd name="T23" fmla="*/ 91 h 92"/>
              <a:gd name="T24" fmla="*/ 46 w 123"/>
              <a:gd name="T25" fmla="*/ 38 h 92"/>
              <a:gd name="T26" fmla="*/ 46 w 123"/>
              <a:gd name="T27" fmla="*/ 38 h 92"/>
              <a:gd name="T28" fmla="*/ 91 w 123"/>
              <a:gd name="T29" fmla="*/ 68 h 92"/>
              <a:gd name="T30" fmla="*/ 91 w 123"/>
              <a:gd name="T31" fmla="*/ 68 h 92"/>
              <a:gd name="T32" fmla="*/ 99 w 123"/>
              <a:gd name="T33" fmla="*/ 68 h 92"/>
              <a:gd name="T34" fmla="*/ 99 w 123"/>
              <a:gd name="T35" fmla="*/ 61 h 92"/>
              <a:gd name="T36" fmla="*/ 99 w 123"/>
              <a:gd name="T37" fmla="*/ 23 h 92"/>
              <a:gd name="T38" fmla="*/ 46 w 123"/>
              <a:gd name="T39" fmla="*/ 3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92">
                <a:moveTo>
                  <a:pt x="91" y="91"/>
                </a:moveTo>
                <a:lnTo>
                  <a:pt x="91" y="91"/>
                </a:lnTo>
                <a:cubicBezTo>
                  <a:pt x="91" y="91"/>
                  <a:pt x="84" y="91"/>
                  <a:pt x="84" y="84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0" y="30"/>
                  <a:pt x="8" y="30"/>
                </a:cubicBezTo>
                <a:cubicBezTo>
                  <a:pt x="8" y="23"/>
                  <a:pt x="8" y="23"/>
                  <a:pt x="15" y="15"/>
                </a:cubicBezTo>
                <a:cubicBezTo>
                  <a:pt x="46" y="15"/>
                  <a:pt x="76" y="8"/>
                  <a:pt x="107" y="0"/>
                </a:cubicBezTo>
                <a:lnTo>
                  <a:pt x="114" y="0"/>
                </a:lnTo>
                <a:cubicBezTo>
                  <a:pt x="122" y="0"/>
                  <a:pt x="122" y="8"/>
                  <a:pt x="122" y="8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76"/>
                  <a:pt x="114" y="84"/>
                  <a:pt x="107" y="84"/>
                </a:cubicBezTo>
                <a:cubicBezTo>
                  <a:pt x="107" y="91"/>
                  <a:pt x="99" y="91"/>
                  <a:pt x="91" y="91"/>
                </a:cubicBezTo>
                <a:close/>
                <a:moveTo>
                  <a:pt x="46" y="38"/>
                </a:moveTo>
                <a:lnTo>
                  <a:pt x="46" y="38"/>
                </a:lnTo>
                <a:cubicBezTo>
                  <a:pt x="91" y="68"/>
                  <a:pt x="91" y="68"/>
                  <a:pt x="91" y="68"/>
                </a:cubicBezTo>
                <a:lnTo>
                  <a:pt x="91" y="68"/>
                </a:lnTo>
                <a:lnTo>
                  <a:pt x="99" y="68"/>
                </a:lnTo>
                <a:cubicBezTo>
                  <a:pt x="99" y="68"/>
                  <a:pt x="99" y="68"/>
                  <a:pt x="99" y="61"/>
                </a:cubicBezTo>
                <a:cubicBezTo>
                  <a:pt x="99" y="23"/>
                  <a:pt x="99" y="23"/>
                  <a:pt x="99" y="23"/>
                </a:cubicBezTo>
                <a:cubicBezTo>
                  <a:pt x="84" y="30"/>
                  <a:pt x="69" y="38"/>
                  <a:pt x="4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53">
            <a:extLst>
              <a:ext uri="{FF2B5EF4-FFF2-40B4-BE49-F238E27FC236}">
                <a16:creationId xmlns:a16="http://schemas.microsoft.com/office/drawing/2014/main" id="{F9C68831-6674-FD47-A8B7-E8254A50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980" y="9350551"/>
            <a:ext cx="215339" cy="129203"/>
          </a:xfrm>
          <a:custGeom>
            <a:avLst/>
            <a:gdLst>
              <a:gd name="T0" fmla="*/ 15 w 176"/>
              <a:gd name="T1" fmla="*/ 106 h 107"/>
              <a:gd name="T2" fmla="*/ 15 w 176"/>
              <a:gd name="T3" fmla="*/ 106 h 107"/>
              <a:gd name="T4" fmla="*/ 0 w 176"/>
              <a:gd name="T5" fmla="*/ 99 h 107"/>
              <a:gd name="T6" fmla="*/ 7 w 176"/>
              <a:gd name="T7" fmla="*/ 83 h 107"/>
              <a:gd name="T8" fmla="*/ 137 w 176"/>
              <a:gd name="T9" fmla="*/ 0 h 107"/>
              <a:gd name="T10" fmla="*/ 159 w 176"/>
              <a:gd name="T11" fmla="*/ 0 h 107"/>
              <a:gd name="T12" fmla="*/ 175 w 176"/>
              <a:gd name="T13" fmla="*/ 23 h 107"/>
              <a:gd name="T14" fmla="*/ 175 w 176"/>
              <a:gd name="T15" fmla="*/ 76 h 107"/>
              <a:gd name="T16" fmla="*/ 167 w 176"/>
              <a:gd name="T17" fmla="*/ 83 h 107"/>
              <a:gd name="T18" fmla="*/ 159 w 176"/>
              <a:gd name="T19" fmla="*/ 83 h 107"/>
              <a:gd name="T20" fmla="*/ 23 w 176"/>
              <a:gd name="T21" fmla="*/ 106 h 107"/>
              <a:gd name="T22" fmla="*/ 15 w 176"/>
              <a:gd name="T23" fmla="*/ 106 h 107"/>
              <a:gd name="T24" fmla="*/ 152 w 176"/>
              <a:gd name="T25" fmla="*/ 23 h 107"/>
              <a:gd name="T26" fmla="*/ 152 w 176"/>
              <a:gd name="T27" fmla="*/ 23 h 107"/>
              <a:gd name="T28" fmla="*/ 144 w 176"/>
              <a:gd name="T29" fmla="*/ 23 h 107"/>
              <a:gd name="T30" fmla="*/ 76 w 176"/>
              <a:gd name="T31" fmla="*/ 68 h 107"/>
              <a:gd name="T32" fmla="*/ 152 w 176"/>
              <a:gd name="T33" fmla="*/ 61 h 107"/>
              <a:gd name="T34" fmla="*/ 152 w 176"/>
              <a:gd name="T35" fmla="*/ 2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107">
                <a:moveTo>
                  <a:pt x="15" y="106"/>
                </a:moveTo>
                <a:lnTo>
                  <a:pt x="15" y="106"/>
                </a:lnTo>
                <a:cubicBezTo>
                  <a:pt x="7" y="106"/>
                  <a:pt x="7" y="99"/>
                  <a:pt x="0" y="99"/>
                </a:cubicBezTo>
                <a:cubicBezTo>
                  <a:pt x="0" y="91"/>
                  <a:pt x="0" y="83"/>
                  <a:pt x="7" y="83"/>
                </a:cubicBezTo>
                <a:cubicBezTo>
                  <a:pt x="137" y="0"/>
                  <a:pt x="137" y="0"/>
                  <a:pt x="137" y="0"/>
                </a:cubicBezTo>
                <a:cubicBezTo>
                  <a:pt x="144" y="0"/>
                  <a:pt x="152" y="0"/>
                  <a:pt x="159" y="0"/>
                </a:cubicBezTo>
                <a:cubicBezTo>
                  <a:pt x="167" y="7"/>
                  <a:pt x="175" y="15"/>
                  <a:pt x="175" y="23"/>
                </a:cubicBezTo>
                <a:cubicBezTo>
                  <a:pt x="175" y="76"/>
                  <a:pt x="175" y="76"/>
                  <a:pt x="175" y="76"/>
                </a:cubicBezTo>
                <a:cubicBezTo>
                  <a:pt x="175" y="76"/>
                  <a:pt x="175" y="83"/>
                  <a:pt x="167" y="83"/>
                </a:cubicBezTo>
                <a:cubicBezTo>
                  <a:pt x="167" y="83"/>
                  <a:pt x="167" y="83"/>
                  <a:pt x="159" y="83"/>
                </a:cubicBezTo>
                <a:cubicBezTo>
                  <a:pt x="114" y="83"/>
                  <a:pt x="68" y="83"/>
                  <a:pt x="23" y="106"/>
                </a:cubicBezTo>
                <a:cubicBezTo>
                  <a:pt x="15" y="106"/>
                  <a:pt x="15" y="106"/>
                  <a:pt x="15" y="106"/>
                </a:cubicBezTo>
                <a:close/>
                <a:moveTo>
                  <a:pt x="152" y="23"/>
                </a:moveTo>
                <a:lnTo>
                  <a:pt x="152" y="23"/>
                </a:lnTo>
                <a:lnTo>
                  <a:pt x="144" y="23"/>
                </a:lnTo>
                <a:cubicBezTo>
                  <a:pt x="76" y="68"/>
                  <a:pt x="76" y="68"/>
                  <a:pt x="76" y="68"/>
                </a:cubicBezTo>
                <a:cubicBezTo>
                  <a:pt x="106" y="61"/>
                  <a:pt x="129" y="61"/>
                  <a:pt x="152" y="61"/>
                </a:cubicBezTo>
                <a:cubicBezTo>
                  <a:pt x="152" y="23"/>
                  <a:pt x="152" y="23"/>
                  <a:pt x="152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54">
            <a:extLst>
              <a:ext uri="{FF2B5EF4-FFF2-40B4-BE49-F238E27FC236}">
                <a16:creationId xmlns:a16="http://schemas.microsoft.com/office/drawing/2014/main" id="{685A906E-D355-104B-892D-4C759BAB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362" y="9452839"/>
            <a:ext cx="188423" cy="371458"/>
          </a:xfrm>
          <a:custGeom>
            <a:avLst/>
            <a:gdLst>
              <a:gd name="T0" fmla="*/ 122 w 153"/>
              <a:gd name="T1" fmla="*/ 305 h 306"/>
              <a:gd name="T2" fmla="*/ 122 w 153"/>
              <a:gd name="T3" fmla="*/ 305 h 306"/>
              <a:gd name="T4" fmla="*/ 8 w 153"/>
              <a:gd name="T5" fmla="*/ 282 h 306"/>
              <a:gd name="T6" fmla="*/ 0 w 153"/>
              <a:gd name="T7" fmla="*/ 274 h 306"/>
              <a:gd name="T8" fmla="*/ 0 w 153"/>
              <a:gd name="T9" fmla="*/ 267 h 306"/>
              <a:gd name="T10" fmla="*/ 31 w 153"/>
              <a:gd name="T11" fmla="*/ 137 h 306"/>
              <a:gd name="T12" fmla="*/ 0 w 153"/>
              <a:gd name="T13" fmla="*/ 16 h 306"/>
              <a:gd name="T14" fmla="*/ 0 w 153"/>
              <a:gd name="T15" fmla="*/ 0 h 306"/>
              <a:gd name="T16" fmla="*/ 23 w 153"/>
              <a:gd name="T17" fmla="*/ 8 h 306"/>
              <a:gd name="T18" fmla="*/ 54 w 153"/>
              <a:gd name="T19" fmla="*/ 137 h 306"/>
              <a:gd name="T20" fmla="*/ 23 w 153"/>
              <a:gd name="T21" fmla="*/ 267 h 306"/>
              <a:gd name="T22" fmla="*/ 137 w 153"/>
              <a:gd name="T23" fmla="*/ 274 h 306"/>
              <a:gd name="T24" fmla="*/ 152 w 153"/>
              <a:gd name="T25" fmla="*/ 289 h 306"/>
              <a:gd name="T26" fmla="*/ 137 w 153"/>
              <a:gd name="T27" fmla="*/ 297 h 306"/>
              <a:gd name="T28" fmla="*/ 122 w 153"/>
              <a:gd name="T29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3" h="306">
                <a:moveTo>
                  <a:pt x="122" y="305"/>
                </a:moveTo>
                <a:lnTo>
                  <a:pt x="122" y="305"/>
                </a:lnTo>
                <a:cubicBezTo>
                  <a:pt x="77" y="305"/>
                  <a:pt x="39" y="297"/>
                  <a:pt x="8" y="282"/>
                </a:cubicBezTo>
                <a:cubicBezTo>
                  <a:pt x="0" y="282"/>
                  <a:pt x="0" y="274"/>
                  <a:pt x="0" y="274"/>
                </a:cubicBezTo>
                <a:cubicBezTo>
                  <a:pt x="0" y="267"/>
                  <a:pt x="0" y="267"/>
                  <a:pt x="0" y="267"/>
                </a:cubicBezTo>
                <a:cubicBezTo>
                  <a:pt x="23" y="228"/>
                  <a:pt x="31" y="183"/>
                  <a:pt x="31" y="137"/>
                </a:cubicBezTo>
                <a:cubicBezTo>
                  <a:pt x="31" y="99"/>
                  <a:pt x="23" y="54"/>
                  <a:pt x="0" y="16"/>
                </a:cubicBezTo>
                <a:cubicBezTo>
                  <a:pt x="0" y="8"/>
                  <a:pt x="0" y="0"/>
                  <a:pt x="0" y="0"/>
                </a:cubicBezTo>
                <a:cubicBezTo>
                  <a:pt x="8" y="0"/>
                  <a:pt x="16" y="0"/>
                  <a:pt x="23" y="8"/>
                </a:cubicBezTo>
                <a:cubicBezTo>
                  <a:pt x="46" y="46"/>
                  <a:pt x="54" y="92"/>
                  <a:pt x="54" y="137"/>
                </a:cubicBezTo>
                <a:cubicBezTo>
                  <a:pt x="54" y="183"/>
                  <a:pt x="46" y="221"/>
                  <a:pt x="23" y="267"/>
                </a:cubicBezTo>
                <a:cubicBezTo>
                  <a:pt x="61" y="274"/>
                  <a:pt x="99" y="282"/>
                  <a:pt x="137" y="274"/>
                </a:cubicBezTo>
                <a:cubicBezTo>
                  <a:pt x="145" y="274"/>
                  <a:pt x="145" y="282"/>
                  <a:pt x="152" y="289"/>
                </a:cubicBezTo>
                <a:cubicBezTo>
                  <a:pt x="152" y="297"/>
                  <a:pt x="145" y="297"/>
                  <a:pt x="137" y="297"/>
                </a:cubicBezTo>
                <a:cubicBezTo>
                  <a:pt x="130" y="297"/>
                  <a:pt x="122" y="305"/>
                  <a:pt x="122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5">
            <a:extLst>
              <a:ext uri="{FF2B5EF4-FFF2-40B4-BE49-F238E27FC236}">
                <a16:creationId xmlns:a16="http://schemas.microsoft.com/office/drawing/2014/main" id="{D03A99A2-6D3C-4648-9BD2-C0BE0736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018" y="9425919"/>
            <a:ext cx="123818" cy="53835"/>
          </a:xfrm>
          <a:custGeom>
            <a:avLst/>
            <a:gdLst>
              <a:gd name="T0" fmla="*/ 84 w 100"/>
              <a:gd name="T1" fmla="*/ 45 h 46"/>
              <a:gd name="T2" fmla="*/ 84 w 100"/>
              <a:gd name="T3" fmla="*/ 45 h 46"/>
              <a:gd name="T4" fmla="*/ 84 w 100"/>
              <a:gd name="T5" fmla="*/ 45 h 46"/>
              <a:gd name="T6" fmla="*/ 7 w 100"/>
              <a:gd name="T7" fmla="*/ 22 h 46"/>
              <a:gd name="T8" fmla="*/ 0 w 100"/>
              <a:gd name="T9" fmla="*/ 15 h 46"/>
              <a:gd name="T10" fmla="*/ 15 w 100"/>
              <a:gd name="T11" fmla="*/ 0 h 46"/>
              <a:gd name="T12" fmla="*/ 91 w 100"/>
              <a:gd name="T13" fmla="*/ 22 h 46"/>
              <a:gd name="T14" fmla="*/ 91 w 100"/>
              <a:gd name="T15" fmla="*/ 38 h 46"/>
              <a:gd name="T16" fmla="*/ 84 w 100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46">
                <a:moveTo>
                  <a:pt x="84" y="45"/>
                </a:moveTo>
                <a:lnTo>
                  <a:pt x="84" y="45"/>
                </a:lnTo>
                <a:lnTo>
                  <a:pt x="84" y="45"/>
                </a:lnTo>
                <a:cubicBezTo>
                  <a:pt x="61" y="38"/>
                  <a:pt x="30" y="30"/>
                  <a:pt x="7" y="22"/>
                </a:cubicBezTo>
                <a:cubicBezTo>
                  <a:pt x="0" y="22"/>
                  <a:pt x="0" y="22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8" y="7"/>
                  <a:pt x="61" y="15"/>
                  <a:pt x="91" y="22"/>
                </a:cubicBezTo>
                <a:cubicBezTo>
                  <a:pt x="91" y="22"/>
                  <a:pt x="99" y="30"/>
                  <a:pt x="91" y="38"/>
                </a:cubicBezTo>
                <a:cubicBezTo>
                  <a:pt x="91" y="38"/>
                  <a:pt x="91" y="45"/>
                  <a:pt x="8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6">
            <a:extLst>
              <a:ext uri="{FF2B5EF4-FFF2-40B4-BE49-F238E27FC236}">
                <a16:creationId xmlns:a16="http://schemas.microsoft.com/office/drawing/2014/main" id="{23F2E5A5-D7E2-8843-9BCE-DC9B0FB23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535" y="9512055"/>
            <a:ext cx="215339" cy="290708"/>
          </a:xfrm>
          <a:custGeom>
            <a:avLst/>
            <a:gdLst>
              <a:gd name="T0" fmla="*/ 8 w 176"/>
              <a:gd name="T1" fmla="*/ 236 h 237"/>
              <a:gd name="T2" fmla="*/ 8 w 176"/>
              <a:gd name="T3" fmla="*/ 236 h 237"/>
              <a:gd name="T4" fmla="*/ 0 w 176"/>
              <a:gd name="T5" fmla="*/ 228 h 237"/>
              <a:gd name="T6" fmla="*/ 8 w 176"/>
              <a:gd name="T7" fmla="*/ 213 h 237"/>
              <a:gd name="T8" fmla="*/ 114 w 176"/>
              <a:gd name="T9" fmla="*/ 137 h 237"/>
              <a:gd name="T10" fmla="*/ 144 w 176"/>
              <a:gd name="T11" fmla="*/ 107 h 237"/>
              <a:gd name="T12" fmla="*/ 144 w 176"/>
              <a:gd name="T13" fmla="*/ 76 h 237"/>
              <a:gd name="T14" fmla="*/ 99 w 176"/>
              <a:gd name="T15" fmla="*/ 38 h 237"/>
              <a:gd name="T16" fmla="*/ 84 w 176"/>
              <a:gd name="T17" fmla="*/ 23 h 237"/>
              <a:gd name="T18" fmla="*/ 84 w 176"/>
              <a:gd name="T19" fmla="*/ 8 h 237"/>
              <a:gd name="T20" fmla="*/ 99 w 176"/>
              <a:gd name="T21" fmla="*/ 8 h 237"/>
              <a:gd name="T22" fmla="*/ 114 w 176"/>
              <a:gd name="T23" fmla="*/ 15 h 237"/>
              <a:gd name="T24" fmla="*/ 160 w 176"/>
              <a:gd name="T25" fmla="*/ 61 h 237"/>
              <a:gd name="T26" fmla="*/ 160 w 176"/>
              <a:gd name="T27" fmla="*/ 122 h 237"/>
              <a:gd name="T28" fmla="*/ 129 w 176"/>
              <a:gd name="T29" fmla="*/ 152 h 237"/>
              <a:gd name="T30" fmla="*/ 15 w 176"/>
              <a:gd name="T31" fmla="*/ 236 h 237"/>
              <a:gd name="T32" fmla="*/ 8 w 176"/>
              <a:gd name="T33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237">
                <a:moveTo>
                  <a:pt x="8" y="236"/>
                </a:moveTo>
                <a:lnTo>
                  <a:pt x="8" y="236"/>
                </a:lnTo>
                <a:lnTo>
                  <a:pt x="0" y="228"/>
                </a:lnTo>
                <a:cubicBezTo>
                  <a:pt x="0" y="221"/>
                  <a:pt x="0" y="213"/>
                  <a:pt x="8" y="213"/>
                </a:cubicBezTo>
                <a:cubicBezTo>
                  <a:pt x="46" y="198"/>
                  <a:pt x="84" y="175"/>
                  <a:pt x="114" y="13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52" y="99"/>
                  <a:pt x="152" y="84"/>
                  <a:pt x="144" y="76"/>
                </a:cubicBezTo>
                <a:cubicBezTo>
                  <a:pt x="99" y="38"/>
                  <a:pt x="99" y="38"/>
                  <a:pt x="99" y="38"/>
                </a:cubicBezTo>
                <a:cubicBezTo>
                  <a:pt x="91" y="30"/>
                  <a:pt x="91" y="23"/>
                  <a:pt x="84" y="23"/>
                </a:cubicBezTo>
                <a:cubicBezTo>
                  <a:pt x="76" y="15"/>
                  <a:pt x="76" y="8"/>
                  <a:pt x="84" y="8"/>
                </a:cubicBezTo>
                <a:cubicBezTo>
                  <a:pt x="84" y="0"/>
                  <a:pt x="91" y="0"/>
                  <a:pt x="99" y="8"/>
                </a:cubicBezTo>
                <a:cubicBezTo>
                  <a:pt x="106" y="8"/>
                  <a:pt x="106" y="15"/>
                  <a:pt x="114" y="15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75" y="76"/>
                  <a:pt x="175" y="107"/>
                  <a:pt x="160" y="122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99" y="190"/>
                  <a:pt x="61" y="213"/>
                  <a:pt x="15" y="236"/>
                </a:cubicBezTo>
                <a:cubicBezTo>
                  <a:pt x="15" y="236"/>
                  <a:pt x="15" y="236"/>
                  <a:pt x="8" y="2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7">
            <a:extLst>
              <a:ext uri="{FF2B5EF4-FFF2-40B4-BE49-F238E27FC236}">
                <a16:creationId xmlns:a16="http://schemas.microsoft.com/office/drawing/2014/main" id="{2E7DA359-D997-604D-83A0-E5E6D7C0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556" y="9452839"/>
            <a:ext cx="263792" cy="344543"/>
          </a:xfrm>
          <a:custGeom>
            <a:avLst/>
            <a:gdLst>
              <a:gd name="T0" fmla="*/ 167 w 214"/>
              <a:gd name="T1" fmla="*/ 282 h 283"/>
              <a:gd name="T2" fmla="*/ 167 w 214"/>
              <a:gd name="T3" fmla="*/ 282 h 283"/>
              <a:gd name="T4" fmla="*/ 167 w 214"/>
              <a:gd name="T5" fmla="*/ 282 h 283"/>
              <a:gd name="T6" fmla="*/ 61 w 214"/>
              <a:gd name="T7" fmla="*/ 213 h 283"/>
              <a:gd name="T8" fmla="*/ 15 w 214"/>
              <a:gd name="T9" fmla="*/ 168 h 283"/>
              <a:gd name="T10" fmla="*/ 0 w 214"/>
              <a:gd name="T11" fmla="*/ 145 h 283"/>
              <a:gd name="T12" fmla="*/ 15 w 214"/>
              <a:gd name="T13" fmla="*/ 115 h 283"/>
              <a:gd name="T14" fmla="*/ 45 w 214"/>
              <a:gd name="T15" fmla="*/ 76 h 283"/>
              <a:gd name="T16" fmla="*/ 159 w 214"/>
              <a:gd name="T17" fmla="*/ 0 h 283"/>
              <a:gd name="T18" fmla="*/ 167 w 214"/>
              <a:gd name="T19" fmla="*/ 0 h 283"/>
              <a:gd name="T20" fmla="*/ 167 w 214"/>
              <a:gd name="T21" fmla="*/ 0 h 283"/>
              <a:gd name="T22" fmla="*/ 182 w 214"/>
              <a:gd name="T23" fmla="*/ 8 h 283"/>
              <a:gd name="T24" fmla="*/ 213 w 214"/>
              <a:gd name="T25" fmla="*/ 137 h 283"/>
              <a:gd name="T26" fmla="*/ 175 w 214"/>
              <a:gd name="T27" fmla="*/ 274 h 283"/>
              <a:gd name="T28" fmla="*/ 167 w 214"/>
              <a:gd name="T29" fmla="*/ 282 h 283"/>
              <a:gd name="T30" fmla="*/ 159 w 214"/>
              <a:gd name="T31" fmla="*/ 23 h 283"/>
              <a:gd name="T32" fmla="*/ 159 w 214"/>
              <a:gd name="T33" fmla="*/ 23 h 283"/>
              <a:gd name="T34" fmla="*/ 61 w 214"/>
              <a:gd name="T35" fmla="*/ 92 h 283"/>
              <a:gd name="T36" fmla="*/ 30 w 214"/>
              <a:gd name="T37" fmla="*/ 130 h 283"/>
              <a:gd name="T38" fmla="*/ 23 w 214"/>
              <a:gd name="T39" fmla="*/ 145 h 283"/>
              <a:gd name="T40" fmla="*/ 30 w 214"/>
              <a:gd name="T41" fmla="*/ 153 h 283"/>
              <a:gd name="T42" fmla="*/ 76 w 214"/>
              <a:gd name="T43" fmla="*/ 198 h 283"/>
              <a:gd name="T44" fmla="*/ 167 w 214"/>
              <a:gd name="T45" fmla="*/ 251 h 283"/>
              <a:gd name="T46" fmla="*/ 190 w 214"/>
              <a:gd name="T47" fmla="*/ 137 h 283"/>
              <a:gd name="T48" fmla="*/ 159 w 214"/>
              <a:gd name="T49" fmla="*/ 2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4" h="283">
                <a:moveTo>
                  <a:pt x="167" y="282"/>
                </a:moveTo>
                <a:lnTo>
                  <a:pt x="167" y="282"/>
                </a:lnTo>
                <a:lnTo>
                  <a:pt x="167" y="282"/>
                </a:lnTo>
                <a:cubicBezTo>
                  <a:pt x="129" y="267"/>
                  <a:pt x="91" y="244"/>
                  <a:pt x="61" y="213"/>
                </a:cubicBezTo>
                <a:cubicBezTo>
                  <a:pt x="15" y="168"/>
                  <a:pt x="15" y="168"/>
                  <a:pt x="15" y="168"/>
                </a:cubicBezTo>
                <a:cubicBezTo>
                  <a:pt x="7" y="160"/>
                  <a:pt x="0" y="153"/>
                  <a:pt x="0" y="145"/>
                </a:cubicBezTo>
                <a:cubicBezTo>
                  <a:pt x="0" y="130"/>
                  <a:pt x="7" y="122"/>
                  <a:pt x="15" y="115"/>
                </a:cubicBezTo>
                <a:cubicBezTo>
                  <a:pt x="45" y="76"/>
                  <a:pt x="45" y="76"/>
                  <a:pt x="45" y="76"/>
                </a:cubicBezTo>
                <a:cubicBezTo>
                  <a:pt x="76" y="46"/>
                  <a:pt x="114" y="16"/>
                  <a:pt x="159" y="0"/>
                </a:cubicBezTo>
                <a:lnTo>
                  <a:pt x="167" y="0"/>
                </a:lnTo>
                <a:lnTo>
                  <a:pt x="167" y="0"/>
                </a:lnTo>
                <a:cubicBezTo>
                  <a:pt x="175" y="0"/>
                  <a:pt x="175" y="0"/>
                  <a:pt x="182" y="8"/>
                </a:cubicBezTo>
                <a:cubicBezTo>
                  <a:pt x="205" y="46"/>
                  <a:pt x="213" y="92"/>
                  <a:pt x="213" y="137"/>
                </a:cubicBezTo>
                <a:cubicBezTo>
                  <a:pt x="213" y="190"/>
                  <a:pt x="205" y="236"/>
                  <a:pt x="175" y="274"/>
                </a:cubicBezTo>
                <a:cubicBezTo>
                  <a:pt x="175" y="282"/>
                  <a:pt x="175" y="282"/>
                  <a:pt x="167" y="282"/>
                </a:cubicBezTo>
                <a:close/>
                <a:moveTo>
                  <a:pt x="159" y="23"/>
                </a:moveTo>
                <a:lnTo>
                  <a:pt x="159" y="23"/>
                </a:lnTo>
                <a:cubicBezTo>
                  <a:pt x="122" y="38"/>
                  <a:pt x="91" y="61"/>
                  <a:pt x="61" y="92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0" y="130"/>
                  <a:pt x="23" y="137"/>
                  <a:pt x="23" y="145"/>
                </a:cubicBezTo>
                <a:lnTo>
                  <a:pt x="30" y="153"/>
                </a:lnTo>
                <a:cubicBezTo>
                  <a:pt x="76" y="198"/>
                  <a:pt x="76" y="198"/>
                  <a:pt x="76" y="198"/>
                </a:cubicBezTo>
                <a:cubicBezTo>
                  <a:pt x="106" y="221"/>
                  <a:pt x="129" y="244"/>
                  <a:pt x="167" y="251"/>
                </a:cubicBezTo>
                <a:cubicBezTo>
                  <a:pt x="182" y="221"/>
                  <a:pt x="190" y="183"/>
                  <a:pt x="190" y="137"/>
                </a:cubicBezTo>
                <a:cubicBezTo>
                  <a:pt x="190" y="99"/>
                  <a:pt x="182" y="61"/>
                  <a:pt x="159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8">
            <a:extLst>
              <a:ext uri="{FF2B5EF4-FFF2-40B4-BE49-F238E27FC236}">
                <a16:creationId xmlns:a16="http://schemas.microsoft.com/office/drawing/2014/main" id="{38B8C507-527B-004B-86B7-373FCFA0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980" y="9452839"/>
            <a:ext cx="37683" cy="26916"/>
          </a:xfrm>
          <a:custGeom>
            <a:avLst/>
            <a:gdLst>
              <a:gd name="T0" fmla="*/ 15 w 31"/>
              <a:gd name="T1" fmla="*/ 23 h 24"/>
              <a:gd name="T2" fmla="*/ 15 w 31"/>
              <a:gd name="T3" fmla="*/ 23 h 24"/>
              <a:gd name="T4" fmla="*/ 0 w 31"/>
              <a:gd name="T5" fmla="*/ 16 h 24"/>
              <a:gd name="T6" fmla="*/ 7 w 31"/>
              <a:gd name="T7" fmla="*/ 0 h 24"/>
              <a:gd name="T8" fmla="*/ 7 w 31"/>
              <a:gd name="T9" fmla="*/ 0 h 24"/>
              <a:gd name="T10" fmla="*/ 15 w 31"/>
              <a:gd name="T11" fmla="*/ 0 h 24"/>
              <a:gd name="T12" fmla="*/ 23 w 31"/>
              <a:gd name="T13" fmla="*/ 0 h 24"/>
              <a:gd name="T14" fmla="*/ 30 w 31"/>
              <a:gd name="T15" fmla="*/ 8 h 24"/>
              <a:gd name="T16" fmla="*/ 30 w 31"/>
              <a:gd name="T17" fmla="*/ 16 h 24"/>
              <a:gd name="T18" fmla="*/ 15 w 31"/>
              <a:gd name="T19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4">
                <a:moveTo>
                  <a:pt x="15" y="23"/>
                </a:moveTo>
                <a:lnTo>
                  <a:pt x="15" y="23"/>
                </a:lnTo>
                <a:cubicBezTo>
                  <a:pt x="7" y="23"/>
                  <a:pt x="0" y="16"/>
                  <a:pt x="0" y="16"/>
                </a:cubicBezTo>
                <a:cubicBezTo>
                  <a:pt x="0" y="8"/>
                  <a:pt x="7" y="0"/>
                  <a:pt x="7" y="0"/>
                </a:cubicBezTo>
                <a:lnTo>
                  <a:pt x="7" y="0"/>
                </a:lnTo>
                <a:lnTo>
                  <a:pt x="15" y="0"/>
                </a:lnTo>
                <a:lnTo>
                  <a:pt x="23" y="0"/>
                </a:lnTo>
                <a:lnTo>
                  <a:pt x="30" y="8"/>
                </a:lnTo>
                <a:lnTo>
                  <a:pt x="30" y="16"/>
                </a:lnTo>
                <a:cubicBezTo>
                  <a:pt x="23" y="16"/>
                  <a:pt x="23" y="23"/>
                  <a:pt x="15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9">
            <a:extLst>
              <a:ext uri="{FF2B5EF4-FFF2-40B4-BE49-F238E27FC236}">
                <a16:creationId xmlns:a16="http://schemas.microsoft.com/office/drawing/2014/main" id="{B73386C2-D73B-AC4D-8B1D-40F3D647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264" y="9517440"/>
            <a:ext cx="48453" cy="215339"/>
          </a:xfrm>
          <a:custGeom>
            <a:avLst/>
            <a:gdLst>
              <a:gd name="T0" fmla="*/ 15 w 39"/>
              <a:gd name="T1" fmla="*/ 174 h 175"/>
              <a:gd name="T2" fmla="*/ 15 w 39"/>
              <a:gd name="T3" fmla="*/ 174 h 175"/>
              <a:gd name="T4" fmla="*/ 15 w 39"/>
              <a:gd name="T5" fmla="*/ 174 h 175"/>
              <a:gd name="T6" fmla="*/ 7 w 39"/>
              <a:gd name="T7" fmla="*/ 159 h 175"/>
              <a:gd name="T8" fmla="*/ 15 w 39"/>
              <a:gd name="T9" fmla="*/ 83 h 175"/>
              <a:gd name="T10" fmla="*/ 7 w 39"/>
              <a:gd name="T11" fmla="*/ 15 h 175"/>
              <a:gd name="T12" fmla="*/ 15 w 39"/>
              <a:gd name="T13" fmla="*/ 0 h 175"/>
              <a:gd name="T14" fmla="*/ 30 w 39"/>
              <a:gd name="T15" fmla="*/ 7 h 175"/>
              <a:gd name="T16" fmla="*/ 38 w 39"/>
              <a:gd name="T17" fmla="*/ 83 h 175"/>
              <a:gd name="T18" fmla="*/ 30 w 39"/>
              <a:gd name="T19" fmla="*/ 167 h 175"/>
              <a:gd name="T20" fmla="*/ 15 w 39"/>
              <a:gd name="T2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75">
                <a:moveTo>
                  <a:pt x="15" y="174"/>
                </a:moveTo>
                <a:lnTo>
                  <a:pt x="15" y="174"/>
                </a:lnTo>
                <a:lnTo>
                  <a:pt x="15" y="174"/>
                </a:lnTo>
                <a:cubicBezTo>
                  <a:pt x="7" y="167"/>
                  <a:pt x="0" y="167"/>
                  <a:pt x="7" y="159"/>
                </a:cubicBezTo>
                <a:cubicBezTo>
                  <a:pt x="15" y="136"/>
                  <a:pt x="15" y="106"/>
                  <a:pt x="15" y="83"/>
                </a:cubicBezTo>
                <a:cubicBezTo>
                  <a:pt x="15" y="61"/>
                  <a:pt x="15" y="38"/>
                  <a:pt x="7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5" y="0"/>
                  <a:pt x="22" y="0"/>
                  <a:pt x="30" y="7"/>
                </a:cubicBezTo>
                <a:cubicBezTo>
                  <a:pt x="30" y="30"/>
                  <a:pt x="38" y="61"/>
                  <a:pt x="38" y="83"/>
                </a:cubicBezTo>
                <a:cubicBezTo>
                  <a:pt x="38" y="114"/>
                  <a:pt x="30" y="136"/>
                  <a:pt x="30" y="167"/>
                </a:cubicBezTo>
                <a:cubicBezTo>
                  <a:pt x="22" y="167"/>
                  <a:pt x="22" y="174"/>
                  <a:pt x="15" y="1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0">
            <a:extLst>
              <a:ext uri="{FF2B5EF4-FFF2-40B4-BE49-F238E27FC236}">
                <a16:creationId xmlns:a16="http://schemas.microsoft.com/office/drawing/2014/main" id="{7E0673BF-2898-DC44-8057-5EC2C53D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5611" y="9592809"/>
            <a:ext cx="64602" cy="64602"/>
          </a:xfrm>
          <a:custGeom>
            <a:avLst/>
            <a:gdLst>
              <a:gd name="T0" fmla="*/ 31 w 54"/>
              <a:gd name="T1" fmla="*/ 53 h 54"/>
              <a:gd name="T2" fmla="*/ 31 w 54"/>
              <a:gd name="T3" fmla="*/ 53 h 54"/>
              <a:gd name="T4" fmla="*/ 0 w 54"/>
              <a:gd name="T5" fmla="*/ 22 h 54"/>
              <a:gd name="T6" fmla="*/ 31 w 54"/>
              <a:gd name="T7" fmla="*/ 0 h 54"/>
              <a:gd name="T8" fmla="*/ 53 w 54"/>
              <a:gd name="T9" fmla="*/ 22 h 54"/>
              <a:gd name="T10" fmla="*/ 31 w 54"/>
              <a:gd name="T11" fmla="*/ 53 h 54"/>
              <a:gd name="T12" fmla="*/ 31 w 54"/>
              <a:gd name="T13" fmla="*/ 15 h 54"/>
              <a:gd name="T14" fmla="*/ 31 w 54"/>
              <a:gd name="T15" fmla="*/ 15 h 54"/>
              <a:gd name="T16" fmla="*/ 23 w 54"/>
              <a:gd name="T17" fmla="*/ 22 h 54"/>
              <a:gd name="T18" fmla="*/ 31 w 54"/>
              <a:gd name="T19" fmla="*/ 30 h 54"/>
              <a:gd name="T20" fmla="*/ 31 w 54"/>
              <a:gd name="T21" fmla="*/ 22 h 54"/>
              <a:gd name="T22" fmla="*/ 31 w 54"/>
              <a:gd name="T23" fmla="*/ 1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54">
                <a:moveTo>
                  <a:pt x="31" y="53"/>
                </a:moveTo>
                <a:lnTo>
                  <a:pt x="31" y="53"/>
                </a:lnTo>
                <a:cubicBezTo>
                  <a:pt x="15" y="53"/>
                  <a:pt x="0" y="38"/>
                  <a:pt x="0" y="22"/>
                </a:cubicBezTo>
                <a:cubicBezTo>
                  <a:pt x="0" y="7"/>
                  <a:pt x="15" y="0"/>
                  <a:pt x="31" y="0"/>
                </a:cubicBezTo>
                <a:cubicBezTo>
                  <a:pt x="46" y="0"/>
                  <a:pt x="53" y="7"/>
                  <a:pt x="53" y="22"/>
                </a:cubicBezTo>
                <a:cubicBezTo>
                  <a:pt x="53" y="38"/>
                  <a:pt x="46" y="53"/>
                  <a:pt x="31" y="53"/>
                </a:cubicBezTo>
                <a:close/>
                <a:moveTo>
                  <a:pt x="31" y="15"/>
                </a:moveTo>
                <a:lnTo>
                  <a:pt x="31" y="15"/>
                </a:lnTo>
                <a:cubicBezTo>
                  <a:pt x="23" y="15"/>
                  <a:pt x="23" y="22"/>
                  <a:pt x="23" y="22"/>
                </a:cubicBezTo>
                <a:cubicBezTo>
                  <a:pt x="23" y="30"/>
                  <a:pt x="23" y="30"/>
                  <a:pt x="31" y="30"/>
                </a:cubicBezTo>
                <a:cubicBezTo>
                  <a:pt x="31" y="30"/>
                  <a:pt x="31" y="30"/>
                  <a:pt x="31" y="22"/>
                </a:cubicBezTo>
                <a:lnTo>
                  <a:pt x="31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1">
            <a:extLst>
              <a:ext uri="{FF2B5EF4-FFF2-40B4-BE49-F238E27FC236}">
                <a16:creationId xmlns:a16="http://schemas.microsoft.com/office/drawing/2014/main" id="{7B63AED9-A69E-4D4B-9930-B6A992E5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271" y="9382852"/>
            <a:ext cx="678318" cy="129203"/>
          </a:xfrm>
          <a:custGeom>
            <a:avLst/>
            <a:gdLst>
              <a:gd name="T0" fmla="*/ 540 w 556"/>
              <a:gd name="T1" fmla="*/ 106 h 107"/>
              <a:gd name="T2" fmla="*/ 540 w 556"/>
              <a:gd name="T3" fmla="*/ 106 h 107"/>
              <a:gd name="T4" fmla="*/ 540 w 556"/>
              <a:gd name="T5" fmla="*/ 106 h 107"/>
              <a:gd name="T6" fmla="*/ 106 w 556"/>
              <a:gd name="T7" fmla="*/ 23 h 107"/>
              <a:gd name="T8" fmla="*/ 23 w 556"/>
              <a:gd name="T9" fmla="*/ 106 h 107"/>
              <a:gd name="T10" fmla="*/ 8 w 556"/>
              <a:gd name="T11" fmla="*/ 106 h 107"/>
              <a:gd name="T12" fmla="*/ 8 w 556"/>
              <a:gd name="T13" fmla="*/ 91 h 107"/>
              <a:gd name="T14" fmla="*/ 91 w 556"/>
              <a:gd name="T15" fmla="*/ 0 h 107"/>
              <a:gd name="T16" fmla="*/ 106 w 556"/>
              <a:gd name="T17" fmla="*/ 0 h 107"/>
              <a:gd name="T18" fmla="*/ 540 w 556"/>
              <a:gd name="T19" fmla="*/ 83 h 107"/>
              <a:gd name="T20" fmla="*/ 547 w 556"/>
              <a:gd name="T21" fmla="*/ 98 h 107"/>
              <a:gd name="T22" fmla="*/ 540 w 556"/>
              <a:gd name="T23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6" h="107">
                <a:moveTo>
                  <a:pt x="540" y="106"/>
                </a:moveTo>
                <a:lnTo>
                  <a:pt x="540" y="106"/>
                </a:lnTo>
                <a:lnTo>
                  <a:pt x="540" y="106"/>
                </a:lnTo>
                <a:cubicBezTo>
                  <a:pt x="106" y="23"/>
                  <a:pt x="106" y="23"/>
                  <a:pt x="106" y="23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15" y="106"/>
                  <a:pt x="8" y="106"/>
                  <a:pt x="8" y="106"/>
                </a:cubicBezTo>
                <a:cubicBezTo>
                  <a:pt x="0" y="98"/>
                  <a:pt x="0" y="91"/>
                  <a:pt x="8" y="91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99" y="0"/>
                  <a:pt x="106" y="0"/>
                </a:cubicBezTo>
                <a:cubicBezTo>
                  <a:pt x="540" y="83"/>
                  <a:pt x="540" y="83"/>
                  <a:pt x="540" y="83"/>
                </a:cubicBezTo>
                <a:cubicBezTo>
                  <a:pt x="547" y="83"/>
                  <a:pt x="555" y="91"/>
                  <a:pt x="547" y="98"/>
                </a:cubicBezTo>
                <a:cubicBezTo>
                  <a:pt x="547" y="106"/>
                  <a:pt x="547" y="106"/>
                  <a:pt x="540" y="1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2">
            <a:extLst>
              <a:ext uri="{FF2B5EF4-FFF2-40B4-BE49-F238E27FC236}">
                <a16:creationId xmlns:a16="http://schemas.microsoft.com/office/drawing/2014/main" id="{76E428F9-0176-7F48-BE06-F2000D91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271" y="9479754"/>
            <a:ext cx="667551" cy="371462"/>
          </a:xfrm>
          <a:custGeom>
            <a:avLst/>
            <a:gdLst>
              <a:gd name="T0" fmla="*/ 540 w 548"/>
              <a:gd name="T1" fmla="*/ 304 h 305"/>
              <a:gd name="T2" fmla="*/ 540 w 548"/>
              <a:gd name="T3" fmla="*/ 304 h 305"/>
              <a:gd name="T4" fmla="*/ 15 w 548"/>
              <a:gd name="T5" fmla="*/ 304 h 305"/>
              <a:gd name="T6" fmla="*/ 0 w 548"/>
              <a:gd name="T7" fmla="*/ 289 h 305"/>
              <a:gd name="T8" fmla="*/ 0 w 548"/>
              <a:gd name="T9" fmla="*/ 282 h 305"/>
              <a:gd name="T10" fmla="*/ 15 w 548"/>
              <a:gd name="T11" fmla="*/ 266 h 305"/>
              <a:gd name="T12" fmla="*/ 23 w 548"/>
              <a:gd name="T13" fmla="*/ 282 h 305"/>
              <a:gd name="T14" fmla="*/ 23 w 548"/>
              <a:gd name="T15" fmla="*/ 282 h 305"/>
              <a:gd name="T16" fmla="*/ 525 w 548"/>
              <a:gd name="T17" fmla="*/ 282 h 305"/>
              <a:gd name="T18" fmla="*/ 525 w 548"/>
              <a:gd name="T19" fmla="*/ 244 h 305"/>
              <a:gd name="T20" fmla="*/ 441 w 548"/>
              <a:gd name="T21" fmla="*/ 145 h 305"/>
              <a:gd name="T22" fmla="*/ 525 w 548"/>
              <a:gd name="T23" fmla="*/ 46 h 305"/>
              <a:gd name="T24" fmla="*/ 525 w 548"/>
              <a:gd name="T25" fmla="*/ 23 h 305"/>
              <a:gd name="T26" fmla="*/ 23 w 548"/>
              <a:gd name="T27" fmla="*/ 23 h 305"/>
              <a:gd name="T28" fmla="*/ 23 w 548"/>
              <a:gd name="T29" fmla="*/ 190 h 305"/>
              <a:gd name="T30" fmla="*/ 15 w 548"/>
              <a:gd name="T31" fmla="*/ 198 h 305"/>
              <a:gd name="T32" fmla="*/ 0 w 548"/>
              <a:gd name="T33" fmla="*/ 190 h 305"/>
              <a:gd name="T34" fmla="*/ 0 w 548"/>
              <a:gd name="T35" fmla="*/ 15 h 305"/>
              <a:gd name="T36" fmla="*/ 15 w 548"/>
              <a:gd name="T37" fmla="*/ 0 h 305"/>
              <a:gd name="T38" fmla="*/ 540 w 548"/>
              <a:gd name="T39" fmla="*/ 0 h 305"/>
              <a:gd name="T40" fmla="*/ 547 w 548"/>
              <a:gd name="T41" fmla="*/ 15 h 305"/>
              <a:gd name="T42" fmla="*/ 547 w 548"/>
              <a:gd name="T43" fmla="*/ 53 h 305"/>
              <a:gd name="T44" fmla="*/ 540 w 548"/>
              <a:gd name="T45" fmla="*/ 69 h 305"/>
              <a:gd name="T46" fmla="*/ 464 w 548"/>
              <a:gd name="T47" fmla="*/ 145 h 305"/>
              <a:gd name="T48" fmla="*/ 540 w 548"/>
              <a:gd name="T49" fmla="*/ 221 h 305"/>
              <a:gd name="T50" fmla="*/ 547 w 548"/>
              <a:gd name="T51" fmla="*/ 236 h 305"/>
              <a:gd name="T52" fmla="*/ 547 w 548"/>
              <a:gd name="T53" fmla="*/ 289 h 305"/>
              <a:gd name="T54" fmla="*/ 540 w 548"/>
              <a:gd name="T5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8" h="305">
                <a:moveTo>
                  <a:pt x="540" y="304"/>
                </a:moveTo>
                <a:lnTo>
                  <a:pt x="540" y="304"/>
                </a:lnTo>
                <a:cubicBezTo>
                  <a:pt x="15" y="304"/>
                  <a:pt x="15" y="304"/>
                  <a:pt x="15" y="304"/>
                </a:cubicBezTo>
                <a:cubicBezTo>
                  <a:pt x="8" y="304"/>
                  <a:pt x="0" y="297"/>
                  <a:pt x="0" y="289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4"/>
                  <a:pt x="8" y="266"/>
                  <a:pt x="15" y="266"/>
                </a:cubicBezTo>
                <a:cubicBezTo>
                  <a:pt x="23" y="266"/>
                  <a:pt x="23" y="274"/>
                  <a:pt x="23" y="282"/>
                </a:cubicBezTo>
                <a:lnTo>
                  <a:pt x="23" y="282"/>
                </a:lnTo>
                <a:cubicBezTo>
                  <a:pt x="525" y="282"/>
                  <a:pt x="525" y="282"/>
                  <a:pt x="525" y="282"/>
                </a:cubicBezTo>
                <a:cubicBezTo>
                  <a:pt x="525" y="244"/>
                  <a:pt x="525" y="244"/>
                  <a:pt x="525" y="244"/>
                </a:cubicBezTo>
                <a:cubicBezTo>
                  <a:pt x="479" y="236"/>
                  <a:pt x="441" y="198"/>
                  <a:pt x="441" y="145"/>
                </a:cubicBezTo>
                <a:cubicBezTo>
                  <a:pt x="441" y="92"/>
                  <a:pt x="479" y="53"/>
                  <a:pt x="525" y="46"/>
                </a:cubicBezTo>
                <a:cubicBezTo>
                  <a:pt x="525" y="23"/>
                  <a:pt x="525" y="23"/>
                  <a:pt x="525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90"/>
                  <a:pt x="23" y="190"/>
                  <a:pt x="23" y="190"/>
                </a:cubicBezTo>
                <a:cubicBezTo>
                  <a:pt x="23" y="198"/>
                  <a:pt x="23" y="198"/>
                  <a:pt x="15" y="198"/>
                </a:cubicBezTo>
                <a:cubicBezTo>
                  <a:pt x="8" y="198"/>
                  <a:pt x="0" y="198"/>
                  <a:pt x="0" y="19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47" y="0"/>
                  <a:pt x="547" y="8"/>
                  <a:pt x="547" y="15"/>
                </a:cubicBezTo>
                <a:cubicBezTo>
                  <a:pt x="547" y="53"/>
                  <a:pt x="547" y="53"/>
                  <a:pt x="547" y="53"/>
                </a:cubicBezTo>
                <a:cubicBezTo>
                  <a:pt x="547" y="61"/>
                  <a:pt x="547" y="69"/>
                  <a:pt x="540" y="69"/>
                </a:cubicBezTo>
                <a:cubicBezTo>
                  <a:pt x="494" y="69"/>
                  <a:pt x="464" y="99"/>
                  <a:pt x="464" y="145"/>
                </a:cubicBezTo>
                <a:cubicBezTo>
                  <a:pt x="464" y="190"/>
                  <a:pt x="494" y="221"/>
                  <a:pt x="540" y="221"/>
                </a:cubicBezTo>
                <a:cubicBezTo>
                  <a:pt x="547" y="221"/>
                  <a:pt x="547" y="228"/>
                  <a:pt x="547" y="236"/>
                </a:cubicBezTo>
                <a:cubicBezTo>
                  <a:pt x="547" y="289"/>
                  <a:pt x="547" y="289"/>
                  <a:pt x="547" y="289"/>
                </a:cubicBezTo>
                <a:cubicBezTo>
                  <a:pt x="547" y="297"/>
                  <a:pt x="547" y="304"/>
                  <a:pt x="540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3">
            <a:extLst>
              <a:ext uri="{FF2B5EF4-FFF2-40B4-BE49-F238E27FC236}">
                <a16:creationId xmlns:a16="http://schemas.microsoft.com/office/drawing/2014/main" id="{850AECE1-31CC-3C4B-9DC4-A7661CDC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106" y="9538974"/>
            <a:ext cx="139970" cy="129203"/>
          </a:xfrm>
          <a:custGeom>
            <a:avLst/>
            <a:gdLst>
              <a:gd name="T0" fmla="*/ 53 w 115"/>
              <a:gd name="T1" fmla="*/ 106 h 107"/>
              <a:gd name="T2" fmla="*/ 53 w 115"/>
              <a:gd name="T3" fmla="*/ 106 h 107"/>
              <a:gd name="T4" fmla="*/ 0 w 115"/>
              <a:gd name="T5" fmla="*/ 53 h 107"/>
              <a:gd name="T6" fmla="*/ 53 w 115"/>
              <a:gd name="T7" fmla="*/ 0 h 107"/>
              <a:gd name="T8" fmla="*/ 114 w 115"/>
              <a:gd name="T9" fmla="*/ 53 h 107"/>
              <a:gd name="T10" fmla="*/ 53 w 115"/>
              <a:gd name="T11" fmla="*/ 106 h 107"/>
              <a:gd name="T12" fmla="*/ 53 w 115"/>
              <a:gd name="T13" fmla="*/ 23 h 107"/>
              <a:gd name="T14" fmla="*/ 53 w 115"/>
              <a:gd name="T15" fmla="*/ 23 h 107"/>
              <a:gd name="T16" fmla="*/ 22 w 115"/>
              <a:gd name="T17" fmla="*/ 53 h 107"/>
              <a:gd name="T18" fmla="*/ 53 w 115"/>
              <a:gd name="T19" fmla="*/ 91 h 107"/>
              <a:gd name="T20" fmla="*/ 91 w 115"/>
              <a:gd name="T21" fmla="*/ 53 h 107"/>
              <a:gd name="T22" fmla="*/ 53 w 115"/>
              <a:gd name="T23" fmla="*/ 2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07">
                <a:moveTo>
                  <a:pt x="53" y="106"/>
                </a:moveTo>
                <a:lnTo>
                  <a:pt x="53" y="106"/>
                </a:lnTo>
                <a:cubicBezTo>
                  <a:pt x="22" y="106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3" y="0"/>
                  <a:pt x="114" y="23"/>
                  <a:pt x="114" y="53"/>
                </a:cubicBezTo>
                <a:cubicBezTo>
                  <a:pt x="114" y="84"/>
                  <a:pt x="83" y="106"/>
                  <a:pt x="53" y="106"/>
                </a:cubicBezTo>
                <a:close/>
                <a:moveTo>
                  <a:pt x="53" y="23"/>
                </a:moveTo>
                <a:lnTo>
                  <a:pt x="53" y="23"/>
                </a:lnTo>
                <a:cubicBezTo>
                  <a:pt x="38" y="23"/>
                  <a:pt x="22" y="38"/>
                  <a:pt x="22" y="53"/>
                </a:cubicBezTo>
                <a:cubicBezTo>
                  <a:pt x="22" y="76"/>
                  <a:pt x="38" y="91"/>
                  <a:pt x="53" y="91"/>
                </a:cubicBezTo>
                <a:cubicBezTo>
                  <a:pt x="76" y="91"/>
                  <a:pt x="91" y="76"/>
                  <a:pt x="91" y="53"/>
                </a:cubicBezTo>
                <a:cubicBezTo>
                  <a:pt x="91" y="38"/>
                  <a:pt x="76" y="23"/>
                  <a:pt x="5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64">
            <a:extLst>
              <a:ext uri="{FF2B5EF4-FFF2-40B4-BE49-F238E27FC236}">
                <a16:creationId xmlns:a16="http://schemas.microsoft.com/office/drawing/2014/main" id="{20744DD2-52C9-A248-B119-883E2B75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610" y="9678945"/>
            <a:ext cx="113051" cy="113051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0 w 92"/>
              <a:gd name="T5" fmla="*/ 45 h 92"/>
              <a:gd name="T6" fmla="*/ 45 w 92"/>
              <a:gd name="T7" fmla="*/ 0 h 92"/>
              <a:gd name="T8" fmla="*/ 91 w 92"/>
              <a:gd name="T9" fmla="*/ 45 h 92"/>
              <a:gd name="T10" fmla="*/ 45 w 92"/>
              <a:gd name="T11" fmla="*/ 91 h 92"/>
              <a:gd name="T12" fmla="*/ 45 w 92"/>
              <a:gd name="T13" fmla="*/ 23 h 92"/>
              <a:gd name="T14" fmla="*/ 45 w 92"/>
              <a:gd name="T15" fmla="*/ 23 h 92"/>
              <a:gd name="T16" fmla="*/ 23 w 92"/>
              <a:gd name="T17" fmla="*/ 45 h 92"/>
              <a:gd name="T18" fmla="*/ 45 w 92"/>
              <a:gd name="T19" fmla="*/ 68 h 92"/>
              <a:gd name="T20" fmla="*/ 68 w 92"/>
              <a:gd name="T21" fmla="*/ 45 h 92"/>
              <a:gd name="T22" fmla="*/ 45 w 92"/>
              <a:gd name="T23" fmla="*/ 2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23" y="91"/>
                  <a:pt x="0" y="68"/>
                  <a:pt x="0" y="45"/>
                </a:cubicBezTo>
                <a:cubicBezTo>
                  <a:pt x="0" y="23"/>
                  <a:pt x="23" y="0"/>
                  <a:pt x="45" y="0"/>
                </a:cubicBezTo>
                <a:cubicBezTo>
                  <a:pt x="68" y="0"/>
                  <a:pt x="91" y="23"/>
                  <a:pt x="91" y="45"/>
                </a:cubicBezTo>
                <a:cubicBezTo>
                  <a:pt x="91" y="68"/>
                  <a:pt x="68" y="91"/>
                  <a:pt x="45" y="91"/>
                </a:cubicBezTo>
                <a:close/>
                <a:moveTo>
                  <a:pt x="45" y="23"/>
                </a:moveTo>
                <a:lnTo>
                  <a:pt x="45" y="23"/>
                </a:lnTo>
                <a:cubicBezTo>
                  <a:pt x="38" y="23"/>
                  <a:pt x="23" y="38"/>
                  <a:pt x="23" y="45"/>
                </a:cubicBezTo>
                <a:cubicBezTo>
                  <a:pt x="23" y="61"/>
                  <a:pt x="38" y="68"/>
                  <a:pt x="45" y="68"/>
                </a:cubicBezTo>
                <a:cubicBezTo>
                  <a:pt x="61" y="68"/>
                  <a:pt x="68" y="61"/>
                  <a:pt x="68" y="45"/>
                </a:cubicBezTo>
                <a:cubicBezTo>
                  <a:pt x="68" y="38"/>
                  <a:pt x="61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65">
            <a:extLst>
              <a:ext uri="{FF2B5EF4-FFF2-40B4-BE49-F238E27FC236}">
                <a16:creationId xmlns:a16="http://schemas.microsoft.com/office/drawing/2014/main" id="{9F5D2415-C5A2-444D-90C2-6B2D1A54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6648" y="9565890"/>
            <a:ext cx="91517" cy="86136"/>
          </a:xfrm>
          <a:custGeom>
            <a:avLst/>
            <a:gdLst>
              <a:gd name="T0" fmla="*/ 38 w 77"/>
              <a:gd name="T1" fmla="*/ 68 h 69"/>
              <a:gd name="T2" fmla="*/ 38 w 77"/>
              <a:gd name="T3" fmla="*/ 68 h 69"/>
              <a:gd name="T4" fmla="*/ 0 w 77"/>
              <a:gd name="T5" fmla="*/ 30 h 69"/>
              <a:gd name="T6" fmla="*/ 38 w 77"/>
              <a:gd name="T7" fmla="*/ 0 h 69"/>
              <a:gd name="T8" fmla="*/ 76 w 77"/>
              <a:gd name="T9" fmla="*/ 30 h 69"/>
              <a:gd name="T10" fmla="*/ 38 w 77"/>
              <a:gd name="T11" fmla="*/ 68 h 69"/>
              <a:gd name="T12" fmla="*/ 38 w 77"/>
              <a:gd name="T13" fmla="*/ 15 h 69"/>
              <a:gd name="T14" fmla="*/ 38 w 77"/>
              <a:gd name="T15" fmla="*/ 15 h 69"/>
              <a:gd name="T16" fmla="*/ 23 w 77"/>
              <a:gd name="T17" fmla="*/ 30 h 69"/>
              <a:gd name="T18" fmla="*/ 38 w 77"/>
              <a:gd name="T19" fmla="*/ 45 h 69"/>
              <a:gd name="T20" fmla="*/ 53 w 77"/>
              <a:gd name="T21" fmla="*/ 30 h 69"/>
              <a:gd name="T22" fmla="*/ 38 w 77"/>
              <a:gd name="T23" fmla="*/ 1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76" y="15"/>
                  <a:pt x="76" y="30"/>
                </a:cubicBezTo>
                <a:cubicBezTo>
                  <a:pt x="76" y="53"/>
                  <a:pt x="53" y="68"/>
                  <a:pt x="38" y="68"/>
                </a:cubicBezTo>
                <a:close/>
                <a:moveTo>
                  <a:pt x="38" y="15"/>
                </a:moveTo>
                <a:lnTo>
                  <a:pt x="38" y="15"/>
                </a:lnTo>
                <a:cubicBezTo>
                  <a:pt x="30" y="15"/>
                  <a:pt x="23" y="23"/>
                  <a:pt x="23" y="30"/>
                </a:cubicBezTo>
                <a:cubicBezTo>
                  <a:pt x="23" y="38"/>
                  <a:pt x="30" y="45"/>
                  <a:pt x="38" y="45"/>
                </a:cubicBezTo>
                <a:cubicBezTo>
                  <a:pt x="45" y="45"/>
                  <a:pt x="53" y="38"/>
                  <a:pt x="53" y="30"/>
                </a:cubicBezTo>
                <a:cubicBezTo>
                  <a:pt x="53" y="23"/>
                  <a:pt x="45" y="15"/>
                  <a:pt x="3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66">
            <a:extLst>
              <a:ext uri="{FF2B5EF4-FFF2-40B4-BE49-F238E27FC236}">
                <a16:creationId xmlns:a16="http://schemas.microsoft.com/office/drawing/2014/main" id="{782B9A46-7E92-A642-BCFF-F9094532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0483" y="9722012"/>
            <a:ext cx="86136" cy="86136"/>
          </a:xfrm>
          <a:custGeom>
            <a:avLst/>
            <a:gdLst>
              <a:gd name="T0" fmla="*/ 31 w 70"/>
              <a:gd name="T1" fmla="*/ 68 h 69"/>
              <a:gd name="T2" fmla="*/ 31 w 70"/>
              <a:gd name="T3" fmla="*/ 68 h 69"/>
              <a:gd name="T4" fmla="*/ 0 w 70"/>
              <a:gd name="T5" fmla="*/ 30 h 69"/>
              <a:gd name="T6" fmla="*/ 31 w 70"/>
              <a:gd name="T7" fmla="*/ 0 h 69"/>
              <a:gd name="T8" fmla="*/ 69 w 70"/>
              <a:gd name="T9" fmla="*/ 30 h 69"/>
              <a:gd name="T10" fmla="*/ 31 w 70"/>
              <a:gd name="T11" fmla="*/ 68 h 69"/>
              <a:gd name="T12" fmla="*/ 31 w 70"/>
              <a:gd name="T13" fmla="*/ 23 h 69"/>
              <a:gd name="T14" fmla="*/ 31 w 70"/>
              <a:gd name="T15" fmla="*/ 23 h 69"/>
              <a:gd name="T16" fmla="*/ 23 w 70"/>
              <a:gd name="T17" fmla="*/ 30 h 69"/>
              <a:gd name="T18" fmla="*/ 31 w 70"/>
              <a:gd name="T19" fmla="*/ 46 h 69"/>
              <a:gd name="T20" fmla="*/ 46 w 70"/>
              <a:gd name="T21" fmla="*/ 30 h 69"/>
              <a:gd name="T22" fmla="*/ 31 w 70"/>
              <a:gd name="T23" fmla="*/ 2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69">
                <a:moveTo>
                  <a:pt x="31" y="68"/>
                </a:moveTo>
                <a:lnTo>
                  <a:pt x="31" y="68"/>
                </a:lnTo>
                <a:cubicBezTo>
                  <a:pt x="16" y="68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54" y="0"/>
                  <a:pt x="69" y="15"/>
                  <a:pt x="69" y="30"/>
                </a:cubicBezTo>
                <a:cubicBezTo>
                  <a:pt x="69" y="53"/>
                  <a:pt x="54" y="68"/>
                  <a:pt x="31" y="68"/>
                </a:cubicBezTo>
                <a:close/>
                <a:moveTo>
                  <a:pt x="31" y="23"/>
                </a:moveTo>
                <a:lnTo>
                  <a:pt x="31" y="23"/>
                </a:lnTo>
                <a:cubicBezTo>
                  <a:pt x="31" y="23"/>
                  <a:pt x="23" y="23"/>
                  <a:pt x="23" y="30"/>
                </a:cubicBezTo>
                <a:cubicBezTo>
                  <a:pt x="23" y="38"/>
                  <a:pt x="31" y="46"/>
                  <a:pt x="31" y="46"/>
                </a:cubicBezTo>
                <a:cubicBezTo>
                  <a:pt x="38" y="46"/>
                  <a:pt x="46" y="38"/>
                  <a:pt x="46" y="30"/>
                </a:cubicBezTo>
                <a:cubicBezTo>
                  <a:pt x="46" y="23"/>
                  <a:pt x="38" y="23"/>
                  <a:pt x="3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7" name="Grupo 356">
            <a:extLst>
              <a:ext uri="{FF2B5EF4-FFF2-40B4-BE49-F238E27FC236}">
                <a16:creationId xmlns:a16="http://schemas.microsoft.com/office/drawing/2014/main" id="{97D40994-7D00-D143-A7BC-A770F8E02FF1}"/>
              </a:ext>
            </a:extLst>
          </p:cNvPr>
          <p:cNvGrpSpPr/>
          <p:nvPr/>
        </p:nvGrpSpPr>
        <p:grpSpPr>
          <a:xfrm>
            <a:off x="2668308" y="952532"/>
            <a:ext cx="19041035" cy="2561450"/>
            <a:chOff x="2668308" y="861425"/>
            <a:chExt cx="19041035" cy="2561450"/>
          </a:xfrm>
        </p:grpSpPr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27E6C19A-165C-E640-9EE1-E1DC7829DA50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59" name="CuadroTexto 358">
              <a:extLst>
                <a:ext uri="{FF2B5EF4-FFF2-40B4-BE49-F238E27FC236}">
                  <a16:creationId xmlns:a16="http://schemas.microsoft.com/office/drawing/2014/main" id="{6AB5B69A-B056-FF4F-995E-D46D7700EE6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61" name="CuadroTexto 395">
            <a:extLst>
              <a:ext uri="{FF2B5EF4-FFF2-40B4-BE49-F238E27FC236}">
                <a16:creationId xmlns:a16="http://schemas.microsoft.com/office/drawing/2014/main" id="{45FE9A91-7C43-544F-BFC7-2F4572BBBFD9}"/>
              </a:ext>
            </a:extLst>
          </p:cNvPr>
          <p:cNvSpPr txBox="1"/>
          <p:nvPr/>
        </p:nvSpPr>
        <p:spPr>
          <a:xfrm flipH="1">
            <a:off x="20669964" y="10532465"/>
            <a:ext cx="23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62" name="Rectangle 40">
            <a:extLst>
              <a:ext uri="{FF2B5EF4-FFF2-40B4-BE49-F238E27FC236}">
                <a16:creationId xmlns:a16="http://schemas.microsoft.com/office/drawing/2014/main" id="{52764392-EB86-CD4E-9F5F-D02C9222FAC4}"/>
              </a:ext>
            </a:extLst>
          </p:cNvPr>
          <p:cNvSpPr/>
          <p:nvPr/>
        </p:nvSpPr>
        <p:spPr>
          <a:xfrm>
            <a:off x="19929734" y="11031806"/>
            <a:ext cx="382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4" name="CuadroTexto 395">
            <a:extLst>
              <a:ext uri="{FF2B5EF4-FFF2-40B4-BE49-F238E27FC236}">
                <a16:creationId xmlns:a16="http://schemas.microsoft.com/office/drawing/2014/main" id="{1F3E6274-4015-EB49-9DAF-49DB9B8FF6D4}"/>
              </a:ext>
            </a:extLst>
          </p:cNvPr>
          <p:cNvSpPr txBox="1"/>
          <p:nvPr/>
        </p:nvSpPr>
        <p:spPr>
          <a:xfrm flipH="1">
            <a:off x="16572244" y="10536083"/>
            <a:ext cx="23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5" name="Rectangle 40">
            <a:extLst>
              <a:ext uri="{FF2B5EF4-FFF2-40B4-BE49-F238E27FC236}">
                <a16:creationId xmlns:a16="http://schemas.microsoft.com/office/drawing/2014/main" id="{7016717A-6157-D542-9D56-11DCC79C96EE}"/>
              </a:ext>
            </a:extLst>
          </p:cNvPr>
          <p:cNvSpPr/>
          <p:nvPr/>
        </p:nvSpPr>
        <p:spPr>
          <a:xfrm>
            <a:off x="15832014" y="11035424"/>
            <a:ext cx="382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7" name="CuadroTexto 395">
            <a:extLst>
              <a:ext uri="{FF2B5EF4-FFF2-40B4-BE49-F238E27FC236}">
                <a16:creationId xmlns:a16="http://schemas.microsoft.com/office/drawing/2014/main" id="{E3930893-FFBA-A84D-90BE-FAA485CC7E72}"/>
              </a:ext>
            </a:extLst>
          </p:cNvPr>
          <p:cNvSpPr txBox="1"/>
          <p:nvPr/>
        </p:nvSpPr>
        <p:spPr>
          <a:xfrm flipH="1">
            <a:off x="16539329" y="6066632"/>
            <a:ext cx="23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68" name="Rectangle 40">
            <a:extLst>
              <a:ext uri="{FF2B5EF4-FFF2-40B4-BE49-F238E27FC236}">
                <a16:creationId xmlns:a16="http://schemas.microsoft.com/office/drawing/2014/main" id="{F8BE6181-A023-0540-BB8F-BA14A3E651B3}"/>
              </a:ext>
            </a:extLst>
          </p:cNvPr>
          <p:cNvSpPr/>
          <p:nvPr/>
        </p:nvSpPr>
        <p:spPr>
          <a:xfrm>
            <a:off x="15799099" y="6565973"/>
            <a:ext cx="382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0" name="CuadroTexto 395">
            <a:extLst>
              <a:ext uri="{FF2B5EF4-FFF2-40B4-BE49-F238E27FC236}">
                <a16:creationId xmlns:a16="http://schemas.microsoft.com/office/drawing/2014/main" id="{D5CBDE7A-C741-F345-82CD-869B1D658BF9}"/>
              </a:ext>
            </a:extLst>
          </p:cNvPr>
          <p:cNvSpPr txBox="1"/>
          <p:nvPr/>
        </p:nvSpPr>
        <p:spPr>
          <a:xfrm flipH="1">
            <a:off x="20611599" y="6064064"/>
            <a:ext cx="23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71" name="Rectangle 40">
            <a:extLst>
              <a:ext uri="{FF2B5EF4-FFF2-40B4-BE49-F238E27FC236}">
                <a16:creationId xmlns:a16="http://schemas.microsoft.com/office/drawing/2014/main" id="{B7D705FC-C3EC-914E-8B20-E029AF40DBF0}"/>
              </a:ext>
            </a:extLst>
          </p:cNvPr>
          <p:cNvSpPr/>
          <p:nvPr/>
        </p:nvSpPr>
        <p:spPr>
          <a:xfrm>
            <a:off x="19871369" y="6563405"/>
            <a:ext cx="382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27792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27">
            <a:extLst>
              <a:ext uri="{FF2B5EF4-FFF2-40B4-BE49-F238E27FC236}">
                <a16:creationId xmlns:a16="http://schemas.microsoft.com/office/drawing/2014/main" id="{117863DF-CA50-6947-AF8D-BEFCB2E7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639E269-1D8F-D34A-896B-93C5BC2D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29">
            <a:extLst>
              <a:ext uri="{FF2B5EF4-FFF2-40B4-BE49-F238E27FC236}">
                <a16:creationId xmlns:a16="http://schemas.microsoft.com/office/drawing/2014/main" id="{338D2FFE-51B3-074E-8FD6-71E98374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30">
            <a:extLst>
              <a:ext uri="{FF2B5EF4-FFF2-40B4-BE49-F238E27FC236}">
                <a16:creationId xmlns:a16="http://schemas.microsoft.com/office/drawing/2014/main" id="{FD4E4979-9E97-4F41-A2CB-DA4F1B78F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31">
            <a:extLst>
              <a:ext uri="{FF2B5EF4-FFF2-40B4-BE49-F238E27FC236}">
                <a16:creationId xmlns:a16="http://schemas.microsoft.com/office/drawing/2014/main" id="{F0948A13-BD48-E541-B302-4746947FA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2">
            <a:extLst>
              <a:ext uri="{FF2B5EF4-FFF2-40B4-BE49-F238E27FC236}">
                <a16:creationId xmlns:a16="http://schemas.microsoft.com/office/drawing/2014/main" id="{BBFD992B-FA67-5F4B-913C-24692236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3">
            <a:extLst>
              <a:ext uri="{FF2B5EF4-FFF2-40B4-BE49-F238E27FC236}">
                <a16:creationId xmlns:a16="http://schemas.microsoft.com/office/drawing/2014/main" id="{D5972D24-B242-9142-8C2C-28361C5B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34">
            <a:extLst>
              <a:ext uri="{FF2B5EF4-FFF2-40B4-BE49-F238E27FC236}">
                <a16:creationId xmlns:a16="http://schemas.microsoft.com/office/drawing/2014/main" id="{02BC9419-B337-4F40-9808-2299D1DAC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37">
            <a:extLst>
              <a:ext uri="{FF2B5EF4-FFF2-40B4-BE49-F238E27FC236}">
                <a16:creationId xmlns:a16="http://schemas.microsoft.com/office/drawing/2014/main" id="{0EBBD06B-BE3F-9244-A5E7-3DAB6AB2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38">
            <a:extLst>
              <a:ext uri="{FF2B5EF4-FFF2-40B4-BE49-F238E27FC236}">
                <a16:creationId xmlns:a16="http://schemas.microsoft.com/office/drawing/2014/main" id="{B4A0C20E-3AC8-1D40-B343-8DF08698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39">
            <a:extLst>
              <a:ext uri="{FF2B5EF4-FFF2-40B4-BE49-F238E27FC236}">
                <a16:creationId xmlns:a16="http://schemas.microsoft.com/office/drawing/2014/main" id="{FB94E65C-BA6C-7243-B931-647EC23D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0">
            <a:extLst>
              <a:ext uri="{FF2B5EF4-FFF2-40B4-BE49-F238E27FC236}">
                <a16:creationId xmlns:a16="http://schemas.microsoft.com/office/drawing/2014/main" id="{A9628F91-35DB-474D-882A-272C11D0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DC9D50BE-CED6-3E44-A303-46444F0C4762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7BD0C145-7965-5044-BF99-16BDEA0599F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3F03505C-8511-D049-BCD6-512FFA7DDAB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6662F38-FFC7-F34D-964B-A43BF59150E0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8F1CF1F5-407C-664D-9F73-E85B814829E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D7B01E36-EBCD-A044-A6F0-E40BC9081761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C1EFC8A3-976F-5945-BC15-932A81C2D190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FB48DE09-707B-D14B-A702-6D1BEB4BE81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1EE562BC-7AE4-A24A-A3B0-38E591A20D9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0514940-E274-554D-843C-772F192D5D06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80F69AFE-53F7-D34F-93A1-7CCD2F81025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920D57FC-6646-BD40-8A9F-143B2A78C8C2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FED623FD-955E-FC4C-8B97-FA7E9701C88E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4D4F0B35-D495-AD43-A1F3-D7CE958087BC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87930490-0ABA-604B-B4B9-2030690608A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0" name="CuadroTexto 395">
            <a:extLst>
              <a:ext uri="{FF2B5EF4-FFF2-40B4-BE49-F238E27FC236}">
                <a16:creationId xmlns:a16="http://schemas.microsoft.com/office/drawing/2014/main" id="{0FD30C68-44FD-4943-A99F-9F72A0B95E49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85E3C428-2FC3-2642-B9ED-77DE9650EB1F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010446A7-8EA4-584B-B4A4-B4F10062B5C0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57558DB3-F56D-4C4A-8D8B-5E762C9408D5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59" name="Freeform 240">
            <a:extLst>
              <a:ext uri="{FF2B5EF4-FFF2-40B4-BE49-F238E27FC236}">
                <a16:creationId xmlns:a16="http://schemas.microsoft.com/office/drawing/2014/main" id="{66DC3AFA-26F8-E441-A438-8A2775A5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17" y="9707492"/>
            <a:ext cx="1124007" cy="587446"/>
          </a:xfrm>
          <a:custGeom>
            <a:avLst/>
            <a:gdLst>
              <a:gd name="T0" fmla="*/ 1054 w 1072"/>
              <a:gd name="T1" fmla="*/ 557 h 558"/>
              <a:gd name="T2" fmla="*/ 1054 w 1072"/>
              <a:gd name="T3" fmla="*/ 557 h 558"/>
              <a:gd name="T4" fmla="*/ 1037 w 1072"/>
              <a:gd name="T5" fmla="*/ 540 h 558"/>
              <a:gd name="T6" fmla="*/ 540 w 1072"/>
              <a:gd name="T7" fmla="*/ 34 h 558"/>
              <a:gd name="T8" fmla="*/ 34 w 1072"/>
              <a:gd name="T9" fmla="*/ 514 h 558"/>
              <a:gd name="T10" fmla="*/ 926 w 1072"/>
              <a:gd name="T11" fmla="*/ 514 h 558"/>
              <a:gd name="T12" fmla="*/ 943 w 1072"/>
              <a:gd name="T13" fmla="*/ 540 h 558"/>
              <a:gd name="T14" fmla="*/ 926 w 1072"/>
              <a:gd name="T15" fmla="*/ 557 h 558"/>
              <a:gd name="T16" fmla="*/ 17 w 1072"/>
              <a:gd name="T17" fmla="*/ 557 h 558"/>
              <a:gd name="T18" fmla="*/ 0 w 1072"/>
              <a:gd name="T19" fmla="*/ 540 h 558"/>
              <a:gd name="T20" fmla="*/ 540 w 1072"/>
              <a:gd name="T21" fmla="*/ 0 h 558"/>
              <a:gd name="T22" fmla="*/ 1071 w 1072"/>
              <a:gd name="T23" fmla="*/ 540 h 558"/>
              <a:gd name="T24" fmla="*/ 1054 w 1072"/>
              <a:gd name="T25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2" h="558">
                <a:moveTo>
                  <a:pt x="1054" y="557"/>
                </a:moveTo>
                <a:lnTo>
                  <a:pt x="1054" y="557"/>
                </a:lnTo>
                <a:cubicBezTo>
                  <a:pt x="1046" y="557"/>
                  <a:pt x="1037" y="548"/>
                  <a:pt x="1037" y="540"/>
                </a:cubicBezTo>
                <a:cubicBezTo>
                  <a:pt x="1037" y="257"/>
                  <a:pt x="814" y="34"/>
                  <a:pt x="540" y="34"/>
                </a:cubicBezTo>
                <a:cubicBezTo>
                  <a:pt x="266" y="34"/>
                  <a:pt x="43" y="248"/>
                  <a:pt x="34" y="514"/>
                </a:cubicBezTo>
                <a:cubicBezTo>
                  <a:pt x="926" y="514"/>
                  <a:pt x="926" y="514"/>
                  <a:pt x="926" y="514"/>
                </a:cubicBezTo>
                <a:cubicBezTo>
                  <a:pt x="934" y="514"/>
                  <a:pt x="943" y="523"/>
                  <a:pt x="943" y="540"/>
                </a:cubicBezTo>
                <a:cubicBezTo>
                  <a:pt x="943" y="548"/>
                  <a:pt x="934" y="557"/>
                  <a:pt x="926" y="557"/>
                </a:cubicBezTo>
                <a:cubicBezTo>
                  <a:pt x="17" y="557"/>
                  <a:pt x="17" y="557"/>
                  <a:pt x="17" y="557"/>
                </a:cubicBezTo>
                <a:cubicBezTo>
                  <a:pt x="9" y="557"/>
                  <a:pt x="0" y="548"/>
                  <a:pt x="0" y="540"/>
                </a:cubicBezTo>
                <a:cubicBezTo>
                  <a:pt x="0" y="240"/>
                  <a:pt x="240" y="0"/>
                  <a:pt x="540" y="0"/>
                </a:cubicBezTo>
                <a:cubicBezTo>
                  <a:pt x="831" y="0"/>
                  <a:pt x="1071" y="240"/>
                  <a:pt x="1071" y="540"/>
                </a:cubicBezTo>
                <a:cubicBezTo>
                  <a:pt x="1071" y="548"/>
                  <a:pt x="1063" y="557"/>
                  <a:pt x="1054" y="55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41">
            <a:extLst>
              <a:ext uri="{FF2B5EF4-FFF2-40B4-BE49-F238E27FC236}">
                <a16:creationId xmlns:a16="http://schemas.microsoft.com/office/drawing/2014/main" id="{8BBBF2FF-98BF-964F-AA6C-DB0C4F60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9809254"/>
            <a:ext cx="388546" cy="208151"/>
          </a:xfrm>
          <a:custGeom>
            <a:avLst/>
            <a:gdLst>
              <a:gd name="T0" fmla="*/ 352 w 370"/>
              <a:gd name="T1" fmla="*/ 197 h 198"/>
              <a:gd name="T2" fmla="*/ 352 w 370"/>
              <a:gd name="T3" fmla="*/ 197 h 198"/>
              <a:gd name="T4" fmla="*/ 335 w 370"/>
              <a:gd name="T5" fmla="*/ 189 h 198"/>
              <a:gd name="T6" fmla="*/ 26 w 370"/>
              <a:gd name="T7" fmla="*/ 43 h 198"/>
              <a:gd name="T8" fmla="*/ 0 w 370"/>
              <a:gd name="T9" fmla="*/ 17 h 198"/>
              <a:gd name="T10" fmla="*/ 26 w 370"/>
              <a:gd name="T11" fmla="*/ 0 h 198"/>
              <a:gd name="T12" fmla="*/ 369 w 370"/>
              <a:gd name="T13" fmla="*/ 172 h 198"/>
              <a:gd name="T14" fmla="*/ 360 w 370"/>
              <a:gd name="T15" fmla="*/ 197 h 198"/>
              <a:gd name="T16" fmla="*/ 352 w 370"/>
              <a:gd name="T17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198">
                <a:moveTo>
                  <a:pt x="352" y="197"/>
                </a:moveTo>
                <a:lnTo>
                  <a:pt x="352" y="197"/>
                </a:lnTo>
                <a:cubicBezTo>
                  <a:pt x="343" y="197"/>
                  <a:pt x="343" y="197"/>
                  <a:pt x="335" y="189"/>
                </a:cubicBezTo>
                <a:cubicBezTo>
                  <a:pt x="249" y="95"/>
                  <a:pt x="137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55" y="0"/>
                  <a:pt x="275" y="60"/>
                  <a:pt x="369" y="172"/>
                </a:cubicBezTo>
                <a:cubicBezTo>
                  <a:pt x="369" y="180"/>
                  <a:pt x="369" y="189"/>
                  <a:pt x="360" y="197"/>
                </a:cubicBezTo>
                <a:lnTo>
                  <a:pt x="352" y="197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42">
            <a:extLst>
              <a:ext uri="{FF2B5EF4-FFF2-40B4-BE49-F238E27FC236}">
                <a16:creationId xmlns:a16="http://schemas.microsoft.com/office/drawing/2014/main" id="{4D1FE103-3F88-9A46-8FAD-39973EA2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723" y="9638110"/>
            <a:ext cx="180395" cy="111013"/>
          </a:xfrm>
          <a:custGeom>
            <a:avLst/>
            <a:gdLst>
              <a:gd name="T0" fmla="*/ 154 w 172"/>
              <a:gd name="T1" fmla="*/ 103 h 104"/>
              <a:gd name="T2" fmla="*/ 154 w 172"/>
              <a:gd name="T3" fmla="*/ 103 h 104"/>
              <a:gd name="T4" fmla="*/ 137 w 172"/>
              <a:gd name="T5" fmla="*/ 86 h 104"/>
              <a:gd name="T6" fmla="*/ 86 w 172"/>
              <a:gd name="T7" fmla="*/ 43 h 104"/>
              <a:gd name="T8" fmla="*/ 43 w 172"/>
              <a:gd name="T9" fmla="*/ 86 h 104"/>
              <a:gd name="T10" fmla="*/ 26 w 172"/>
              <a:gd name="T11" fmla="*/ 103 h 104"/>
              <a:gd name="T12" fmla="*/ 0 w 172"/>
              <a:gd name="T13" fmla="*/ 86 h 104"/>
              <a:gd name="T14" fmla="*/ 86 w 172"/>
              <a:gd name="T15" fmla="*/ 0 h 104"/>
              <a:gd name="T16" fmla="*/ 171 w 172"/>
              <a:gd name="T17" fmla="*/ 86 h 104"/>
              <a:gd name="T18" fmla="*/ 154 w 172"/>
              <a:gd name="T19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104">
                <a:moveTo>
                  <a:pt x="154" y="103"/>
                </a:moveTo>
                <a:lnTo>
                  <a:pt x="154" y="103"/>
                </a:lnTo>
                <a:cubicBezTo>
                  <a:pt x="145" y="103"/>
                  <a:pt x="137" y="95"/>
                  <a:pt x="137" y="86"/>
                </a:cubicBezTo>
                <a:cubicBezTo>
                  <a:pt x="137" y="60"/>
                  <a:pt x="111" y="43"/>
                  <a:pt x="86" y="43"/>
                </a:cubicBezTo>
                <a:cubicBezTo>
                  <a:pt x="60" y="43"/>
                  <a:pt x="43" y="60"/>
                  <a:pt x="43" y="86"/>
                </a:cubicBezTo>
                <a:cubicBezTo>
                  <a:pt x="43" y="95"/>
                  <a:pt x="34" y="103"/>
                  <a:pt x="26" y="103"/>
                </a:cubicBezTo>
                <a:cubicBezTo>
                  <a:pt x="8" y="103"/>
                  <a:pt x="0" y="95"/>
                  <a:pt x="0" y="86"/>
                </a:cubicBezTo>
                <a:cubicBezTo>
                  <a:pt x="0" y="35"/>
                  <a:pt x="43" y="0"/>
                  <a:pt x="86" y="0"/>
                </a:cubicBezTo>
                <a:cubicBezTo>
                  <a:pt x="137" y="0"/>
                  <a:pt x="171" y="35"/>
                  <a:pt x="171" y="86"/>
                </a:cubicBezTo>
                <a:cubicBezTo>
                  <a:pt x="171" y="95"/>
                  <a:pt x="163" y="103"/>
                  <a:pt x="154" y="10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43">
            <a:extLst>
              <a:ext uri="{FF2B5EF4-FFF2-40B4-BE49-F238E27FC236}">
                <a16:creationId xmlns:a16="http://schemas.microsoft.com/office/drawing/2014/main" id="{834AAABF-64FD-164C-834E-9FD0CC0F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532" y="10318065"/>
            <a:ext cx="1267400" cy="106389"/>
          </a:xfrm>
          <a:custGeom>
            <a:avLst/>
            <a:gdLst>
              <a:gd name="T0" fmla="*/ 1122 w 1209"/>
              <a:gd name="T1" fmla="*/ 102 h 103"/>
              <a:gd name="T2" fmla="*/ 1122 w 1209"/>
              <a:gd name="T3" fmla="*/ 102 h 103"/>
              <a:gd name="T4" fmla="*/ 85 w 1209"/>
              <a:gd name="T5" fmla="*/ 102 h 103"/>
              <a:gd name="T6" fmla="*/ 68 w 1209"/>
              <a:gd name="T7" fmla="*/ 94 h 103"/>
              <a:gd name="T8" fmla="*/ 8 w 1209"/>
              <a:gd name="T9" fmla="*/ 34 h 103"/>
              <a:gd name="T10" fmla="*/ 0 w 1209"/>
              <a:gd name="T11" fmla="*/ 8 h 103"/>
              <a:gd name="T12" fmla="*/ 17 w 1209"/>
              <a:gd name="T13" fmla="*/ 0 h 103"/>
              <a:gd name="T14" fmla="*/ 1191 w 1209"/>
              <a:gd name="T15" fmla="*/ 0 h 103"/>
              <a:gd name="T16" fmla="*/ 1208 w 1209"/>
              <a:gd name="T17" fmla="*/ 8 h 103"/>
              <a:gd name="T18" fmla="*/ 1199 w 1209"/>
              <a:gd name="T19" fmla="*/ 34 h 103"/>
              <a:gd name="T20" fmla="*/ 1139 w 1209"/>
              <a:gd name="T21" fmla="*/ 94 h 103"/>
              <a:gd name="T22" fmla="*/ 1122 w 1209"/>
              <a:gd name="T23" fmla="*/ 102 h 103"/>
              <a:gd name="T24" fmla="*/ 94 w 1209"/>
              <a:gd name="T25" fmla="*/ 68 h 103"/>
              <a:gd name="T26" fmla="*/ 94 w 1209"/>
              <a:gd name="T27" fmla="*/ 68 h 103"/>
              <a:gd name="T28" fmla="*/ 1114 w 1209"/>
              <a:gd name="T29" fmla="*/ 68 h 103"/>
              <a:gd name="T30" fmla="*/ 1139 w 1209"/>
              <a:gd name="T31" fmla="*/ 42 h 103"/>
              <a:gd name="T32" fmla="*/ 68 w 1209"/>
              <a:gd name="T33" fmla="*/ 42 h 103"/>
              <a:gd name="T34" fmla="*/ 94 w 1209"/>
              <a:gd name="T35" fmla="*/ 6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9" h="103">
                <a:moveTo>
                  <a:pt x="1122" y="102"/>
                </a:moveTo>
                <a:lnTo>
                  <a:pt x="1122" y="102"/>
                </a:lnTo>
                <a:cubicBezTo>
                  <a:pt x="85" y="102"/>
                  <a:pt x="85" y="102"/>
                  <a:pt x="85" y="102"/>
                </a:cubicBezTo>
                <a:cubicBezTo>
                  <a:pt x="77" y="102"/>
                  <a:pt x="77" y="102"/>
                  <a:pt x="68" y="94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25"/>
                  <a:pt x="0" y="17"/>
                  <a:pt x="0" y="8"/>
                </a:cubicBezTo>
                <a:cubicBezTo>
                  <a:pt x="8" y="8"/>
                  <a:pt x="8" y="0"/>
                  <a:pt x="17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199" y="0"/>
                  <a:pt x="1208" y="8"/>
                  <a:pt x="1208" y="8"/>
                </a:cubicBezTo>
                <a:cubicBezTo>
                  <a:pt x="1208" y="17"/>
                  <a:pt x="1208" y="25"/>
                  <a:pt x="1199" y="34"/>
                </a:cubicBezTo>
                <a:cubicBezTo>
                  <a:pt x="1139" y="94"/>
                  <a:pt x="1139" y="94"/>
                  <a:pt x="1139" y="94"/>
                </a:cubicBezTo>
                <a:cubicBezTo>
                  <a:pt x="1131" y="102"/>
                  <a:pt x="1131" y="102"/>
                  <a:pt x="1122" y="102"/>
                </a:cubicBezTo>
                <a:close/>
                <a:moveTo>
                  <a:pt x="94" y="68"/>
                </a:moveTo>
                <a:lnTo>
                  <a:pt x="94" y="68"/>
                </a:lnTo>
                <a:cubicBezTo>
                  <a:pt x="1114" y="68"/>
                  <a:pt x="1114" y="68"/>
                  <a:pt x="1114" y="68"/>
                </a:cubicBezTo>
                <a:cubicBezTo>
                  <a:pt x="1139" y="42"/>
                  <a:pt x="1139" y="42"/>
                  <a:pt x="1139" y="42"/>
                </a:cubicBezTo>
                <a:cubicBezTo>
                  <a:pt x="68" y="42"/>
                  <a:pt x="68" y="42"/>
                  <a:pt x="68" y="42"/>
                </a:cubicBezTo>
                <a:lnTo>
                  <a:pt x="94" y="68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44">
            <a:extLst>
              <a:ext uri="{FF2B5EF4-FFF2-40B4-BE49-F238E27FC236}">
                <a16:creationId xmlns:a16="http://schemas.microsoft.com/office/drawing/2014/main" id="{7719908D-7209-B34F-A6FE-B88AB5DA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278" y="10022029"/>
            <a:ext cx="37004" cy="46255"/>
          </a:xfrm>
          <a:custGeom>
            <a:avLst/>
            <a:gdLst>
              <a:gd name="T0" fmla="*/ 35 w 36"/>
              <a:gd name="T1" fmla="*/ 26 h 44"/>
              <a:gd name="T2" fmla="*/ 35 w 36"/>
              <a:gd name="T3" fmla="*/ 26 h 44"/>
              <a:gd name="T4" fmla="*/ 17 w 36"/>
              <a:gd name="T5" fmla="*/ 43 h 44"/>
              <a:gd name="T6" fmla="*/ 0 w 36"/>
              <a:gd name="T7" fmla="*/ 26 h 44"/>
              <a:gd name="T8" fmla="*/ 17 w 36"/>
              <a:gd name="T9" fmla="*/ 0 h 44"/>
              <a:gd name="T10" fmla="*/ 35 w 36"/>
              <a:gd name="T1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44">
                <a:moveTo>
                  <a:pt x="35" y="26"/>
                </a:moveTo>
                <a:lnTo>
                  <a:pt x="35" y="26"/>
                </a:lnTo>
                <a:cubicBezTo>
                  <a:pt x="35" y="34"/>
                  <a:pt x="26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5" y="8"/>
                  <a:pt x="35" y="26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45">
            <a:extLst>
              <a:ext uri="{FF2B5EF4-FFF2-40B4-BE49-F238E27FC236}">
                <a16:creationId xmlns:a16="http://schemas.microsoft.com/office/drawing/2014/main" id="{6FB5521E-DC12-084A-A2D4-A7FFB2A9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495" y="6399738"/>
            <a:ext cx="666079" cy="897357"/>
          </a:xfrm>
          <a:custGeom>
            <a:avLst/>
            <a:gdLst>
              <a:gd name="T0" fmla="*/ 51 w 635"/>
              <a:gd name="T1" fmla="*/ 855 h 856"/>
              <a:gd name="T2" fmla="*/ 51 w 635"/>
              <a:gd name="T3" fmla="*/ 855 h 856"/>
              <a:gd name="T4" fmla="*/ 26 w 635"/>
              <a:gd name="T5" fmla="*/ 847 h 856"/>
              <a:gd name="T6" fmla="*/ 8 w 635"/>
              <a:gd name="T7" fmla="*/ 795 h 856"/>
              <a:gd name="T8" fmla="*/ 86 w 635"/>
              <a:gd name="T9" fmla="*/ 539 h 856"/>
              <a:gd name="T10" fmla="*/ 111 w 635"/>
              <a:gd name="T11" fmla="*/ 531 h 856"/>
              <a:gd name="T12" fmla="*/ 120 w 635"/>
              <a:gd name="T13" fmla="*/ 556 h 856"/>
              <a:gd name="T14" fmla="*/ 43 w 635"/>
              <a:gd name="T15" fmla="*/ 804 h 856"/>
              <a:gd name="T16" fmla="*/ 51 w 635"/>
              <a:gd name="T17" fmla="*/ 813 h 856"/>
              <a:gd name="T18" fmla="*/ 60 w 635"/>
              <a:gd name="T19" fmla="*/ 813 h 856"/>
              <a:gd name="T20" fmla="*/ 531 w 635"/>
              <a:gd name="T21" fmla="*/ 377 h 856"/>
              <a:gd name="T22" fmla="*/ 591 w 635"/>
              <a:gd name="T23" fmla="*/ 222 h 856"/>
              <a:gd name="T24" fmla="*/ 514 w 635"/>
              <a:gd name="T25" fmla="*/ 85 h 856"/>
              <a:gd name="T26" fmla="*/ 506 w 635"/>
              <a:gd name="T27" fmla="*/ 77 h 856"/>
              <a:gd name="T28" fmla="*/ 497 w 635"/>
              <a:gd name="T29" fmla="*/ 68 h 856"/>
              <a:gd name="T30" fmla="*/ 343 w 635"/>
              <a:gd name="T31" fmla="*/ 68 h 856"/>
              <a:gd name="T32" fmla="*/ 231 w 635"/>
              <a:gd name="T33" fmla="*/ 188 h 856"/>
              <a:gd name="T34" fmla="*/ 163 w 635"/>
              <a:gd name="T35" fmla="*/ 411 h 856"/>
              <a:gd name="T36" fmla="*/ 137 w 635"/>
              <a:gd name="T37" fmla="*/ 428 h 856"/>
              <a:gd name="T38" fmla="*/ 129 w 635"/>
              <a:gd name="T39" fmla="*/ 402 h 856"/>
              <a:gd name="T40" fmla="*/ 189 w 635"/>
              <a:gd name="T41" fmla="*/ 179 h 856"/>
              <a:gd name="T42" fmla="*/ 326 w 635"/>
              <a:gd name="T43" fmla="*/ 25 h 856"/>
              <a:gd name="T44" fmla="*/ 514 w 635"/>
              <a:gd name="T45" fmla="*/ 34 h 856"/>
              <a:gd name="T46" fmla="*/ 531 w 635"/>
              <a:gd name="T47" fmla="*/ 42 h 856"/>
              <a:gd name="T48" fmla="*/ 540 w 635"/>
              <a:gd name="T49" fmla="*/ 51 h 856"/>
              <a:gd name="T50" fmla="*/ 634 w 635"/>
              <a:gd name="T51" fmla="*/ 214 h 856"/>
              <a:gd name="T52" fmla="*/ 557 w 635"/>
              <a:gd name="T53" fmla="*/ 402 h 856"/>
              <a:gd name="T54" fmla="*/ 86 w 635"/>
              <a:gd name="T55" fmla="*/ 838 h 856"/>
              <a:gd name="T56" fmla="*/ 51 w 635"/>
              <a:gd name="T5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5" h="856">
                <a:moveTo>
                  <a:pt x="51" y="855"/>
                </a:moveTo>
                <a:lnTo>
                  <a:pt x="51" y="855"/>
                </a:lnTo>
                <a:cubicBezTo>
                  <a:pt x="43" y="855"/>
                  <a:pt x="34" y="855"/>
                  <a:pt x="26" y="847"/>
                </a:cubicBezTo>
                <a:cubicBezTo>
                  <a:pt x="8" y="838"/>
                  <a:pt x="0" y="813"/>
                  <a:pt x="8" y="795"/>
                </a:cubicBezTo>
                <a:cubicBezTo>
                  <a:pt x="86" y="539"/>
                  <a:pt x="86" y="539"/>
                  <a:pt x="86" y="539"/>
                </a:cubicBezTo>
                <a:cubicBezTo>
                  <a:pt x="86" y="531"/>
                  <a:pt x="94" y="522"/>
                  <a:pt x="111" y="531"/>
                </a:cubicBezTo>
                <a:cubicBezTo>
                  <a:pt x="120" y="531"/>
                  <a:pt x="120" y="539"/>
                  <a:pt x="120" y="556"/>
                </a:cubicBezTo>
                <a:cubicBezTo>
                  <a:pt x="43" y="804"/>
                  <a:pt x="43" y="804"/>
                  <a:pt x="43" y="804"/>
                </a:cubicBezTo>
                <a:cubicBezTo>
                  <a:pt x="43" y="813"/>
                  <a:pt x="43" y="813"/>
                  <a:pt x="51" y="813"/>
                </a:cubicBezTo>
                <a:cubicBezTo>
                  <a:pt x="51" y="813"/>
                  <a:pt x="51" y="813"/>
                  <a:pt x="60" y="813"/>
                </a:cubicBezTo>
                <a:cubicBezTo>
                  <a:pt x="531" y="377"/>
                  <a:pt x="531" y="377"/>
                  <a:pt x="531" y="377"/>
                </a:cubicBezTo>
                <a:cubicBezTo>
                  <a:pt x="574" y="334"/>
                  <a:pt x="600" y="282"/>
                  <a:pt x="591" y="222"/>
                </a:cubicBezTo>
                <a:cubicBezTo>
                  <a:pt x="591" y="162"/>
                  <a:pt x="566" y="120"/>
                  <a:pt x="514" y="85"/>
                </a:cubicBezTo>
                <a:cubicBezTo>
                  <a:pt x="514" y="85"/>
                  <a:pt x="514" y="77"/>
                  <a:pt x="506" y="77"/>
                </a:cubicBezTo>
                <a:lnTo>
                  <a:pt x="497" y="68"/>
                </a:lnTo>
                <a:cubicBezTo>
                  <a:pt x="446" y="42"/>
                  <a:pt x="394" y="42"/>
                  <a:pt x="343" y="68"/>
                </a:cubicBezTo>
                <a:cubicBezTo>
                  <a:pt x="283" y="85"/>
                  <a:pt x="248" y="128"/>
                  <a:pt x="231" y="188"/>
                </a:cubicBezTo>
                <a:cubicBezTo>
                  <a:pt x="163" y="411"/>
                  <a:pt x="163" y="411"/>
                  <a:pt x="163" y="411"/>
                </a:cubicBezTo>
                <a:cubicBezTo>
                  <a:pt x="163" y="419"/>
                  <a:pt x="146" y="428"/>
                  <a:pt x="137" y="428"/>
                </a:cubicBezTo>
                <a:cubicBezTo>
                  <a:pt x="129" y="419"/>
                  <a:pt x="120" y="411"/>
                  <a:pt x="129" y="402"/>
                </a:cubicBezTo>
                <a:cubicBezTo>
                  <a:pt x="189" y="179"/>
                  <a:pt x="189" y="179"/>
                  <a:pt x="189" y="179"/>
                </a:cubicBezTo>
                <a:cubicBezTo>
                  <a:pt x="214" y="111"/>
                  <a:pt x="257" y="51"/>
                  <a:pt x="326" y="25"/>
                </a:cubicBezTo>
                <a:cubicBezTo>
                  <a:pt x="385" y="0"/>
                  <a:pt x="454" y="8"/>
                  <a:pt x="514" y="34"/>
                </a:cubicBezTo>
                <a:cubicBezTo>
                  <a:pt x="523" y="42"/>
                  <a:pt x="523" y="42"/>
                  <a:pt x="531" y="42"/>
                </a:cubicBezTo>
                <a:lnTo>
                  <a:pt x="540" y="51"/>
                </a:lnTo>
                <a:cubicBezTo>
                  <a:pt x="591" y="94"/>
                  <a:pt x="625" y="154"/>
                  <a:pt x="634" y="214"/>
                </a:cubicBezTo>
                <a:cubicBezTo>
                  <a:pt x="634" y="291"/>
                  <a:pt x="608" y="360"/>
                  <a:pt x="557" y="402"/>
                </a:cubicBezTo>
                <a:cubicBezTo>
                  <a:pt x="86" y="838"/>
                  <a:pt x="86" y="838"/>
                  <a:pt x="86" y="838"/>
                </a:cubicBezTo>
                <a:cubicBezTo>
                  <a:pt x="77" y="847"/>
                  <a:pt x="60" y="855"/>
                  <a:pt x="51" y="855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46">
            <a:extLst>
              <a:ext uri="{FF2B5EF4-FFF2-40B4-BE49-F238E27FC236}">
                <a16:creationId xmlns:a16="http://schemas.microsoft.com/office/drawing/2014/main" id="{C85B30C0-DBA1-CE4F-8145-DD2E0130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180" y="6182335"/>
            <a:ext cx="235904" cy="296035"/>
          </a:xfrm>
          <a:custGeom>
            <a:avLst/>
            <a:gdLst>
              <a:gd name="T0" fmla="*/ 17 w 224"/>
              <a:gd name="T1" fmla="*/ 283 h 284"/>
              <a:gd name="T2" fmla="*/ 17 w 224"/>
              <a:gd name="T3" fmla="*/ 283 h 284"/>
              <a:gd name="T4" fmla="*/ 9 w 224"/>
              <a:gd name="T5" fmla="*/ 283 h 284"/>
              <a:gd name="T6" fmla="*/ 0 w 224"/>
              <a:gd name="T7" fmla="*/ 257 h 284"/>
              <a:gd name="T8" fmla="*/ 60 w 224"/>
              <a:gd name="T9" fmla="*/ 60 h 284"/>
              <a:gd name="T10" fmla="*/ 137 w 224"/>
              <a:gd name="T11" fmla="*/ 0 h 284"/>
              <a:gd name="T12" fmla="*/ 180 w 224"/>
              <a:gd name="T13" fmla="*/ 8 h 284"/>
              <a:gd name="T14" fmla="*/ 180 w 224"/>
              <a:gd name="T15" fmla="*/ 8 h 284"/>
              <a:gd name="T16" fmla="*/ 206 w 224"/>
              <a:gd name="T17" fmla="*/ 43 h 284"/>
              <a:gd name="T18" fmla="*/ 188 w 224"/>
              <a:gd name="T19" fmla="*/ 137 h 284"/>
              <a:gd name="T20" fmla="*/ 34 w 224"/>
              <a:gd name="T21" fmla="*/ 283 h 284"/>
              <a:gd name="T22" fmla="*/ 17 w 224"/>
              <a:gd name="T23" fmla="*/ 283 h 284"/>
              <a:gd name="T24" fmla="*/ 137 w 224"/>
              <a:gd name="T25" fmla="*/ 34 h 284"/>
              <a:gd name="T26" fmla="*/ 137 w 224"/>
              <a:gd name="T27" fmla="*/ 34 h 284"/>
              <a:gd name="T28" fmla="*/ 137 w 224"/>
              <a:gd name="T29" fmla="*/ 34 h 284"/>
              <a:gd name="T30" fmla="*/ 103 w 224"/>
              <a:gd name="T31" fmla="*/ 68 h 284"/>
              <a:gd name="T32" fmla="*/ 60 w 224"/>
              <a:gd name="T33" fmla="*/ 206 h 284"/>
              <a:gd name="T34" fmla="*/ 163 w 224"/>
              <a:gd name="T35" fmla="*/ 111 h 284"/>
              <a:gd name="T36" fmla="*/ 171 w 224"/>
              <a:gd name="T37" fmla="*/ 60 h 284"/>
              <a:gd name="T38" fmla="*/ 163 w 224"/>
              <a:gd name="T39" fmla="*/ 43 h 284"/>
              <a:gd name="T40" fmla="*/ 137 w 224"/>
              <a:gd name="T41" fmla="*/ 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84">
                <a:moveTo>
                  <a:pt x="17" y="283"/>
                </a:moveTo>
                <a:lnTo>
                  <a:pt x="17" y="283"/>
                </a:lnTo>
                <a:cubicBezTo>
                  <a:pt x="17" y="283"/>
                  <a:pt x="17" y="283"/>
                  <a:pt x="9" y="283"/>
                </a:cubicBezTo>
                <a:cubicBezTo>
                  <a:pt x="0" y="274"/>
                  <a:pt x="0" y="266"/>
                  <a:pt x="0" y="257"/>
                </a:cubicBezTo>
                <a:cubicBezTo>
                  <a:pt x="60" y="60"/>
                  <a:pt x="60" y="60"/>
                  <a:pt x="60" y="60"/>
                </a:cubicBezTo>
                <a:cubicBezTo>
                  <a:pt x="69" y="26"/>
                  <a:pt x="103" y="0"/>
                  <a:pt x="137" y="0"/>
                </a:cubicBezTo>
                <a:cubicBezTo>
                  <a:pt x="154" y="0"/>
                  <a:pt x="163" y="0"/>
                  <a:pt x="180" y="8"/>
                </a:cubicBezTo>
                <a:lnTo>
                  <a:pt x="180" y="8"/>
                </a:lnTo>
                <a:cubicBezTo>
                  <a:pt x="188" y="17"/>
                  <a:pt x="206" y="34"/>
                  <a:pt x="206" y="43"/>
                </a:cubicBezTo>
                <a:cubicBezTo>
                  <a:pt x="223" y="77"/>
                  <a:pt x="214" y="111"/>
                  <a:pt x="188" y="137"/>
                </a:cubicBezTo>
                <a:cubicBezTo>
                  <a:pt x="34" y="283"/>
                  <a:pt x="34" y="283"/>
                  <a:pt x="34" y="283"/>
                </a:cubicBezTo>
                <a:cubicBezTo>
                  <a:pt x="34" y="283"/>
                  <a:pt x="26" y="283"/>
                  <a:pt x="17" y="283"/>
                </a:cubicBezTo>
                <a:close/>
                <a:moveTo>
                  <a:pt x="137" y="34"/>
                </a:moveTo>
                <a:lnTo>
                  <a:pt x="137" y="34"/>
                </a:lnTo>
                <a:lnTo>
                  <a:pt x="137" y="34"/>
                </a:lnTo>
                <a:cubicBezTo>
                  <a:pt x="120" y="34"/>
                  <a:pt x="103" y="51"/>
                  <a:pt x="103" y="68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80" y="94"/>
                  <a:pt x="180" y="77"/>
                  <a:pt x="171" y="60"/>
                </a:cubicBezTo>
                <a:cubicBezTo>
                  <a:pt x="171" y="51"/>
                  <a:pt x="163" y="51"/>
                  <a:pt x="163" y="43"/>
                </a:cubicBezTo>
                <a:cubicBezTo>
                  <a:pt x="154" y="43"/>
                  <a:pt x="146" y="34"/>
                  <a:pt x="137" y="3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47">
            <a:extLst>
              <a:ext uri="{FF2B5EF4-FFF2-40B4-BE49-F238E27FC236}">
                <a16:creationId xmlns:a16="http://schemas.microsoft.com/office/drawing/2014/main" id="{E5860F24-E66F-0247-B020-3155DF5A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180" y="6325729"/>
            <a:ext cx="333040" cy="171144"/>
          </a:xfrm>
          <a:custGeom>
            <a:avLst/>
            <a:gdLst>
              <a:gd name="T0" fmla="*/ 240 w 318"/>
              <a:gd name="T1" fmla="*/ 163 h 164"/>
              <a:gd name="T2" fmla="*/ 240 w 318"/>
              <a:gd name="T3" fmla="*/ 163 h 164"/>
              <a:gd name="T4" fmla="*/ 231 w 318"/>
              <a:gd name="T5" fmla="*/ 163 h 164"/>
              <a:gd name="T6" fmla="*/ 17 w 318"/>
              <a:gd name="T7" fmla="*/ 146 h 164"/>
              <a:gd name="T8" fmla="*/ 0 w 318"/>
              <a:gd name="T9" fmla="*/ 129 h 164"/>
              <a:gd name="T10" fmla="*/ 9 w 318"/>
              <a:gd name="T11" fmla="*/ 111 h 164"/>
              <a:gd name="T12" fmla="*/ 206 w 318"/>
              <a:gd name="T13" fmla="*/ 17 h 164"/>
              <a:gd name="T14" fmla="*/ 300 w 318"/>
              <a:gd name="T15" fmla="*/ 34 h 164"/>
              <a:gd name="T16" fmla="*/ 317 w 318"/>
              <a:gd name="T17" fmla="*/ 77 h 164"/>
              <a:gd name="T18" fmla="*/ 317 w 318"/>
              <a:gd name="T19" fmla="*/ 77 h 164"/>
              <a:gd name="T20" fmla="*/ 309 w 318"/>
              <a:gd name="T21" fmla="*/ 120 h 164"/>
              <a:gd name="T22" fmla="*/ 240 w 318"/>
              <a:gd name="T23" fmla="*/ 163 h 164"/>
              <a:gd name="T24" fmla="*/ 94 w 318"/>
              <a:gd name="T25" fmla="*/ 111 h 164"/>
              <a:gd name="T26" fmla="*/ 94 w 318"/>
              <a:gd name="T27" fmla="*/ 111 h 164"/>
              <a:gd name="T28" fmla="*/ 231 w 318"/>
              <a:gd name="T29" fmla="*/ 129 h 164"/>
              <a:gd name="T30" fmla="*/ 274 w 318"/>
              <a:gd name="T31" fmla="*/ 103 h 164"/>
              <a:gd name="T32" fmla="*/ 274 w 318"/>
              <a:gd name="T33" fmla="*/ 77 h 164"/>
              <a:gd name="T34" fmla="*/ 266 w 318"/>
              <a:gd name="T35" fmla="*/ 60 h 164"/>
              <a:gd name="T36" fmla="*/ 223 w 318"/>
              <a:gd name="T37" fmla="*/ 52 h 164"/>
              <a:gd name="T38" fmla="*/ 94 w 318"/>
              <a:gd name="T39" fmla="*/ 11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64">
                <a:moveTo>
                  <a:pt x="240" y="163"/>
                </a:moveTo>
                <a:lnTo>
                  <a:pt x="240" y="163"/>
                </a:lnTo>
                <a:cubicBezTo>
                  <a:pt x="231" y="163"/>
                  <a:pt x="231" y="163"/>
                  <a:pt x="231" y="163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9" y="146"/>
                  <a:pt x="0" y="146"/>
                  <a:pt x="0" y="129"/>
                </a:cubicBezTo>
                <a:cubicBezTo>
                  <a:pt x="0" y="120"/>
                  <a:pt x="0" y="111"/>
                  <a:pt x="9" y="111"/>
                </a:cubicBezTo>
                <a:cubicBezTo>
                  <a:pt x="206" y="17"/>
                  <a:pt x="206" y="17"/>
                  <a:pt x="206" y="17"/>
                </a:cubicBezTo>
                <a:cubicBezTo>
                  <a:pt x="231" y="0"/>
                  <a:pt x="274" y="8"/>
                  <a:pt x="300" y="34"/>
                </a:cubicBezTo>
                <a:cubicBezTo>
                  <a:pt x="309" y="43"/>
                  <a:pt x="317" y="60"/>
                  <a:pt x="317" y="77"/>
                </a:cubicBezTo>
                <a:lnTo>
                  <a:pt x="317" y="77"/>
                </a:lnTo>
                <a:cubicBezTo>
                  <a:pt x="317" y="86"/>
                  <a:pt x="317" y="103"/>
                  <a:pt x="309" y="120"/>
                </a:cubicBezTo>
                <a:cubicBezTo>
                  <a:pt x="300" y="146"/>
                  <a:pt x="274" y="163"/>
                  <a:pt x="240" y="163"/>
                </a:cubicBezTo>
                <a:close/>
                <a:moveTo>
                  <a:pt x="94" y="111"/>
                </a:moveTo>
                <a:lnTo>
                  <a:pt x="94" y="111"/>
                </a:lnTo>
                <a:cubicBezTo>
                  <a:pt x="231" y="129"/>
                  <a:pt x="231" y="129"/>
                  <a:pt x="231" y="129"/>
                </a:cubicBezTo>
                <a:cubicBezTo>
                  <a:pt x="249" y="129"/>
                  <a:pt x="266" y="120"/>
                  <a:pt x="274" y="103"/>
                </a:cubicBezTo>
                <a:cubicBezTo>
                  <a:pt x="283" y="94"/>
                  <a:pt x="283" y="86"/>
                  <a:pt x="274" y="77"/>
                </a:cubicBezTo>
                <a:cubicBezTo>
                  <a:pt x="274" y="77"/>
                  <a:pt x="274" y="69"/>
                  <a:pt x="266" y="60"/>
                </a:cubicBezTo>
                <a:cubicBezTo>
                  <a:pt x="257" y="52"/>
                  <a:pt x="240" y="43"/>
                  <a:pt x="223" y="52"/>
                </a:cubicBezTo>
                <a:lnTo>
                  <a:pt x="94" y="11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48">
            <a:extLst>
              <a:ext uri="{FF2B5EF4-FFF2-40B4-BE49-F238E27FC236}">
                <a16:creationId xmlns:a16="http://schemas.microsoft.com/office/drawing/2014/main" id="{9CF712F6-45DA-754B-8448-F5DDBEEF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292" y="6154582"/>
            <a:ext cx="171144" cy="323788"/>
          </a:xfrm>
          <a:custGeom>
            <a:avLst/>
            <a:gdLst>
              <a:gd name="T0" fmla="*/ 137 w 164"/>
              <a:gd name="T1" fmla="*/ 309 h 310"/>
              <a:gd name="T2" fmla="*/ 137 w 164"/>
              <a:gd name="T3" fmla="*/ 309 h 310"/>
              <a:gd name="T4" fmla="*/ 120 w 164"/>
              <a:gd name="T5" fmla="*/ 300 h 310"/>
              <a:gd name="T6" fmla="*/ 17 w 164"/>
              <a:gd name="T7" fmla="*/ 120 h 310"/>
              <a:gd name="T8" fmla="*/ 17 w 164"/>
              <a:gd name="T9" fmla="*/ 26 h 310"/>
              <a:gd name="T10" fmla="*/ 60 w 164"/>
              <a:gd name="T11" fmla="*/ 0 h 310"/>
              <a:gd name="T12" fmla="*/ 103 w 164"/>
              <a:gd name="T13" fmla="*/ 0 h 310"/>
              <a:gd name="T14" fmla="*/ 154 w 164"/>
              <a:gd name="T15" fmla="*/ 77 h 310"/>
              <a:gd name="T16" fmla="*/ 154 w 164"/>
              <a:gd name="T17" fmla="*/ 94 h 310"/>
              <a:gd name="T18" fmla="*/ 154 w 164"/>
              <a:gd name="T19" fmla="*/ 94 h 310"/>
              <a:gd name="T20" fmla="*/ 163 w 164"/>
              <a:gd name="T21" fmla="*/ 292 h 310"/>
              <a:gd name="T22" fmla="*/ 146 w 164"/>
              <a:gd name="T23" fmla="*/ 309 h 310"/>
              <a:gd name="T24" fmla="*/ 137 w 164"/>
              <a:gd name="T25" fmla="*/ 309 h 310"/>
              <a:gd name="T26" fmla="*/ 77 w 164"/>
              <a:gd name="T27" fmla="*/ 34 h 310"/>
              <a:gd name="T28" fmla="*/ 77 w 164"/>
              <a:gd name="T29" fmla="*/ 34 h 310"/>
              <a:gd name="T30" fmla="*/ 69 w 164"/>
              <a:gd name="T31" fmla="*/ 43 h 310"/>
              <a:gd name="T32" fmla="*/ 52 w 164"/>
              <a:gd name="T33" fmla="*/ 52 h 310"/>
              <a:gd name="T34" fmla="*/ 52 w 164"/>
              <a:gd name="T35" fmla="*/ 103 h 310"/>
              <a:gd name="T36" fmla="*/ 120 w 164"/>
              <a:gd name="T37" fmla="*/ 223 h 310"/>
              <a:gd name="T38" fmla="*/ 120 w 164"/>
              <a:gd name="T39" fmla="*/ 77 h 310"/>
              <a:gd name="T40" fmla="*/ 94 w 164"/>
              <a:gd name="T41" fmla="*/ 43 h 310"/>
              <a:gd name="T42" fmla="*/ 77 w 164"/>
              <a:gd name="T43" fmla="*/ 3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310">
                <a:moveTo>
                  <a:pt x="137" y="309"/>
                </a:moveTo>
                <a:lnTo>
                  <a:pt x="137" y="309"/>
                </a:lnTo>
                <a:cubicBezTo>
                  <a:pt x="137" y="309"/>
                  <a:pt x="129" y="309"/>
                  <a:pt x="120" y="30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0" y="86"/>
                  <a:pt x="0" y="52"/>
                  <a:pt x="17" y="26"/>
                </a:cubicBezTo>
                <a:cubicBezTo>
                  <a:pt x="34" y="17"/>
                  <a:pt x="43" y="9"/>
                  <a:pt x="60" y="0"/>
                </a:cubicBezTo>
                <a:cubicBezTo>
                  <a:pt x="77" y="0"/>
                  <a:pt x="86" y="0"/>
                  <a:pt x="103" y="0"/>
                </a:cubicBezTo>
                <a:cubicBezTo>
                  <a:pt x="137" y="9"/>
                  <a:pt x="154" y="43"/>
                  <a:pt x="154" y="77"/>
                </a:cubicBezTo>
                <a:cubicBezTo>
                  <a:pt x="154" y="94"/>
                  <a:pt x="154" y="94"/>
                  <a:pt x="154" y="94"/>
                </a:cubicBezTo>
                <a:lnTo>
                  <a:pt x="154" y="94"/>
                </a:lnTo>
                <a:cubicBezTo>
                  <a:pt x="163" y="292"/>
                  <a:pt x="163" y="292"/>
                  <a:pt x="163" y="292"/>
                </a:cubicBezTo>
                <a:cubicBezTo>
                  <a:pt x="163" y="300"/>
                  <a:pt x="154" y="309"/>
                  <a:pt x="146" y="309"/>
                </a:cubicBezTo>
                <a:cubicBezTo>
                  <a:pt x="146" y="309"/>
                  <a:pt x="146" y="309"/>
                  <a:pt x="137" y="309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77" y="34"/>
                  <a:pt x="77" y="43"/>
                  <a:pt x="69" y="43"/>
                </a:cubicBezTo>
                <a:cubicBezTo>
                  <a:pt x="60" y="43"/>
                  <a:pt x="52" y="43"/>
                  <a:pt x="52" y="52"/>
                </a:cubicBezTo>
                <a:cubicBezTo>
                  <a:pt x="43" y="60"/>
                  <a:pt x="34" y="86"/>
                  <a:pt x="52" y="103"/>
                </a:cubicBezTo>
                <a:cubicBezTo>
                  <a:pt x="120" y="223"/>
                  <a:pt x="120" y="223"/>
                  <a:pt x="120" y="223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11" y="43"/>
                  <a:pt x="94" y="43"/>
                </a:cubicBezTo>
                <a:cubicBezTo>
                  <a:pt x="86" y="43"/>
                  <a:pt x="86" y="34"/>
                  <a:pt x="77" y="3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49">
            <a:extLst>
              <a:ext uri="{FF2B5EF4-FFF2-40B4-BE49-F238E27FC236}">
                <a16:creationId xmlns:a16="http://schemas.microsoft.com/office/drawing/2014/main" id="{6C76D111-CE0D-1642-BAD4-C00D195D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283" y="6755903"/>
            <a:ext cx="198897" cy="143393"/>
          </a:xfrm>
          <a:custGeom>
            <a:avLst/>
            <a:gdLst>
              <a:gd name="T0" fmla="*/ 163 w 190"/>
              <a:gd name="T1" fmla="*/ 137 h 138"/>
              <a:gd name="T2" fmla="*/ 163 w 190"/>
              <a:gd name="T3" fmla="*/ 137 h 138"/>
              <a:gd name="T4" fmla="*/ 155 w 190"/>
              <a:gd name="T5" fmla="*/ 129 h 138"/>
              <a:gd name="T6" fmla="*/ 9 w 190"/>
              <a:gd name="T7" fmla="*/ 43 h 138"/>
              <a:gd name="T8" fmla="*/ 0 w 190"/>
              <a:gd name="T9" fmla="*/ 18 h 138"/>
              <a:gd name="T10" fmla="*/ 26 w 190"/>
              <a:gd name="T11" fmla="*/ 9 h 138"/>
              <a:gd name="T12" fmla="*/ 172 w 190"/>
              <a:gd name="T13" fmla="*/ 95 h 138"/>
              <a:gd name="T14" fmla="*/ 180 w 190"/>
              <a:gd name="T15" fmla="*/ 129 h 138"/>
              <a:gd name="T16" fmla="*/ 163 w 190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38">
                <a:moveTo>
                  <a:pt x="163" y="137"/>
                </a:moveTo>
                <a:lnTo>
                  <a:pt x="163" y="137"/>
                </a:lnTo>
                <a:lnTo>
                  <a:pt x="155" y="129"/>
                </a:lnTo>
                <a:cubicBezTo>
                  <a:pt x="9" y="43"/>
                  <a:pt x="9" y="43"/>
                  <a:pt x="9" y="43"/>
                </a:cubicBezTo>
                <a:cubicBezTo>
                  <a:pt x="0" y="35"/>
                  <a:pt x="0" y="26"/>
                  <a:pt x="0" y="18"/>
                </a:cubicBezTo>
                <a:cubicBezTo>
                  <a:pt x="9" y="9"/>
                  <a:pt x="18" y="0"/>
                  <a:pt x="26" y="9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80" y="103"/>
                  <a:pt x="189" y="112"/>
                  <a:pt x="180" y="129"/>
                </a:cubicBezTo>
                <a:cubicBezTo>
                  <a:pt x="180" y="129"/>
                  <a:pt x="172" y="137"/>
                  <a:pt x="163" y="13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50">
            <a:extLst>
              <a:ext uri="{FF2B5EF4-FFF2-40B4-BE49-F238E27FC236}">
                <a16:creationId xmlns:a16="http://schemas.microsoft.com/office/drawing/2014/main" id="{26CEA4DA-4387-D14C-B9EE-292E0CFC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401" y="6982557"/>
            <a:ext cx="83260" cy="64758"/>
          </a:xfrm>
          <a:custGeom>
            <a:avLst/>
            <a:gdLst>
              <a:gd name="T0" fmla="*/ 60 w 78"/>
              <a:gd name="T1" fmla="*/ 60 h 61"/>
              <a:gd name="T2" fmla="*/ 60 w 78"/>
              <a:gd name="T3" fmla="*/ 60 h 61"/>
              <a:gd name="T4" fmla="*/ 51 w 78"/>
              <a:gd name="T5" fmla="*/ 60 h 61"/>
              <a:gd name="T6" fmla="*/ 9 w 78"/>
              <a:gd name="T7" fmla="*/ 34 h 61"/>
              <a:gd name="T8" fmla="*/ 9 w 78"/>
              <a:gd name="T9" fmla="*/ 8 h 61"/>
              <a:gd name="T10" fmla="*/ 34 w 78"/>
              <a:gd name="T11" fmla="*/ 0 h 61"/>
              <a:gd name="T12" fmla="*/ 69 w 78"/>
              <a:gd name="T13" fmla="*/ 25 h 61"/>
              <a:gd name="T14" fmla="*/ 77 w 78"/>
              <a:gd name="T15" fmla="*/ 51 h 61"/>
              <a:gd name="T16" fmla="*/ 60 w 78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61">
                <a:moveTo>
                  <a:pt x="60" y="60"/>
                </a:moveTo>
                <a:lnTo>
                  <a:pt x="60" y="60"/>
                </a:lnTo>
                <a:cubicBezTo>
                  <a:pt x="51" y="60"/>
                  <a:pt x="51" y="60"/>
                  <a:pt x="51" y="60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5"/>
                  <a:pt x="0" y="17"/>
                  <a:pt x="9" y="8"/>
                </a:cubicBezTo>
                <a:cubicBezTo>
                  <a:pt x="9" y="0"/>
                  <a:pt x="26" y="0"/>
                  <a:pt x="34" y="0"/>
                </a:cubicBezTo>
                <a:cubicBezTo>
                  <a:pt x="69" y="25"/>
                  <a:pt x="69" y="25"/>
                  <a:pt x="69" y="25"/>
                </a:cubicBezTo>
                <a:cubicBezTo>
                  <a:pt x="77" y="25"/>
                  <a:pt x="77" y="43"/>
                  <a:pt x="77" y="51"/>
                </a:cubicBezTo>
                <a:cubicBezTo>
                  <a:pt x="69" y="60"/>
                  <a:pt x="69" y="60"/>
                  <a:pt x="60" y="60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51">
            <a:extLst>
              <a:ext uri="{FF2B5EF4-FFF2-40B4-BE49-F238E27FC236}">
                <a16:creationId xmlns:a16="http://schemas.microsoft.com/office/drawing/2014/main" id="{09E23C18-B2B1-1440-8E2B-A1728CD4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83" y="7070441"/>
            <a:ext cx="115640" cy="83260"/>
          </a:xfrm>
          <a:custGeom>
            <a:avLst/>
            <a:gdLst>
              <a:gd name="T0" fmla="*/ 86 w 112"/>
              <a:gd name="T1" fmla="*/ 77 h 78"/>
              <a:gd name="T2" fmla="*/ 86 w 112"/>
              <a:gd name="T3" fmla="*/ 77 h 78"/>
              <a:gd name="T4" fmla="*/ 77 w 112"/>
              <a:gd name="T5" fmla="*/ 77 h 78"/>
              <a:gd name="T6" fmla="*/ 17 w 112"/>
              <a:gd name="T7" fmla="*/ 35 h 78"/>
              <a:gd name="T8" fmla="*/ 9 w 112"/>
              <a:gd name="T9" fmla="*/ 9 h 78"/>
              <a:gd name="T10" fmla="*/ 34 w 112"/>
              <a:gd name="T11" fmla="*/ 0 h 78"/>
              <a:gd name="T12" fmla="*/ 94 w 112"/>
              <a:gd name="T13" fmla="*/ 43 h 78"/>
              <a:gd name="T14" fmla="*/ 103 w 112"/>
              <a:gd name="T15" fmla="*/ 69 h 78"/>
              <a:gd name="T16" fmla="*/ 86 w 112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78">
                <a:moveTo>
                  <a:pt x="86" y="77"/>
                </a:moveTo>
                <a:lnTo>
                  <a:pt x="86" y="77"/>
                </a:lnTo>
                <a:lnTo>
                  <a:pt x="77" y="77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17"/>
                  <a:pt x="9" y="9"/>
                </a:cubicBezTo>
                <a:cubicBezTo>
                  <a:pt x="9" y="0"/>
                  <a:pt x="26" y="0"/>
                  <a:pt x="34" y="0"/>
                </a:cubicBezTo>
                <a:cubicBezTo>
                  <a:pt x="94" y="43"/>
                  <a:pt x="94" y="43"/>
                  <a:pt x="94" y="43"/>
                </a:cubicBezTo>
                <a:cubicBezTo>
                  <a:pt x="103" y="52"/>
                  <a:pt x="111" y="60"/>
                  <a:pt x="103" y="69"/>
                </a:cubicBezTo>
                <a:cubicBezTo>
                  <a:pt x="103" y="77"/>
                  <a:pt x="94" y="77"/>
                  <a:pt x="86" y="7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52">
            <a:extLst>
              <a:ext uri="{FF2B5EF4-FFF2-40B4-BE49-F238E27FC236}">
                <a16:creationId xmlns:a16="http://schemas.microsoft.com/office/drawing/2014/main" id="{8C85E4D3-D5F5-C74B-A8D8-02102504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849" y="9440338"/>
            <a:ext cx="934361" cy="989868"/>
          </a:xfrm>
          <a:custGeom>
            <a:avLst/>
            <a:gdLst>
              <a:gd name="T0" fmla="*/ 445 w 892"/>
              <a:gd name="T1" fmla="*/ 943 h 944"/>
              <a:gd name="T2" fmla="*/ 445 w 892"/>
              <a:gd name="T3" fmla="*/ 943 h 944"/>
              <a:gd name="T4" fmla="*/ 428 w 892"/>
              <a:gd name="T5" fmla="*/ 934 h 944"/>
              <a:gd name="T6" fmla="*/ 0 w 892"/>
              <a:gd name="T7" fmla="*/ 86 h 944"/>
              <a:gd name="T8" fmla="*/ 0 w 892"/>
              <a:gd name="T9" fmla="*/ 69 h 944"/>
              <a:gd name="T10" fmla="*/ 17 w 892"/>
              <a:gd name="T11" fmla="*/ 60 h 944"/>
              <a:gd name="T12" fmla="*/ 445 w 892"/>
              <a:gd name="T13" fmla="*/ 0 h 944"/>
              <a:gd name="T14" fmla="*/ 874 w 892"/>
              <a:gd name="T15" fmla="*/ 60 h 944"/>
              <a:gd name="T16" fmla="*/ 882 w 892"/>
              <a:gd name="T17" fmla="*/ 69 h 944"/>
              <a:gd name="T18" fmla="*/ 882 w 892"/>
              <a:gd name="T19" fmla="*/ 86 h 944"/>
              <a:gd name="T20" fmla="*/ 805 w 892"/>
              <a:gd name="T21" fmla="*/ 249 h 944"/>
              <a:gd name="T22" fmla="*/ 780 w 892"/>
              <a:gd name="T23" fmla="*/ 257 h 944"/>
              <a:gd name="T24" fmla="*/ 771 w 892"/>
              <a:gd name="T25" fmla="*/ 232 h 944"/>
              <a:gd name="T26" fmla="*/ 840 w 892"/>
              <a:gd name="T27" fmla="*/ 86 h 944"/>
              <a:gd name="T28" fmla="*/ 445 w 892"/>
              <a:gd name="T29" fmla="*/ 35 h 944"/>
              <a:gd name="T30" fmla="*/ 51 w 892"/>
              <a:gd name="T31" fmla="*/ 86 h 944"/>
              <a:gd name="T32" fmla="*/ 445 w 892"/>
              <a:gd name="T33" fmla="*/ 883 h 944"/>
              <a:gd name="T34" fmla="*/ 702 w 892"/>
              <a:gd name="T35" fmla="*/ 360 h 944"/>
              <a:gd name="T36" fmla="*/ 728 w 892"/>
              <a:gd name="T37" fmla="*/ 352 h 944"/>
              <a:gd name="T38" fmla="*/ 737 w 892"/>
              <a:gd name="T39" fmla="*/ 377 h 944"/>
              <a:gd name="T40" fmla="*/ 463 w 892"/>
              <a:gd name="T41" fmla="*/ 934 h 944"/>
              <a:gd name="T42" fmla="*/ 445 w 892"/>
              <a:gd name="T43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2" h="944">
                <a:moveTo>
                  <a:pt x="445" y="943"/>
                </a:moveTo>
                <a:lnTo>
                  <a:pt x="445" y="943"/>
                </a:lnTo>
                <a:cubicBezTo>
                  <a:pt x="437" y="943"/>
                  <a:pt x="428" y="934"/>
                  <a:pt x="428" y="93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7"/>
                  <a:pt x="0" y="77"/>
                  <a:pt x="0" y="69"/>
                </a:cubicBezTo>
                <a:cubicBezTo>
                  <a:pt x="0" y="60"/>
                  <a:pt x="8" y="60"/>
                  <a:pt x="17" y="60"/>
                </a:cubicBezTo>
                <a:cubicBezTo>
                  <a:pt x="102" y="17"/>
                  <a:pt x="265" y="0"/>
                  <a:pt x="445" y="0"/>
                </a:cubicBezTo>
                <a:cubicBezTo>
                  <a:pt x="625" y="0"/>
                  <a:pt x="788" y="17"/>
                  <a:pt x="874" y="60"/>
                </a:cubicBezTo>
                <a:cubicBezTo>
                  <a:pt x="882" y="60"/>
                  <a:pt x="882" y="60"/>
                  <a:pt x="882" y="69"/>
                </a:cubicBezTo>
                <a:cubicBezTo>
                  <a:pt x="891" y="77"/>
                  <a:pt x="891" y="77"/>
                  <a:pt x="882" y="86"/>
                </a:cubicBezTo>
                <a:cubicBezTo>
                  <a:pt x="805" y="249"/>
                  <a:pt x="805" y="249"/>
                  <a:pt x="805" y="249"/>
                </a:cubicBezTo>
                <a:cubicBezTo>
                  <a:pt x="797" y="257"/>
                  <a:pt x="788" y="257"/>
                  <a:pt x="780" y="257"/>
                </a:cubicBezTo>
                <a:cubicBezTo>
                  <a:pt x="771" y="249"/>
                  <a:pt x="762" y="240"/>
                  <a:pt x="771" y="232"/>
                </a:cubicBezTo>
                <a:cubicBezTo>
                  <a:pt x="840" y="86"/>
                  <a:pt x="840" y="86"/>
                  <a:pt x="840" y="86"/>
                </a:cubicBezTo>
                <a:cubicBezTo>
                  <a:pt x="754" y="52"/>
                  <a:pt x="608" y="35"/>
                  <a:pt x="445" y="35"/>
                </a:cubicBezTo>
                <a:cubicBezTo>
                  <a:pt x="282" y="35"/>
                  <a:pt x="137" y="52"/>
                  <a:pt x="51" y="86"/>
                </a:cubicBezTo>
                <a:cubicBezTo>
                  <a:pt x="445" y="883"/>
                  <a:pt x="445" y="883"/>
                  <a:pt x="445" y="883"/>
                </a:cubicBezTo>
                <a:cubicBezTo>
                  <a:pt x="702" y="360"/>
                  <a:pt x="702" y="360"/>
                  <a:pt x="702" y="360"/>
                </a:cubicBezTo>
                <a:cubicBezTo>
                  <a:pt x="711" y="352"/>
                  <a:pt x="719" y="352"/>
                  <a:pt x="728" y="352"/>
                </a:cubicBezTo>
                <a:cubicBezTo>
                  <a:pt x="737" y="360"/>
                  <a:pt x="745" y="369"/>
                  <a:pt x="737" y="377"/>
                </a:cubicBezTo>
                <a:cubicBezTo>
                  <a:pt x="463" y="934"/>
                  <a:pt x="463" y="934"/>
                  <a:pt x="463" y="934"/>
                </a:cubicBezTo>
                <a:cubicBezTo>
                  <a:pt x="463" y="934"/>
                  <a:pt x="454" y="943"/>
                  <a:pt x="445" y="94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53">
            <a:extLst>
              <a:ext uri="{FF2B5EF4-FFF2-40B4-BE49-F238E27FC236}">
                <a16:creationId xmlns:a16="http://schemas.microsoft.com/office/drawing/2014/main" id="{AB08ADA7-4452-3B47-88E8-089B5AD4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8343" y="9278443"/>
            <a:ext cx="1045374" cy="263658"/>
          </a:xfrm>
          <a:custGeom>
            <a:avLst/>
            <a:gdLst>
              <a:gd name="T0" fmla="*/ 909 w 995"/>
              <a:gd name="T1" fmla="*/ 249 h 250"/>
              <a:gd name="T2" fmla="*/ 909 w 995"/>
              <a:gd name="T3" fmla="*/ 249 h 250"/>
              <a:gd name="T4" fmla="*/ 892 w 995"/>
              <a:gd name="T5" fmla="*/ 249 h 250"/>
              <a:gd name="T6" fmla="*/ 103 w 995"/>
              <a:gd name="T7" fmla="*/ 249 h 250"/>
              <a:gd name="T8" fmla="*/ 26 w 995"/>
              <a:gd name="T9" fmla="*/ 231 h 250"/>
              <a:gd name="T10" fmla="*/ 0 w 995"/>
              <a:gd name="T11" fmla="*/ 163 h 250"/>
              <a:gd name="T12" fmla="*/ 60 w 995"/>
              <a:gd name="T13" fmla="*/ 86 h 250"/>
              <a:gd name="T14" fmla="*/ 934 w 995"/>
              <a:gd name="T15" fmla="*/ 86 h 250"/>
              <a:gd name="T16" fmla="*/ 994 w 995"/>
              <a:gd name="T17" fmla="*/ 163 h 250"/>
              <a:gd name="T18" fmla="*/ 960 w 995"/>
              <a:gd name="T19" fmla="*/ 231 h 250"/>
              <a:gd name="T20" fmla="*/ 909 w 995"/>
              <a:gd name="T21" fmla="*/ 249 h 250"/>
              <a:gd name="T22" fmla="*/ 497 w 995"/>
              <a:gd name="T23" fmla="*/ 154 h 250"/>
              <a:gd name="T24" fmla="*/ 497 w 995"/>
              <a:gd name="T25" fmla="*/ 154 h 250"/>
              <a:gd name="T26" fmla="*/ 900 w 995"/>
              <a:gd name="T27" fmla="*/ 206 h 250"/>
              <a:gd name="T28" fmla="*/ 943 w 995"/>
              <a:gd name="T29" fmla="*/ 197 h 250"/>
              <a:gd name="T30" fmla="*/ 960 w 995"/>
              <a:gd name="T31" fmla="*/ 163 h 250"/>
              <a:gd name="T32" fmla="*/ 926 w 995"/>
              <a:gd name="T33" fmla="*/ 120 h 250"/>
              <a:gd name="T34" fmla="*/ 69 w 995"/>
              <a:gd name="T35" fmla="*/ 120 h 250"/>
              <a:gd name="T36" fmla="*/ 35 w 995"/>
              <a:gd name="T37" fmla="*/ 163 h 250"/>
              <a:gd name="T38" fmla="*/ 52 w 995"/>
              <a:gd name="T39" fmla="*/ 197 h 250"/>
              <a:gd name="T40" fmla="*/ 94 w 995"/>
              <a:gd name="T41" fmla="*/ 206 h 250"/>
              <a:gd name="T42" fmla="*/ 497 w 995"/>
              <a:gd name="T43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5" h="250">
                <a:moveTo>
                  <a:pt x="909" y="249"/>
                </a:moveTo>
                <a:lnTo>
                  <a:pt x="909" y="249"/>
                </a:lnTo>
                <a:cubicBezTo>
                  <a:pt x="900" y="249"/>
                  <a:pt x="900" y="249"/>
                  <a:pt x="892" y="249"/>
                </a:cubicBezTo>
                <a:cubicBezTo>
                  <a:pt x="634" y="171"/>
                  <a:pt x="360" y="171"/>
                  <a:pt x="103" y="249"/>
                </a:cubicBezTo>
                <a:cubicBezTo>
                  <a:pt x="77" y="249"/>
                  <a:pt x="52" y="249"/>
                  <a:pt x="26" y="231"/>
                </a:cubicBezTo>
                <a:cubicBezTo>
                  <a:pt x="9" y="214"/>
                  <a:pt x="0" y="189"/>
                  <a:pt x="0" y="163"/>
                </a:cubicBezTo>
                <a:cubicBezTo>
                  <a:pt x="0" y="129"/>
                  <a:pt x="17" y="94"/>
                  <a:pt x="60" y="86"/>
                </a:cubicBezTo>
                <a:cubicBezTo>
                  <a:pt x="343" y="0"/>
                  <a:pt x="652" y="0"/>
                  <a:pt x="934" y="86"/>
                </a:cubicBezTo>
                <a:cubicBezTo>
                  <a:pt x="969" y="94"/>
                  <a:pt x="994" y="129"/>
                  <a:pt x="994" y="163"/>
                </a:cubicBezTo>
                <a:cubicBezTo>
                  <a:pt x="994" y="189"/>
                  <a:pt x="986" y="214"/>
                  <a:pt x="960" y="231"/>
                </a:cubicBezTo>
                <a:cubicBezTo>
                  <a:pt x="951" y="240"/>
                  <a:pt x="926" y="249"/>
                  <a:pt x="909" y="249"/>
                </a:cubicBezTo>
                <a:close/>
                <a:moveTo>
                  <a:pt x="497" y="154"/>
                </a:moveTo>
                <a:lnTo>
                  <a:pt x="497" y="154"/>
                </a:lnTo>
                <a:cubicBezTo>
                  <a:pt x="634" y="154"/>
                  <a:pt x="771" y="171"/>
                  <a:pt x="900" y="206"/>
                </a:cubicBezTo>
                <a:cubicBezTo>
                  <a:pt x="909" y="214"/>
                  <a:pt x="926" y="206"/>
                  <a:pt x="943" y="197"/>
                </a:cubicBezTo>
                <a:cubicBezTo>
                  <a:pt x="951" y="189"/>
                  <a:pt x="960" y="180"/>
                  <a:pt x="960" y="163"/>
                </a:cubicBezTo>
                <a:cubicBezTo>
                  <a:pt x="960" y="146"/>
                  <a:pt x="943" y="129"/>
                  <a:pt x="926" y="120"/>
                </a:cubicBezTo>
                <a:cubicBezTo>
                  <a:pt x="643" y="34"/>
                  <a:pt x="343" y="34"/>
                  <a:pt x="69" y="120"/>
                </a:cubicBezTo>
                <a:cubicBezTo>
                  <a:pt x="52" y="129"/>
                  <a:pt x="35" y="146"/>
                  <a:pt x="35" y="163"/>
                </a:cubicBezTo>
                <a:cubicBezTo>
                  <a:pt x="35" y="180"/>
                  <a:pt x="43" y="189"/>
                  <a:pt x="52" y="197"/>
                </a:cubicBezTo>
                <a:cubicBezTo>
                  <a:pt x="69" y="206"/>
                  <a:pt x="77" y="214"/>
                  <a:pt x="94" y="206"/>
                </a:cubicBezTo>
                <a:cubicBezTo>
                  <a:pt x="223" y="171"/>
                  <a:pt x="360" y="154"/>
                  <a:pt x="497" y="15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54">
            <a:extLst>
              <a:ext uri="{FF2B5EF4-FFF2-40B4-BE49-F238E27FC236}">
                <a16:creationId xmlns:a16="http://schemas.microsoft.com/office/drawing/2014/main" id="{65716D9B-0E91-8C47-82AC-A2E01E56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8123" y="9565227"/>
            <a:ext cx="245156" cy="245156"/>
          </a:xfrm>
          <a:custGeom>
            <a:avLst/>
            <a:gdLst>
              <a:gd name="T0" fmla="*/ 120 w 232"/>
              <a:gd name="T1" fmla="*/ 232 h 233"/>
              <a:gd name="T2" fmla="*/ 120 w 232"/>
              <a:gd name="T3" fmla="*/ 232 h 233"/>
              <a:gd name="T4" fmla="*/ 0 w 232"/>
              <a:gd name="T5" fmla="*/ 120 h 233"/>
              <a:gd name="T6" fmla="*/ 120 w 232"/>
              <a:gd name="T7" fmla="*/ 0 h 233"/>
              <a:gd name="T8" fmla="*/ 231 w 232"/>
              <a:gd name="T9" fmla="*/ 120 h 233"/>
              <a:gd name="T10" fmla="*/ 120 w 232"/>
              <a:gd name="T11" fmla="*/ 232 h 233"/>
              <a:gd name="T12" fmla="*/ 120 w 232"/>
              <a:gd name="T13" fmla="*/ 43 h 233"/>
              <a:gd name="T14" fmla="*/ 120 w 232"/>
              <a:gd name="T15" fmla="*/ 43 h 233"/>
              <a:gd name="T16" fmla="*/ 43 w 232"/>
              <a:gd name="T17" fmla="*/ 120 h 233"/>
              <a:gd name="T18" fmla="*/ 120 w 232"/>
              <a:gd name="T19" fmla="*/ 189 h 233"/>
              <a:gd name="T20" fmla="*/ 197 w 232"/>
              <a:gd name="T21" fmla="*/ 120 h 233"/>
              <a:gd name="T22" fmla="*/ 120 w 232"/>
              <a:gd name="T23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2" h="233">
                <a:moveTo>
                  <a:pt x="120" y="232"/>
                </a:moveTo>
                <a:lnTo>
                  <a:pt x="120" y="232"/>
                </a:lnTo>
                <a:cubicBezTo>
                  <a:pt x="52" y="232"/>
                  <a:pt x="0" y="180"/>
                  <a:pt x="0" y="120"/>
                </a:cubicBezTo>
                <a:cubicBezTo>
                  <a:pt x="0" y="52"/>
                  <a:pt x="52" y="0"/>
                  <a:pt x="120" y="0"/>
                </a:cubicBezTo>
                <a:cubicBezTo>
                  <a:pt x="180" y="0"/>
                  <a:pt x="231" y="52"/>
                  <a:pt x="231" y="120"/>
                </a:cubicBezTo>
                <a:cubicBezTo>
                  <a:pt x="231" y="180"/>
                  <a:pt x="180" y="232"/>
                  <a:pt x="120" y="232"/>
                </a:cubicBezTo>
                <a:close/>
                <a:moveTo>
                  <a:pt x="120" y="43"/>
                </a:moveTo>
                <a:lnTo>
                  <a:pt x="120" y="43"/>
                </a:lnTo>
                <a:cubicBezTo>
                  <a:pt x="77" y="43"/>
                  <a:pt x="43" y="77"/>
                  <a:pt x="43" y="120"/>
                </a:cubicBezTo>
                <a:cubicBezTo>
                  <a:pt x="43" y="155"/>
                  <a:pt x="77" y="189"/>
                  <a:pt x="120" y="189"/>
                </a:cubicBezTo>
                <a:cubicBezTo>
                  <a:pt x="163" y="189"/>
                  <a:pt x="197" y="155"/>
                  <a:pt x="197" y="120"/>
                </a:cubicBezTo>
                <a:cubicBezTo>
                  <a:pt x="197" y="77"/>
                  <a:pt x="163" y="43"/>
                  <a:pt x="120" y="43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55">
            <a:extLst>
              <a:ext uri="{FF2B5EF4-FFF2-40B4-BE49-F238E27FC236}">
                <a16:creationId xmlns:a16="http://schemas.microsoft.com/office/drawing/2014/main" id="{F62A81A0-88C8-6348-B5DA-8968DFF6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520" y="9953773"/>
            <a:ext cx="180395" cy="189649"/>
          </a:xfrm>
          <a:custGeom>
            <a:avLst/>
            <a:gdLst>
              <a:gd name="T0" fmla="*/ 85 w 172"/>
              <a:gd name="T1" fmla="*/ 180 h 181"/>
              <a:gd name="T2" fmla="*/ 85 w 172"/>
              <a:gd name="T3" fmla="*/ 180 h 181"/>
              <a:gd name="T4" fmla="*/ 0 w 172"/>
              <a:gd name="T5" fmla="*/ 94 h 181"/>
              <a:gd name="T6" fmla="*/ 85 w 172"/>
              <a:gd name="T7" fmla="*/ 0 h 181"/>
              <a:gd name="T8" fmla="*/ 171 w 172"/>
              <a:gd name="T9" fmla="*/ 94 h 181"/>
              <a:gd name="T10" fmla="*/ 85 w 172"/>
              <a:gd name="T11" fmla="*/ 180 h 181"/>
              <a:gd name="T12" fmla="*/ 85 w 172"/>
              <a:gd name="T13" fmla="*/ 42 h 181"/>
              <a:gd name="T14" fmla="*/ 85 w 172"/>
              <a:gd name="T15" fmla="*/ 42 h 181"/>
              <a:gd name="T16" fmla="*/ 34 w 172"/>
              <a:gd name="T17" fmla="*/ 94 h 181"/>
              <a:gd name="T18" fmla="*/ 85 w 172"/>
              <a:gd name="T19" fmla="*/ 137 h 181"/>
              <a:gd name="T20" fmla="*/ 137 w 172"/>
              <a:gd name="T21" fmla="*/ 94 h 181"/>
              <a:gd name="T22" fmla="*/ 85 w 172"/>
              <a:gd name="T23" fmla="*/ 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1">
                <a:moveTo>
                  <a:pt x="85" y="180"/>
                </a:moveTo>
                <a:lnTo>
                  <a:pt x="85" y="180"/>
                </a:lnTo>
                <a:cubicBezTo>
                  <a:pt x="34" y="180"/>
                  <a:pt x="0" y="137"/>
                  <a:pt x="0" y="94"/>
                </a:cubicBezTo>
                <a:cubicBezTo>
                  <a:pt x="0" y="42"/>
                  <a:pt x="34" y="0"/>
                  <a:pt x="85" y="0"/>
                </a:cubicBezTo>
                <a:cubicBezTo>
                  <a:pt x="137" y="0"/>
                  <a:pt x="171" y="42"/>
                  <a:pt x="171" y="94"/>
                </a:cubicBezTo>
                <a:cubicBezTo>
                  <a:pt x="171" y="137"/>
                  <a:pt x="137" y="180"/>
                  <a:pt x="85" y="180"/>
                </a:cubicBezTo>
                <a:close/>
                <a:moveTo>
                  <a:pt x="85" y="42"/>
                </a:moveTo>
                <a:lnTo>
                  <a:pt x="85" y="42"/>
                </a:lnTo>
                <a:cubicBezTo>
                  <a:pt x="59" y="42"/>
                  <a:pt x="34" y="60"/>
                  <a:pt x="34" y="94"/>
                </a:cubicBezTo>
                <a:cubicBezTo>
                  <a:pt x="34" y="120"/>
                  <a:pt x="59" y="137"/>
                  <a:pt x="85" y="137"/>
                </a:cubicBezTo>
                <a:cubicBezTo>
                  <a:pt x="111" y="137"/>
                  <a:pt x="137" y="120"/>
                  <a:pt x="137" y="94"/>
                </a:cubicBezTo>
                <a:cubicBezTo>
                  <a:pt x="137" y="60"/>
                  <a:pt x="111" y="42"/>
                  <a:pt x="85" y="42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56">
            <a:extLst>
              <a:ext uri="{FF2B5EF4-FFF2-40B4-BE49-F238E27FC236}">
                <a16:creationId xmlns:a16="http://schemas.microsoft.com/office/drawing/2014/main" id="{E94E9CC5-E16D-9343-B680-13FA2998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911" y="9666989"/>
            <a:ext cx="180398" cy="189649"/>
          </a:xfrm>
          <a:custGeom>
            <a:avLst/>
            <a:gdLst>
              <a:gd name="T0" fmla="*/ 85 w 172"/>
              <a:gd name="T1" fmla="*/ 180 h 181"/>
              <a:gd name="T2" fmla="*/ 85 w 172"/>
              <a:gd name="T3" fmla="*/ 180 h 181"/>
              <a:gd name="T4" fmla="*/ 0 w 172"/>
              <a:gd name="T5" fmla="*/ 95 h 181"/>
              <a:gd name="T6" fmla="*/ 85 w 172"/>
              <a:gd name="T7" fmla="*/ 0 h 181"/>
              <a:gd name="T8" fmla="*/ 171 w 172"/>
              <a:gd name="T9" fmla="*/ 95 h 181"/>
              <a:gd name="T10" fmla="*/ 85 w 172"/>
              <a:gd name="T11" fmla="*/ 180 h 181"/>
              <a:gd name="T12" fmla="*/ 85 w 172"/>
              <a:gd name="T13" fmla="*/ 43 h 181"/>
              <a:gd name="T14" fmla="*/ 85 w 172"/>
              <a:gd name="T15" fmla="*/ 43 h 181"/>
              <a:gd name="T16" fmla="*/ 34 w 172"/>
              <a:gd name="T17" fmla="*/ 95 h 181"/>
              <a:gd name="T18" fmla="*/ 85 w 172"/>
              <a:gd name="T19" fmla="*/ 138 h 181"/>
              <a:gd name="T20" fmla="*/ 137 w 172"/>
              <a:gd name="T21" fmla="*/ 95 h 181"/>
              <a:gd name="T22" fmla="*/ 85 w 172"/>
              <a:gd name="T23" fmla="*/ 4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1">
                <a:moveTo>
                  <a:pt x="85" y="180"/>
                </a:moveTo>
                <a:lnTo>
                  <a:pt x="85" y="180"/>
                </a:lnTo>
                <a:cubicBezTo>
                  <a:pt x="34" y="180"/>
                  <a:pt x="0" y="138"/>
                  <a:pt x="0" y="95"/>
                </a:cubicBezTo>
                <a:cubicBezTo>
                  <a:pt x="0" y="43"/>
                  <a:pt x="34" y="0"/>
                  <a:pt x="85" y="0"/>
                </a:cubicBezTo>
                <a:cubicBezTo>
                  <a:pt x="137" y="0"/>
                  <a:pt x="171" y="43"/>
                  <a:pt x="171" y="95"/>
                </a:cubicBezTo>
                <a:cubicBezTo>
                  <a:pt x="171" y="138"/>
                  <a:pt x="137" y="180"/>
                  <a:pt x="85" y="180"/>
                </a:cubicBezTo>
                <a:close/>
                <a:moveTo>
                  <a:pt x="85" y="43"/>
                </a:moveTo>
                <a:lnTo>
                  <a:pt x="85" y="43"/>
                </a:lnTo>
                <a:cubicBezTo>
                  <a:pt x="60" y="43"/>
                  <a:pt x="34" y="61"/>
                  <a:pt x="34" y="95"/>
                </a:cubicBezTo>
                <a:cubicBezTo>
                  <a:pt x="34" y="121"/>
                  <a:pt x="60" y="138"/>
                  <a:pt x="85" y="138"/>
                </a:cubicBezTo>
                <a:cubicBezTo>
                  <a:pt x="111" y="138"/>
                  <a:pt x="137" y="121"/>
                  <a:pt x="137" y="95"/>
                </a:cubicBezTo>
                <a:cubicBezTo>
                  <a:pt x="137" y="61"/>
                  <a:pt x="111" y="43"/>
                  <a:pt x="85" y="43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57">
            <a:extLst>
              <a:ext uri="{FF2B5EF4-FFF2-40B4-BE49-F238E27FC236}">
                <a16:creationId xmlns:a16="http://schemas.microsoft.com/office/drawing/2014/main" id="{E3B412EB-244E-8843-AE99-79ED0EFD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669" y="9565227"/>
            <a:ext cx="171147" cy="46255"/>
          </a:xfrm>
          <a:custGeom>
            <a:avLst/>
            <a:gdLst>
              <a:gd name="T0" fmla="*/ 145 w 163"/>
              <a:gd name="T1" fmla="*/ 43 h 44"/>
              <a:gd name="T2" fmla="*/ 145 w 163"/>
              <a:gd name="T3" fmla="*/ 43 h 44"/>
              <a:gd name="T4" fmla="*/ 17 w 163"/>
              <a:gd name="T5" fmla="*/ 43 h 44"/>
              <a:gd name="T6" fmla="*/ 0 w 163"/>
              <a:gd name="T7" fmla="*/ 26 h 44"/>
              <a:gd name="T8" fmla="*/ 17 w 163"/>
              <a:gd name="T9" fmla="*/ 0 h 44"/>
              <a:gd name="T10" fmla="*/ 145 w 163"/>
              <a:gd name="T11" fmla="*/ 0 h 44"/>
              <a:gd name="T12" fmla="*/ 162 w 163"/>
              <a:gd name="T13" fmla="*/ 26 h 44"/>
              <a:gd name="T14" fmla="*/ 145 w 16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44">
                <a:moveTo>
                  <a:pt x="145" y="43"/>
                </a:moveTo>
                <a:lnTo>
                  <a:pt x="145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2" y="9"/>
                  <a:pt x="162" y="26"/>
                </a:cubicBezTo>
                <a:cubicBezTo>
                  <a:pt x="162" y="34"/>
                  <a:pt x="154" y="43"/>
                  <a:pt x="145" y="4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58">
            <a:extLst>
              <a:ext uri="{FF2B5EF4-FFF2-40B4-BE49-F238E27FC236}">
                <a16:creationId xmlns:a16="http://schemas.microsoft.com/office/drawing/2014/main" id="{71BD71D2-8065-B941-973B-838F4A9D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136" y="9838136"/>
            <a:ext cx="115640" cy="120264"/>
          </a:xfrm>
          <a:custGeom>
            <a:avLst/>
            <a:gdLst>
              <a:gd name="T0" fmla="*/ 86 w 112"/>
              <a:gd name="T1" fmla="*/ 112 h 113"/>
              <a:gd name="T2" fmla="*/ 86 w 112"/>
              <a:gd name="T3" fmla="*/ 112 h 113"/>
              <a:gd name="T4" fmla="*/ 77 w 112"/>
              <a:gd name="T5" fmla="*/ 103 h 113"/>
              <a:gd name="T6" fmla="*/ 9 w 112"/>
              <a:gd name="T7" fmla="*/ 43 h 113"/>
              <a:gd name="T8" fmla="*/ 9 w 112"/>
              <a:gd name="T9" fmla="*/ 9 h 113"/>
              <a:gd name="T10" fmla="*/ 34 w 112"/>
              <a:gd name="T11" fmla="*/ 9 h 113"/>
              <a:gd name="T12" fmla="*/ 103 w 112"/>
              <a:gd name="T13" fmla="*/ 77 h 113"/>
              <a:gd name="T14" fmla="*/ 103 w 112"/>
              <a:gd name="T15" fmla="*/ 103 h 113"/>
              <a:gd name="T16" fmla="*/ 86 w 112"/>
              <a:gd name="T17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3">
                <a:moveTo>
                  <a:pt x="86" y="112"/>
                </a:moveTo>
                <a:lnTo>
                  <a:pt x="86" y="112"/>
                </a:lnTo>
                <a:cubicBezTo>
                  <a:pt x="86" y="112"/>
                  <a:pt x="77" y="112"/>
                  <a:pt x="77" y="103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5"/>
                  <a:pt x="0" y="17"/>
                  <a:pt x="9" y="9"/>
                </a:cubicBezTo>
                <a:cubicBezTo>
                  <a:pt x="17" y="0"/>
                  <a:pt x="26" y="0"/>
                  <a:pt x="34" y="9"/>
                </a:cubicBezTo>
                <a:cubicBezTo>
                  <a:pt x="103" y="77"/>
                  <a:pt x="103" y="77"/>
                  <a:pt x="103" y="77"/>
                </a:cubicBezTo>
                <a:cubicBezTo>
                  <a:pt x="111" y="86"/>
                  <a:pt x="111" y="95"/>
                  <a:pt x="103" y="103"/>
                </a:cubicBezTo>
                <a:cubicBezTo>
                  <a:pt x="94" y="112"/>
                  <a:pt x="94" y="112"/>
                  <a:pt x="86" y="112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59">
            <a:extLst>
              <a:ext uri="{FF2B5EF4-FFF2-40B4-BE49-F238E27FC236}">
                <a16:creationId xmlns:a16="http://schemas.microsoft.com/office/drawing/2014/main" id="{C0A966B5-0EC0-4746-8D55-BE4DD905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814" y="6196941"/>
            <a:ext cx="730837" cy="989868"/>
          </a:xfrm>
          <a:custGeom>
            <a:avLst/>
            <a:gdLst>
              <a:gd name="T0" fmla="*/ 351 w 695"/>
              <a:gd name="T1" fmla="*/ 942 h 943"/>
              <a:gd name="T2" fmla="*/ 351 w 695"/>
              <a:gd name="T3" fmla="*/ 942 h 943"/>
              <a:gd name="T4" fmla="*/ 0 w 695"/>
              <a:gd name="T5" fmla="*/ 600 h 943"/>
              <a:gd name="T6" fmla="*/ 8 w 695"/>
              <a:gd name="T7" fmla="*/ 531 h 943"/>
              <a:gd name="T8" fmla="*/ 8 w 695"/>
              <a:gd name="T9" fmla="*/ 531 h 943"/>
              <a:gd name="T10" fmla="*/ 25 w 695"/>
              <a:gd name="T11" fmla="*/ 480 h 943"/>
              <a:gd name="T12" fmla="*/ 51 w 695"/>
              <a:gd name="T13" fmla="*/ 394 h 943"/>
              <a:gd name="T14" fmla="*/ 77 w 695"/>
              <a:gd name="T15" fmla="*/ 377 h 943"/>
              <a:gd name="T16" fmla="*/ 94 w 695"/>
              <a:gd name="T17" fmla="*/ 403 h 943"/>
              <a:gd name="T18" fmla="*/ 60 w 695"/>
              <a:gd name="T19" fmla="*/ 489 h 943"/>
              <a:gd name="T20" fmla="*/ 60 w 695"/>
              <a:gd name="T21" fmla="*/ 489 h 943"/>
              <a:gd name="T22" fmla="*/ 43 w 695"/>
              <a:gd name="T23" fmla="*/ 540 h 943"/>
              <a:gd name="T24" fmla="*/ 43 w 695"/>
              <a:gd name="T25" fmla="*/ 540 h 943"/>
              <a:gd name="T26" fmla="*/ 43 w 695"/>
              <a:gd name="T27" fmla="*/ 540 h 943"/>
              <a:gd name="T28" fmla="*/ 43 w 695"/>
              <a:gd name="T29" fmla="*/ 600 h 943"/>
              <a:gd name="T30" fmla="*/ 351 w 695"/>
              <a:gd name="T31" fmla="*/ 899 h 943"/>
              <a:gd name="T32" fmla="*/ 651 w 695"/>
              <a:gd name="T33" fmla="*/ 600 h 943"/>
              <a:gd name="T34" fmla="*/ 651 w 695"/>
              <a:gd name="T35" fmla="*/ 540 h 943"/>
              <a:gd name="T36" fmla="*/ 651 w 695"/>
              <a:gd name="T37" fmla="*/ 540 h 943"/>
              <a:gd name="T38" fmla="*/ 634 w 695"/>
              <a:gd name="T39" fmla="*/ 489 h 943"/>
              <a:gd name="T40" fmla="*/ 634 w 695"/>
              <a:gd name="T41" fmla="*/ 489 h 943"/>
              <a:gd name="T42" fmla="*/ 351 w 695"/>
              <a:gd name="T43" fmla="*/ 43 h 943"/>
              <a:gd name="T44" fmla="*/ 154 w 695"/>
              <a:gd name="T45" fmla="*/ 283 h 943"/>
              <a:gd name="T46" fmla="*/ 128 w 695"/>
              <a:gd name="T47" fmla="*/ 291 h 943"/>
              <a:gd name="T48" fmla="*/ 120 w 695"/>
              <a:gd name="T49" fmla="*/ 266 h 943"/>
              <a:gd name="T50" fmla="*/ 334 w 695"/>
              <a:gd name="T51" fmla="*/ 9 h 943"/>
              <a:gd name="T52" fmla="*/ 360 w 695"/>
              <a:gd name="T53" fmla="*/ 9 h 943"/>
              <a:gd name="T54" fmla="*/ 677 w 695"/>
              <a:gd name="T55" fmla="*/ 480 h 943"/>
              <a:gd name="T56" fmla="*/ 685 w 695"/>
              <a:gd name="T57" fmla="*/ 531 h 943"/>
              <a:gd name="T58" fmla="*/ 685 w 695"/>
              <a:gd name="T59" fmla="*/ 531 h 943"/>
              <a:gd name="T60" fmla="*/ 685 w 695"/>
              <a:gd name="T61" fmla="*/ 531 h 943"/>
              <a:gd name="T62" fmla="*/ 694 w 695"/>
              <a:gd name="T63" fmla="*/ 600 h 943"/>
              <a:gd name="T64" fmla="*/ 351 w 695"/>
              <a:gd name="T65" fmla="*/ 94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5" h="943">
                <a:moveTo>
                  <a:pt x="351" y="942"/>
                </a:moveTo>
                <a:lnTo>
                  <a:pt x="351" y="942"/>
                </a:lnTo>
                <a:cubicBezTo>
                  <a:pt x="154" y="942"/>
                  <a:pt x="0" y="788"/>
                  <a:pt x="0" y="600"/>
                </a:cubicBezTo>
                <a:cubicBezTo>
                  <a:pt x="0" y="574"/>
                  <a:pt x="0" y="549"/>
                  <a:pt x="8" y="531"/>
                </a:cubicBezTo>
                <a:lnTo>
                  <a:pt x="8" y="531"/>
                </a:lnTo>
                <a:cubicBezTo>
                  <a:pt x="8" y="514"/>
                  <a:pt x="17" y="497"/>
                  <a:pt x="25" y="480"/>
                </a:cubicBezTo>
                <a:cubicBezTo>
                  <a:pt x="34" y="446"/>
                  <a:pt x="43" y="420"/>
                  <a:pt x="51" y="394"/>
                </a:cubicBezTo>
                <a:cubicBezTo>
                  <a:pt x="60" y="377"/>
                  <a:pt x="68" y="377"/>
                  <a:pt x="77" y="377"/>
                </a:cubicBezTo>
                <a:cubicBezTo>
                  <a:pt x="85" y="386"/>
                  <a:pt x="94" y="394"/>
                  <a:pt x="94" y="403"/>
                </a:cubicBezTo>
                <a:cubicBezTo>
                  <a:pt x="77" y="437"/>
                  <a:pt x="68" y="463"/>
                  <a:pt x="60" y="489"/>
                </a:cubicBezTo>
                <a:lnTo>
                  <a:pt x="60" y="489"/>
                </a:lnTo>
                <a:cubicBezTo>
                  <a:pt x="51" y="506"/>
                  <a:pt x="51" y="523"/>
                  <a:pt x="43" y="540"/>
                </a:cubicBezTo>
                <a:lnTo>
                  <a:pt x="43" y="540"/>
                </a:lnTo>
                <a:lnTo>
                  <a:pt x="43" y="540"/>
                </a:lnTo>
                <a:cubicBezTo>
                  <a:pt x="43" y="557"/>
                  <a:pt x="43" y="574"/>
                  <a:pt x="43" y="600"/>
                </a:cubicBezTo>
                <a:cubicBezTo>
                  <a:pt x="43" y="762"/>
                  <a:pt x="180" y="899"/>
                  <a:pt x="351" y="899"/>
                </a:cubicBezTo>
                <a:cubicBezTo>
                  <a:pt x="514" y="899"/>
                  <a:pt x="651" y="762"/>
                  <a:pt x="651" y="600"/>
                </a:cubicBezTo>
                <a:cubicBezTo>
                  <a:pt x="651" y="574"/>
                  <a:pt x="651" y="557"/>
                  <a:pt x="651" y="540"/>
                </a:cubicBezTo>
                <a:lnTo>
                  <a:pt x="651" y="540"/>
                </a:lnTo>
                <a:cubicBezTo>
                  <a:pt x="642" y="523"/>
                  <a:pt x="642" y="506"/>
                  <a:pt x="634" y="489"/>
                </a:cubicBezTo>
                <a:lnTo>
                  <a:pt x="634" y="489"/>
                </a:lnTo>
                <a:cubicBezTo>
                  <a:pt x="583" y="326"/>
                  <a:pt x="488" y="180"/>
                  <a:pt x="351" y="43"/>
                </a:cubicBezTo>
                <a:cubicBezTo>
                  <a:pt x="265" y="120"/>
                  <a:pt x="206" y="197"/>
                  <a:pt x="154" y="283"/>
                </a:cubicBezTo>
                <a:cubicBezTo>
                  <a:pt x="145" y="291"/>
                  <a:pt x="137" y="291"/>
                  <a:pt x="128" y="291"/>
                </a:cubicBezTo>
                <a:cubicBezTo>
                  <a:pt x="120" y="283"/>
                  <a:pt x="111" y="274"/>
                  <a:pt x="120" y="266"/>
                </a:cubicBezTo>
                <a:cubicBezTo>
                  <a:pt x="171" y="172"/>
                  <a:pt x="248" y="86"/>
                  <a:pt x="334" y="9"/>
                </a:cubicBezTo>
                <a:cubicBezTo>
                  <a:pt x="343" y="0"/>
                  <a:pt x="351" y="0"/>
                  <a:pt x="360" y="9"/>
                </a:cubicBezTo>
                <a:cubicBezTo>
                  <a:pt x="514" y="146"/>
                  <a:pt x="617" y="300"/>
                  <a:pt x="677" y="480"/>
                </a:cubicBezTo>
                <a:cubicBezTo>
                  <a:pt x="677" y="497"/>
                  <a:pt x="685" y="514"/>
                  <a:pt x="685" y="531"/>
                </a:cubicBezTo>
                <a:lnTo>
                  <a:pt x="685" y="531"/>
                </a:lnTo>
                <a:lnTo>
                  <a:pt x="685" y="531"/>
                </a:lnTo>
                <a:cubicBezTo>
                  <a:pt x="694" y="549"/>
                  <a:pt x="694" y="574"/>
                  <a:pt x="694" y="600"/>
                </a:cubicBezTo>
                <a:cubicBezTo>
                  <a:pt x="694" y="788"/>
                  <a:pt x="540" y="942"/>
                  <a:pt x="351" y="942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60">
            <a:extLst>
              <a:ext uri="{FF2B5EF4-FFF2-40B4-BE49-F238E27FC236}">
                <a16:creationId xmlns:a16="http://schemas.microsoft.com/office/drawing/2014/main" id="{285FFF30-94F4-7A46-8C4A-FEA07E3D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6465223"/>
            <a:ext cx="46255" cy="855728"/>
          </a:xfrm>
          <a:custGeom>
            <a:avLst/>
            <a:gdLst>
              <a:gd name="T0" fmla="*/ 26 w 44"/>
              <a:gd name="T1" fmla="*/ 813 h 814"/>
              <a:gd name="T2" fmla="*/ 26 w 44"/>
              <a:gd name="T3" fmla="*/ 813 h 814"/>
              <a:gd name="T4" fmla="*/ 0 w 44"/>
              <a:gd name="T5" fmla="*/ 796 h 814"/>
              <a:gd name="T6" fmla="*/ 0 w 44"/>
              <a:gd name="T7" fmla="*/ 17 h 814"/>
              <a:gd name="T8" fmla="*/ 26 w 44"/>
              <a:gd name="T9" fmla="*/ 0 h 814"/>
              <a:gd name="T10" fmla="*/ 43 w 44"/>
              <a:gd name="T11" fmla="*/ 17 h 814"/>
              <a:gd name="T12" fmla="*/ 43 w 44"/>
              <a:gd name="T13" fmla="*/ 796 h 814"/>
              <a:gd name="T14" fmla="*/ 26 w 44"/>
              <a:gd name="T15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814">
                <a:moveTo>
                  <a:pt x="26" y="813"/>
                </a:moveTo>
                <a:lnTo>
                  <a:pt x="26" y="813"/>
                </a:lnTo>
                <a:cubicBezTo>
                  <a:pt x="9" y="813"/>
                  <a:pt x="0" y="805"/>
                  <a:pt x="0" y="79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3" y="9"/>
                  <a:pt x="43" y="17"/>
                </a:cubicBezTo>
                <a:cubicBezTo>
                  <a:pt x="43" y="796"/>
                  <a:pt x="43" y="796"/>
                  <a:pt x="43" y="796"/>
                </a:cubicBezTo>
                <a:cubicBezTo>
                  <a:pt x="43" y="805"/>
                  <a:pt x="35" y="813"/>
                  <a:pt x="26" y="81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61">
            <a:extLst>
              <a:ext uri="{FF2B5EF4-FFF2-40B4-BE49-F238E27FC236}">
                <a16:creationId xmlns:a16="http://schemas.microsoft.com/office/drawing/2014/main" id="{D22DE858-49F2-ED40-BA6B-04F4D709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6872272"/>
            <a:ext cx="180398" cy="180398"/>
          </a:xfrm>
          <a:custGeom>
            <a:avLst/>
            <a:gdLst>
              <a:gd name="T0" fmla="*/ 26 w 173"/>
              <a:gd name="T1" fmla="*/ 170 h 171"/>
              <a:gd name="T2" fmla="*/ 26 w 173"/>
              <a:gd name="T3" fmla="*/ 170 h 171"/>
              <a:gd name="T4" fmla="*/ 9 w 173"/>
              <a:gd name="T5" fmla="*/ 162 h 171"/>
              <a:gd name="T6" fmla="*/ 9 w 173"/>
              <a:gd name="T7" fmla="*/ 136 h 171"/>
              <a:gd name="T8" fmla="*/ 137 w 173"/>
              <a:gd name="T9" fmla="*/ 8 h 171"/>
              <a:gd name="T10" fmla="*/ 163 w 173"/>
              <a:gd name="T11" fmla="*/ 8 h 171"/>
              <a:gd name="T12" fmla="*/ 163 w 173"/>
              <a:gd name="T13" fmla="*/ 34 h 171"/>
              <a:gd name="T14" fmla="*/ 35 w 173"/>
              <a:gd name="T15" fmla="*/ 162 h 171"/>
              <a:gd name="T16" fmla="*/ 26 w 173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1">
                <a:moveTo>
                  <a:pt x="26" y="170"/>
                </a:moveTo>
                <a:lnTo>
                  <a:pt x="26" y="170"/>
                </a:lnTo>
                <a:cubicBezTo>
                  <a:pt x="18" y="170"/>
                  <a:pt x="9" y="162"/>
                  <a:pt x="9" y="162"/>
                </a:cubicBezTo>
                <a:cubicBezTo>
                  <a:pt x="0" y="153"/>
                  <a:pt x="0" y="145"/>
                  <a:pt x="9" y="136"/>
                </a:cubicBezTo>
                <a:cubicBezTo>
                  <a:pt x="137" y="8"/>
                  <a:pt x="137" y="8"/>
                  <a:pt x="137" y="8"/>
                </a:cubicBezTo>
                <a:cubicBezTo>
                  <a:pt x="146" y="0"/>
                  <a:pt x="155" y="0"/>
                  <a:pt x="163" y="8"/>
                </a:cubicBezTo>
                <a:cubicBezTo>
                  <a:pt x="172" y="17"/>
                  <a:pt x="172" y="25"/>
                  <a:pt x="163" y="34"/>
                </a:cubicBezTo>
                <a:cubicBezTo>
                  <a:pt x="35" y="162"/>
                  <a:pt x="35" y="162"/>
                  <a:pt x="35" y="162"/>
                </a:cubicBezTo>
                <a:lnTo>
                  <a:pt x="26" y="170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62">
            <a:extLst>
              <a:ext uri="{FF2B5EF4-FFF2-40B4-BE49-F238E27FC236}">
                <a16:creationId xmlns:a16="http://schemas.microsoft.com/office/drawing/2014/main" id="{C69B20F3-6870-434A-A473-F3112E6A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216" y="6590115"/>
            <a:ext cx="171144" cy="180395"/>
          </a:xfrm>
          <a:custGeom>
            <a:avLst/>
            <a:gdLst>
              <a:gd name="T0" fmla="*/ 145 w 163"/>
              <a:gd name="T1" fmla="*/ 172 h 173"/>
              <a:gd name="T2" fmla="*/ 145 w 163"/>
              <a:gd name="T3" fmla="*/ 172 h 173"/>
              <a:gd name="T4" fmla="*/ 128 w 163"/>
              <a:gd name="T5" fmla="*/ 172 h 173"/>
              <a:gd name="T6" fmla="*/ 8 w 163"/>
              <a:gd name="T7" fmla="*/ 43 h 173"/>
              <a:gd name="T8" fmla="*/ 8 w 163"/>
              <a:gd name="T9" fmla="*/ 9 h 173"/>
              <a:gd name="T10" fmla="*/ 34 w 163"/>
              <a:gd name="T11" fmla="*/ 9 h 173"/>
              <a:gd name="T12" fmla="*/ 154 w 163"/>
              <a:gd name="T13" fmla="*/ 146 h 173"/>
              <a:gd name="T14" fmla="*/ 154 w 163"/>
              <a:gd name="T15" fmla="*/ 172 h 173"/>
              <a:gd name="T16" fmla="*/ 145 w 163"/>
              <a:gd name="T1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173">
                <a:moveTo>
                  <a:pt x="145" y="172"/>
                </a:moveTo>
                <a:lnTo>
                  <a:pt x="145" y="172"/>
                </a:lnTo>
                <a:cubicBezTo>
                  <a:pt x="137" y="172"/>
                  <a:pt x="128" y="172"/>
                  <a:pt x="128" y="172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4"/>
                  <a:pt x="0" y="17"/>
                  <a:pt x="8" y="9"/>
                </a:cubicBezTo>
                <a:cubicBezTo>
                  <a:pt x="17" y="0"/>
                  <a:pt x="25" y="0"/>
                  <a:pt x="34" y="9"/>
                </a:cubicBezTo>
                <a:cubicBezTo>
                  <a:pt x="154" y="146"/>
                  <a:pt x="154" y="146"/>
                  <a:pt x="154" y="146"/>
                </a:cubicBezTo>
                <a:cubicBezTo>
                  <a:pt x="162" y="146"/>
                  <a:pt x="162" y="163"/>
                  <a:pt x="154" y="172"/>
                </a:cubicBezTo>
                <a:lnTo>
                  <a:pt x="145" y="172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">
            <a:extLst>
              <a:ext uri="{FF2B5EF4-FFF2-40B4-BE49-F238E27FC236}">
                <a16:creationId xmlns:a16="http://schemas.microsoft.com/office/drawing/2014/main" id="{6D7F11CC-BCDB-EF4B-A053-2B138EBB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075" y="5988487"/>
            <a:ext cx="5064767" cy="5528294"/>
          </a:xfrm>
          <a:custGeom>
            <a:avLst/>
            <a:gdLst>
              <a:gd name="T0" fmla="*/ 4226 w 5252"/>
              <a:gd name="T1" fmla="*/ 2549 h 5734"/>
              <a:gd name="T2" fmla="*/ 4226 w 5252"/>
              <a:gd name="T3" fmla="*/ 2549 h 5734"/>
              <a:gd name="T4" fmla="*/ 3557 w 5252"/>
              <a:gd name="T5" fmla="*/ 2068 h 5734"/>
              <a:gd name="T6" fmla="*/ 3209 w 5252"/>
              <a:gd name="T7" fmla="*/ 1676 h 5734"/>
              <a:gd name="T8" fmla="*/ 3798 w 5252"/>
              <a:gd name="T9" fmla="*/ 1346 h 5734"/>
              <a:gd name="T10" fmla="*/ 4475 w 5252"/>
              <a:gd name="T11" fmla="*/ 2024 h 5734"/>
              <a:gd name="T12" fmla="*/ 4226 w 5252"/>
              <a:gd name="T13" fmla="*/ 2549 h 5734"/>
              <a:gd name="T14" fmla="*/ 3173 w 5252"/>
              <a:gd name="T15" fmla="*/ 0 h 5734"/>
              <a:gd name="T16" fmla="*/ 3173 w 5252"/>
              <a:gd name="T17" fmla="*/ 0 h 5734"/>
              <a:gd name="T18" fmla="*/ 1659 w 5252"/>
              <a:gd name="T19" fmla="*/ 0 h 5734"/>
              <a:gd name="T20" fmla="*/ 1659 w 5252"/>
              <a:gd name="T21" fmla="*/ 1462 h 5734"/>
              <a:gd name="T22" fmla="*/ 1266 w 5252"/>
              <a:gd name="T23" fmla="*/ 2059 h 5734"/>
              <a:gd name="T24" fmla="*/ 0 w 5252"/>
              <a:gd name="T25" fmla="*/ 4056 h 5734"/>
              <a:gd name="T26" fmla="*/ 9 w 5252"/>
              <a:gd name="T27" fmla="*/ 4600 h 5734"/>
              <a:gd name="T28" fmla="*/ 1168 w 5252"/>
              <a:gd name="T29" fmla="*/ 5733 h 5734"/>
              <a:gd name="T30" fmla="*/ 3673 w 5252"/>
              <a:gd name="T31" fmla="*/ 5733 h 5734"/>
              <a:gd name="T32" fmla="*/ 4832 w 5252"/>
              <a:gd name="T33" fmla="*/ 4547 h 5734"/>
              <a:gd name="T34" fmla="*/ 4823 w 5252"/>
              <a:gd name="T35" fmla="*/ 4056 h 5734"/>
              <a:gd name="T36" fmla="*/ 4618 w 5252"/>
              <a:gd name="T37" fmla="*/ 3129 h 5734"/>
              <a:gd name="T38" fmla="*/ 5251 w 5252"/>
              <a:gd name="T39" fmla="*/ 1961 h 5734"/>
              <a:gd name="T40" fmla="*/ 3860 w 5252"/>
              <a:gd name="T41" fmla="*/ 571 h 5734"/>
              <a:gd name="T42" fmla="*/ 3173 w 5252"/>
              <a:gd name="T43" fmla="*/ 748 h 5734"/>
              <a:gd name="T44" fmla="*/ 3173 w 5252"/>
              <a:gd name="T45" fmla="*/ 0 h 5734"/>
              <a:gd name="T46" fmla="*/ 4226 w 5252"/>
              <a:gd name="T47" fmla="*/ 2549 h 5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52" h="5734">
                <a:moveTo>
                  <a:pt x="4226" y="2549"/>
                </a:moveTo>
                <a:lnTo>
                  <a:pt x="4226" y="2549"/>
                </a:lnTo>
                <a:cubicBezTo>
                  <a:pt x="4038" y="2353"/>
                  <a:pt x="3806" y="2184"/>
                  <a:pt x="3557" y="2068"/>
                </a:cubicBezTo>
                <a:cubicBezTo>
                  <a:pt x="3396" y="1988"/>
                  <a:pt x="3271" y="1845"/>
                  <a:pt x="3209" y="1676"/>
                </a:cubicBezTo>
                <a:cubicBezTo>
                  <a:pt x="3325" y="1479"/>
                  <a:pt x="3548" y="1346"/>
                  <a:pt x="3798" y="1346"/>
                </a:cubicBezTo>
                <a:cubicBezTo>
                  <a:pt x="4172" y="1346"/>
                  <a:pt x="4475" y="1649"/>
                  <a:pt x="4475" y="2024"/>
                </a:cubicBezTo>
                <a:cubicBezTo>
                  <a:pt x="4475" y="2238"/>
                  <a:pt x="4377" y="2425"/>
                  <a:pt x="4226" y="2549"/>
                </a:cubicBezTo>
                <a:lnTo>
                  <a:pt x="3173" y="0"/>
                </a:lnTo>
                <a:lnTo>
                  <a:pt x="3173" y="0"/>
                </a:lnTo>
                <a:cubicBezTo>
                  <a:pt x="1659" y="0"/>
                  <a:pt x="1659" y="0"/>
                  <a:pt x="1659" y="0"/>
                </a:cubicBezTo>
                <a:cubicBezTo>
                  <a:pt x="1659" y="1462"/>
                  <a:pt x="1659" y="1462"/>
                  <a:pt x="1659" y="1462"/>
                </a:cubicBezTo>
                <a:cubicBezTo>
                  <a:pt x="1659" y="1720"/>
                  <a:pt x="1507" y="1952"/>
                  <a:pt x="1266" y="2059"/>
                </a:cubicBezTo>
                <a:cubicBezTo>
                  <a:pt x="517" y="2416"/>
                  <a:pt x="0" y="3174"/>
                  <a:pt x="0" y="4056"/>
                </a:cubicBezTo>
                <a:cubicBezTo>
                  <a:pt x="9" y="4600"/>
                  <a:pt x="9" y="4600"/>
                  <a:pt x="9" y="4600"/>
                </a:cubicBezTo>
                <a:cubicBezTo>
                  <a:pt x="27" y="5224"/>
                  <a:pt x="544" y="5733"/>
                  <a:pt x="1168" y="5733"/>
                </a:cubicBezTo>
                <a:cubicBezTo>
                  <a:pt x="3673" y="5733"/>
                  <a:pt x="3673" y="5733"/>
                  <a:pt x="3673" y="5733"/>
                </a:cubicBezTo>
                <a:cubicBezTo>
                  <a:pt x="4323" y="5733"/>
                  <a:pt x="4841" y="5198"/>
                  <a:pt x="4832" y="4547"/>
                </a:cubicBezTo>
                <a:cubicBezTo>
                  <a:pt x="4823" y="4056"/>
                  <a:pt x="4823" y="4056"/>
                  <a:pt x="4823" y="4056"/>
                </a:cubicBezTo>
                <a:cubicBezTo>
                  <a:pt x="4823" y="3726"/>
                  <a:pt x="4743" y="3405"/>
                  <a:pt x="4618" y="3129"/>
                </a:cubicBezTo>
                <a:cubicBezTo>
                  <a:pt x="4992" y="2880"/>
                  <a:pt x="5251" y="2451"/>
                  <a:pt x="5251" y="1961"/>
                </a:cubicBezTo>
                <a:cubicBezTo>
                  <a:pt x="5251" y="1194"/>
                  <a:pt x="4627" y="571"/>
                  <a:pt x="3860" y="571"/>
                </a:cubicBezTo>
                <a:cubicBezTo>
                  <a:pt x="3610" y="571"/>
                  <a:pt x="3378" y="642"/>
                  <a:pt x="3173" y="748"/>
                </a:cubicBezTo>
                <a:cubicBezTo>
                  <a:pt x="3173" y="0"/>
                  <a:pt x="3173" y="0"/>
                  <a:pt x="3173" y="0"/>
                </a:cubicBezTo>
                <a:lnTo>
                  <a:pt x="4226" y="2549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">
            <a:extLst>
              <a:ext uri="{FF2B5EF4-FFF2-40B4-BE49-F238E27FC236}">
                <a16:creationId xmlns:a16="http://schemas.microsoft.com/office/drawing/2014/main" id="{54E7D54A-7106-E840-A078-E3C10CCA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409" y="5359112"/>
            <a:ext cx="2364409" cy="629375"/>
          </a:xfrm>
          <a:custGeom>
            <a:avLst/>
            <a:gdLst>
              <a:gd name="T0" fmla="*/ 642 w 2451"/>
              <a:gd name="T1" fmla="*/ 650 h 651"/>
              <a:gd name="T2" fmla="*/ 642 w 2451"/>
              <a:gd name="T3" fmla="*/ 650 h 651"/>
              <a:gd name="T4" fmla="*/ 490 w 2451"/>
              <a:gd name="T5" fmla="*/ 650 h 651"/>
              <a:gd name="T6" fmla="*/ 383 w 2451"/>
              <a:gd name="T7" fmla="*/ 606 h 651"/>
              <a:gd name="T8" fmla="*/ 44 w 2451"/>
              <a:gd name="T9" fmla="*/ 267 h 651"/>
              <a:gd name="T10" fmla="*/ 0 w 2451"/>
              <a:gd name="T11" fmla="*/ 151 h 651"/>
              <a:gd name="T12" fmla="*/ 151 w 2451"/>
              <a:gd name="T13" fmla="*/ 0 h 651"/>
              <a:gd name="T14" fmla="*/ 2121 w 2451"/>
              <a:gd name="T15" fmla="*/ 0 h 651"/>
              <a:gd name="T16" fmla="*/ 2450 w 2451"/>
              <a:gd name="T17" fmla="*/ 329 h 651"/>
              <a:gd name="T18" fmla="*/ 2121 w 2451"/>
              <a:gd name="T19" fmla="*/ 650 h 651"/>
              <a:gd name="T20" fmla="*/ 642 w 2451"/>
              <a:gd name="T2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51" h="651">
                <a:moveTo>
                  <a:pt x="642" y="650"/>
                </a:moveTo>
                <a:lnTo>
                  <a:pt x="642" y="650"/>
                </a:lnTo>
                <a:cubicBezTo>
                  <a:pt x="490" y="650"/>
                  <a:pt x="490" y="650"/>
                  <a:pt x="490" y="650"/>
                </a:cubicBezTo>
                <a:cubicBezTo>
                  <a:pt x="445" y="650"/>
                  <a:pt x="410" y="633"/>
                  <a:pt x="383" y="606"/>
                </a:cubicBezTo>
                <a:cubicBezTo>
                  <a:pt x="44" y="267"/>
                  <a:pt x="44" y="267"/>
                  <a:pt x="44" y="267"/>
                </a:cubicBezTo>
                <a:cubicBezTo>
                  <a:pt x="17" y="231"/>
                  <a:pt x="0" y="196"/>
                  <a:pt x="0" y="151"/>
                </a:cubicBezTo>
                <a:cubicBezTo>
                  <a:pt x="0" y="71"/>
                  <a:pt x="71" y="0"/>
                  <a:pt x="151" y="0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299" y="0"/>
                  <a:pt x="2450" y="151"/>
                  <a:pt x="2450" y="329"/>
                </a:cubicBezTo>
                <a:cubicBezTo>
                  <a:pt x="2450" y="499"/>
                  <a:pt x="2299" y="650"/>
                  <a:pt x="2121" y="650"/>
                </a:cubicBezTo>
                <a:lnTo>
                  <a:pt x="642" y="65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3">
            <a:extLst>
              <a:ext uri="{FF2B5EF4-FFF2-40B4-BE49-F238E27FC236}">
                <a16:creationId xmlns:a16="http://schemas.microsoft.com/office/drawing/2014/main" id="{69FDC0BB-C4AD-CB48-9E56-C4D7ADC1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886" y="4819041"/>
            <a:ext cx="1118418" cy="544324"/>
          </a:xfrm>
          <a:custGeom>
            <a:avLst/>
            <a:gdLst>
              <a:gd name="T0" fmla="*/ 1006 w 1159"/>
              <a:gd name="T1" fmla="*/ 562 h 563"/>
              <a:gd name="T2" fmla="*/ 1006 w 1159"/>
              <a:gd name="T3" fmla="*/ 562 h 563"/>
              <a:gd name="T4" fmla="*/ 151 w 1159"/>
              <a:gd name="T5" fmla="*/ 562 h 563"/>
              <a:gd name="T6" fmla="*/ 27 w 1159"/>
              <a:gd name="T7" fmla="*/ 143 h 563"/>
              <a:gd name="T8" fmla="*/ 134 w 1159"/>
              <a:gd name="T9" fmla="*/ 0 h 563"/>
              <a:gd name="T10" fmla="*/ 1024 w 1159"/>
              <a:gd name="T11" fmla="*/ 0 h 563"/>
              <a:gd name="T12" fmla="*/ 1140 w 1159"/>
              <a:gd name="T13" fmla="*/ 143 h 563"/>
              <a:gd name="T14" fmla="*/ 1006 w 1159"/>
              <a:gd name="T15" fmla="*/ 56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9" h="563">
                <a:moveTo>
                  <a:pt x="1006" y="562"/>
                </a:moveTo>
                <a:lnTo>
                  <a:pt x="1006" y="562"/>
                </a:lnTo>
                <a:cubicBezTo>
                  <a:pt x="151" y="562"/>
                  <a:pt x="151" y="562"/>
                  <a:pt x="151" y="562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0" y="71"/>
                  <a:pt x="53" y="0"/>
                  <a:pt x="134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1104" y="0"/>
                  <a:pt x="1158" y="71"/>
                  <a:pt x="1140" y="143"/>
                </a:cubicBezTo>
                <a:lnTo>
                  <a:pt x="1006" y="5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4">
            <a:extLst>
              <a:ext uri="{FF2B5EF4-FFF2-40B4-BE49-F238E27FC236}">
                <a16:creationId xmlns:a16="http://schemas.microsoft.com/office/drawing/2014/main" id="{8F6B286B-95DF-B04B-845D-F32D963B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34" y="6005497"/>
            <a:ext cx="3954857" cy="5158325"/>
          </a:xfrm>
          <a:custGeom>
            <a:avLst/>
            <a:gdLst>
              <a:gd name="T0" fmla="*/ 2443 w 4102"/>
              <a:gd name="T1" fmla="*/ 0 h 5350"/>
              <a:gd name="T2" fmla="*/ 2443 w 4102"/>
              <a:gd name="T3" fmla="*/ 0 h 5350"/>
              <a:gd name="T4" fmla="*/ 2443 w 4102"/>
              <a:gd name="T5" fmla="*/ 1444 h 5350"/>
              <a:gd name="T6" fmla="*/ 2603 w 4102"/>
              <a:gd name="T7" fmla="*/ 1996 h 5350"/>
              <a:gd name="T8" fmla="*/ 3040 w 4102"/>
              <a:gd name="T9" fmla="*/ 2380 h 5350"/>
              <a:gd name="T10" fmla="*/ 3798 w 4102"/>
              <a:gd name="T11" fmla="*/ 3040 h 5350"/>
              <a:gd name="T12" fmla="*/ 4092 w 4102"/>
              <a:gd name="T13" fmla="*/ 4038 h 5350"/>
              <a:gd name="T14" fmla="*/ 4092 w 4102"/>
              <a:gd name="T15" fmla="*/ 4038 h 5350"/>
              <a:gd name="T16" fmla="*/ 4092 w 4102"/>
              <a:gd name="T17" fmla="*/ 4047 h 5350"/>
              <a:gd name="T18" fmla="*/ 4101 w 4102"/>
              <a:gd name="T19" fmla="*/ 4538 h 5350"/>
              <a:gd name="T20" fmla="*/ 3869 w 4102"/>
              <a:gd name="T21" fmla="*/ 5108 h 5350"/>
              <a:gd name="T22" fmla="*/ 3308 w 4102"/>
              <a:gd name="T23" fmla="*/ 5349 h 5350"/>
              <a:gd name="T24" fmla="*/ 803 w 4102"/>
              <a:gd name="T25" fmla="*/ 5349 h 5350"/>
              <a:gd name="T26" fmla="*/ 250 w 4102"/>
              <a:gd name="T27" fmla="*/ 5126 h 5350"/>
              <a:gd name="T28" fmla="*/ 10 w 4102"/>
              <a:gd name="T29" fmla="*/ 4573 h 5350"/>
              <a:gd name="T30" fmla="*/ 0 w 4102"/>
              <a:gd name="T31" fmla="*/ 4029 h 5350"/>
              <a:gd name="T32" fmla="*/ 295 w 4102"/>
              <a:gd name="T33" fmla="*/ 3040 h 5350"/>
              <a:gd name="T34" fmla="*/ 1062 w 4102"/>
              <a:gd name="T35" fmla="*/ 2371 h 5350"/>
              <a:gd name="T36" fmla="*/ 1490 w 4102"/>
              <a:gd name="T37" fmla="*/ 1996 h 5350"/>
              <a:gd name="T38" fmla="*/ 1659 w 4102"/>
              <a:gd name="T39" fmla="*/ 1444 h 5350"/>
              <a:gd name="T40" fmla="*/ 1659 w 4102"/>
              <a:gd name="T41" fmla="*/ 0 h 5350"/>
              <a:gd name="T42" fmla="*/ 2443 w 4102"/>
              <a:gd name="T43" fmla="*/ 0 h 5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02" h="5350">
                <a:moveTo>
                  <a:pt x="2443" y="0"/>
                </a:moveTo>
                <a:lnTo>
                  <a:pt x="2443" y="0"/>
                </a:lnTo>
                <a:cubicBezTo>
                  <a:pt x="2443" y="1444"/>
                  <a:pt x="2443" y="1444"/>
                  <a:pt x="2443" y="1444"/>
                </a:cubicBezTo>
                <a:cubicBezTo>
                  <a:pt x="2443" y="1640"/>
                  <a:pt x="2496" y="1836"/>
                  <a:pt x="2603" y="1996"/>
                </a:cubicBezTo>
                <a:cubicBezTo>
                  <a:pt x="2710" y="2166"/>
                  <a:pt x="2862" y="2291"/>
                  <a:pt x="3040" y="2380"/>
                </a:cubicBezTo>
                <a:cubicBezTo>
                  <a:pt x="3343" y="2523"/>
                  <a:pt x="3611" y="2754"/>
                  <a:pt x="3798" y="3040"/>
                </a:cubicBezTo>
                <a:cubicBezTo>
                  <a:pt x="3985" y="3343"/>
                  <a:pt x="4092" y="3682"/>
                  <a:pt x="4092" y="4038"/>
                </a:cubicBezTo>
                <a:lnTo>
                  <a:pt x="4092" y="4038"/>
                </a:lnTo>
                <a:cubicBezTo>
                  <a:pt x="4092" y="4047"/>
                  <a:pt x="4092" y="4047"/>
                  <a:pt x="4092" y="4047"/>
                </a:cubicBezTo>
                <a:cubicBezTo>
                  <a:pt x="4101" y="4538"/>
                  <a:pt x="4101" y="4538"/>
                  <a:pt x="4101" y="4538"/>
                </a:cubicBezTo>
                <a:cubicBezTo>
                  <a:pt x="4101" y="4752"/>
                  <a:pt x="4021" y="4957"/>
                  <a:pt x="3869" y="5108"/>
                </a:cubicBezTo>
                <a:cubicBezTo>
                  <a:pt x="3718" y="5260"/>
                  <a:pt x="3522" y="5349"/>
                  <a:pt x="3308" y="5349"/>
                </a:cubicBezTo>
                <a:cubicBezTo>
                  <a:pt x="803" y="5349"/>
                  <a:pt x="803" y="5349"/>
                  <a:pt x="803" y="5349"/>
                </a:cubicBezTo>
                <a:cubicBezTo>
                  <a:pt x="598" y="5349"/>
                  <a:pt x="402" y="5269"/>
                  <a:pt x="250" y="5126"/>
                </a:cubicBezTo>
                <a:cubicBezTo>
                  <a:pt x="99" y="4975"/>
                  <a:pt x="18" y="4778"/>
                  <a:pt x="10" y="4573"/>
                </a:cubicBezTo>
                <a:cubicBezTo>
                  <a:pt x="0" y="4029"/>
                  <a:pt x="0" y="4029"/>
                  <a:pt x="0" y="4029"/>
                </a:cubicBezTo>
                <a:cubicBezTo>
                  <a:pt x="0" y="3682"/>
                  <a:pt x="107" y="3334"/>
                  <a:pt x="295" y="3040"/>
                </a:cubicBezTo>
                <a:cubicBezTo>
                  <a:pt x="482" y="2754"/>
                  <a:pt x="749" y="2523"/>
                  <a:pt x="1062" y="2371"/>
                </a:cubicBezTo>
                <a:cubicBezTo>
                  <a:pt x="1240" y="2291"/>
                  <a:pt x="1391" y="2157"/>
                  <a:pt x="1490" y="1996"/>
                </a:cubicBezTo>
                <a:cubicBezTo>
                  <a:pt x="1597" y="1827"/>
                  <a:pt x="1659" y="1640"/>
                  <a:pt x="1659" y="1444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2443" y="0"/>
                  <a:pt x="2443" y="0"/>
                  <a:pt x="2443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5">
            <a:extLst>
              <a:ext uri="{FF2B5EF4-FFF2-40B4-BE49-F238E27FC236}">
                <a16:creationId xmlns:a16="http://schemas.microsoft.com/office/drawing/2014/main" id="{0061798D-EBCD-F54B-B93E-5C67FE5E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34" y="8790908"/>
            <a:ext cx="3954857" cy="2372914"/>
          </a:xfrm>
          <a:custGeom>
            <a:avLst/>
            <a:gdLst>
              <a:gd name="T0" fmla="*/ 295 w 4102"/>
              <a:gd name="T1" fmla="*/ 152 h 2462"/>
              <a:gd name="T2" fmla="*/ 295 w 4102"/>
              <a:gd name="T3" fmla="*/ 152 h 2462"/>
              <a:gd name="T4" fmla="*/ 0 w 4102"/>
              <a:gd name="T5" fmla="*/ 1141 h 2462"/>
              <a:gd name="T6" fmla="*/ 10 w 4102"/>
              <a:gd name="T7" fmla="*/ 1685 h 2462"/>
              <a:gd name="T8" fmla="*/ 250 w 4102"/>
              <a:gd name="T9" fmla="*/ 2238 h 2462"/>
              <a:gd name="T10" fmla="*/ 803 w 4102"/>
              <a:gd name="T11" fmla="*/ 2461 h 2462"/>
              <a:gd name="T12" fmla="*/ 3308 w 4102"/>
              <a:gd name="T13" fmla="*/ 2461 h 2462"/>
              <a:gd name="T14" fmla="*/ 3869 w 4102"/>
              <a:gd name="T15" fmla="*/ 2220 h 2462"/>
              <a:gd name="T16" fmla="*/ 4101 w 4102"/>
              <a:gd name="T17" fmla="*/ 1650 h 2462"/>
              <a:gd name="T18" fmla="*/ 4092 w 4102"/>
              <a:gd name="T19" fmla="*/ 1159 h 2462"/>
              <a:gd name="T20" fmla="*/ 4092 w 4102"/>
              <a:gd name="T21" fmla="*/ 1150 h 2462"/>
              <a:gd name="T22" fmla="*/ 4092 w 4102"/>
              <a:gd name="T23" fmla="*/ 1150 h 2462"/>
              <a:gd name="T24" fmla="*/ 3798 w 4102"/>
              <a:gd name="T25" fmla="*/ 152 h 2462"/>
              <a:gd name="T26" fmla="*/ 3691 w 4102"/>
              <a:gd name="T27" fmla="*/ 0 h 2462"/>
              <a:gd name="T28" fmla="*/ 402 w 4102"/>
              <a:gd name="T29" fmla="*/ 0 h 2462"/>
              <a:gd name="T30" fmla="*/ 295 w 4102"/>
              <a:gd name="T31" fmla="*/ 152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2" h="2462">
                <a:moveTo>
                  <a:pt x="295" y="152"/>
                </a:moveTo>
                <a:lnTo>
                  <a:pt x="295" y="152"/>
                </a:lnTo>
                <a:cubicBezTo>
                  <a:pt x="107" y="446"/>
                  <a:pt x="0" y="794"/>
                  <a:pt x="0" y="1141"/>
                </a:cubicBezTo>
                <a:cubicBezTo>
                  <a:pt x="10" y="1685"/>
                  <a:pt x="10" y="1685"/>
                  <a:pt x="10" y="1685"/>
                </a:cubicBezTo>
                <a:cubicBezTo>
                  <a:pt x="18" y="1890"/>
                  <a:pt x="99" y="2087"/>
                  <a:pt x="250" y="2238"/>
                </a:cubicBezTo>
                <a:cubicBezTo>
                  <a:pt x="402" y="2381"/>
                  <a:pt x="598" y="2461"/>
                  <a:pt x="803" y="2461"/>
                </a:cubicBezTo>
                <a:cubicBezTo>
                  <a:pt x="3308" y="2461"/>
                  <a:pt x="3308" y="2461"/>
                  <a:pt x="3308" y="2461"/>
                </a:cubicBezTo>
                <a:cubicBezTo>
                  <a:pt x="3522" y="2461"/>
                  <a:pt x="3718" y="2372"/>
                  <a:pt x="3869" y="2220"/>
                </a:cubicBezTo>
                <a:cubicBezTo>
                  <a:pt x="4021" y="2069"/>
                  <a:pt x="4101" y="1864"/>
                  <a:pt x="4101" y="1650"/>
                </a:cubicBezTo>
                <a:cubicBezTo>
                  <a:pt x="4092" y="1159"/>
                  <a:pt x="4092" y="1159"/>
                  <a:pt x="4092" y="1159"/>
                </a:cubicBezTo>
                <a:cubicBezTo>
                  <a:pt x="4092" y="1150"/>
                  <a:pt x="4092" y="1150"/>
                  <a:pt x="4092" y="1150"/>
                </a:cubicBezTo>
                <a:lnTo>
                  <a:pt x="4092" y="1150"/>
                </a:lnTo>
                <a:cubicBezTo>
                  <a:pt x="4092" y="794"/>
                  <a:pt x="3985" y="455"/>
                  <a:pt x="3798" y="152"/>
                </a:cubicBezTo>
                <a:cubicBezTo>
                  <a:pt x="3762" y="98"/>
                  <a:pt x="3727" y="54"/>
                  <a:pt x="3691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366" y="54"/>
                  <a:pt x="331" y="98"/>
                  <a:pt x="295" y="15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422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upo 366">
            <a:extLst>
              <a:ext uri="{FF2B5EF4-FFF2-40B4-BE49-F238E27FC236}">
                <a16:creationId xmlns:a16="http://schemas.microsoft.com/office/drawing/2014/main" id="{25A166F1-428F-A245-A2C4-EC0E1956D9A3}"/>
              </a:ext>
            </a:extLst>
          </p:cNvPr>
          <p:cNvGrpSpPr/>
          <p:nvPr/>
        </p:nvGrpSpPr>
        <p:grpSpPr>
          <a:xfrm>
            <a:off x="2668308" y="685639"/>
            <a:ext cx="19041035" cy="2561450"/>
            <a:chOff x="2668308" y="861425"/>
            <a:chExt cx="19041035" cy="2561450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7B0168B8-D29C-7849-BBE6-75DA042B95DE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755EE162-339B-6044-AD12-70640AC928C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DAB71-E965-244A-BE22-43B91DF1B4A2}"/>
              </a:ext>
            </a:extLst>
          </p:cNvPr>
          <p:cNvGrpSpPr/>
          <p:nvPr/>
        </p:nvGrpSpPr>
        <p:grpSpPr>
          <a:xfrm>
            <a:off x="2058376" y="4025007"/>
            <a:ext cx="20260897" cy="9212064"/>
            <a:chOff x="2205301" y="3931223"/>
            <a:chExt cx="20260897" cy="9212064"/>
          </a:xfrm>
        </p:grpSpPr>
        <p:sp>
          <p:nvSpPr>
            <p:cNvPr id="114" name="Freeform 52">
              <a:extLst>
                <a:ext uri="{FF2B5EF4-FFF2-40B4-BE49-F238E27FC236}">
                  <a16:creationId xmlns:a16="http://schemas.microsoft.com/office/drawing/2014/main" id="{C6471328-F012-F74C-BA0D-CA88DF7C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923" y="7041973"/>
              <a:ext cx="3743363" cy="2009305"/>
            </a:xfrm>
            <a:custGeom>
              <a:avLst/>
              <a:gdLst>
                <a:gd name="T0" fmla="*/ 0 w 3597"/>
                <a:gd name="T1" fmla="*/ 1932 h 1933"/>
                <a:gd name="T2" fmla="*/ 0 w 3597"/>
                <a:gd name="T3" fmla="*/ 1932 h 1933"/>
                <a:gd name="T4" fmla="*/ 0 w 3597"/>
                <a:gd name="T5" fmla="*/ 1932 h 1933"/>
                <a:gd name="T6" fmla="*/ 1933 w 3597"/>
                <a:gd name="T7" fmla="*/ 0 h 1933"/>
                <a:gd name="T8" fmla="*/ 3596 w 3597"/>
                <a:gd name="T9" fmla="*/ 0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7" h="1933">
                  <a:moveTo>
                    <a:pt x="0" y="1932"/>
                  </a:moveTo>
                  <a:lnTo>
                    <a:pt x="0" y="1932"/>
                  </a:lnTo>
                  <a:lnTo>
                    <a:pt x="0" y="1932"/>
                  </a:lnTo>
                  <a:cubicBezTo>
                    <a:pt x="0" y="866"/>
                    <a:pt x="867" y="0"/>
                    <a:pt x="1933" y="0"/>
                  </a:cubicBezTo>
                  <a:cubicBezTo>
                    <a:pt x="3596" y="0"/>
                    <a:pt x="3596" y="0"/>
                    <a:pt x="3596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5EA0519A-CF0D-1547-8C91-C62ED26D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2455" y="4881280"/>
              <a:ext cx="4445242" cy="4165409"/>
            </a:xfrm>
            <a:custGeom>
              <a:avLst/>
              <a:gdLst>
                <a:gd name="T0" fmla="*/ 0 w 4275"/>
                <a:gd name="T1" fmla="*/ 4002 h 4003"/>
                <a:gd name="T2" fmla="*/ 0 w 4275"/>
                <a:gd name="T3" fmla="*/ 4002 h 4003"/>
                <a:gd name="T4" fmla="*/ 0 w 4275"/>
                <a:gd name="T5" fmla="*/ 4002 h 4003"/>
                <a:gd name="T6" fmla="*/ 4003 w 4275"/>
                <a:gd name="T7" fmla="*/ 0 h 4003"/>
                <a:gd name="T8" fmla="*/ 4274 w 4275"/>
                <a:gd name="T9" fmla="*/ 0 h 4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5" h="4003">
                  <a:moveTo>
                    <a:pt x="0" y="4002"/>
                  </a:moveTo>
                  <a:lnTo>
                    <a:pt x="0" y="4002"/>
                  </a:lnTo>
                  <a:lnTo>
                    <a:pt x="0" y="4002"/>
                  </a:lnTo>
                  <a:cubicBezTo>
                    <a:pt x="0" y="1789"/>
                    <a:pt x="1789" y="0"/>
                    <a:pt x="4003" y="0"/>
                  </a:cubicBezTo>
                  <a:cubicBezTo>
                    <a:pt x="4274" y="0"/>
                    <a:pt x="4274" y="0"/>
                    <a:pt x="4274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0BB08D20-0B52-8044-A6C9-789EA673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217" y="7041973"/>
              <a:ext cx="3752538" cy="2009305"/>
            </a:xfrm>
            <a:custGeom>
              <a:avLst/>
              <a:gdLst>
                <a:gd name="T0" fmla="*/ 3606 w 3607"/>
                <a:gd name="T1" fmla="*/ 1932 h 1933"/>
                <a:gd name="T2" fmla="*/ 3606 w 3607"/>
                <a:gd name="T3" fmla="*/ 1932 h 1933"/>
                <a:gd name="T4" fmla="*/ 3606 w 3607"/>
                <a:gd name="T5" fmla="*/ 1932 h 1933"/>
                <a:gd name="T6" fmla="*/ 1663 w 3607"/>
                <a:gd name="T7" fmla="*/ 0 h 1933"/>
                <a:gd name="T8" fmla="*/ 0 w 3607"/>
                <a:gd name="T9" fmla="*/ 0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7" h="1933">
                  <a:moveTo>
                    <a:pt x="3606" y="1932"/>
                  </a:moveTo>
                  <a:lnTo>
                    <a:pt x="3606" y="1932"/>
                  </a:lnTo>
                  <a:lnTo>
                    <a:pt x="3606" y="1932"/>
                  </a:lnTo>
                  <a:cubicBezTo>
                    <a:pt x="3606" y="866"/>
                    <a:pt x="2738" y="0"/>
                    <a:pt x="16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61B2360F-3C58-B647-AE30-820011286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217" y="4881280"/>
              <a:ext cx="4454420" cy="4165409"/>
            </a:xfrm>
            <a:custGeom>
              <a:avLst/>
              <a:gdLst>
                <a:gd name="T0" fmla="*/ 4282 w 4283"/>
                <a:gd name="T1" fmla="*/ 4002 h 4003"/>
                <a:gd name="T2" fmla="*/ 4282 w 4283"/>
                <a:gd name="T3" fmla="*/ 4002 h 4003"/>
                <a:gd name="T4" fmla="*/ 4282 w 4283"/>
                <a:gd name="T5" fmla="*/ 4002 h 4003"/>
                <a:gd name="T6" fmla="*/ 271 w 4283"/>
                <a:gd name="T7" fmla="*/ 0 h 4003"/>
                <a:gd name="T8" fmla="*/ 0 w 4283"/>
                <a:gd name="T9" fmla="*/ 0 h 4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3" h="4003">
                  <a:moveTo>
                    <a:pt x="4282" y="4002"/>
                  </a:moveTo>
                  <a:lnTo>
                    <a:pt x="4282" y="4002"/>
                  </a:lnTo>
                  <a:lnTo>
                    <a:pt x="4282" y="4002"/>
                  </a:lnTo>
                  <a:cubicBezTo>
                    <a:pt x="4282" y="1789"/>
                    <a:pt x="2485" y="0"/>
                    <a:pt x="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26" name="Freeform 207">
              <a:extLst>
                <a:ext uri="{FF2B5EF4-FFF2-40B4-BE49-F238E27FC236}">
                  <a16:creationId xmlns:a16="http://schemas.microsoft.com/office/drawing/2014/main" id="{ABEE5697-2588-5E42-9605-88331EE4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875" y="4128938"/>
              <a:ext cx="1504685" cy="1504685"/>
            </a:xfrm>
            <a:custGeom>
              <a:avLst/>
              <a:gdLst>
                <a:gd name="T0" fmla="*/ 1446 w 1447"/>
                <a:gd name="T1" fmla="*/ 722 h 1446"/>
                <a:gd name="T2" fmla="*/ 1446 w 1447"/>
                <a:gd name="T3" fmla="*/ 722 h 1446"/>
                <a:gd name="T4" fmla="*/ 723 w 1447"/>
                <a:gd name="T5" fmla="*/ 1445 h 1446"/>
                <a:gd name="T6" fmla="*/ 0 w 1447"/>
                <a:gd name="T7" fmla="*/ 722 h 1446"/>
                <a:gd name="T8" fmla="*/ 723 w 1447"/>
                <a:gd name="T9" fmla="*/ 0 h 1446"/>
                <a:gd name="T10" fmla="*/ 1446 w 1447"/>
                <a:gd name="T11" fmla="*/ 72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7" h="1446">
                  <a:moveTo>
                    <a:pt x="1446" y="722"/>
                  </a:moveTo>
                  <a:lnTo>
                    <a:pt x="1446" y="722"/>
                  </a:lnTo>
                  <a:cubicBezTo>
                    <a:pt x="1446" y="1120"/>
                    <a:pt x="1130" y="1445"/>
                    <a:pt x="723" y="1445"/>
                  </a:cubicBezTo>
                  <a:cubicBezTo>
                    <a:pt x="326" y="1445"/>
                    <a:pt x="0" y="1120"/>
                    <a:pt x="0" y="722"/>
                  </a:cubicBezTo>
                  <a:cubicBezTo>
                    <a:pt x="0" y="316"/>
                    <a:pt x="326" y="0"/>
                    <a:pt x="723" y="0"/>
                  </a:cubicBezTo>
                  <a:cubicBezTo>
                    <a:pt x="1130" y="0"/>
                    <a:pt x="1446" y="316"/>
                    <a:pt x="1446" y="7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208">
              <a:extLst>
                <a:ext uri="{FF2B5EF4-FFF2-40B4-BE49-F238E27FC236}">
                  <a16:creationId xmlns:a16="http://schemas.microsoft.com/office/drawing/2014/main" id="{58F457FC-A049-CF47-B11A-7E5A4D44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875" y="6294216"/>
              <a:ext cx="1504685" cy="1504685"/>
            </a:xfrm>
            <a:custGeom>
              <a:avLst/>
              <a:gdLst>
                <a:gd name="T0" fmla="*/ 1446 w 1447"/>
                <a:gd name="T1" fmla="*/ 723 h 1445"/>
                <a:gd name="T2" fmla="*/ 1446 w 1447"/>
                <a:gd name="T3" fmla="*/ 723 h 1445"/>
                <a:gd name="T4" fmla="*/ 723 w 1447"/>
                <a:gd name="T5" fmla="*/ 1444 h 1445"/>
                <a:gd name="T6" fmla="*/ 0 w 1447"/>
                <a:gd name="T7" fmla="*/ 723 h 1445"/>
                <a:gd name="T8" fmla="*/ 723 w 1447"/>
                <a:gd name="T9" fmla="*/ 0 h 1445"/>
                <a:gd name="T10" fmla="*/ 1446 w 1447"/>
                <a:gd name="T11" fmla="*/ 723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7" h="1445">
                  <a:moveTo>
                    <a:pt x="1446" y="723"/>
                  </a:moveTo>
                  <a:lnTo>
                    <a:pt x="1446" y="723"/>
                  </a:lnTo>
                  <a:cubicBezTo>
                    <a:pt x="1446" y="1119"/>
                    <a:pt x="1130" y="1444"/>
                    <a:pt x="723" y="1444"/>
                  </a:cubicBezTo>
                  <a:cubicBezTo>
                    <a:pt x="326" y="1444"/>
                    <a:pt x="0" y="1119"/>
                    <a:pt x="0" y="723"/>
                  </a:cubicBezTo>
                  <a:cubicBezTo>
                    <a:pt x="0" y="325"/>
                    <a:pt x="326" y="0"/>
                    <a:pt x="723" y="0"/>
                  </a:cubicBezTo>
                  <a:cubicBezTo>
                    <a:pt x="1130" y="0"/>
                    <a:pt x="1446" y="325"/>
                    <a:pt x="1446" y="7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8" name="Freeform 209">
              <a:extLst>
                <a:ext uri="{FF2B5EF4-FFF2-40B4-BE49-F238E27FC236}">
                  <a16:creationId xmlns:a16="http://schemas.microsoft.com/office/drawing/2014/main" id="{19A55195-AC3F-2A4E-BB3B-9737A60F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5354" y="4128938"/>
              <a:ext cx="1504685" cy="1504685"/>
            </a:xfrm>
            <a:custGeom>
              <a:avLst/>
              <a:gdLst>
                <a:gd name="T0" fmla="*/ 1446 w 1447"/>
                <a:gd name="T1" fmla="*/ 722 h 1446"/>
                <a:gd name="T2" fmla="*/ 1446 w 1447"/>
                <a:gd name="T3" fmla="*/ 722 h 1446"/>
                <a:gd name="T4" fmla="*/ 723 w 1447"/>
                <a:gd name="T5" fmla="*/ 1445 h 1446"/>
                <a:gd name="T6" fmla="*/ 0 w 1447"/>
                <a:gd name="T7" fmla="*/ 722 h 1446"/>
                <a:gd name="T8" fmla="*/ 723 w 1447"/>
                <a:gd name="T9" fmla="*/ 0 h 1446"/>
                <a:gd name="T10" fmla="*/ 1446 w 1447"/>
                <a:gd name="T11" fmla="*/ 72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7" h="1446">
                  <a:moveTo>
                    <a:pt x="1446" y="722"/>
                  </a:moveTo>
                  <a:lnTo>
                    <a:pt x="1446" y="722"/>
                  </a:lnTo>
                  <a:cubicBezTo>
                    <a:pt x="1446" y="1120"/>
                    <a:pt x="1121" y="1445"/>
                    <a:pt x="723" y="1445"/>
                  </a:cubicBezTo>
                  <a:cubicBezTo>
                    <a:pt x="325" y="1445"/>
                    <a:pt x="0" y="1120"/>
                    <a:pt x="0" y="722"/>
                  </a:cubicBezTo>
                  <a:cubicBezTo>
                    <a:pt x="0" y="316"/>
                    <a:pt x="325" y="0"/>
                    <a:pt x="723" y="0"/>
                  </a:cubicBezTo>
                  <a:cubicBezTo>
                    <a:pt x="1121" y="0"/>
                    <a:pt x="1446" y="316"/>
                    <a:pt x="1446" y="7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9" name="Freeform 210">
              <a:extLst>
                <a:ext uri="{FF2B5EF4-FFF2-40B4-BE49-F238E27FC236}">
                  <a16:creationId xmlns:a16="http://schemas.microsoft.com/office/drawing/2014/main" id="{CBF41018-4088-8548-ACD2-4C0FAFF4E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5354" y="6294216"/>
              <a:ext cx="1504685" cy="1504685"/>
            </a:xfrm>
            <a:custGeom>
              <a:avLst/>
              <a:gdLst>
                <a:gd name="T0" fmla="*/ 1446 w 1447"/>
                <a:gd name="T1" fmla="*/ 723 h 1445"/>
                <a:gd name="T2" fmla="*/ 1446 w 1447"/>
                <a:gd name="T3" fmla="*/ 723 h 1445"/>
                <a:gd name="T4" fmla="*/ 723 w 1447"/>
                <a:gd name="T5" fmla="*/ 1444 h 1445"/>
                <a:gd name="T6" fmla="*/ 0 w 1447"/>
                <a:gd name="T7" fmla="*/ 723 h 1445"/>
                <a:gd name="T8" fmla="*/ 723 w 1447"/>
                <a:gd name="T9" fmla="*/ 0 h 1445"/>
                <a:gd name="T10" fmla="*/ 1446 w 1447"/>
                <a:gd name="T11" fmla="*/ 723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7" h="1445">
                  <a:moveTo>
                    <a:pt x="1446" y="723"/>
                  </a:moveTo>
                  <a:lnTo>
                    <a:pt x="1446" y="723"/>
                  </a:lnTo>
                  <a:cubicBezTo>
                    <a:pt x="1446" y="1119"/>
                    <a:pt x="1121" y="1444"/>
                    <a:pt x="723" y="1444"/>
                  </a:cubicBezTo>
                  <a:cubicBezTo>
                    <a:pt x="325" y="1444"/>
                    <a:pt x="0" y="1119"/>
                    <a:pt x="0" y="723"/>
                  </a:cubicBezTo>
                  <a:cubicBezTo>
                    <a:pt x="0" y="325"/>
                    <a:pt x="325" y="0"/>
                    <a:pt x="723" y="0"/>
                  </a:cubicBezTo>
                  <a:cubicBezTo>
                    <a:pt x="1121" y="0"/>
                    <a:pt x="1446" y="325"/>
                    <a:pt x="1446" y="7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0" name="Freeform 211">
              <a:extLst>
                <a:ext uri="{FF2B5EF4-FFF2-40B4-BE49-F238E27FC236}">
                  <a16:creationId xmlns:a16="http://schemas.microsoft.com/office/drawing/2014/main" id="{25BA2BD4-F71D-454D-AA27-8F6D9BF4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713" y="5399664"/>
              <a:ext cx="2821286" cy="715643"/>
            </a:xfrm>
            <a:custGeom>
              <a:avLst/>
              <a:gdLst>
                <a:gd name="T0" fmla="*/ 2709 w 2710"/>
                <a:gd name="T1" fmla="*/ 687 h 688"/>
                <a:gd name="T2" fmla="*/ 2709 w 2710"/>
                <a:gd name="T3" fmla="*/ 687 h 688"/>
                <a:gd name="T4" fmla="*/ 0 w 2710"/>
                <a:gd name="T5" fmla="*/ 687 h 688"/>
                <a:gd name="T6" fmla="*/ 0 w 2710"/>
                <a:gd name="T7" fmla="*/ 72 h 688"/>
                <a:gd name="T8" fmla="*/ 72 w 2710"/>
                <a:gd name="T9" fmla="*/ 0 h 688"/>
                <a:gd name="T10" fmla="*/ 2628 w 2710"/>
                <a:gd name="T11" fmla="*/ 0 h 688"/>
                <a:gd name="T12" fmla="*/ 2709 w 2710"/>
                <a:gd name="T13" fmla="*/ 72 h 688"/>
                <a:gd name="T14" fmla="*/ 2709 w 2710"/>
                <a:gd name="T15" fmla="*/ 68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0" h="688">
                  <a:moveTo>
                    <a:pt x="2709" y="687"/>
                  </a:moveTo>
                  <a:lnTo>
                    <a:pt x="2709" y="687"/>
                  </a:lnTo>
                  <a:cubicBezTo>
                    <a:pt x="0" y="687"/>
                    <a:pt x="0" y="687"/>
                    <a:pt x="0" y="68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27" y="0"/>
                    <a:pt x="72" y="0"/>
                  </a:cubicBezTo>
                  <a:cubicBezTo>
                    <a:pt x="2628" y="0"/>
                    <a:pt x="2628" y="0"/>
                    <a:pt x="2628" y="0"/>
                  </a:cubicBezTo>
                  <a:cubicBezTo>
                    <a:pt x="2673" y="0"/>
                    <a:pt x="2709" y="36"/>
                    <a:pt x="2709" y="72"/>
                  </a:cubicBezTo>
                  <a:lnTo>
                    <a:pt x="2709" y="687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1" name="Freeform 212">
              <a:extLst>
                <a:ext uri="{FF2B5EF4-FFF2-40B4-BE49-F238E27FC236}">
                  <a16:creationId xmlns:a16="http://schemas.microsoft.com/office/drawing/2014/main" id="{0CE536D7-E471-E149-B160-657BCC96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6385" y="6115307"/>
              <a:ext cx="3647025" cy="1325773"/>
            </a:xfrm>
            <a:custGeom>
              <a:avLst/>
              <a:gdLst>
                <a:gd name="T0" fmla="*/ 3505 w 3506"/>
                <a:gd name="T1" fmla="*/ 0 h 1274"/>
                <a:gd name="T2" fmla="*/ 796 w 3506"/>
                <a:gd name="T3" fmla="*/ 0 h 1274"/>
                <a:gd name="T4" fmla="*/ 0 w 3506"/>
                <a:gd name="T5" fmla="*/ 1273 h 1274"/>
                <a:gd name="T6" fmla="*/ 2710 w 3506"/>
                <a:gd name="T7" fmla="*/ 1273 h 1274"/>
                <a:gd name="T8" fmla="*/ 3505 w 3506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6" h="1274">
                  <a:moveTo>
                    <a:pt x="3505" y="0"/>
                  </a:moveTo>
                  <a:lnTo>
                    <a:pt x="796" y="0"/>
                  </a:lnTo>
                  <a:lnTo>
                    <a:pt x="0" y="1273"/>
                  </a:lnTo>
                  <a:lnTo>
                    <a:pt x="2710" y="1273"/>
                  </a:lnTo>
                  <a:lnTo>
                    <a:pt x="3505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2" name="Freeform 213">
              <a:extLst>
                <a:ext uri="{FF2B5EF4-FFF2-40B4-BE49-F238E27FC236}">
                  <a16:creationId xmlns:a16="http://schemas.microsoft.com/office/drawing/2014/main" id="{A1D0A4CF-49C8-474C-A728-806CA6DC2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6385" y="7436494"/>
              <a:ext cx="2821283" cy="5706793"/>
            </a:xfrm>
            <a:custGeom>
              <a:avLst/>
              <a:gdLst>
                <a:gd name="T0" fmla="*/ 2710 w 2711"/>
                <a:gd name="T1" fmla="*/ 5485 h 5486"/>
                <a:gd name="T2" fmla="*/ 0 w 2711"/>
                <a:gd name="T3" fmla="*/ 5485 h 5486"/>
                <a:gd name="T4" fmla="*/ 0 w 2711"/>
                <a:gd name="T5" fmla="*/ 0 h 5486"/>
                <a:gd name="T6" fmla="*/ 2710 w 2711"/>
                <a:gd name="T7" fmla="*/ 0 h 5486"/>
                <a:gd name="T8" fmla="*/ 2710 w 2711"/>
                <a:gd name="T9" fmla="*/ 5485 h 5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1" h="5486">
                  <a:moveTo>
                    <a:pt x="2710" y="5485"/>
                  </a:moveTo>
                  <a:lnTo>
                    <a:pt x="0" y="5485"/>
                  </a:lnTo>
                  <a:lnTo>
                    <a:pt x="0" y="0"/>
                  </a:lnTo>
                  <a:lnTo>
                    <a:pt x="2710" y="0"/>
                  </a:lnTo>
                  <a:lnTo>
                    <a:pt x="2710" y="5485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3" name="Freeform 214">
              <a:extLst>
                <a:ext uri="{FF2B5EF4-FFF2-40B4-BE49-F238E27FC236}">
                  <a16:creationId xmlns:a16="http://schemas.microsoft.com/office/drawing/2014/main" id="{0C92272D-D9F9-054C-B375-FDFAAF52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7668" y="6115307"/>
              <a:ext cx="1656073" cy="1325773"/>
            </a:xfrm>
            <a:custGeom>
              <a:avLst/>
              <a:gdLst>
                <a:gd name="T0" fmla="*/ 795 w 1592"/>
                <a:gd name="T1" fmla="*/ 0 h 1274"/>
                <a:gd name="T2" fmla="*/ 0 w 1592"/>
                <a:gd name="T3" fmla="*/ 1273 h 1274"/>
                <a:gd name="T4" fmla="*/ 1591 w 1592"/>
                <a:gd name="T5" fmla="*/ 1273 h 1274"/>
                <a:gd name="T6" fmla="*/ 795 w 1592"/>
                <a:gd name="T7" fmla="*/ 0 h 1274"/>
                <a:gd name="T8" fmla="*/ 0 w 1592"/>
                <a:gd name="T9" fmla="*/ 1273 h 1274"/>
                <a:gd name="T10" fmla="*/ 1591 w 1592"/>
                <a:gd name="T11" fmla="*/ 1273 h 1274"/>
                <a:gd name="T12" fmla="*/ 795 w 1592"/>
                <a:gd name="T13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2" h="1274">
                  <a:moveTo>
                    <a:pt x="795" y="0"/>
                  </a:moveTo>
                  <a:lnTo>
                    <a:pt x="0" y="1273"/>
                  </a:lnTo>
                  <a:lnTo>
                    <a:pt x="1591" y="1273"/>
                  </a:lnTo>
                  <a:lnTo>
                    <a:pt x="795" y="0"/>
                  </a:lnTo>
                  <a:lnTo>
                    <a:pt x="0" y="1273"/>
                  </a:lnTo>
                  <a:lnTo>
                    <a:pt x="1591" y="1273"/>
                  </a:lnTo>
                  <a:lnTo>
                    <a:pt x="795" y="0"/>
                  </a:lnTo>
                </a:path>
              </a:pathLst>
            </a:custGeom>
            <a:solidFill>
              <a:srgbClr val="ACE1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4" name="Freeform 215">
              <a:extLst>
                <a:ext uri="{FF2B5EF4-FFF2-40B4-BE49-F238E27FC236}">
                  <a16:creationId xmlns:a16="http://schemas.microsoft.com/office/drawing/2014/main" id="{70C1A11A-A19F-0241-A583-335BFADEC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7668" y="7436494"/>
              <a:ext cx="1656073" cy="5706793"/>
            </a:xfrm>
            <a:custGeom>
              <a:avLst/>
              <a:gdLst>
                <a:gd name="T0" fmla="*/ 1591 w 1592"/>
                <a:gd name="T1" fmla="*/ 5087 h 5486"/>
                <a:gd name="T2" fmla="*/ 0 w 1592"/>
                <a:gd name="T3" fmla="*/ 5485 h 5486"/>
                <a:gd name="T4" fmla="*/ 0 w 1592"/>
                <a:gd name="T5" fmla="*/ 0 h 5486"/>
                <a:gd name="T6" fmla="*/ 1591 w 1592"/>
                <a:gd name="T7" fmla="*/ 0 h 5486"/>
                <a:gd name="T8" fmla="*/ 1591 w 1592"/>
                <a:gd name="T9" fmla="*/ 5087 h 5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5486">
                  <a:moveTo>
                    <a:pt x="1591" y="5087"/>
                  </a:moveTo>
                  <a:lnTo>
                    <a:pt x="0" y="5485"/>
                  </a:lnTo>
                  <a:lnTo>
                    <a:pt x="0" y="0"/>
                  </a:lnTo>
                  <a:lnTo>
                    <a:pt x="1591" y="0"/>
                  </a:lnTo>
                  <a:lnTo>
                    <a:pt x="1591" y="5087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5" name="Freeform 216">
              <a:extLst>
                <a:ext uri="{FF2B5EF4-FFF2-40B4-BE49-F238E27FC236}">
                  <a16:creationId xmlns:a16="http://schemas.microsoft.com/office/drawing/2014/main" id="{A4CC12C9-B830-5042-848C-9B52783D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6385" y="9363225"/>
              <a:ext cx="2821283" cy="1573495"/>
            </a:xfrm>
            <a:custGeom>
              <a:avLst/>
              <a:gdLst>
                <a:gd name="T0" fmla="*/ 2710 w 2711"/>
                <a:gd name="T1" fmla="*/ 1510 h 1511"/>
                <a:gd name="T2" fmla="*/ 0 w 2711"/>
                <a:gd name="T3" fmla="*/ 1510 h 1511"/>
                <a:gd name="T4" fmla="*/ 0 w 2711"/>
                <a:gd name="T5" fmla="*/ 0 h 1511"/>
                <a:gd name="T6" fmla="*/ 2710 w 2711"/>
                <a:gd name="T7" fmla="*/ 0 h 1511"/>
                <a:gd name="T8" fmla="*/ 2710 w 2711"/>
                <a:gd name="T9" fmla="*/ 151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1" h="1511">
                  <a:moveTo>
                    <a:pt x="2710" y="1510"/>
                  </a:moveTo>
                  <a:lnTo>
                    <a:pt x="0" y="1510"/>
                  </a:lnTo>
                  <a:lnTo>
                    <a:pt x="0" y="0"/>
                  </a:lnTo>
                  <a:lnTo>
                    <a:pt x="2710" y="0"/>
                  </a:lnTo>
                  <a:lnTo>
                    <a:pt x="2710" y="151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6" name="Freeform 217">
              <a:extLst>
                <a:ext uri="{FF2B5EF4-FFF2-40B4-BE49-F238E27FC236}">
                  <a16:creationId xmlns:a16="http://schemas.microsoft.com/office/drawing/2014/main" id="{761A9E73-CCC3-5945-A2E1-A4FAA967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5388" y="4684021"/>
              <a:ext cx="68810" cy="151385"/>
            </a:xfrm>
            <a:custGeom>
              <a:avLst/>
              <a:gdLst>
                <a:gd name="T0" fmla="*/ 45 w 64"/>
                <a:gd name="T1" fmla="*/ 145 h 146"/>
                <a:gd name="T2" fmla="*/ 45 w 64"/>
                <a:gd name="T3" fmla="*/ 145 h 146"/>
                <a:gd name="T4" fmla="*/ 36 w 64"/>
                <a:gd name="T5" fmla="*/ 136 h 146"/>
                <a:gd name="T6" fmla="*/ 0 w 64"/>
                <a:gd name="T7" fmla="*/ 19 h 146"/>
                <a:gd name="T8" fmla="*/ 18 w 64"/>
                <a:gd name="T9" fmla="*/ 0 h 146"/>
                <a:gd name="T10" fmla="*/ 36 w 64"/>
                <a:gd name="T11" fmla="*/ 19 h 146"/>
                <a:gd name="T12" fmla="*/ 63 w 64"/>
                <a:gd name="T13" fmla="*/ 118 h 146"/>
                <a:gd name="T14" fmla="*/ 63 w 64"/>
                <a:gd name="T15" fmla="*/ 127 h 146"/>
                <a:gd name="T16" fmla="*/ 54 w 64"/>
                <a:gd name="T17" fmla="*/ 145 h 146"/>
                <a:gd name="T18" fmla="*/ 45 w 64"/>
                <a:gd name="T1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6">
                  <a:moveTo>
                    <a:pt x="45" y="145"/>
                  </a:moveTo>
                  <a:lnTo>
                    <a:pt x="45" y="145"/>
                  </a:lnTo>
                  <a:cubicBezTo>
                    <a:pt x="45" y="145"/>
                    <a:pt x="36" y="145"/>
                    <a:pt x="36" y="136"/>
                  </a:cubicBezTo>
                  <a:cubicBezTo>
                    <a:pt x="9" y="100"/>
                    <a:pt x="0" y="64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7" y="0"/>
                    <a:pt x="36" y="10"/>
                    <a:pt x="36" y="19"/>
                  </a:cubicBezTo>
                  <a:cubicBezTo>
                    <a:pt x="36" y="55"/>
                    <a:pt x="45" y="91"/>
                    <a:pt x="63" y="118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36"/>
                    <a:pt x="63" y="145"/>
                    <a:pt x="54" y="145"/>
                  </a:cubicBezTo>
                  <a:cubicBezTo>
                    <a:pt x="54" y="145"/>
                    <a:pt x="54" y="145"/>
                    <a:pt x="45" y="1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7" name="Freeform 218">
              <a:extLst>
                <a:ext uri="{FF2B5EF4-FFF2-40B4-BE49-F238E27FC236}">
                  <a16:creationId xmlns:a16="http://schemas.microsoft.com/office/drawing/2014/main" id="{87B6D076-1D28-4149-9AC8-2386C10E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651" y="4450060"/>
              <a:ext cx="848681" cy="509209"/>
            </a:xfrm>
            <a:custGeom>
              <a:avLst/>
              <a:gdLst>
                <a:gd name="T0" fmla="*/ 633 w 815"/>
                <a:gd name="T1" fmla="*/ 488 h 489"/>
                <a:gd name="T2" fmla="*/ 633 w 815"/>
                <a:gd name="T3" fmla="*/ 488 h 489"/>
                <a:gd name="T4" fmla="*/ 615 w 815"/>
                <a:gd name="T5" fmla="*/ 488 h 489"/>
                <a:gd name="T6" fmla="*/ 606 w 815"/>
                <a:gd name="T7" fmla="*/ 470 h 489"/>
                <a:gd name="T8" fmla="*/ 624 w 815"/>
                <a:gd name="T9" fmla="*/ 452 h 489"/>
                <a:gd name="T10" fmla="*/ 633 w 815"/>
                <a:gd name="T11" fmla="*/ 452 h 489"/>
                <a:gd name="T12" fmla="*/ 786 w 815"/>
                <a:gd name="T13" fmla="*/ 298 h 489"/>
                <a:gd name="T14" fmla="*/ 633 w 815"/>
                <a:gd name="T15" fmla="*/ 144 h 489"/>
                <a:gd name="T16" fmla="*/ 606 w 815"/>
                <a:gd name="T17" fmla="*/ 153 h 489"/>
                <a:gd name="T18" fmla="*/ 588 w 815"/>
                <a:gd name="T19" fmla="*/ 144 h 489"/>
                <a:gd name="T20" fmla="*/ 407 w 815"/>
                <a:gd name="T21" fmla="*/ 36 h 489"/>
                <a:gd name="T22" fmla="*/ 226 w 815"/>
                <a:gd name="T23" fmla="*/ 144 h 489"/>
                <a:gd name="T24" fmla="*/ 208 w 815"/>
                <a:gd name="T25" fmla="*/ 153 h 489"/>
                <a:gd name="T26" fmla="*/ 181 w 815"/>
                <a:gd name="T27" fmla="*/ 144 h 489"/>
                <a:gd name="T28" fmla="*/ 27 w 815"/>
                <a:gd name="T29" fmla="*/ 298 h 489"/>
                <a:gd name="T30" fmla="*/ 181 w 815"/>
                <a:gd name="T31" fmla="*/ 452 h 489"/>
                <a:gd name="T32" fmla="*/ 190 w 815"/>
                <a:gd name="T33" fmla="*/ 452 h 489"/>
                <a:gd name="T34" fmla="*/ 208 w 815"/>
                <a:gd name="T35" fmla="*/ 470 h 489"/>
                <a:gd name="T36" fmla="*/ 190 w 815"/>
                <a:gd name="T37" fmla="*/ 488 h 489"/>
                <a:gd name="T38" fmla="*/ 181 w 815"/>
                <a:gd name="T39" fmla="*/ 488 h 489"/>
                <a:gd name="T40" fmla="*/ 0 w 815"/>
                <a:gd name="T41" fmla="*/ 298 h 489"/>
                <a:gd name="T42" fmla="*/ 181 w 815"/>
                <a:gd name="T43" fmla="*/ 117 h 489"/>
                <a:gd name="T44" fmla="*/ 199 w 815"/>
                <a:gd name="T45" fmla="*/ 117 h 489"/>
                <a:gd name="T46" fmla="*/ 407 w 815"/>
                <a:gd name="T47" fmla="*/ 0 h 489"/>
                <a:gd name="T48" fmla="*/ 615 w 815"/>
                <a:gd name="T49" fmla="*/ 117 h 489"/>
                <a:gd name="T50" fmla="*/ 633 w 815"/>
                <a:gd name="T51" fmla="*/ 117 h 489"/>
                <a:gd name="T52" fmla="*/ 814 w 815"/>
                <a:gd name="T53" fmla="*/ 298 h 489"/>
                <a:gd name="T54" fmla="*/ 633 w 815"/>
                <a:gd name="T5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5" h="489">
                  <a:moveTo>
                    <a:pt x="633" y="488"/>
                  </a:moveTo>
                  <a:lnTo>
                    <a:pt x="633" y="488"/>
                  </a:lnTo>
                  <a:cubicBezTo>
                    <a:pt x="624" y="488"/>
                    <a:pt x="624" y="488"/>
                    <a:pt x="615" y="488"/>
                  </a:cubicBezTo>
                  <a:cubicBezTo>
                    <a:pt x="606" y="488"/>
                    <a:pt x="606" y="478"/>
                    <a:pt x="606" y="470"/>
                  </a:cubicBezTo>
                  <a:cubicBezTo>
                    <a:pt x="606" y="461"/>
                    <a:pt x="615" y="452"/>
                    <a:pt x="624" y="452"/>
                  </a:cubicBezTo>
                  <a:cubicBezTo>
                    <a:pt x="624" y="452"/>
                    <a:pt x="624" y="452"/>
                    <a:pt x="633" y="452"/>
                  </a:cubicBezTo>
                  <a:cubicBezTo>
                    <a:pt x="714" y="452"/>
                    <a:pt x="786" y="379"/>
                    <a:pt x="786" y="298"/>
                  </a:cubicBezTo>
                  <a:cubicBezTo>
                    <a:pt x="786" y="217"/>
                    <a:pt x="714" y="144"/>
                    <a:pt x="633" y="144"/>
                  </a:cubicBezTo>
                  <a:cubicBezTo>
                    <a:pt x="624" y="144"/>
                    <a:pt x="615" y="144"/>
                    <a:pt x="606" y="153"/>
                  </a:cubicBezTo>
                  <a:cubicBezTo>
                    <a:pt x="597" y="153"/>
                    <a:pt x="588" y="144"/>
                    <a:pt x="588" y="144"/>
                  </a:cubicBezTo>
                  <a:cubicBezTo>
                    <a:pt x="552" y="72"/>
                    <a:pt x="479" y="36"/>
                    <a:pt x="407" y="36"/>
                  </a:cubicBezTo>
                  <a:cubicBezTo>
                    <a:pt x="335" y="36"/>
                    <a:pt x="262" y="72"/>
                    <a:pt x="226" y="144"/>
                  </a:cubicBezTo>
                  <a:cubicBezTo>
                    <a:pt x="217" y="144"/>
                    <a:pt x="217" y="153"/>
                    <a:pt x="208" y="153"/>
                  </a:cubicBezTo>
                  <a:cubicBezTo>
                    <a:pt x="199" y="144"/>
                    <a:pt x="190" y="144"/>
                    <a:pt x="181" y="144"/>
                  </a:cubicBezTo>
                  <a:cubicBezTo>
                    <a:pt x="100" y="144"/>
                    <a:pt x="27" y="217"/>
                    <a:pt x="27" y="298"/>
                  </a:cubicBezTo>
                  <a:cubicBezTo>
                    <a:pt x="27" y="379"/>
                    <a:pt x="100" y="452"/>
                    <a:pt x="181" y="452"/>
                  </a:cubicBezTo>
                  <a:lnTo>
                    <a:pt x="190" y="452"/>
                  </a:lnTo>
                  <a:cubicBezTo>
                    <a:pt x="199" y="452"/>
                    <a:pt x="208" y="461"/>
                    <a:pt x="208" y="470"/>
                  </a:cubicBezTo>
                  <a:cubicBezTo>
                    <a:pt x="208" y="478"/>
                    <a:pt x="199" y="488"/>
                    <a:pt x="190" y="488"/>
                  </a:cubicBezTo>
                  <a:cubicBezTo>
                    <a:pt x="190" y="488"/>
                    <a:pt x="190" y="488"/>
                    <a:pt x="181" y="488"/>
                  </a:cubicBezTo>
                  <a:cubicBezTo>
                    <a:pt x="82" y="488"/>
                    <a:pt x="0" y="397"/>
                    <a:pt x="0" y="298"/>
                  </a:cubicBezTo>
                  <a:cubicBezTo>
                    <a:pt x="0" y="199"/>
                    <a:pt x="82" y="117"/>
                    <a:pt x="181" y="117"/>
                  </a:cubicBezTo>
                  <a:cubicBezTo>
                    <a:pt x="190" y="117"/>
                    <a:pt x="199" y="117"/>
                    <a:pt x="199" y="117"/>
                  </a:cubicBezTo>
                  <a:cubicBezTo>
                    <a:pt x="244" y="45"/>
                    <a:pt x="325" y="0"/>
                    <a:pt x="407" y="0"/>
                  </a:cubicBezTo>
                  <a:cubicBezTo>
                    <a:pt x="488" y="0"/>
                    <a:pt x="569" y="45"/>
                    <a:pt x="615" y="117"/>
                  </a:cubicBezTo>
                  <a:cubicBezTo>
                    <a:pt x="615" y="117"/>
                    <a:pt x="624" y="117"/>
                    <a:pt x="633" y="117"/>
                  </a:cubicBezTo>
                  <a:cubicBezTo>
                    <a:pt x="732" y="117"/>
                    <a:pt x="814" y="199"/>
                    <a:pt x="814" y="298"/>
                  </a:cubicBezTo>
                  <a:cubicBezTo>
                    <a:pt x="814" y="397"/>
                    <a:pt x="732" y="488"/>
                    <a:pt x="633" y="4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8" name="Freeform 219">
              <a:extLst>
                <a:ext uri="{FF2B5EF4-FFF2-40B4-BE49-F238E27FC236}">
                  <a16:creationId xmlns:a16="http://schemas.microsoft.com/office/drawing/2014/main" id="{73D69B0C-59F2-C540-B1BA-514EEDBA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784" y="4684021"/>
              <a:ext cx="68810" cy="151385"/>
            </a:xfrm>
            <a:custGeom>
              <a:avLst/>
              <a:gdLst>
                <a:gd name="T0" fmla="*/ 9 w 64"/>
                <a:gd name="T1" fmla="*/ 145 h 146"/>
                <a:gd name="T2" fmla="*/ 9 w 64"/>
                <a:gd name="T3" fmla="*/ 145 h 146"/>
                <a:gd name="T4" fmla="*/ 9 w 64"/>
                <a:gd name="T5" fmla="*/ 145 h 146"/>
                <a:gd name="T6" fmla="*/ 0 w 64"/>
                <a:gd name="T7" fmla="*/ 127 h 146"/>
                <a:gd name="T8" fmla="*/ 0 w 64"/>
                <a:gd name="T9" fmla="*/ 118 h 146"/>
                <a:gd name="T10" fmla="*/ 27 w 64"/>
                <a:gd name="T11" fmla="*/ 19 h 146"/>
                <a:gd name="T12" fmla="*/ 45 w 64"/>
                <a:gd name="T13" fmla="*/ 0 h 146"/>
                <a:gd name="T14" fmla="*/ 63 w 64"/>
                <a:gd name="T15" fmla="*/ 19 h 146"/>
                <a:gd name="T16" fmla="*/ 27 w 64"/>
                <a:gd name="T17" fmla="*/ 136 h 146"/>
                <a:gd name="T18" fmla="*/ 9 w 64"/>
                <a:gd name="T1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6">
                  <a:moveTo>
                    <a:pt x="9" y="145"/>
                  </a:moveTo>
                  <a:lnTo>
                    <a:pt x="9" y="145"/>
                  </a:lnTo>
                  <a:lnTo>
                    <a:pt x="9" y="145"/>
                  </a:lnTo>
                  <a:cubicBezTo>
                    <a:pt x="0" y="145"/>
                    <a:pt x="0" y="136"/>
                    <a:pt x="0" y="127"/>
                  </a:cubicBezTo>
                  <a:cubicBezTo>
                    <a:pt x="0" y="127"/>
                    <a:pt x="0" y="127"/>
                    <a:pt x="0" y="118"/>
                  </a:cubicBezTo>
                  <a:cubicBezTo>
                    <a:pt x="18" y="91"/>
                    <a:pt x="27" y="55"/>
                    <a:pt x="27" y="19"/>
                  </a:cubicBezTo>
                  <a:cubicBezTo>
                    <a:pt x="27" y="10"/>
                    <a:pt x="36" y="0"/>
                    <a:pt x="45" y="0"/>
                  </a:cubicBezTo>
                  <a:cubicBezTo>
                    <a:pt x="54" y="0"/>
                    <a:pt x="63" y="10"/>
                    <a:pt x="63" y="19"/>
                  </a:cubicBezTo>
                  <a:cubicBezTo>
                    <a:pt x="63" y="64"/>
                    <a:pt x="45" y="100"/>
                    <a:pt x="27" y="136"/>
                  </a:cubicBezTo>
                  <a:cubicBezTo>
                    <a:pt x="27" y="145"/>
                    <a:pt x="18" y="145"/>
                    <a:pt x="9" y="1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9" name="Freeform 220">
              <a:extLst>
                <a:ext uri="{FF2B5EF4-FFF2-40B4-BE49-F238E27FC236}">
                  <a16:creationId xmlns:a16="http://schemas.microsoft.com/office/drawing/2014/main" id="{2F273CF2-7EDB-3144-9AFD-0122E53F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4563" y="4798706"/>
              <a:ext cx="133035" cy="160562"/>
            </a:xfrm>
            <a:custGeom>
              <a:avLst/>
              <a:gdLst>
                <a:gd name="T0" fmla="*/ 18 w 128"/>
                <a:gd name="T1" fmla="*/ 154 h 155"/>
                <a:gd name="T2" fmla="*/ 18 w 128"/>
                <a:gd name="T3" fmla="*/ 154 h 155"/>
                <a:gd name="T4" fmla="*/ 0 w 128"/>
                <a:gd name="T5" fmla="*/ 136 h 155"/>
                <a:gd name="T6" fmla="*/ 18 w 128"/>
                <a:gd name="T7" fmla="*/ 118 h 155"/>
                <a:gd name="T8" fmla="*/ 81 w 128"/>
                <a:gd name="T9" fmla="*/ 99 h 155"/>
                <a:gd name="T10" fmla="*/ 27 w 128"/>
                <a:gd name="T11" fmla="*/ 27 h 155"/>
                <a:gd name="T12" fmla="*/ 27 w 128"/>
                <a:gd name="T13" fmla="*/ 9 h 155"/>
                <a:gd name="T14" fmla="*/ 54 w 128"/>
                <a:gd name="T15" fmla="*/ 9 h 155"/>
                <a:gd name="T16" fmla="*/ 127 w 128"/>
                <a:gd name="T17" fmla="*/ 81 h 155"/>
                <a:gd name="T18" fmla="*/ 127 w 128"/>
                <a:gd name="T19" fmla="*/ 99 h 155"/>
                <a:gd name="T20" fmla="*/ 127 w 128"/>
                <a:gd name="T21" fmla="*/ 108 h 155"/>
                <a:gd name="T22" fmla="*/ 18 w 128"/>
                <a:gd name="T23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55">
                  <a:moveTo>
                    <a:pt x="18" y="154"/>
                  </a:moveTo>
                  <a:lnTo>
                    <a:pt x="18" y="154"/>
                  </a:lnTo>
                  <a:cubicBezTo>
                    <a:pt x="9" y="154"/>
                    <a:pt x="9" y="144"/>
                    <a:pt x="0" y="136"/>
                  </a:cubicBezTo>
                  <a:cubicBezTo>
                    <a:pt x="0" y="127"/>
                    <a:pt x="9" y="118"/>
                    <a:pt x="18" y="118"/>
                  </a:cubicBezTo>
                  <a:cubicBezTo>
                    <a:pt x="45" y="118"/>
                    <a:pt x="63" y="108"/>
                    <a:pt x="81" y="99"/>
                  </a:cubicBezTo>
                  <a:cubicBezTo>
                    <a:pt x="63" y="81"/>
                    <a:pt x="36" y="54"/>
                    <a:pt x="27" y="27"/>
                  </a:cubicBezTo>
                  <a:cubicBezTo>
                    <a:pt x="18" y="18"/>
                    <a:pt x="27" y="9"/>
                    <a:pt x="27" y="9"/>
                  </a:cubicBezTo>
                  <a:cubicBezTo>
                    <a:pt x="36" y="0"/>
                    <a:pt x="54" y="9"/>
                    <a:pt x="54" y="9"/>
                  </a:cubicBezTo>
                  <a:cubicBezTo>
                    <a:pt x="72" y="45"/>
                    <a:pt x="90" y="63"/>
                    <a:pt x="127" y="81"/>
                  </a:cubicBezTo>
                  <a:cubicBezTo>
                    <a:pt x="127" y="90"/>
                    <a:pt x="127" y="90"/>
                    <a:pt x="127" y="99"/>
                  </a:cubicBezTo>
                  <a:lnTo>
                    <a:pt x="127" y="108"/>
                  </a:lnTo>
                  <a:cubicBezTo>
                    <a:pt x="90" y="136"/>
                    <a:pt x="63" y="144"/>
                    <a:pt x="18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0" name="Freeform 221">
              <a:extLst>
                <a:ext uri="{FF2B5EF4-FFF2-40B4-BE49-F238E27FC236}">
                  <a16:creationId xmlns:a16="http://schemas.microsoft.com/office/drawing/2014/main" id="{16477140-1369-E94C-89CB-D30CF402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913" y="4798706"/>
              <a:ext cx="454157" cy="160562"/>
            </a:xfrm>
            <a:custGeom>
              <a:avLst/>
              <a:gdLst>
                <a:gd name="T0" fmla="*/ 217 w 435"/>
                <a:gd name="T1" fmla="*/ 154 h 155"/>
                <a:gd name="T2" fmla="*/ 217 w 435"/>
                <a:gd name="T3" fmla="*/ 154 h 155"/>
                <a:gd name="T4" fmla="*/ 90 w 435"/>
                <a:gd name="T5" fmla="*/ 108 h 155"/>
                <a:gd name="T6" fmla="*/ 9 w 435"/>
                <a:gd name="T7" fmla="*/ 27 h 155"/>
                <a:gd name="T8" fmla="*/ 9 w 435"/>
                <a:gd name="T9" fmla="*/ 9 h 155"/>
                <a:gd name="T10" fmla="*/ 36 w 435"/>
                <a:gd name="T11" fmla="*/ 9 h 155"/>
                <a:gd name="T12" fmla="*/ 109 w 435"/>
                <a:gd name="T13" fmla="*/ 81 h 155"/>
                <a:gd name="T14" fmla="*/ 217 w 435"/>
                <a:gd name="T15" fmla="*/ 118 h 155"/>
                <a:gd name="T16" fmla="*/ 325 w 435"/>
                <a:gd name="T17" fmla="*/ 81 h 155"/>
                <a:gd name="T18" fmla="*/ 398 w 435"/>
                <a:gd name="T19" fmla="*/ 9 h 155"/>
                <a:gd name="T20" fmla="*/ 416 w 435"/>
                <a:gd name="T21" fmla="*/ 9 h 155"/>
                <a:gd name="T22" fmla="*/ 425 w 435"/>
                <a:gd name="T23" fmla="*/ 27 h 155"/>
                <a:gd name="T24" fmla="*/ 343 w 435"/>
                <a:gd name="T25" fmla="*/ 108 h 155"/>
                <a:gd name="T26" fmla="*/ 217 w 435"/>
                <a:gd name="T2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5" h="155">
                  <a:moveTo>
                    <a:pt x="217" y="154"/>
                  </a:moveTo>
                  <a:lnTo>
                    <a:pt x="217" y="154"/>
                  </a:lnTo>
                  <a:cubicBezTo>
                    <a:pt x="172" y="154"/>
                    <a:pt x="126" y="136"/>
                    <a:pt x="90" y="108"/>
                  </a:cubicBezTo>
                  <a:cubicBezTo>
                    <a:pt x="54" y="90"/>
                    <a:pt x="27" y="63"/>
                    <a:pt x="9" y="27"/>
                  </a:cubicBezTo>
                  <a:cubicBezTo>
                    <a:pt x="0" y="18"/>
                    <a:pt x="9" y="9"/>
                    <a:pt x="9" y="9"/>
                  </a:cubicBezTo>
                  <a:cubicBezTo>
                    <a:pt x="18" y="0"/>
                    <a:pt x="36" y="9"/>
                    <a:pt x="36" y="9"/>
                  </a:cubicBezTo>
                  <a:cubicBezTo>
                    <a:pt x="54" y="45"/>
                    <a:pt x="72" y="63"/>
                    <a:pt x="109" y="81"/>
                  </a:cubicBezTo>
                  <a:cubicBezTo>
                    <a:pt x="135" y="108"/>
                    <a:pt x="181" y="118"/>
                    <a:pt x="217" y="118"/>
                  </a:cubicBezTo>
                  <a:cubicBezTo>
                    <a:pt x="253" y="118"/>
                    <a:pt x="298" y="108"/>
                    <a:pt x="325" y="81"/>
                  </a:cubicBezTo>
                  <a:cubicBezTo>
                    <a:pt x="353" y="63"/>
                    <a:pt x="379" y="45"/>
                    <a:pt x="398" y="9"/>
                  </a:cubicBezTo>
                  <a:cubicBezTo>
                    <a:pt x="398" y="9"/>
                    <a:pt x="416" y="0"/>
                    <a:pt x="416" y="9"/>
                  </a:cubicBezTo>
                  <a:cubicBezTo>
                    <a:pt x="425" y="9"/>
                    <a:pt x="434" y="18"/>
                    <a:pt x="425" y="27"/>
                  </a:cubicBezTo>
                  <a:cubicBezTo>
                    <a:pt x="407" y="63"/>
                    <a:pt x="379" y="90"/>
                    <a:pt x="343" y="108"/>
                  </a:cubicBezTo>
                  <a:cubicBezTo>
                    <a:pt x="307" y="136"/>
                    <a:pt x="262" y="154"/>
                    <a:pt x="217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1" name="Freeform 222">
              <a:extLst>
                <a:ext uri="{FF2B5EF4-FFF2-40B4-BE49-F238E27FC236}">
                  <a16:creationId xmlns:a16="http://schemas.microsoft.com/office/drawing/2014/main" id="{5AA6451A-14A5-614F-BF9F-85130371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4563" y="4881280"/>
              <a:ext cx="490856" cy="426635"/>
            </a:xfrm>
            <a:custGeom>
              <a:avLst/>
              <a:gdLst>
                <a:gd name="T0" fmla="*/ 407 w 471"/>
                <a:gd name="T1" fmla="*/ 407 h 408"/>
                <a:gd name="T2" fmla="*/ 407 w 471"/>
                <a:gd name="T3" fmla="*/ 407 h 408"/>
                <a:gd name="T4" fmla="*/ 63 w 471"/>
                <a:gd name="T5" fmla="*/ 407 h 408"/>
                <a:gd name="T6" fmla="*/ 45 w 471"/>
                <a:gd name="T7" fmla="*/ 389 h 408"/>
                <a:gd name="T8" fmla="*/ 0 w 471"/>
                <a:gd name="T9" fmla="*/ 55 h 408"/>
                <a:gd name="T10" fmla="*/ 9 w 471"/>
                <a:gd name="T11" fmla="*/ 46 h 408"/>
                <a:gd name="T12" fmla="*/ 18 w 471"/>
                <a:gd name="T13" fmla="*/ 37 h 408"/>
                <a:gd name="T14" fmla="*/ 99 w 471"/>
                <a:gd name="T15" fmla="*/ 0 h 408"/>
                <a:gd name="T16" fmla="*/ 127 w 471"/>
                <a:gd name="T17" fmla="*/ 0 h 408"/>
                <a:gd name="T18" fmla="*/ 235 w 471"/>
                <a:gd name="T19" fmla="*/ 37 h 408"/>
                <a:gd name="T20" fmla="*/ 343 w 471"/>
                <a:gd name="T21" fmla="*/ 0 h 408"/>
                <a:gd name="T22" fmla="*/ 371 w 471"/>
                <a:gd name="T23" fmla="*/ 0 h 408"/>
                <a:gd name="T24" fmla="*/ 452 w 471"/>
                <a:gd name="T25" fmla="*/ 37 h 408"/>
                <a:gd name="T26" fmla="*/ 461 w 471"/>
                <a:gd name="T27" fmla="*/ 55 h 408"/>
                <a:gd name="T28" fmla="*/ 443 w 471"/>
                <a:gd name="T29" fmla="*/ 73 h 408"/>
                <a:gd name="T30" fmla="*/ 352 w 471"/>
                <a:gd name="T31" fmla="*/ 37 h 408"/>
                <a:gd name="T32" fmla="*/ 235 w 471"/>
                <a:gd name="T33" fmla="*/ 73 h 408"/>
                <a:gd name="T34" fmla="*/ 118 w 471"/>
                <a:gd name="T35" fmla="*/ 37 h 408"/>
                <a:gd name="T36" fmla="*/ 36 w 471"/>
                <a:gd name="T37" fmla="*/ 63 h 408"/>
                <a:gd name="T38" fmla="*/ 81 w 471"/>
                <a:gd name="T39" fmla="*/ 371 h 408"/>
                <a:gd name="T40" fmla="*/ 389 w 471"/>
                <a:gd name="T41" fmla="*/ 371 h 408"/>
                <a:gd name="T42" fmla="*/ 416 w 471"/>
                <a:gd name="T43" fmla="*/ 163 h 408"/>
                <a:gd name="T44" fmla="*/ 434 w 471"/>
                <a:gd name="T45" fmla="*/ 145 h 408"/>
                <a:gd name="T46" fmla="*/ 452 w 471"/>
                <a:gd name="T47" fmla="*/ 172 h 408"/>
                <a:gd name="T48" fmla="*/ 416 w 471"/>
                <a:gd name="T49" fmla="*/ 389 h 408"/>
                <a:gd name="T50" fmla="*/ 407 w 471"/>
                <a:gd name="T51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" h="408">
                  <a:moveTo>
                    <a:pt x="407" y="407"/>
                  </a:moveTo>
                  <a:lnTo>
                    <a:pt x="407" y="407"/>
                  </a:lnTo>
                  <a:cubicBezTo>
                    <a:pt x="63" y="407"/>
                    <a:pt x="63" y="407"/>
                    <a:pt x="63" y="407"/>
                  </a:cubicBezTo>
                  <a:cubicBezTo>
                    <a:pt x="54" y="407"/>
                    <a:pt x="54" y="398"/>
                    <a:pt x="45" y="38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6"/>
                    <a:pt x="9" y="46"/>
                    <a:pt x="9" y="46"/>
                  </a:cubicBezTo>
                  <a:cubicBezTo>
                    <a:pt x="9" y="37"/>
                    <a:pt x="18" y="37"/>
                    <a:pt x="18" y="37"/>
                  </a:cubicBezTo>
                  <a:cubicBezTo>
                    <a:pt x="54" y="37"/>
                    <a:pt x="81" y="18"/>
                    <a:pt x="99" y="0"/>
                  </a:cubicBezTo>
                  <a:cubicBezTo>
                    <a:pt x="108" y="0"/>
                    <a:pt x="118" y="0"/>
                    <a:pt x="127" y="0"/>
                  </a:cubicBezTo>
                  <a:cubicBezTo>
                    <a:pt x="153" y="27"/>
                    <a:pt x="199" y="37"/>
                    <a:pt x="235" y="37"/>
                  </a:cubicBezTo>
                  <a:cubicBezTo>
                    <a:pt x="271" y="37"/>
                    <a:pt x="316" y="27"/>
                    <a:pt x="343" y="0"/>
                  </a:cubicBezTo>
                  <a:cubicBezTo>
                    <a:pt x="352" y="0"/>
                    <a:pt x="361" y="0"/>
                    <a:pt x="371" y="0"/>
                  </a:cubicBezTo>
                  <a:cubicBezTo>
                    <a:pt x="389" y="18"/>
                    <a:pt x="416" y="37"/>
                    <a:pt x="452" y="37"/>
                  </a:cubicBezTo>
                  <a:cubicBezTo>
                    <a:pt x="461" y="37"/>
                    <a:pt x="470" y="46"/>
                    <a:pt x="461" y="55"/>
                  </a:cubicBezTo>
                  <a:cubicBezTo>
                    <a:pt x="461" y="63"/>
                    <a:pt x="452" y="73"/>
                    <a:pt x="443" y="73"/>
                  </a:cubicBezTo>
                  <a:cubicBezTo>
                    <a:pt x="416" y="63"/>
                    <a:pt x="380" y="55"/>
                    <a:pt x="352" y="37"/>
                  </a:cubicBezTo>
                  <a:cubicBezTo>
                    <a:pt x="316" y="55"/>
                    <a:pt x="280" y="73"/>
                    <a:pt x="235" y="73"/>
                  </a:cubicBezTo>
                  <a:cubicBezTo>
                    <a:pt x="190" y="73"/>
                    <a:pt x="153" y="55"/>
                    <a:pt x="118" y="37"/>
                  </a:cubicBezTo>
                  <a:cubicBezTo>
                    <a:pt x="90" y="55"/>
                    <a:pt x="63" y="63"/>
                    <a:pt x="36" y="63"/>
                  </a:cubicBezTo>
                  <a:cubicBezTo>
                    <a:pt x="81" y="371"/>
                    <a:pt x="81" y="371"/>
                    <a:pt x="81" y="371"/>
                  </a:cubicBezTo>
                  <a:cubicBezTo>
                    <a:pt x="389" y="371"/>
                    <a:pt x="389" y="371"/>
                    <a:pt x="389" y="371"/>
                  </a:cubicBezTo>
                  <a:cubicBezTo>
                    <a:pt x="416" y="163"/>
                    <a:pt x="416" y="163"/>
                    <a:pt x="416" y="163"/>
                  </a:cubicBezTo>
                  <a:cubicBezTo>
                    <a:pt x="416" y="154"/>
                    <a:pt x="425" y="145"/>
                    <a:pt x="434" y="145"/>
                  </a:cubicBezTo>
                  <a:cubicBezTo>
                    <a:pt x="443" y="154"/>
                    <a:pt x="452" y="154"/>
                    <a:pt x="452" y="172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98"/>
                    <a:pt x="416" y="407"/>
                    <a:pt x="407" y="4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Freeform 223">
              <a:extLst>
                <a:ext uri="{FF2B5EF4-FFF2-40B4-BE49-F238E27FC236}">
                  <a16:creationId xmlns:a16="http://schemas.microsoft.com/office/drawing/2014/main" id="{19A19572-C0FA-5540-9746-E9A0243F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8621" y="4798706"/>
              <a:ext cx="142213" cy="160562"/>
            </a:xfrm>
            <a:custGeom>
              <a:avLst/>
              <a:gdLst>
                <a:gd name="T0" fmla="*/ 118 w 137"/>
                <a:gd name="T1" fmla="*/ 154 h 155"/>
                <a:gd name="T2" fmla="*/ 118 w 137"/>
                <a:gd name="T3" fmla="*/ 154 h 155"/>
                <a:gd name="T4" fmla="*/ 109 w 137"/>
                <a:gd name="T5" fmla="*/ 154 h 155"/>
                <a:gd name="T6" fmla="*/ 9 w 137"/>
                <a:gd name="T7" fmla="*/ 108 h 155"/>
                <a:gd name="T8" fmla="*/ 9 w 137"/>
                <a:gd name="T9" fmla="*/ 99 h 155"/>
                <a:gd name="T10" fmla="*/ 9 w 137"/>
                <a:gd name="T11" fmla="*/ 81 h 155"/>
                <a:gd name="T12" fmla="*/ 82 w 137"/>
                <a:gd name="T13" fmla="*/ 9 h 155"/>
                <a:gd name="T14" fmla="*/ 100 w 137"/>
                <a:gd name="T15" fmla="*/ 9 h 155"/>
                <a:gd name="T16" fmla="*/ 109 w 137"/>
                <a:gd name="T17" fmla="*/ 27 h 155"/>
                <a:gd name="T18" fmla="*/ 55 w 137"/>
                <a:gd name="T19" fmla="*/ 99 h 155"/>
                <a:gd name="T20" fmla="*/ 118 w 137"/>
                <a:gd name="T21" fmla="*/ 118 h 155"/>
                <a:gd name="T22" fmla="*/ 127 w 137"/>
                <a:gd name="T23" fmla="*/ 136 h 155"/>
                <a:gd name="T24" fmla="*/ 118 w 137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55">
                  <a:moveTo>
                    <a:pt x="118" y="154"/>
                  </a:moveTo>
                  <a:lnTo>
                    <a:pt x="118" y="154"/>
                  </a:lnTo>
                  <a:cubicBezTo>
                    <a:pt x="118" y="154"/>
                    <a:pt x="118" y="154"/>
                    <a:pt x="109" y="154"/>
                  </a:cubicBezTo>
                  <a:cubicBezTo>
                    <a:pt x="73" y="144"/>
                    <a:pt x="37" y="136"/>
                    <a:pt x="9" y="108"/>
                  </a:cubicBezTo>
                  <a:cubicBezTo>
                    <a:pt x="9" y="108"/>
                    <a:pt x="0" y="99"/>
                    <a:pt x="9" y="99"/>
                  </a:cubicBezTo>
                  <a:cubicBezTo>
                    <a:pt x="9" y="90"/>
                    <a:pt x="9" y="90"/>
                    <a:pt x="9" y="81"/>
                  </a:cubicBezTo>
                  <a:cubicBezTo>
                    <a:pt x="37" y="63"/>
                    <a:pt x="63" y="45"/>
                    <a:pt x="82" y="9"/>
                  </a:cubicBezTo>
                  <a:cubicBezTo>
                    <a:pt x="82" y="9"/>
                    <a:pt x="100" y="0"/>
                    <a:pt x="100" y="9"/>
                  </a:cubicBezTo>
                  <a:cubicBezTo>
                    <a:pt x="109" y="9"/>
                    <a:pt x="118" y="18"/>
                    <a:pt x="109" y="27"/>
                  </a:cubicBezTo>
                  <a:cubicBezTo>
                    <a:pt x="91" y="54"/>
                    <a:pt x="73" y="81"/>
                    <a:pt x="55" y="99"/>
                  </a:cubicBezTo>
                  <a:cubicBezTo>
                    <a:pt x="73" y="108"/>
                    <a:pt x="91" y="118"/>
                    <a:pt x="118" y="118"/>
                  </a:cubicBezTo>
                  <a:cubicBezTo>
                    <a:pt x="127" y="118"/>
                    <a:pt x="136" y="127"/>
                    <a:pt x="127" y="136"/>
                  </a:cubicBezTo>
                  <a:cubicBezTo>
                    <a:pt x="127" y="144"/>
                    <a:pt x="127" y="154"/>
                    <a:pt x="118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224">
              <a:extLst>
                <a:ext uri="{FF2B5EF4-FFF2-40B4-BE49-F238E27FC236}">
                  <a16:creationId xmlns:a16="http://schemas.microsoft.com/office/drawing/2014/main" id="{CF1FE8C7-3BE8-4847-83A4-A71F23C2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1263" y="5151942"/>
              <a:ext cx="339472" cy="41286"/>
            </a:xfrm>
            <a:custGeom>
              <a:avLst/>
              <a:gdLst>
                <a:gd name="T0" fmla="*/ 307 w 326"/>
                <a:gd name="T1" fmla="*/ 37 h 38"/>
                <a:gd name="T2" fmla="*/ 307 w 326"/>
                <a:gd name="T3" fmla="*/ 37 h 38"/>
                <a:gd name="T4" fmla="*/ 18 w 326"/>
                <a:gd name="T5" fmla="*/ 37 h 38"/>
                <a:gd name="T6" fmla="*/ 0 w 326"/>
                <a:gd name="T7" fmla="*/ 18 h 38"/>
                <a:gd name="T8" fmla="*/ 18 w 326"/>
                <a:gd name="T9" fmla="*/ 0 h 38"/>
                <a:gd name="T10" fmla="*/ 307 w 326"/>
                <a:gd name="T11" fmla="*/ 0 h 38"/>
                <a:gd name="T12" fmla="*/ 325 w 326"/>
                <a:gd name="T13" fmla="*/ 18 h 38"/>
                <a:gd name="T14" fmla="*/ 307 w 32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8">
                  <a:moveTo>
                    <a:pt x="307" y="37"/>
                  </a:moveTo>
                  <a:lnTo>
                    <a:pt x="307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16" y="0"/>
                    <a:pt x="325" y="9"/>
                    <a:pt x="325" y="18"/>
                  </a:cubicBezTo>
                  <a:cubicBezTo>
                    <a:pt x="325" y="28"/>
                    <a:pt x="316" y="37"/>
                    <a:pt x="30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25">
              <a:extLst>
                <a:ext uri="{FF2B5EF4-FFF2-40B4-BE49-F238E27FC236}">
                  <a16:creationId xmlns:a16="http://schemas.microsoft.com/office/drawing/2014/main" id="{3963C962-285E-DE44-82ED-54434793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5388" y="6817186"/>
              <a:ext cx="509206" cy="743168"/>
            </a:xfrm>
            <a:custGeom>
              <a:avLst/>
              <a:gdLst>
                <a:gd name="T0" fmla="*/ 416 w 489"/>
                <a:gd name="T1" fmla="*/ 713 h 714"/>
                <a:gd name="T2" fmla="*/ 416 w 489"/>
                <a:gd name="T3" fmla="*/ 713 h 714"/>
                <a:gd name="T4" fmla="*/ 72 w 489"/>
                <a:gd name="T5" fmla="*/ 713 h 714"/>
                <a:gd name="T6" fmla="*/ 54 w 489"/>
                <a:gd name="T7" fmla="*/ 694 h 714"/>
                <a:gd name="T8" fmla="*/ 45 w 489"/>
                <a:gd name="T9" fmla="*/ 586 h 714"/>
                <a:gd name="T10" fmla="*/ 63 w 489"/>
                <a:gd name="T11" fmla="*/ 568 h 714"/>
                <a:gd name="T12" fmla="*/ 81 w 489"/>
                <a:gd name="T13" fmla="*/ 577 h 714"/>
                <a:gd name="T14" fmla="*/ 90 w 489"/>
                <a:gd name="T15" fmla="*/ 676 h 714"/>
                <a:gd name="T16" fmla="*/ 398 w 489"/>
                <a:gd name="T17" fmla="*/ 676 h 714"/>
                <a:gd name="T18" fmla="*/ 452 w 489"/>
                <a:gd name="T19" fmla="*/ 36 h 714"/>
                <a:gd name="T20" fmla="*/ 36 w 489"/>
                <a:gd name="T21" fmla="*/ 36 h 714"/>
                <a:gd name="T22" fmla="*/ 72 w 489"/>
                <a:gd name="T23" fmla="*/ 469 h 714"/>
                <a:gd name="T24" fmla="*/ 54 w 489"/>
                <a:gd name="T25" fmla="*/ 487 h 714"/>
                <a:gd name="T26" fmla="*/ 36 w 489"/>
                <a:gd name="T27" fmla="*/ 469 h 714"/>
                <a:gd name="T28" fmla="*/ 0 w 489"/>
                <a:gd name="T29" fmla="*/ 18 h 714"/>
                <a:gd name="T30" fmla="*/ 9 w 489"/>
                <a:gd name="T31" fmla="*/ 9 h 714"/>
                <a:gd name="T32" fmla="*/ 18 w 489"/>
                <a:gd name="T33" fmla="*/ 0 h 714"/>
                <a:gd name="T34" fmla="*/ 470 w 489"/>
                <a:gd name="T35" fmla="*/ 0 h 714"/>
                <a:gd name="T36" fmla="*/ 479 w 489"/>
                <a:gd name="T37" fmla="*/ 9 h 714"/>
                <a:gd name="T38" fmla="*/ 488 w 489"/>
                <a:gd name="T39" fmla="*/ 18 h 714"/>
                <a:gd name="T40" fmla="*/ 425 w 489"/>
                <a:gd name="T41" fmla="*/ 694 h 714"/>
                <a:gd name="T42" fmla="*/ 416 w 489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9" h="714">
                  <a:moveTo>
                    <a:pt x="416" y="713"/>
                  </a:moveTo>
                  <a:lnTo>
                    <a:pt x="416" y="713"/>
                  </a:lnTo>
                  <a:cubicBezTo>
                    <a:pt x="72" y="713"/>
                    <a:pt x="72" y="713"/>
                    <a:pt x="72" y="713"/>
                  </a:cubicBezTo>
                  <a:cubicBezTo>
                    <a:pt x="63" y="713"/>
                    <a:pt x="63" y="704"/>
                    <a:pt x="54" y="694"/>
                  </a:cubicBezTo>
                  <a:cubicBezTo>
                    <a:pt x="45" y="586"/>
                    <a:pt x="45" y="586"/>
                    <a:pt x="45" y="586"/>
                  </a:cubicBezTo>
                  <a:cubicBezTo>
                    <a:pt x="45" y="577"/>
                    <a:pt x="54" y="568"/>
                    <a:pt x="63" y="568"/>
                  </a:cubicBezTo>
                  <a:cubicBezTo>
                    <a:pt x="72" y="559"/>
                    <a:pt x="81" y="568"/>
                    <a:pt x="81" y="577"/>
                  </a:cubicBezTo>
                  <a:cubicBezTo>
                    <a:pt x="90" y="676"/>
                    <a:pt x="90" y="676"/>
                    <a:pt x="90" y="676"/>
                  </a:cubicBezTo>
                  <a:cubicBezTo>
                    <a:pt x="398" y="676"/>
                    <a:pt x="398" y="676"/>
                    <a:pt x="398" y="676"/>
                  </a:cubicBezTo>
                  <a:cubicBezTo>
                    <a:pt x="452" y="36"/>
                    <a:pt x="452" y="36"/>
                    <a:pt x="452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72" y="469"/>
                    <a:pt x="72" y="469"/>
                    <a:pt x="72" y="469"/>
                  </a:cubicBezTo>
                  <a:cubicBezTo>
                    <a:pt x="72" y="478"/>
                    <a:pt x="63" y="487"/>
                    <a:pt x="54" y="487"/>
                  </a:cubicBezTo>
                  <a:cubicBezTo>
                    <a:pt x="45" y="487"/>
                    <a:pt x="36" y="478"/>
                    <a:pt x="36" y="46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9"/>
                    <a:pt x="9" y="9"/>
                  </a:cubicBezTo>
                  <a:lnTo>
                    <a:pt x="18" y="0"/>
                  </a:lnTo>
                  <a:cubicBezTo>
                    <a:pt x="470" y="0"/>
                    <a:pt x="470" y="0"/>
                    <a:pt x="470" y="0"/>
                  </a:cubicBezTo>
                  <a:lnTo>
                    <a:pt x="479" y="9"/>
                  </a:lnTo>
                  <a:cubicBezTo>
                    <a:pt x="488" y="9"/>
                    <a:pt x="488" y="18"/>
                    <a:pt x="488" y="18"/>
                  </a:cubicBezTo>
                  <a:cubicBezTo>
                    <a:pt x="425" y="694"/>
                    <a:pt x="425" y="694"/>
                    <a:pt x="425" y="694"/>
                  </a:cubicBezTo>
                  <a:cubicBezTo>
                    <a:pt x="425" y="704"/>
                    <a:pt x="425" y="713"/>
                    <a:pt x="416" y="7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226">
              <a:extLst>
                <a:ext uri="{FF2B5EF4-FFF2-40B4-BE49-F238E27FC236}">
                  <a16:creationId xmlns:a16="http://schemas.microsoft.com/office/drawing/2014/main" id="{6AA06528-9927-0A4A-9D8C-B64B59C7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50" y="6762137"/>
              <a:ext cx="619308" cy="96338"/>
            </a:xfrm>
            <a:custGeom>
              <a:avLst/>
              <a:gdLst>
                <a:gd name="T0" fmla="*/ 578 w 597"/>
                <a:gd name="T1" fmla="*/ 90 h 91"/>
                <a:gd name="T2" fmla="*/ 578 w 597"/>
                <a:gd name="T3" fmla="*/ 90 h 91"/>
                <a:gd name="T4" fmla="*/ 18 w 597"/>
                <a:gd name="T5" fmla="*/ 90 h 91"/>
                <a:gd name="T6" fmla="*/ 0 w 597"/>
                <a:gd name="T7" fmla="*/ 72 h 91"/>
                <a:gd name="T8" fmla="*/ 0 w 597"/>
                <a:gd name="T9" fmla="*/ 18 h 91"/>
                <a:gd name="T10" fmla="*/ 18 w 597"/>
                <a:gd name="T11" fmla="*/ 0 h 91"/>
                <a:gd name="T12" fmla="*/ 578 w 597"/>
                <a:gd name="T13" fmla="*/ 0 h 91"/>
                <a:gd name="T14" fmla="*/ 596 w 597"/>
                <a:gd name="T15" fmla="*/ 18 h 91"/>
                <a:gd name="T16" fmla="*/ 596 w 597"/>
                <a:gd name="T17" fmla="*/ 72 h 91"/>
                <a:gd name="T18" fmla="*/ 578 w 597"/>
                <a:gd name="T19" fmla="*/ 90 h 91"/>
                <a:gd name="T20" fmla="*/ 36 w 597"/>
                <a:gd name="T21" fmla="*/ 54 h 91"/>
                <a:gd name="T22" fmla="*/ 36 w 597"/>
                <a:gd name="T23" fmla="*/ 54 h 91"/>
                <a:gd name="T24" fmla="*/ 560 w 597"/>
                <a:gd name="T25" fmla="*/ 54 h 91"/>
                <a:gd name="T26" fmla="*/ 560 w 597"/>
                <a:gd name="T27" fmla="*/ 36 h 91"/>
                <a:gd name="T28" fmla="*/ 36 w 597"/>
                <a:gd name="T29" fmla="*/ 36 h 91"/>
                <a:gd name="T30" fmla="*/ 36 w 597"/>
                <a:gd name="T3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7" h="91">
                  <a:moveTo>
                    <a:pt x="578" y="90"/>
                  </a:moveTo>
                  <a:lnTo>
                    <a:pt x="578" y="90"/>
                  </a:lnTo>
                  <a:cubicBezTo>
                    <a:pt x="18" y="90"/>
                    <a:pt x="18" y="90"/>
                    <a:pt x="18" y="90"/>
                  </a:cubicBezTo>
                  <a:cubicBezTo>
                    <a:pt x="9" y="90"/>
                    <a:pt x="0" y="81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87" y="0"/>
                    <a:pt x="596" y="9"/>
                    <a:pt x="596" y="18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6" y="81"/>
                    <a:pt x="587" y="90"/>
                    <a:pt x="578" y="90"/>
                  </a:cubicBezTo>
                  <a:close/>
                  <a:moveTo>
                    <a:pt x="36" y="54"/>
                  </a:moveTo>
                  <a:lnTo>
                    <a:pt x="36" y="54"/>
                  </a:lnTo>
                  <a:cubicBezTo>
                    <a:pt x="560" y="54"/>
                    <a:pt x="560" y="54"/>
                    <a:pt x="560" y="54"/>
                  </a:cubicBezTo>
                  <a:cubicBezTo>
                    <a:pt x="560" y="36"/>
                    <a:pt x="560" y="36"/>
                    <a:pt x="560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6" name="Freeform 227">
              <a:extLst>
                <a:ext uri="{FF2B5EF4-FFF2-40B4-BE49-F238E27FC236}">
                  <a16:creationId xmlns:a16="http://schemas.microsoft.com/office/drawing/2014/main" id="{4D2A6EED-D209-3146-98C2-21541BA8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347" y="6528178"/>
              <a:ext cx="96338" cy="275247"/>
            </a:xfrm>
            <a:custGeom>
              <a:avLst/>
              <a:gdLst>
                <a:gd name="T0" fmla="*/ 18 w 91"/>
                <a:gd name="T1" fmla="*/ 262 h 263"/>
                <a:gd name="T2" fmla="*/ 18 w 91"/>
                <a:gd name="T3" fmla="*/ 262 h 263"/>
                <a:gd name="T4" fmla="*/ 0 w 91"/>
                <a:gd name="T5" fmla="*/ 244 h 263"/>
                <a:gd name="T6" fmla="*/ 0 w 91"/>
                <a:gd name="T7" fmla="*/ 72 h 263"/>
                <a:gd name="T8" fmla="*/ 9 w 91"/>
                <a:gd name="T9" fmla="*/ 63 h 263"/>
                <a:gd name="T10" fmla="*/ 63 w 91"/>
                <a:gd name="T11" fmla="*/ 9 h 263"/>
                <a:gd name="T12" fmla="*/ 90 w 91"/>
                <a:gd name="T13" fmla="*/ 9 h 263"/>
                <a:gd name="T14" fmla="*/ 90 w 91"/>
                <a:gd name="T15" fmla="*/ 27 h 263"/>
                <a:gd name="T16" fmla="*/ 36 w 91"/>
                <a:gd name="T17" fmla="*/ 81 h 263"/>
                <a:gd name="T18" fmla="*/ 36 w 91"/>
                <a:gd name="T19" fmla="*/ 244 h 263"/>
                <a:gd name="T20" fmla="*/ 18 w 91"/>
                <a:gd name="T21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63">
                  <a:moveTo>
                    <a:pt x="18" y="262"/>
                  </a:moveTo>
                  <a:lnTo>
                    <a:pt x="18" y="262"/>
                  </a:lnTo>
                  <a:cubicBezTo>
                    <a:pt x="9" y="262"/>
                    <a:pt x="0" y="253"/>
                    <a:pt x="0" y="24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63"/>
                    <a:pt x="9" y="6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2" y="0"/>
                    <a:pt x="81" y="0"/>
                    <a:pt x="90" y="9"/>
                  </a:cubicBezTo>
                  <a:cubicBezTo>
                    <a:pt x="90" y="18"/>
                    <a:pt x="90" y="27"/>
                    <a:pt x="90" y="27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36" y="253"/>
                    <a:pt x="27" y="262"/>
                    <a:pt x="18" y="2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7" name="Freeform 228">
              <a:extLst>
                <a:ext uri="{FF2B5EF4-FFF2-40B4-BE49-F238E27FC236}">
                  <a16:creationId xmlns:a16="http://schemas.microsoft.com/office/drawing/2014/main" id="{BC862BC6-9AC1-6B42-86AB-044725F23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783" y="4817056"/>
              <a:ext cx="50461" cy="105513"/>
            </a:xfrm>
            <a:custGeom>
              <a:avLst/>
              <a:gdLst>
                <a:gd name="T0" fmla="*/ 28 w 47"/>
                <a:gd name="T1" fmla="*/ 100 h 101"/>
                <a:gd name="T2" fmla="*/ 28 w 47"/>
                <a:gd name="T3" fmla="*/ 100 h 101"/>
                <a:gd name="T4" fmla="*/ 19 w 47"/>
                <a:gd name="T5" fmla="*/ 100 h 101"/>
                <a:gd name="T6" fmla="*/ 0 w 47"/>
                <a:gd name="T7" fmla="*/ 54 h 101"/>
                <a:gd name="T8" fmla="*/ 19 w 47"/>
                <a:gd name="T9" fmla="*/ 9 h 101"/>
                <a:gd name="T10" fmla="*/ 36 w 47"/>
                <a:gd name="T11" fmla="*/ 9 h 101"/>
                <a:gd name="T12" fmla="*/ 36 w 47"/>
                <a:gd name="T13" fmla="*/ 36 h 101"/>
                <a:gd name="T14" fmla="*/ 28 w 47"/>
                <a:gd name="T15" fmla="*/ 54 h 101"/>
                <a:gd name="T16" fmla="*/ 36 w 47"/>
                <a:gd name="T17" fmla="*/ 72 h 101"/>
                <a:gd name="T18" fmla="*/ 36 w 47"/>
                <a:gd name="T19" fmla="*/ 100 h 101"/>
                <a:gd name="T20" fmla="*/ 28 w 4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01">
                  <a:moveTo>
                    <a:pt x="28" y="100"/>
                  </a:moveTo>
                  <a:lnTo>
                    <a:pt x="28" y="100"/>
                  </a:lnTo>
                  <a:lnTo>
                    <a:pt x="19" y="100"/>
                  </a:lnTo>
                  <a:cubicBezTo>
                    <a:pt x="0" y="81"/>
                    <a:pt x="0" y="72"/>
                    <a:pt x="0" y="54"/>
                  </a:cubicBezTo>
                  <a:cubicBezTo>
                    <a:pt x="0" y="36"/>
                    <a:pt x="0" y="18"/>
                    <a:pt x="19" y="9"/>
                  </a:cubicBezTo>
                  <a:cubicBezTo>
                    <a:pt x="28" y="0"/>
                    <a:pt x="36" y="0"/>
                    <a:pt x="36" y="9"/>
                  </a:cubicBezTo>
                  <a:cubicBezTo>
                    <a:pt x="46" y="18"/>
                    <a:pt x="46" y="27"/>
                    <a:pt x="36" y="36"/>
                  </a:cubicBezTo>
                  <a:cubicBezTo>
                    <a:pt x="36" y="36"/>
                    <a:pt x="28" y="45"/>
                    <a:pt x="28" y="54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46" y="81"/>
                    <a:pt x="46" y="90"/>
                    <a:pt x="36" y="100"/>
                  </a:cubicBezTo>
                  <a:cubicBezTo>
                    <a:pt x="36" y="100"/>
                    <a:pt x="36" y="100"/>
                    <a:pt x="28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" name="Freeform 229">
              <a:extLst>
                <a:ext uri="{FF2B5EF4-FFF2-40B4-BE49-F238E27FC236}">
                  <a16:creationId xmlns:a16="http://schemas.microsoft.com/office/drawing/2014/main" id="{3D9633EC-9FB1-1F4A-A7C5-29A63EDB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605" y="4817056"/>
              <a:ext cx="55049" cy="105513"/>
            </a:xfrm>
            <a:custGeom>
              <a:avLst/>
              <a:gdLst>
                <a:gd name="T0" fmla="*/ 18 w 55"/>
                <a:gd name="T1" fmla="*/ 100 h 101"/>
                <a:gd name="T2" fmla="*/ 18 w 55"/>
                <a:gd name="T3" fmla="*/ 100 h 101"/>
                <a:gd name="T4" fmla="*/ 9 w 55"/>
                <a:gd name="T5" fmla="*/ 100 h 101"/>
                <a:gd name="T6" fmla="*/ 9 w 55"/>
                <a:gd name="T7" fmla="*/ 72 h 101"/>
                <a:gd name="T8" fmla="*/ 18 w 55"/>
                <a:gd name="T9" fmla="*/ 54 h 101"/>
                <a:gd name="T10" fmla="*/ 9 w 55"/>
                <a:gd name="T11" fmla="*/ 36 h 101"/>
                <a:gd name="T12" fmla="*/ 9 w 55"/>
                <a:gd name="T13" fmla="*/ 9 h 101"/>
                <a:gd name="T14" fmla="*/ 36 w 55"/>
                <a:gd name="T15" fmla="*/ 9 h 101"/>
                <a:gd name="T16" fmla="*/ 54 w 55"/>
                <a:gd name="T17" fmla="*/ 54 h 101"/>
                <a:gd name="T18" fmla="*/ 36 w 55"/>
                <a:gd name="T19" fmla="*/ 100 h 101"/>
                <a:gd name="T20" fmla="*/ 18 w 55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01">
                  <a:moveTo>
                    <a:pt x="18" y="100"/>
                  </a:moveTo>
                  <a:lnTo>
                    <a:pt x="18" y="100"/>
                  </a:lnTo>
                  <a:lnTo>
                    <a:pt x="9" y="100"/>
                  </a:lnTo>
                  <a:cubicBezTo>
                    <a:pt x="0" y="90"/>
                    <a:pt x="0" y="81"/>
                    <a:pt x="9" y="72"/>
                  </a:cubicBezTo>
                  <a:cubicBezTo>
                    <a:pt x="18" y="63"/>
                    <a:pt x="18" y="63"/>
                    <a:pt x="18" y="54"/>
                  </a:cubicBezTo>
                  <a:cubicBezTo>
                    <a:pt x="18" y="45"/>
                    <a:pt x="18" y="36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45" y="18"/>
                    <a:pt x="54" y="36"/>
                    <a:pt x="54" y="54"/>
                  </a:cubicBezTo>
                  <a:cubicBezTo>
                    <a:pt x="54" y="72"/>
                    <a:pt x="45" y="81"/>
                    <a:pt x="36" y="100"/>
                  </a:cubicBezTo>
                  <a:cubicBezTo>
                    <a:pt x="27" y="100"/>
                    <a:pt x="27" y="100"/>
                    <a:pt x="18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" name="Freeform 230">
              <a:extLst>
                <a:ext uri="{FF2B5EF4-FFF2-40B4-BE49-F238E27FC236}">
                  <a16:creationId xmlns:a16="http://schemas.microsoft.com/office/drawing/2014/main" id="{AEE9C864-D45E-694F-BFDF-909F1E35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783" y="4729896"/>
              <a:ext cx="50461" cy="105510"/>
            </a:xfrm>
            <a:custGeom>
              <a:avLst/>
              <a:gdLst>
                <a:gd name="T0" fmla="*/ 28 w 47"/>
                <a:gd name="T1" fmla="*/ 99 h 100"/>
                <a:gd name="T2" fmla="*/ 28 w 47"/>
                <a:gd name="T3" fmla="*/ 99 h 100"/>
                <a:gd name="T4" fmla="*/ 19 w 47"/>
                <a:gd name="T5" fmla="*/ 90 h 100"/>
                <a:gd name="T6" fmla="*/ 0 w 47"/>
                <a:gd name="T7" fmla="*/ 54 h 100"/>
                <a:gd name="T8" fmla="*/ 19 w 47"/>
                <a:gd name="T9" fmla="*/ 9 h 100"/>
                <a:gd name="T10" fmla="*/ 36 w 47"/>
                <a:gd name="T11" fmla="*/ 9 h 100"/>
                <a:gd name="T12" fmla="*/ 36 w 47"/>
                <a:gd name="T13" fmla="*/ 27 h 100"/>
                <a:gd name="T14" fmla="*/ 28 w 47"/>
                <a:gd name="T15" fmla="*/ 54 h 100"/>
                <a:gd name="T16" fmla="*/ 36 w 47"/>
                <a:gd name="T17" fmla="*/ 72 h 100"/>
                <a:gd name="T18" fmla="*/ 36 w 47"/>
                <a:gd name="T19" fmla="*/ 90 h 100"/>
                <a:gd name="T20" fmla="*/ 28 w 47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00">
                  <a:moveTo>
                    <a:pt x="28" y="99"/>
                  </a:moveTo>
                  <a:lnTo>
                    <a:pt x="28" y="99"/>
                  </a:lnTo>
                  <a:cubicBezTo>
                    <a:pt x="28" y="99"/>
                    <a:pt x="19" y="99"/>
                    <a:pt x="19" y="90"/>
                  </a:cubicBezTo>
                  <a:cubicBezTo>
                    <a:pt x="0" y="81"/>
                    <a:pt x="0" y="63"/>
                    <a:pt x="0" y="54"/>
                  </a:cubicBezTo>
                  <a:cubicBezTo>
                    <a:pt x="0" y="36"/>
                    <a:pt x="0" y="18"/>
                    <a:pt x="19" y="9"/>
                  </a:cubicBezTo>
                  <a:cubicBezTo>
                    <a:pt x="28" y="0"/>
                    <a:pt x="36" y="0"/>
                    <a:pt x="36" y="9"/>
                  </a:cubicBezTo>
                  <a:cubicBezTo>
                    <a:pt x="46" y="18"/>
                    <a:pt x="46" y="27"/>
                    <a:pt x="36" y="27"/>
                  </a:cubicBezTo>
                  <a:cubicBezTo>
                    <a:pt x="36" y="36"/>
                    <a:pt x="28" y="45"/>
                    <a:pt x="28" y="54"/>
                  </a:cubicBezTo>
                  <a:cubicBezTo>
                    <a:pt x="28" y="54"/>
                    <a:pt x="36" y="63"/>
                    <a:pt x="36" y="72"/>
                  </a:cubicBezTo>
                  <a:cubicBezTo>
                    <a:pt x="46" y="72"/>
                    <a:pt x="46" y="81"/>
                    <a:pt x="36" y="90"/>
                  </a:cubicBezTo>
                  <a:cubicBezTo>
                    <a:pt x="36" y="99"/>
                    <a:pt x="36" y="99"/>
                    <a:pt x="28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0" name="Freeform 231">
              <a:extLst>
                <a:ext uri="{FF2B5EF4-FFF2-40B4-BE49-F238E27FC236}">
                  <a16:creationId xmlns:a16="http://schemas.microsoft.com/office/drawing/2014/main" id="{25137DEF-CDA8-B548-9CA5-2558FB642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605" y="4729896"/>
              <a:ext cx="55049" cy="105510"/>
            </a:xfrm>
            <a:custGeom>
              <a:avLst/>
              <a:gdLst>
                <a:gd name="T0" fmla="*/ 18 w 55"/>
                <a:gd name="T1" fmla="*/ 99 h 100"/>
                <a:gd name="T2" fmla="*/ 18 w 55"/>
                <a:gd name="T3" fmla="*/ 99 h 100"/>
                <a:gd name="T4" fmla="*/ 9 w 55"/>
                <a:gd name="T5" fmla="*/ 90 h 100"/>
                <a:gd name="T6" fmla="*/ 9 w 55"/>
                <a:gd name="T7" fmla="*/ 72 h 100"/>
                <a:gd name="T8" fmla="*/ 18 w 55"/>
                <a:gd name="T9" fmla="*/ 54 h 100"/>
                <a:gd name="T10" fmla="*/ 9 w 55"/>
                <a:gd name="T11" fmla="*/ 27 h 100"/>
                <a:gd name="T12" fmla="*/ 9 w 55"/>
                <a:gd name="T13" fmla="*/ 9 h 100"/>
                <a:gd name="T14" fmla="*/ 36 w 55"/>
                <a:gd name="T15" fmla="*/ 9 h 100"/>
                <a:gd name="T16" fmla="*/ 54 w 55"/>
                <a:gd name="T17" fmla="*/ 54 h 100"/>
                <a:gd name="T18" fmla="*/ 36 w 55"/>
                <a:gd name="T19" fmla="*/ 90 h 100"/>
                <a:gd name="T20" fmla="*/ 18 w 55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00">
                  <a:moveTo>
                    <a:pt x="18" y="99"/>
                  </a:moveTo>
                  <a:lnTo>
                    <a:pt x="18" y="99"/>
                  </a:lnTo>
                  <a:cubicBezTo>
                    <a:pt x="18" y="99"/>
                    <a:pt x="9" y="99"/>
                    <a:pt x="9" y="90"/>
                  </a:cubicBezTo>
                  <a:cubicBezTo>
                    <a:pt x="0" y="81"/>
                    <a:pt x="0" y="72"/>
                    <a:pt x="9" y="72"/>
                  </a:cubicBezTo>
                  <a:cubicBezTo>
                    <a:pt x="18" y="63"/>
                    <a:pt x="18" y="54"/>
                    <a:pt x="18" y="54"/>
                  </a:cubicBezTo>
                  <a:cubicBezTo>
                    <a:pt x="18" y="45"/>
                    <a:pt x="18" y="36"/>
                    <a:pt x="9" y="27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45" y="18"/>
                    <a:pt x="54" y="36"/>
                    <a:pt x="54" y="54"/>
                  </a:cubicBezTo>
                  <a:cubicBezTo>
                    <a:pt x="54" y="63"/>
                    <a:pt x="45" y="81"/>
                    <a:pt x="36" y="90"/>
                  </a:cubicBezTo>
                  <a:cubicBezTo>
                    <a:pt x="27" y="99"/>
                    <a:pt x="27" y="99"/>
                    <a:pt x="18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1" name="Freeform 232">
              <a:extLst>
                <a:ext uri="{FF2B5EF4-FFF2-40B4-BE49-F238E27FC236}">
                  <a16:creationId xmlns:a16="http://schemas.microsoft.com/office/drawing/2014/main" id="{59E96AFF-00DD-2A47-A38F-060930F9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431710"/>
              <a:ext cx="385346" cy="339472"/>
            </a:xfrm>
            <a:custGeom>
              <a:avLst/>
              <a:gdLst>
                <a:gd name="T0" fmla="*/ 352 w 371"/>
                <a:gd name="T1" fmla="*/ 325 h 326"/>
                <a:gd name="T2" fmla="*/ 352 w 371"/>
                <a:gd name="T3" fmla="*/ 325 h 326"/>
                <a:gd name="T4" fmla="*/ 343 w 371"/>
                <a:gd name="T5" fmla="*/ 316 h 326"/>
                <a:gd name="T6" fmla="*/ 325 w 371"/>
                <a:gd name="T7" fmla="*/ 316 h 326"/>
                <a:gd name="T8" fmla="*/ 45 w 371"/>
                <a:gd name="T9" fmla="*/ 316 h 326"/>
                <a:gd name="T10" fmla="*/ 26 w 371"/>
                <a:gd name="T11" fmla="*/ 316 h 326"/>
                <a:gd name="T12" fmla="*/ 9 w 371"/>
                <a:gd name="T13" fmla="*/ 325 h 326"/>
                <a:gd name="T14" fmla="*/ 0 w 371"/>
                <a:gd name="T15" fmla="*/ 307 h 326"/>
                <a:gd name="T16" fmla="*/ 0 w 371"/>
                <a:gd name="T17" fmla="*/ 189 h 326"/>
                <a:gd name="T18" fmla="*/ 0 w 371"/>
                <a:gd name="T19" fmla="*/ 189 h 326"/>
                <a:gd name="T20" fmla="*/ 0 w 371"/>
                <a:gd name="T21" fmla="*/ 180 h 326"/>
                <a:gd name="T22" fmla="*/ 189 w 371"/>
                <a:gd name="T23" fmla="*/ 0 h 326"/>
                <a:gd name="T24" fmla="*/ 370 w 371"/>
                <a:gd name="T25" fmla="*/ 180 h 326"/>
                <a:gd name="T26" fmla="*/ 370 w 371"/>
                <a:gd name="T27" fmla="*/ 180 h 326"/>
                <a:gd name="T28" fmla="*/ 370 w 371"/>
                <a:gd name="T29" fmla="*/ 189 h 326"/>
                <a:gd name="T30" fmla="*/ 370 w 371"/>
                <a:gd name="T31" fmla="*/ 307 h 326"/>
                <a:gd name="T32" fmla="*/ 361 w 371"/>
                <a:gd name="T33" fmla="*/ 325 h 326"/>
                <a:gd name="T34" fmla="*/ 352 w 371"/>
                <a:gd name="T35" fmla="*/ 325 h 326"/>
                <a:gd name="T36" fmla="*/ 45 w 371"/>
                <a:gd name="T37" fmla="*/ 280 h 326"/>
                <a:gd name="T38" fmla="*/ 45 w 371"/>
                <a:gd name="T39" fmla="*/ 280 h 326"/>
                <a:gd name="T40" fmla="*/ 325 w 371"/>
                <a:gd name="T41" fmla="*/ 280 h 326"/>
                <a:gd name="T42" fmla="*/ 343 w 371"/>
                <a:gd name="T43" fmla="*/ 280 h 326"/>
                <a:gd name="T44" fmla="*/ 343 w 371"/>
                <a:gd name="T45" fmla="*/ 189 h 326"/>
                <a:gd name="T46" fmla="*/ 343 w 371"/>
                <a:gd name="T47" fmla="*/ 189 h 326"/>
                <a:gd name="T48" fmla="*/ 343 w 371"/>
                <a:gd name="T49" fmla="*/ 180 h 326"/>
                <a:gd name="T50" fmla="*/ 189 w 371"/>
                <a:gd name="T51" fmla="*/ 36 h 326"/>
                <a:gd name="T52" fmla="*/ 36 w 371"/>
                <a:gd name="T53" fmla="*/ 180 h 326"/>
                <a:gd name="T54" fmla="*/ 36 w 371"/>
                <a:gd name="T55" fmla="*/ 189 h 326"/>
                <a:gd name="T56" fmla="*/ 36 w 371"/>
                <a:gd name="T57" fmla="*/ 189 h 326"/>
                <a:gd name="T58" fmla="*/ 36 w 371"/>
                <a:gd name="T59" fmla="*/ 280 h 326"/>
                <a:gd name="T60" fmla="*/ 45 w 371"/>
                <a:gd name="T61" fmla="*/ 28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1" h="326">
                  <a:moveTo>
                    <a:pt x="352" y="325"/>
                  </a:moveTo>
                  <a:lnTo>
                    <a:pt x="352" y="325"/>
                  </a:lnTo>
                  <a:cubicBezTo>
                    <a:pt x="352" y="325"/>
                    <a:pt x="352" y="325"/>
                    <a:pt x="343" y="316"/>
                  </a:cubicBezTo>
                  <a:cubicBezTo>
                    <a:pt x="343" y="316"/>
                    <a:pt x="334" y="316"/>
                    <a:pt x="325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36" y="316"/>
                    <a:pt x="36" y="316"/>
                    <a:pt x="26" y="316"/>
                  </a:cubicBezTo>
                  <a:cubicBezTo>
                    <a:pt x="26" y="325"/>
                    <a:pt x="18" y="325"/>
                    <a:pt x="9" y="325"/>
                  </a:cubicBezTo>
                  <a:cubicBezTo>
                    <a:pt x="9" y="316"/>
                    <a:pt x="0" y="316"/>
                    <a:pt x="0" y="307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189"/>
                  </a:ln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9" y="0"/>
                  </a:cubicBezTo>
                  <a:cubicBezTo>
                    <a:pt x="289" y="0"/>
                    <a:pt x="370" y="81"/>
                    <a:pt x="370" y="180"/>
                  </a:cubicBezTo>
                  <a:lnTo>
                    <a:pt x="370" y="180"/>
                  </a:lnTo>
                  <a:cubicBezTo>
                    <a:pt x="370" y="189"/>
                    <a:pt x="370" y="189"/>
                    <a:pt x="370" y="189"/>
                  </a:cubicBezTo>
                  <a:cubicBezTo>
                    <a:pt x="370" y="307"/>
                    <a:pt x="370" y="307"/>
                    <a:pt x="370" y="307"/>
                  </a:cubicBezTo>
                  <a:cubicBezTo>
                    <a:pt x="370" y="316"/>
                    <a:pt x="370" y="316"/>
                    <a:pt x="361" y="325"/>
                  </a:cubicBezTo>
                  <a:cubicBezTo>
                    <a:pt x="361" y="325"/>
                    <a:pt x="361" y="325"/>
                    <a:pt x="352" y="325"/>
                  </a:cubicBezTo>
                  <a:close/>
                  <a:moveTo>
                    <a:pt x="45" y="280"/>
                  </a:moveTo>
                  <a:lnTo>
                    <a:pt x="45" y="280"/>
                  </a:lnTo>
                  <a:cubicBezTo>
                    <a:pt x="325" y="280"/>
                    <a:pt x="325" y="280"/>
                    <a:pt x="325" y="280"/>
                  </a:cubicBezTo>
                  <a:cubicBezTo>
                    <a:pt x="334" y="280"/>
                    <a:pt x="334" y="280"/>
                    <a:pt x="343" y="280"/>
                  </a:cubicBezTo>
                  <a:cubicBezTo>
                    <a:pt x="343" y="189"/>
                    <a:pt x="343" y="189"/>
                    <a:pt x="343" y="189"/>
                  </a:cubicBezTo>
                  <a:lnTo>
                    <a:pt x="343" y="189"/>
                  </a:lnTo>
                  <a:lnTo>
                    <a:pt x="343" y="180"/>
                  </a:lnTo>
                  <a:cubicBezTo>
                    <a:pt x="343" y="99"/>
                    <a:pt x="271" y="36"/>
                    <a:pt x="189" y="36"/>
                  </a:cubicBezTo>
                  <a:cubicBezTo>
                    <a:pt x="108" y="36"/>
                    <a:pt x="36" y="99"/>
                    <a:pt x="36" y="180"/>
                  </a:cubicBezTo>
                  <a:lnTo>
                    <a:pt x="36" y="189"/>
                  </a:lnTo>
                  <a:lnTo>
                    <a:pt x="36" y="189"/>
                  </a:lnTo>
                  <a:cubicBezTo>
                    <a:pt x="36" y="280"/>
                    <a:pt x="36" y="280"/>
                    <a:pt x="36" y="280"/>
                  </a:cubicBezTo>
                  <a:lnTo>
                    <a:pt x="45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2" name="Freeform 233">
              <a:extLst>
                <a:ext uri="{FF2B5EF4-FFF2-40B4-BE49-F238E27FC236}">
                  <a16:creationId xmlns:a16="http://schemas.microsoft.com/office/drawing/2014/main" id="{519C4270-7DB6-D543-9791-50F685B3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080" y="4798706"/>
              <a:ext cx="68810" cy="55049"/>
            </a:xfrm>
            <a:custGeom>
              <a:avLst/>
              <a:gdLst>
                <a:gd name="T0" fmla="*/ 45 w 64"/>
                <a:gd name="T1" fmla="*/ 54 h 55"/>
                <a:gd name="T2" fmla="*/ 45 w 64"/>
                <a:gd name="T3" fmla="*/ 54 h 55"/>
                <a:gd name="T4" fmla="*/ 36 w 64"/>
                <a:gd name="T5" fmla="*/ 54 h 55"/>
                <a:gd name="T6" fmla="*/ 18 w 64"/>
                <a:gd name="T7" fmla="*/ 45 h 55"/>
                <a:gd name="T8" fmla="*/ 0 w 64"/>
                <a:gd name="T9" fmla="*/ 27 h 55"/>
                <a:gd name="T10" fmla="*/ 18 w 64"/>
                <a:gd name="T11" fmla="*/ 9 h 55"/>
                <a:gd name="T12" fmla="*/ 36 w 64"/>
                <a:gd name="T13" fmla="*/ 9 h 55"/>
                <a:gd name="T14" fmla="*/ 54 w 64"/>
                <a:gd name="T15" fmla="*/ 0 h 55"/>
                <a:gd name="T16" fmla="*/ 63 w 64"/>
                <a:gd name="T17" fmla="*/ 18 h 55"/>
                <a:gd name="T18" fmla="*/ 63 w 64"/>
                <a:gd name="T19" fmla="*/ 36 h 55"/>
                <a:gd name="T20" fmla="*/ 54 w 64"/>
                <a:gd name="T21" fmla="*/ 54 h 55"/>
                <a:gd name="T22" fmla="*/ 45 w 64"/>
                <a:gd name="T2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5">
                  <a:moveTo>
                    <a:pt x="45" y="54"/>
                  </a:moveTo>
                  <a:lnTo>
                    <a:pt x="45" y="54"/>
                  </a:lnTo>
                  <a:cubicBezTo>
                    <a:pt x="45" y="54"/>
                    <a:pt x="45" y="54"/>
                    <a:pt x="36" y="54"/>
                  </a:cubicBezTo>
                  <a:cubicBezTo>
                    <a:pt x="36" y="45"/>
                    <a:pt x="27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27" y="9"/>
                    <a:pt x="36" y="9"/>
                    <a:pt x="36" y="9"/>
                  </a:cubicBezTo>
                  <a:cubicBezTo>
                    <a:pt x="45" y="0"/>
                    <a:pt x="54" y="0"/>
                    <a:pt x="54" y="0"/>
                  </a:cubicBezTo>
                  <a:cubicBezTo>
                    <a:pt x="63" y="9"/>
                    <a:pt x="63" y="9"/>
                    <a:pt x="63" y="1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45"/>
                    <a:pt x="63" y="54"/>
                    <a:pt x="54" y="54"/>
                  </a:cubicBezTo>
                  <a:cubicBezTo>
                    <a:pt x="54" y="54"/>
                    <a:pt x="54" y="54"/>
                    <a:pt x="45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3" name="Freeform 234">
              <a:extLst>
                <a:ext uri="{FF2B5EF4-FFF2-40B4-BE49-F238E27FC236}">
                  <a16:creationId xmlns:a16="http://schemas.microsoft.com/office/drawing/2014/main" id="{739AE3BF-513A-BD4F-9C87-980D628C1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798706"/>
              <a:ext cx="68810" cy="55049"/>
            </a:xfrm>
            <a:custGeom>
              <a:avLst/>
              <a:gdLst>
                <a:gd name="T0" fmla="*/ 18 w 64"/>
                <a:gd name="T1" fmla="*/ 54 h 55"/>
                <a:gd name="T2" fmla="*/ 18 w 64"/>
                <a:gd name="T3" fmla="*/ 54 h 55"/>
                <a:gd name="T4" fmla="*/ 9 w 64"/>
                <a:gd name="T5" fmla="*/ 54 h 55"/>
                <a:gd name="T6" fmla="*/ 0 w 64"/>
                <a:gd name="T7" fmla="*/ 36 h 55"/>
                <a:gd name="T8" fmla="*/ 0 w 64"/>
                <a:gd name="T9" fmla="*/ 18 h 55"/>
                <a:gd name="T10" fmla="*/ 9 w 64"/>
                <a:gd name="T11" fmla="*/ 0 h 55"/>
                <a:gd name="T12" fmla="*/ 26 w 64"/>
                <a:gd name="T13" fmla="*/ 9 h 55"/>
                <a:gd name="T14" fmla="*/ 45 w 64"/>
                <a:gd name="T15" fmla="*/ 9 h 55"/>
                <a:gd name="T16" fmla="*/ 63 w 64"/>
                <a:gd name="T17" fmla="*/ 27 h 55"/>
                <a:gd name="T18" fmla="*/ 45 w 64"/>
                <a:gd name="T19" fmla="*/ 45 h 55"/>
                <a:gd name="T20" fmla="*/ 26 w 64"/>
                <a:gd name="T21" fmla="*/ 54 h 55"/>
                <a:gd name="T22" fmla="*/ 18 w 64"/>
                <a:gd name="T2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5">
                  <a:moveTo>
                    <a:pt x="18" y="54"/>
                  </a:moveTo>
                  <a:lnTo>
                    <a:pt x="18" y="54"/>
                  </a:lnTo>
                  <a:cubicBezTo>
                    <a:pt x="18" y="54"/>
                    <a:pt x="18" y="54"/>
                    <a:pt x="9" y="54"/>
                  </a:cubicBez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9"/>
                    <a:pt x="9" y="0"/>
                  </a:cubicBezTo>
                  <a:cubicBezTo>
                    <a:pt x="18" y="0"/>
                    <a:pt x="26" y="0"/>
                    <a:pt x="26" y="9"/>
                  </a:cubicBezTo>
                  <a:cubicBezTo>
                    <a:pt x="36" y="9"/>
                    <a:pt x="36" y="9"/>
                    <a:pt x="45" y="9"/>
                  </a:cubicBezTo>
                  <a:cubicBezTo>
                    <a:pt x="54" y="9"/>
                    <a:pt x="63" y="18"/>
                    <a:pt x="63" y="27"/>
                  </a:cubicBezTo>
                  <a:cubicBezTo>
                    <a:pt x="63" y="36"/>
                    <a:pt x="54" y="45"/>
                    <a:pt x="45" y="45"/>
                  </a:cubicBezTo>
                  <a:cubicBezTo>
                    <a:pt x="36" y="45"/>
                    <a:pt x="36" y="45"/>
                    <a:pt x="26" y="54"/>
                  </a:cubicBezTo>
                  <a:cubicBezTo>
                    <a:pt x="26" y="54"/>
                    <a:pt x="26" y="54"/>
                    <a:pt x="18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4" name="Freeform 235">
              <a:extLst>
                <a:ext uri="{FF2B5EF4-FFF2-40B4-BE49-F238E27FC236}">
                  <a16:creationId xmlns:a16="http://schemas.microsoft.com/office/drawing/2014/main" id="{877776AD-418E-F84A-A4F2-29A742A4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881280"/>
              <a:ext cx="394521" cy="463334"/>
            </a:xfrm>
            <a:custGeom>
              <a:avLst/>
              <a:gdLst>
                <a:gd name="T0" fmla="*/ 352 w 380"/>
                <a:gd name="T1" fmla="*/ 443 h 444"/>
                <a:gd name="T2" fmla="*/ 352 w 380"/>
                <a:gd name="T3" fmla="*/ 443 h 444"/>
                <a:gd name="T4" fmla="*/ 18 w 380"/>
                <a:gd name="T5" fmla="*/ 443 h 444"/>
                <a:gd name="T6" fmla="*/ 0 w 380"/>
                <a:gd name="T7" fmla="*/ 425 h 444"/>
                <a:gd name="T8" fmla="*/ 0 w 380"/>
                <a:gd name="T9" fmla="*/ 18 h 444"/>
                <a:gd name="T10" fmla="*/ 9 w 380"/>
                <a:gd name="T11" fmla="*/ 9 h 444"/>
                <a:gd name="T12" fmla="*/ 26 w 380"/>
                <a:gd name="T13" fmla="*/ 9 h 444"/>
                <a:gd name="T14" fmla="*/ 45 w 380"/>
                <a:gd name="T15" fmla="*/ 18 h 444"/>
                <a:gd name="T16" fmla="*/ 325 w 380"/>
                <a:gd name="T17" fmla="*/ 18 h 444"/>
                <a:gd name="T18" fmla="*/ 343 w 380"/>
                <a:gd name="T19" fmla="*/ 9 h 444"/>
                <a:gd name="T20" fmla="*/ 370 w 380"/>
                <a:gd name="T21" fmla="*/ 9 h 444"/>
                <a:gd name="T22" fmla="*/ 370 w 380"/>
                <a:gd name="T23" fmla="*/ 37 h 444"/>
                <a:gd name="T24" fmla="*/ 325 w 380"/>
                <a:gd name="T25" fmla="*/ 46 h 444"/>
                <a:gd name="T26" fmla="*/ 45 w 380"/>
                <a:gd name="T27" fmla="*/ 46 h 444"/>
                <a:gd name="T28" fmla="*/ 36 w 380"/>
                <a:gd name="T29" fmla="*/ 46 h 444"/>
                <a:gd name="T30" fmla="*/ 36 w 380"/>
                <a:gd name="T31" fmla="*/ 407 h 444"/>
                <a:gd name="T32" fmla="*/ 343 w 380"/>
                <a:gd name="T33" fmla="*/ 407 h 444"/>
                <a:gd name="T34" fmla="*/ 343 w 380"/>
                <a:gd name="T35" fmla="*/ 253 h 444"/>
                <a:gd name="T36" fmla="*/ 352 w 380"/>
                <a:gd name="T37" fmla="*/ 244 h 444"/>
                <a:gd name="T38" fmla="*/ 370 w 380"/>
                <a:gd name="T39" fmla="*/ 253 h 444"/>
                <a:gd name="T40" fmla="*/ 370 w 380"/>
                <a:gd name="T41" fmla="*/ 425 h 444"/>
                <a:gd name="T42" fmla="*/ 352 w 380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0" h="444">
                  <a:moveTo>
                    <a:pt x="352" y="443"/>
                  </a:moveTo>
                  <a:lnTo>
                    <a:pt x="352" y="443"/>
                  </a:lnTo>
                  <a:cubicBezTo>
                    <a:pt x="18" y="443"/>
                    <a:pt x="18" y="443"/>
                    <a:pt x="18" y="443"/>
                  </a:cubicBezTo>
                  <a:cubicBezTo>
                    <a:pt x="9" y="443"/>
                    <a:pt x="0" y="434"/>
                    <a:pt x="0" y="425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9" y="9"/>
                  </a:lnTo>
                  <a:cubicBezTo>
                    <a:pt x="18" y="0"/>
                    <a:pt x="26" y="0"/>
                    <a:pt x="26" y="9"/>
                  </a:cubicBezTo>
                  <a:cubicBezTo>
                    <a:pt x="36" y="9"/>
                    <a:pt x="36" y="18"/>
                    <a:pt x="45" y="18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334" y="18"/>
                    <a:pt x="343" y="9"/>
                    <a:pt x="343" y="9"/>
                  </a:cubicBezTo>
                  <a:cubicBezTo>
                    <a:pt x="352" y="0"/>
                    <a:pt x="361" y="0"/>
                    <a:pt x="370" y="9"/>
                  </a:cubicBezTo>
                  <a:cubicBezTo>
                    <a:pt x="379" y="18"/>
                    <a:pt x="370" y="27"/>
                    <a:pt x="370" y="37"/>
                  </a:cubicBezTo>
                  <a:cubicBezTo>
                    <a:pt x="352" y="46"/>
                    <a:pt x="343" y="46"/>
                    <a:pt x="325" y="46"/>
                  </a:cubicBezTo>
                  <a:cubicBezTo>
                    <a:pt x="45" y="46"/>
                    <a:pt x="45" y="46"/>
                    <a:pt x="45" y="46"/>
                  </a:cubicBezTo>
                  <a:lnTo>
                    <a:pt x="36" y="46"/>
                  </a:lnTo>
                  <a:cubicBezTo>
                    <a:pt x="36" y="407"/>
                    <a:pt x="36" y="407"/>
                    <a:pt x="36" y="407"/>
                  </a:cubicBezTo>
                  <a:cubicBezTo>
                    <a:pt x="343" y="407"/>
                    <a:pt x="343" y="407"/>
                    <a:pt x="343" y="407"/>
                  </a:cubicBezTo>
                  <a:cubicBezTo>
                    <a:pt x="343" y="253"/>
                    <a:pt x="343" y="253"/>
                    <a:pt x="343" y="253"/>
                  </a:cubicBezTo>
                  <a:cubicBezTo>
                    <a:pt x="343" y="244"/>
                    <a:pt x="343" y="244"/>
                    <a:pt x="352" y="244"/>
                  </a:cubicBezTo>
                  <a:cubicBezTo>
                    <a:pt x="361" y="244"/>
                    <a:pt x="370" y="244"/>
                    <a:pt x="370" y="253"/>
                  </a:cubicBezTo>
                  <a:cubicBezTo>
                    <a:pt x="370" y="425"/>
                    <a:pt x="370" y="425"/>
                    <a:pt x="370" y="425"/>
                  </a:cubicBezTo>
                  <a:cubicBezTo>
                    <a:pt x="370" y="434"/>
                    <a:pt x="361" y="443"/>
                    <a:pt x="352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5" name="Freeform 236">
              <a:extLst>
                <a:ext uri="{FF2B5EF4-FFF2-40B4-BE49-F238E27FC236}">
                  <a16:creationId xmlns:a16="http://schemas.microsoft.com/office/drawing/2014/main" id="{EB942DD3-2AD7-C84B-AA8E-4C5B4E45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807881"/>
              <a:ext cx="394521" cy="45875"/>
            </a:xfrm>
            <a:custGeom>
              <a:avLst/>
              <a:gdLst>
                <a:gd name="T0" fmla="*/ 352 w 380"/>
                <a:gd name="T1" fmla="*/ 45 h 46"/>
                <a:gd name="T2" fmla="*/ 352 w 380"/>
                <a:gd name="T3" fmla="*/ 45 h 46"/>
                <a:gd name="T4" fmla="*/ 343 w 380"/>
                <a:gd name="T5" fmla="*/ 45 h 46"/>
                <a:gd name="T6" fmla="*/ 325 w 380"/>
                <a:gd name="T7" fmla="*/ 36 h 46"/>
                <a:gd name="T8" fmla="*/ 45 w 380"/>
                <a:gd name="T9" fmla="*/ 36 h 46"/>
                <a:gd name="T10" fmla="*/ 26 w 380"/>
                <a:gd name="T11" fmla="*/ 45 h 46"/>
                <a:gd name="T12" fmla="*/ 9 w 380"/>
                <a:gd name="T13" fmla="*/ 45 h 46"/>
                <a:gd name="T14" fmla="*/ 9 w 380"/>
                <a:gd name="T15" fmla="*/ 18 h 46"/>
                <a:gd name="T16" fmla="*/ 45 w 380"/>
                <a:gd name="T17" fmla="*/ 0 h 46"/>
                <a:gd name="T18" fmla="*/ 325 w 380"/>
                <a:gd name="T19" fmla="*/ 0 h 46"/>
                <a:gd name="T20" fmla="*/ 370 w 380"/>
                <a:gd name="T21" fmla="*/ 18 h 46"/>
                <a:gd name="T22" fmla="*/ 370 w 380"/>
                <a:gd name="T23" fmla="*/ 45 h 46"/>
                <a:gd name="T24" fmla="*/ 352 w 380"/>
                <a:gd name="T2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" h="46">
                  <a:moveTo>
                    <a:pt x="352" y="45"/>
                  </a:moveTo>
                  <a:lnTo>
                    <a:pt x="352" y="45"/>
                  </a:lnTo>
                  <a:cubicBezTo>
                    <a:pt x="352" y="45"/>
                    <a:pt x="352" y="45"/>
                    <a:pt x="343" y="45"/>
                  </a:cubicBezTo>
                  <a:cubicBezTo>
                    <a:pt x="343" y="36"/>
                    <a:pt x="334" y="36"/>
                    <a:pt x="32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36" y="36"/>
                    <a:pt x="36" y="36"/>
                    <a:pt x="26" y="45"/>
                  </a:cubicBezTo>
                  <a:lnTo>
                    <a:pt x="9" y="45"/>
                  </a:lnTo>
                  <a:cubicBezTo>
                    <a:pt x="0" y="36"/>
                    <a:pt x="0" y="27"/>
                    <a:pt x="9" y="18"/>
                  </a:cubicBezTo>
                  <a:cubicBezTo>
                    <a:pt x="18" y="9"/>
                    <a:pt x="36" y="0"/>
                    <a:pt x="4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43" y="0"/>
                    <a:pt x="352" y="9"/>
                    <a:pt x="370" y="18"/>
                  </a:cubicBezTo>
                  <a:cubicBezTo>
                    <a:pt x="370" y="27"/>
                    <a:pt x="379" y="36"/>
                    <a:pt x="370" y="45"/>
                  </a:cubicBezTo>
                  <a:cubicBezTo>
                    <a:pt x="361" y="45"/>
                    <a:pt x="361" y="45"/>
                    <a:pt x="352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6" name="Freeform 237">
              <a:extLst>
                <a:ext uri="{FF2B5EF4-FFF2-40B4-BE49-F238E27FC236}">
                  <a16:creationId xmlns:a16="http://schemas.microsoft.com/office/drawing/2014/main" id="{1C1B884E-E6DE-2A4E-8A7D-B3E473504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881280"/>
              <a:ext cx="394521" cy="50463"/>
            </a:xfrm>
            <a:custGeom>
              <a:avLst/>
              <a:gdLst>
                <a:gd name="T0" fmla="*/ 325 w 380"/>
                <a:gd name="T1" fmla="*/ 46 h 47"/>
                <a:gd name="T2" fmla="*/ 325 w 380"/>
                <a:gd name="T3" fmla="*/ 46 h 47"/>
                <a:gd name="T4" fmla="*/ 45 w 380"/>
                <a:gd name="T5" fmla="*/ 46 h 47"/>
                <a:gd name="T6" fmla="*/ 9 w 380"/>
                <a:gd name="T7" fmla="*/ 37 h 47"/>
                <a:gd name="T8" fmla="*/ 9 w 380"/>
                <a:gd name="T9" fmla="*/ 9 h 47"/>
                <a:gd name="T10" fmla="*/ 26 w 380"/>
                <a:gd name="T11" fmla="*/ 9 h 47"/>
                <a:gd name="T12" fmla="*/ 45 w 380"/>
                <a:gd name="T13" fmla="*/ 18 h 47"/>
                <a:gd name="T14" fmla="*/ 325 w 380"/>
                <a:gd name="T15" fmla="*/ 18 h 47"/>
                <a:gd name="T16" fmla="*/ 343 w 380"/>
                <a:gd name="T17" fmla="*/ 9 h 47"/>
                <a:gd name="T18" fmla="*/ 370 w 380"/>
                <a:gd name="T19" fmla="*/ 9 h 47"/>
                <a:gd name="T20" fmla="*/ 370 w 380"/>
                <a:gd name="T21" fmla="*/ 37 h 47"/>
                <a:gd name="T22" fmla="*/ 325 w 380"/>
                <a:gd name="T2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0" h="47">
                  <a:moveTo>
                    <a:pt x="325" y="46"/>
                  </a:moveTo>
                  <a:lnTo>
                    <a:pt x="325" y="46"/>
                  </a:lnTo>
                  <a:cubicBezTo>
                    <a:pt x="45" y="46"/>
                    <a:pt x="45" y="46"/>
                    <a:pt x="45" y="46"/>
                  </a:cubicBezTo>
                  <a:cubicBezTo>
                    <a:pt x="36" y="46"/>
                    <a:pt x="18" y="46"/>
                    <a:pt x="9" y="37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9" y="0"/>
                    <a:pt x="26" y="0"/>
                    <a:pt x="26" y="9"/>
                  </a:cubicBezTo>
                  <a:cubicBezTo>
                    <a:pt x="36" y="9"/>
                    <a:pt x="36" y="18"/>
                    <a:pt x="45" y="18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334" y="18"/>
                    <a:pt x="343" y="9"/>
                    <a:pt x="343" y="9"/>
                  </a:cubicBezTo>
                  <a:cubicBezTo>
                    <a:pt x="352" y="0"/>
                    <a:pt x="361" y="0"/>
                    <a:pt x="370" y="9"/>
                  </a:cubicBezTo>
                  <a:cubicBezTo>
                    <a:pt x="379" y="18"/>
                    <a:pt x="370" y="27"/>
                    <a:pt x="370" y="37"/>
                  </a:cubicBezTo>
                  <a:cubicBezTo>
                    <a:pt x="352" y="46"/>
                    <a:pt x="343" y="46"/>
                    <a:pt x="325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7" name="Freeform 238">
              <a:extLst>
                <a:ext uri="{FF2B5EF4-FFF2-40B4-BE49-F238E27FC236}">
                  <a16:creationId xmlns:a16="http://schemas.microsoft.com/office/drawing/2014/main" id="{87F95289-C977-D14E-AD92-C5585A2C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798706"/>
              <a:ext cx="394521" cy="45875"/>
            </a:xfrm>
            <a:custGeom>
              <a:avLst/>
              <a:gdLst>
                <a:gd name="T0" fmla="*/ 325 w 380"/>
                <a:gd name="T1" fmla="*/ 45 h 46"/>
                <a:gd name="T2" fmla="*/ 325 w 380"/>
                <a:gd name="T3" fmla="*/ 45 h 46"/>
                <a:gd name="T4" fmla="*/ 45 w 380"/>
                <a:gd name="T5" fmla="*/ 45 h 46"/>
                <a:gd name="T6" fmla="*/ 9 w 380"/>
                <a:gd name="T7" fmla="*/ 27 h 46"/>
                <a:gd name="T8" fmla="*/ 9 w 380"/>
                <a:gd name="T9" fmla="*/ 9 h 46"/>
                <a:gd name="T10" fmla="*/ 26 w 380"/>
                <a:gd name="T11" fmla="*/ 9 h 46"/>
                <a:gd name="T12" fmla="*/ 45 w 380"/>
                <a:gd name="T13" fmla="*/ 9 h 46"/>
                <a:gd name="T14" fmla="*/ 325 w 380"/>
                <a:gd name="T15" fmla="*/ 9 h 46"/>
                <a:gd name="T16" fmla="*/ 343 w 380"/>
                <a:gd name="T17" fmla="*/ 9 h 46"/>
                <a:gd name="T18" fmla="*/ 370 w 380"/>
                <a:gd name="T19" fmla="*/ 9 h 46"/>
                <a:gd name="T20" fmla="*/ 370 w 380"/>
                <a:gd name="T21" fmla="*/ 27 h 46"/>
                <a:gd name="T22" fmla="*/ 325 w 380"/>
                <a:gd name="T2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0" h="46">
                  <a:moveTo>
                    <a:pt x="325" y="45"/>
                  </a:moveTo>
                  <a:lnTo>
                    <a:pt x="325" y="45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36" y="45"/>
                    <a:pt x="18" y="36"/>
                    <a:pt x="9" y="27"/>
                  </a:cubicBezTo>
                  <a:cubicBezTo>
                    <a:pt x="0" y="27"/>
                    <a:pt x="0" y="9"/>
                    <a:pt x="9" y="9"/>
                  </a:cubicBezTo>
                  <a:cubicBezTo>
                    <a:pt x="9" y="0"/>
                    <a:pt x="26" y="0"/>
                    <a:pt x="26" y="9"/>
                  </a:cubicBezTo>
                  <a:cubicBezTo>
                    <a:pt x="36" y="9"/>
                    <a:pt x="36" y="9"/>
                    <a:pt x="45" y="9"/>
                  </a:cubicBezTo>
                  <a:cubicBezTo>
                    <a:pt x="325" y="9"/>
                    <a:pt x="325" y="9"/>
                    <a:pt x="325" y="9"/>
                  </a:cubicBezTo>
                  <a:cubicBezTo>
                    <a:pt x="334" y="9"/>
                    <a:pt x="343" y="9"/>
                    <a:pt x="343" y="9"/>
                  </a:cubicBezTo>
                  <a:cubicBezTo>
                    <a:pt x="352" y="0"/>
                    <a:pt x="361" y="0"/>
                    <a:pt x="370" y="9"/>
                  </a:cubicBezTo>
                  <a:cubicBezTo>
                    <a:pt x="379" y="9"/>
                    <a:pt x="370" y="27"/>
                    <a:pt x="370" y="27"/>
                  </a:cubicBezTo>
                  <a:cubicBezTo>
                    <a:pt x="352" y="36"/>
                    <a:pt x="343" y="45"/>
                    <a:pt x="325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" name="Freeform 239">
              <a:extLst>
                <a:ext uri="{FF2B5EF4-FFF2-40B4-BE49-F238E27FC236}">
                  <a16:creationId xmlns:a16="http://schemas.microsoft.com/office/drawing/2014/main" id="{1A1E8E94-3D1A-BF44-B560-FF6437ED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720721"/>
              <a:ext cx="394521" cy="45875"/>
            </a:xfrm>
            <a:custGeom>
              <a:avLst/>
              <a:gdLst>
                <a:gd name="T0" fmla="*/ 352 w 380"/>
                <a:gd name="T1" fmla="*/ 45 h 46"/>
                <a:gd name="T2" fmla="*/ 352 w 380"/>
                <a:gd name="T3" fmla="*/ 45 h 46"/>
                <a:gd name="T4" fmla="*/ 343 w 380"/>
                <a:gd name="T5" fmla="*/ 36 h 46"/>
                <a:gd name="T6" fmla="*/ 325 w 380"/>
                <a:gd name="T7" fmla="*/ 36 h 46"/>
                <a:gd name="T8" fmla="*/ 45 w 380"/>
                <a:gd name="T9" fmla="*/ 36 h 46"/>
                <a:gd name="T10" fmla="*/ 26 w 380"/>
                <a:gd name="T11" fmla="*/ 36 h 46"/>
                <a:gd name="T12" fmla="*/ 9 w 380"/>
                <a:gd name="T13" fmla="*/ 36 h 46"/>
                <a:gd name="T14" fmla="*/ 9 w 380"/>
                <a:gd name="T15" fmla="*/ 18 h 46"/>
                <a:gd name="T16" fmla="*/ 45 w 380"/>
                <a:gd name="T17" fmla="*/ 0 h 46"/>
                <a:gd name="T18" fmla="*/ 325 w 380"/>
                <a:gd name="T19" fmla="*/ 0 h 46"/>
                <a:gd name="T20" fmla="*/ 370 w 380"/>
                <a:gd name="T21" fmla="*/ 18 h 46"/>
                <a:gd name="T22" fmla="*/ 370 w 380"/>
                <a:gd name="T23" fmla="*/ 36 h 46"/>
                <a:gd name="T24" fmla="*/ 352 w 380"/>
                <a:gd name="T2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" h="46">
                  <a:moveTo>
                    <a:pt x="352" y="45"/>
                  </a:moveTo>
                  <a:lnTo>
                    <a:pt x="352" y="45"/>
                  </a:lnTo>
                  <a:cubicBezTo>
                    <a:pt x="352" y="45"/>
                    <a:pt x="352" y="45"/>
                    <a:pt x="343" y="36"/>
                  </a:cubicBezTo>
                  <a:cubicBezTo>
                    <a:pt x="343" y="36"/>
                    <a:pt x="334" y="36"/>
                    <a:pt x="32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36" y="36"/>
                    <a:pt x="36" y="36"/>
                    <a:pt x="26" y="36"/>
                  </a:cubicBezTo>
                  <a:cubicBezTo>
                    <a:pt x="26" y="45"/>
                    <a:pt x="9" y="45"/>
                    <a:pt x="9" y="36"/>
                  </a:cubicBezTo>
                  <a:cubicBezTo>
                    <a:pt x="0" y="36"/>
                    <a:pt x="0" y="18"/>
                    <a:pt x="9" y="18"/>
                  </a:cubicBezTo>
                  <a:cubicBezTo>
                    <a:pt x="18" y="9"/>
                    <a:pt x="36" y="0"/>
                    <a:pt x="4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43" y="0"/>
                    <a:pt x="352" y="9"/>
                    <a:pt x="370" y="18"/>
                  </a:cubicBezTo>
                  <a:cubicBezTo>
                    <a:pt x="370" y="18"/>
                    <a:pt x="379" y="36"/>
                    <a:pt x="370" y="36"/>
                  </a:cubicBezTo>
                  <a:cubicBezTo>
                    <a:pt x="361" y="45"/>
                    <a:pt x="361" y="45"/>
                    <a:pt x="352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9" name="Freeform 240">
              <a:extLst>
                <a:ext uri="{FF2B5EF4-FFF2-40B4-BE49-F238E27FC236}">
                  <a16:creationId xmlns:a16="http://schemas.microsoft.com/office/drawing/2014/main" id="{2B63C2A3-069D-E64F-920D-9E29CE26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9818" y="4372074"/>
              <a:ext cx="151387" cy="96335"/>
            </a:xfrm>
            <a:custGeom>
              <a:avLst/>
              <a:gdLst>
                <a:gd name="T0" fmla="*/ 126 w 146"/>
                <a:gd name="T1" fmla="*/ 91 h 92"/>
                <a:gd name="T2" fmla="*/ 126 w 146"/>
                <a:gd name="T3" fmla="*/ 91 h 92"/>
                <a:gd name="T4" fmla="*/ 18 w 146"/>
                <a:gd name="T5" fmla="*/ 91 h 92"/>
                <a:gd name="T6" fmla="*/ 0 w 146"/>
                <a:gd name="T7" fmla="*/ 73 h 92"/>
                <a:gd name="T8" fmla="*/ 0 w 146"/>
                <a:gd name="T9" fmla="*/ 19 h 92"/>
                <a:gd name="T10" fmla="*/ 18 w 146"/>
                <a:gd name="T11" fmla="*/ 0 h 92"/>
                <a:gd name="T12" fmla="*/ 126 w 146"/>
                <a:gd name="T13" fmla="*/ 0 h 92"/>
                <a:gd name="T14" fmla="*/ 145 w 146"/>
                <a:gd name="T15" fmla="*/ 19 h 92"/>
                <a:gd name="T16" fmla="*/ 145 w 146"/>
                <a:gd name="T17" fmla="*/ 73 h 92"/>
                <a:gd name="T18" fmla="*/ 126 w 146"/>
                <a:gd name="T19" fmla="*/ 91 h 92"/>
                <a:gd name="T20" fmla="*/ 27 w 146"/>
                <a:gd name="T21" fmla="*/ 55 h 92"/>
                <a:gd name="T22" fmla="*/ 27 w 146"/>
                <a:gd name="T23" fmla="*/ 55 h 92"/>
                <a:gd name="T24" fmla="*/ 108 w 146"/>
                <a:gd name="T25" fmla="*/ 55 h 92"/>
                <a:gd name="T26" fmla="*/ 108 w 146"/>
                <a:gd name="T27" fmla="*/ 28 h 92"/>
                <a:gd name="T28" fmla="*/ 27 w 146"/>
                <a:gd name="T29" fmla="*/ 28 h 92"/>
                <a:gd name="T30" fmla="*/ 27 w 146"/>
                <a:gd name="T3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92">
                  <a:moveTo>
                    <a:pt x="126" y="91"/>
                  </a:moveTo>
                  <a:lnTo>
                    <a:pt x="126" y="91"/>
                  </a:lnTo>
                  <a:cubicBezTo>
                    <a:pt x="18" y="91"/>
                    <a:pt x="18" y="91"/>
                    <a:pt x="18" y="91"/>
                  </a:cubicBezTo>
                  <a:cubicBezTo>
                    <a:pt x="9" y="91"/>
                    <a:pt x="0" y="82"/>
                    <a:pt x="0" y="7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6" y="0"/>
                    <a:pt x="145" y="9"/>
                    <a:pt x="145" y="19"/>
                  </a:cubicBezTo>
                  <a:cubicBezTo>
                    <a:pt x="145" y="73"/>
                    <a:pt x="145" y="73"/>
                    <a:pt x="145" y="73"/>
                  </a:cubicBezTo>
                  <a:cubicBezTo>
                    <a:pt x="145" y="82"/>
                    <a:pt x="136" y="91"/>
                    <a:pt x="126" y="91"/>
                  </a:cubicBezTo>
                  <a:close/>
                  <a:moveTo>
                    <a:pt x="27" y="55"/>
                  </a:moveTo>
                  <a:lnTo>
                    <a:pt x="27" y="55"/>
                  </a:lnTo>
                  <a:cubicBezTo>
                    <a:pt x="108" y="55"/>
                    <a:pt x="108" y="55"/>
                    <a:pt x="108" y="55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0" name="Freeform 241">
              <a:extLst>
                <a:ext uri="{FF2B5EF4-FFF2-40B4-BE49-F238E27FC236}">
                  <a16:creationId xmlns:a16="http://schemas.microsoft.com/office/drawing/2014/main" id="{DCB37F1F-D815-204A-A322-6597A826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958" y="4899630"/>
              <a:ext cx="385346" cy="266072"/>
            </a:xfrm>
            <a:custGeom>
              <a:avLst/>
              <a:gdLst>
                <a:gd name="T0" fmla="*/ 352 w 371"/>
                <a:gd name="T1" fmla="*/ 253 h 254"/>
                <a:gd name="T2" fmla="*/ 352 w 371"/>
                <a:gd name="T3" fmla="*/ 253 h 254"/>
                <a:gd name="T4" fmla="*/ 18 w 371"/>
                <a:gd name="T5" fmla="*/ 253 h 254"/>
                <a:gd name="T6" fmla="*/ 0 w 371"/>
                <a:gd name="T7" fmla="*/ 235 h 254"/>
                <a:gd name="T8" fmla="*/ 0 w 371"/>
                <a:gd name="T9" fmla="*/ 19 h 254"/>
                <a:gd name="T10" fmla="*/ 18 w 371"/>
                <a:gd name="T11" fmla="*/ 0 h 254"/>
                <a:gd name="T12" fmla="*/ 352 w 371"/>
                <a:gd name="T13" fmla="*/ 0 h 254"/>
                <a:gd name="T14" fmla="*/ 370 w 371"/>
                <a:gd name="T15" fmla="*/ 19 h 254"/>
                <a:gd name="T16" fmla="*/ 370 w 371"/>
                <a:gd name="T17" fmla="*/ 73 h 254"/>
                <a:gd name="T18" fmla="*/ 352 w 371"/>
                <a:gd name="T19" fmla="*/ 91 h 254"/>
                <a:gd name="T20" fmla="*/ 343 w 371"/>
                <a:gd name="T21" fmla="*/ 73 h 254"/>
                <a:gd name="T22" fmla="*/ 343 w 371"/>
                <a:gd name="T23" fmla="*/ 28 h 254"/>
                <a:gd name="T24" fmla="*/ 36 w 371"/>
                <a:gd name="T25" fmla="*/ 28 h 254"/>
                <a:gd name="T26" fmla="*/ 36 w 371"/>
                <a:gd name="T27" fmla="*/ 226 h 254"/>
                <a:gd name="T28" fmla="*/ 343 w 371"/>
                <a:gd name="T29" fmla="*/ 226 h 254"/>
                <a:gd name="T30" fmla="*/ 343 w 371"/>
                <a:gd name="T31" fmla="*/ 181 h 254"/>
                <a:gd name="T32" fmla="*/ 352 w 371"/>
                <a:gd name="T33" fmla="*/ 163 h 254"/>
                <a:gd name="T34" fmla="*/ 370 w 371"/>
                <a:gd name="T35" fmla="*/ 181 h 254"/>
                <a:gd name="T36" fmla="*/ 370 w 371"/>
                <a:gd name="T37" fmla="*/ 235 h 254"/>
                <a:gd name="T38" fmla="*/ 352 w 371"/>
                <a:gd name="T3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1" h="254">
                  <a:moveTo>
                    <a:pt x="352" y="253"/>
                  </a:moveTo>
                  <a:lnTo>
                    <a:pt x="352" y="253"/>
                  </a:lnTo>
                  <a:cubicBezTo>
                    <a:pt x="18" y="253"/>
                    <a:pt x="18" y="253"/>
                    <a:pt x="18" y="253"/>
                  </a:cubicBezTo>
                  <a:cubicBezTo>
                    <a:pt x="9" y="253"/>
                    <a:pt x="0" y="244"/>
                    <a:pt x="0" y="23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61" y="0"/>
                    <a:pt x="370" y="0"/>
                    <a:pt x="370" y="19"/>
                  </a:cubicBezTo>
                  <a:cubicBezTo>
                    <a:pt x="370" y="73"/>
                    <a:pt x="370" y="73"/>
                    <a:pt x="370" y="73"/>
                  </a:cubicBezTo>
                  <a:cubicBezTo>
                    <a:pt x="370" y="82"/>
                    <a:pt x="361" y="91"/>
                    <a:pt x="352" y="91"/>
                  </a:cubicBezTo>
                  <a:cubicBezTo>
                    <a:pt x="343" y="91"/>
                    <a:pt x="343" y="82"/>
                    <a:pt x="343" y="73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343" y="226"/>
                    <a:pt x="343" y="226"/>
                    <a:pt x="343" y="226"/>
                  </a:cubicBezTo>
                  <a:cubicBezTo>
                    <a:pt x="343" y="181"/>
                    <a:pt x="343" y="181"/>
                    <a:pt x="343" y="181"/>
                  </a:cubicBezTo>
                  <a:cubicBezTo>
                    <a:pt x="343" y="172"/>
                    <a:pt x="343" y="163"/>
                    <a:pt x="352" y="163"/>
                  </a:cubicBezTo>
                  <a:cubicBezTo>
                    <a:pt x="361" y="163"/>
                    <a:pt x="370" y="172"/>
                    <a:pt x="370" y="181"/>
                  </a:cubicBezTo>
                  <a:cubicBezTo>
                    <a:pt x="370" y="235"/>
                    <a:pt x="370" y="235"/>
                    <a:pt x="370" y="235"/>
                  </a:cubicBezTo>
                  <a:cubicBezTo>
                    <a:pt x="370" y="244"/>
                    <a:pt x="361" y="253"/>
                    <a:pt x="352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1" name="Freeform 242">
              <a:extLst>
                <a:ext uri="{FF2B5EF4-FFF2-40B4-BE49-F238E27FC236}">
                  <a16:creationId xmlns:a16="http://schemas.microsoft.com/office/drawing/2014/main" id="{97EF6847-DB67-4549-A7F0-29C3B2D7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6221" y="6555703"/>
              <a:ext cx="247723" cy="977126"/>
            </a:xfrm>
            <a:custGeom>
              <a:avLst/>
              <a:gdLst>
                <a:gd name="T0" fmla="*/ 117 w 236"/>
                <a:gd name="T1" fmla="*/ 938 h 939"/>
                <a:gd name="T2" fmla="*/ 117 w 236"/>
                <a:gd name="T3" fmla="*/ 938 h 939"/>
                <a:gd name="T4" fmla="*/ 81 w 236"/>
                <a:gd name="T5" fmla="*/ 920 h 939"/>
                <a:gd name="T6" fmla="*/ 63 w 236"/>
                <a:gd name="T7" fmla="*/ 884 h 939"/>
                <a:gd name="T8" fmla="*/ 63 w 236"/>
                <a:gd name="T9" fmla="*/ 694 h 939"/>
                <a:gd name="T10" fmla="*/ 81 w 236"/>
                <a:gd name="T11" fmla="*/ 676 h 939"/>
                <a:gd name="T12" fmla="*/ 81 w 236"/>
                <a:gd name="T13" fmla="*/ 676 h 939"/>
                <a:gd name="T14" fmla="*/ 99 w 236"/>
                <a:gd name="T15" fmla="*/ 694 h 939"/>
                <a:gd name="T16" fmla="*/ 99 w 236"/>
                <a:gd name="T17" fmla="*/ 884 h 939"/>
                <a:gd name="T18" fmla="*/ 99 w 236"/>
                <a:gd name="T19" fmla="*/ 893 h 939"/>
                <a:gd name="T20" fmla="*/ 126 w 236"/>
                <a:gd name="T21" fmla="*/ 893 h 939"/>
                <a:gd name="T22" fmla="*/ 135 w 236"/>
                <a:gd name="T23" fmla="*/ 884 h 939"/>
                <a:gd name="T24" fmla="*/ 135 w 236"/>
                <a:gd name="T25" fmla="*/ 334 h 939"/>
                <a:gd name="T26" fmla="*/ 144 w 236"/>
                <a:gd name="T27" fmla="*/ 316 h 939"/>
                <a:gd name="T28" fmla="*/ 189 w 236"/>
                <a:gd name="T29" fmla="*/ 244 h 939"/>
                <a:gd name="T30" fmla="*/ 199 w 236"/>
                <a:gd name="T31" fmla="*/ 244 h 939"/>
                <a:gd name="T32" fmla="*/ 172 w 236"/>
                <a:gd name="T33" fmla="*/ 90 h 939"/>
                <a:gd name="T34" fmla="*/ 117 w 236"/>
                <a:gd name="T35" fmla="*/ 36 h 939"/>
                <a:gd name="T36" fmla="*/ 63 w 236"/>
                <a:gd name="T37" fmla="*/ 81 h 939"/>
                <a:gd name="T38" fmla="*/ 36 w 236"/>
                <a:gd name="T39" fmla="*/ 244 h 939"/>
                <a:gd name="T40" fmla="*/ 36 w 236"/>
                <a:gd name="T41" fmla="*/ 244 h 939"/>
                <a:gd name="T42" fmla="*/ 36 w 236"/>
                <a:gd name="T43" fmla="*/ 244 h 939"/>
                <a:gd name="T44" fmla="*/ 90 w 236"/>
                <a:gd name="T45" fmla="*/ 316 h 939"/>
                <a:gd name="T46" fmla="*/ 99 w 236"/>
                <a:gd name="T47" fmla="*/ 334 h 939"/>
                <a:gd name="T48" fmla="*/ 99 w 236"/>
                <a:gd name="T49" fmla="*/ 578 h 939"/>
                <a:gd name="T50" fmla="*/ 81 w 236"/>
                <a:gd name="T51" fmla="*/ 596 h 939"/>
                <a:gd name="T52" fmla="*/ 81 w 236"/>
                <a:gd name="T53" fmla="*/ 596 h 939"/>
                <a:gd name="T54" fmla="*/ 63 w 236"/>
                <a:gd name="T55" fmla="*/ 578 h 939"/>
                <a:gd name="T56" fmla="*/ 72 w 236"/>
                <a:gd name="T57" fmla="*/ 343 h 939"/>
                <a:gd name="T58" fmla="*/ 9 w 236"/>
                <a:gd name="T59" fmla="*/ 244 h 939"/>
                <a:gd name="T60" fmla="*/ 36 w 236"/>
                <a:gd name="T61" fmla="*/ 72 h 939"/>
                <a:gd name="T62" fmla="*/ 117 w 236"/>
                <a:gd name="T63" fmla="*/ 0 h 939"/>
                <a:gd name="T64" fmla="*/ 208 w 236"/>
                <a:gd name="T65" fmla="*/ 81 h 939"/>
                <a:gd name="T66" fmla="*/ 226 w 236"/>
                <a:gd name="T67" fmla="*/ 244 h 939"/>
                <a:gd name="T68" fmla="*/ 163 w 236"/>
                <a:gd name="T69" fmla="*/ 343 h 939"/>
                <a:gd name="T70" fmla="*/ 172 w 236"/>
                <a:gd name="T71" fmla="*/ 884 h 939"/>
                <a:gd name="T72" fmla="*/ 153 w 236"/>
                <a:gd name="T73" fmla="*/ 920 h 939"/>
                <a:gd name="T74" fmla="*/ 117 w 236"/>
                <a:gd name="T75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6" h="939">
                  <a:moveTo>
                    <a:pt x="117" y="938"/>
                  </a:moveTo>
                  <a:lnTo>
                    <a:pt x="117" y="938"/>
                  </a:lnTo>
                  <a:cubicBezTo>
                    <a:pt x="99" y="938"/>
                    <a:pt x="90" y="929"/>
                    <a:pt x="81" y="920"/>
                  </a:cubicBezTo>
                  <a:cubicBezTo>
                    <a:pt x="72" y="911"/>
                    <a:pt x="63" y="893"/>
                    <a:pt x="63" y="884"/>
                  </a:cubicBezTo>
                  <a:cubicBezTo>
                    <a:pt x="63" y="694"/>
                    <a:pt x="63" y="694"/>
                    <a:pt x="63" y="694"/>
                  </a:cubicBezTo>
                  <a:cubicBezTo>
                    <a:pt x="63" y="685"/>
                    <a:pt x="72" y="676"/>
                    <a:pt x="81" y="676"/>
                  </a:cubicBezTo>
                  <a:lnTo>
                    <a:pt x="81" y="676"/>
                  </a:lnTo>
                  <a:cubicBezTo>
                    <a:pt x="90" y="676"/>
                    <a:pt x="99" y="685"/>
                    <a:pt x="99" y="694"/>
                  </a:cubicBezTo>
                  <a:cubicBezTo>
                    <a:pt x="99" y="884"/>
                    <a:pt x="99" y="884"/>
                    <a:pt x="99" y="884"/>
                  </a:cubicBezTo>
                  <a:lnTo>
                    <a:pt x="99" y="893"/>
                  </a:lnTo>
                  <a:cubicBezTo>
                    <a:pt x="108" y="902"/>
                    <a:pt x="126" y="902"/>
                    <a:pt x="126" y="893"/>
                  </a:cubicBezTo>
                  <a:cubicBezTo>
                    <a:pt x="135" y="893"/>
                    <a:pt x="135" y="884"/>
                    <a:pt x="135" y="884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26" y="325"/>
                    <a:pt x="135" y="325"/>
                    <a:pt x="144" y="316"/>
                  </a:cubicBezTo>
                  <a:cubicBezTo>
                    <a:pt x="172" y="307"/>
                    <a:pt x="189" y="280"/>
                    <a:pt x="189" y="244"/>
                  </a:cubicBezTo>
                  <a:lnTo>
                    <a:pt x="199" y="244"/>
                  </a:lnTo>
                  <a:cubicBezTo>
                    <a:pt x="199" y="189"/>
                    <a:pt x="189" y="135"/>
                    <a:pt x="172" y="90"/>
                  </a:cubicBezTo>
                  <a:cubicBezTo>
                    <a:pt x="163" y="54"/>
                    <a:pt x="135" y="36"/>
                    <a:pt x="117" y="36"/>
                  </a:cubicBezTo>
                  <a:cubicBezTo>
                    <a:pt x="99" y="36"/>
                    <a:pt x="72" y="54"/>
                    <a:pt x="63" y="81"/>
                  </a:cubicBezTo>
                  <a:cubicBezTo>
                    <a:pt x="36" y="144"/>
                    <a:pt x="27" y="199"/>
                    <a:pt x="36" y="244"/>
                  </a:cubicBezTo>
                  <a:lnTo>
                    <a:pt x="36" y="244"/>
                  </a:lnTo>
                  <a:lnTo>
                    <a:pt x="36" y="244"/>
                  </a:lnTo>
                  <a:cubicBezTo>
                    <a:pt x="36" y="280"/>
                    <a:pt x="63" y="307"/>
                    <a:pt x="90" y="316"/>
                  </a:cubicBezTo>
                  <a:cubicBezTo>
                    <a:pt x="99" y="325"/>
                    <a:pt x="99" y="325"/>
                    <a:pt x="99" y="334"/>
                  </a:cubicBezTo>
                  <a:cubicBezTo>
                    <a:pt x="99" y="578"/>
                    <a:pt x="99" y="578"/>
                    <a:pt x="99" y="578"/>
                  </a:cubicBezTo>
                  <a:cubicBezTo>
                    <a:pt x="99" y="587"/>
                    <a:pt x="90" y="596"/>
                    <a:pt x="81" y="596"/>
                  </a:cubicBezTo>
                  <a:lnTo>
                    <a:pt x="81" y="596"/>
                  </a:lnTo>
                  <a:cubicBezTo>
                    <a:pt x="72" y="596"/>
                    <a:pt x="63" y="587"/>
                    <a:pt x="63" y="578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27" y="325"/>
                    <a:pt x="9" y="289"/>
                    <a:pt x="9" y="244"/>
                  </a:cubicBezTo>
                  <a:cubicBezTo>
                    <a:pt x="0" y="199"/>
                    <a:pt x="9" y="135"/>
                    <a:pt x="36" y="72"/>
                  </a:cubicBezTo>
                  <a:cubicBezTo>
                    <a:pt x="45" y="27"/>
                    <a:pt x="81" y="0"/>
                    <a:pt x="117" y="0"/>
                  </a:cubicBezTo>
                  <a:cubicBezTo>
                    <a:pt x="153" y="0"/>
                    <a:pt x="189" y="36"/>
                    <a:pt x="208" y="81"/>
                  </a:cubicBezTo>
                  <a:cubicBezTo>
                    <a:pt x="217" y="126"/>
                    <a:pt x="235" y="189"/>
                    <a:pt x="226" y="244"/>
                  </a:cubicBezTo>
                  <a:cubicBezTo>
                    <a:pt x="226" y="289"/>
                    <a:pt x="199" y="325"/>
                    <a:pt x="163" y="343"/>
                  </a:cubicBezTo>
                  <a:cubicBezTo>
                    <a:pt x="172" y="884"/>
                    <a:pt x="172" y="884"/>
                    <a:pt x="172" y="884"/>
                  </a:cubicBezTo>
                  <a:cubicBezTo>
                    <a:pt x="172" y="893"/>
                    <a:pt x="163" y="911"/>
                    <a:pt x="153" y="920"/>
                  </a:cubicBezTo>
                  <a:cubicBezTo>
                    <a:pt x="144" y="929"/>
                    <a:pt x="135" y="938"/>
                    <a:pt x="117" y="9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2" name="Freeform 243">
              <a:extLst>
                <a:ext uri="{FF2B5EF4-FFF2-40B4-BE49-F238E27FC236}">
                  <a16:creationId xmlns:a16="http://schemas.microsoft.com/office/drawing/2014/main" id="{735565DE-6B6A-B343-9B41-64956F49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93" y="6789661"/>
              <a:ext cx="224787" cy="743168"/>
            </a:xfrm>
            <a:custGeom>
              <a:avLst/>
              <a:gdLst>
                <a:gd name="T0" fmla="*/ 108 w 218"/>
                <a:gd name="T1" fmla="*/ 712 h 713"/>
                <a:gd name="T2" fmla="*/ 108 w 218"/>
                <a:gd name="T3" fmla="*/ 712 h 713"/>
                <a:gd name="T4" fmla="*/ 72 w 218"/>
                <a:gd name="T5" fmla="*/ 694 h 713"/>
                <a:gd name="T6" fmla="*/ 54 w 218"/>
                <a:gd name="T7" fmla="*/ 658 h 713"/>
                <a:gd name="T8" fmla="*/ 63 w 218"/>
                <a:gd name="T9" fmla="*/ 135 h 713"/>
                <a:gd name="T10" fmla="*/ 18 w 218"/>
                <a:gd name="T11" fmla="*/ 99 h 713"/>
                <a:gd name="T12" fmla="*/ 9 w 218"/>
                <a:gd name="T13" fmla="*/ 54 h 713"/>
                <a:gd name="T14" fmla="*/ 9 w 218"/>
                <a:gd name="T15" fmla="*/ 18 h 713"/>
                <a:gd name="T16" fmla="*/ 27 w 218"/>
                <a:gd name="T17" fmla="*/ 0 h 713"/>
                <a:gd name="T18" fmla="*/ 190 w 218"/>
                <a:gd name="T19" fmla="*/ 0 h 713"/>
                <a:gd name="T20" fmla="*/ 208 w 218"/>
                <a:gd name="T21" fmla="*/ 18 h 713"/>
                <a:gd name="T22" fmla="*/ 208 w 218"/>
                <a:gd name="T23" fmla="*/ 54 h 713"/>
                <a:gd name="T24" fmla="*/ 199 w 218"/>
                <a:gd name="T25" fmla="*/ 99 h 713"/>
                <a:gd name="T26" fmla="*/ 153 w 218"/>
                <a:gd name="T27" fmla="*/ 144 h 713"/>
                <a:gd name="T28" fmla="*/ 127 w 218"/>
                <a:gd name="T29" fmla="*/ 144 h 713"/>
                <a:gd name="T30" fmla="*/ 127 w 218"/>
                <a:gd name="T31" fmla="*/ 117 h 713"/>
                <a:gd name="T32" fmla="*/ 172 w 218"/>
                <a:gd name="T33" fmla="*/ 81 h 713"/>
                <a:gd name="T34" fmla="*/ 181 w 218"/>
                <a:gd name="T35" fmla="*/ 63 h 713"/>
                <a:gd name="T36" fmla="*/ 172 w 218"/>
                <a:gd name="T37" fmla="*/ 36 h 713"/>
                <a:gd name="T38" fmla="*/ 45 w 218"/>
                <a:gd name="T39" fmla="*/ 36 h 713"/>
                <a:gd name="T40" fmla="*/ 36 w 218"/>
                <a:gd name="T41" fmla="*/ 63 h 713"/>
                <a:gd name="T42" fmla="*/ 45 w 218"/>
                <a:gd name="T43" fmla="*/ 81 h 713"/>
                <a:gd name="T44" fmla="*/ 90 w 218"/>
                <a:gd name="T45" fmla="*/ 117 h 713"/>
                <a:gd name="T46" fmla="*/ 90 w 218"/>
                <a:gd name="T47" fmla="*/ 135 h 713"/>
                <a:gd name="T48" fmla="*/ 90 w 218"/>
                <a:gd name="T49" fmla="*/ 658 h 713"/>
                <a:gd name="T50" fmla="*/ 99 w 218"/>
                <a:gd name="T51" fmla="*/ 667 h 713"/>
                <a:gd name="T52" fmla="*/ 127 w 218"/>
                <a:gd name="T53" fmla="*/ 667 h 713"/>
                <a:gd name="T54" fmla="*/ 127 w 218"/>
                <a:gd name="T55" fmla="*/ 658 h 713"/>
                <a:gd name="T56" fmla="*/ 127 w 218"/>
                <a:gd name="T57" fmla="*/ 244 h 713"/>
                <a:gd name="T58" fmla="*/ 145 w 218"/>
                <a:gd name="T59" fmla="*/ 226 h 713"/>
                <a:gd name="T60" fmla="*/ 145 w 218"/>
                <a:gd name="T61" fmla="*/ 226 h 713"/>
                <a:gd name="T62" fmla="*/ 153 w 218"/>
                <a:gd name="T63" fmla="*/ 244 h 713"/>
                <a:gd name="T64" fmla="*/ 163 w 218"/>
                <a:gd name="T65" fmla="*/ 658 h 713"/>
                <a:gd name="T66" fmla="*/ 145 w 218"/>
                <a:gd name="T67" fmla="*/ 694 h 713"/>
                <a:gd name="T68" fmla="*/ 108 w 218"/>
                <a:gd name="T6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713">
                  <a:moveTo>
                    <a:pt x="108" y="712"/>
                  </a:moveTo>
                  <a:lnTo>
                    <a:pt x="108" y="712"/>
                  </a:lnTo>
                  <a:cubicBezTo>
                    <a:pt x="90" y="712"/>
                    <a:pt x="81" y="703"/>
                    <a:pt x="72" y="694"/>
                  </a:cubicBezTo>
                  <a:cubicBezTo>
                    <a:pt x="63" y="685"/>
                    <a:pt x="54" y="667"/>
                    <a:pt x="54" y="658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9" y="90"/>
                    <a:pt x="0" y="72"/>
                    <a:pt x="9" y="5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8" y="9"/>
                    <a:pt x="18" y="0"/>
                    <a:pt x="2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9" y="0"/>
                    <a:pt x="199" y="9"/>
                    <a:pt x="208" y="18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17" y="72"/>
                    <a:pt x="208" y="90"/>
                    <a:pt x="199" y="99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45" y="153"/>
                    <a:pt x="136" y="153"/>
                    <a:pt x="127" y="144"/>
                  </a:cubicBezTo>
                  <a:cubicBezTo>
                    <a:pt x="117" y="135"/>
                    <a:pt x="117" y="126"/>
                    <a:pt x="127" y="117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81" y="72"/>
                    <a:pt x="181" y="63"/>
                    <a:pt x="181" y="63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72"/>
                    <a:pt x="45" y="81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0" y="126"/>
                    <a:pt x="90" y="126"/>
                    <a:pt x="90" y="135"/>
                  </a:cubicBezTo>
                  <a:cubicBezTo>
                    <a:pt x="90" y="658"/>
                    <a:pt x="90" y="658"/>
                    <a:pt x="90" y="658"/>
                  </a:cubicBezTo>
                  <a:cubicBezTo>
                    <a:pt x="90" y="658"/>
                    <a:pt x="90" y="667"/>
                    <a:pt x="99" y="667"/>
                  </a:cubicBezTo>
                  <a:cubicBezTo>
                    <a:pt x="99" y="676"/>
                    <a:pt x="117" y="676"/>
                    <a:pt x="127" y="667"/>
                  </a:cubicBezTo>
                  <a:lnTo>
                    <a:pt x="127" y="658"/>
                  </a:lnTo>
                  <a:cubicBezTo>
                    <a:pt x="127" y="244"/>
                    <a:pt x="127" y="244"/>
                    <a:pt x="127" y="244"/>
                  </a:cubicBezTo>
                  <a:cubicBezTo>
                    <a:pt x="127" y="235"/>
                    <a:pt x="136" y="226"/>
                    <a:pt x="145" y="226"/>
                  </a:cubicBezTo>
                  <a:lnTo>
                    <a:pt x="145" y="226"/>
                  </a:lnTo>
                  <a:cubicBezTo>
                    <a:pt x="153" y="226"/>
                    <a:pt x="153" y="235"/>
                    <a:pt x="153" y="244"/>
                  </a:cubicBezTo>
                  <a:cubicBezTo>
                    <a:pt x="163" y="658"/>
                    <a:pt x="163" y="658"/>
                    <a:pt x="163" y="658"/>
                  </a:cubicBezTo>
                  <a:cubicBezTo>
                    <a:pt x="163" y="667"/>
                    <a:pt x="153" y="685"/>
                    <a:pt x="145" y="694"/>
                  </a:cubicBezTo>
                  <a:cubicBezTo>
                    <a:pt x="136" y="703"/>
                    <a:pt x="127" y="712"/>
                    <a:pt x="108" y="7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3" name="Freeform 244">
              <a:extLst>
                <a:ext uri="{FF2B5EF4-FFF2-40B4-BE49-F238E27FC236}">
                  <a16:creationId xmlns:a16="http://schemas.microsoft.com/office/drawing/2014/main" id="{08AB489E-B28D-5348-AA31-1FC72C0D6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742" y="6555703"/>
              <a:ext cx="41289" cy="275247"/>
            </a:xfrm>
            <a:custGeom>
              <a:avLst/>
              <a:gdLst>
                <a:gd name="T0" fmla="*/ 18 w 38"/>
                <a:gd name="T1" fmla="*/ 262 h 263"/>
                <a:gd name="T2" fmla="*/ 18 w 38"/>
                <a:gd name="T3" fmla="*/ 262 h 263"/>
                <a:gd name="T4" fmla="*/ 0 w 38"/>
                <a:gd name="T5" fmla="*/ 244 h 263"/>
                <a:gd name="T6" fmla="*/ 0 w 38"/>
                <a:gd name="T7" fmla="*/ 18 h 263"/>
                <a:gd name="T8" fmla="*/ 18 w 38"/>
                <a:gd name="T9" fmla="*/ 0 h 263"/>
                <a:gd name="T10" fmla="*/ 37 w 38"/>
                <a:gd name="T11" fmla="*/ 18 h 263"/>
                <a:gd name="T12" fmla="*/ 37 w 38"/>
                <a:gd name="T13" fmla="*/ 244 h 263"/>
                <a:gd name="T14" fmla="*/ 18 w 38"/>
                <a:gd name="T15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63">
                  <a:moveTo>
                    <a:pt x="18" y="262"/>
                  </a:moveTo>
                  <a:lnTo>
                    <a:pt x="18" y="262"/>
                  </a:lnTo>
                  <a:cubicBezTo>
                    <a:pt x="9" y="262"/>
                    <a:pt x="0" y="253"/>
                    <a:pt x="0" y="2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7" y="9"/>
                    <a:pt x="37" y="18"/>
                  </a:cubicBezTo>
                  <a:cubicBezTo>
                    <a:pt x="37" y="244"/>
                    <a:pt x="37" y="244"/>
                    <a:pt x="37" y="244"/>
                  </a:cubicBezTo>
                  <a:cubicBezTo>
                    <a:pt x="37" y="253"/>
                    <a:pt x="27" y="262"/>
                    <a:pt x="18" y="2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4" name="Freeform 245">
              <a:extLst>
                <a:ext uri="{FF2B5EF4-FFF2-40B4-BE49-F238E27FC236}">
                  <a16:creationId xmlns:a16="http://schemas.microsoft.com/office/drawing/2014/main" id="{42DBDEF5-116D-D34A-80FE-C7AA6FD1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966" y="6555703"/>
              <a:ext cx="59638" cy="275247"/>
            </a:xfrm>
            <a:custGeom>
              <a:avLst/>
              <a:gdLst>
                <a:gd name="T0" fmla="*/ 37 w 56"/>
                <a:gd name="T1" fmla="*/ 262 h 263"/>
                <a:gd name="T2" fmla="*/ 37 w 56"/>
                <a:gd name="T3" fmla="*/ 262 h 263"/>
                <a:gd name="T4" fmla="*/ 19 w 56"/>
                <a:gd name="T5" fmla="*/ 244 h 263"/>
                <a:gd name="T6" fmla="*/ 0 w 56"/>
                <a:gd name="T7" fmla="*/ 18 h 263"/>
                <a:gd name="T8" fmla="*/ 19 w 56"/>
                <a:gd name="T9" fmla="*/ 0 h 263"/>
                <a:gd name="T10" fmla="*/ 37 w 56"/>
                <a:gd name="T11" fmla="*/ 18 h 263"/>
                <a:gd name="T12" fmla="*/ 55 w 56"/>
                <a:gd name="T13" fmla="*/ 244 h 263"/>
                <a:gd name="T14" fmla="*/ 37 w 56"/>
                <a:gd name="T15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63">
                  <a:moveTo>
                    <a:pt x="37" y="262"/>
                  </a:moveTo>
                  <a:lnTo>
                    <a:pt x="37" y="262"/>
                  </a:lnTo>
                  <a:cubicBezTo>
                    <a:pt x="28" y="262"/>
                    <a:pt x="19" y="253"/>
                    <a:pt x="19" y="2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55" y="244"/>
                    <a:pt x="55" y="244"/>
                    <a:pt x="55" y="244"/>
                  </a:cubicBezTo>
                  <a:cubicBezTo>
                    <a:pt x="55" y="253"/>
                    <a:pt x="46" y="262"/>
                    <a:pt x="37" y="2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5" name="Freeform 246">
              <a:extLst>
                <a:ext uri="{FF2B5EF4-FFF2-40B4-BE49-F238E27FC236}">
                  <a16:creationId xmlns:a16="http://schemas.microsoft.com/office/drawing/2014/main" id="{17B15856-29AE-9040-98A1-AADFB23E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168" y="6555703"/>
              <a:ext cx="55049" cy="275247"/>
            </a:xfrm>
            <a:custGeom>
              <a:avLst/>
              <a:gdLst>
                <a:gd name="T0" fmla="*/ 18 w 55"/>
                <a:gd name="T1" fmla="*/ 262 h 263"/>
                <a:gd name="T2" fmla="*/ 18 w 55"/>
                <a:gd name="T3" fmla="*/ 262 h 263"/>
                <a:gd name="T4" fmla="*/ 18 w 55"/>
                <a:gd name="T5" fmla="*/ 262 h 263"/>
                <a:gd name="T6" fmla="*/ 9 w 55"/>
                <a:gd name="T7" fmla="*/ 244 h 263"/>
                <a:gd name="T8" fmla="*/ 18 w 55"/>
                <a:gd name="T9" fmla="*/ 18 h 263"/>
                <a:gd name="T10" fmla="*/ 36 w 55"/>
                <a:gd name="T11" fmla="*/ 0 h 263"/>
                <a:gd name="T12" fmla="*/ 54 w 55"/>
                <a:gd name="T13" fmla="*/ 18 h 263"/>
                <a:gd name="T14" fmla="*/ 36 w 55"/>
                <a:gd name="T15" fmla="*/ 244 h 263"/>
                <a:gd name="T16" fmla="*/ 18 w 55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63">
                  <a:moveTo>
                    <a:pt x="18" y="262"/>
                  </a:moveTo>
                  <a:lnTo>
                    <a:pt x="18" y="262"/>
                  </a:lnTo>
                  <a:lnTo>
                    <a:pt x="18" y="262"/>
                  </a:lnTo>
                  <a:cubicBezTo>
                    <a:pt x="9" y="262"/>
                    <a:pt x="0" y="253"/>
                    <a:pt x="9" y="24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9"/>
                    <a:pt x="27" y="0"/>
                    <a:pt x="36" y="0"/>
                  </a:cubicBezTo>
                  <a:cubicBezTo>
                    <a:pt x="45" y="0"/>
                    <a:pt x="54" y="9"/>
                    <a:pt x="54" y="18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36" y="253"/>
                    <a:pt x="27" y="262"/>
                    <a:pt x="18" y="2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6" name="Freeform 247">
              <a:extLst>
                <a:ext uri="{FF2B5EF4-FFF2-40B4-BE49-F238E27FC236}">
                  <a16:creationId xmlns:a16="http://schemas.microsoft.com/office/drawing/2014/main" id="{DB16E8C9-BA05-6D4F-9928-042A38A7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654" y="6555703"/>
              <a:ext cx="169734" cy="977126"/>
            </a:xfrm>
            <a:custGeom>
              <a:avLst/>
              <a:gdLst>
                <a:gd name="T0" fmla="*/ 108 w 164"/>
                <a:gd name="T1" fmla="*/ 938 h 939"/>
                <a:gd name="T2" fmla="*/ 108 w 164"/>
                <a:gd name="T3" fmla="*/ 938 h 939"/>
                <a:gd name="T4" fmla="*/ 72 w 164"/>
                <a:gd name="T5" fmla="*/ 920 h 939"/>
                <a:gd name="T6" fmla="*/ 54 w 164"/>
                <a:gd name="T7" fmla="*/ 884 h 939"/>
                <a:gd name="T8" fmla="*/ 54 w 164"/>
                <a:gd name="T9" fmla="*/ 596 h 939"/>
                <a:gd name="T10" fmla="*/ 54 w 164"/>
                <a:gd name="T11" fmla="*/ 596 h 939"/>
                <a:gd name="T12" fmla="*/ 54 w 164"/>
                <a:gd name="T13" fmla="*/ 596 h 939"/>
                <a:gd name="T14" fmla="*/ 45 w 164"/>
                <a:gd name="T15" fmla="*/ 596 h 939"/>
                <a:gd name="T16" fmla="*/ 9 w 164"/>
                <a:gd name="T17" fmla="*/ 587 h 939"/>
                <a:gd name="T18" fmla="*/ 0 w 164"/>
                <a:gd name="T19" fmla="*/ 551 h 939"/>
                <a:gd name="T20" fmla="*/ 63 w 164"/>
                <a:gd name="T21" fmla="*/ 45 h 939"/>
                <a:gd name="T22" fmla="*/ 99 w 164"/>
                <a:gd name="T23" fmla="*/ 0 h 939"/>
                <a:gd name="T24" fmla="*/ 144 w 164"/>
                <a:gd name="T25" fmla="*/ 18 h 939"/>
                <a:gd name="T26" fmla="*/ 163 w 164"/>
                <a:gd name="T27" fmla="*/ 54 h 939"/>
                <a:gd name="T28" fmla="*/ 154 w 164"/>
                <a:gd name="T29" fmla="*/ 578 h 939"/>
                <a:gd name="T30" fmla="*/ 144 w 164"/>
                <a:gd name="T31" fmla="*/ 596 h 939"/>
                <a:gd name="T32" fmla="*/ 127 w 164"/>
                <a:gd name="T33" fmla="*/ 578 h 939"/>
                <a:gd name="T34" fmla="*/ 127 w 164"/>
                <a:gd name="T35" fmla="*/ 54 h 939"/>
                <a:gd name="T36" fmla="*/ 118 w 164"/>
                <a:gd name="T37" fmla="*/ 36 h 939"/>
                <a:gd name="T38" fmla="*/ 108 w 164"/>
                <a:gd name="T39" fmla="*/ 36 h 939"/>
                <a:gd name="T40" fmla="*/ 99 w 164"/>
                <a:gd name="T41" fmla="*/ 54 h 939"/>
                <a:gd name="T42" fmla="*/ 36 w 164"/>
                <a:gd name="T43" fmla="*/ 551 h 939"/>
                <a:gd name="T44" fmla="*/ 36 w 164"/>
                <a:gd name="T45" fmla="*/ 560 h 939"/>
                <a:gd name="T46" fmla="*/ 45 w 164"/>
                <a:gd name="T47" fmla="*/ 560 h 939"/>
                <a:gd name="T48" fmla="*/ 54 w 164"/>
                <a:gd name="T49" fmla="*/ 560 h 939"/>
                <a:gd name="T50" fmla="*/ 81 w 164"/>
                <a:gd name="T51" fmla="*/ 578 h 939"/>
                <a:gd name="T52" fmla="*/ 90 w 164"/>
                <a:gd name="T53" fmla="*/ 605 h 939"/>
                <a:gd name="T54" fmla="*/ 90 w 164"/>
                <a:gd name="T55" fmla="*/ 884 h 939"/>
                <a:gd name="T56" fmla="*/ 90 w 164"/>
                <a:gd name="T57" fmla="*/ 893 h 939"/>
                <a:gd name="T58" fmla="*/ 118 w 164"/>
                <a:gd name="T59" fmla="*/ 893 h 939"/>
                <a:gd name="T60" fmla="*/ 127 w 164"/>
                <a:gd name="T61" fmla="*/ 884 h 939"/>
                <a:gd name="T62" fmla="*/ 127 w 164"/>
                <a:gd name="T63" fmla="*/ 694 h 939"/>
                <a:gd name="T64" fmla="*/ 144 w 164"/>
                <a:gd name="T65" fmla="*/ 676 h 939"/>
                <a:gd name="T66" fmla="*/ 144 w 164"/>
                <a:gd name="T67" fmla="*/ 676 h 939"/>
                <a:gd name="T68" fmla="*/ 163 w 164"/>
                <a:gd name="T69" fmla="*/ 694 h 939"/>
                <a:gd name="T70" fmla="*/ 163 w 164"/>
                <a:gd name="T71" fmla="*/ 884 h 939"/>
                <a:gd name="T72" fmla="*/ 144 w 164"/>
                <a:gd name="T73" fmla="*/ 920 h 939"/>
                <a:gd name="T74" fmla="*/ 108 w 164"/>
                <a:gd name="T75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939">
                  <a:moveTo>
                    <a:pt x="108" y="938"/>
                  </a:moveTo>
                  <a:lnTo>
                    <a:pt x="108" y="938"/>
                  </a:lnTo>
                  <a:cubicBezTo>
                    <a:pt x="90" y="938"/>
                    <a:pt x="81" y="929"/>
                    <a:pt x="72" y="920"/>
                  </a:cubicBezTo>
                  <a:cubicBezTo>
                    <a:pt x="63" y="911"/>
                    <a:pt x="54" y="893"/>
                    <a:pt x="54" y="884"/>
                  </a:cubicBezTo>
                  <a:cubicBezTo>
                    <a:pt x="54" y="596"/>
                    <a:pt x="54" y="596"/>
                    <a:pt x="54" y="596"/>
                  </a:cubicBezTo>
                  <a:lnTo>
                    <a:pt x="54" y="596"/>
                  </a:lnTo>
                  <a:lnTo>
                    <a:pt x="54" y="596"/>
                  </a:lnTo>
                  <a:cubicBezTo>
                    <a:pt x="45" y="596"/>
                    <a:pt x="45" y="596"/>
                    <a:pt x="45" y="596"/>
                  </a:cubicBezTo>
                  <a:cubicBezTo>
                    <a:pt x="27" y="596"/>
                    <a:pt x="18" y="596"/>
                    <a:pt x="9" y="587"/>
                  </a:cubicBezTo>
                  <a:cubicBezTo>
                    <a:pt x="0" y="578"/>
                    <a:pt x="0" y="560"/>
                    <a:pt x="0" y="551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27"/>
                    <a:pt x="81" y="9"/>
                    <a:pt x="99" y="0"/>
                  </a:cubicBezTo>
                  <a:cubicBezTo>
                    <a:pt x="118" y="0"/>
                    <a:pt x="136" y="9"/>
                    <a:pt x="144" y="18"/>
                  </a:cubicBezTo>
                  <a:cubicBezTo>
                    <a:pt x="154" y="27"/>
                    <a:pt x="163" y="36"/>
                    <a:pt x="163" y="54"/>
                  </a:cubicBezTo>
                  <a:cubicBezTo>
                    <a:pt x="154" y="578"/>
                    <a:pt x="154" y="578"/>
                    <a:pt x="154" y="578"/>
                  </a:cubicBezTo>
                  <a:cubicBezTo>
                    <a:pt x="154" y="587"/>
                    <a:pt x="154" y="596"/>
                    <a:pt x="144" y="596"/>
                  </a:cubicBezTo>
                  <a:cubicBezTo>
                    <a:pt x="136" y="596"/>
                    <a:pt x="127" y="587"/>
                    <a:pt x="127" y="578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7" y="45"/>
                    <a:pt x="127" y="45"/>
                    <a:pt x="118" y="36"/>
                  </a:cubicBezTo>
                  <a:cubicBezTo>
                    <a:pt x="118" y="36"/>
                    <a:pt x="118" y="36"/>
                    <a:pt x="108" y="36"/>
                  </a:cubicBezTo>
                  <a:cubicBezTo>
                    <a:pt x="99" y="36"/>
                    <a:pt x="99" y="45"/>
                    <a:pt x="99" y="54"/>
                  </a:cubicBezTo>
                  <a:cubicBezTo>
                    <a:pt x="36" y="551"/>
                    <a:pt x="36" y="551"/>
                    <a:pt x="36" y="551"/>
                  </a:cubicBezTo>
                  <a:cubicBezTo>
                    <a:pt x="36" y="560"/>
                    <a:pt x="36" y="560"/>
                    <a:pt x="36" y="560"/>
                  </a:cubicBezTo>
                  <a:cubicBezTo>
                    <a:pt x="36" y="560"/>
                    <a:pt x="36" y="560"/>
                    <a:pt x="45" y="560"/>
                  </a:cubicBezTo>
                  <a:cubicBezTo>
                    <a:pt x="54" y="560"/>
                    <a:pt x="54" y="560"/>
                    <a:pt x="54" y="560"/>
                  </a:cubicBezTo>
                  <a:cubicBezTo>
                    <a:pt x="63" y="560"/>
                    <a:pt x="72" y="569"/>
                    <a:pt x="81" y="578"/>
                  </a:cubicBezTo>
                  <a:cubicBezTo>
                    <a:pt x="90" y="578"/>
                    <a:pt x="90" y="587"/>
                    <a:pt x="90" y="605"/>
                  </a:cubicBezTo>
                  <a:cubicBezTo>
                    <a:pt x="90" y="884"/>
                    <a:pt x="90" y="884"/>
                    <a:pt x="90" y="884"/>
                  </a:cubicBezTo>
                  <a:lnTo>
                    <a:pt x="90" y="893"/>
                  </a:lnTo>
                  <a:cubicBezTo>
                    <a:pt x="99" y="902"/>
                    <a:pt x="118" y="902"/>
                    <a:pt x="118" y="893"/>
                  </a:cubicBezTo>
                  <a:cubicBezTo>
                    <a:pt x="127" y="893"/>
                    <a:pt x="127" y="884"/>
                    <a:pt x="127" y="884"/>
                  </a:cubicBezTo>
                  <a:cubicBezTo>
                    <a:pt x="127" y="694"/>
                    <a:pt x="127" y="694"/>
                    <a:pt x="127" y="694"/>
                  </a:cubicBezTo>
                  <a:cubicBezTo>
                    <a:pt x="127" y="685"/>
                    <a:pt x="136" y="676"/>
                    <a:pt x="144" y="676"/>
                  </a:cubicBezTo>
                  <a:lnTo>
                    <a:pt x="144" y="676"/>
                  </a:lnTo>
                  <a:cubicBezTo>
                    <a:pt x="154" y="676"/>
                    <a:pt x="154" y="685"/>
                    <a:pt x="163" y="694"/>
                  </a:cubicBezTo>
                  <a:cubicBezTo>
                    <a:pt x="163" y="884"/>
                    <a:pt x="163" y="884"/>
                    <a:pt x="163" y="884"/>
                  </a:cubicBezTo>
                  <a:cubicBezTo>
                    <a:pt x="163" y="893"/>
                    <a:pt x="154" y="911"/>
                    <a:pt x="144" y="920"/>
                  </a:cubicBezTo>
                  <a:cubicBezTo>
                    <a:pt x="136" y="929"/>
                    <a:pt x="118" y="938"/>
                    <a:pt x="108" y="9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" name="Triángulo 2">
              <a:extLst>
                <a:ext uri="{FF2B5EF4-FFF2-40B4-BE49-F238E27FC236}">
                  <a16:creationId xmlns:a16="http://schemas.microsoft.com/office/drawing/2014/main" id="{6EB005BF-B4DB-D64C-931F-8DE5545C8CC7}"/>
                </a:ext>
              </a:extLst>
            </p:cNvPr>
            <p:cNvSpPr/>
            <p:nvPr/>
          </p:nvSpPr>
          <p:spPr>
            <a:xfrm>
              <a:off x="12751033" y="6110718"/>
              <a:ext cx="1650179" cy="1325776"/>
            </a:xfrm>
            <a:prstGeom prst="triangle">
              <a:avLst>
                <a:gd name="adj" fmla="val 4954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201585C-9E9F-F84B-AFC2-D03A7A393CE4}"/>
                </a:ext>
              </a:extLst>
            </p:cNvPr>
            <p:cNvSpPr txBox="1"/>
            <p:nvPr/>
          </p:nvSpPr>
          <p:spPr>
            <a:xfrm flipH="1">
              <a:off x="18565155" y="3969905"/>
              <a:ext cx="265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" name="Rectangle 40">
              <a:extLst>
                <a:ext uri="{FF2B5EF4-FFF2-40B4-BE49-F238E27FC236}">
                  <a16:creationId xmlns:a16="http://schemas.microsoft.com/office/drawing/2014/main" id="{11089665-4A0F-8D4F-B946-6A96203C33B6}"/>
                </a:ext>
              </a:extLst>
            </p:cNvPr>
            <p:cNvSpPr/>
            <p:nvPr/>
          </p:nvSpPr>
          <p:spPr>
            <a:xfrm>
              <a:off x="18525640" y="4644790"/>
              <a:ext cx="39337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8F8A7E3B-EBF3-E648-8946-39D635AC7D49}"/>
                </a:ext>
              </a:extLst>
            </p:cNvPr>
            <p:cNvSpPr txBox="1"/>
            <p:nvPr/>
          </p:nvSpPr>
          <p:spPr>
            <a:xfrm flipH="1">
              <a:off x="4468006" y="3931223"/>
              <a:ext cx="2175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6418188A-9AAA-D647-AAF7-F43F7E212438}"/>
                </a:ext>
              </a:extLst>
            </p:cNvPr>
            <p:cNvSpPr/>
            <p:nvPr/>
          </p:nvSpPr>
          <p:spPr>
            <a:xfrm>
              <a:off x="2213904" y="4580593"/>
              <a:ext cx="44393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5AB8CA92-CE44-F947-9BE6-F0F8D0372064}"/>
                </a:ext>
              </a:extLst>
            </p:cNvPr>
            <p:cNvSpPr txBox="1"/>
            <p:nvPr/>
          </p:nvSpPr>
          <p:spPr>
            <a:xfrm flipH="1">
              <a:off x="18572009" y="6204223"/>
              <a:ext cx="1927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3F1A933D-100C-E041-AF0B-727F08A1355F}"/>
                </a:ext>
              </a:extLst>
            </p:cNvPr>
            <p:cNvSpPr/>
            <p:nvPr/>
          </p:nvSpPr>
          <p:spPr>
            <a:xfrm>
              <a:off x="18532493" y="6879108"/>
              <a:ext cx="39337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EAE712C1-231B-FA42-A641-3C0483B058D4}"/>
                </a:ext>
              </a:extLst>
            </p:cNvPr>
            <p:cNvSpPr txBox="1"/>
            <p:nvPr/>
          </p:nvSpPr>
          <p:spPr>
            <a:xfrm flipH="1">
              <a:off x="4459403" y="6225406"/>
              <a:ext cx="2175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4E55C5D8-AF0A-F54E-B7F1-6FD20D95E26D}"/>
                </a:ext>
              </a:extLst>
            </p:cNvPr>
            <p:cNvSpPr/>
            <p:nvPr/>
          </p:nvSpPr>
          <p:spPr>
            <a:xfrm>
              <a:off x="2205301" y="6874776"/>
              <a:ext cx="44393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0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7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41B594"/>
      </a:accent1>
      <a:accent2>
        <a:srgbClr val="FCB853"/>
      </a:accent2>
      <a:accent3>
        <a:srgbClr val="ED5B5D"/>
      </a:accent3>
      <a:accent4>
        <a:srgbClr val="29A39C"/>
      </a:accent4>
      <a:accent5>
        <a:srgbClr val="A1E7B1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92160</TotalTime>
  <Words>560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16593</cp:revision>
  <dcterms:created xsi:type="dcterms:W3CDTF">2014-11-12T21:47:38Z</dcterms:created>
  <dcterms:modified xsi:type="dcterms:W3CDTF">2019-10-08T16:25:45Z</dcterms:modified>
  <cp:category/>
</cp:coreProperties>
</file>