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7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728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0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7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>
            <a:extLst>
              <a:ext uri="{FF2B5EF4-FFF2-40B4-BE49-F238E27FC236}">
                <a16:creationId xmlns:a16="http://schemas.microsoft.com/office/drawing/2014/main" id="{F7D105CC-712A-4D4F-9F27-8435204EC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119" y="9462870"/>
            <a:ext cx="2927199" cy="2830329"/>
          </a:xfrm>
          <a:custGeom>
            <a:avLst/>
            <a:gdLst>
              <a:gd name="T0" fmla="*/ 0 w 3064"/>
              <a:gd name="T1" fmla="*/ 0 h 2965"/>
              <a:gd name="T2" fmla="*/ 0 w 3064"/>
              <a:gd name="T3" fmla="*/ 0 h 2965"/>
              <a:gd name="T4" fmla="*/ 0 w 3064"/>
              <a:gd name="T5" fmla="*/ 2548 h 2965"/>
              <a:gd name="T6" fmla="*/ 415 w 3064"/>
              <a:gd name="T7" fmla="*/ 2964 h 2965"/>
              <a:gd name="T8" fmla="*/ 3063 w 3064"/>
              <a:gd name="T9" fmla="*/ 2964 h 2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4" h="2965">
                <a:moveTo>
                  <a:pt x="0" y="0"/>
                </a:moveTo>
                <a:lnTo>
                  <a:pt x="0" y="0"/>
                </a:lnTo>
                <a:cubicBezTo>
                  <a:pt x="0" y="2548"/>
                  <a:pt x="0" y="2548"/>
                  <a:pt x="0" y="2548"/>
                </a:cubicBezTo>
                <a:cubicBezTo>
                  <a:pt x="0" y="2783"/>
                  <a:pt x="189" y="2964"/>
                  <a:pt x="415" y="2964"/>
                </a:cubicBezTo>
                <a:cubicBezTo>
                  <a:pt x="3063" y="2964"/>
                  <a:pt x="3063" y="2964"/>
                  <a:pt x="3063" y="2964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2">
            <a:extLst>
              <a:ext uri="{FF2B5EF4-FFF2-40B4-BE49-F238E27FC236}">
                <a16:creationId xmlns:a16="http://schemas.microsoft.com/office/drawing/2014/main" id="{6516B7B2-5C23-1F47-A749-FC02072F52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88906" y="10671655"/>
            <a:ext cx="3348381" cy="4213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Freeform 3">
            <a:extLst>
              <a:ext uri="{FF2B5EF4-FFF2-40B4-BE49-F238E27FC236}">
                <a16:creationId xmlns:a16="http://schemas.microsoft.com/office/drawing/2014/main" id="{4091BEF0-D843-0248-8EFE-A49A5749E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270" y="9462870"/>
            <a:ext cx="2927199" cy="2830329"/>
          </a:xfrm>
          <a:custGeom>
            <a:avLst/>
            <a:gdLst>
              <a:gd name="T0" fmla="*/ 3064 w 3065"/>
              <a:gd name="T1" fmla="*/ 0 h 2965"/>
              <a:gd name="T2" fmla="*/ 3064 w 3065"/>
              <a:gd name="T3" fmla="*/ 0 h 2965"/>
              <a:gd name="T4" fmla="*/ 3064 w 3065"/>
              <a:gd name="T5" fmla="*/ 2548 h 2965"/>
              <a:gd name="T6" fmla="*/ 2639 w 3065"/>
              <a:gd name="T7" fmla="*/ 2964 h 2965"/>
              <a:gd name="T8" fmla="*/ 0 w 3065"/>
              <a:gd name="T9" fmla="*/ 2964 h 2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5" h="2965">
                <a:moveTo>
                  <a:pt x="3064" y="0"/>
                </a:moveTo>
                <a:lnTo>
                  <a:pt x="3064" y="0"/>
                </a:lnTo>
                <a:cubicBezTo>
                  <a:pt x="3064" y="2548"/>
                  <a:pt x="3064" y="2548"/>
                  <a:pt x="3064" y="2548"/>
                </a:cubicBezTo>
                <a:cubicBezTo>
                  <a:pt x="3064" y="2783"/>
                  <a:pt x="2874" y="2964"/>
                  <a:pt x="2639" y="2964"/>
                </a:cubicBezTo>
                <a:cubicBezTo>
                  <a:pt x="0" y="2964"/>
                  <a:pt x="0" y="2964"/>
                  <a:pt x="0" y="2964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Line 4">
            <a:extLst>
              <a:ext uri="{FF2B5EF4-FFF2-40B4-BE49-F238E27FC236}">
                <a16:creationId xmlns:a16="http://schemas.microsoft.com/office/drawing/2014/main" id="{3772D3B6-6F9E-084E-AAA8-0D6DB643B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1514" y="10671655"/>
            <a:ext cx="3339955" cy="4213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163">
            <a:extLst>
              <a:ext uri="{FF2B5EF4-FFF2-40B4-BE49-F238E27FC236}">
                <a16:creationId xmlns:a16="http://schemas.microsoft.com/office/drawing/2014/main" id="{3ECEC0B1-5D0D-DE4B-81FD-9FD53698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688" y="5676461"/>
            <a:ext cx="4279188" cy="3158849"/>
          </a:xfrm>
          <a:custGeom>
            <a:avLst/>
            <a:gdLst>
              <a:gd name="T0" fmla="*/ 2665 w 4482"/>
              <a:gd name="T1" fmla="*/ 3307 h 3308"/>
              <a:gd name="T2" fmla="*/ 1907 w 4482"/>
              <a:gd name="T3" fmla="*/ 3307 h 3308"/>
              <a:gd name="T4" fmla="*/ 0 w 4482"/>
              <a:gd name="T5" fmla="*/ 0 h 3308"/>
              <a:gd name="T6" fmla="*/ 4481 w 4482"/>
              <a:gd name="T7" fmla="*/ 0 h 3308"/>
              <a:gd name="T8" fmla="*/ 2665 w 4482"/>
              <a:gd name="T9" fmla="*/ 3307 h 3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82" h="3308">
                <a:moveTo>
                  <a:pt x="2665" y="3307"/>
                </a:moveTo>
                <a:lnTo>
                  <a:pt x="1907" y="3307"/>
                </a:lnTo>
                <a:lnTo>
                  <a:pt x="0" y="0"/>
                </a:lnTo>
                <a:lnTo>
                  <a:pt x="4481" y="0"/>
                </a:lnTo>
                <a:lnTo>
                  <a:pt x="2665" y="330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64">
            <a:extLst>
              <a:ext uri="{FF2B5EF4-FFF2-40B4-BE49-F238E27FC236}">
                <a16:creationId xmlns:a16="http://schemas.microsoft.com/office/drawing/2014/main" id="{B2304567-20AC-0749-ADBD-3EEB00842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700" y="5415330"/>
            <a:ext cx="4557166" cy="256921"/>
          </a:xfrm>
          <a:custGeom>
            <a:avLst/>
            <a:gdLst>
              <a:gd name="T0" fmla="*/ 4635 w 4771"/>
              <a:gd name="T1" fmla="*/ 270 h 271"/>
              <a:gd name="T2" fmla="*/ 4635 w 4771"/>
              <a:gd name="T3" fmla="*/ 270 h 271"/>
              <a:gd name="T4" fmla="*/ 136 w 4771"/>
              <a:gd name="T5" fmla="*/ 270 h 271"/>
              <a:gd name="T6" fmla="*/ 0 w 4771"/>
              <a:gd name="T7" fmla="*/ 135 h 271"/>
              <a:gd name="T8" fmla="*/ 0 w 4771"/>
              <a:gd name="T9" fmla="*/ 135 h 271"/>
              <a:gd name="T10" fmla="*/ 136 w 4771"/>
              <a:gd name="T11" fmla="*/ 0 h 271"/>
              <a:gd name="T12" fmla="*/ 4635 w 4771"/>
              <a:gd name="T13" fmla="*/ 0 h 271"/>
              <a:gd name="T14" fmla="*/ 4770 w 4771"/>
              <a:gd name="T15" fmla="*/ 135 h 271"/>
              <a:gd name="T16" fmla="*/ 4770 w 4771"/>
              <a:gd name="T17" fmla="*/ 135 h 271"/>
              <a:gd name="T18" fmla="*/ 4635 w 4771"/>
              <a:gd name="T1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71" h="271">
                <a:moveTo>
                  <a:pt x="4635" y="270"/>
                </a:moveTo>
                <a:lnTo>
                  <a:pt x="4635" y="270"/>
                </a:lnTo>
                <a:cubicBezTo>
                  <a:pt x="136" y="270"/>
                  <a:pt x="136" y="270"/>
                  <a:pt x="136" y="270"/>
                </a:cubicBezTo>
                <a:cubicBezTo>
                  <a:pt x="55" y="270"/>
                  <a:pt x="0" y="207"/>
                  <a:pt x="0" y="135"/>
                </a:cubicBezTo>
                <a:lnTo>
                  <a:pt x="0" y="135"/>
                </a:lnTo>
                <a:cubicBezTo>
                  <a:pt x="0" y="54"/>
                  <a:pt x="55" y="0"/>
                  <a:pt x="136" y="0"/>
                </a:cubicBezTo>
                <a:cubicBezTo>
                  <a:pt x="4635" y="0"/>
                  <a:pt x="4635" y="0"/>
                  <a:pt x="4635" y="0"/>
                </a:cubicBezTo>
                <a:cubicBezTo>
                  <a:pt x="4716" y="0"/>
                  <a:pt x="4770" y="54"/>
                  <a:pt x="4770" y="135"/>
                </a:cubicBezTo>
                <a:lnTo>
                  <a:pt x="4770" y="135"/>
                </a:lnTo>
                <a:cubicBezTo>
                  <a:pt x="4770" y="207"/>
                  <a:pt x="4716" y="270"/>
                  <a:pt x="4635" y="2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65">
            <a:extLst>
              <a:ext uri="{FF2B5EF4-FFF2-40B4-BE49-F238E27FC236}">
                <a16:creationId xmlns:a16="http://schemas.microsoft.com/office/drawing/2014/main" id="{11D5723C-56B3-1B41-AB60-FBCE0760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1398" y="8835311"/>
            <a:ext cx="724429" cy="854997"/>
          </a:xfrm>
          <a:custGeom>
            <a:avLst/>
            <a:gdLst>
              <a:gd name="T0" fmla="*/ 586 w 759"/>
              <a:gd name="T1" fmla="*/ 894 h 895"/>
              <a:gd name="T2" fmla="*/ 171 w 759"/>
              <a:gd name="T3" fmla="*/ 894 h 895"/>
              <a:gd name="T4" fmla="*/ 0 w 759"/>
              <a:gd name="T5" fmla="*/ 0 h 895"/>
              <a:gd name="T6" fmla="*/ 758 w 759"/>
              <a:gd name="T7" fmla="*/ 0 h 895"/>
              <a:gd name="T8" fmla="*/ 586 w 759"/>
              <a:gd name="T9" fmla="*/ 894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9" h="895">
                <a:moveTo>
                  <a:pt x="586" y="894"/>
                </a:moveTo>
                <a:lnTo>
                  <a:pt x="171" y="894"/>
                </a:lnTo>
                <a:lnTo>
                  <a:pt x="0" y="0"/>
                </a:lnTo>
                <a:lnTo>
                  <a:pt x="758" y="0"/>
                </a:lnTo>
                <a:lnTo>
                  <a:pt x="586" y="8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66">
            <a:extLst>
              <a:ext uri="{FF2B5EF4-FFF2-40B4-BE49-F238E27FC236}">
                <a16:creationId xmlns:a16="http://schemas.microsoft.com/office/drawing/2014/main" id="{CD47342C-1D98-FD4F-AFC8-A8611502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564" y="3983318"/>
            <a:ext cx="1242482" cy="1242482"/>
          </a:xfrm>
          <a:custGeom>
            <a:avLst/>
            <a:gdLst>
              <a:gd name="T0" fmla="*/ 1301 w 1302"/>
              <a:gd name="T1" fmla="*/ 651 h 1303"/>
              <a:gd name="T2" fmla="*/ 1301 w 1302"/>
              <a:gd name="T3" fmla="*/ 651 h 1303"/>
              <a:gd name="T4" fmla="*/ 650 w 1302"/>
              <a:gd name="T5" fmla="*/ 1302 h 1303"/>
              <a:gd name="T6" fmla="*/ 0 w 1302"/>
              <a:gd name="T7" fmla="*/ 651 h 1303"/>
              <a:gd name="T8" fmla="*/ 650 w 1302"/>
              <a:gd name="T9" fmla="*/ 0 h 1303"/>
              <a:gd name="T10" fmla="*/ 1301 w 1302"/>
              <a:gd name="T11" fmla="*/ 651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2" h="1303">
                <a:moveTo>
                  <a:pt x="1301" y="651"/>
                </a:moveTo>
                <a:lnTo>
                  <a:pt x="1301" y="651"/>
                </a:lnTo>
                <a:cubicBezTo>
                  <a:pt x="1301" y="1012"/>
                  <a:pt x="1012" y="1302"/>
                  <a:pt x="650" y="1302"/>
                </a:cubicBezTo>
                <a:cubicBezTo>
                  <a:pt x="289" y="1302"/>
                  <a:pt x="0" y="1012"/>
                  <a:pt x="0" y="651"/>
                </a:cubicBezTo>
                <a:cubicBezTo>
                  <a:pt x="0" y="299"/>
                  <a:pt x="289" y="0"/>
                  <a:pt x="650" y="0"/>
                </a:cubicBezTo>
                <a:cubicBezTo>
                  <a:pt x="1012" y="0"/>
                  <a:pt x="1301" y="299"/>
                  <a:pt x="1301" y="6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67">
            <a:extLst>
              <a:ext uri="{FF2B5EF4-FFF2-40B4-BE49-F238E27FC236}">
                <a16:creationId xmlns:a16="http://schemas.microsoft.com/office/drawing/2014/main" id="{EFD626C7-3644-C049-9AE6-289D83E88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266" y="3983318"/>
            <a:ext cx="1242479" cy="1242482"/>
          </a:xfrm>
          <a:custGeom>
            <a:avLst/>
            <a:gdLst>
              <a:gd name="T0" fmla="*/ 1301 w 1302"/>
              <a:gd name="T1" fmla="*/ 651 h 1303"/>
              <a:gd name="T2" fmla="*/ 1301 w 1302"/>
              <a:gd name="T3" fmla="*/ 651 h 1303"/>
              <a:gd name="T4" fmla="*/ 650 w 1302"/>
              <a:gd name="T5" fmla="*/ 1302 h 1303"/>
              <a:gd name="T6" fmla="*/ 0 w 1302"/>
              <a:gd name="T7" fmla="*/ 651 h 1303"/>
              <a:gd name="T8" fmla="*/ 650 w 1302"/>
              <a:gd name="T9" fmla="*/ 0 h 1303"/>
              <a:gd name="T10" fmla="*/ 1301 w 1302"/>
              <a:gd name="T11" fmla="*/ 651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2" h="1303">
                <a:moveTo>
                  <a:pt x="1301" y="651"/>
                </a:moveTo>
                <a:lnTo>
                  <a:pt x="1301" y="651"/>
                </a:lnTo>
                <a:cubicBezTo>
                  <a:pt x="1301" y="1012"/>
                  <a:pt x="1011" y="1302"/>
                  <a:pt x="650" y="1302"/>
                </a:cubicBezTo>
                <a:cubicBezTo>
                  <a:pt x="290" y="1302"/>
                  <a:pt x="0" y="1012"/>
                  <a:pt x="0" y="651"/>
                </a:cubicBezTo>
                <a:cubicBezTo>
                  <a:pt x="0" y="299"/>
                  <a:pt x="290" y="0"/>
                  <a:pt x="650" y="0"/>
                </a:cubicBezTo>
                <a:cubicBezTo>
                  <a:pt x="1011" y="0"/>
                  <a:pt x="1301" y="299"/>
                  <a:pt x="1301" y="6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68">
            <a:extLst>
              <a:ext uri="{FF2B5EF4-FFF2-40B4-BE49-F238E27FC236}">
                <a16:creationId xmlns:a16="http://schemas.microsoft.com/office/drawing/2014/main" id="{4683CE0E-00B6-FC4F-9B1E-D027AF08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0966" y="3983318"/>
            <a:ext cx="1242482" cy="1242482"/>
          </a:xfrm>
          <a:custGeom>
            <a:avLst/>
            <a:gdLst>
              <a:gd name="T0" fmla="*/ 1301 w 1302"/>
              <a:gd name="T1" fmla="*/ 651 h 1303"/>
              <a:gd name="T2" fmla="*/ 1301 w 1302"/>
              <a:gd name="T3" fmla="*/ 651 h 1303"/>
              <a:gd name="T4" fmla="*/ 651 w 1302"/>
              <a:gd name="T5" fmla="*/ 1302 h 1303"/>
              <a:gd name="T6" fmla="*/ 0 w 1302"/>
              <a:gd name="T7" fmla="*/ 651 h 1303"/>
              <a:gd name="T8" fmla="*/ 651 w 1302"/>
              <a:gd name="T9" fmla="*/ 0 h 1303"/>
              <a:gd name="T10" fmla="*/ 1301 w 1302"/>
              <a:gd name="T11" fmla="*/ 651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2" h="1303">
                <a:moveTo>
                  <a:pt x="1301" y="651"/>
                </a:moveTo>
                <a:lnTo>
                  <a:pt x="1301" y="651"/>
                </a:lnTo>
                <a:cubicBezTo>
                  <a:pt x="1301" y="1012"/>
                  <a:pt x="1012" y="1302"/>
                  <a:pt x="651" y="1302"/>
                </a:cubicBezTo>
                <a:cubicBezTo>
                  <a:pt x="289" y="1302"/>
                  <a:pt x="0" y="1012"/>
                  <a:pt x="0" y="651"/>
                </a:cubicBezTo>
                <a:cubicBezTo>
                  <a:pt x="0" y="299"/>
                  <a:pt x="289" y="0"/>
                  <a:pt x="651" y="0"/>
                </a:cubicBezTo>
                <a:cubicBezTo>
                  <a:pt x="1012" y="0"/>
                  <a:pt x="1301" y="299"/>
                  <a:pt x="1301" y="6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69">
            <a:extLst>
              <a:ext uri="{FF2B5EF4-FFF2-40B4-BE49-F238E27FC236}">
                <a16:creationId xmlns:a16="http://schemas.microsoft.com/office/drawing/2014/main" id="{C36D5358-E244-B743-A3C4-8B1BFCB1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5469" y="9980920"/>
            <a:ext cx="4464507" cy="1381470"/>
          </a:xfrm>
          <a:custGeom>
            <a:avLst/>
            <a:gdLst>
              <a:gd name="T0" fmla="*/ 4672 w 4673"/>
              <a:gd name="T1" fmla="*/ 1446 h 1447"/>
              <a:gd name="T2" fmla="*/ 0 w 4673"/>
              <a:gd name="T3" fmla="*/ 1446 h 1447"/>
              <a:gd name="T4" fmla="*/ 0 w 4673"/>
              <a:gd name="T5" fmla="*/ 0 h 1447"/>
              <a:gd name="T6" fmla="*/ 4672 w 4673"/>
              <a:gd name="T7" fmla="*/ 0 h 1447"/>
              <a:gd name="T8" fmla="*/ 4672 w 4673"/>
              <a:gd name="T9" fmla="*/ 144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3" h="1447">
                <a:moveTo>
                  <a:pt x="4672" y="1446"/>
                </a:moveTo>
                <a:lnTo>
                  <a:pt x="0" y="1446"/>
                </a:lnTo>
                <a:lnTo>
                  <a:pt x="0" y="0"/>
                </a:lnTo>
                <a:lnTo>
                  <a:pt x="4672" y="0"/>
                </a:lnTo>
                <a:lnTo>
                  <a:pt x="4672" y="144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70">
            <a:extLst>
              <a:ext uri="{FF2B5EF4-FFF2-40B4-BE49-F238E27FC236}">
                <a16:creationId xmlns:a16="http://schemas.microsoft.com/office/drawing/2014/main" id="{63E86C01-263A-A24F-959D-6D3500A4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5469" y="11560346"/>
            <a:ext cx="4464507" cy="1381470"/>
          </a:xfrm>
          <a:custGeom>
            <a:avLst/>
            <a:gdLst>
              <a:gd name="T0" fmla="*/ 4672 w 4673"/>
              <a:gd name="T1" fmla="*/ 1446 h 1447"/>
              <a:gd name="T2" fmla="*/ 0 w 4673"/>
              <a:gd name="T3" fmla="*/ 1446 h 1447"/>
              <a:gd name="T4" fmla="*/ 0 w 4673"/>
              <a:gd name="T5" fmla="*/ 0 h 1447"/>
              <a:gd name="T6" fmla="*/ 4672 w 4673"/>
              <a:gd name="T7" fmla="*/ 0 h 1447"/>
              <a:gd name="T8" fmla="*/ 4672 w 4673"/>
              <a:gd name="T9" fmla="*/ 144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3" h="1447">
                <a:moveTo>
                  <a:pt x="4672" y="1446"/>
                </a:moveTo>
                <a:lnTo>
                  <a:pt x="0" y="1446"/>
                </a:lnTo>
                <a:lnTo>
                  <a:pt x="0" y="0"/>
                </a:lnTo>
                <a:lnTo>
                  <a:pt x="4672" y="0"/>
                </a:lnTo>
                <a:lnTo>
                  <a:pt x="4672" y="14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71">
            <a:extLst>
              <a:ext uri="{FF2B5EF4-FFF2-40B4-BE49-F238E27FC236}">
                <a16:creationId xmlns:a16="http://schemas.microsoft.com/office/drawing/2014/main" id="{B119A5C8-2D37-8C42-8024-34737B89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883" y="9980920"/>
            <a:ext cx="4548743" cy="1381470"/>
          </a:xfrm>
          <a:custGeom>
            <a:avLst/>
            <a:gdLst>
              <a:gd name="T0" fmla="*/ 4762 w 4763"/>
              <a:gd name="T1" fmla="*/ 1446 h 1447"/>
              <a:gd name="T2" fmla="*/ 0 w 4763"/>
              <a:gd name="T3" fmla="*/ 1446 h 1447"/>
              <a:gd name="T4" fmla="*/ 0 w 4763"/>
              <a:gd name="T5" fmla="*/ 0 h 1447"/>
              <a:gd name="T6" fmla="*/ 4762 w 4763"/>
              <a:gd name="T7" fmla="*/ 0 h 1447"/>
              <a:gd name="T8" fmla="*/ 4762 w 4763"/>
              <a:gd name="T9" fmla="*/ 144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3" h="1447">
                <a:moveTo>
                  <a:pt x="4762" y="1446"/>
                </a:moveTo>
                <a:lnTo>
                  <a:pt x="0" y="1446"/>
                </a:lnTo>
                <a:lnTo>
                  <a:pt x="0" y="0"/>
                </a:lnTo>
                <a:lnTo>
                  <a:pt x="4762" y="0"/>
                </a:lnTo>
                <a:lnTo>
                  <a:pt x="4762" y="144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72">
            <a:extLst>
              <a:ext uri="{FF2B5EF4-FFF2-40B4-BE49-F238E27FC236}">
                <a16:creationId xmlns:a16="http://schemas.microsoft.com/office/drawing/2014/main" id="{C6CAADE6-043A-364B-808F-8C3A2ECC4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883" y="11560346"/>
            <a:ext cx="4548743" cy="1381470"/>
          </a:xfrm>
          <a:custGeom>
            <a:avLst/>
            <a:gdLst>
              <a:gd name="T0" fmla="*/ 4762 w 4763"/>
              <a:gd name="T1" fmla="*/ 1446 h 1447"/>
              <a:gd name="T2" fmla="*/ 0 w 4763"/>
              <a:gd name="T3" fmla="*/ 1446 h 1447"/>
              <a:gd name="T4" fmla="*/ 0 w 4763"/>
              <a:gd name="T5" fmla="*/ 0 h 1447"/>
              <a:gd name="T6" fmla="*/ 4762 w 4763"/>
              <a:gd name="T7" fmla="*/ 0 h 1447"/>
              <a:gd name="T8" fmla="*/ 4762 w 4763"/>
              <a:gd name="T9" fmla="*/ 144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3" h="1447">
                <a:moveTo>
                  <a:pt x="4762" y="1446"/>
                </a:moveTo>
                <a:lnTo>
                  <a:pt x="0" y="1446"/>
                </a:lnTo>
                <a:lnTo>
                  <a:pt x="0" y="0"/>
                </a:lnTo>
                <a:lnTo>
                  <a:pt x="4762" y="0"/>
                </a:lnTo>
                <a:lnTo>
                  <a:pt x="4762" y="144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326">
            <a:extLst>
              <a:ext uri="{FF2B5EF4-FFF2-40B4-BE49-F238E27FC236}">
                <a16:creationId xmlns:a16="http://schemas.microsoft.com/office/drawing/2014/main" id="{BE40E08B-8229-1D4F-A428-7704F252B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218" y="12011007"/>
            <a:ext cx="294826" cy="475935"/>
          </a:xfrm>
          <a:custGeom>
            <a:avLst/>
            <a:gdLst>
              <a:gd name="T0" fmla="*/ 145 w 309"/>
              <a:gd name="T1" fmla="*/ 497 h 498"/>
              <a:gd name="T2" fmla="*/ 145 w 309"/>
              <a:gd name="T3" fmla="*/ 497 h 498"/>
              <a:gd name="T4" fmla="*/ 27 w 309"/>
              <a:gd name="T5" fmla="*/ 470 h 498"/>
              <a:gd name="T6" fmla="*/ 9 w 309"/>
              <a:gd name="T7" fmla="*/ 425 h 498"/>
              <a:gd name="T8" fmla="*/ 55 w 309"/>
              <a:gd name="T9" fmla="*/ 415 h 498"/>
              <a:gd name="T10" fmla="*/ 217 w 309"/>
              <a:gd name="T11" fmla="*/ 415 h 498"/>
              <a:gd name="T12" fmla="*/ 244 w 309"/>
              <a:gd name="T13" fmla="*/ 361 h 498"/>
              <a:gd name="T14" fmla="*/ 145 w 309"/>
              <a:gd name="T15" fmla="*/ 280 h 498"/>
              <a:gd name="T16" fmla="*/ 55 w 309"/>
              <a:gd name="T17" fmla="*/ 226 h 498"/>
              <a:gd name="T18" fmla="*/ 9 w 309"/>
              <a:gd name="T19" fmla="*/ 144 h 498"/>
              <a:gd name="T20" fmla="*/ 64 w 309"/>
              <a:gd name="T21" fmla="*/ 36 h 498"/>
              <a:gd name="T22" fmla="*/ 280 w 309"/>
              <a:gd name="T23" fmla="*/ 36 h 498"/>
              <a:gd name="T24" fmla="*/ 298 w 309"/>
              <a:gd name="T25" fmla="*/ 72 h 498"/>
              <a:gd name="T26" fmla="*/ 262 w 309"/>
              <a:gd name="T27" fmla="*/ 90 h 498"/>
              <a:gd name="T28" fmla="*/ 100 w 309"/>
              <a:gd name="T29" fmla="*/ 90 h 498"/>
              <a:gd name="T30" fmla="*/ 73 w 309"/>
              <a:gd name="T31" fmla="*/ 144 h 498"/>
              <a:gd name="T32" fmla="*/ 172 w 309"/>
              <a:gd name="T33" fmla="*/ 226 h 498"/>
              <a:gd name="T34" fmla="*/ 253 w 309"/>
              <a:gd name="T35" fmla="*/ 271 h 498"/>
              <a:gd name="T36" fmla="*/ 308 w 309"/>
              <a:gd name="T37" fmla="*/ 361 h 498"/>
              <a:gd name="T38" fmla="*/ 244 w 309"/>
              <a:gd name="T39" fmla="*/ 470 h 498"/>
              <a:gd name="T40" fmla="*/ 145 w 309"/>
              <a:gd name="T41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9" h="498">
                <a:moveTo>
                  <a:pt x="145" y="497"/>
                </a:moveTo>
                <a:lnTo>
                  <a:pt x="145" y="497"/>
                </a:lnTo>
                <a:cubicBezTo>
                  <a:pt x="109" y="497"/>
                  <a:pt x="64" y="488"/>
                  <a:pt x="27" y="470"/>
                </a:cubicBezTo>
                <a:cubicBezTo>
                  <a:pt x="9" y="461"/>
                  <a:pt x="0" y="443"/>
                  <a:pt x="9" y="425"/>
                </a:cubicBezTo>
                <a:cubicBezTo>
                  <a:pt x="18" y="415"/>
                  <a:pt x="36" y="406"/>
                  <a:pt x="55" y="415"/>
                </a:cubicBezTo>
                <a:cubicBezTo>
                  <a:pt x="109" y="443"/>
                  <a:pt x="172" y="443"/>
                  <a:pt x="217" y="415"/>
                </a:cubicBezTo>
                <a:cubicBezTo>
                  <a:pt x="235" y="406"/>
                  <a:pt x="244" y="379"/>
                  <a:pt x="244" y="361"/>
                </a:cubicBezTo>
                <a:cubicBezTo>
                  <a:pt x="244" y="334"/>
                  <a:pt x="190" y="307"/>
                  <a:pt x="145" y="280"/>
                </a:cubicBezTo>
                <a:cubicBezTo>
                  <a:pt x="109" y="262"/>
                  <a:pt x="81" y="253"/>
                  <a:pt x="55" y="226"/>
                </a:cubicBezTo>
                <a:cubicBezTo>
                  <a:pt x="27" y="208"/>
                  <a:pt x="9" y="181"/>
                  <a:pt x="9" y="144"/>
                </a:cubicBezTo>
                <a:cubicBezTo>
                  <a:pt x="9" y="99"/>
                  <a:pt x="27" y="63"/>
                  <a:pt x="64" y="36"/>
                </a:cubicBezTo>
                <a:cubicBezTo>
                  <a:pt x="118" y="0"/>
                  <a:pt x="208" y="0"/>
                  <a:pt x="280" y="36"/>
                </a:cubicBezTo>
                <a:cubicBezTo>
                  <a:pt x="298" y="36"/>
                  <a:pt x="308" y="54"/>
                  <a:pt x="298" y="72"/>
                </a:cubicBezTo>
                <a:cubicBezTo>
                  <a:pt x="289" y="90"/>
                  <a:pt x="271" y="99"/>
                  <a:pt x="262" y="90"/>
                </a:cubicBezTo>
                <a:cubicBezTo>
                  <a:pt x="199" y="63"/>
                  <a:pt x="136" y="63"/>
                  <a:pt x="100" y="90"/>
                </a:cubicBezTo>
                <a:cubicBezTo>
                  <a:pt x="81" y="99"/>
                  <a:pt x="73" y="117"/>
                  <a:pt x="73" y="144"/>
                </a:cubicBezTo>
                <a:cubicBezTo>
                  <a:pt x="73" y="172"/>
                  <a:pt x="127" y="198"/>
                  <a:pt x="172" y="226"/>
                </a:cubicBezTo>
                <a:cubicBezTo>
                  <a:pt x="199" y="244"/>
                  <a:pt x="235" y="253"/>
                  <a:pt x="253" y="271"/>
                </a:cubicBezTo>
                <a:cubicBezTo>
                  <a:pt x="289" y="298"/>
                  <a:pt x="308" y="325"/>
                  <a:pt x="308" y="361"/>
                </a:cubicBezTo>
                <a:cubicBezTo>
                  <a:pt x="308" y="406"/>
                  <a:pt x="280" y="443"/>
                  <a:pt x="244" y="470"/>
                </a:cubicBezTo>
                <a:cubicBezTo>
                  <a:pt x="217" y="488"/>
                  <a:pt x="181" y="497"/>
                  <a:pt x="145" y="4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327">
            <a:extLst>
              <a:ext uri="{FF2B5EF4-FFF2-40B4-BE49-F238E27FC236}">
                <a16:creationId xmlns:a16="http://schemas.microsoft.com/office/drawing/2014/main" id="{C5018DE8-31A0-8F48-834B-790CAB2BE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361" y="11905713"/>
            <a:ext cx="50542" cy="105294"/>
          </a:xfrm>
          <a:custGeom>
            <a:avLst/>
            <a:gdLst>
              <a:gd name="T0" fmla="*/ 27 w 55"/>
              <a:gd name="T1" fmla="*/ 109 h 110"/>
              <a:gd name="T2" fmla="*/ 27 w 55"/>
              <a:gd name="T3" fmla="*/ 109 h 110"/>
              <a:gd name="T4" fmla="*/ 0 w 55"/>
              <a:gd name="T5" fmla="*/ 73 h 110"/>
              <a:gd name="T6" fmla="*/ 0 w 55"/>
              <a:gd name="T7" fmla="*/ 28 h 110"/>
              <a:gd name="T8" fmla="*/ 27 w 55"/>
              <a:gd name="T9" fmla="*/ 0 h 110"/>
              <a:gd name="T10" fmla="*/ 54 w 55"/>
              <a:gd name="T11" fmla="*/ 28 h 110"/>
              <a:gd name="T12" fmla="*/ 54 w 55"/>
              <a:gd name="T13" fmla="*/ 73 h 110"/>
              <a:gd name="T14" fmla="*/ 27 w 55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10">
                <a:moveTo>
                  <a:pt x="27" y="109"/>
                </a:moveTo>
                <a:lnTo>
                  <a:pt x="27" y="109"/>
                </a:lnTo>
                <a:cubicBezTo>
                  <a:pt x="9" y="109"/>
                  <a:pt x="0" y="91"/>
                  <a:pt x="0" y="7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8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91"/>
                  <a:pt x="45" y="109"/>
                  <a:pt x="2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328">
            <a:extLst>
              <a:ext uri="{FF2B5EF4-FFF2-40B4-BE49-F238E27FC236}">
                <a16:creationId xmlns:a16="http://schemas.microsoft.com/office/drawing/2014/main" id="{8DA9135E-C746-5641-A0FB-555BD3D9C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361" y="12491152"/>
            <a:ext cx="63176" cy="105296"/>
          </a:xfrm>
          <a:custGeom>
            <a:avLst/>
            <a:gdLst>
              <a:gd name="T0" fmla="*/ 27 w 64"/>
              <a:gd name="T1" fmla="*/ 108 h 109"/>
              <a:gd name="T2" fmla="*/ 27 w 64"/>
              <a:gd name="T3" fmla="*/ 108 h 109"/>
              <a:gd name="T4" fmla="*/ 0 w 64"/>
              <a:gd name="T5" fmla="*/ 81 h 109"/>
              <a:gd name="T6" fmla="*/ 0 w 64"/>
              <a:gd name="T7" fmla="*/ 27 h 109"/>
              <a:gd name="T8" fmla="*/ 27 w 64"/>
              <a:gd name="T9" fmla="*/ 0 h 109"/>
              <a:gd name="T10" fmla="*/ 63 w 64"/>
              <a:gd name="T11" fmla="*/ 27 h 109"/>
              <a:gd name="T12" fmla="*/ 63 w 64"/>
              <a:gd name="T13" fmla="*/ 81 h 109"/>
              <a:gd name="T14" fmla="*/ 27 w 64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09">
                <a:moveTo>
                  <a:pt x="27" y="108"/>
                </a:moveTo>
                <a:lnTo>
                  <a:pt x="27" y="108"/>
                </a:lnTo>
                <a:cubicBezTo>
                  <a:pt x="9" y="108"/>
                  <a:pt x="0" y="99"/>
                  <a:pt x="0" y="8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3" y="18"/>
                  <a:pt x="63" y="27"/>
                </a:cubicBezTo>
                <a:cubicBezTo>
                  <a:pt x="63" y="81"/>
                  <a:pt x="63" y="81"/>
                  <a:pt x="63" y="81"/>
                </a:cubicBezTo>
                <a:cubicBezTo>
                  <a:pt x="63" y="99"/>
                  <a:pt x="45" y="108"/>
                  <a:pt x="27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09ACC3-4844-A348-9329-0E2C9A487F55}"/>
              </a:ext>
            </a:extLst>
          </p:cNvPr>
          <p:cNvGrpSpPr/>
          <p:nvPr/>
        </p:nvGrpSpPr>
        <p:grpSpPr>
          <a:xfrm>
            <a:off x="9494766" y="4414215"/>
            <a:ext cx="723654" cy="380690"/>
            <a:chOff x="9412249" y="4370804"/>
            <a:chExt cx="888688" cy="467511"/>
          </a:xfrm>
        </p:grpSpPr>
        <p:sp>
          <p:nvSpPr>
            <p:cNvPr id="216" name="Freeform 329">
              <a:extLst>
                <a:ext uri="{FF2B5EF4-FFF2-40B4-BE49-F238E27FC236}">
                  <a16:creationId xmlns:a16="http://schemas.microsoft.com/office/drawing/2014/main" id="{AB7BCE1A-0FF0-C342-A3C5-48CE84DBE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2249" y="4370804"/>
              <a:ext cx="888688" cy="467511"/>
            </a:xfrm>
            <a:custGeom>
              <a:avLst/>
              <a:gdLst>
                <a:gd name="T0" fmla="*/ 894 w 931"/>
                <a:gd name="T1" fmla="*/ 488 h 489"/>
                <a:gd name="T2" fmla="*/ 894 w 931"/>
                <a:gd name="T3" fmla="*/ 488 h 489"/>
                <a:gd name="T4" fmla="*/ 36 w 931"/>
                <a:gd name="T5" fmla="*/ 488 h 489"/>
                <a:gd name="T6" fmla="*/ 0 w 931"/>
                <a:gd name="T7" fmla="*/ 461 h 489"/>
                <a:gd name="T8" fmla="*/ 0 w 931"/>
                <a:gd name="T9" fmla="*/ 36 h 489"/>
                <a:gd name="T10" fmla="*/ 36 w 931"/>
                <a:gd name="T11" fmla="*/ 0 h 489"/>
                <a:gd name="T12" fmla="*/ 894 w 931"/>
                <a:gd name="T13" fmla="*/ 0 h 489"/>
                <a:gd name="T14" fmla="*/ 930 w 931"/>
                <a:gd name="T15" fmla="*/ 36 h 489"/>
                <a:gd name="T16" fmla="*/ 930 w 931"/>
                <a:gd name="T17" fmla="*/ 461 h 489"/>
                <a:gd name="T18" fmla="*/ 894 w 931"/>
                <a:gd name="T19" fmla="*/ 488 h 489"/>
                <a:gd name="T20" fmla="*/ 45 w 931"/>
                <a:gd name="T21" fmla="*/ 452 h 489"/>
                <a:gd name="T22" fmla="*/ 45 w 931"/>
                <a:gd name="T23" fmla="*/ 452 h 489"/>
                <a:gd name="T24" fmla="*/ 885 w 931"/>
                <a:gd name="T25" fmla="*/ 452 h 489"/>
                <a:gd name="T26" fmla="*/ 885 w 931"/>
                <a:gd name="T27" fmla="*/ 45 h 489"/>
                <a:gd name="T28" fmla="*/ 45 w 931"/>
                <a:gd name="T29" fmla="*/ 45 h 489"/>
                <a:gd name="T30" fmla="*/ 45 w 931"/>
                <a:gd name="T31" fmla="*/ 452 h 489"/>
                <a:gd name="T32" fmla="*/ 894 w 931"/>
                <a:gd name="T33" fmla="*/ 45 h 489"/>
                <a:gd name="T34" fmla="*/ 894 w 931"/>
                <a:gd name="T35" fmla="*/ 4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1" h="489">
                  <a:moveTo>
                    <a:pt x="894" y="488"/>
                  </a:moveTo>
                  <a:lnTo>
                    <a:pt x="894" y="488"/>
                  </a:lnTo>
                  <a:cubicBezTo>
                    <a:pt x="36" y="488"/>
                    <a:pt x="36" y="488"/>
                    <a:pt x="36" y="488"/>
                  </a:cubicBezTo>
                  <a:cubicBezTo>
                    <a:pt x="18" y="488"/>
                    <a:pt x="0" y="479"/>
                    <a:pt x="0" y="46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912" y="0"/>
                    <a:pt x="930" y="18"/>
                    <a:pt x="930" y="36"/>
                  </a:cubicBezTo>
                  <a:cubicBezTo>
                    <a:pt x="930" y="461"/>
                    <a:pt x="930" y="461"/>
                    <a:pt x="930" y="461"/>
                  </a:cubicBezTo>
                  <a:cubicBezTo>
                    <a:pt x="930" y="479"/>
                    <a:pt x="912" y="488"/>
                    <a:pt x="894" y="488"/>
                  </a:cubicBezTo>
                  <a:close/>
                  <a:moveTo>
                    <a:pt x="45" y="452"/>
                  </a:moveTo>
                  <a:lnTo>
                    <a:pt x="45" y="452"/>
                  </a:lnTo>
                  <a:cubicBezTo>
                    <a:pt x="885" y="452"/>
                    <a:pt x="885" y="452"/>
                    <a:pt x="885" y="452"/>
                  </a:cubicBezTo>
                  <a:cubicBezTo>
                    <a:pt x="885" y="45"/>
                    <a:pt x="885" y="45"/>
                    <a:pt x="885" y="45"/>
                  </a:cubicBezTo>
                  <a:cubicBezTo>
                    <a:pt x="45" y="45"/>
                    <a:pt x="45" y="45"/>
                    <a:pt x="45" y="45"/>
                  </a:cubicBezTo>
                  <a:lnTo>
                    <a:pt x="45" y="452"/>
                  </a:lnTo>
                  <a:close/>
                  <a:moveTo>
                    <a:pt x="894" y="45"/>
                  </a:moveTo>
                  <a:lnTo>
                    <a:pt x="894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" name="Freeform 330">
              <a:extLst>
                <a:ext uri="{FF2B5EF4-FFF2-40B4-BE49-F238E27FC236}">
                  <a16:creationId xmlns:a16="http://schemas.microsoft.com/office/drawing/2014/main" id="{225F9BDD-82E3-454B-867C-AB462D8B1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040" y="4518218"/>
              <a:ext cx="181106" cy="181106"/>
            </a:xfrm>
            <a:custGeom>
              <a:avLst/>
              <a:gdLst>
                <a:gd name="T0" fmla="*/ 99 w 191"/>
                <a:gd name="T1" fmla="*/ 36 h 191"/>
                <a:gd name="T2" fmla="*/ 99 w 191"/>
                <a:gd name="T3" fmla="*/ 36 h 191"/>
                <a:gd name="T4" fmla="*/ 154 w 191"/>
                <a:gd name="T5" fmla="*/ 90 h 191"/>
                <a:gd name="T6" fmla="*/ 99 w 191"/>
                <a:gd name="T7" fmla="*/ 144 h 191"/>
                <a:gd name="T8" fmla="*/ 45 w 191"/>
                <a:gd name="T9" fmla="*/ 90 h 191"/>
                <a:gd name="T10" fmla="*/ 99 w 191"/>
                <a:gd name="T11" fmla="*/ 36 h 191"/>
                <a:gd name="T12" fmla="*/ 99 w 191"/>
                <a:gd name="T13" fmla="*/ 0 h 191"/>
                <a:gd name="T14" fmla="*/ 99 w 191"/>
                <a:gd name="T15" fmla="*/ 0 h 191"/>
                <a:gd name="T16" fmla="*/ 0 w 191"/>
                <a:gd name="T17" fmla="*/ 90 h 191"/>
                <a:gd name="T18" fmla="*/ 99 w 191"/>
                <a:gd name="T19" fmla="*/ 190 h 191"/>
                <a:gd name="T20" fmla="*/ 190 w 191"/>
                <a:gd name="T21" fmla="*/ 90 h 191"/>
                <a:gd name="T22" fmla="*/ 99 w 191"/>
                <a:gd name="T23" fmla="*/ 0 h 191"/>
                <a:gd name="T24" fmla="*/ 99 w 191"/>
                <a:gd name="T25" fmla="*/ 3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191">
                  <a:moveTo>
                    <a:pt x="99" y="36"/>
                  </a:moveTo>
                  <a:lnTo>
                    <a:pt x="99" y="36"/>
                  </a:lnTo>
                  <a:cubicBezTo>
                    <a:pt x="127" y="36"/>
                    <a:pt x="154" y="63"/>
                    <a:pt x="154" y="90"/>
                  </a:cubicBezTo>
                  <a:cubicBezTo>
                    <a:pt x="154" y="126"/>
                    <a:pt x="127" y="144"/>
                    <a:pt x="99" y="144"/>
                  </a:cubicBezTo>
                  <a:cubicBezTo>
                    <a:pt x="63" y="144"/>
                    <a:pt x="45" y="126"/>
                    <a:pt x="45" y="90"/>
                  </a:cubicBezTo>
                  <a:cubicBezTo>
                    <a:pt x="45" y="63"/>
                    <a:pt x="63" y="36"/>
                    <a:pt x="99" y="36"/>
                  </a:cubicBezTo>
                  <a:lnTo>
                    <a:pt x="99" y="0"/>
                  </a:lnTo>
                  <a:lnTo>
                    <a:pt x="99" y="0"/>
                  </a:lnTo>
                  <a:cubicBezTo>
                    <a:pt x="45" y="0"/>
                    <a:pt x="0" y="36"/>
                    <a:pt x="0" y="90"/>
                  </a:cubicBezTo>
                  <a:cubicBezTo>
                    <a:pt x="0" y="144"/>
                    <a:pt x="45" y="190"/>
                    <a:pt x="99" y="190"/>
                  </a:cubicBezTo>
                  <a:cubicBezTo>
                    <a:pt x="154" y="190"/>
                    <a:pt x="190" y="144"/>
                    <a:pt x="190" y="90"/>
                  </a:cubicBezTo>
                  <a:cubicBezTo>
                    <a:pt x="190" y="36"/>
                    <a:pt x="154" y="0"/>
                    <a:pt x="99" y="0"/>
                  </a:cubicBezTo>
                  <a:lnTo>
                    <a:pt x="99" y="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" name="Freeform 331">
              <a:extLst>
                <a:ext uri="{FF2B5EF4-FFF2-40B4-BE49-F238E27FC236}">
                  <a16:creationId xmlns:a16="http://schemas.microsoft.com/office/drawing/2014/main" id="{DF0129FC-1F5D-1E47-BC0C-DBA2B426D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1214" y="4433982"/>
              <a:ext cx="770758" cy="353791"/>
            </a:xfrm>
            <a:custGeom>
              <a:avLst/>
              <a:gdLst>
                <a:gd name="T0" fmla="*/ 714 w 805"/>
                <a:gd name="T1" fmla="*/ 46 h 372"/>
                <a:gd name="T2" fmla="*/ 714 w 805"/>
                <a:gd name="T3" fmla="*/ 46 h 372"/>
                <a:gd name="T4" fmla="*/ 759 w 805"/>
                <a:gd name="T5" fmla="*/ 91 h 372"/>
                <a:gd name="T6" fmla="*/ 759 w 805"/>
                <a:gd name="T7" fmla="*/ 281 h 372"/>
                <a:gd name="T8" fmla="*/ 714 w 805"/>
                <a:gd name="T9" fmla="*/ 326 h 372"/>
                <a:gd name="T10" fmla="*/ 90 w 805"/>
                <a:gd name="T11" fmla="*/ 326 h 372"/>
                <a:gd name="T12" fmla="*/ 45 w 805"/>
                <a:gd name="T13" fmla="*/ 281 h 372"/>
                <a:gd name="T14" fmla="*/ 45 w 805"/>
                <a:gd name="T15" fmla="*/ 91 h 372"/>
                <a:gd name="T16" fmla="*/ 90 w 805"/>
                <a:gd name="T17" fmla="*/ 46 h 372"/>
                <a:gd name="T18" fmla="*/ 714 w 805"/>
                <a:gd name="T19" fmla="*/ 46 h 372"/>
                <a:gd name="T20" fmla="*/ 714 w 805"/>
                <a:gd name="T21" fmla="*/ 0 h 372"/>
                <a:gd name="T22" fmla="*/ 714 w 805"/>
                <a:gd name="T23" fmla="*/ 0 h 372"/>
                <a:gd name="T24" fmla="*/ 90 w 805"/>
                <a:gd name="T25" fmla="*/ 0 h 372"/>
                <a:gd name="T26" fmla="*/ 45 w 805"/>
                <a:gd name="T27" fmla="*/ 46 h 372"/>
                <a:gd name="T28" fmla="*/ 0 w 805"/>
                <a:gd name="T29" fmla="*/ 91 h 372"/>
                <a:gd name="T30" fmla="*/ 0 w 805"/>
                <a:gd name="T31" fmla="*/ 281 h 372"/>
                <a:gd name="T32" fmla="*/ 45 w 805"/>
                <a:gd name="T33" fmla="*/ 326 h 372"/>
                <a:gd name="T34" fmla="*/ 90 w 805"/>
                <a:gd name="T35" fmla="*/ 371 h 372"/>
                <a:gd name="T36" fmla="*/ 714 w 805"/>
                <a:gd name="T37" fmla="*/ 371 h 372"/>
                <a:gd name="T38" fmla="*/ 759 w 805"/>
                <a:gd name="T39" fmla="*/ 326 h 372"/>
                <a:gd name="T40" fmla="*/ 804 w 805"/>
                <a:gd name="T41" fmla="*/ 281 h 372"/>
                <a:gd name="T42" fmla="*/ 804 w 805"/>
                <a:gd name="T43" fmla="*/ 91 h 372"/>
                <a:gd name="T44" fmla="*/ 759 w 805"/>
                <a:gd name="T45" fmla="*/ 46 h 372"/>
                <a:gd name="T46" fmla="*/ 714 w 805"/>
                <a:gd name="T47" fmla="*/ 0 h 372"/>
                <a:gd name="T48" fmla="*/ 714 w 805"/>
                <a:gd name="T49" fmla="*/ 4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5" h="372">
                  <a:moveTo>
                    <a:pt x="714" y="46"/>
                  </a:moveTo>
                  <a:lnTo>
                    <a:pt x="714" y="46"/>
                  </a:lnTo>
                  <a:cubicBezTo>
                    <a:pt x="714" y="73"/>
                    <a:pt x="732" y="91"/>
                    <a:pt x="759" y="91"/>
                  </a:cubicBezTo>
                  <a:cubicBezTo>
                    <a:pt x="759" y="281"/>
                    <a:pt x="759" y="281"/>
                    <a:pt x="759" y="281"/>
                  </a:cubicBezTo>
                  <a:cubicBezTo>
                    <a:pt x="732" y="281"/>
                    <a:pt x="714" y="299"/>
                    <a:pt x="714" y="326"/>
                  </a:cubicBezTo>
                  <a:cubicBezTo>
                    <a:pt x="90" y="326"/>
                    <a:pt x="90" y="326"/>
                    <a:pt x="90" y="326"/>
                  </a:cubicBezTo>
                  <a:cubicBezTo>
                    <a:pt x="90" y="299"/>
                    <a:pt x="63" y="281"/>
                    <a:pt x="45" y="28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63" y="91"/>
                    <a:pt x="90" y="73"/>
                    <a:pt x="90" y="46"/>
                  </a:cubicBezTo>
                  <a:cubicBezTo>
                    <a:pt x="714" y="46"/>
                    <a:pt x="714" y="46"/>
                    <a:pt x="714" y="46"/>
                  </a:cubicBezTo>
                  <a:lnTo>
                    <a:pt x="714" y="0"/>
                  </a:lnTo>
                  <a:lnTo>
                    <a:pt x="714" y="0"/>
                  </a:lnTo>
                  <a:cubicBezTo>
                    <a:pt x="90" y="0"/>
                    <a:pt x="90" y="0"/>
                    <a:pt x="90" y="0"/>
                  </a:cubicBezTo>
                  <a:cubicBezTo>
                    <a:pt x="63" y="0"/>
                    <a:pt x="45" y="19"/>
                    <a:pt x="45" y="46"/>
                  </a:cubicBezTo>
                  <a:cubicBezTo>
                    <a:pt x="18" y="46"/>
                    <a:pt x="0" y="64"/>
                    <a:pt x="0" y="91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308"/>
                    <a:pt x="18" y="326"/>
                    <a:pt x="45" y="326"/>
                  </a:cubicBezTo>
                  <a:cubicBezTo>
                    <a:pt x="45" y="353"/>
                    <a:pt x="63" y="371"/>
                    <a:pt x="90" y="371"/>
                  </a:cubicBezTo>
                  <a:cubicBezTo>
                    <a:pt x="714" y="371"/>
                    <a:pt x="714" y="371"/>
                    <a:pt x="714" y="371"/>
                  </a:cubicBezTo>
                  <a:cubicBezTo>
                    <a:pt x="741" y="371"/>
                    <a:pt x="759" y="353"/>
                    <a:pt x="759" y="326"/>
                  </a:cubicBezTo>
                  <a:cubicBezTo>
                    <a:pt x="786" y="326"/>
                    <a:pt x="804" y="308"/>
                    <a:pt x="804" y="281"/>
                  </a:cubicBezTo>
                  <a:cubicBezTo>
                    <a:pt x="804" y="91"/>
                    <a:pt x="804" y="91"/>
                    <a:pt x="804" y="91"/>
                  </a:cubicBezTo>
                  <a:cubicBezTo>
                    <a:pt x="804" y="64"/>
                    <a:pt x="786" y="46"/>
                    <a:pt x="759" y="46"/>
                  </a:cubicBezTo>
                  <a:cubicBezTo>
                    <a:pt x="759" y="19"/>
                    <a:pt x="741" y="0"/>
                    <a:pt x="714" y="0"/>
                  </a:cubicBezTo>
                  <a:lnTo>
                    <a:pt x="714" y="4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77E1AF-09A4-4B4E-A5AB-794945DFAC39}"/>
              </a:ext>
            </a:extLst>
          </p:cNvPr>
          <p:cNvGrpSpPr/>
          <p:nvPr/>
        </p:nvGrpSpPr>
        <p:grpSpPr>
          <a:xfrm>
            <a:off x="14193001" y="4369001"/>
            <a:ext cx="626836" cy="475326"/>
            <a:chOff x="14062075" y="4269720"/>
            <a:chExt cx="888688" cy="673888"/>
          </a:xfrm>
        </p:grpSpPr>
        <p:sp>
          <p:nvSpPr>
            <p:cNvPr id="219" name="Freeform 332">
              <a:extLst>
                <a:ext uri="{FF2B5EF4-FFF2-40B4-BE49-F238E27FC236}">
                  <a16:creationId xmlns:a16="http://schemas.microsoft.com/office/drawing/2014/main" id="{6292AC67-2C0C-5743-B159-370441A42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2075" y="4269720"/>
              <a:ext cx="888688" cy="673888"/>
            </a:xfrm>
            <a:custGeom>
              <a:avLst/>
              <a:gdLst>
                <a:gd name="T0" fmla="*/ 858 w 932"/>
                <a:gd name="T1" fmla="*/ 705 h 706"/>
                <a:gd name="T2" fmla="*/ 858 w 932"/>
                <a:gd name="T3" fmla="*/ 705 h 706"/>
                <a:gd name="T4" fmla="*/ 63 w 932"/>
                <a:gd name="T5" fmla="*/ 705 h 706"/>
                <a:gd name="T6" fmla="*/ 0 w 932"/>
                <a:gd name="T7" fmla="*/ 641 h 706"/>
                <a:gd name="T8" fmla="*/ 0 w 932"/>
                <a:gd name="T9" fmla="*/ 72 h 706"/>
                <a:gd name="T10" fmla="*/ 63 w 932"/>
                <a:gd name="T11" fmla="*/ 0 h 706"/>
                <a:gd name="T12" fmla="*/ 858 w 932"/>
                <a:gd name="T13" fmla="*/ 0 h 706"/>
                <a:gd name="T14" fmla="*/ 931 w 932"/>
                <a:gd name="T15" fmla="*/ 72 h 706"/>
                <a:gd name="T16" fmla="*/ 931 w 932"/>
                <a:gd name="T17" fmla="*/ 641 h 706"/>
                <a:gd name="T18" fmla="*/ 858 w 932"/>
                <a:gd name="T19" fmla="*/ 705 h 706"/>
                <a:gd name="T20" fmla="*/ 63 w 932"/>
                <a:gd name="T21" fmla="*/ 45 h 706"/>
                <a:gd name="T22" fmla="*/ 63 w 932"/>
                <a:gd name="T23" fmla="*/ 45 h 706"/>
                <a:gd name="T24" fmla="*/ 36 w 932"/>
                <a:gd name="T25" fmla="*/ 72 h 706"/>
                <a:gd name="T26" fmla="*/ 36 w 932"/>
                <a:gd name="T27" fmla="*/ 641 h 706"/>
                <a:gd name="T28" fmla="*/ 63 w 932"/>
                <a:gd name="T29" fmla="*/ 668 h 706"/>
                <a:gd name="T30" fmla="*/ 858 w 932"/>
                <a:gd name="T31" fmla="*/ 668 h 706"/>
                <a:gd name="T32" fmla="*/ 885 w 932"/>
                <a:gd name="T33" fmla="*/ 641 h 706"/>
                <a:gd name="T34" fmla="*/ 885 w 932"/>
                <a:gd name="T35" fmla="*/ 72 h 706"/>
                <a:gd name="T36" fmla="*/ 858 w 932"/>
                <a:gd name="T37" fmla="*/ 45 h 706"/>
                <a:gd name="T38" fmla="*/ 63 w 932"/>
                <a:gd name="T39" fmla="*/ 4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2" h="706">
                  <a:moveTo>
                    <a:pt x="858" y="705"/>
                  </a:moveTo>
                  <a:lnTo>
                    <a:pt x="858" y="705"/>
                  </a:lnTo>
                  <a:cubicBezTo>
                    <a:pt x="63" y="705"/>
                    <a:pt x="63" y="705"/>
                    <a:pt x="63" y="705"/>
                  </a:cubicBezTo>
                  <a:cubicBezTo>
                    <a:pt x="27" y="705"/>
                    <a:pt x="0" y="677"/>
                    <a:pt x="0" y="64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27" y="0"/>
                    <a:pt x="63" y="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95" y="0"/>
                    <a:pt x="931" y="36"/>
                    <a:pt x="931" y="72"/>
                  </a:cubicBezTo>
                  <a:cubicBezTo>
                    <a:pt x="931" y="641"/>
                    <a:pt x="931" y="641"/>
                    <a:pt x="931" y="641"/>
                  </a:cubicBezTo>
                  <a:cubicBezTo>
                    <a:pt x="931" y="677"/>
                    <a:pt x="895" y="705"/>
                    <a:pt x="858" y="705"/>
                  </a:cubicBezTo>
                  <a:close/>
                  <a:moveTo>
                    <a:pt x="63" y="45"/>
                  </a:moveTo>
                  <a:lnTo>
                    <a:pt x="63" y="45"/>
                  </a:lnTo>
                  <a:cubicBezTo>
                    <a:pt x="54" y="45"/>
                    <a:pt x="36" y="54"/>
                    <a:pt x="36" y="72"/>
                  </a:cubicBezTo>
                  <a:cubicBezTo>
                    <a:pt x="36" y="641"/>
                    <a:pt x="36" y="641"/>
                    <a:pt x="36" y="641"/>
                  </a:cubicBezTo>
                  <a:cubicBezTo>
                    <a:pt x="36" y="659"/>
                    <a:pt x="54" y="668"/>
                    <a:pt x="63" y="668"/>
                  </a:cubicBezTo>
                  <a:cubicBezTo>
                    <a:pt x="858" y="668"/>
                    <a:pt x="858" y="668"/>
                    <a:pt x="858" y="668"/>
                  </a:cubicBezTo>
                  <a:cubicBezTo>
                    <a:pt x="876" y="668"/>
                    <a:pt x="885" y="659"/>
                    <a:pt x="885" y="641"/>
                  </a:cubicBezTo>
                  <a:cubicBezTo>
                    <a:pt x="885" y="72"/>
                    <a:pt x="885" y="72"/>
                    <a:pt x="885" y="72"/>
                  </a:cubicBezTo>
                  <a:cubicBezTo>
                    <a:pt x="885" y="54"/>
                    <a:pt x="876" y="45"/>
                    <a:pt x="858" y="45"/>
                  </a:cubicBezTo>
                  <a:lnTo>
                    <a:pt x="63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" name="Freeform 333">
              <a:extLst>
                <a:ext uri="{FF2B5EF4-FFF2-40B4-BE49-F238E27FC236}">
                  <a16:creationId xmlns:a16="http://schemas.microsoft.com/office/drawing/2014/main" id="{3543C16F-31CE-2A4E-B350-4D6B7EA84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2075" y="4370804"/>
              <a:ext cx="880265" cy="42118"/>
            </a:xfrm>
            <a:custGeom>
              <a:avLst/>
              <a:gdLst>
                <a:gd name="T0" fmla="*/ 904 w 922"/>
                <a:gd name="T1" fmla="*/ 45 h 46"/>
                <a:gd name="T2" fmla="*/ 904 w 922"/>
                <a:gd name="T3" fmla="*/ 45 h 46"/>
                <a:gd name="T4" fmla="*/ 18 w 922"/>
                <a:gd name="T5" fmla="*/ 45 h 46"/>
                <a:gd name="T6" fmla="*/ 0 w 922"/>
                <a:gd name="T7" fmla="*/ 27 h 46"/>
                <a:gd name="T8" fmla="*/ 18 w 922"/>
                <a:gd name="T9" fmla="*/ 0 h 46"/>
                <a:gd name="T10" fmla="*/ 904 w 922"/>
                <a:gd name="T11" fmla="*/ 0 h 46"/>
                <a:gd name="T12" fmla="*/ 921 w 922"/>
                <a:gd name="T13" fmla="*/ 27 h 46"/>
                <a:gd name="T14" fmla="*/ 904 w 922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2" h="46">
                  <a:moveTo>
                    <a:pt x="904" y="45"/>
                  </a:moveTo>
                  <a:lnTo>
                    <a:pt x="904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27"/>
                  </a:cubicBezTo>
                  <a:cubicBezTo>
                    <a:pt x="0" y="18"/>
                    <a:pt x="9" y="0"/>
                    <a:pt x="18" y="0"/>
                  </a:cubicBezTo>
                  <a:cubicBezTo>
                    <a:pt x="904" y="0"/>
                    <a:pt x="904" y="0"/>
                    <a:pt x="904" y="0"/>
                  </a:cubicBezTo>
                  <a:cubicBezTo>
                    <a:pt x="912" y="0"/>
                    <a:pt x="921" y="18"/>
                    <a:pt x="921" y="27"/>
                  </a:cubicBezTo>
                  <a:cubicBezTo>
                    <a:pt x="921" y="36"/>
                    <a:pt x="912" y="45"/>
                    <a:pt x="904" y="4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1" name="Freeform 334">
              <a:extLst>
                <a:ext uri="{FF2B5EF4-FFF2-40B4-BE49-F238E27FC236}">
                  <a16:creationId xmlns:a16="http://schemas.microsoft.com/office/drawing/2014/main" id="{AF2739DA-F6C8-3E4E-942F-E2302372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2075" y="4484523"/>
              <a:ext cx="880265" cy="33694"/>
            </a:xfrm>
            <a:custGeom>
              <a:avLst/>
              <a:gdLst>
                <a:gd name="T0" fmla="*/ 904 w 922"/>
                <a:gd name="T1" fmla="*/ 36 h 37"/>
                <a:gd name="T2" fmla="*/ 904 w 922"/>
                <a:gd name="T3" fmla="*/ 36 h 37"/>
                <a:gd name="T4" fmla="*/ 18 w 922"/>
                <a:gd name="T5" fmla="*/ 36 h 37"/>
                <a:gd name="T6" fmla="*/ 0 w 922"/>
                <a:gd name="T7" fmla="*/ 18 h 37"/>
                <a:gd name="T8" fmla="*/ 18 w 922"/>
                <a:gd name="T9" fmla="*/ 0 h 37"/>
                <a:gd name="T10" fmla="*/ 904 w 922"/>
                <a:gd name="T11" fmla="*/ 0 h 37"/>
                <a:gd name="T12" fmla="*/ 921 w 922"/>
                <a:gd name="T13" fmla="*/ 18 h 37"/>
                <a:gd name="T14" fmla="*/ 904 w 922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2" h="37">
                  <a:moveTo>
                    <a:pt x="904" y="36"/>
                  </a:moveTo>
                  <a:lnTo>
                    <a:pt x="90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904" y="0"/>
                    <a:pt x="904" y="0"/>
                    <a:pt x="904" y="0"/>
                  </a:cubicBezTo>
                  <a:cubicBezTo>
                    <a:pt x="912" y="0"/>
                    <a:pt x="921" y="9"/>
                    <a:pt x="921" y="18"/>
                  </a:cubicBezTo>
                  <a:cubicBezTo>
                    <a:pt x="921" y="27"/>
                    <a:pt x="912" y="36"/>
                    <a:pt x="904" y="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2" name="Freeform 335">
              <a:extLst>
                <a:ext uri="{FF2B5EF4-FFF2-40B4-BE49-F238E27FC236}">
                  <a16:creationId xmlns:a16="http://schemas.microsoft.com/office/drawing/2014/main" id="{4490E16B-5EFC-1647-AB00-C36B4BE2C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9090" y="4690900"/>
              <a:ext cx="197956" cy="147414"/>
            </a:xfrm>
            <a:custGeom>
              <a:avLst/>
              <a:gdLst>
                <a:gd name="T0" fmla="*/ 190 w 209"/>
                <a:gd name="T1" fmla="*/ 153 h 154"/>
                <a:gd name="T2" fmla="*/ 190 w 209"/>
                <a:gd name="T3" fmla="*/ 153 h 154"/>
                <a:gd name="T4" fmla="*/ 18 w 209"/>
                <a:gd name="T5" fmla="*/ 153 h 154"/>
                <a:gd name="T6" fmla="*/ 0 w 209"/>
                <a:gd name="T7" fmla="*/ 135 h 154"/>
                <a:gd name="T8" fmla="*/ 0 w 209"/>
                <a:gd name="T9" fmla="*/ 27 h 154"/>
                <a:gd name="T10" fmla="*/ 18 w 209"/>
                <a:gd name="T11" fmla="*/ 0 h 154"/>
                <a:gd name="T12" fmla="*/ 190 w 209"/>
                <a:gd name="T13" fmla="*/ 0 h 154"/>
                <a:gd name="T14" fmla="*/ 208 w 209"/>
                <a:gd name="T15" fmla="*/ 27 h 154"/>
                <a:gd name="T16" fmla="*/ 208 w 209"/>
                <a:gd name="T17" fmla="*/ 135 h 154"/>
                <a:gd name="T18" fmla="*/ 190 w 209"/>
                <a:gd name="T19" fmla="*/ 153 h 154"/>
                <a:gd name="T20" fmla="*/ 46 w 209"/>
                <a:gd name="T21" fmla="*/ 108 h 154"/>
                <a:gd name="T22" fmla="*/ 46 w 209"/>
                <a:gd name="T23" fmla="*/ 108 h 154"/>
                <a:gd name="T24" fmla="*/ 163 w 209"/>
                <a:gd name="T25" fmla="*/ 108 h 154"/>
                <a:gd name="T26" fmla="*/ 163 w 209"/>
                <a:gd name="T27" fmla="*/ 45 h 154"/>
                <a:gd name="T28" fmla="*/ 46 w 209"/>
                <a:gd name="T29" fmla="*/ 45 h 154"/>
                <a:gd name="T30" fmla="*/ 46 w 209"/>
                <a:gd name="T31" fmla="*/ 10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" h="154">
                  <a:moveTo>
                    <a:pt x="190" y="153"/>
                  </a:moveTo>
                  <a:lnTo>
                    <a:pt x="190" y="153"/>
                  </a:lnTo>
                  <a:cubicBezTo>
                    <a:pt x="18" y="153"/>
                    <a:pt x="18" y="153"/>
                    <a:pt x="18" y="153"/>
                  </a:cubicBezTo>
                  <a:cubicBezTo>
                    <a:pt x="9" y="153"/>
                    <a:pt x="0" y="144"/>
                    <a:pt x="0" y="1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9" y="0"/>
                    <a:pt x="208" y="9"/>
                    <a:pt x="208" y="27"/>
                  </a:cubicBezTo>
                  <a:cubicBezTo>
                    <a:pt x="208" y="135"/>
                    <a:pt x="208" y="135"/>
                    <a:pt x="208" y="135"/>
                  </a:cubicBezTo>
                  <a:cubicBezTo>
                    <a:pt x="208" y="144"/>
                    <a:pt x="199" y="153"/>
                    <a:pt x="190" y="153"/>
                  </a:cubicBezTo>
                  <a:close/>
                  <a:moveTo>
                    <a:pt x="46" y="108"/>
                  </a:moveTo>
                  <a:lnTo>
                    <a:pt x="46" y="108"/>
                  </a:lnTo>
                  <a:cubicBezTo>
                    <a:pt x="163" y="108"/>
                    <a:pt x="163" y="108"/>
                    <a:pt x="163" y="108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46" y="45"/>
                    <a:pt x="46" y="45"/>
                    <a:pt x="46" y="45"/>
                  </a:cubicBezTo>
                  <a:lnTo>
                    <a:pt x="46" y="1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Freeform 336">
              <a:extLst>
                <a:ext uri="{FF2B5EF4-FFF2-40B4-BE49-F238E27FC236}">
                  <a16:creationId xmlns:a16="http://schemas.microsoft.com/office/drawing/2014/main" id="{A8F66A5F-C377-5C4E-9849-43C59B87E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7368" y="4690900"/>
              <a:ext cx="147414" cy="42118"/>
            </a:xfrm>
            <a:custGeom>
              <a:avLst/>
              <a:gdLst>
                <a:gd name="T0" fmla="*/ 136 w 155"/>
                <a:gd name="T1" fmla="*/ 45 h 46"/>
                <a:gd name="T2" fmla="*/ 136 w 155"/>
                <a:gd name="T3" fmla="*/ 45 h 46"/>
                <a:gd name="T4" fmla="*/ 28 w 155"/>
                <a:gd name="T5" fmla="*/ 45 h 46"/>
                <a:gd name="T6" fmla="*/ 0 w 155"/>
                <a:gd name="T7" fmla="*/ 27 h 46"/>
                <a:gd name="T8" fmla="*/ 28 w 155"/>
                <a:gd name="T9" fmla="*/ 0 h 46"/>
                <a:gd name="T10" fmla="*/ 136 w 155"/>
                <a:gd name="T11" fmla="*/ 0 h 46"/>
                <a:gd name="T12" fmla="*/ 154 w 155"/>
                <a:gd name="T13" fmla="*/ 27 h 46"/>
                <a:gd name="T14" fmla="*/ 136 w 155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46">
                  <a:moveTo>
                    <a:pt x="136" y="45"/>
                  </a:moveTo>
                  <a:lnTo>
                    <a:pt x="136" y="45"/>
                  </a:lnTo>
                  <a:cubicBezTo>
                    <a:pt x="28" y="45"/>
                    <a:pt x="28" y="45"/>
                    <a:pt x="28" y="45"/>
                  </a:cubicBezTo>
                  <a:cubicBezTo>
                    <a:pt x="9" y="45"/>
                    <a:pt x="0" y="36"/>
                    <a:pt x="0" y="27"/>
                  </a:cubicBezTo>
                  <a:cubicBezTo>
                    <a:pt x="0" y="9"/>
                    <a:pt x="9" y="0"/>
                    <a:pt x="28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27"/>
                  </a:cubicBezTo>
                  <a:cubicBezTo>
                    <a:pt x="154" y="36"/>
                    <a:pt x="145" y="45"/>
                    <a:pt x="136" y="4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4" name="Freeform 337">
              <a:extLst>
                <a:ext uri="{FF2B5EF4-FFF2-40B4-BE49-F238E27FC236}">
                  <a16:creationId xmlns:a16="http://schemas.microsoft.com/office/drawing/2014/main" id="{F8ABB7FB-7056-AF49-A7EF-B56B4FF9C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7368" y="4796197"/>
              <a:ext cx="252708" cy="42118"/>
            </a:xfrm>
            <a:custGeom>
              <a:avLst/>
              <a:gdLst>
                <a:gd name="T0" fmla="*/ 244 w 263"/>
                <a:gd name="T1" fmla="*/ 45 h 46"/>
                <a:gd name="T2" fmla="*/ 244 w 263"/>
                <a:gd name="T3" fmla="*/ 45 h 46"/>
                <a:gd name="T4" fmla="*/ 28 w 263"/>
                <a:gd name="T5" fmla="*/ 45 h 46"/>
                <a:gd name="T6" fmla="*/ 0 w 263"/>
                <a:gd name="T7" fmla="*/ 27 h 46"/>
                <a:gd name="T8" fmla="*/ 28 w 263"/>
                <a:gd name="T9" fmla="*/ 0 h 46"/>
                <a:gd name="T10" fmla="*/ 244 w 263"/>
                <a:gd name="T11" fmla="*/ 0 h 46"/>
                <a:gd name="T12" fmla="*/ 262 w 263"/>
                <a:gd name="T13" fmla="*/ 27 h 46"/>
                <a:gd name="T14" fmla="*/ 244 w 26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6">
                  <a:moveTo>
                    <a:pt x="244" y="45"/>
                  </a:moveTo>
                  <a:lnTo>
                    <a:pt x="244" y="45"/>
                  </a:lnTo>
                  <a:cubicBezTo>
                    <a:pt x="28" y="45"/>
                    <a:pt x="28" y="45"/>
                    <a:pt x="28" y="45"/>
                  </a:cubicBezTo>
                  <a:cubicBezTo>
                    <a:pt x="9" y="45"/>
                    <a:pt x="0" y="36"/>
                    <a:pt x="0" y="27"/>
                  </a:cubicBezTo>
                  <a:cubicBezTo>
                    <a:pt x="0" y="18"/>
                    <a:pt x="9" y="0"/>
                    <a:pt x="2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3" y="0"/>
                    <a:pt x="262" y="18"/>
                    <a:pt x="262" y="27"/>
                  </a:cubicBezTo>
                  <a:cubicBezTo>
                    <a:pt x="262" y="36"/>
                    <a:pt x="253" y="45"/>
                    <a:pt x="244" y="4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25" name="Freeform 338">
            <a:extLst>
              <a:ext uri="{FF2B5EF4-FFF2-40B4-BE49-F238E27FC236}">
                <a16:creationId xmlns:a16="http://schemas.microsoft.com/office/drawing/2014/main" id="{AEEEEC54-915A-1247-8892-071D71E8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3051" y="10431584"/>
            <a:ext cx="328520" cy="484356"/>
          </a:xfrm>
          <a:custGeom>
            <a:avLst/>
            <a:gdLst>
              <a:gd name="T0" fmla="*/ 253 w 345"/>
              <a:gd name="T1" fmla="*/ 506 h 507"/>
              <a:gd name="T2" fmla="*/ 253 w 345"/>
              <a:gd name="T3" fmla="*/ 506 h 507"/>
              <a:gd name="T4" fmla="*/ 0 w 345"/>
              <a:gd name="T5" fmla="*/ 253 h 507"/>
              <a:gd name="T6" fmla="*/ 253 w 345"/>
              <a:gd name="T7" fmla="*/ 0 h 507"/>
              <a:gd name="T8" fmla="*/ 316 w 345"/>
              <a:gd name="T9" fmla="*/ 9 h 507"/>
              <a:gd name="T10" fmla="*/ 344 w 345"/>
              <a:gd name="T11" fmla="*/ 45 h 507"/>
              <a:gd name="T12" fmla="*/ 298 w 345"/>
              <a:gd name="T13" fmla="*/ 64 h 507"/>
              <a:gd name="T14" fmla="*/ 253 w 345"/>
              <a:gd name="T15" fmla="*/ 64 h 507"/>
              <a:gd name="T16" fmla="*/ 63 w 345"/>
              <a:gd name="T17" fmla="*/ 253 h 507"/>
              <a:gd name="T18" fmla="*/ 253 w 345"/>
              <a:gd name="T19" fmla="*/ 443 h 507"/>
              <a:gd name="T20" fmla="*/ 298 w 345"/>
              <a:gd name="T21" fmla="*/ 434 h 507"/>
              <a:gd name="T22" fmla="*/ 334 w 345"/>
              <a:gd name="T23" fmla="*/ 461 h 507"/>
              <a:gd name="T24" fmla="*/ 316 w 345"/>
              <a:gd name="T25" fmla="*/ 497 h 507"/>
              <a:gd name="T26" fmla="*/ 253 w 345"/>
              <a:gd name="T27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5" h="507">
                <a:moveTo>
                  <a:pt x="253" y="506"/>
                </a:moveTo>
                <a:lnTo>
                  <a:pt x="253" y="506"/>
                </a:lnTo>
                <a:cubicBezTo>
                  <a:pt x="117" y="506"/>
                  <a:pt x="0" y="389"/>
                  <a:pt x="0" y="253"/>
                </a:cubicBezTo>
                <a:cubicBezTo>
                  <a:pt x="0" y="109"/>
                  <a:pt x="117" y="0"/>
                  <a:pt x="253" y="0"/>
                </a:cubicBezTo>
                <a:cubicBezTo>
                  <a:pt x="271" y="0"/>
                  <a:pt x="298" y="0"/>
                  <a:pt x="316" y="9"/>
                </a:cubicBezTo>
                <a:cubicBezTo>
                  <a:pt x="334" y="9"/>
                  <a:pt x="344" y="27"/>
                  <a:pt x="344" y="45"/>
                </a:cubicBezTo>
                <a:cubicBezTo>
                  <a:pt x="334" y="64"/>
                  <a:pt x="316" y="73"/>
                  <a:pt x="298" y="64"/>
                </a:cubicBezTo>
                <a:cubicBezTo>
                  <a:pt x="289" y="64"/>
                  <a:pt x="271" y="64"/>
                  <a:pt x="253" y="64"/>
                </a:cubicBezTo>
                <a:cubicBezTo>
                  <a:pt x="145" y="64"/>
                  <a:pt x="63" y="145"/>
                  <a:pt x="63" y="253"/>
                </a:cubicBezTo>
                <a:cubicBezTo>
                  <a:pt x="63" y="362"/>
                  <a:pt x="145" y="443"/>
                  <a:pt x="253" y="443"/>
                </a:cubicBezTo>
                <a:cubicBezTo>
                  <a:pt x="271" y="443"/>
                  <a:pt x="289" y="443"/>
                  <a:pt x="298" y="434"/>
                </a:cubicBezTo>
                <a:cubicBezTo>
                  <a:pt x="316" y="434"/>
                  <a:pt x="334" y="443"/>
                  <a:pt x="334" y="461"/>
                </a:cubicBezTo>
                <a:cubicBezTo>
                  <a:pt x="344" y="479"/>
                  <a:pt x="334" y="497"/>
                  <a:pt x="316" y="497"/>
                </a:cubicBezTo>
                <a:cubicBezTo>
                  <a:pt x="298" y="506"/>
                  <a:pt x="271" y="506"/>
                  <a:pt x="253" y="5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339">
            <a:extLst>
              <a:ext uri="{FF2B5EF4-FFF2-40B4-BE49-F238E27FC236}">
                <a16:creationId xmlns:a16="http://schemas.microsoft.com/office/drawing/2014/main" id="{D7996C42-EBBE-FA43-95C9-3589BFC5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1968" y="10587419"/>
            <a:ext cx="269555" cy="63178"/>
          </a:xfrm>
          <a:custGeom>
            <a:avLst/>
            <a:gdLst>
              <a:gd name="T0" fmla="*/ 253 w 281"/>
              <a:gd name="T1" fmla="*/ 63 h 64"/>
              <a:gd name="T2" fmla="*/ 253 w 281"/>
              <a:gd name="T3" fmla="*/ 63 h 64"/>
              <a:gd name="T4" fmla="*/ 27 w 281"/>
              <a:gd name="T5" fmla="*/ 63 h 64"/>
              <a:gd name="T6" fmla="*/ 0 w 281"/>
              <a:gd name="T7" fmla="*/ 27 h 64"/>
              <a:gd name="T8" fmla="*/ 27 w 281"/>
              <a:gd name="T9" fmla="*/ 0 h 64"/>
              <a:gd name="T10" fmla="*/ 253 w 281"/>
              <a:gd name="T11" fmla="*/ 0 h 64"/>
              <a:gd name="T12" fmla="*/ 280 w 281"/>
              <a:gd name="T13" fmla="*/ 27 h 64"/>
              <a:gd name="T14" fmla="*/ 253 w 28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64">
                <a:moveTo>
                  <a:pt x="253" y="63"/>
                </a:moveTo>
                <a:lnTo>
                  <a:pt x="253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71" y="0"/>
                  <a:pt x="280" y="18"/>
                  <a:pt x="280" y="27"/>
                </a:cubicBezTo>
                <a:cubicBezTo>
                  <a:pt x="280" y="45"/>
                  <a:pt x="271" y="63"/>
                  <a:pt x="253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40">
            <a:extLst>
              <a:ext uri="{FF2B5EF4-FFF2-40B4-BE49-F238E27FC236}">
                <a16:creationId xmlns:a16="http://schemas.microsoft.com/office/drawing/2014/main" id="{FD422967-AC92-444A-9FAD-7DCB833A2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1968" y="10688502"/>
            <a:ext cx="269555" cy="63178"/>
          </a:xfrm>
          <a:custGeom>
            <a:avLst/>
            <a:gdLst>
              <a:gd name="T0" fmla="*/ 253 w 281"/>
              <a:gd name="T1" fmla="*/ 63 h 64"/>
              <a:gd name="T2" fmla="*/ 253 w 281"/>
              <a:gd name="T3" fmla="*/ 63 h 64"/>
              <a:gd name="T4" fmla="*/ 27 w 281"/>
              <a:gd name="T5" fmla="*/ 63 h 64"/>
              <a:gd name="T6" fmla="*/ 0 w 281"/>
              <a:gd name="T7" fmla="*/ 37 h 64"/>
              <a:gd name="T8" fmla="*/ 27 w 281"/>
              <a:gd name="T9" fmla="*/ 0 h 64"/>
              <a:gd name="T10" fmla="*/ 253 w 281"/>
              <a:gd name="T11" fmla="*/ 0 h 64"/>
              <a:gd name="T12" fmla="*/ 280 w 281"/>
              <a:gd name="T13" fmla="*/ 37 h 64"/>
              <a:gd name="T14" fmla="*/ 253 w 28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64">
                <a:moveTo>
                  <a:pt x="253" y="63"/>
                </a:moveTo>
                <a:lnTo>
                  <a:pt x="253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55"/>
                  <a:pt x="0" y="37"/>
                </a:cubicBezTo>
                <a:cubicBezTo>
                  <a:pt x="0" y="18"/>
                  <a:pt x="9" y="0"/>
                  <a:pt x="27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71" y="0"/>
                  <a:pt x="280" y="18"/>
                  <a:pt x="280" y="37"/>
                </a:cubicBezTo>
                <a:cubicBezTo>
                  <a:pt x="280" y="55"/>
                  <a:pt x="271" y="63"/>
                  <a:pt x="253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41">
            <a:extLst>
              <a:ext uri="{FF2B5EF4-FFF2-40B4-BE49-F238E27FC236}">
                <a16:creationId xmlns:a16="http://schemas.microsoft.com/office/drawing/2014/main" id="{551E9254-8151-9342-8D7D-5C9D3C2C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816" y="12011007"/>
            <a:ext cx="235861" cy="227437"/>
          </a:xfrm>
          <a:custGeom>
            <a:avLst/>
            <a:gdLst>
              <a:gd name="T0" fmla="*/ 207 w 245"/>
              <a:gd name="T1" fmla="*/ 235 h 236"/>
              <a:gd name="T2" fmla="*/ 207 w 245"/>
              <a:gd name="T3" fmla="*/ 235 h 236"/>
              <a:gd name="T4" fmla="*/ 190 w 245"/>
              <a:gd name="T5" fmla="*/ 226 h 236"/>
              <a:gd name="T6" fmla="*/ 9 w 245"/>
              <a:gd name="T7" fmla="*/ 54 h 236"/>
              <a:gd name="T8" fmla="*/ 9 w 245"/>
              <a:gd name="T9" fmla="*/ 9 h 236"/>
              <a:gd name="T10" fmla="*/ 54 w 245"/>
              <a:gd name="T11" fmla="*/ 9 h 236"/>
              <a:gd name="T12" fmla="*/ 226 w 245"/>
              <a:gd name="T13" fmla="*/ 190 h 236"/>
              <a:gd name="T14" fmla="*/ 226 w 245"/>
              <a:gd name="T15" fmla="*/ 226 h 236"/>
              <a:gd name="T16" fmla="*/ 207 w 245"/>
              <a:gd name="T17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36">
                <a:moveTo>
                  <a:pt x="207" y="235"/>
                </a:moveTo>
                <a:lnTo>
                  <a:pt x="207" y="235"/>
                </a:lnTo>
                <a:cubicBezTo>
                  <a:pt x="198" y="235"/>
                  <a:pt x="190" y="235"/>
                  <a:pt x="190" y="226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54" y="9"/>
                </a:cubicBezTo>
                <a:cubicBezTo>
                  <a:pt x="226" y="190"/>
                  <a:pt x="226" y="190"/>
                  <a:pt x="226" y="190"/>
                </a:cubicBezTo>
                <a:cubicBezTo>
                  <a:pt x="244" y="198"/>
                  <a:pt x="244" y="217"/>
                  <a:pt x="226" y="226"/>
                </a:cubicBezTo>
                <a:cubicBezTo>
                  <a:pt x="226" y="235"/>
                  <a:pt x="217" y="235"/>
                  <a:pt x="207" y="2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42">
            <a:extLst>
              <a:ext uri="{FF2B5EF4-FFF2-40B4-BE49-F238E27FC236}">
                <a16:creationId xmlns:a16="http://schemas.microsoft.com/office/drawing/2014/main" id="{3E5C6623-141D-2A44-B0BD-7A453042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3074" y="12011007"/>
            <a:ext cx="235861" cy="227437"/>
          </a:xfrm>
          <a:custGeom>
            <a:avLst/>
            <a:gdLst>
              <a:gd name="T0" fmla="*/ 36 w 245"/>
              <a:gd name="T1" fmla="*/ 235 h 236"/>
              <a:gd name="T2" fmla="*/ 36 w 245"/>
              <a:gd name="T3" fmla="*/ 235 h 236"/>
              <a:gd name="T4" fmla="*/ 19 w 245"/>
              <a:gd name="T5" fmla="*/ 226 h 236"/>
              <a:gd name="T6" fmla="*/ 19 w 245"/>
              <a:gd name="T7" fmla="*/ 190 h 236"/>
              <a:gd name="T8" fmla="*/ 190 w 245"/>
              <a:gd name="T9" fmla="*/ 9 h 236"/>
              <a:gd name="T10" fmla="*/ 235 w 245"/>
              <a:gd name="T11" fmla="*/ 9 h 236"/>
              <a:gd name="T12" fmla="*/ 235 w 245"/>
              <a:gd name="T13" fmla="*/ 54 h 236"/>
              <a:gd name="T14" fmla="*/ 55 w 245"/>
              <a:gd name="T15" fmla="*/ 226 h 236"/>
              <a:gd name="T16" fmla="*/ 36 w 245"/>
              <a:gd name="T17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36">
                <a:moveTo>
                  <a:pt x="36" y="235"/>
                </a:moveTo>
                <a:lnTo>
                  <a:pt x="36" y="235"/>
                </a:lnTo>
                <a:cubicBezTo>
                  <a:pt x="27" y="235"/>
                  <a:pt x="19" y="235"/>
                  <a:pt x="19" y="226"/>
                </a:cubicBezTo>
                <a:cubicBezTo>
                  <a:pt x="0" y="217"/>
                  <a:pt x="0" y="198"/>
                  <a:pt x="19" y="190"/>
                </a:cubicBezTo>
                <a:cubicBezTo>
                  <a:pt x="190" y="9"/>
                  <a:pt x="190" y="9"/>
                  <a:pt x="190" y="9"/>
                </a:cubicBezTo>
                <a:cubicBezTo>
                  <a:pt x="199" y="0"/>
                  <a:pt x="217" y="0"/>
                  <a:pt x="235" y="9"/>
                </a:cubicBezTo>
                <a:cubicBezTo>
                  <a:pt x="244" y="27"/>
                  <a:pt x="244" y="45"/>
                  <a:pt x="235" y="54"/>
                </a:cubicBezTo>
                <a:cubicBezTo>
                  <a:pt x="55" y="226"/>
                  <a:pt x="55" y="226"/>
                  <a:pt x="55" y="226"/>
                </a:cubicBezTo>
                <a:cubicBezTo>
                  <a:pt x="55" y="235"/>
                  <a:pt x="46" y="235"/>
                  <a:pt x="36" y="2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43">
            <a:extLst>
              <a:ext uri="{FF2B5EF4-FFF2-40B4-BE49-F238E27FC236}">
                <a16:creationId xmlns:a16="http://schemas.microsoft.com/office/drawing/2014/main" id="{5719B7CF-CC7C-DE47-91C0-2A5C719E5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498" y="12183692"/>
            <a:ext cx="50542" cy="311673"/>
          </a:xfrm>
          <a:custGeom>
            <a:avLst/>
            <a:gdLst>
              <a:gd name="T0" fmla="*/ 26 w 55"/>
              <a:gd name="T1" fmla="*/ 325 h 326"/>
              <a:gd name="T2" fmla="*/ 26 w 55"/>
              <a:gd name="T3" fmla="*/ 325 h 326"/>
              <a:gd name="T4" fmla="*/ 0 w 55"/>
              <a:gd name="T5" fmla="*/ 289 h 326"/>
              <a:gd name="T6" fmla="*/ 0 w 55"/>
              <a:gd name="T7" fmla="*/ 27 h 326"/>
              <a:gd name="T8" fmla="*/ 26 w 55"/>
              <a:gd name="T9" fmla="*/ 0 h 326"/>
              <a:gd name="T10" fmla="*/ 26 w 55"/>
              <a:gd name="T11" fmla="*/ 0 h 326"/>
              <a:gd name="T12" fmla="*/ 54 w 55"/>
              <a:gd name="T13" fmla="*/ 27 h 326"/>
              <a:gd name="T14" fmla="*/ 54 w 55"/>
              <a:gd name="T15" fmla="*/ 289 h 326"/>
              <a:gd name="T16" fmla="*/ 26 w 55"/>
              <a:gd name="T17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326">
                <a:moveTo>
                  <a:pt x="26" y="325"/>
                </a:moveTo>
                <a:lnTo>
                  <a:pt x="26" y="325"/>
                </a:lnTo>
                <a:cubicBezTo>
                  <a:pt x="9" y="325"/>
                  <a:pt x="0" y="307"/>
                  <a:pt x="0" y="28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289"/>
                  <a:pt x="54" y="289"/>
                  <a:pt x="54" y="289"/>
                </a:cubicBezTo>
                <a:cubicBezTo>
                  <a:pt x="54" y="307"/>
                  <a:pt x="45" y="325"/>
                  <a:pt x="26" y="3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44">
            <a:extLst>
              <a:ext uri="{FF2B5EF4-FFF2-40B4-BE49-F238E27FC236}">
                <a16:creationId xmlns:a16="http://schemas.microsoft.com/office/drawing/2014/main" id="{DE6DDF7A-8D31-CA48-B051-2FCCE306A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3051" y="12259505"/>
            <a:ext cx="227437" cy="63176"/>
          </a:xfrm>
          <a:custGeom>
            <a:avLst/>
            <a:gdLst>
              <a:gd name="T0" fmla="*/ 208 w 236"/>
              <a:gd name="T1" fmla="*/ 63 h 64"/>
              <a:gd name="T2" fmla="*/ 208 w 236"/>
              <a:gd name="T3" fmla="*/ 63 h 64"/>
              <a:gd name="T4" fmla="*/ 27 w 236"/>
              <a:gd name="T5" fmla="*/ 63 h 64"/>
              <a:gd name="T6" fmla="*/ 0 w 236"/>
              <a:gd name="T7" fmla="*/ 36 h 64"/>
              <a:gd name="T8" fmla="*/ 27 w 236"/>
              <a:gd name="T9" fmla="*/ 0 h 64"/>
              <a:gd name="T10" fmla="*/ 208 w 236"/>
              <a:gd name="T11" fmla="*/ 0 h 64"/>
              <a:gd name="T12" fmla="*/ 235 w 236"/>
              <a:gd name="T13" fmla="*/ 36 h 64"/>
              <a:gd name="T14" fmla="*/ 208 w 23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64">
                <a:moveTo>
                  <a:pt x="208" y="63"/>
                </a:moveTo>
                <a:lnTo>
                  <a:pt x="208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54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26" y="0"/>
                  <a:pt x="235" y="18"/>
                  <a:pt x="235" y="36"/>
                </a:cubicBezTo>
                <a:cubicBezTo>
                  <a:pt x="235" y="54"/>
                  <a:pt x="226" y="63"/>
                  <a:pt x="20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45">
            <a:extLst>
              <a:ext uri="{FF2B5EF4-FFF2-40B4-BE49-F238E27FC236}">
                <a16:creationId xmlns:a16="http://schemas.microsoft.com/office/drawing/2014/main" id="{5AD8B4D3-33B9-D34A-94F7-76F4617BB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3051" y="12343741"/>
            <a:ext cx="227437" cy="63176"/>
          </a:xfrm>
          <a:custGeom>
            <a:avLst/>
            <a:gdLst>
              <a:gd name="T0" fmla="*/ 208 w 236"/>
              <a:gd name="T1" fmla="*/ 63 h 64"/>
              <a:gd name="T2" fmla="*/ 208 w 236"/>
              <a:gd name="T3" fmla="*/ 63 h 64"/>
              <a:gd name="T4" fmla="*/ 27 w 236"/>
              <a:gd name="T5" fmla="*/ 63 h 64"/>
              <a:gd name="T6" fmla="*/ 0 w 236"/>
              <a:gd name="T7" fmla="*/ 36 h 64"/>
              <a:gd name="T8" fmla="*/ 27 w 236"/>
              <a:gd name="T9" fmla="*/ 0 h 64"/>
              <a:gd name="T10" fmla="*/ 208 w 236"/>
              <a:gd name="T11" fmla="*/ 0 h 64"/>
              <a:gd name="T12" fmla="*/ 235 w 236"/>
              <a:gd name="T13" fmla="*/ 36 h 64"/>
              <a:gd name="T14" fmla="*/ 208 w 23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64">
                <a:moveTo>
                  <a:pt x="208" y="63"/>
                </a:moveTo>
                <a:lnTo>
                  <a:pt x="208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26" y="0"/>
                  <a:pt x="235" y="18"/>
                  <a:pt x="235" y="36"/>
                </a:cubicBezTo>
                <a:cubicBezTo>
                  <a:pt x="235" y="45"/>
                  <a:pt x="226" y="63"/>
                  <a:pt x="20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46">
            <a:extLst>
              <a:ext uri="{FF2B5EF4-FFF2-40B4-BE49-F238E27FC236}">
                <a16:creationId xmlns:a16="http://schemas.microsoft.com/office/drawing/2014/main" id="{B608DD68-106C-A04B-8039-C7E92C70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829" y="10431584"/>
            <a:ext cx="484358" cy="484356"/>
          </a:xfrm>
          <a:custGeom>
            <a:avLst/>
            <a:gdLst>
              <a:gd name="T0" fmla="*/ 36 w 507"/>
              <a:gd name="T1" fmla="*/ 506 h 507"/>
              <a:gd name="T2" fmla="*/ 36 w 507"/>
              <a:gd name="T3" fmla="*/ 506 h 507"/>
              <a:gd name="T4" fmla="*/ 18 w 507"/>
              <a:gd name="T5" fmla="*/ 497 h 507"/>
              <a:gd name="T6" fmla="*/ 18 w 507"/>
              <a:gd name="T7" fmla="*/ 452 h 507"/>
              <a:gd name="T8" fmla="*/ 452 w 507"/>
              <a:gd name="T9" fmla="*/ 9 h 507"/>
              <a:gd name="T10" fmla="*/ 497 w 507"/>
              <a:gd name="T11" fmla="*/ 9 h 507"/>
              <a:gd name="T12" fmla="*/ 497 w 507"/>
              <a:gd name="T13" fmla="*/ 55 h 507"/>
              <a:gd name="T14" fmla="*/ 54 w 507"/>
              <a:gd name="T15" fmla="*/ 497 h 507"/>
              <a:gd name="T16" fmla="*/ 36 w 507"/>
              <a:gd name="T17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7" h="507">
                <a:moveTo>
                  <a:pt x="36" y="506"/>
                </a:moveTo>
                <a:lnTo>
                  <a:pt x="36" y="506"/>
                </a:lnTo>
                <a:cubicBezTo>
                  <a:pt x="27" y="506"/>
                  <a:pt x="18" y="497"/>
                  <a:pt x="18" y="497"/>
                </a:cubicBezTo>
                <a:cubicBezTo>
                  <a:pt x="0" y="479"/>
                  <a:pt x="0" y="461"/>
                  <a:pt x="18" y="452"/>
                </a:cubicBezTo>
                <a:cubicBezTo>
                  <a:pt x="452" y="9"/>
                  <a:pt x="452" y="9"/>
                  <a:pt x="452" y="9"/>
                </a:cubicBezTo>
                <a:cubicBezTo>
                  <a:pt x="470" y="0"/>
                  <a:pt x="488" y="0"/>
                  <a:pt x="497" y="9"/>
                </a:cubicBezTo>
                <a:cubicBezTo>
                  <a:pt x="506" y="18"/>
                  <a:pt x="506" y="45"/>
                  <a:pt x="497" y="55"/>
                </a:cubicBezTo>
                <a:cubicBezTo>
                  <a:pt x="54" y="497"/>
                  <a:pt x="54" y="497"/>
                  <a:pt x="54" y="497"/>
                </a:cubicBezTo>
                <a:cubicBezTo>
                  <a:pt x="54" y="497"/>
                  <a:pt x="45" y="506"/>
                  <a:pt x="36" y="5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47">
            <a:extLst>
              <a:ext uri="{FF2B5EF4-FFF2-40B4-BE49-F238E27FC236}">
                <a16:creationId xmlns:a16="http://schemas.microsoft.com/office/drawing/2014/main" id="{5BAD8BB5-9A24-E743-BF6E-1B182DAC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405" y="10423160"/>
            <a:ext cx="189532" cy="181106"/>
          </a:xfrm>
          <a:custGeom>
            <a:avLst/>
            <a:gdLst>
              <a:gd name="T0" fmla="*/ 99 w 200"/>
              <a:gd name="T1" fmla="*/ 45 h 191"/>
              <a:gd name="T2" fmla="*/ 99 w 200"/>
              <a:gd name="T3" fmla="*/ 45 h 191"/>
              <a:gd name="T4" fmla="*/ 154 w 200"/>
              <a:gd name="T5" fmla="*/ 100 h 191"/>
              <a:gd name="T6" fmla="*/ 99 w 200"/>
              <a:gd name="T7" fmla="*/ 154 h 191"/>
              <a:gd name="T8" fmla="*/ 45 w 200"/>
              <a:gd name="T9" fmla="*/ 100 h 191"/>
              <a:gd name="T10" fmla="*/ 99 w 200"/>
              <a:gd name="T11" fmla="*/ 45 h 191"/>
              <a:gd name="T12" fmla="*/ 99 w 200"/>
              <a:gd name="T13" fmla="*/ 0 h 191"/>
              <a:gd name="T14" fmla="*/ 99 w 200"/>
              <a:gd name="T15" fmla="*/ 0 h 191"/>
              <a:gd name="T16" fmla="*/ 0 w 200"/>
              <a:gd name="T17" fmla="*/ 100 h 191"/>
              <a:gd name="T18" fmla="*/ 99 w 200"/>
              <a:gd name="T19" fmla="*/ 190 h 191"/>
              <a:gd name="T20" fmla="*/ 199 w 200"/>
              <a:gd name="T21" fmla="*/ 100 h 191"/>
              <a:gd name="T22" fmla="*/ 99 w 200"/>
              <a:gd name="T23" fmla="*/ 0 h 191"/>
              <a:gd name="T24" fmla="*/ 99 w 200"/>
              <a:gd name="T25" fmla="*/ 4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191">
                <a:moveTo>
                  <a:pt x="99" y="45"/>
                </a:moveTo>
                <a:lnTo>
                  <a:pt x="99" y="45"/>
                </a:lnTo>
                <a:cubicBezTo>
                  <a:pt x="136" y="45"/>
                  <a:pt x="154" y="64"/>
                  <a:pt x="154" y="100"/>
                </a:cubicBezTo>
                <a:cubicBezTo>
                  <a:pt x="154" y="127"/>
                  <a:pt x="136" y="154"/>
                  <a:pt x="99" y="154"/>
                </a:cubicBezTo>
                <a:cubicBezTo>
                  <a:pt x="72" y="154"/>
                  <a:pt x="45" y="127"/>
                  <a:pt x="45" y="100"/>
                </a:cubicBezTo>
                <a:cubicBezTo>
                  <a:pt x="45" y="64"/>
                  <a:pt x="72" y="45"/>
                  <a:pt x="99" y="45"/>
                </a:cubicBezTo>
                <a:lnTo>
                  <a:pt x="99" y="0"/>
                </a:lnTo>
                <a:lnTo>
                  <a:pt x="99" y="0"/>
                </a:lnTo>
                <a:cubicBezTo>
                  <a:pt x="45" y="0"/>
                  <a:pt x="0" y="45"/>
                  <a:pt x="0" y="100"/>
                </a:cubicBezTo>
                <a:cubicBezTo>
                  <a:pt x="0" y="154"/>
                  <a:pt x="45" y="190"/>
                  <a:pt x="99" y="190"/>
                </a:cubicBezTo>
                <a:cubicBezTo>
                  <a:pt x="154" y="190"/>
                  <a:pt x="199" y="154"/>
                  <a:pt x="199" y="100"/>
                </a:cubicBezTo>
                <a:cubicBezTo>
                  <a:pt x="199" y="45"/>
                  <a:pt x="154" y="0"/>
                  <a:pt x="99" y="0"/>
                </a:cubicBezTo>
                <a:lnTo>
                  <a:pt x="99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48">
            <a:extLst>
              <a:ext uri="{FF2B5EF4-FFF2-40B4-BE49-F238E27FC236}">
                <a16:creationId xmlns:a16="http://schemas.microsoft.com/office/drawing/2014/main" id="{1A61E7CC-CFF4-BD4B-87E8-A02FD12A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0502" y="10730620"/>
            <a:ext cx="189532" cy="189532"/>
          </a:xfrm>
          <a:custGeom>
            <a:avLst/>
            <a:gdLst>
              <a:gd name="T0" fmla="*/ 100 w 200"/>
              <a:gd name="T1" fmla="*/ 45 h 199"/>
              <a:gd name="T2" fmla="*/ 100 w 200"/>
              <a:gd name="T3" fmla="*/ 45 h 199"/>
              <a:gd name="T4" fmla="*/ 154 w 200"/>
              <a:gd name="T5" fmla="*/ 99 h 199"/>
              <a:gd name="T6" fmla="*/ 100 w 200"/>
              <a:gd name="T7" fmla="*/ 153 h 199"/>
              <a:gd name="T8" fmla="*/ 45 w 200"/>
              <a:gd name="T9" fmla="*/ 99 h 199"/>
              <a:gd name="T10" fmla="*/ 100 w 200"/>
              <a:gd name="T11" fmla="*/ 45 h 199"/>
              <a:gd name="T12" fmla="*/ 100 w 200"/>
              <a:gd name="T13" fmla="*/ 0 h 199"/>
              <a:gd name="T14" fmla="*/ 100 w 200"/>
              <a:gd name="T15" fmla="*/ 0 h 199"/>
              <a:gd name="T16" fmla="*/ 0 w 200"/>
              <a:gd name="T17" fmla="*/ 99 h 199"/>
              <a:gd name="T18" fmla="*/ 100 w 200"/>
              <a:gd name="T19" fmla="*/ 198 h 199"/>
              <a:gd name="T20" fmla="*/ 199 w 200"/>
              <a:gd name="T21" fmla="*/ 99 h 199"/>
              <a:gd name="T22" fmla="*/ 100 w 200"/>
              <a:gd name="T23" fmla="*/ 0 h 199"/>
              <a:gd name="T24" fmla="*/ 100 w 200"/>
              <a:gd name="T25" fmla="*/ 4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199">
                <a:moveTo>
                  <a:pt x="100" y="45"/>
                </a:moveTo>
                <a:lnTo>
                  <a:pt x="100" y="45"/>
                </a:lnTo>
                <a:cubicBezTo>
                  <a:pt x="127" y="45"/>
                  <a:pt x="154" y="72"/>
                  <a:pt x="154" y="99"/>
                </a:cubicBezTo>
                <a:cubicBezTo>
                  <a:pt x="154" y="135"/>
                  <a:pt x="127" y="153"/>
                  <a:pt x="100" y="153"/>
                </a:cubicBezTo>
                <a:cubicBezTo>
                  <a:pt x="64" y="153"/>
                  <a:pt x="45" y="135"/>
                  <a:pt x="45" y="99"/>
                </a:cubicBezTo>
                <a:cubicBezTo>
                  <a:pt x="45" y="72"/>
                  <a:pt x="64" y="45"/>
                  <a:pt x="100" y="45"/>
                </a:cubicBezTo>
                <a:lnTo>
                  <a:pt x="100" y="0"/>
                </a:lnTo>
                <a:lnTo>
                  <a:pt x="100" y="0"/>
                </a:lnTo>
                <a:cubicBezTo>
                  <a:pt x="45" y="0"/>
                  <a:pt x="0" y="45"/>
                  <a:pt x="0" y="99"/>
                </a:cubicBezTo>
                <a:cubicBezTo>
                  <a:pt x="0" y="153"/>
                  <a:pt x="45" y="198"/>
                  <a:pt x="100" y="198"/>
                </a:cubicBezTo>
                <a:cubicBezTo>
                  <a:pt x="154" y="198"/>
                  <a:pt x="199" y="153"/>
                  <a:pt x="199" y="99"/>
                </a:cubicBezTo>
                <a:cubicBezTo>
                  <a:pt x="199" y="45"/>
                  <a:pt x="154" y="0"/>
                  <a:pt x="100" y="0"/>
                </a:cubicBezTo>
                <a:lnTo>
                  <a:pt x="100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76CE35-3394-A34F-A0C0-F575082A15EB}"/>
              </a:ext>
            </a:extLst>
          </p:cNvPr>
          <p:cNvGrpSpPr/>
          <p:nvPr/>
        </p:nvGrpSpPr>
        <p:grpSpPr>
          <a:xfrm>
            <a:off x="11909242" y="4332293"/>
            <a:ext cx="548742" cy="548742"/>
            <a:chOff x="11846669" y="4269720"/>
            <a:chExt cx="673888" cy="673888"/>
          </a:xfrm>
        </p:grpSpPr>
        <p:sp>
          <p:nvSpPr>
            <p:cNvPr id="236" name="Freeform 349">
              <a:extLst>
                <a:ext uri="{FF2B5EF4-FFF2-40B4-BE49-F238E27FC236}">
                  <a16:creationId xmlns:a16="http://schemas.microsoft.com/office/drawing/2014/main" id="{63127C0F-18A3-A948-B342-1C5D2893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6669" y="4269720"/>
              <a:ext cx="673888" cy="673888"/>
            </a:xfrm>
            <a:custGeom>
              <a:avLst/>
              <a:gdLst>
                <a:gd name="T0" fmla="*/ 351 w 704"/>
                <a:gd name="T1" fmla="*/ 705 h 706"/>
                <a:gd name="T2" fmla="*/ 351 w 704"/>
                <a:gd name="T3" fmla="*/ 705 h 706"/>
                <a:gd name="T4" fmla="*/ 99 w 704"/>
                <a:gd name="T5" fmla="*/ 605 h 706"/>
                <a:gd name="T6" fmla="*/ 0 w 704"/>
                <a:gd name="T7" fmla="*/ 352 h 706"/>
                <a:gd name="T8" fmla="*/ 99 w 704"/>
                <a:gd name="T9" fmla="*/ 108 h 706"/>
                <a:gd name="T10" fmla="*/ 351 w 704"/>
                <a:gd name="T11" fmla="*/ 0 h 706"/>
                <a:gd name="T12" fmla="*/ 595 w 704"/>
                <a:gd name="T13" fmla="*/ 108 h 706"/>
                <a:gd name="T14" fmla="*/ 703 w 704"/>
                <a:gd name="T15" fmla="*/ 352 h 706"/>
                <a:gd name="T16" fmla="*/ 595 w 704"/>
                <a:gd name="T17" fmla="*/ 605 h 706"/>
                <a:gd name="T18" fmla="*/ 351 w 704"/>
                <a:gd name="T19" fmla="*/ 705 h 706"/>
                <a:gd name="T20" fmla="*/ 351 w 704"/>
                <a:gd name="T21" fmla="*/ 45 h 706"/>
                <a:gd name="T22" fmla="*/ 351 w 704"/>
                <a:gd name="T23" fmla="*/ 45 h 706"/>
                <a:gd name="T24" fmla="*/ 45 w 704"/>
                <a:gd name="T25" fmla="*/ 352 h 706"/>
                <a:gd name="T26" fmla="*/ 351 w 704"/>
                <a:gd name="T27" fmla="*/ 668 h 706"/>
                <a:gd name="T28" fmla="*/ 658 w 704"/>
                <a:gd name="T29" fmla="*/ 352 h 706"/>
                <a:gd name="T30" fmla="*/ 351 w 704"/>
                <a:gd name="T31" fmla="*/ 4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4" h="706">
                  <a:moveTo>
                    <a:pt x="351" y="705"/>
                  </a:moveTo>
                  <a:lnTo>
                    <a:pt x="351" y="705"/>
                  </a:lnTo>
                  <a:cubicBezTo>
                    <a:pt x="253" y="705"/>
                    <a:pt x="171" y="668"/>
                    <a:pt x="99" y="605"/>
                  </a:cubicBezTo>
                  <a:cubicBezTo>
                    <a:pt x="36" y="542"/>
                    <a:pt x="0" y="452"/>
                    <a:pt x="0" y="352"/>
                  </a:cubicBezTo>
                  <a:cubicBezTo>
                    <a:pt x="0" y="262"/>
                    <a:pt x="36" y="171"/>
                    <a:pt x="99" y="108"/>
                  </a:cubicBezTo>
                  <a:cubicBezTo>
                    <a:pt x="171" y="36"/>
                    <a:pt x="253" y="0"/>
                    <a:pt x="351" y="0"/>
                  </a:cubicBezTo>
                  <a:cubicBezTo>
                    <a:pt x="441" y="0"/>
                    <a:pt x="532" y="36"/>
                    <a:pt x="595" y="108"/>
                  </a:cubicBezTo>
                  <a:cubicBezTo>
                    <a:pt x="667" y="171"/>
                    <a:pt x="703" y="262"/>
                    <a:pt x="703" y="352"/>
                  </a:cubicBezTo>
                  <a:cubicBezTo>
                    <a:pt x="703" y="452"/>
                    <a:pt x="667" y="542"/>
                    <a:pt x="595" y="605"/>
                  </a:cubicBezTo>
                  <a:cubicBezTo>
                    <a:pt x="532" y="668"/>
                    <a:pt x="441" y="705"/>
                    <a:pt x="351" y="705"/>
                  </a:cubicBezTo>
                  <a:close/>
                  <a:moveTo>
                    <a:pt x="351" y="45"/>
                  </a:moveTo>
                  <a:lnTo>
                    <a:pt x="351" y="45"/>
                  </a:lnTo>
                  <a:cubicBezTo>
                    <a:pt x="180" y="45"/>
                    <a:pt x="45" y="190"/>
                    <a:pt x="45" y="352"/>
                  </a:cubicBezTo>
                  <a:cubicBezTo>
                    <a:pt x="45" y="524"/>
                    <a:pt x="180" y="668"/>
                    <a:pt x="351" y="668"/>
                  </a:cubicBezTo>
                  <a:cubicBezTo>
                    <a:pt x="523" y="668"/>
                    <a:pt x="658" y="524"/>
                    <a:pt x="658" y="352"/>
                  </a:cubicBezTo>
                  <a:cubicBezTo>
                    <a:pt x="658" y="190"/>
                    <a:pt x="523" y="45"/>
                    <a:pt x="351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7" name="Freeform 350">
              <a:extLst>
                <a:ext uri="{FF2B5EF4-FFF2-40B4-BE49-F238E27FC236}">
                  <a16:creationId xmlns:a16="http://schemas.microsoft.com/office/drawing/2014/main" id="{C39222D7-BCE3-BB49-AA13-E0CE73F82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481" y="4353956"/>
              <a:ext cx="518050" cy="509629"/>
            </a:xfrm>
            <a:custGeom>
              <a:avLst/>
              <a:gdLst>
                <a:gd name="T0" fmla="*/ 270 w 542"/>
                <a:gd name="T1" fmla="*/ 533 h 534"/>
                <a:gd name="T2" fmla="*/ 270 w 542"/>
                <a:gd name="T3" fmla="*/ 533 h 534"/>
                <a:gd name="T4" fmla="*/ 0 w 542"/>
                <a:gd name="T5" fmla="*/ 262 h 534"/>
                <a:gd name="T6" fmla="*/ 270 w 542"/>
                <a:gd name="T7" fmla="*/ 0 h 534"/>
                <a:gd name="T8" fmla="*/ 541 w 542"/>
                <a:gd name="T9" fmla="*/ 262 h 534"/>
                <a:gd name="T10" fmla="*/ 270 w 542"/>
                <a:gd name="T11" fmla="*/ 533 h 534"/>
                <a:gd name="T12" fmla="*/ 270 w 542"/>
                <a:gd name="T13" fmla="*/ 36 h 534"/>
                <a:gd name="T14" fmla="*/ 270 w 542"/>
                <a:gd name="T15" fmla="*/ 36 h 534"/>
                <a:gd name="T16" fmla="*/ 45 w 542"/>
                <a:gd name="T17" fmla="*/ 262 h 534"/>
                <a:gd name="T18" fmla="*/ 270 w 542"/>
                <a:gd name="T19" fmla="*/ 488 h 534"/>
                <a:gd name="T20" fmla="*/ 496 w 542"/>
                <a:gd name="T21" fmla="*/ 262 h 534"/>
                <a:gd name="T22" fmla="*/ 270 w 542"/>
                <a:gd name="T23" fmla="*/ 36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534">
                  <a:moveTo>
                    <a:pt x="270" y="533"/>
                  </a:moveTo>
                  <a:lnTo>
                    <a:pt x="270" y="533"/>
                  </a:lnTo>
                  <a:cubicBezTo>
                    <a:pt x="117" y="533"/>
                    <a:pt x="0" y="416"/>
                    <a:pt x="0" y="262"/>
                  </a:cubicBezTo>
                  <a:cubicBezTo>
                    <a:pt x="0" y="117"/>
                    <a:pt x="117" y="0"/>
                    <a:pt x="270" y="0"/>
                  </a:cubicBezTo>
                  <a:cubicBezTo>
                    <a:pt x="415" y="0"/>
                    <a:pt x="541" y="117"/>
                    <a:pt x="541" y="262"/>
                  </a:cubicBezTo>
                  <a:cubicBezTo>
                    <a:pt x="541" y="416"/>
                    <a:pt x="415" y="533"/>
                    <a:pt x="270" y="533"/>
                  </a:cubicBezTo>
                  <a:close/>
                  <a:moveTo>
                    <a:pt x="270" y="36"/>
                  </a:moveTo>
                  <a:lnTo>
                    <a:pt x="270" y="36"/>
                  </a:lnTo>
                  <a:cubicBezTo>
                    <a:pt x="145" y="36"/>
                    <a:pt x="45" y="145"/>
                    <a:pt x="45" y="262"/>
                  </a:cubicBezTo>
                  <a:cubicBezTo>
                    <a:pt x="45" y="389"/>
                    <a:pt x="145" y="488"/>
                    <a:pt x="270" y="488"/>
                  </a:cubicBezTo>
                  <a:cubicBezTo>
                    <a:pt x="397" y="488"/>
                    <a:pt x="496" y="389"/>
                    <a:pt x="496" y="262"/>
                  </a:cubicBezTo>
                  <a:cubicBezTo>
                    <a:pt x="496" y="145"/>
                    <a:pt x="397" y="36"/>
                    <a:pt x="270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8" name="Freeform 351">
              <a:extLst>
                <a:ext uri="{FF2B5EF4-FFF2-40B4-BE49-F238E27FC236}">
                  <a16:creationId xmlns:a16="http://schemas.microsoft.com/office/drawing/2014/main" id="{5D699F47-42C3-5941-8C8D-B37F27880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3587" y="4476100"/>
              <a:ext cx="155838" cy="261132"/>
            </a:xfrm>
            <a:custGeom>
              <a:avLst/>
              <a:gdLst>
                <a:gd name="T0" fmla="*/ 71 w 163"/>
                <a:gd name="T1" fmla="*/ 271 h 272"/>
                <a:gd name="T2" fmla="*/ 71 w 163"/>
                <a:gd name="T3" fmla="*/ 271 h 272"/>
                <a:gd name="T4" fmla="*/ 9 w 163"/>
                <a:gd name="T5" fmla="*/ 253 h 272"/>
                <a:gd name="T6" fmla="*/ 0 w 163"/>
                <a:gd name="T7" fmla="*/ 235 h 272"/>
                <a:gd name="T8" fmla="*/ 27 w 163"/>
                <a:gd name="T9" fmla="*/ 226 h 272"/>
                <a:gd name="T10" fmla="*/ 107 w 163"/>
                <a:gd name="T11" fmla="*/ 226 h 272"/>
                <a:gd name="T12" fmla="*/ 125 w 163"/>
                <a:gd name="T13" fmla="*/ 198 h 272"/>
                <a:gd name="T14" fmla="*/ 71 w 163"/>
                <a:gd name="T15" fmla="*/ 153 h 272"/>
                <a:gd name="T16" fmla="*/ 27 w 163"/>
                <a:gd name="T17" fmla="*/ 126 h 272"/>
                <a:gd name="T18" fmla="*/ 0 w 163"/>
                <a:gd name="T19" fmla="*/ 81 h 272"/>
                <a:gd name="T20" fmla="*/ 36 w 163"/>
                <a:gd name="T21" fmla="*/ 27 h 272"/>
                <a:gd name="T22" fmla="*/ 143 w 163"/>
                <a:gd name="T23" fmla="*/ 18 h 272"/>
                <a:gd name="T24" fmla="*/ 152 w 163"/>
                <a:gd name="T25" fmla="*/ 45 h 272"/>
                <a:gd name="T26" fmla="*/ 134 w 163"/>
                <a:gd name="T27" fmla="*/ 54 h 272"/>
                <a:gd name="T28" fmla="*/ 53 w 163"/>
                <a:gd name="T29" fmla="*/ 54 h 272"/>
                <a:gd name="T30" fmla="*/ 36 w 163"/>
                <a:gd name="T31" fmla="*/ 81 h 272"/>
                <a:gd name="T32" fmla="*/ 89 w 163"/>
                <a:gd name="T33" fmla="*/ 126 h 272"/>
                <a:gd name="T34" fmla="*/ 134 w 163"/>
                <a:gd name="T35" fmla="*/ 153 h 272"/>
                <a:gd name="T36" fmla="*/ 162 w 163"/>
                <a:gd name="T37" fmla="*/ 198 h 272"/>
                <a:gd name="T38" fmla="*/ 125 w 163"/>
                <a:gd name="T39" fmla="*/ 253 h 272"/>
                <a:gd name="T40" fmla="*/ 71 w 163"/>
                <a:gd name="T41" fmla="*/ 27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2">
                  <a:moveTo>
                    <a:pt x="71" y="271"/>
                  </a:moveTo>
                  <a:lnTo>
                    <a:pt x="71" y="271"/>
                  </a:lnTo>
                  <a:cubicBezTo>
                    <a:pt x="53" y="271"/>
                    <a:pt x="35" y="262"/>
                    <a:pt x="9" y="253"/>
                  </a:cubicBezTo>
                  <a:cubicBezTo>
                    <a:pt x="0" y="253"/>
                    <a:pt x="0" y="243"/>
                    <a:pt x="0" y="235"/>
                  </a:cubicBezTo>
                  <a:cubicBezTo>
                    <a:pt x="9" y="226"/>
                    <a:pt x="18" y="216"/>
                    <a:pt x="27" y="226"/>
                  </a:cubicBezTo>
                  <a:cubicBezTo>
                    <a:pt x="53" y="235"/>
                    <a:pt x="89" y="235"/>
                    <a:pt x="107" y="226"/>
                  </a:cubicBezTo>
                  <a:cubicBezTo>
                    <a:pt x="116" y="216"/>
                    <a:pt x="125" y="207"/>
                    <a:pt x="125" y="198"/>
                  </a:cubicBezTo>
                  <a:cubicBezTo>
                    <a:pt x="125" y="180"/>
                    <a:pt x="98" y="162"/>
                    <a:pt x="71" y="153"/>
                  </a:cubicBezTo>
                  <a:cubicBezTo>
                    <a:pt x="53" y="144"/>
                    <a:pt x="36" y="135"/>
                    <a:pt x="27" y="126"/>
                  </a:cubicBezTo>
                  <a:cubicBezTo>
                    <a:pt x="9" y="108"/>
                    <a:pt x="0" y="99"/>
                    <a:pt x="0" y="81"/>
                  </a:cubicBezTo>
                  <a:cubicBezTo>
                    <a:pt x="0" y="54"/>
                    <a:pt x="9" y="36"/>
                    <a:pt x="36" y="27"/>
                  </a:cubicBezTo>
                  <a:cubicBezTo>
                    <a:pt x="62" y="0"/>
                    <a:pt x="107" y="0"/>
                    <a:pt x="143" y="18"/>
                  </a:cubicBezTo>
                  <a:cubicBezTo>
                    <a:pt x="152" y="27"/>
                    <a:pt x="162" y="36"/>
                    <a:pt x="152" y="45"/>
                  </a:cubicBezTo>
                  <a:cubicBezTo>
                    <a:pt x="152" y="54"/>
                    <a:pt x="143" y="54"/>
                    <a:pt x="134" y="54"/>
                  </a:cubicBezTo>
                  <a:cubicBezTo>
                    <a:pt x="107" y="36"/>
                    <a:pt x="71" y="36"/>
                    <a:pt x="53" y="54"/>
                  </a:cubicBezTo>
                  <a:cubicBezTo>
                    <a:pt x="35" y="54"/>
                    <a:pt x="36" y="72"/>
                    <a:pt x="36" y="81"/>
                  </a:cubicBezTo>
                  <a:cubicBezTo>
                    <a:pt x="36" y="99"/>
                    <a:pt x="62" y="108"/>
                    <a:pt x="89" y="126"/>
                  </a:cubicBezTo>
                  <a:cubicBezTo>
                    <a:pt x="98" y="135"/>
                    <a:pt x="116" y="135"/>
                    <a:pt x="134" y="153"/>
                  </a:cubicBezTo>
                  <a:cubicBezTo>
                    <a:pt x="152" y="162"/>
                    <a:pt x="162" y="180"/>
                    <a:pt x="162" y="198"/>
                  </a:cubicBezTo>
                  <a:cubicBezTo>
                    <a:pt x="162" y="216"/>
                    <a:pt x="152" y="243"/>
                    <a:pt x="125" y="253"/>
                  </a:cubicBezTo>
                  <a:cubicBezTo>
                    <a:pt x="116" y="262"/>
                    <a:pt x="98" y="271"/>
                    <a:pt x="71" y="2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9" name="Freeform 352">
              <a:extLst>
                <a:ext uri="{FF2B5EF4-FFF2-40B4-BE49-F238E27FC236}">
                  <a16:creationId xmlns:a16="http://schemas.microsoft.com/office/drawing/2014/main" id="{88476105-FBC4-D440-9BC0-EA8DD23D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2552" y="4425558"/>
              <a:ext cx="33694" cy="54752"/>
            </a:xfrm>
            <a:custGeom>
              <a:avLst/>
              <a:gdLst>
                <a:gd name="T0" fmla="*/ 18 w 37"/>
                <a:gd name="T1" fmla="*/ 55 h 56"/>
                <a:gd name="T2" fmla="*/ 18 w 37"/>
                <a:gd name="T3" fmla="*/ 55 h 56"/>
                <a:gd name="T4" fmla="*/ 0 w 37"/>
                <a:gd name="T5" fmla="*/ 37 h 56"/>
                <a:gd name="T6" fmla="*/ 0 w 37"/>
                <a:gd name="T7" fmla="*/ 19 h 56"/>
                <a:gd name="T8" fmla="*/ 18 w 37"/>
                <a:gd name="T9" fmla="*/ 0 h 56"/>
                <a:gd name="T10" fmla="*/ 36 w 37"/>
                <a:gd name="T11" fmla="*/ 19 h 56"/>
                <a:gd name="T12" fmla="*/ 36 w 37"/>
                <a:gd name="T13" fmla="*/ 37 h 56"/>
                <a:gd name="T14" fmla="*/ 18 w 37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56">
                  <a:moveTo>
                    <a:pt x="18" y="55"/>
                  </a:moveTo>
                  <a:lnTo>
                    <a:pt x="18" y="55"/>
                  </a:lnTo>
                  <a:cubicBezTo>
                    <a:pt x="9" y="55"/>
                    <a:pt x="0" y="45"/>
                    <a:pt x="0" y="3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9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5"/>
                    <a:pt x="27" y="55"/>
                    <a:pt x="18" y="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0" name="Freeform 353">
              <a:extLst>
                <a:ext uri="{FF2B5EF4-FFF2-40B4-BE49-F238E27FC236}">
                  <a16:creationId xmlns:a16="http://schemas.microsoft.com/office/drawing/2014/main" id="{2FE2EF27-BDA8-B74A-82D0-3B860776F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2552" y="4737231"/>
              <a:ext cx="33694" cy="63176"/>
            </a:xfrm>
            <a:custGeom>
              <a:avLst/>
              <a:gdLst>
                <a:gd name="T0" fmla="*/ 18 w 37"/>
                <a:gd name="T1" fmla="*/ 63 h 64"/>
                <a:gd name="T2" fmla="*/ 18 w 37"/>
                <a:gd name="T3" fmla="*/ 63 h 64"/>
                <a:gd name="T4" fmla="*/ 0 w 37"/>
                <a:gd name="T5" fmla="*/ 45 h 64"/>
                <a:gd name="T6" fmla="*/ 0 w 37"/>
                <a:gd name="T7" fmla="*/ 18 h 64"/>
                <a:gd name="T8" fmla="*/ 18 w 37"/>
                <a:gd name="T9" fmla="*/ 0 h 64"/>
                <a:gd name="T10" fmla="*/ 36 w 37"/>
                <a:gd name="T11" fmla="*/ 18 h 64"/>
                <a:gd name="T12" fmla="*/ 36 w 37"/>
                <a:gd name="T13" fmla="*/ 45 h 64"/>
                <a:gd name="T14" fmla="*/ 18 w 37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64">
                  <a:moveTo>
                    <a:pt x="18" y="63"/>
                  </a:moveTo>
                  <a:lnTo>
                    <a:pt x="18" y="63"/>
                  </a:lnTo>
                  <a:cubicBezTo>
                    <a:pt x="9" y="63"/>
                    <a:pt x="0" y="54"/>
                    <a:pt x="0" y="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4"/>
                    <a:pt x="27" y="63"/>
                    <a:pt x="18" y="6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41" name="Freeform 354">
            <a:extLst>
              <a:ext uri="{FF2B5EF4-FFF2-40B4-BE49-F238E27FC236}">
                <a16:creationId xmlns:a16="http://schemas.microsoft.com/office/drawing/2014/main" id="{5AD688D7-9D65-464C-9E29-39E84AA8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581" y="6443009"/>
            <a:ext cx="1499400" cy="922385"/>
          </a:xfrm>
          <a:custGeom>
            <a:avLst/>
            <a:gdLst>
              <a:gd name="T0" fmla="*/ 1526 w 1572"/>
              <a:gd name="T1" fmla="*/ 965 h 966"/>
              <a:gd name="T2" fmla="*/ 1526 w 1572"/>
              <a:gd name="T3" fmla="*/ 965 h 966"/>
              <a:gd name="T4" fmla="*/ 45 w 1572"/>
              <a:gd name="T5" fmla="*/ 965 h 966"/>
              <a:gd name="T6" fmla="*/ 0 w 1572"/>
              <a:gd name="T7" fmla="*/ 920 h 966"/>
              <a:gd name="T8" fmla="*/ 0 w 1572"/>
              <a:gd name="T9" fmla="*/ 45 h 966"/>
              <a:gd name="T10" fmla="*/ 45 w 1572"/>
              <a:gd name="T11" fmla="*/ 0 h 966"/>
              <a:gd name="T12" fmla="*/ 1526 w 1572"/>
              <a:gd name="T13" fmla="*/ 0 h 966"/>
              <a:gd name="T14" fmla="*/ 1571 w 1572"/>
              <a:gd name="T15" fmla="*/ 45 h 966"/>
              <a:gd name="T16" fmla="*/ 1571 w 1572"/>
              <a:gd name="T17" fmla="*/ 920 h 966"/>
              <a:gd name="T18" fmla="*/ 1526 w 1572"/>
              <a:gd name="T19" fmla="*/ 965 h 966"/>
              <a:gd name="T20" fmla="*/ 54 w 1572"/>
              <a:gd name="T21" fmla="*/ 911 h 966"/>
              <a:gd name="T22" fmla="*/ 54 w 1572"/>
              <a:gd name="T23" fmla="*/ 911 h 966"/>
              <a:gd name="T24" fmla="*/ 1517 w 1572"/>
              <a:gd name="T25" fmla="*/ 911 h 966"/>
              <a:gd name="T26" fmla="*/ 1517 w 1572"/>
              <a:gd name="T27" fmla="*/ 54 h 966"/>
              <a:gd name="T28" fmla="*/ 54 w 1572"/>
              <a:gd name="T29" fmla="*/ 54 h 966"/>
              <a:gd name="T30" fmla="*/ 54 w 1572"/>
              <a:gd name="T31" fmla="*/ 911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2" h="966">
                <a:moveTo>
                  <a:pt x="1526" y="965"/>
                </a:moveTo>
                <a:lnTo>
                  <a:pt x="1526" y="965"/>
                </a:lnTo>
                <a:cubicBezTo>
                  <a:pt x="45" y="965"/>
                  <a:pt x="45" y="965"/>
                  <a:pt x="45" y="965"/>
                </a:cubicBezTo>
                <a:cubicBezTo>
                  <a:pt x="18" y="965"/>
                  <a:pt x="0" y="948"/>
                  <a:pt x="0" y="92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526" y="0"/>
                  <a:pt x="1526" y="0"/>
                  <a:pt x="1526" y="0"/>
                </a:cubicBezTo>
                <a:cubicBezTo>
                  <a:pt x="1553" y="0"/>
                  <a:pt x="1571" y="18"/>
                  <a:pt x="1571" y="45"/>
                </a:cubicBezTo>
                <a:cubicBezTo>
                  <a:pt x="1571" y="920"/>
                  <a:pt x="1571" y="920"/>
                  <a:pt x="1571" y="920"/>
                </a:cubicBezTo>
                <a:cubicBezTo>
                  <a:pt x="1571" y="948"/>
                  <a:pt x="1553" y="965"/>
                  <a:pt x="1526" y="965"/>
                </a:cubicBezTo>
                <a:close/>
                <a:moveTo>
                  <a:pt x="54" y="911"/>
                </a:moveTo>
                <a:lnTo>
                  <a:pt x="54" y="911"/>
                </a:lnTo>
                <a:cubicBezTo>
                  <a:pt x="1517" y="911"/>
                  <a:pt x="1517" y="911"/>
                  <a:pt x="1517" y="911"/>
                </a:cubicBezTo>
                <a:cubicBezTo>
                  <a:pt x="1517" y="54"/>
                  <a:pt x="1517" y="54"/>
                  <a:pt x="1517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9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55">
            <a:extLst>
              <a:ext uri="{FF2B5EF4-FFF2-40B4-BE49-F238E27FC236}">
                <a16:creationId xmlns:a16="http://schemas.microsoft.com/office/drawing/2014/main" id="{84CA247E-C95C-5549-A022-22442B4F3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995" y="6590423"/>
            <a:ext cx="631770" cy="50542"/>
          </a:xfrm>
          <a:custGeom>
            <a:avLst/>
            <a:gdLst>
              <a:gd name="T0" fmla="*/ 633 w 660"/>
              <a:gd name="T1" fmla="*/ 54 h 55"/>
              <a:gd name="T2" fmla="*/ 633 w 660"/>
              <a:gd name="T3" fmla="*/ 54 h 55"/>
              <a:gd name="T4" fmla="*/ 27 w 660"/>
              <a:gd name="T5" fmla="*/ 54 h 55"/>
              <a:gd name="T6" fmla="*/ 0 w 660"/>
              <a:gd name="T7" fmla="*/ 28 h 55"/>
              <a:gd name="T8" fmla="*/ 27 w 660"/>
              <a:gd name="T9" fmla="*/ 0 h 55"/>
              <a:gd name="T10" fmla="*/ 633 w 660"/>
              <a:gd name="T11" fmla="*/ 0 h 55"/>
              <a:gd name="T12" fmla="*/ 659 w 660"/>
              <a:gd name="T13" fmla="*/ 28 h 55"/>
              <a:gd name="T14" fmla="*/ 633 w 660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0" h="55">
                <a:moveTo>
                  <a:pt x="633" y="54"/>
                </a:moveTo>
                <a:lnTo>
                  <a:pt x="633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50" y="0"/>
                  <a:pt x="659" y="9"/>
                  <a:pt x="659" y="28"/>
                </a:cubicBezTo>
                <a:cubicBezTo>
                  <a:pt x="659" y="46"/>
                  <a:pt x="650" y="54"/>
                  <a:pt x="633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56">
            <a:extLst>
              <a:ext uri="{FF2B5EF4-FFF2-40B4-BE49-F238E27FC236}">
                <a16:creationId xmlns:a16="http://schemas.microsoft.com/office/drawing/2014/main" id="{AAE6283F-F918-8D4E-9E45-998421A25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995" y="6729411"/>
            <a:ext cx="484356" cy="63178"/>
          </a:xfrm>
          <a:custGeom>
            <a:avLst/>
            <a:gdLst>
              <a:gd name="T0" fmla="*/ 479 w 507"/>
              <a:gd name="T1" fmla="*/ 63 h 64"/>
              <a:gd name="T2" fmla="*/ 479 w 507"/>
              <a:gd name="T3" fmla="*/ 63 h 64"/>
              <a:gd name="T4" fmla="*/ 27 w 507"/>
              <a:gd name="T5" fmla="*/ 63 h 64"/>
              <a:gd name="T6" fmla="*/ 0 w 507"/>
              <a:gd name="T7" fmla="*/ 27 h 64"/>
              <a:gd name="T8" fmla="*/ 27 w 507"/>
              <a:gd name="T9" fmla="*/ 0 h 64"/>
              <a:gd name="T10" fmla="*/ 479 w 507"/>
              <a:gd name="T11" fmla="*/ 0 h 64"/>
              <a:gd name="T12" fmla="*/ 506 w 507"/>
              <a:gd name="T13" fmla="*/ 27 h 64"/>
              <a:gd name="T14" fmla="*/ 479 w 50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7" h="64">
                <a:moveTo>
                  <a:pt x="479" y="63"/>
                </a:moveTo>
                <a:lnTo>
                  <a:pt x="479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497" y="0"/>
                  <a:pt x="506" y="18"/>
                  <a:pt x="506" y="27"/>
                </a:cubicBezTo>
                <a:cubicBezTo>
                  <a:pt x="506" y="45"/>
                  <a:pt x="497" y="63"/>
                  <a:pt x="479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57">
            <a:extLst>
              <a:ext uri="{FF2B5EF4-FFF2-40B4-BE49-F238E27FC236}">
                <a16:creationId xmlns:a16="http://schemas.microsoft.com/office/drawing/2014/main" id="{CB911DAC-703E-3A42-B33F-EC7576F45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9028" y="7167438"/>
            <a:ext cx="63176" cy="50542"/>
          </a:xfrm>
          <a:custGeom>
            <a:avLst/>
            <a:gdLst>
              <a:gd name="T0" fmla="*/ 36 w 64"/>
              <a:gd name="T1" fmla="*/ 54 h 55"/>
              <a:gd name="T2" fmla="*/ 36 w 64"/>
              <a:gd name="T3" fmla="*/ 54 h 55"/>
              <a:gd name="T4" fmla="*/ 36 w 64"/>
              <a:gd name="T5" fmla="*/ 54 h 55"/>
              <a:gd name="T6" fmla="*/ 0 w 64"/>
              <a:gd name="T7" fmla="*/ 27 h 55"/>
              <a:gd name="T8" fmla="*/ 36 w 64"/>
              <a:gd name="T9" fmla="*/ 0 h 55"/>
              <a:gd name="T10" fmla="*/ 36 w 64"/>
              <a:gd name="T11" fmla="*/ 0 h 55"/>
              <a:gd name="T12" fmla="*/ 63 w 64"/>
              <a:gd name="T13" fmla="*/ 27 h 55"/>
              <a:gd name="T14" fmla="*/ 36 w 6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55">
                <a:moveTo>
                  <a:pt x="36" y="54"/>
                </a:moveTo>
                <a:lnTo>
                  <a:pt x="36" y="54"/>
                </a:lnTo>
                <a:lnTo>
                  <a:pt x="36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45" y="0"/>
                  <a:pt x="63" y="9"/>
                  <a:pt x="63" y="27"/>
                </a:cubicBezTo>
                <a:cubicBezTo>
                  <a:pt x="63" y="45"/>
                  <a:pt x="45" y="54"/>
                  <a:pt x="36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58">
            <a:extLst>
              <a:ext uri="{FF2B5EF4-FFF2-40B4-BE49-F238E27FC236}">
                <a16:creationId xmlns:a16="http://schemas.microsoft.com/office/drawing/2014/main" id="{476962F1-15FD-524A-B5CB-FD67094C7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3661" y="7167438"/>
            <a:ext cx="320097" cy="50542"/>
          </a:xfrm>
          <a:custGeom>
            <a:avLst/>
            <a:gdLst>
              <a:gd name="T0" fmla="*/ 307 w 335"/>
              <a:gd name="T1" fmla="*/ 54 h 55"/>
              <a:gd name="T2" fmla="*/ 307 w 335"/>
              <a:gd name="T3" fmla="*/ 54 h 55"/>
              <a:gd name="T4" fmla="*/ 298 w 335"/>
              <a:gd name="T5" fmla="*/ 54 h 55"/>
              <a:gd name="T6" fmla="*/ 271 w 335"/>
              <a:gd name="T7" fmla="*/ 27 h 55"/>
              <a:gd name="T8" fmla="*/ 298 w 335"/>
              <a:gd name="T9" fmla="*/ 0 h 55"/>
              <a:gd name="T10" fmla="*/ 307 w 335"/>
              <a:gd name="T11" fmla="*/ 0 h 55"/>
              <a:gd name="T12" fmla="*/ 334 w 335"/>
              <a:gd name="T13" fmla="*/ 27 h 55"/>
              <a:gd name="T14" fmla="*/ 307 w 335"/>
              <a:gd name="T15" fmla="*/ 54 h 55"/>
              <a:gd name="T16" fmla="*/ 217 w 335"/>
              <a:gd name="T17" fmla="*/ 54 h 55"/>
              <a:gd name="T18" fmla="*/ 217 w 335"/>
              <a:gd name="T19" fmla="*/ 54 h 55"/>
              <a:gd name="T20" fmla="*/ 208 w 335"/>
              <a:gd name="T21" fmla="*/ 54 h 55"/>
              <a:gd name="T22" fmla="*/ 180 w 335"/>
              <a:gd name="T23" fmla="*/ 27 h 55"/>
              <a:gd name="T24" fmla="*/ 208 w 335"/>
              <a:gd name="T25" fmla="*/ 0 h 55"/>
              <a:gd name="T26" fmla="*/ 217 w 335"/>
              <a:gd name="T27" fmla="*/ 0 h 55"/>
              <a:gd name="T28" fmla="*/ 244 w 335"/>
              <a:gd name="T29" fmla="*/ 27 h 55"/>
              <a:gd name="T30" fmla="*/ 217 w 335"/>
              <a:gd name="T31" fmla="*/ 54 h 55"/>
              <a:gd name="T32" fmla="*/ 126 w 335"/>
              <a:gd name="T33" fmla="*/ 54 h 55"/>
              <a:gd name="T34" fmla="*/ 126 w 335"/>
              <a:gd name="T35" fmla="*/ 54 h 55"/>
              <a:gd name="T36" fmla="*/ 117 w 335"/>
              <a:gd name="T37" fmla="*/ 54 h 55"/>
              <a:gd name="T38" fmla="*/ 90 w 335"/>
              <a:gd name="T39" fmla="*/ 27 h 55"/>
              <a:gd name="T40" fmla="*/ 117 w 335"/>
              <a:gd name="T41" fmla="*/ 0 h 55"/>
              <a:gd name="T42" fmla="*/ 126 w 335"/>
              <a:gd name="T43" fmla="*/ 0 h 55"/>
              <a:gd name="T44" fmla="*/ 153 w 335"/>
              <a:gd name="T45" fmla="*/ 27 h 55"/>
              <a:gd name="T46" fmla="*/ 126 w 335"/>
              <a:gd name="T47" fmla="*/ 54 h 55"/>
              <a:gd name="T48" fmla="*/ 36 w 335"/>
              <a:gd name="T49" fmla="*/ 54 h 55"/>
              <a:gd name="T50" fmla="*/ 36 w 335"/>
              <a:gd name="T51" fmla="*/ 54 h 55"/>
              <a:gd name="T52" fmla="*/ 27 w 335"/>
              <a:gd name="T53" fmla="*/ 54 h 55"/>
              <a:gd name="T54" fmla="*/ 0 w 335"/>
              <a:gd name="T55" fmla="*/ 27 h 55"/>
              <a:gd name="T56" fmla="*/ 27 w 335"/>
              <a:gd name="T57" fmla="*/ 0 h 55"/>
              <a:gd name="T58" fmla="*/ 36 w 335"/>
              <a:gd name="T59" fmla="*/ 0 h 55"/>
              <a:gd name="T60" fmla="*/ 63 w 335"/>
              <a:gd name="T61" fmla="*/ 27 h 55"/>
              <a:gd name="T62" fmla="*/ 36 w 335"/>
              <a:gd name="T63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55">
                <a:moveTo>
                  <a:pt x="307" y="54"/>
                </a:moveTo>
                <a:lnTo>
                  <a:pt x="307" y="54"/>
                </a:lnTo>
                <a:cubicBezTo>
                  <a:pt x="298" y="54"/>
                  <a:pt x="298" y="54"/>
                  <a:pt x="298" y="54"/>
                </a:cubicBezTo>
                <a:cubicBezTo>
                  <a:pt x="289" y="54"/>
                  <a:pt x="271" y="45"/>
                  <a:pt x="271" y="27"/>
                </a:cubicBezTo>
                <a:cubicBezTo>
                  <a:pt x="271" y="9"/>
                  <a:pt x="289" y="0"/>
                  <a:pt x="298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25" y="0"/>
                  <a:pt x="334" y="9"/>
                  <a:pt x="334" y="27"/>
                </a:cubicBezTo>
                <a:cubicBezTo>
                  <a:pt x="334" y="45"/>
                  <a:pt x="325" y="54"/>
                  <a:pt x="307" y="54"/>
                </a:cubicBezTo>
                <a:close/>
                <a:moveTo>
                  <a:pt x="217" y="54"/>
                </a:moveTo>
                <a:lnTo>
                  <a:pt x="217" y="54"/>
                </a:lnTo>
                <a:cubicBezTo>
                  <a:pt x="208" y="54"/>
                  <a:pt x="208" y="54"/>
                  <a:pt x="208" y="54"/>
                </a:cubicBezTo>
                <a:cubicBezTo>
                  <a:pt x="199" y="54"/>
                  <a:pt x="180" y="45"/>
                  <a:pt x="180" y="27"/>
                </a:cubicBezTo>
                <a:cubicBezTo>
                  <a:pt x="180" y="9"/>
                  <a:pt x="199" y="0"/>
                  <a:pt x="20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44" y="9"/>
                  <a:pt x="244" y="27"/>
                </a:cubicBezTo>
                <a:cubicBezTo>
                  <a:pt x="244" y="45"/>
                  <a:pt x="226" y="54"/>
                  <a:pt x="217" y="54"/>
                </a:cubicBezTo>
                <a:close/>
                <a:moveTo>
                  <a:pt x="126" y="54"/>
                </a:moveTo>
                <a:lnTo>
                  <a:pt x="126" y="54"/>
                </a:lnTo>
                <a:cubicBezTo>
                  <a:pt x="117" y="54"/>
                  <a:pt x="117" y="54"/>
                  <a:pt x="117" y="54"/>
                </a:cubicBezTo>
                <a:cubicBezTo>
                  <a:pt x="108" y="54"/>
                  <a:pt x="90" y="45"/>
                  <a:pt x="90" y="27"/>
                </a:cubicBezTo>
                <a:cubicBezTo>
                  <a:pt x="90" y="9"/>
                  <a:pt x="108" y="0"/>
                  <a:pt x="11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53" y="9"/>
                  <a:pt x="153" y="27"/>
                </a:cubicBezTo>
                <a:cubicBezTo>
                  <a:pt x="153" y="45"/>
                  <a:pt x="135" y="54"/>
                  <a:pt x="126" y="54"/>
                </a:cubicBezTo>
                <a:close/>
                <a:moveTo>
                  <a:pt x="36" y="54"/>
                </a:moveTo>
                <a:lnTo>
                  <a:pt x="36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45"/>
                  <a:pt x="45" y="54"/>
                  <a:pt x="36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59">
            <a:extLst>
              <a:ext uri="{FF2B5EF4-FFF2-40B4-BE49-F238E27FC236}">
                <a16:creationId xmlns:a16="http://schemas.microsoft.com/office/drawing/2014/main" id="{93D1E7D5-EAB6-C04C-82B7-FE5ADF5C7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9425" y="7167438"/>
            <a:ext cx="63176" cy="50542"/>
          </a:xfrm>
          <a:custGeom>
            <a:avLst/>
            <a:gdLst>
              <a:gd name="T0" fmla="*/ 36 w 64"/>
              <a:gd name="T1" fmla="*/ 54 h 55"/>
              <a:gd name="T2" fmla="*/ 36 w 64"/>
              <a:gd name="T3" fmla="*/ 54 h 55"/>
              <a:gd name="T4" fmla="*/ 26 w 64"/>
              <a:gd name="T5" fmla="*/ 54 h 55"/>
              <a:gd name="T6" fmla="*/ 0 w 64"/>
              <a:gd name="T7" fmla="*/ 27 h 55"/>
              <a:gd name="T8" fmla="*/ 26 w 64"/>
              <a:gd name="T9" fmla="*/ 0 h 55"/>
              <a:gd name="T10" fmla="*/ 36 w 64"/>
              <a:gd name="T11" fmla="*/ 0 h 55"/>
              <a:gd name="T12" fmla="*/ 63 w 64"/>
              <a:gd name="T13" fmla="*/ 27 h 55"/>
              <a:gd name="T14" fmla="*/ 36 w 6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55">
                <a:moveTo>
                  <a:pt x="36" y="54"/>
                </a:moveTo>
                <a:lnTo>
                  <a:pt x="36" y="54"/>
                </a:lnTo>
                <a:cubicBezTo>
                  <a:pt x="26" y="54"/>
                  <a:pt x="26" y="54"/>
                  <a:pt x="26" y="54"/>
                </a:cubicBezTo>
                <a:cubicBezTo>
                  <a:pt x="17" y="54"/>
                  <a:pt x="0" y="45"/>
                  <a:pt x="0" y="27"/>
                </a:cubicBezTo>
                <a:cubicBezTo>
                  <a:pt x="0" y="9"/>
                  <a:pt x="17" y="0"/>
                  <a:pt x="2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45"/>
                  <a:pt x="45" y="54"/>
                  <a:pt x="36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60">
            <a:extLst>
              <a:ext uri="{FF2B5EF4-FFF2-40B4-BE49-F238E27FC236}">
                <a16:creationId xmlns:a16="http://schemas.microsoft.com/office/drawing/2014/main" id="{EF02FCC1-27B4-F44F-9000-EBD0C442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1001" y="7020026"/>
            <a:ext cx="501203" cy="50542"/>
          </a:xfrm>
          <a:custGeom>
            <a:avLst/>
            <a:gdLst>
              <a:gd name="T0" fmla="*/ 497 w 525"/>
              <a:gd name="T1" fmla="*/ 54 h 55"/>
              <a:gd name="T2" fmla="*/ 497 w 525"/>
              <a:gd name="T3" fmla="*/ 54 h 55"/>
              <a:gd name="T4" fmla="*/ 27 w 525"/>
              <a:gd name="T5" fmla="*/ 54 h 55"/>
              <a:gd name="T6" fmla="*/ 0 w 525"/>
              <a:gd name="T7" fmla="*/ 27 h 55"/>
              <a:gd name="T8" fmla="*/ 27 w 525"/>
              <a:gd name="T9" fmla="*/ 0 h 55"/>
              <a:gd name="T10" fmla="*/ 497 w 525"/>
              <a:gd name="T11" fmla="*/ 0 h 55"/>
              <a:gd name="T12" fmla="*/ 524 w 525"/>
              <a:gd name="T13" fmla="*/ 27 h 55"/>
              <a:gd name="T14" fmla="*/ 497 w 525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5" h="55">
                <a:moveTo>
                  <a:pt x="497" y="54"/>
                </a:moveTo>
                <a:lnTo>
                  <a:pt x="497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06" y="0"/>
                  <a:pt x="524" y="9"/>
                  <a:pt x="524" y="27"/>
                </a:cubicBezTo>
                <a:cubicBezTo>
                  <a:pt x="524" y="45"/>
                  <a:pt x="506" y="54"/>
                  <a:pt x="49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61">
            <a:extLst>
              <a:ext uri="{FF2B5EF4-FFF2-40B4-BE49-F238E27FC236}">
                <a16:creationId xmlns:a16="http://schemas.microsoft.com/office/drawing/2014/main" id="{E9F9F712-E1DE-AB41-91CF-1AB0F6B6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995" y="7020026"/>
            <a:ext cx="269555" cy="197953"/>
          </a:xfrm>
          <a:custGeom>
            <a:avLst/>
            <a:gdLst>
              <a:gd name="T0" fmla="*/ 253 w 281"/>
              <a:gd name="T1" fmla="*/ 208 h 209"/>
              <a:gd name="T2" fmla="*/ 253 w 281"/>
              <a:gd name="T3" fmla="*/ 208 h 209"/>
              <a:gd name="T4" fmla="*/ 27 w 281"/>
              <a:gd name="T5" fmla="*/ 208 h 209"/>
              <a:gd name="T6" fmla="*/ 0 w 281"/>
              <a:gd name="T7" fmla="*/ 181 h 209"/>
              <a:gd name="T8" fmla="*/ 0 w 281"/>
              <a:gd name="T9" fmla="*/ 27 h 209"/>
              <a:gd name="T10" fmla="*/ 27 w 281"/>
              <a:gd name="T11" fmla="*/ 0 h 209"/>
              <a:gd name="T12" fmla="*/ 253 w 281"/>
              <a:gd name="T13" fmla="*/ 0 h 209"/>
              <a:gd name="T14" fmla="*/ 280 w 281"/>
              <a:gd name="T15" fmla="*/ 27 h 209"/>
              <a:gd name="T16" fmla="*/ 280 w 281"/>
              <a:gd name="T17" fmla="*/ 181 h 209"/>
              <a:gd name="T18" fmla="*/ 253 w 281"/>
              <a:gd name="T19" fmla="*/ 208 h 209"/>
              <a:gd name="T20" fmla="*/ 55 w 281"/>
              <a:gd name="T21" fmla="*/ 145 h 209"/>
              <a:gd name="T22" fmla="*/ 55 w 281"/>
              <a:gd name="T23" fmla="*/ 145 h 209"/>
              <a:gd name="T24" fmla="*/ 226 w 281"/>
              <a:gd name="T25" fmla="*/ 145 h 209"/>
              <a:gd name="T26" fmla="*/ 226 w 281"/>
              <a:gd name="T27" fmla="*/ 54 h 209"/>
              <a:gd name="T28" fmla="*/ 55 w 281"/>
              <a:gd name="T29" fmla="*/ 54 h 209"/>
              <a:gd name="T30" fmla="*/ 55 w 281"/>
              <a:gd name="T31" fmla="*/ 14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209">
                <a:moveTo>
                  <a:pt x="253" y="208"/>
                </a:moveTo>
                <a:lnTo>
                  <a:pt x="253" y="208"/>
                </a:lnTo>
                <a:cubicBezTo>
                  <a:pt x="27" y="208"/>
                  <a:pt x="27" y="208"/>
                  <a:pt x="27" y="208"/>
                </a:cubicBezTo>
                <a:cubicBezTo>
                  <a:pt x="9" y="208"/>
                  <a:pt x="0" y="190"/>
                  <a:pt x="0" y="18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71" y="0"/>
                  <a:pt x="280" y="9"/>
                  <a:pt x="280" y="27"/>
                </a:cubicBezTo>
                <a:cubicBezTo>
                  <a:pt x="280" y="181"/>
                  <a:pt x="280" y="181"/>
                  <a:pt x="280" y="181"/>
                </a:cubicBezTo>
                <a:cubicBezTo>
                  <a:pt x="280" y="190"/>
                  <a:pt x="271" y="208"/>
                  <a:pt x="253" y="208"/>
                </a:cubicBezTo>
                <a:close/>
                <a:moveTo>
                  <a:pt x="55" y="145"/>
                </a:moveTo>
                <a:lnTo>
                  <a:pt x="55" y="145"/>
                </a:lnTo>
                <a:cubicBezTo>
                  <a:pt x="226" y="145"/>
                  <a:pt x="226" y="145"/>
                  <a:pt x="226" y="145"/>
                </a:cubicBezTo>
                <a:cubicBezTo>
                  <a:pt x="226" y="54"/>
                  <a:pt x="226" y="54"/>
                  <a:pt x="226" y="54"/>
                </a:cubicBezTo>
                <a:cubicBezTo>
                  <a:pt x="55" y="54"/>
                  <a:pt x="55" y="54"/>
                  <a:pt x="55" y="54"/>
                </a:cubicBezTo>
                <a:lnTo>
                  <a:pt x="55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62">
            <a:extLst>
              <a:ext uri="{FF2B5EF4-FFF2-40B4-BE49-F238E27FC236}">
                <a16:creationId xmlns:a16="http://schemas.microsoft.com/office/drawing/2014/main" id="{28993F76-4FB8-6441-80A5-1BB690379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614" y="6590423"/>
            <a:ext cx="206379" cy="50542"/>
          </a:xfrm>
          <a:custGeom>
            <a:avLst/>
            <a:gdLst>
              <a:gd name="T0" fmla="*/ 189 w 217"/>
              <a:gd name="T1" fmla="*/ 54 h 55"/>
              <a:gd name="T2" fmla="*/ 189 w 217"/>
              <a:gd name="T3" fmla="*/ 54 h 55"/>
              <a:gd name="T4" fmla="*/ 36 w 217"/>
              <a:gd name="T5" fmla="*/ 54 h 55"/>
              <a:gd name="T6" fmla="*/ 0 w 217"/>
              <a:gd name="T7" fmla="*/ 28 h 55"/>
              <a:gd name="T8" fmla="*/ 36 w 217"/>
              <a:gd name="T9" fmla="*/ 0 h 55"/>
              <a:gd name="T10" fmla="*/ 189 w 217"/>
              <a:gd name="T11" fmla="*/ 0 h 55"/>
              <a:gd name="T12" fmla="*/ 216 w 217"/>
              <a:gd name="T13" fmla="*/ 28 h 55"/>
              <a:gd name="T14" fmla="*/ 189 w 21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" h="55">
                <a:moveTo>
                  <a:pt x="189" y="54"/>
                </a:moveTo>
                <a:lnTo>
                  <a:pt x="189" y="54"/>
                </a:lnTo>
                <a:cubicBezTo>
                  <a:pt x="36" y="54"/>
                  <a:pt x="36" y="54"/>
                  <a:pt x="36" y="54"/>
                </a:cubicBezTo>
                <a:cubicBezTo>
                  <a:pt x="18" y="54"/>
                  <a:pt x="0" y="46"/>
                  <a:pt x="0" y="28"/>
                </a:cubicBezTo>
                <a:cubicBezTo>
                  <a:pt x="0" y="9"/>
                  <a:pt x="18" y="0"/>
                  <a:pt x="36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16" y="9"/>
                  <a:pt x="216" y="28"/>
                </a:cubicBezTo>
                <a:cubicBezTo>
                  <a:pt x="216" y="46"/>
                  <a:pt x="198" y="54"/>
                  <a:pt x="189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86E88-5B1D-3F44-8FD9-8B4D4C4CF1D0}"/>
              </a:ext>
            </a:extLst>
          </p:cNvPr>
          <p:cNvSpPr/>
          <p:nvPr/>
        </p:nvSpPr>
        <p:spPr>
          <a:xfrm>
            <a:off x="-8654706" y="7045297"/>
            <a:ext cx="5865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B798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Let us show you what outstanding customer service is really like. It's what we're built on.</a:t>
            </a:r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01CF3F6-E0A5-D346-AC2A-2EEC347DEA1F}"/>
              </a:ext>
            </a:extLst>
          </p:cNvPr>
          <p:cNvGrpSpPr/>
          <p:nvPr/>
        </p:nvGrpSpPr>
        <p:grpSpPr>
          <a:xfrm>
            <a:off x="2668308" y="675185"/>
            <a:ext cx="19041035" cy="2561450"/>
            <a:chOff x="2668308" y="861425"/>
            <a:chExt cx="19041035" cy="2561450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19CFFA9E-8891-3947-A8DD-354870B5B376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CEA84203-40A6-224D-808A-26798F05A73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3" name="Rectangle 53">
            <a:extLst>
              <a:ext uri="{FF2B5EF4-FFF2-40B4-BE49-F238E27FC236}">
                <a16:creationId xmlns:a16="http://schemas.microsoft.com/office/drawing/2014/main" id="{D0B81C50-A0FF-0A48-9DE0-5D8C30D1E9D2}"/>
              </a:ext>
            </a:extLst>
          </p:cNvPr>
          <p:cNvSpPr/>
          <p:nvPr/>
        </p:nvSpPr>
        <p:spPr>
          <a:xfrm>
            <a:off x="5482790" y="10072628"/>
            <a:ext cx="2550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</a:t>
            </a:r>
          </a:p>
          <a:p>
            <a:pPr algn="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</a:t>
            </a:r>
          </a:p>
          <a:p>
            <a:pPr algn="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marketing.</a:t>
            </a:r>
          </a:p>
        </p:txBody>
      </p:sp>
      <p:sp>
        <p:nvSpPr>
          <p:cNvPr id="74" name="Rectangle 53">
            <a:extLst>
              <a:ext uri="{FF2B5EF4-FFF2-40B4-BE49-F238E27FC236}">
                <a16:creationId xmlns:a16="http://schemas.microsoft.com/office/drawing/2014/main" id="{163BCB8A-0D67-6944-B989-FE331385C0B0}"/>
              </a:ext>
            </a:extLst>
          </p:cNvPr>
          <p:cNvSpPr/>
          <p:nvPr/>
        </p:nvSpPr>
        <p:spPr>
          <a:xfrm>
            <a:off x="5458107" y="11648809"/>
            <a:ext cx="2550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</a:t>
            </a:r>
          </a:p>
          <a:p>
            <a:pPr algn="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</a:t>
            </a:r>
          </a:p>
          <a:p>
            <a:pPr algn="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marketing.</a:t>
            </a:r>
          </a:p>
        </p:txBody>
      </p:sp>
      <p:sp>
        <p:nvSpPr>
          <p:cNvPr id="75" name="Rectangle 53">
            <a:extLst>
              <a:ext uri="{FF2B5EF4-FFF2-40B4-BE49-F238E27FC236}">
                <a16:creationId xmlns:a16="http://schemas.microsoft.com/office/drawing/2014/main" id="{237667AF-7731-9644-9E8A-5775A069B682}"/>
              </a:ext>
            </a:extLst>
          </p:cNvPr>
          <p:cNvSpPr/>
          <p:nvPr/>
        </p:nvSpPr>
        <p:spPr>
          <a:xfrm>
            <a:off x="16306159" y="10066198"/>
            <a:ext cx="2550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</a:t>
            </a:r>
          </a:p>
          <a:p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</a:t>
            </a:r>
          </a:p>
          <a:p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marketing.</a:t>
            </a:r>
          </a:p>
        </p:txBody>
      </p:sp>
      <p:sp>
        <p:nvSpPr>
          <p:cNvPr id="76" name="Rectangle 53">
            <a:extLst>
              <a:ext uri="{FF2B5EF4-FFF2-40B4-BE49-F238E27FC236}">
                <a16:creationId xmlns:a16="http://schemas.microsoft.com/office/drawing/2014/main" id="{2658EA87-060D-A442-9231-A814A2CB2238}"/>
              </a:ext>
            </a:extLst>
          </p:cNvPr>
          <p:cNvSpPr/>
          <p:nvPr/>
        </p:nvSpPr>
        <p:spPr>
          <a:xfrm>
            <a:off x="16281476" y="11642379"/>
            <a:ext cx="2550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</a:t>
            </a:r>
          </a:p>
          <a:p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</a:t>
            </a:r>
          </a:p>
          <a:p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1">
            <a:extLst>
              <a:ext uri="{FF2B5EF4-FFF2-40B4-BE49-F238E27FC236}">
                <a16:creationId xmlns:a16="http://schemas.microsoft.com/office/drawing/2014/main" id="{6FC5B974-592E-394A-A989-505C5D9D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5371" y="849354"/>
            <a:ext cx="8141684" cy="5466559"/>
          </a:xfrm>
          <a:custGeom>
            <a:avLst/>
            <a:gdLst>
              <a:gd name="T0" fmla="*/ 0 w 8641"/>
              <a:gd name="T1" fmla="*/ 3480 h 5801"/>
              <a:gd name="T2" fmla="*/ 8640 w 8641"/>
              <a:gd name="T3" fmla="*/ 0 h 5801"/>
              <a:gd name="T4" fmla="*/ 7730 w 8641"/>
              <a:gd name="T5" fmla="*/ 2320 h 5801"/>
              <a:gd name="T6" fmla="*/ 920 w 8641"/>
              <a:gd name="T7" fmla="*/ 5800 h 5801"/>
              <a:gd name="T8" fmla="*/ 0 w 8641"/>
              <a:gd name="T9" fmla="*/ 3480 h 5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41" h="5801">
                <a:moveTo>
                  <a:pt x="0" y="3480"/>
                </a:moveTo>
                <a:lnTo>
                  <a:pt x="8640" y="0"/>
                </a:lnTo>
                <a:lnTo>
                  <a:pt x="7730" y="2320"/>
                </a:lnTo>
                <a:lnTo>
                  <a:pt x="920" y="5800"/>
                </a:lnTo>
                <a:lnTo>
                  <a:pt x="0" y="34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">
            <a:extLst>
              <a:ext uri="{FF2B5EF4-FFF2-40B4-BE49-F238E27FC236}">
                <a16:creationId xmlns:a16="http://schemas.microsoft.com/office/drawing/2014/main" id="{1C556E91-358C-8F47-9F36-D4EDC745C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7242" y="4126798"/>
            <a:ext cx="5566253" cy="5462404"/>
          </a:xfrm>
          <a:custGeom>
            <a:avLst/>
            <a:gdLst>
              <a:gd name="T0" fmla="*/ 0 w 5911"/>
              <a:gd name="T1" fmla="*/ 3479 h 5800"/>
              <a:gd name="T2" fmla="*/ 5910 w 5911"/>
              <a:gd name="T3" fmla="*/ 0 h 5800"/>
              <a:gd name="T4" fmla="*/ 5000 w 5911"/>
              <a:gd name="T5" fmla="*/ 2320 h 5800"/>
              <a:gd name="T6" fmla="*/ 910 w 5911"/>
              <a:gd name="T7" fmla="*/ 5799 h 5800"/>
              <a:gd name="T8" fmla="*/ 0 w 5911"/>
              <a:gd name="T9" fmla="*/ 3479 h 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11" h="5800">
                <a:moveTo>
                  <a:pt x="0" y="3479"/>
                </a:moveTo>
                <a:lnTo>
                  <a:pt x="5910" y="0"/>
                </a:lnTo>
                <a:lnTo>
                  <a:pt x="5000" y="2320"/>
                </a:lnTo>
                <a:lnTo>
                  <a:pt x="910" y="5799"/>
                </a:lnTo>
                <a:lnTo>
                  <a:pt x="0" y="34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3">
            <a:extLst>
              <a:ext uri="{FF2B5EF4-FFF2-40B4-BE49-F238E27FC236}">
                <a16:creationId xmlns:a16="http://schemas.microsoft.com/office/drawing/2014/main" id="{52E45F97-DC0B-3846-9260-EB2C8FE48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6649" y="7404240"/>
            <a:ext cx="3007438" cy="4569312"/>
          </a:xfrm>
          <a:custGeom>
            <a:avLst/>
            <a:gdLst>
              <a:gd name="T0" fmla="*/ 0 w 3191"/>
              <a:gd name="T1" fmla="*/ 3480 h 4851"/>
              <a:gd name="T2" fmla="*/ 3190 w 3191"/>
              <a:gd name="T3" fmla="*/ 0 h 4851"/>
              <a:gd name="T4" fmla="*/ 2280 w 3191"/>
              <a:gd name="T5" fmla="*/ 2320 h 4851"/>
              <a:gd name="T6" fmla="*/ 540 w 3191"/>
              <a:gd name="T7" fmla="*/ 4850 h 4851"/>
              <a:gd name="T8" fmla="*/ 0 w 3191"/>
              <a:gd name="T9" fmla="*/ 3480 h 4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1" h="4851">
                <a:moveTo>
                  <a:pt x="0" y="3480"/>
                </a:moveTo>
                <a:lnTo>
                  <a:pt x="3190" y="0"/>
                </a:lnTo>
                <a:lnTo>
                  <a:pt x="2280" y="2320"/>
                </a:lnTo>
                <a:lnTo>
                  <a:pt x="540" y="4850"/>
                </a:lnTo>
                <a:lnTo>
                  <a:pt x="0" y="34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62">
            <a:extLst>
              <a:ext uri="{FF2B5EF4-FFF2-40B4-BE49-F238E27FC236}">
                <a16:creationId xmlns:a16="http://schemas.microsoft.com/office/drawing/2014/main" id="{BDA8BE6A-9D66-F543-8570-160D2180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5964" y="849354"/>
            <a:ext cx="9421091" cy="2184962"/>
          </a:xfrm>
          <a:custGeom>
            <a:avLst/>
            <a:gdLst>
              <a:gd name="T0" fmla="*/ 9999 w 10000"/>
              <a:gd name="T1" fmla="*/ 0 h 2321"/>
              <a:gd name="T2" fmla="*/ 4999 w 10000"/>
              <a:gd name="T3" fmla="*/ 0 h 2321"/>
              <a:gd name="T4" fmla="*/ 0 w 10000"/>
              <a:gd name="T5" fmla="*/ 0 h 2321"/>
              <a:gd name="T6" fmla="*/ 909 w 10000"/>
              <a:gd name="T7" fmla="*/ 2320 h 2321"/>
              <a:gd name="T8" fmla="*/ 9089 w 10000"/>
              <a:gd name="T9" fmla="*/ 2320 h 2321"/>
              <a:gd name="T10" fmla="*/ 9999 w 10000"/>
              <a:gd name="T11" fmla="*/ 0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0" h="2321">
                <a:moveTo>
                  <a:pt x="9999" y="0"/>
                </a:moveTo>
                <a:lnTo>
                  <a:pt x="4999" y="0"/>
                </a:lnTo>
                <a:lnTo>
                  <a:pt x="0" y="0"/>
                </a:lnTo>
                <a:lnTo>
                  <a:pt x="909" y="2320"/>
                </a:lnTo>
                <a:lnTo>
                  <a:pt x="9089" y="2320"/>
                </a:lnTo>
                <a:lnTo>
                  <a:pt x="999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63">
            <a:extLst>
              <a:ext uri="{FF2B5EF4-FFF2-40B4-BE49-F238E27FC236}">
                <a16:creationId xmlns:a16="http://schemas.microsoft.com/office/drawing/2014/main" id="{37DDB117-7C4C-7B40-87CF-6F237BCF7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5371" y="4126798"/>
            <a:ext cx="6858124" cy="2184962"/>
          </a:xfrm>
          <a:custGeom>
            <a:avLst/>
            <a:gdLst>
              <a:gd name="T0" fmla="*/ 920 w 7281"/>
              <a:gd name="T1" fmla="*/ 2320 h 2321"/>
              <a:gd name="T2" fmla="*/ 6370 w 7281"/>
              <a:gd name="T3" fmla="*/ 2320 h 2321"/>
              <a:gd name="T4" fmla="*/ 7280 w 7281"/>
              <a:gd name="T5" fmla="*/ 0 h 2321"/>
              <a:gd name="T6" fmla="*/ 0 w 7281"/>
              <a:gd name="T7" fmla="*/ 0 h 2321"/>
              <a:gd name="T8" fmla="*/ 920 w 7281"/>
              <a:gd name="T9" fmla="*/ 2320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81" h="2321">
                <a:moveTo>
                  <a:pt x="920" y="2320"/>
                </a:moveTo>
                <a:lnTo>
                  <a:pt x="6370" y="2320"/>
                </a:lnTo>
                <a:lnTo>
                  <a:pt x="7280" y="0"/>
                </a:lnTo>
                <a:lnTo>
                  <a:pt x="0" y="0"/>
                </a:lnTo>
                <a:lnTo>
                  <a:pt x="920" y="23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64">
            <a:extLst>
              <a:ext uri="{FF2B5EF4-FFF2-40B4-BE49-F238E27FC236}">
                <a16:creationId xmlns:a16="http://schemas.microsoft.com/office/drawing/2014/main" id="{9462D6B7-CC7E-284B-8135-9A810202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7242" y="7404240"/>
            <a:ext cx="4286846" cy="2184962"/>
          </a:xfrm>
          <a:custGeom>
            <a:avLst/>
            <a:gdLst>
              <a:gd name="T0" fmla="*/ 910 w 4551"/>
              <a:gd name="T1" fmla="*/ 2320 h 2321"/>
              <a:gd name="T2" fmla="*/ 3640 w 4551"/>
              <a:gd name="T3" fmla="*/ 2320 h 2321"/>
              <a:gd name="T4" fmla="*/ 4550 w 4551"/>
              <a:gd name="T5" fmla="*/ 0 h 2321"/>
              <a:gd name="T6" fmla="*/ 0 w 4551"/>
              <a:gd name="T7" fmla="*/ 0 h 2321"/>
              <a:gd name="T8" fmla="*/ 910 w 4551"/>
              <a:gd name="T9" fmla="*/ 2320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51" h="2321">
                <a:moveTo>
                  <a:pt x="910" y="2320"/>
                </a:moveTo>
                <a:lnTo>
                  <a:pt x="3640" y="2320"/>
                </a:lnTo>
                <a:lnTo>
                  <a:pt x="4550" y="0"/>
                </a:lnTo>
                <a:lnTo>
                  <a:pt x="0" y="0"/>
                </a:lnTo>
                <a:lnTo>
                  <a:pt x="910" y="23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65">
            <a:extLst>
              <a:ext uri="{FF2B5EF4-FFF2-40B4-BE49-F238E27FC236}">
                <a16:creationId xmlns:a16="http://schemas.microsoft.com/office/drawing/2014/main" id="{3EBD8402-96FE-B14B-B32F-AE0CA7E26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6649" y="10681684"/>
            <a:ext cx="1715568" cy="2184962"/>
          </a:xfrm>
          <a:custGeom>
            <a:avLst/>
            <a:gdLst>
              <a:gd name="T0" fmla="*/ 0 w 1821"/>
              <a:gd name="T1" fmla="*/ 0 h 2321"/>
              <a:gd name="T2" fmla="*/ 910 w 1821"/>
              <a:gd name="T3" fmla="*/ 2320 h 2321"/>
              <a:gd name="T4" fmla="*/ 1820 w 1821"/>
              <a:gd name="T5" fmla="*/ 0 h 2321"/>
              <a:gd name="T6" fmla="*/ 910 w 1821"/>
              <a:gd name="T7" fmla="*/ 0 h 2321"/>
              <a:gd name="T8" fmla="*/ 0 w 1821"/>
              <a:gd name="T9" fmla="*/ 0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1" h="2321">
                <a:moveTo>
                  <a:pt x="0" y="0"/>
                </a:moveTo>
                <a:lnTo>
                  <a:pt x="910" y="2320"/>
                </a:lnTo>
                <a:lnTo>
                  <a:pt x="1820" y="0"/>
                </a:lnTo>
                <a:lnTo>
                  <a:pt x="91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282">
            <a:extLst>
              <a:ext uri="{FF2B5EF4-FFF2-40B4-BE49-F238E27FC236}">
                <a16:creationId xmlns:a16="http://schemas.microsoft.com/office/drawing/2014/main" id="{1D554CB5-3D14-914D-A7EE-A2EFE329D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037" y="1422595"/>
            <a:ext cx="1283560" cy="1038480"/>
          </a:xfrm>
          <a:custGeom>
            <a:avLst/>
            <a:gdLst>
              <a:gd name="T0" fmla="*/ 1050 w 1361"/>
              <a:gd name="T1" fmla="*/ 1100 h 1101"/>
              <a:gd name="T2" fmla="*/ 940 w 1361"/>
              <a:gd name="T3" fmla="*/ 1010 h 1101"/>
              <a:gd name="T4" fmla="*/ 910 w 1361"/>
              <a:gd name="T5" fmla="*/ 880 h 1101"/>
              <a:gd name="T6" fmla="*/ 720 w 1361"/>
              <a:gd name="T7" fmla="*/ 900 h 1101"/>
              <a:gd name="T8" fmla="*/ 550 w 1361"/>
              <a:gd name="T9" fmla="*/ 990 h 1101"/>
              <a:gd name="T10" fmla="*/ 340 w 1361"/>
              <a:gd name="T11" fmla="*/ 1010 h 1101"/>
              <a:gd name="T12" fmla="*/ 240 w 1361"/>
              <a:gd name="T13" fmla="*/ 740 h 1101"/>
              <a:gd name="T14" fmla="*/ 70 w 1361"/>
              <a:gd name="T15" fmla="*/ 650 h 1101"/>
              <a:gd name="T16" fmla="*/ 10 w 1361"/>
              <a:gd name="T17" fmla="*/ 570 h 1101"/>
              <a:gd name="T18" fmla="*/ 70 w 1361"/>
              <a:gd name="T19" fmla="*/ 370 h 1101"/>
              <a:gd name="T20" fmla="*/ 240 w 1361"/>
              <a:gd name="T21" fmla="*/ 190 h 1101"/>
              <a:gd name="T22" fmla="*/ 160 w 1361"/>
              <a:gd name="T23" fmla="*/ 30 h 1101"/>
              <a:gd name="T24" fmla="*/ 420 w 1361"/>
              <a:gd name="T25" fmla="*/ 50 h 1101"/>
              <a:gd name="T26" fmla="*/ 720 w 1361"/>
              <a:gd name="T27" fmla="*/ 60 h 1101"/>
              <a:gd name="T28" fmla="*/ 1360 w 1361"/>
              <a:gd name="T29" fmla="*/ 500 h 1101"/>
              <a:gd name="T30" fmla="*/ 1260 w 1361"/>
              <a:gd name="T31" fmla="*/ 740 h 1101"/>
              <a:gd name="T32" fmla="*/ 1160 w 1361"/>
              <a:gd name="T33" fmla="*/ 940 h 1101"/>
              <a:gd name="T34" fmla="*/ 1050 w 1361"/>
              <a:gd name="T35" fmla="*/ 1100 h 1101"/>
              <a:gd name="T36" fmla="*/ 1010 w 1361"/>
              <a:gd name="T37" fmla="*/ 1000 h 1101"/>
              <a:gd name="T38" fmla="*/ 1090 w 1361"/>
              <a:gd name="T39" fmla="*/ 990 h 1101"/>
              <a:gd name="T40" fmla="*/ 1110 w 1361"/>
              <a:gd name="T41" fmla="*/ 850 h 1101"/>
              <a:gd name="T42" fmla="*/ 1230 w 1361"/>
              <a:gd name="T43" fmla="*/ 660 h 1101"/>
              <a:gd name="T44" fmla="*/ 1120 w 1361"/>
              <a:gd name="T45" fmla="*/ 250 h 1101"/>
              <a:gd name="T46" fmla="*/ 650 w 1361"/>
              <a:gd name="T47" fmla="*/ 140 h 1101"/>
              <a:gd name="T48" fmla="*/ 390 w 1361"/>
              <a:gd name="T49" fmla="*/ 120 h 1101"/>
              <a:gd name="T50" fmla="*/ 320 w 1361"/>
              <a:gd name="T51" fmla="*/ 170 h 1101"/>
              <a:gd name="T52" fmla="*/ 310 w 1361"/>
              <a:gd name="T53" fmla="*/ 230 h 1101"/>
              <a:gd name="T54" fmla="*/ 80 w 1361"/>
              <a:gd name="T55" fmla="*/ 440 h 1101"/>
              <a:gd name="T56" fmla="*/ 80 w 1361"/>
              <a:gd name="T57" fmla="*/ 570 h 1101"/>
              <a:gd name="T58" fmla="*/ 100 w 1361"/>
              <a:gd name="T59" fmla="*/ 580 h 1101"/>
              <a:gd name="T60" fmla="*/ 260 w 1361"/>
              <a:gd name="T61" fmla="*/ 680 h 1101"/>
              <a:gd name="T62" fmla="*/ 410 w 1361"/>
              <a:gd name="T63" fmla="*/ 1000 h 1101"/>
              <a:gd name="T64" fmla="*/ 480 w 1361"/>
              <a:gd name="T65" fmla="*/ 990 h 1101"/>
              <a:gd name="T66" fmla="*/ 500 w 1361"/>
              <a:gd name="T67" fmla="*/ 810 h 1101"/>
              <a:gd name="T68" fmla="*/ 720 w 1361"/>
              <a:gd name="T69" fmla="*/ 820 h 1101"/>
              <a:gd name="T70" fmla="*/ 950 w 1361"/>
              <a:gd name="T71" fmla="*/ 810 h 1101"/>
              <a:gd name="T72" fmla="*/ 1000 w 1361"/>
              <a:gd name="T73" fmla="*/ 91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61" h="1101">
                <a:moveTo>
                  <a:pt x="1050" y="1100"/>
                </a:moveTo>
                <a:lnTo>
                  <a:pt x="1050" y="1100"/>
                </a:lnTo>
                <a:cubicBezTo>
                  <a:pt x="1000" y="1100"/>
                  <a:pt x="950" y="1070"/>
                  <a:pt x="940" y="1020"/>
                </a:cubicBezTo>
                <a:lnTo>
                  <a:pt x="940" y="1010"/>
                </a:lnTo>
                <a:cubicBezTo>
                  <a:pt x="930" y="910"/>
                  <a:pt x="930" y="910"/>
                  <a:pt x="930" y="910"/>
                </a:cubicBezTo>
                <a:cubicBezTo>
                  <a:pt x="930" y="900"/>
                  <a:pt x="920" y="890"/>
                  <a:pt x="910" y="880"/>
                </a:cubicBezTo>
                <a:lnTo>
                  <a:pt x="910" y="880"/>
                </a:lnTo>
                <a:cubicBezTo>
                  <a:pt x="850" y="890"/>
                  <a:pt x="790" y="900"/>
                  <a:pt x="720" y="900"/>
                </a:cubicBezTo>
                <a:cubicBezTo>
                  <a:pt x="660" y="900"/>
                  <a:pt x="610" y="890"/>
                  <a:pt x="550" y="880"/>
                </a:cubicBezTo>
                <a:cubicBezTo>
                  <a:pt x="550" y="990"/>
                  <a:pt x="550" y="990"/>
                  <a:pt x="550" y="990"/>
                </a:cubicBezTo>
                <a:cubicBezTo>
                  <a:pt x="550" y="1050"/>
                  <a:pt x="510" y="1100"/>
                  <a:pt x="450" y="1100"/>
                </a:cubicBezTo>
                <a:cubicBezTo>
                  <a:pt x="400" y="1100"/>
                  <a:pt x="350" y="1060"/>
                  <a:pt x="340" y="1010"/>
                </a:cubicBezTo>
                <a:cubicBezTo>
                  <a:pt x="290" y="760"/>
                  <a:pt x="290" y="760"/>
                  <a:pt x="290" y="760"/>
                </a:cubicBezTo>
                <a:cubicBezTo>
                  <a:pt x="280" y="760"/>
                  <a:pt x="250" y="750"/>
                  <a:pt x="240" y="740"/>
                </a:cubicBezTo>
                <a:cubicBezTo>
                  <a:pt x="210" y="730"/>
                  <a:pt x="180" y="720"/>
                  <a:pt x="160" y="700"/>
                </a:cubicBezTo>
                <a:cubicBezTo>
                  <a:pt x="130" y="670"/>
                  <a:pt x="100" y="660"/>
                  <a:pt x="70" y="650"/>
                </a:cubicBezTo>
                <a:cubicBezTo>
                  <a:pt x="60" y="640"/>
                  <a:pt x="60" y="640"/>
                  <a:pt x="50" y="640"/>
                </a:cubicBezTo>
                <a:cubicBezTo>
                  <a:pt x="20" y="630"/>
                  <a:pt x="0" y="600"/>
                  <a:pt x="10" y="570"/>
                </a:cubicBezTo>
                <a:cubicBezTo>
                  <a:pt x="10" y="440"/>
                  <a:pt x="10" y="440"/>
                  <a:pt x="10" y="440"/>
                </a:cubicBezTo>
                <a:cubicBezTo>
                  <a:pt x="10" y="400"/>
                  <a:pt x="40" y="370"/>
                  <a:pt x="70" y="370"/>
                </a:cubicBezTo>
                <a:cubicBezTo>
                  <a:pt x="100" y="370"/>
                  <a:pt x="110" y="350"/>
                  <a:pt x="140" y="310"/>
                </a:cubicBezTo>
                <a:cubicBezTo>
                  <a:pt x="160" y="270"/>
                  <a:pt x="190" y="230"/>
                  <a:pt x="240" y="190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50" y="80"/>
                  <a:pt x="150" y="50"/>
                  <a:pt x="160" y="30"/>
                </a:cubicBezTo>
                <a:cubicBezTo>
                  <a:pt x="180" y="10"/>
                  <a:pt x="200" y="0"/>
                  <a:pt x="220" y="10"/>
                </a:cubicBezTo>
                <a:cubicBezTo>
                  <a:pt x="290" y="10"/>
                  <a:pt x="400" y="50"/>
                  <a:pt x="420" y="50"/>
                </a:cubicBezTo>
                <a:cubicBezTo>
                  <a:pt x="460" y="70"/>
                  <a:pt x="580" y="70"/>
                  <a:pt x="640" y="70"/>
                </a:cubicBezTo>
                <a:cubicBezTo>
                  <a:pt x="670" y="70"/>
                  <a:pt x="700" y="60"/>
                  <a:pt x="720" y="60"/>
                </a:cubicBezTo>
                <a:cubicBezTo>
                  <a:pt x="890" y="60"/>
                  <a:pt x="1050" y="110"/>
                  <a:pt x="1160" y="190"/>
                </a:cubicBezTo>
                <a:cubicBezTo>
                  <a:pt x="1290" y="270"/>
                  <a:pt x="1360" y="380"/>
                  <a:pt x="1360" y="500"/>
                </a:cubicBezTo>
                <a:cubicBezTo>
                  <a:pt x="1360" y="570"/>
                  <a:pt x="1330" y="640"/>
                  <a:pt x="1280" y="700"/>
                </a:cubicBezTo>
                <a:cubicBezTo>
                  <a:pt x="1280" y="710"/>
                  <a:pt x="1270" y="720"/>
                  <a:pt x="1260" y="740"/>
                </a:cubicBezTo>
                <a:cubicBezTo>
                  <a:pt x="1220" y="780"/>
                  <a:pt x="1200" y="810"/>
                  <a:pt x="1180" y="870"/>
                </a:cubicBezTo>
                <a:cubicBezTo>
                  <a:pt x="1170" y="890"/>
                  <a:pt x="1170" y="920"/>
                  <a:pt x="1160" y="940"/>
                </a:cubicBezTo>
                <a:cubicBezTo>
                  <a:pt x="1160" y="950"/>
                  <a:pt x="1160" y="960"/>
                  <a:pt x="1160" y="990"/>
                </a:cubicBezTo>
                <a:cubicBezTo>
                  <a:pt x="1160" y="1050"/>
                  <a:pt x="1110" y="1100"/>
                  <a:pt x="1050" y="1100"/>
                </a:cubicBezTo>
                <a:close/>
                <a:moveTo>
                  <a:pt x="1010" y="1000"/>
                </a:moveTo>
                <a:lnTo>
                  <a:pt x="1010" y="1000"/>
                </a:lnTo>
                <a:cubicBezTo>
                  <a:pt x="1020" y="1020"/>
                  <a:pt x="1030" y="1030"/>
                  <a:pt x="1050" y="1030"/>
                </a:cubicBezTo>
                <a:cubicBezTo>
                  <a:pt x="1070" y="1030"/>
                  <a:pt x="1090" y="1010"/>
                  <a:pt x="1090" y="990"/>
                </a:cubicBezTo>
                <a:cubicBezTo>
                  <a:pt x="1090" y="960"/>
                  <a:pt x="1090" y="940"/>
                  <a:pt x="1090" y="930"/>
                </a:cubicBezTo>
                <a:cubicBezTo>
                  <a:pt x="1100" y="900"/>
                  <a:pt x="1100" y="870"/>
                  <a:pt x="1110" y="850"/>
                </a:cubicBezTo>
                <a:cubicBezTo>
                  <a:pt x="1130" y="780"/>
                  <a:pt x="1160" y="740"/>
                  <a:pt x="1200" y="690"/>
                </a:cubicBezTo>
                <a:cubicBezTo>
                  <a:pt x="1210" y="680"/>
                  <a:pt x="1220" y="670"/>
                  <a:pt x="1230" y="660"/>
                </a:cubicBezTo>
                <a:cubicBezTo>
                  <a:pt x="1260" y="610"/>
                  <a:pt x="1280" y="550"/>
                  <a:pt x="1280" y="500"/>
                </a:cubicBezTo>
                <a:cubicBezTo>
                  <a:pt x="1280" y="410"/>
                  <a:pt x="1230" y="320"/>
                  <a:pt x="1120" y="250"/>
                </a:cubicBezTo>
                <a:cubicBezTo>
                  <a:pt x="1020" y="180"/>
                  <a:pt x="880" y="140"/>
                  <a:pt x="720" y="140"/>
                </a:cubicBezTo>
                <a:cubicBezTo>
                  <a:pt x="700" y="140"/>
                  <a:pt x="670" y="140"/>
                  <a:pt x="650" y="140"/>
                </a:cubicBezTo>
                <a:lnTo>
                  <a:pt x="650" y="140"/>
                </a:lnTo>
                <a:cubicBezTo>
                  <a:pt x="630" y="140"/>
                  <a:pt x="460" y="140"/>
                  <a:pt x="390" y="120"/>
                </a:cubicBezTo>
                <a:cubicBezTo>
                  <a:pt x="370" y="110"/>
                  <a:pt x="300" y="90"/>
                  <a:pt x="240" y="80"/>
                </a:cubicBezTo>
                <a:cubicBezTo>
                  <a:pt x="320" y="170"/>
                  <a:pt x="320" y="170"/>
                  <a:pt x="320" y="170"/>
                </a:cubicBezTo>
                <a:cubicBezTo>
                  <a:pt x="330" y="180"/>
                  <a:pt x="330" y="190"/>
                  <a:pt x="330" y="200"/>
                </a:cubicBezTo>
                <a:cubicBezTo>
                  <a:pt x="330" y="210"/>
                  <a:pt x="320" y="220"/>
                  <a:pt x="310" y="230"/>
                </a:cubicBezTo>
                <a:cubicBezTo>
                  <a:pt x="260" y="270"/>
                  <a:pt x="220" y="310"/>
                  <a:pt x="200" y="350"/>
                </a:cubicBezTo>
                <a:cubicBezTo>
                  <a:pt x="170" y="390"/>
                  <a:pt x="140" y="430"/>
                  <a:pt x="80" y="440"/>
                </a:cubicBezTo>
                <a:lnTo>
                  <a:pt x="80" y="440"/>
                </a:lnTo>
                <a:cubicBezTo>
                  <a:pt x="80" y="570"/>
                  <a:pt x="80" y="570"/>
                  <a:pt x="80" y="570"/>
                </a:cubicBezTo>
                <a:lnTo>
                  <a:pt x="80" y="570"/>
                </a:lnTo>
                <a:cubicBezTo>
                  <a:pt x="80" y="570"/>
                  <a:pt x="90" y="580"/>
                  <a:pt x="100" y="580"/>
                </a:cubicBezTo>
                <a:cubicBezTo>
                  <a:pt x="130" y="590"/>
                  <a:pt x="170" y="610"/>
                  <a:pt x="210" y="650"/>
                </a:cubicBezTo>
                <a:cubicBezTo>
                  <a:pt x="220" y="660"/>
                  <a:pt x="240" y="670"/>
                  <a:pt x="260" y="680"/>
                </a:cubicBezTo>
                <a:cubicBezTo>
                  <a:pt x="300" y="690"/>
                  <a:pt x="350" y="700"/>
                  <a:pt x="360" y="750"/>
                </a:cubicBezTo>
                <a:cubicBezTo>
                  <a:pt x="410" y="1000"/>
                  <a:pt x="410" y="1000"/>
                  <a:pt x="410" y="1000"/>
                </a:cubicBezTo>
                <a:cubicBezTo>
                  <a:pt x="420" y="1010"/>
                  <a:pt x="430" y="1030"/>
                  <a:pt x="450" y="1030"/>
                </a:cubicBezTo>
                <a:cubicBezTo>
                  <a:pt x="470" y="1030"/>
                  <a:pt x="480" y="1010"/>
                  <a:pt x="480" y="990"/>
                </a:cubicBezTo>
                <a:cubicBezTo>
                  <a:pt x="480" y="840"/>
                  <a:pt x="480" y="840"/>
                  <a:pt x="480" y="840"/>
                </a:cubicBezTo>
                <a:cubicBezTo>
                  <a:pt x="480" y="830"/>
                  <a:pt x="490" y="810"/>
                  <a:pt x="500" y="810"/>
                </a:cubicBezTo>
                <a:cubicBezTo>
                  <a:pt x="500" y="800"/>
                  <a:pt x="520" y="800"/>
                  <a:pt x="530" y="800"/>
                </a:cubicBezTo>
                <a:cubicBezTo>
                  <a:pt x="590" y="820"/>
                  <a:pt x="660" y="820"/>
                  <a:pt x="720" y="820"/>
                </a:cubicBezTo>
                <a:cubicBezTo>
                  <a:pt x="790" y="820"/>
                  <a:pt x="850" y="820"/>
                  <a:pt x="910" y="800"/>
                </a:cubicBezTo>
                <a:cubicBezTo>
                  <a:pt x="930" y="800"/>
                  <a:pt x="940" y="800"/>
                  <a:pt x="950" y="810"/>
                </a:cubicBezTo>
                <a:cubicBezTo>
                  <a:pt x="970" y="840"/>
                  <a:pt x="970" y="840"/>
                  <a:pt x="970" y="840"/>
                </a:cubicBezTo>
                <a:cubicBezTo>
                  <a:pt x="980" y="860"/>
                  <a:pt x="1000" y="880"/>
                  <a:pt x="1000" y="910"/>
                </a:cubicBezTo>
                <a:lnTo>
                  <a:pt x="1010" y="1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283">
            <a:extLst>
              <a:ext uri="{FF2B5EF4-FFF2-40B4-BE49-F238E27FC236}">
                <a16:creationId xmlns:a16="http://schemas.microsoft.com/office/drawing/2014/main" id="{D3195C46-EC35-3A40-83DD-E997EA69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3596" y="1605367"/>
            <a:ext cx="294930" cy="191080"/>
          </a:xfrm>
          <a:custGeom>
            <a:avLst/>
            <a:gdLst>
              <a:gd name="T0" fmla="*/ 30 w 311"/>
              <a:gd name="T1" fmla="*/ 200 h 201"/>
              <a:gd name="T2" fmla="*/ 30 w 311"/>
              <a:gd name="T3" fmla="*/ 200 h 201"/>
              <a:gd name="T4" fmla="*/ 10 w 311"/>
              <a:gd name="T5" fmla="*/ 190 h 201"/>
              <a:gd name="T6" fmla="*/ 20 w 311"/>
              <a:gd name="T7" fmla="*/ 160 h 201"/>
              <a:gd name="T8" fmla="*/ 20 w 311"/>
              <a:gd name="T9" fmla="*/ 160 h 201"/>
              <a:gd name="T10" fmla="*/ 100 w 311"/>
              <a:gd name="T11" fmla="*/ 120 h 201"/>
              <a:gd name="T12" fmla="*/ 80 w 311"/>
              <a:gd name="T13" fmla="*/ 110 h 201"/>
              <a:gd name="T14" fmla="*/ 80 w 311"/>
              <a:gd name="T15" fmla="*/ 40 h 201"/>
              <a:gd name="T16" fmla="*/ 140 w 311"/>
              <a:gd name="T17" fmla="*/ 0 h 201"/>
              <a:gd name="T18" fmla="*/ 200 w 311"/>
              <a:gd name="T19" fmla="*/ 30 h 201"/>
              <a:gd name="T20" fmla="*/ 200 w 311"/>
              <a:gd name="T21" fmla="*/ 90 h 201"/>
              <a:gd name="T22" fmla="*/ 280 w 311"/>
              <a:gd name="T23" fmla="*/ 80 h 201"/>
              <a:gd name="T24" fmla="*/ 300 w 311"/>
              <a:gd name="T25" fmla="*/ 100 h 201"/>
              <a:gd name="T26" fmla="*/ 290 w 311"/>
              <a:gd name="T27" fmla="*/ 130 h 201"/>
              <a:gd name="T28" fmla="*/ 200 w 311"/>
              <a:gd name="T29" fmla="*/ 140 h 201"/>
              <a:gd name="T30" fmla="*/ 170 w 311"/>
              <a:gd name="T31" fmla="*/ 140 h 201"/>
              <a:gd name="T32" fmla="*/ 100 w 311"/>
              <a:gd name="T33" fmla="*/ 180 h 201"/>
              <a:gd name="T34" fmla="*/ 30 w 311"/>
              <a:gd name="T35" fmla="*/ 200 h 201"/>
              <a:gd name="T36" fmla="*/ 140 w 311"/>
              <a:gd name="T37" fmla="*/ 40 h 201"/>
              <a:gd name="T38" fmla="*/ 140 w 311"/>
              <a:gd name="T39" fmla="*/ 40 h 201"/>
              <a:gd name="T40" fmla="*/ 140 w 311"/>
              <a:gd name="T41" fmla="*/ 40 h 201"/>
              <a:gd name="T42" fmla="*/ 120 w 311"/>
              <a:gd name="T43" fmla="*/ 60 h 201"/>
              <a:gd name="T44" fmla="*/ 120 w 311"/>
              <a:gd name="T45" fmla="*/ 80 h 201"/>
              <a:gd name="T46" fmla="*/ 150 w 311"/>
              <a:gd name="T47" fmla="*/ 90 h 201"/>
              <a:gd name="T48" fmla="*/ 160 w 311"/>
              <a:gd name="T49" fmla="*/ 80 h 201"/>
              <a:gd name="T50" fmla="*/ 160 w 311"/>
              <a:gd name="T51" fmla="*/ 50 h 201"/>
              <a:gd name="T52" fmla="*/ 140 w 311"/>
              <a:gd name="T53" fmla="*/ 40 h 201"/>
              <a:gd name="T54" fmla="*/ 160 w 311"/>
              <a:gd name="T55" fmla="*/ 50 h 201"/>
              <a:gd name="T56" fmla="*/ 160 w 311"/>
              <a:gd name="T57" fmla="*/ 5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1" h="201">
                <a:moveTo>
                  <a:pt x="30" y="200"/>
                </a:moveTo>
                <a:lnTo>
                  <a:pt x="30" y="200"/>
                </a:lnTo>
                <a:cubicBezTo>
                  <a:pt x="20" y="200"/>
                  <a:pt x="10" y="200"/>
                  <a:pt x="10" y="190"/>
                </a:cubicBezTo>
                <a:cubicBezTo>
                  <a:pt x="0" y="180"/>
                  <a:pt x="10" y="160"/>
                  <a:pt x="20" y="160"/>
                </a:cubicBezTo>
                <a:lnTo>
                  <a:pt x="20" y="160"/>
                </a:lnTo>
                <a:cubicBezTo>
                  <a:pt x="40" y="150"/>
                  <a:pt x="70" y="140"/>
                  <a:pt x="100" y="120"/>
                </a:cubicBezTo>
                <a:cubicBezTo>
                  <a:pt x="100" y="120"/>
                  <a:pt x="90" y="110"/>
                  <a:pt x="80" y="110"/>
                </a:cubicBezTo>
                <a:cubicBezTo>
                  <a:pt x="70" y="90"/>
                  <a:pt x="60" y="70"/>
                  <a:pt x="80" y="40"/>
                </a:cubicBezTo>
                <a:cubicBezTo>
                  <a:pt x="90" y="10"/>
                  <a:pt x="110" y="0"/>
                  <a:pt x="140" y="0"/>
                </a:cubicBezTo>
                <a:cubicBezTo>
                  <a:pt x="180" y="0"/>
                  <a:pt x="200" y="20"/>
                  <a:pt x="200" y="30"/>
                </a:cubicBezTo>
                <a:cubicBezTo>
                  <a:pt x="210" y="50"/>
                  <a:pt x="210" y="70"/>
                  <a:pt x="200" y="90"/>
                </a:cubicBezTo>
                <a:cubicBezTo>
                  <a:pt x="230" y="90"/>
                  <a:pt x="250" y="90"/>
                  <a:pt x="280" y="80"/>
                </a:cubicBezTo>
                <a:cubicBezTo>
                  <a:pt x="290" y="80"/>
                  <a:pt x="300" y="90"/>
                  <a:pt x="300" y="100"/>
                </a:cubicBezTo>
                <a:cubicBezTo>
                  <a:pt x="310" y="110"/>
                  <a:pt x="300" y="130"/>
                  <a:pt x="290" y="130"/>
                </a:cubicBezTo>
                <a:cubicBezTo>
                  <a:pt x="280" y="130"/>
                  <a:pt x="250" y="140"/>
                  <a:pt x="200" y="140"/>
                </a:cubicBezTo>
                <a:cubicBezTo>
                  <a:pt x="190" y="140"/>
                  <a:pt x="180" y="140"/>
                  <a:pt x="170" y="140"/>
                </a:cubicBezTo>
                <a:cubicBezTo>
                  <a:pt x="150" y="150"/>
                  <a:pt x="130" y="170"/>
                  <a:pt x="100" y="180"/>
                </a:cubicBezTo>
                <a:cubicBezTo>
                  <a:pt x="70" y="190"/>
                  <a:pt x="30" y="200"/>
                  <a:pt x="30" y="200"/>
                </a:cubicBezTo>
                <a:close/>
                <a:moveTo>
                  <a:pt x="140" y="40"/>
                </a:moveTo>
                <a:lnTo>
                  <a:pt x="140" y="40"/>
                </a:lnTo>
                <a:lnTo>
                  <a:pt x="140" y="40"/>
                </a:lnTo>
                <a:cubicBezTo>
                  <a:pt x="130" y="40"/>
                  <a:pt x="120" y="50"/>
                  <a:pt x="120" y="60"/>
                </a:cubicBezTo>
                <a:cubicBezTo>
                  <a:pt x="110" y="70"/>
                  <a:pt x="110" y="70"/>
                  <a:pt x="120" y="80"/>
                </a:cubicBezTo>
                <a:cubicBezTo>
                  <a:pt x="120" y="80"/>
                  <a:pt x="130" y="90"/>
                  <a:pt x="150" y="90"/>
                </a:cubicBezTo>
                <a:lnTo>
                  <a:pt x="160" y="80"/>
                </a:lnTo>
                <a:cubicBezTo>
                  <a:pt x="160" y="70"/>
                  <a:pt x="160" y="60"/>
                  <a:pt x="160" y="50"/>
                </a:cubicBezTo>
                <a:cubicBezTo>
                  <a:pt x="160" y="50"/>
                  <a:pt x="150" y="40"/>
                  <a:pt x="140" y="40"/>
                </a:cubicBezTo>
                <a:close/>
                <a:moveTo>
                  <a:pt x="160" y="50"/>
                </a:moveTo>
                <a:lnTo>
                  <a:pt x="160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284">
            <a:extLst>
              <a:ext uri="{FF2B5EF4-FFF2-40B4-BE49-F238E27FC236}">
                <a16:creationId xmlns:a16="http://schemas.microsoft.com/office/drawing/2014/main" id="{C9712F59-1095-1144-9F7E-051234EE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733" y="1754909"/>
            <a:ext cx="74771" cy="74771"/>
          </a:xfrm>
          <a:custGeom>
            <a:avLst/>
            <a:gdLst>
              <a:gd name="T0" fmla="*/ 0 w 81"/>
              <a:gd name="T1" fmla="*/ 40 h 81"/>
              <a:gd name="T2" fmla="*/ 0 w 81"/>
              <a:gd name="T3" fmla="*/ 40 h 81"/>
              <a:gd name="T4" fmla="*/ 40 w 81"/>
              <a:gd name="T5" fmla="*/ 0 h 81"/>
              <a:gd name="T6" fmla="*/ 80 w 81"/>
              <a:gd name="T7" fmla="*/ 40 h 81"/>
              <a:gd name="T8" fmla="*/ 40 w 81"/>
              <a:gd name="T9" fmla="*/ 80 h 81"/>
              <a:gd name="T10" fmla="*/ 0 w 81"/>
              <a:gd name="T11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81">
                <a:moveTo>
                  <a:pt x="0" y="40"/>
                </a:moveTo>
                <a:lnTo>
                  <a:pt x="0" y="40"/>
                </a:lnTo>
                <a:cubicBezTo>
                  <a:pt x="0" y="20"/>
                  <a:pt x="20" y="0"/>
                  <a:pt x="40" y="0"/>
                </a:cubicBezTo>
                <a:cubicBezTo>
                  <a:pt x="60" y="0"/>
                  <a:pt x="80" y="20"/>
                  <a:pt x="80" y="40"/>
                </a:cubicBezTo>
                <a:cubicBezTo>
                  <a:pt x="80" y="60"/>
                  <a:pt x="60" y="80"/>
                  <a:pt x="40" y="80"/>
                </a:cubicBezTo>
                <a:cubicBezTo>
                  <a:pt x="20" y="80"/>
                  <a:pt x="0" y="60"/>
                  <a:pt x="0" y="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285">
            <a:extLst>
              <a:ext uri="{FF2B5EF4-FFF2-40B4-BE49-F238E27FC236}">
                <a16:creationId xmlns:a16="http://schemas.microsoft.com/office/drawing/2014/main" id="{5AC8EB0A-34D4-0A41-A970-7849F423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1278" y="1621983"/>
            <a:ext cx="319851" cy="95541"/>
          </a:xfrm>
          <a:custGeom>
            <a:avLst/>
            <a:gdLst>
              <a:gd name="T0" fmla="*/ 300 w 341"/>
              <a:gd name="T1" fmla="*/ 100 h 101"/>
              <a:gd name="T2" fmla="*/ 300 w 341"/>
              <a:gd name="T3" fmla="*/ 100 h 101"/>
              <a:gd name="T4" fmla="*/ 290 w 341"/>
              <a:gd name="T5" fmla="*/ 100 h 101"/>
              <a:gd name="T6" fmla="*/ 160 w 341"/>
              <a:gd name="T7" fmla="*/ 70 h 101"/>
              <a:gd name="T8" fmla="*/ 50 w 341"/>
              <a:gd name="T9" fmla="*/ 80 h 101"/>
              <a:gd name="T10" fmla="*/ 10 w 341"/>
              <a:gd name="T11" fmla="*/ 50 h 101"/>
              <a:gd name="T12" fmla="*/ 30 w 341"/>
              <a:gd name="T13" fmla="*/ 0 h 101"/>
              <a:gd name="T14" fmla="*/ 160 w 341"/>
              <a:gd name="T15" fmla="*/ 0 h 101"/>
              <a:gd name="T16" fmla="*/ 310 w 341"/>
              <a:gd name="T17" fmla="*/ 30 h 101"/>
              <a:gd name="T18" fmla="*/ 340 w 341"/>
              <a:gd name="T19" fmla="*/ 80 h 101"/>
              <a:gd name="T20" fmla="*/ 300 w 341"/>
              <a:gd name="T2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" h="101">
                <a:moveTo>
                  <a:pt x="300" y="100"/>
                </a:moveTo>
                <a:lnTo>
                  <a:pt x="300" y="100"/>
                </a:lnTo>
                <a:lnTo>
                  <a:pt x="290" y="100"/>
                </a:lnTo>
                <a:cubicBezTo>
                  <a:pt x="240" y="90"/>
                  <a:pt x="210" y="80"/>
                  <a:pt x="160" y="70"/>
                </a:cubicBezTo>
                <a:cubicBezTo>
                  <a:pt x="130" y="70"/>
                  <a:pt x="70" y="70"/>
                  <a:pt x="50" y="80"/>
                </a:cubicBezTo>
                <a:cubicBezTo>
                  <a:pt x="30" y="80"/>
                  <a:pt x="10" y="70"/>
                  <a:pt x="10" y="50"/>
                </a:cubicBezTo>
                <a:cubicBezTo>
                  <a:pt x="0" y="30"/>
                  <a:pt x="20" y="10"/>
                  <a:pt x="30" y="0"/>
                </a:cubicBezTo>
                <a:cubicBezTo>
                  <a:pt x="70" y="0"/>
                  <a:pt x="130" y="0"/>
                  <a:pt x="160" y="0"/>
                </a:cubicBezTo>
                <a:cubicBezTo>
                  <a:pt x="220" y="10"/>
                  <a:pt x="260" y="20"/>
                  <a:pt x="310" y="30"/>
                </a:cubicBezTo>
                <a:cubicBezTo>
                  <a:pt x="330" y="40"/>
                  <a:pt x="340" y="60"/>
                  <a:pt x="340" y="80"/>
                </a:cubicBezTo>
                <a:cubicBezTo>
                  <a:pt x="330" y="90"/>
                  <a:pt x="320" y="100"/>
                  <a:pt x="300" y="1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286">
            <a:extLst>
              <a:ext uri="{FF2B5EF4-FFF2-40B4-BE49-F238E27FC236}">
                <a16:creationId xmlns:a16="http://schemas.microsoft.com/office/drawing/2014/main" id="{9CF5114C-264D-0A4C-B8EC-958CF90D3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2351" y="7632707"/>
            <a:ext cx="556625" cy="639704"/>
          </a:xfrm>
          <a:custGeom>
            <a:avLst/>
            <a:gdLst>
              <a:gd name="T0" fmla="*/ 290 w 591"/>
              <a:gd name="T1" fmla="*/ 679 h 680"/>
              <a:gd name="T2" fmla="*/ 290 w 591"/>
              <a:gd name="T3" fmla="*/ 679 h 680"/>
              <a:gd name="T4" fmla="*/ 290 w 591"/>
              <a:gd name="T5" fmla="*/ 679 h 680"/>
              <a:gd name="T6" fmla="*/ 120 w 591"/>
              <a:gd name="T7" fmla="*/ 550 h 680"/>
              <a:gd name="T8" fmla="*/ 0 w 591"/>
              <a:gd name="T9" fmla="*/ 150 h 680"/>
              <a:gd name="T10" fmla="*/ 10 w 591"/>
              <a:gd name="T11" fmla="*/ 110 h 680"/>
              <a:gd name="T12" fmla="*/ 50 w 591"/>
              <a:gd name="T13" fmla="*/ 90 h 680"/>
              <a:gd name="T14" fmla="*/ 260 w 591"/>
              <a:gd name="T15" fmla="*/ 20 h 680"/>
              <a:gd name="T16" fmla="*/ 330 w 591"/>
              <a:gd name="T17" fmla="*/ 20 h 680"/>
              <a:gd name="T18" fmla="*/ 530 w 591"/>
              <a:gd name="T19" fmla="*/ 90 h 680"/>
              <a:gd name="T20" fmla="*/ 570 w 591"/>
              <a:gd name="T21" fmla="*/ 110 h 680"/>
              <a:gd name="T22" fmla="*/ 580 w 591"/>
              <a:gd name="T23" fmla="*/ 150 h 680"/>
              <a:gd name="T24" fmla="*/ 460 w 591"/>
              <a:gd name="T25" fmla="*/ 550 h 680"/>
              <a:gd name="T26" fmla="*/ 300 w 591"/>
              <a:gd name="T27" fmla="*/ 679 h 680"/>
              <a:gd name="T28" fmla="*/ 290 w 591"/>
              <a:gd name="T29" fmla="*/ 679 h 680"/>
              <a:gd name="T30" fmla="*/ 290 w 591"/>
              <a:gd name="T31" fmla="*/ 640 h 680"/>
              <a:gd name="T32" fmla="*/ 290 w 591"/>
              <a:gd name="T33" fmla="*/ 640 h 680"/>
              <a:gd name="T34" fmla="*/ 290 w 591"/>
              <a:gd name="T35" fmla="*/ 40 h 680"/>
              <a:gd name="T36" fmla="*/ 290 w 591"/>
              <a:gd name="T37" fmla="*/ 40 h 680"/>
              <a:gd name="T38" fmla="*/ 280 w 591"/>
              <a:gd name="T39" fmla="*/ 40 h 680"/>
              <a:gd name="T40" fmla="*/ 50 w 591"/>
              <a:gd name="T41" fmla="*/ 120 h 680"/>
              <a:gd name="T42" fmla="*/ 40 w 591"/>
              <a:gd name="T43" fmla="*/ 130 h 680"/>
              <a:gd name="T44" fmla="*/ 40 w 591"/>
              <a:gd name="T45" fmla="*/ 140 h 680"/>
              <a:gd name="T46" fmla="*/ 150 w 591"/>
              <a:gd name="T47" fmla="*/ 530 h 680"/>
              <a:gd name="T48" fmla="*/ 290 w 591"/>
              <a:gd name="T49" fmla="*/ 640 h 680"/>
              <a:gd name="T50" fmla="*/ 430 w 591"/>
              <a:gd name="T51" fmla="*/ 530 h 680"/>
              <a:gd name="T52" fmla="*/ 550 w 591"/>
              <a:gd name="T53" fmla="*/ 140 h 680"/>
              <a:gd name="T54" fmla="*/ 540 w 591"/>
              <a:gd name="T55" fmla="*/ 130 h 680"/>
              <a:gd name="T56" fmla="*/ 530 w 591"/>
              <a:gd name="T57" fmla="*/ 120 h 680"/>
              <a:gd name="T58" fmla="*/ 300 w 591"/>
              <a:gd name="T59" fmla="*/ 40 h 680"/>
              <a:gd name="T60" fmla="*/ 290 w 591"/>
              <a:gd name="T61" fmla="*/ 4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91" h="680">
                <a:moveTo>
                  <a:pt x="290" y="679"/>
                </a:moveTo>
                <a:lnTo>
                  <a:pt x="290" y="679"/>
                </a:lnTo>
                <a:lnTo>
                  <a:pt x="290" y="679"/>
                </a:lnTo>
                <a:cubicBezTo>
                  <a:pt x="280" y="670"/>
                  <a:pt x="170" y="620"/>
                  <a:pt x="120" y="550"/>
                </a:cubicBezTo>
                <a:cubicBezTo>
                  <a:pt x="40" y="420"/>
                  <a:pt x="10" y="230"/>
                  <a:pt x="0" y="150"/>
                </a:cubicBezTo>
                <a:cubicBezTo>
                  <a:pt x="0" y="130"/>
                  <a:pt x="0" y="120"/>
                  <a:pt x="10" y="110"/>
                </a:cubicBezTo>
                <a:cubicBezTo>
                  <a:pt x="20" y="100"/>
                  <a:pt x="40" y="90"/>
                  <a:pt x="50" y="90"/>
                </a:cubicBezTo>
                <a:cubicBezTo>
                  <a:pt x="160" y="80"/>
                  <a:pt x="230" y="40"/>
                  <a:pt x="260" y="20"/>
                </a:cubicBezTo>
                <a:cubicBezTo>
                  <a:pt x="280" y="0"/>
                  <a:pt x="310" y="0"/>
                  <a:pt x="330" y="20"/>
                </a:cubicBezTo>
                <a:cubicBezTo>
                  <a:pt x="360" y="40"/>
                  <a:pt x="430" y="80"/>
                  <a:pt x="530" y="90"/>
                </a:cubicBezTo>
                <a:cubicBezTo>
                  <a:pt x="550" y="90"/>
                  <a:pt x="560" y="90"/>
                  <a:pt x="570" y="110"/>
                </a:cubicBezTo>
                <a:cubicBezTo>
                  <a:pt x="580" y="120"/>
                  <a:pt x="590" y="130"/>
                  <a:pt x="580" y="150"/>
                </a:cubicBezTo>
                <a:cubicBezTo>
                  <a:pt x="580" y="230"/>
                  <a:pt x="550" y="420"/>
                  <a:pt x="460" y="550"/>
                </a:cubicBezTo>
                <a:cubicBezTo>
                  <a:pt x="410" y="620"/>
                  <a:pt x="300" y="670"/>
                  <a:pt x="300" y="679"/>
                </a:cubicBezTo>
                <a:cubicBezTo>
                  <a:pt x="300" y="679"/>
                  <a:pt x="300" y="679"/>
                  <a:pt x="290" y="679"/>
                </a:cubicBezTo>
                <a:close/>
                <a:moveTo>
                  <a:pt x="290" y="640"/>
                </a:moveTo>
                <a:lnTo>
                  <a:pt x="290" y="640"/>
                </a:lnTo>
                <a:close/>
                <a:moveTo>
                  <a:pt x="290" y="40"/>
                </a:moveTo>
                <a:lnTo>
                  <a:pt x="290" y="40"/>
                </a:lnTo>
                <a:cubicBezTo>
                  <a:pt x="290" y="40"/>
                  <a:pt x="290" y="40"/>
                  <a:pt x="280" y="40"/>
                </a:cubicBezTo>
                <a:cubicBezTo>
                  <a:pt x="250" y="70"/>
                  <a:pt x="170" y="120"/>
                  <a:pt x="50" y="120"/>
                </a:cubicBezTo>
                <a:lnTo>
                  <a:pt x="40" y="130"/>
                </a:lnTo>
                <a:lnTo>
                  <a:pt x="40" y="140"/>
                </a:lnTo>
                <a:cubicBezTo>
                  <a:pt x="40" y="220"/>
                  <a:pt x="70" y="410"/>
                  <a:pt x="150" y="530"/>
                </a:cubicBezTo>
                <a:cubicBezTo>
                  <a:pt x="190" y="580"/>
                  <a:pt x="270" y="630"/>
                  <a:pt x="290" y="640"/>
                </a:cubicBezTo>
                <a:cubicBezTo>
                  <a:pt x="320" y="630"/>
                  <a:pt x="400" y="580"/>
                  <a:pt x="430" y="530"/>
                </a:cubicBezTo>
                <a:cubicBezTo>
                  <a:pt x="510" y="410"/>
                  <a:pt x="540" y="220"/>
                  <a:pt x="550" y="140"/>
                </a:cubicBezTo>
                <a:cubicBezTo>
                  <a:pt x="550" y="140"/>
                  <a:pt x="550" y="130"/>
                  <a:pt x="540" y="130"/>
                </a:cubicBezTo>
                <a:cubicBezTo>
                  <a:pt x="540" y="130"/>
                  <a:pt x="540" y="120"/>
                  <a:pt x="530" y="120"/>
                </a:cubicBezTo>
                <a:cubicBezTo>
                  <a:pt x="410" y="110"/>
                  <a:pt x="340" y="70"/>
                  <a:pt x="300" y="40"/>
                </a:cubicBezTo>
                <a:cubicBezTo>
                  <a:pt x="300" y="40"/>
                  <a:pt x="300" y="40"/>
                  <a:pt x="29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287">
            <a:extLst>
              <a:ext uri="{FF2B5EF4-FFF2-40B4-BE49-F238E27FC236}">
                <a16:creationId xmlns:a16="http://schemas.microsoft.com/office/drawing/2014/main" id="{A1B56F69-E9E1-EC45-AE9D-272667B4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2663" y="7931789"/>
            <a:ext cx="207696" cy="153694"/>
          </a:xfrm>
          <a:custGeom>
            <a:avLst/>
            <a:gdLst>
              <a:gd name="T0" fmla="*/ 190 w 221"/>
              <a:gd name="T1" fmla="*/ 160 h 161"/>
              <a:gd name="T2" fmla="*/ 190 w 221"/>
              <a:gd name="T3" fmla="*/ 160 h 161"/>
              <a:gd name="T4" fmla="*/ 30 w 221"/>
              <a:gd name="T5" fmla="*/ 160 h 161"/>
              <a:gd name="T6" fmla="*/ 0 w 221"/>
              <a:gd name="T7" fmla="*/ 130 h 161"/>
              <a:gd name="T8" fmla="*/ 0 w 221"/>
              <a:gd name="T9" fmla="*/ 30 h 161"/>
              <a:gd name="T10" fmla="*/ 30 w 221"/>
              <a:gd name="T11" fmla="*/ 0 h 161"/>
              <a:gd name="T12" fmla="*/ 190 w 221"/>
              <a:gd name="T13" fmla="*/ 0 h 161"/>
              <a:gd name="T14" fmla="*/ 220 w 221"/>
              <a:gd name="T15" fmla="*/ 30 h 161"/>
              <a:gd name="T16" fmla="*/ 220 w 221"/>
              <a:gd name="T17" fmla="*/ 130 h 161"/>
              <a:gd name="T18" fmla="*/ 190 w 221"/>
              <a:gd name="T19" fmla="*/ 160 h 161"/>
              <a:gd name="T20" fmla="*/ 40 w 221"/>
              <a:gd name="T21" fmla="*/ 130 h 161"/>
              <a:gd name="T22" fmla="*/ 40 w 221"/>
              <a:gd name="T23" fmla="*/ 130 h 161"/>
              <a:gd name="T24" fmla="*/ 190 w 221"/>
              <a:gd name="T25" fmla="*/ 130 h 161"/>
              <a:gd name="T26" fmla="*/ 190 w 221"/>
              <a:gd name="T27" fmla="*/ 40 h 161"/>
              <a:gd name="T28" fmla="*/ 40 w 221"/>
              <a:gd name="T29" fmla="*/ 40 h 161"/>
              <a:gd name="T30" fmla="*/ 40 w 221"/>
              <a:gd name="T31" fmla="*/ 13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" h="161">
                <a:moveTo>
                  <a:pt x="190" y="160"/>
                </a:moveTo>
                <a:lnTo>
                  <a:pt x="190" y="160"/>
                </a:lnTo>
                <a:cubicBezTo>
                  <a:pt x="30" y="160"/>
                  <a:pt x="30" y="160"/>
                  <a:pt x="30" y="160"/>
                </a:cubicBezTo>
                <a:cubicBezTo>
                  <a:pt x="20" y="160"/>
                  <a:pt x="0" y="150"/>
                  <a:pt x="0" y="1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20" y="0"/>
                  <a:pt x="30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10" y="0"/>
                  <a:pt x="220" y="20"/>
                  <a:pt x="220" y="30"/>
                </a:cubicBezTo>
                <a:cubicBezTo>
                  <a:pt x="220" y="130"/>
                  <a:pt x="220" y="130"/>
                  <a:pt x="220" y="130"/>
                </a:cubicBezTo>
                <a:cubicBezTo>
                  <a:pt x="220" y="150"/>
                  <a:pt x="210" y="160"/>
                  <a:pt x="190" y="160"/>
                </a:cubicBezTo>
                <a:close/>
                <a:moveTo>
                  <a:pt x="40" y="130"/>
                </a:moveTo>
                <a:lnTo>
                  <a:pt x="40" y="130"/>
                </a:lnTo>
                <a:cubicBezTo>
                  <a:pt x="190" y="130"/>
                  <a:pt x="190" y="130"/>
                  <a:pt x="190" y="130"/>
                </a:cubicBezTo>
                <a:cubicBezTo>
                  <a:pt x="190" y="40"/>
                  <a:pt x="190" y="40"/>
                  <a:pt x="190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288">
            <a:extLst>
              <a:ext uri="{FF2B5EF4-FFF2-40B4-BE49-F238E27FC236}">
                <a16:creationId xmlns:a16="http://schemas.microsoft.com/office/drawing/2014/main" id="{6DA073E5-4A3D-514F-8E0D-E45AD327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9278" y="7819632"/>
            <a:ext cx="178617" cy="153696"/>
          </a:xfrm>
          <a:custGeom>
            <a:avLst/>
            <a:gdLst>
              <a:gd name="T0" fmla="*/ 170 w 191"/>
              <a:gd name="T1" fmla="*/ 160 h 161"/>
              <a:gd name="T2" fmla="*/ 170 w 191"/>
              <a:gd name="T3" fmla="*/ 160 h 161"/>
              <a:gd name="T4" fmla="*/ 150 w 191"/>
              <a:gd name="T5" fmla="*/ 140 h 161"/>
              <a:gd name="T6" fmla="*/ 150 w 191"/>
              <a:gd name="T7" fmla="*/ 90 h 161"/>
              <a:gd name="T8" fmla="*/ 90 w 191"/>
              <a:gd name="T9" fmla="*/ 40 h 161"/>
              <a:gd name="T10" fmla="*/ 40 w 191"/>
              <a:gd name="T11" fmla="*/ 90 h 161"/>
              <a:gd name="T12" fmla="*/ 40 w 191"/>
              <a:gd name="T13" fmla="*/ 140 h 161"/>
              <a:gd name="T14" fmla="*/ 20 w 191"/>
              <a:gd name="T15" fmla="*/ 160 h 161"/>
              <a:gd name="T16" fmla="*/ 20 w 191"/>
              <a:gd name="T17" fmla="*/ 160 h 161"/>
              <a:gd name="T18" fmla="*/ 0 w 191"/>
              <a:gd name="T19" fmla="*/ 140 h 161"/>
              <a:gd name="T20" fmla="*/ 0 w 191"/>
              <a:gd name="T21" fmla="*/ 90 h 161"/>
              <a:gd name="T22" fmla="*/ 90 w 191"/>
              <a:gd name="T23" fmla="*/ 0 h 161"/>
              <a:gd name="T24" fmla="*/ 190 w 191"/>
              <a:gd name="T25" fmla="*/ 90 h 161"/>
              <a:gd name="T26" fmla="*/ 190 w 191"/>
              <a:gd name="T27" fmla="*/ 140 h 161"/>
              <a:gd name="T28" fmla="*/ 170 w 191"/>
              <a:gd name="T29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1" h="161">
                <a:moveTo>
                  <a:pt x="170" y="160"/>
                </a:moveTo>
                <a:lnTo>
                  <a:pt x="170" y="160"/>
                </a:lnTo>
                <a:cubicBezTo>
                  <a:pt x="160" y="160"/>
                  <a:pt x="150" y="150"/>
                  <a:pt x="150" y="140"/>
                </a:cubicBezTo>
                <a:cubicBezTo>
                  <a:pt x="150" y="90"/>
                  <a:pt x="150" y="90"/>
                  <a:pt x="150" y="90"/>
                </a:cubicBezTo>
                <a:cubicBezTo>
                  <a:pt x="150" y="60"/>
                  <a:pt x="120" y="40"/>
                  <a:pt x="90" y="40"/>
                </a:cubicBezTo>
                <a:cubicBezTo>
                  <a:pt x="60" y="40"/>
                  <a:pt x="40" y="60"/>
                  <a:pt x="40" y="9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0" y="150"/>
                  <a:pt x="30" y="160"/>
                  <a:pt x="20" y="160"/>
                </a:cubicBezTo>
                <a:lnTo>
                  <a:pt x="20" y="160"/>
                </a:lnTo>
                <a:cubicBezTo>
                  <a:pt x="10" y="160"/>
                  <a:pt x="0" y="150"/>
                  <a:pt x="0" y="14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90" y="40"/>
                  <a:pt x="190" y="90"/>
                </a:cubicBezTo>
                <a:cubicBezTo>
                  <a:pt x="190" y="140"/>
                  <a:pt x="190" y="140"/>
                  <a:pt x="190" y="140"/>
                </a:cubicBezTo>
                <a:cubicBezTo>
                  <a:pt x="190" y="150"/>
                  <a:pt x="180" y="160"/>
                  <a:pt x="170" y="1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289">
            <a:extLst>
              <a:ext uri="{FF2B5EF4-FFF2-40B4-BE49-F238E27FC236}">
                <a16:creationId xmlns:a16="http://schemas.microsoft.com/office/drawing/2014/main" id="{36321E5B-2950-B645-99D9-8EA6B7F7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9854" y="4920196"/>
            <a:ext cx="897247" cy="1084174"/>
          </a:xfrm>
          <a:custGeom>
            <a:avLst/>
            <a:gdLst>
              <a:gd name="T0" fmla="*/ 480 w 951"/>
              <a:gd name="T1" fmla="*/ 1150 h 1151"/>
              <a:gd name="T2" fmla="*/ 480 w 951"/>
              <a:gd name="T3" fmla="*/ 1150 h 1151"/>
              <a:gd name="T4" fmla="*/ 0 w 951"/>
              <a:gd name="T5" fmla="*/ 670 h 1151"/>
              <a:gd name="T6" fmla="*/ 60 w 951"/>
              <a:gd name="T7" fmla="*/ 360 h 1151"/>
              <a:gd name="T8" fmla="*/ 220 w 951"/>
              <a:gd name="T9" fmla="*/ 50 h 1151"/>
              <a:gd name="T10" fmla="*/ 250 w 951"/>
              <a:gd name="T11" fmla="*/ 10 h 1151"/>
              <a:gd name="T12" fmla="*/ 300 w 951"/>
              <a:gd name="T13" fmla="*/ 10 h 1151"/>
              <a:gd name="T14" fmla="*/ 310 w 951"/>
              <a:gd name="T15" fmla="*/ 60 h 1151"/>
              <a:gd name="T16" fmla="*/ 280 w 951"/>
              <a:gd name="T17" fmla="*/ 100 h 1151"/>
              <a:gd name="T18" fmla="*/ 130 w 951"/>
              <a:gd name="T19" fmla="*/ 390 h 1151"/>
              <a:gd name="T20" fmla="*/ 70 w 951"/>
              <a:gd name="T21" fmla="*/ 670 h 1151"/>
              <a:gd name="T22" fmla="*/ 480 w 951"/>
              <a:gd name="T23" fmla="*/ 1080 h 1151"/>
              <a:gd name="T24" fmla="*/ 880 w 951"/>
              <a:gd name="T25" fmla="*/ 670 h 1151"/>
              <a:gd name="T26" fmla="*/ 820 w 951"/>
              <a:gd name="T27" fmla="*/ 390 h 1151"/>
              <a:gd name="T28" fmla="*/ 670 w 951"/>
              <a:gd name="T29" fmla="*/ 100 h 1151"/>
              <a:gd name="T30" fmla="*/ 650 w 951"/>
              <a:gd name="T31" fmla="*/ 60 h 1151"/>
              <a:gd name="T32" fmla="*/ 650 w 951"/>
              <a:gd name="T33" fmla="*/ 10 h 1151"/>
              <a:gd name="T34" fmla="*/ 700 w 951"/>
              <a:gd name="T35" fmla="*/ 10 h 1151"/>
              <a:gd name="T36" fmla="*/ 730 w 951"/>
              <a:gd name="T37" fmla="*/ 50 h 1151"/>
              <a:gd name="T38" fmla="*/ 890 w 951"/>
              <a:gd name="T39" fmla="*/ 360 h 1151"/>
              <a:gd name="T40" fmla="*/ 950 w 951"/>
              <a:gd name="T41" fmla="*/ 670 h 1151"/>
              <a:gd name="T42" fmla="*/ 480 w 951"/>
              <a:gd name="T43" fmla="*/ 1150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51" h="1151">
                <a:moveTo>
                  <a:pt x="480" y="1150"/>
                </a:moveTo>
                <a:lnTo>
                  <a:pt x="480" y="1150"/>
                </a:lnTo>
                <a:cubicBezTo>
                  <a:pt x="210" y="1150"/>
                  <a:pt x="0" y="940"/>
                  <a:pt x="0" y="670"/>
                </a:cubicBezTo>
                <a:cubicBezTo>
                  <a:pt x="0" y="590"/>
                  <a:pt x="20" y="480"/>
                  <a:pt x="60" y="360"/>
                </a:cubicBezTo>
                <a:cubicBezTo>
                  <a:pt x="100" y="240"/>
                  <a:pt x="160" y="130"/>
                  <a:pt x="220" y="50"/>
                </a:cubicBezTo>
                <a:cubicBezTo>
                  <a:pt x="230" y="40"/>
                  <a:pt x="240" y="30"/>
                  <a:pt x="250" y="10"/>
                </a:cubicBezTo>
                <a:cubicBezTo>
                  <a:pt x="270" y="0"/>
                  <a:pt x="290" y="0"/>
                  <a:pt x="300" y="10"/>
                </a:cubicBezTo>
                <a:cubicBezTo>
                  <a:pt x="320" y="20"/>
                  <a:pt x="320" y="50"/>
                  <a:pt x="310" y="60"/>
                </a:cubicBezTo>
                <a:cubicBezTo>
                  <a:pt x="300" y="70"/>
                  <a:pt x="290" y="80"/>
                  <a:pt x="280" y="100"/>
                </a:cubicBezTo>
                <a:cubicBezTo>
                  <a:pt x="220" y="170"/>
                  <a:pt x="170" y="270"/>
                  <a:pt x="130" y="390"/>
                </a:cubicBezTo>
                <a:cubicBezTo>
                  <a:pt x="90" y="490"/>
                  <a:pt x="70" y="600"/>
                  <a:pt x="70" y="670"/>
                </a:cubicBezTo>
                <a:cubicBezTo>
                  <a:pt x="70" y="900"/>
                  <a:pt x="250" y="1080"/>
                  <a:pt x="480" y="1080"/>
                </a:cubicBezTo>
                <a:cubicBezTo>
                  <a:pt x="700" y="1080"/>
                  <a:pt x="880" y="900"/>
                  <a:pt x="880" y="670"/>
                </a:cubicBezTo>
                <a:cubicBezTo>
                  <a:pt x="880" y="600"/>
                  <a:pt x="860" y="490"/>
                  <a:pt x="820" y="390"/>
                </a:cubicBezTo>
                <a:cubicBezTo>
                  <a:pt x="790" y="270"/>
                  <a:pt x="730" y="170"/>
                  <a:pt x="670" y="100"/>
                </a:cubicBezTo>
                <a:cubicBezTo>
                  <a:pt x="660" y="80"/>
                  <a:pt x="650" y="70"/>
                  <a:pt x="650" y="60"/>
                </a:cubicBezTo>
                <a:cubicBezTo>
                  <a:pt x="630" y="50"/>
                  <a:pt x="630" y="20"/>
                  <a:pt x="650" y="10"/>
                </a:cubicBezTo>
                <a:cubicBezTo>
                  <a:pt x="660" y="0"/>
                  <a:pt x="680" y="0"/>
                  <a:pt x="700" y="10"/>
                </a:cubicBezTo>
                <a:cubicBezTo>
                  <a:pt x="710" y="30"/>
                  <a:pt x="720" y="40"/>
                  <a:pt x="730" y="50"/>
                </a:cubicBezTo>
                <a:cubicBezTo>
                  <a:pt x="790" y="130"/>
                  <a:pt x="850" y="240"/>
                  <a:pt x="890" y="360"/>
                </a:cubicBezTo>
                <a:cubicBezTo>
                  <a:pt x="930" y="480"/>
                  <a:pt x="950" y="590"/>
                  <a:pt x="950" y="670"/>
                </a:cubicBezTo>
                <a:cubicBezTo>
                  <a:pt x="950" y="940"/>
                  <a:pt x="740" y="1150"/>
                  <a:pt x="480" y="11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290">
            <a:extLst>
              <a:ext uri="{FF2B5EF4-FFF2-40B4-BE49-F238E27FC236}">
                <a16:creationId xmlns:a16="http://schemas.microsoft.com/office/drawing/2014/main" id="{FC6280D8-8E6F-0645-9A08-579AFA99E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163" y="4542190"/>
            <a:ext cx="556625" cy="282467"/>
          </a:xfrm>
          <a:custGeom>
            <a:avLst/>
            <a:gdLst>
              <a:gd name="T0" fmla="*/ 470 w 591"/>
              <a:gd name="T1" fmla="*/ 290 h 301"/>
              <a:gd name="T2" fmla="*/ 470 w 591"/>
              <a:gd name="T3" fmla="*/ 290 h 301"/>
              <a:gd name="T4" fmla="*/ 460 w 591"/>
              <a:gd name="T5" fmla="*/ 290 h 301"/>
              <a:gd name="T6" fmla="*/ 440 w 591"/>
              <a:gd name="T7" fmla="*/ 240 h 301"/>
              <a:gd name="T8" fmla="*/ 510 w 591"/>
              <a:gd name="T9" fmla="*/ 100 h 301"/>
              <a:gd name="T10" fmla="*/ 510 w 591"/>
              <a:gd name="T11" fmla="*/ 80 h 301"/>
              <a:gd name="T12" fmla="*/ 490 w 591"/>
              <a:gd name="T13" fmla="*/ 70 h 301"/>
              <a:gd name="T14" fmla="*/ 100 w 591"/>
              <a:gd name="T15" fmla="*/ 70 h 301"/>
              <a:gd name="T16" fmla="*/ 80 w 591"/>
              <a:gd name="T17" fmla="*/ 80 h 301"/>
              <a:gd name="T18" fmla="*/ 80 w 591"/>
              <a:gd name="T19" fmla="*/ 100 h 301"/>
              <a:gd name="T20" fmla="*/ 150 w 591"/>
              <a:gd name="T21" fmla="*/ 240 h 301"/>
              <a:gd name="T22" fmla="*/ 130 w 591"/>
              <a:gd name="T23" fmla="*/ 290 h 301"/>
              <a:gd name="T24" fmla="*/ 80 w 591"/>
              <a:gd name="T25" fmla="*/ 270 h 301"/>
              <a:gd name="T26" fmla="*/ 20 w 591"/>
              <a:gd name="T27" fmla="*/ 130 h 301"/>
              <a:gd name="T28" fmla="*/ 20 w 591"/>
              <a:gd name="T29" fmla="*/ 40 h 301"/>
              <a:gd name="T30" fmla="*/ 100 w 591"/>
              <a:gd name="T31" fmla="*/ 0 h 301"/>
              <a:gd name="T32" fmla="*/ 490 w 591"/>
              <a:gd name="T33" fmla="*/ 0 h 301"/>
              <a:gd name="T34" fmla="*/ 570 w 591"/>
              <a:gd name="T35" fmla="*/ 40 h 301"/>
              <a:gd name="T36" fmla="*/ 570 w 591"/>
              <a:gd name="T37" fmla="*/ 130 h 301"/>
              <a:gd name="T38" fmla="*/ 510 w 591"/>
              <a:gd name="T39" fmla="*/ 270 h 301"/>
              <a:gd name="T40" fmla="*/ 470 w 591"/>
              <a:gd name="T41" fmla="*/ 29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91" h="301">
                <a:moveTo>
                  <a:pt x="470" y="290"/>
                </a:moveTo>
                <a:lnTo>
                  <a:pt x="470" y="290"/>
                </a:lnTo>
                <a:lnTo>
                  <a:pt x="460" y="290"/>
                </a:lnTo>
                <a:cubicBezTo>
                  <a:pt x="440" y="280"/>
                  <a:pt x="430" y="260"/>
                  <a:pt x="440" y="240"/>
                </a:cubicBezTo>
                <a:cubicBezTo>
                  <a:pt x="510" y="100"/>
                  <a:pt x="510" y="100"/>
                  <a:pt x="510" y="100"/>
                </a:cubicBezTo>
                <a:cubicBezTo>
                  <a:pt x="510" y="90"/>
                  <a:pt x="510" y="80"/>
                  <a:pt x="510" y="80"/>
                </a:cubicBezTo>
                <a:cubicBezTo>
                  <a:pt x="510" y="80"/>
                  <a:pt x="500" y="70"/>
                  <a:pt x="490" y="70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70"/>
                  <a:pt x="80" y="80"/>
                  <a:pt x="80" y="80"/>
                </a:cubicBezTo>
                <a:cubicBezTo>
                  <a:pt x="80" y="80"/>
                  <a:pt x="80" y="90"/>
                  <a:pt x="80" y="100"/>
                </a:cubicBezTo>
                <a:cubicBezTo>
                  <a:pt x="150" y="240"/>
                  <a:pt x="150" y="240"/>
                  <a:pt x="150" y="240"/>
                </a:cubicBezTo>
                <a:cubicBezTo>
                  <a:pt x="160" y="260"/>
                  <a:pt x="150" y="280"/>
                  <a:pt x="130" y="290"/>
                </a:cubicBezTo>
                <a:cubicBezTo>
                  <a:pt x="110" y="300"/>
                  <a:pt x="90" y="290"/>
                  <a:pt x="80" y="270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0" y="100"/>
                  <a:pt x="0" y="70"/>
                  <a:pt x="20" y="40"/>
                </a:cubicBezTo>
                <a:cubicBezTo>
                  <a:pt x="40" y="20"/>
                  <a:pt x="70" y="0"/>
                  <a:pt x="100" y="0"/>
                </a:cubicBezTo>
                <a:cubicBezTo>
                  <a:pt x="490" y="0"/>
                  <a:pt x="490" y="0"/>
                  <a:pt x="490" y="0"/>
                </a:cubicBezTo>
                <a:cubicBezTo>
                  <a:pt x="520" y="0"/>
                  <a:pt x="550" y="20"/>
                  <a:pt x="570" y="40"/>
                </a:cubicBezTo>
                <a:cubicBezTo>
                  <a:pt x="590" y="70"/>
                  <a:pt x="590" y="100"/>
                  <a:pt x="570" y="130"/>
                </a:cubicBezTo>
                <a:cubicBezTo>
                  <a:pt x="510" y="270"/>
                  <a:pt x="510" y="270"/>
                  <a:pt x="510" y="270"/>
                </a:cubicBezTo>
                <a:cubicBezTo>
                  <a:pt x="500" y="290"/>
                  <a:pt x="490" y="290"/>
                  <a:pt x="470" y="2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291">
            <a:extLst>
              <a:ext uri="{FF2B5EF4-FFF2-40B4-BE49-F238E27FC236}">
                <a16:creationId xmlns:a16="http://schemas.microsoft.com/office/drawing/2014/main" id="{46B8E57C-5DFC-B344-BD90-52A6AEB5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012" y="4853733"/>
            <a:ext cx="348929" cy="66463"/>
          </a:xfrm>
          <a:custGeom>
            <a:avLst/>
            <a:gdLst>
              <a:gd name="T0" fmla="*/ 330 w 371"/>
              <a:gd name="T1" fmla="*/ 70 h 71"/>
              <a:gd name="T2" fmla="*/ 330 w 371"/>
              <a:gd name="T3" fmla="*/ 70 h 71"/>
              <a:gd name="T4" fmla="*/ 40 w 371"/>
              <a:gd name="T5" fmla="*/ 70 h 71"/>
              <a:gd name="T6" fmla="*/ 0 w 371"/>
              <a:gd name="T7" fmla="*/ 40 h 71"/>
              <a:gd name="T8" fmla="*/ 40 w 371"/>
              <a:gd name="T9" fmla="*/ 0 h 71"/>
              <a:gd name="T10" fmla="*/ 330 w 371"/>
              <a:gd name="T11" fmla="*/ 0 h 71"/>
              <a:gd name="T12" fmla="*/ 370 w 371"/>
              <a:gd name="T13" fmla="*/ 40 h 71"/>
              <a:gd name="T14" fmla="*/ 330 w 371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1" h="71">
                <a:moveTo>
                  <a:pt x="330" y="70"/>
                </a:moveTo>
                <a:lnTo>
                  <a:pt x="330" y="70"/>
                </a:lnTo>
                <a:cubicBezTo>
                  <a:pt x="40" y="70"/>
                  <a:pt x="40" y="70"/>
                  <a:pt x="40" y="70"/>
                </a:cubicBezTo>
                <a:cubicBezTo>
                  <a:pt x="20" y="70"/>
                  <a:pt x="0" y="60"/>
                  <a:pt x="0" y="40"/>
                </a:cubicBezTo>
                <a:cubicBezTo>
                  <a:pt x="0" y="20"/>
                  <a:pt x="20" y="0"/>
                  <a:pt x="40" y="0"/>
                </a:cubicBezTo>
                <a:cubicBezTo>
                  <a:pt x="330" y="0"/>
                  <a:pt x="330" y="0"/>
                  <a:pt x="330" y="0"/>
                </a:cubicBezTo>
                <a:cubicBezTo>
                  <a:pt x="350" y="0"/>
                  <a:pt x="370" y="20"/>
                  <a:pt x="370" y="40"/>
                </a:cubicBezTo>
                <a:cubicBezTo>
                  <a:pt x="370" y="60"/>
                  <a:pt x="350" y="70"/>
                  <a:pt x="330" y="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292">
            <a:extLst>
              <a:ext uri="{FF2B5EF4-FFF2-40B4-BE49-F238E27FC236}">
                <a16:creationId xmlns:a16="http://schemas.microsoft.com/office/drawing/2014/main" id="{03D32102-6EAC-7444-86FD-7493A604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320" y="5277433"/>
            <a:ext cx="228467" cy="369700"/>
          </a:xfrm>
          <a:custGeom>
            <a:avLst/>
            <a:gdLst>
              <a:gd name="T0" fmla="*/ 110 w 241"/>
              <a:gd name="T1" fmla="*/ 390 h 391"/>
              <a:gd name="T2" fmla="*/ 110 w 241"/>
              <a:gd name="T3" fmla="*/ 390 h 391"/>
              <a:gd name="T4" fmla="*/ 10 w 241"/>
              <a:gd name="T5" fmla="*/ 370 h 391"/>
              <a:gd name="T6" fmla="*/ 0 w 241"/>
              <a:gd name="T7" fmla="*/ 340 h 391"/>
              <a:gd name="T8" fmla="*/ 30 w 241"/>
              <a:gd name="T9" fmla="*/ 320 h 391"/>
              <a:gd name="T10" fmla="*/ 160 w 241"/>
              <a:gd name="T11" fmla="*/ 320 h 391"/>
              <a:gd name="T12" fmla="*/ 190 w 241"/>
              <a:gd name="T13" fmla="*/ 280 h 391"/>
              <a:gd name="T14" fmla="*/ 110 w 241"/>
              <a:gd name="T15" fmla="*/ 220 h 391"/>
              <a:gd name="T16" fmla="*/ 40 w 241"/>
              <a:gd name="T17" fmla="*/ 180 h 391"/>
              <a:gd name="T18" fmla="*/ 0 w 241"/>
              <a:gd name="T19" fmla="*/ 110 h 391"/>
              <a:gd name="T20" fmla="*/ 50 w 241"/>
              <a:gd name="T21" fmla="*/ 30 h 391"/>
              <a:gd name="T22" fmla="*/ 220 w 241"/>
              <a:gd name="T23" fmla="*/ 20 h 391"/>
              <a:gd name="T24" fmla="*/ 230 w 241"/>
              <a:gd name="T25" fmla="*/ 60 h 391"/>
              <a:gd name="T26" fmla="*/ 200 w 241"/>
              <a:gd name="T27" fmla="*/ 70 h 391"/>
              <a:gd name="T28" fmla="*/ 70 w 241"/>
              <a:gd name="T29" fmla="*/ 70 h 391"/>
              <a:gd name="T30" fmla="*/ 50 w 241"/>
              <a:gd name="T31" fmla="*/ 110 h 391"/>
              <a:gd name="T32" fmla="*/ 130 w 241"/>
              <a:gd name="T33" fmla="*/ 170 h 391"/>
              <a:gd name="T34" fmla="*/ 190 w 241"/>
              <a:gd name="T35" fmla="*/ 210 h 391"/>
              <a:gd name="T36" fmla="*/ 230 w 241"/>
              <a:gd name="T37" fmla="*/ 280 h 391"/>
              <a:gd name="T38" fmla="*/ 190 w 241"/>
              <a:gd name="T39" fmla="*/ 370 h 391"/>
              <a:gd name="T40" fmla="*/ 110 w 241"/>
              <a:gd name="T41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1" h="391">
                <a:moveTo>
                  <a:pt x="110" y="390"/>
                </a:moveTo>
                <a:lnTo>
                  <a:pt x="110" y="390"/>
                </a:lnTo>
                <a:cubicBezTo>
                  <a:pt x="80" y="390"/>
                  <a:pt x="50" y="380"/>
                  <a:pt x="10" y="370"/>
                </a:cubicBezTo>
                <a:cubicBezTo>
                  <a:pt x="0" y="360"/>
                  <a:pt x="0" y="350"/>
                  <a:pt x="0" y="340"/>
                </a:cubicBezTo>
                <a:cubicBezTo>
                  <a:pt x="10" y="320"/>
                  <a:pt x="20" y="320"/>
                  <a:pt x="30" y="320"/>
                </a:cubicBezTo>
                <a:cubicBezTo>
                  <a:pt x="80" y="340"/>
                  <a:pt x="130" y="340"/>
                  <a:pt x="160" y="320"/>
                </a:cubicBezTo>
                <a:cubicBezTo>
                  <a:pt x="180" y="310"/>
                  <a:pt x="190" y="300"/>
                  <a:pt x="190" y="280"/>
                </a:cubicBezTo>
                <a:cubicBezTo>
                  <a:pt x="190" y="260"/>
                  <a:pt x="140" y="240"/>
                  <a:pt x="110" y="220"/>
                </a:cubicBezTo>
                <a:cubicBezTo>
                  <a:pt x="80" y="210"/>
                  <a:pt x="60" y="190"/>
                  <a:pt x="40" y="180"/>
                </a:cubicBezTo>
                <a:cubicBezTo>
                  <a:pt x="10" y="160"/>
                  <a:pt x="0" y="140"/>
                  <a:pt x="0" y="110"/>
                </a:cubicBezTo>
                <a:cubicBezTo>
                  <a:pt x="0" y="80"/>
                  <a:pt x="20" y="50"/>
                  <a:pt x="50" y="30"/>
                </a:cubicBezTo>
                <a:cubicBezTo>
                  <a:pt x="90" y="0"/>
                  <a:pt x="150" y="0"/>
                  <a:pt x="220" y="20"/>
                </a:cubicBezTo>
                <a:cubicBezTo>
                  <a:pt x="230" y="30"/>
                  <a:pt x="240" y="40"/>
                  <a:pt x="230" y="60"/>
                </a:cubicBezTo>
                <a:cubicBezTo>
                  <a:pt x="220" y="70"/>
                  <a:pt x="210" y="70"/>
                  <a:pt x="200" y="70"/>
                </a:cubicBezTo>
                <a:cubicBezTo>
                  <a:pt x="150" y="50"/>
                  <a:pt x="100" y="50"/>
                  <a:pt x="70" y="70"/>
                </a:cubicBezTo>
                <a:cubicBezTo>
                  <a:pt x="60" y="80"/>
                  <a:pt x="50" y="90"/>
                  <a:pt x="50" y="110"/>
                </a:cubicBezTo>
                <a:cubicBezTo>
                  <a:pt x="50" y="140"/>
                  <a:pt x="90" y="160"/>
                  <a:pt x="130" y="170"/>
                </a:cubicBezTo>
                <a:cubicBezTo>
                  <a:pt x="150" y="190"/>
                  <a:pt x="180" y="200"/>
                  <a:pt x="190" y="210"/>
                </a:cubicBezTo>
                <a:cubicBezTo>
                  <a:pt x="220" y="230"/>
                  <a:pt x="230" y="260"/>
                  <a:pt x="230" y="280"/>
                </a:cubicBezTo>
                <a:cubicBezTo>
                  <a:pt x="230" y="320"/>
                  <a:pt x="220" y="350"/>
                  <a:pt x="190" y="370"/>
                </a:cubicBezTo>
                <a:cubicBezTo>
                  <a:pt x="170" y="380"/>
                  <a:pt x="140" y="390"/>
                  <a:pt x="110" y="3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293">
            <a:extLst>
              <a:ext uri="{FF2B5EF4-FFF2-40B4-BE49-F238E27FC236}">
                <a16:creationId xmlns:a16="http://schemas.microsoft.com/office/drawing/2014/main" id="{DBC9429F-84FF-0547-A2AC-99DB6BF8D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3554" y="5194354"/>
            <a:ext cx="49847" cy="87234"/>
          </a:xfrm>
          <a:custGeom>
            <a:avLst/>
            <a:gdLst>
              <a:gd name="T0" fmla="*/ 30 w 51"/>
              <a:gd name="T1" fmla="*/ 90 h 91"/>
              <a:gd name="T2" fmla="*/ 30 w 51"/>
              <a:gd name="T3" fmla="*/ 90 h 91"/>
              <a:gd name="T4" fmla="*/ 0 w 51"/>
              <a:gd name="T5" fmla="*/ 60 h 91"/>
              <a:gd name="T6" fmla="*/ 0 w 51"/>
              <a:gd name="T7" fmla="*/ 20 h 91"/>
              <a:gd name="T8" fmla="*/ 30 w 51"/>
              <a:gd name="T9" fmla="*/ 0 h 91"/>
              <a:gd name="T10" fmla="*/ 50 w 51"/>
              <a:gd name="T11" fmla="*/ 20 h 91"/>
              <a:gd name="T12" fmla="*/ 50 w 51"/>
              <a:gd name="T13" fmla="*/ 60 h 91"/>
              <a:gd name="T14" fmla="*/ 30 w 51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91">
                <a:moveTo>
                  <a:pt x="30" y="90"/>
                </a:moveTo>
                <a:lnTo>
                  <a:pt x="30" y="90"/>
                </a:lnTo>
                <a:cubicBezTo>
                  <a:pt x="10" y="90"/>
                  <a:pt x="0" y="70"/>
                  <a:pt x="0" y="6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30" y="0"/>
                </a:cubicBezTo>
                <a:cubicBezTo>
                  <a:pt x="40" y="0"/>
                  <a:pt x="50" y="10"/>
                  <a:pt x="50" y="20"/>
                </a:cubicBezTo>
                <a:cubicBezTo>
                  <a:pt x="50" y="60"/>
                  <a:pt x="50" y="60"/>
                  <a:pt x="50" y="60"/>
                </a:cubicBezTo>
                <a:cubicBezTo>
                  <a:pt x="50" y="70"/>
                  <a:pt x="40" y="90"/>
                  <a:pt x="30" y="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294">
            <a:extLst>
              <a:ext uri="{FF2B5EF4-FFF2-40B4-BE49-F238E27FC236}">
                <a16:creationId xmlns:a16="http://schemas.microsoft.com/office/drawing/2014/main" id="{5281F336-C579-FC40-8F56-2388AB3B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3554" y="5655441"/>
            <a:ext cx="49847" cy="74771"/>
          </a:xfrm>
          <a:custGeom>
            <a:avLst/>
            <a:gdLst>
              <a:gd name="T0" fmla="*/ 30 w 51"/>
              <a:gd name="T1" fmla="*/ 80 h 81"/>
              <a:gd name="T2" fmla="*/ 30 w 51"/>
              <a:gd name="T3" fmla="*/ 80 h 81"/>
              <a:gd name="T4" fmla="*/ 0 w 51"/>
              <a:gd name="T5" fmla="*/ 60 h 81"/>
              <a:gd name="T6" fmla="*/ 0 w 51"/>
              <a:gd name="T7" fmla="*/ 20 h 81"/>
              <a:gd name="T8" fmla="*/ 30 w 51"/>
              <a:gd name="T9" fmla="*/ 0 h 81"/>
              <a:gd name="T10" fmla="*/ 50 w 51"/>
              <a:gd name="T11" fmla="*/ 20 h 81"/>
              <a:gd name="T12" fmla="*/ 50 w 51"/>
              <a:gd name="T13" fmla="*/ 60 h 81"/>
              <a:gd name="T14" fmla="*/ 30 w 51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81">
                <a:moveTo>
                  <a:pt x="30" y="80"/>
                </a:moveTo>
                <a:lnTo>
                  <a:pt x="30" y="80"/>
                </a:lnTo>
                <a:cubicBezTo>
                  <a:pt x="10" y="80"/>
                  <a:pt x="0" y="70"/>
                  <a:pt x="0" y="6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30" y="0"/>
                </a:cubicBezTo>
                <a:cubicBezTo>
                  <a:pt x="40" y="0"/>
                  <a:pt x="50" y="10"/>
                  <a:pt x="50" y="20"/>
                </a:cubicBezTo>
                <a:cubicBezTo>
                  <a:pt x="50" y="60"/>
                  <a:pt x="50" y="60"/>
                  <a:pt x="50" y="60"/>
                </a:cubicBezTo>
                <a:cubicBezTo>
                  <a:pt x="50" y="70"/>
                  <a:pt x="40" y="80"/>
                  <a:pt x="30" y="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CuadroTexto 228">
            <a:extLst>
              <a:ext uri="{FF2B5EF4-FFF2-40B4-BE49-F238E27FC236}">
                <a16:creationId xmlns:a16="http://schemas.microsoft.com/office/drawing/2014/main" id="{A2A704EB-43B4-E042-BF9F-03C00CD4BE73}"/>
              </a:ext>
            </a:extLst>
          </p:cNvPr>
          <p:cNvSpPr txBox="1"/>
          <p:nvPr/>
        </p:nvSpPr>
        <p:spPr>
          <a:xfrm>
            <a:off x="15890829" y="121625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A5E5E269-6F73-BB43-A167-BE16266DF547}"/>
              </a:ext>
            </a:extLst>
          </p:cNvPr>
          <p:cNvSpPr txBox="1"/>
          <p:nvPr/>
        </p:nvSpPr>
        <p:spPr>
          <a:xfrm>
            <a:off x="16337804" y="8386279"/>
            <a:ext cx="151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FB9876-3A01-E244-BD4C-B4568FDB0BB7}"/>
              </a:ext>
            </a:extLst>
          </p:cNvPr>
          <p:cNvSpPr/>
          <p:nvPr/>
        </p:nvSpPr>
        <p:spPr>
          <a:xfrm>
            <a:off x="15890829" y="1840634"/>
            <a:ext cx="4632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 and advertising.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F8E81D-0073-1C49-AD4F-6C7776F3A6BF}"/>
              </a:ext>
            </a:extLst>
          </p:cNvPr>
          <p:cNvGrpSpPr/>
          <p:nvPr/>
        </p:nvGrpSpPr>
        <p:grpSpPr>
          <a:xfrm>
            <a:off x="16046044" y="4475727"/>
            <a:ext cx="3622105" cy="1579543"/>
            <a:chOff x="16557591" y="4475727"/>
            <a:chExt cx="3622105" cy="1579543"/>
          </a:xfrm>
        </p:grpSpPr>
        <p:sp>
          <p:nvSpPr>
            <p:cNvPr id="231" name="CuadroTexto 230">
              <a:extLst>
                <a:ext uri="{FF2B5EF4-FFF2-40B4-BE49-F238E27FC236}">
                  <a16:creationId xmlns:a16="http://schemas.microsoft.com/office/drawing/2014/main" id="{4749343C-B2D1-4D4D-8A84-E9721243DB94}"/>
                </a:ext>
              </a:extLst>
            </p:cNvPr>
            <p:cNvSpPr txBox="1"/>
            <p:nvPr/>
          </p:nvSpPr>
          <p:spPr>
            <a:xfrm>
              <a:off x="16557591" y="447572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FCB19-38D0-014D-A9B1-FD51165673FC}"/>
                </a:ext>
              </a:extLst>
            </p:cNvPr>
            <p:cNvSpPr/>
            <p:nvPr/>
          </p:nvSpPr>
          <p:spPr>
            <a:xfrm>
              <a:off x="16567225" y="5039607"/>
              <a:ext cx="361247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5309F51-55C9-844B-A40C-DFBE3A01B6A0}"/>
              </a:ext>
            </a:extLst>
          </p:cNvPr>
          <p:cNvSpPr/>
          <p:nvPr/>
        </p:nvSpPr>
        <p:spPr>
          <a:xfrm>
            <a:off x="15735613" y="8691321"/>
            <a:ext cx="269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33" name="Group 71">
            <a:extLst>
              <a:ext uri="{FF2B5EF4-FFF2-40B4-BE49-F238E27FC236}">
                <a16:creationId xmlns:a16="http://schemas.microsoft.com/office/drawing/2014/main" id="{3FCFD04B-88FC-FA46-B7C6-799105982438}"/>
              </a:ext>
            </a:extLst>
          </p:cNvPr>
          <p:cNvGrpSpPr/>
          <p:nvPr/>
        </p:nvGrpSpPr>
        <p:grpSpPr>
          <a:xfrm>
            <a:off x="2715083" y="4297894"/>
            <a:ext cx="5982437" cy="4716592"/>
            <a:chOff x="2232442" y="3643574"/>
            <a:chExt cx="5982437" cy="4716592"/>
          </a:xfrm>
        </p:grpSpPr>
        <p:sp>
          <p:nvSpPr>
            <p:cNvPr id="35" name="CuadroTexto 598">
              <a:extLst>
                <a:ext uri="{FF2B5EF4-FFF2-40B4-BE49-F238E27FC236}">
                  <a16:creationId xmlns:a16="http://schemas.microsoft.com/office/drawing/2014/main" id="{76601DF9-C2AE-794B-A9A8-649544D634AF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36" name="CuadroTexto 599">
              <a:extLst>
                <a:ext uri="{FF2B5EF4-FFF2-40B4-BE49-F238E27FC236}">
                  <a16:creationId xmlns:a16="http://schemas.microsoft.com/office/drawing/2014/main" id="{6A10D3AF-828C-F442-81D1-16C27CCEFBE3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Freeform 159">
            <a:extLst>
              <a:ext uri="{FF2B5EF4-FFF2-40B4-BE49-F238E27FC236}">
                <a16:creationId xmlns:a16="http://schemas.microsoft.com/office/drawing/2014/main" id="{9DDFD0E4-0BC1-D648-9599-E14FA33B7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5238" y="1171026"/>
            <a:ext cx="8691562" cy="2298269"/>
          </a:xfrm>
          <a:custGeom>
            <a:avLst/>
            <a:gdLst>
              <a:gd name="T0" fmla="*/ 9173 w 9705"/>
              <a:gd name="T1" fmla="*/ 2566 h 2567"/>
              <a:gd name="T2" fmla="*/ 9704 w 9705"/>
              <a:gd name="T3" fmla="*/ 0 h 2567"/>
              <a:gd name="T4" fmla="*/ 0 w 9705"/>
              <a:gd name="T5" fmla="*/ 0 h 2567"/>
              <a:gd name="T6" fmla="*/ 531 w 9705"/>
              <a:gd name="T7" fmla="*/ 2566 h 2567"/>
              <a:gd name="T8" fmla="*/ 9173 w 9705"/>
              <a:gd name="T9" fmla="*/ 2566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5" h="2567">
                <a:moveTo>
                  <a:pt x="9173" y="2566"/>
                </a:moveTo>
                <a:lnTo>
                  <a:pt x="9704" y="0"/>
                </a:lnTo>
                <a:lnTo>
                  <a:pt x="0" y="0"/>
                </a:lnTo>
                <a:lnTo>
                  <a:pt x="531" y="2566"/>
                </a:lnTo>
                <a:lnTo>
                  <a:pt x="9173" y="2566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160">
            <a:extLst>
              <a:ext uri="{FF2B5EF4-FFF2-40B4-BE49-F238E27FC236}">
                <a16:creationId xmlns:a16="http://schemas.microsoft.com/office/drawing/2014/main" id="{84E42BEE-0F60-CC40-A5CA-C28F48BC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9108" y="3469295"/>
            <a:ext cx="7739875" cy="2290371"/>
          </a:xfrm>
          <a:custGeom>
            <a:avLst/>
            <a:gdLst>
              <a:gd name="T0" fmla="*/ 542 w 8643"/>
              <a:gd name="T1" fmla="*/ 2557 h 2558"/>
              <a:gd name="T2" fmla="*/ 8101 w 8643"/>
              <a:gd name="T3" fmla="*/ 2557 h 2558"/>
              <a:gd name="T4" fmla="*/ 8642 w 8643"/>
              <a:gd name="T5" fmla="*/ 0 h 2558"/>
              <a:gd name="T6" fmla="*/ 0 w 8643"/>
              <a:gd name="T7" fmla="*/ 0 h 2558"/>
              <a:gd name="T8" fmla="*/ 542 w 8643"/>
              <a:gd name="T9" fmla="*/ 2557 h 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43" h="2558">
                <a:moveTo>
                  <a:pt x="542" y="2557"/>
                </a:moveTo>
                <a:lnTo>
                  <a:pt x="8101" y="2557"/>
                </a:lnTo>
                <a:lnTo>
                  <a:pt x="8642" y="0"/>
                </a:lnTo>
                <a:lnTo>
                  <a:pt x="0" y="0"/>
                </a:lnTo>
                <a:lnTo>
                  <a:pt x="542" y="2557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161">
            <a:extLst>
              <a:ext uri="{FF2B5EF4-FFF2-40B4-BE49-F238E27FC236}">
                <a16:creationId xmlns:a16="http://schemas.microsoft.com/office/drawing/2014/main" id="{1F347450-B5CD-234E-BBF2-FB993D51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4823" y="5759666"/>
            <a:ext cx="6768441" cy="2298269"/>
          </a:xfrm>
          <a:custGeom>
            <a:avLst/>
            <a:gdLst>
              <a:gd name="T0" fmla="*/ 531 w 7560"/>
              <a:gd name="T1" fmla="*/ 2566 h 2567"/>
              <a:gd name="T2" fmla="*/ 7027 w 7560"/>
              <a:gd name="T3" fmla="*/ 2566 h 2567"/>
              <a:gd name="T4" fmla="*/ 7559 w 7560"/>
              <a:gd name="T5" fmla="*/ 0 h 2567"/>
              <a:gd name="T6" fmla="*/ 0 w 7560"/>
              <a:gd name="T7" fmla="*/ 0 h 2567"/>
              <a:gd name="T8" fmla="*/ 531 w 7560"/>
              <a:gd name="T9" fmla="*/ 2566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60" h="2567">
                <a:moveTo>
                  <a:pt x="531" y="2566"/>
                </a:moveTo>
                <a:lnTo>
                  <a:pt x="7027" y="2566"/>
                </a:lnTo>
                <a:lnTo>
                  <a:pt x="7559" y="0"/>
                </a:lnTo>
                <a:lnTo>
                  <a:pt x="0" y="0"/>
                </a:lnTo>
                <a:lnTo>
                  <a:pt x="531" y="2566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162">
            <a:extLst>
              <a:ext uri="{FF2B5EF4-FFF2-40B4-BE49-F238E27FC236}">
                <a16:creationId xmlns:a16="http://schemas.microsoft.com/office/drawing/2014/main" id="{A52D39CE-DC15-904D-B2A0-DC47A250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2643" y="8057935"/>
            <a:ext cx="5816751" cy="2290371"/>
          </a:xfrm>
          <a:custGeom>
            <a:avLst/>
            <a:gdLst>
              <a:gd name="T0" fmla="*/ 531 w 6497"/>
              <a:gd name="T1" fmla="*/ 2556 h 2557"/>
              <a:gd name="T2" fmla="*/ 5965 w 6497"/>
              <a:gd name="T3" fmla="*/ 2556 h 2557"/>
              <a:gd name="T4" fmla="*/ 6496 w 6497"/>
              <a:gd name="T5" fmla="*/ 0 h 2557"/>
              <a:gd name="T6" fmla="*/ 0 w 6497"/>
              <a:gd name="T7" fmla="*/ 0 h 2557"/>
              <a:gd name="T8" fmla="*/ 531 w 6497"/>
              <a:gd name="T9" fmla="*/ 2556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7" h="2557">
                <a:moveTo>
                  <a:pt x="531" y="2556"/>
                </a:moveTo>
                <a:lnTo>
                  <a:pt x="5965" y="2556"/>
                </a:lnTo>
                <a:lnTo>
                  <a:pt x="6496" y="0"/>
                </a:lnTo>
                <a:lnTo>
                  <a:pt x="0" y="0"/>
                </a:lnTo>
                <a:lnTo>
                  <a:pt x="531" y="2556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163">
            <a:extLst>
              <a:ext uri="{FF2B5EF4-FFF2-40B4-BE49-F238E27FC236}">
                <a16:creationId xmlns:a16="http://schemas.microsoft.com/office/drawing/2014/main" id="{7F00CC3D-B83B-CB43-BBD5-BE8877462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513" y="10348306"/>
            <a:ext cx="4869012" cy="2298269"/>
          </a:xfrm>
          <a:custGeom>
            <a:avLst/>
            <a:gdLst>
              <a:gd name="T0" fmla="*/ 0 w 5435"/>
              <a:gd name="T1" fmla="*/ 0 h 2568"/>
              <a:gd name="T2" fmla="*/ 542 w 5435"/>
              <a:gd name="T3" fmla="*/ 2567 h 2568"/>
              <a:gd name="T4" fmla="*/ 4893 w 5435"/>
              <a:gd name="T5" fmla="*/ 2567 h 2568"/>
              <a:gd name="T6" fmla="*/ 5434 w 5435"/>
              <a:gd name="T7" fmla="*/ 0 h 2568"/>
              <a:gd name="T8" fmla="*/ 0 w 5435"/>
              <a:gd name="T9" fmla="*/ 0 h 2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5" h="2568">
                <a:moveTo>
                  <a:pt x="0" y="0"/>
                </a:moveTo>
                <a:lnTo>
                  <a:pt x="542" y="2567"/>
                </a:lnTo>
                <a:lnTo>
                  <a:pt x="4893" y="2567"/>
                </a:lnTo>
                <a:lnTo>
                  <a:pt x="5434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372">
            <a:extLst>
              <a:ext uri="{FF2B5EF4-FFF2-40B4-BE49-F238E27FC236}">
                <a16:creationId xmlns:a16="http://schemas.microsoft.com/office/drawing/2014/main" id="{DF43D6FB-61A5-C949-9328-EFB7D2CA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9324" y="4385443"/>
            <a:ext cx="872712" cy="663418"/>
          </a:xfrm>
          <a:custGeom>
            <a:avLst/>
            <a:gdLst>
              <a:gd name="T0" fmla="*/ 902 w 973"/>
              <a:gd name="T1" fmla="*/ 742 h 743"/>
              <a:gd name="T2" fmla="*/ 902 w 973"/>
              <a:gd name="T3" fmla="*/ 742 h 743"/>
              <a:gd name="T4" fmla="*/ 70 w 973"/>
              <a:gd name="T5" fmla="*/ 742 h 743"/>
              <a:gd name="T6" fmla="*/ 0 w 973"/>
              <a:gd name="T7" fmla="*/ 672 h 743"/>
              <a:gd name="T8" fmla="*/ 0 w 973"/>
              <a:gd name="T9" fmla="*/ 70 h 743"/>
              <a:gd name="T10" fmla="*/ 70 w 973"/>
              <a:gd name="T11" fmla="*/ 0 h 743"/>
              <a:gd name="T12" fmla="*/ 902 w 973"/>
              <a:gd name="T13" fmla="*/ 0 h 743"/>
              <a:gd name="T14" fmla="*/ 972 w 973"/>
              <a:gd name="T15" fmla="*/ 70 h 743"/>
              <a:gd name="T16" fmla="*/ 972 w 973"/>
              <a:gd name="T17" fmla="*/ 672 h 743"/>
              <a:gd name="T18" fmla="*/ 902 w 973"/>
              <a:gd name="T19" fmla="*/ 742 h 743"/>
              <a:gd name="T20" fmla="*/ 70 w 973"/>
              <a:gd name="T21" fmla="*/ 50 h 743"/>
              <a:gd name="T22" fmla="*/ 70 w 973"/>
              <a:gd name="T23" fmla="*/ 50 h 743"/>
              <a:gd name="T24" fmla="*/ 50 w 973"/>
              <a:gd name="T25" fmla="*/ 70 h 743"/>
              <a:gd name="T26" fmla="*/ 50 w 973"/>
              <a:gd name="T27" fmla="*/ 672 h 743"/>
              <a:gd name="T28" fmla="*/ 70 w 973"/>
              <a:gd name="T29" fmla="*/ 692 h 743"/>
              <a:gd name="T30" fmla="*/ 902 w 973"/>
              <a:gd name="T31" fmla="*/ 692 h 743"/>
              <a:gd name="T32" fmla="*/ 932 w 973"/>
              <a:gd name="T33" fmla="*/ 672 h 743"/>
              <a:gd name="T34" fmla="*/ 932 w 973"/>
              <a:gd name="T35" fmla="*/ 70 h 743"/>
              <a:gd name="T36" fmla="*/ 902 w 973"/>
              <a:gd name="T37" fmla="*/ 50 h 743"/>
              <a:gd name="T38" fmla="*/ 70 w 973"/>
              <a:gd name="T39" fmla="*/ 5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3" h="743">
                <a:moveTo>
                  <a:pt x="902" y="742"/>
                </a:moveTo>
                <a:lnTo>
                  <a:pt x="902" y="742"/>
                </a:lnTo>
                <a:cubicBezTo>
                  <a:pt x="70" y="742"/>
                  <a:pt x="70" y="742"/>
                  <a:pt x="70" y="742"/>
                </a:cubicBezTo>
                <a:cubicBezTo>
                  <a:pt x="30" y="742"/>
                  <a:pt x="0" y="712"/>
                  <a:pt x="0" y="672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0"/>
                  <a:pt x="30" y="0"/>
                  <a:pt x="70" y="0"/>
                </a:cubicBezTo>
                <a:cubicBezTo>
                  <a:pt x="902" y="0"/>
                  <a:pt x="902" y="0"/>
                  <a:pt x="902" y="0"/>
                </a:cubicBezTo>
                <a:cubicBezTo>
                  <a:pt x="942" y="0"/>
                  <a:pt x="972" y="30"/>
                  <a:pt x="972" y="70"/>
                </a:cubicBezTo>
                <a:cubicBezTo>
                  <a:pt x="972" y="672"/>
                  <a:pt x="972" y="672"/>
                  <a:pt x="972" y="672"/>
                </a:cubicBezTo>
                <a:cubicBezTo>
                  <a:pt x="972" y="712"/>
                  <a:pt x="942" y="742"/>
                  <a:pt x="902" y="742"/>
                </a:cubicBezTo>
                <a:close/>
                <a:moveTo>
                  <a:pt x="70" y="50"/>
                </a:moveTo>
                <a:lnTo>
                  <a:pt x="70" y="50"/>
                </a:lnTo>
                <a:cubicBezTo>
                  <a:pt x="60" y="50"/>
                  <a:pt x="50" y="60"/>
                  <a:pt x="50" y="70"/>
                </a:cubicBezTo>
                <a:cubicBezTo>
                  <a:pt x="50" y="672"/>
                  <a:pt x="50" y="672"/>
                  <a:pt x="50" y="672"/>
                </a:cubicBezTo>
                <a:cubicBezTo>
                  <a:pt x="50" y="682"/>
                  <a:pt x="60" y="692"/>
                  <a:pt x="70" y="692"/>
                </a:cubicBezTo>
                <a:cubicBezTo>
                  <a:pt x="902" y="692"/>
                  <a:pt x="902" y="692"/>
                  <a:pt x="902" y="692"/>
                </a:cubicBezTo>
                <a:cubicBezTo>
                  <a:pt x="922" y="692"/>
                  <a:pt x="932" y="682"/>
                  <a:pt x="932" y="672"/>
                </a:cubicBezTo>
                <a:cubicBezTo>
                  <a:pt x="932" y="70"/>
                  <a:pt x="932" y="70"/>
                  <a:pt x="932" y="70"/>
                </a:cubicBezTo>
                <a:cubicBezTo>
                  <a:pt x="932" y="60"/>
                  <a:pt x="922" y="50"/>
                  <a:pt x="902" y="50"/>
                </a:cubicBezTo>
                <a:lnTo>
                  <a:pt x="70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373">
            <a:extLst>
              <a:ext uri="{FF2B5EF4-FFF2-40B4-BE49-F238E27FC236}">
                <a16:creationId xmlns:a16="http://schemas.microsoft.com/office/drawing/2014/main" id="{A78F4FA5-34A3-314D-9917-F1BC901D6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5866" y="4800078"/>
            <a:ext cx="197446" cy="146111"/>
          </a:xfrm>
          <a:custGeom>
            <a:avLst/>
            <a:gdLst>
              <a:gd name="T0" fmla="*/ 191 w 222"/>
              <a:gd name="T1" fmla="*/ 161 h 162"/>
              <a:gd name="T2" fmla="*/ 191 w 222"/>
              <a:gd name="T3" fmla="*/ 161 h 162"/>
              <a:gd name="T4" fmla="*/ 20 w 222"/>
              <a:gd name="T5" fmla="*/ 161 h 162"/>
              <a:gd name="T6" fmla="*/ 0 w 222"/>
              <a:gd name="T7" fmla="*/ 141 h 162"/>
              <a:gd name="T8" fmla="*/ 0 w 222"/>
              <a:gd name="T9" fmla="*/ 20 h 162"/>
              <a:gd name="T10" fmla="*/ 20 w 222"/>
              <a:gd name="T11" fmla="*/ 0 h 162"/>
              <a:gd name="T12" fmla="*/ 191 w 222"/>
              <a:gd name="T13" fmla="*/ 0 h 162"/>
              <a:gd name="T14" fmla="*/ 221 w 222"/>
              <a:gd name="T15" fmla="*/ 20 h 162"/>
              <a:gd name="T16" fmla="*/ 221 w 222"/>
              <a:gd name="T17" fmla="*/ 141 h 162"/>
              <a:gd name="T18" fmla="*/ 191 w 222"/>
              <a:gd name="T19" fmla="*/ 161 h 162"/>
              <a:gd name="T20" fmla="*/ 40 w 222"/>
              <a:gd name="T21" fmla="*/ 121 h 162"/>
              <a:gd name="T22" fmla="*/ 40 w 222"/>
              <a:gd name="T23" fmla="*/ 121 h 162"/>
              <a:gd name="T24" fmla="*/ 171 w 222"/>
              <a:gd name="T25" fmla="*/ 121 h 162"/>
              <a:gd name="T26" fmla="*/ 171 w 222"/>
              <a:gd name="T27" fmla="*/ 51 h 162"/>
              <a:gd name="T28" fmla="*/ 40 w 222"/>
              <a:gd name="T29" fmla="*/ 51 h 162"/>
              <a:gd name="T30" fmla="*/ 40 w 222"/>
              <a:gd name="T31" fmla="*/ 12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2" h="162">
                <a:moveTo>
                  <a:pt x="191" y="161"/>
                </a:moveTo>
                <a:lnTo>
                  <a:pt x="191" y="161"/>
                </a:lnTo>
                <a:cubicBezTo>
                  <a:pt x="20" y="161"/>
                  <a:pt x="20" y="161"/>
                  <a:pt x="20" y="161"/>
                </a:cubicBezTo>
                <a:cubicBezTo>
                  <a:pt x="10" y="161"/>
                  <a:pt x="0" y="151"/>
                  <a:pt x="0" y="14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1"/>
                  <a:pt x="10" y="0"/>
                  <a:pt x="20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11" y="0"/>
                  <a:pt x="221" y="11"/>
                  <a:pt x="221" y="20"/>
                </a:cubicBezTo>
                <a:cubicBezTo>
                  <a:pt x="221" y="141"/>
                  <a:pt x="221" y="141"/>
                  <a:pt x="221" y="141"/>
                </a:cubicBezTo>
                <a:cubicBezTo>
                  <a:pt x="221" y="151"/>
                  <a:pt x="211" y="161"/>
                  <a:pt x="191" y="161"/>
                </a:cubicBezTo>
                <a:close/>
                <a:moveTo>
                  <a:pt x="40" y="121"/>
                </a:moveTo>
                <a:lnTo>
                  <a:pt x="40" y="121"/>
                </a:lnTo>
                <a:cubicBezTo>
                  <a:pt x="171" y="121"/>
                  <a:pt x="171" y="121"/>
                  <a:pt x="171" y="121"/>
                </a:cubicBezTo>
                <a:cubicBezTo>
                  <a:pt x="171" y="51"/>
                  <a:pt x="171" y="51"/>
                  <a:pt x="171" y="51"/>
                </a:cubicBezTo>
                <a:cubicBezTo>
                  <a:pt x="40" y="51"/>
                  <a:pt x="40" y="51"/>
                  <a:pt x="40" y="51"/>
                </a:cubicBezTo>
                <a:lnTo>
                  <a:pt x="40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374">
            <a:extLst>
              <a:ext uri="{FF2B5EF4-FFF2-40B4-BE49-F238E27FC236}">
                <a16:creationId xmlns:a16="http://schemas.microsoft.com/office/drawing/2014/main" id="{13F3673E-4190-B04D-AC8B-D5217FAC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9894" y="4180100"/>
            <a:ext cx="683164" cy="197446"/>
          </a:xfrm>
          <a:custGeom>
            <a:avLst/>
            <a:gdLst>
              <a:gd name="T0" fmla="*/ 20 w 763"/>
              <a:gd name="T1" fmla="*/ 220 h 221"/>
              <a:gd name="T2" fmla="*/ 20 w 763"/>
              <a:gd name="T3" fmla="*/ 220 h 221"/>
              <a:gd name="T4" fmla="*/ 0 w 763"/>
              <a:gd name="T5" fmla="*/ 200 h 221"/>
              <a:gd name="T6" fmla="*/ 20 w 763"/>
              <a:gd name="T7" fmla="*/ 180 h 221"/>
              <a:gd name="T8" fmla="*/ 672 w 763"/>
              <a:gd name="T9" fmla="*/ 0 h 221"/>
              <a:gd name="T10" fmla="*/ 712 w 763"/>
              <a:gd name="T11" fmla="*/ 30 h 221"/>
              <a:gd name="T12" fmla="*/ 762 w 763"/>
              <a:gd name="T13" fmla="*/ 190 h 221"/>
              <a:gd name="T14" fmla="*/ 742 w 763"/>
              <a:gd name="T15" fmla="*/ 220 h 221"/>
              <a:gd name="T16" fmla="*/ 712 w 763"/>
              <a:gd name="T17" fmla="*/ 200 h 221"/>
              <a:gd name="T18" fmla="*/ 672 w 763"/>
              <a:gd name="T19" fmla="*/ 50 h 221"/>
              <a:gd name="T20" fmla="*/ 30 w 763"/>
              <a:gd name="T21" fmla="*/ 220 h 221"/>
              <a:gd name="T22" fmla="*/ 20 w 763"/>
              <a:gd name="T23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3" h="221">
                <a:moveTo>
                  <a:pt x="20" y="220"/>
                </a:moveTo>
                <a:lnTo>
                  <a:pt x="20" y="220"/>
                </a:lnTo>
                <a:cubicBezTo>
                  <a:pt x="10" y="220"/>
                  <a:pt x="0" y="210"/>
                  <a:pt x="0" y="200"/>
                </a:cubicBezTo>
                <a:cubicBezTo>
                  <a:pt x="0" y="190"/>
                  <a:pt x="10" y="180"/>
                  <a:pt x="20" y="180"/>
                </a:cubicBezTo>
                <a:cubicBezTo>
                  <a:pt x="672" y="0"/>
                  <a:pt x="672" y="0"/>
                  <a:pt x="672" y="0"/>
                </a:cubicBezTo>
                <a:cubicBezTo>
                  <a:pt x="692" y="0"/>
                  <a:pt x="712" y="10"/>
                  <a:pt x="712" y="30"/>
                </a:cubicBezTo>
                <a:cubicBezTo>
                  <a:pt x="762" y="190"/>
                  <a:pt x="762" y="190"/>
                  <a:pt x="762" y="190"/>
                </a:cubicBezTo>
                <a:cubicBezTo>
                  <a:pt x="762" y="200"/>
                  <a:pt x="752" y="210"/>
                  <a:pt x="742" y="220"/>
                </a:cubicBezTo>
                <a:cubicBezTo>
                  <a:pt x="732" y="220"/>
                  <a:pt x="722" y="210"/>
                  <a:pt x="712" y="200"/>
                </a:cubicBezTo>
                <a:cubicBezTo>
                  <a:pt x="672" y="50"/>
                  <a:pt x="672" y="50"/>
                  <a:pt x="672" y="50"/>
                </a:cubicBezTo>
                <a:cubicBezTo>
                  <a:pt x="30" y="220"/>
                  <a:pt x="30" y="220"/>
                  <a:pt x="30" y="220"/>
                </a:cubicBezTo>
                <a:cubicBezTo>
                  <a:pt x="30" y="220"/>
                  <a:pt x="30" y="220"/>
                  <a:pt x="20" y="2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375">
            <a:extLst>
              <a:ext uri="{FF2B5EF4-FFF2-40B4-BE49-F238E27FC236}">
                <a16:creationId xmlns:a16="http://schemas.microsoft.com/office/drawing/2014/main" id="{B4156795-C722-EA49-ACC4-82B648DAB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6318" y="4278821"/>
            <a:ext cx="323811" cy="98724"/>
          </a:xfrm>
          <a:custGeom>
            <a:avLst/>
            <a:gdLst>
              <a:gd name="T0" fmla="*/ 20 w 362"/>
              <a:gd name="T1" fmla="*/ 110 h 111"/>
              <a:gd name="T2" fmla="*/ 20 w 362"/>
              <a:gd name="T3" fmla="*/ 110 h 111"/>
              <a:gd name="T4" fmla="*/ 0 w 362"/>
              <a:gd name="T5" fmla="*/ 90 h 111"/>
              <a:gd name="T6" fmla="*/ 20 w 362"/>
              <a:gd name="T7" fmla="*/ 70 h 111"/>
              <a:gd name="T8" fmla="*/ 271 w 362"/>
              <a:gd name="T9" fmla="*/ 0 h 111"/>
              <a:gd name="T10" fmla="*/ 290 w 362"/>
              <a:gd name="T11" fmla="*/ 0 h 111"/>
              <a:gd name="T12" fmla="*/ 301 w 362"/>
              <a:gd name="T13" fmla="*/ 20 h 111"/>
              <a:gd name="T14" fmla="*/ 321 w 362"/>
              <a:gd name="T15" fmla="*/ 30 h 111"/>
              <a:gd name="T16" fmla="*/ 351 w 362"/>
              <a:gd name="T17" fmla="*/ 40 h 111"/>
              <a:gd name="T18" fmla="*/ 361 w 362"/>
              <a:gd name="T19" fmla="*/ 80 h 111"/>
              <a:gd name="T20" fmla="*/ 341 w 362"/>
              <a:gd name="T21" fmla="*/ 110 h 111"/>
              <a:gd name="T22" fmla="*/ 321 w 362"/>
              <a:gd name="T23" fmla="*/ 90 h 111"/>
              <a:gd name="T24" fmla="*/ 311 w 362"/>
              <a:gd name="T25" fmla="*/ 70 h 111"/>
              <a:gd name="T26" fmla="*/ 261 w 362"/>
              <a:gd name="T27" fmla="*/ 50 h 111"/>
              <a:gd name="T28" fmla="*/ 30 w 362"/>
              <a:gd name="T29" fmla="*/ 110 h 111"/>
              <a:gd name="T30" fmla="*/ 20 w 362"/>
              <a:gd name="T31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2" h="111">
                <a:moveTo>
                  <a:pt x="20" y="110"/>
                </a:moveTo>
                <a:lnTo>
                  <a:pt x="20" y="110"/>
                </a:lnTo>
                <a:cubicBezTo>
                  <a:pt x="10" y="110"/>
                  <a:pt x="0" y="100"/>
                  <a:pt x="0" y="90"/>
                </a:cubicBezTo>
                <a:cubicBezTo>
                  <a:pt x="0" y="80"/>
                  <a:pt x="0" y="70"/>
                  <a:pt x="20" y="70"/>
                </a:cubicBezTo>
                <a:cubicBezTo>
                  <a:pt x="271" y="0"/>
                  <a:pt x="271" y="0"/>
                  <a:pt x="271" y="0"/>
                </a:cubicBezTo>
                <a:cubicBezTo>
                  <a:pt x="280" y="0"/>
                  <a:pt x="280" y="0"/>
                  <a:pt x="290" y="0"/>
                </a:cubicBezTo>
                <a:cubicBezTo>
                  <a:pt x="290" y="0"/>
                  <a:pt x="301" y="10"/>
                  <a:pt x="301" y="20"/>
                </a:cubicBezTo>
                <a:cubicBezTo>
                  <a:pt x="301" y="30"/>
                  <a:pt x="311" y="30"/>
                  <a:pt x="321" y="30"/>
                </a:cubicBezTo>
                <a:cubicBezTo>
                  <a:pt x="331" y="30"/>
                  <a:pt x="351" y="30"/>
                  <a:pt x="351" y="40"/>
                </a:cubicBezTo>
                <a:cubicBezTo>
                  <a:pt x="361" y="80"/>
                  <a:pt x="361" y="80"/>
                  <a:pt x="361" y="80"/>
                </a:cubicBezTo>
                <a:cubicBezTo>
                  <a:pt x="361" y="90"/>
                  <a:pt x="361" y="110"/>
                  <a:pt x="341" y="110"/>
                </a:cubicBezTo>
                <a:cubicBezTo>
                  <a:pt x="331" y="110"/>
                  <a:pt x="321" y="100"/>
                  <a:pt x="321" y="90"/>
                </a:cubicBezTo>
                <a:cubicBezTo>
                  <a:pt x="311" y="70"/>
                  <a:pt x="311" y="70"/>
                  <a:pt x="311" y="70"/>
                </a:cubicBezTo>
                <a:cubicBezTo>
                  <a:pt x="290" y="70"/>
                  <a:pt x="280" y="60"/>
                  <a:pt x="261" y="50"/>
                </a:cubicBezTo>
                <a:cubicBezTo>
                  <a:pt x="30" y="110"/>
                  <a:pt x="30" y="110"/>
                  <a:pt x="30" y="110"/>
                </a:cubicBezTo>
                <a:lnTo>
                  <a:pt x="20" y="11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376">
            <a:extLst>
              <a:ext uri="{FF2B5EF4-FFF2-40B4-BE49-F238E27FC236}">
                <a16:creationId xmlns:a16="http://schemas.microsoft.com/office/drawing/2014/main" id="{8FA143B4-A014-B041-8B75-F3D76E1B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7792" y="4397289"/>
            <a:ext cx="3950" cy="39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377">
            <a:extLst>
              <a:ext uri="{FF2B5EF4-FFF2-40B4-BE49-F238E27FC236}">
                <a16:creationId xmlns:a16="http://schemas.microsoft.com/office/drawing/2014/main" id="{4EF28505-2E83-0A46-824E-81957AED5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7792" y="4397289"/>
            <a:ext cx="3950" cy="39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378">
            <a:extLst>
              <a:ext uri="{FF2B5EF4-FFF2-40B4-BE49-F238E27FC236}">
                <a16:creationId xmlns:a16="http://schemas.microsoft.com/office/drawing/2014/main" id="{090ED613-6073-D84A-97A8-6DCE65B6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773" y="4397289"/>
            <a:ext cx="3948" cy="39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379">
            <a:extLst>
              <a:ext uri="{FF2B5EF4-FFF2-40B4-BE49-F238E27FC236}">
                <a16:creationId xmlns:a16="http://schemas.microsoft.com/office/drawing/2014/main" id="{33EDA294-65F8-C54F-852B-E373498C5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773" y="4397289"/>
            <a:ext cx="3948" cy="395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380">
            <a:extLst>
              <a:ext uri="{FF2B5EF4-FFF2-40B4-BE49-F238E27FC236}">
                <a16:creationId xmlns:a16="http://schemas.microsoft.com/office/drawing/2014/main" id="{9077629E-6A4A-0242-8211-8F7BF852A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2621" y="10672117"/>
            <a:ext cx="47387" cy="556796"/>
          </a:xfrm>
          <a:custGeom>
            <a:avLst/>
            <a:gdLst>
              <a:gd name="T0" fmla="*/ 20 w 52"/>
              <a:gd name="T1" fmla="*/ 621 h 622"/>
              <a:gd name="T2" fmla="*/ 20 w 52"/>
              <a:gd name="T3" fmla="*/ 621 h 622"/>
              <a:gd name="T4" fmla="*/ 20 w 52"/>
              <a:gd name="T5" fmla="*/ 621 h 622"/>
              <a:gd name="T6" fmla="*/ 0 w 52"/>
              <a:gd name="T7" fmla="*/ 602 h 622"/>
              <a:gd name="T8" fmla="*/ 0 w 52"/>
              <a:gd name="T9" fmla="*/ 30 h 622"/>
              <a:gd name="T10" fmla="*/ 30 w 52"/>
              <a:gd name="T11" fmla="*/ 0 h 622"/>
              <a:gd name="T12" fmla="*/ 30 w 52"/>
              <a:gd name="T13" fmla="*/ 0 h 622"/>
              <a:gd name="T14" fmla="*/ 51 w 52"/>
              <a:gd name="T15" fmla="*/ 30 h 622"/>
              <a:gd name="T16" fmla="*/ 51 w 52"/>
              <a:gd name="T17" fmla="*/ 602 h 622"/>
              <a:gd name="T18" fmla="*/ 20 w 52"/>
              <a:gd name="T19" fmla="*/ 621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622">
                <a:moveTo>
                  <a:pt x="20" y="621"/>
                </a:moveTo>
                <a:lnTo>
                  <a:pt x="20" y="621"/>
                </a:lnTo>
                <a:lnTo>
                  <a:pt x="20" y="621"/>
                </a:lnTo>
                <a:cubicBezTo>
                  <a:pt x="11" y="621"/>
                  <a:pt x="0" y="612"/>
                  <a:pt x="0" y="602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1" y="0"/>
                  <a:pt x="30" y="0"/>
                </a:cubicBezTo>
                <a:lnTo>
                  <a:pt x="30" y="0"/>
                </a:lnTo>
                <a:cubicBezTo>
                  <a:pt x="40" y="0"/>
                  <a:pt x="51" y="10"/>
                  <a:pt x="51" y="30"/>
                </a:cubicBezTo>
                <a:cubicBezTo>
                  <a:pt x="51" y="602"/>
                  <a:pt x="51" y="602"/>
                  <a:pt x="51" y="602"/>
                </a:cubicBezTo>
                <a:cubicBezTo>
                  <a:pt x="51" y="612"/>
                  <a:pt x="40" y="621"/>
                  <a:pt x="20" y="6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381">
            <a:extLst>
              <a:ext uri="{FF2B5EF4-FFF2-40B4-BE49-F238E27FC236}">
                <a16:creationId xmlns:a16="http://schemas.microsoft.com/office/drawing/2014/main" id="{1AFFBB02-996D-D545-8AE7-E91B3EFF0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2621" y="11189424"/>
            <a:ext cx="556796" cy="35541"/>
          </a:xfrm>
          <a:custGeom>
            <a:avLst/>
            <a:gdLst>
              <a:gd name="T0" fmla="*/ 20 w 623"/>
              <a:gd name="T1" fmla="*/ 40 h 41"/>
              <a:gd name="T2" fmla="*/ 20 w 623"/>
              <a:gd name="T3" fmla="*/ 40 h 41"/>
              <a:gd name="T4" fmla="*/ 0 w 623"/>
              <a:gd name="T5" fmla="*/ 21 h 41"/>
              <a:gd name="T6" fmla="*/ 20 w 623"/>
              <a:gd name="T7" fmla="*/ 0 h 41"/>
              <a:gd name="T8" fmla="*/ 602 w 623"/>
              <a:gd name="T9" fmla="*/ 0 h 41"/>
              <a:gd name="T10" fmla="*/ 622 w 623"/>
              <a:gd name="T11" fmla="*/ 21 h 41"/>
              <a:gd name="T12" fmla="*/ 602 w 623"/>
              <a:gd name="T13" fmla="*/ 40 h 41"/>
              <a:gd name="T14" fmla="*/ 20 w 623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3" h="41">
                <a:moveTo>
                  <a:pt x="20" y="40"/>
                </a:moveTo>
                <a:lnTo>
                  <a:pt x="20" y="40"/>
                </a:lnTo>
                <a:cubicBezTo>
                  <a:pt x="11" y="40"/>
                  <a:pt x="0" y="31"/>
                  <a:pt x="0" y="21"/>
                </a:cubicBezTo>
                <a:cubicBezTo>
                  <a:pt x="0" y="11"/>
                  <a:pt x="11" y="0"/>
                  <a:pt x="20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612" y="0"/>
                  <a:pt x="622" y="11"/>
                  <a:pt x="622" y="21"/>
                </a:cubicBezTo>
                <a:cubicBezTo>
                  <a:pt x="622" y="31"/>
                  <a:pt x="612" y="40"/>
                  <a:pt x="602" y="40"/>
                </a:cubicBezTo>
                <a:lnTo>
                  <a:pt x="20" y="4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382">
            <a:extLst>
              <a:ext uri="{FF2B5EF4-FFF2-40B4-BE49-F238E27FC236}">
                <a16:creationId xmlns:a16="http://schemas.microsoft.com/office/drawing/2014/main" id="{E66B4F42-1E6B-5540-AB7D-34633F31F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9241" y="10885359"/>
            <a:ext cx="134263" cy="339607"/>
          </a:xfrm>
          <a:custGeom>
            <a:avLst/>
            <a:gdLst>
              <a:gd name="T0" fmla="*/ 130 w 151"/>
              <a:gd name="T1" fmla="*/ 380 h 381"/>
              <a:gd name="T2" fmla="*/ 130 w 151"/>
              <a:gd name="T3" fmla="*/ 380 h 381"/>
              <a:gd name="T4" fmla="*/ 20 w 151"/>
              <a:gd name="T5" fmla="*/ 380 h 381"/>
              <a:gd name="T6" fmla="*/ 0 w 151"/>
              <a:gd name="T7" fmla="*/ 361 h 381"/>
              <a:gd name="T8" fmla="*/ 0 w 151"/>
              <a:gd name="T9" fmla="*/ 20 h 381"/>
              <a:gd name="T10" fmla="*/ 20 w 151"/>
              <a:gd name="T11" fmla="*/ 0 h 381"/>
              <a:gd name="T12" fmla="*/ 130 w 151"/>
              <a:gd name="T13" fmla="*/ 0 h 381"/>
              <a:gd name="T14" fmla="*/ 150 w 151"/>
              <a:gd name="T15" fmla="*/ 20 h 381"/>
              <a:gd name="T16" fmla="*/ 150 w 151"/>
              <a:gd name="T17" fmla="*/ 361 h 381"/>
              <a:gd name="T18" fmla="*/ 130 w 151"/>
              <a:gd name="T19" fmla="*/ 380 h 381"/>
              <a:gd name="T20" fmla="*/ 40 w 151"/>
              <a:gd name="T21" fmla="*/ 340 h 381"/>
              <a:gd name="T22" fmla="*/ 40 w 151"/>
              <a:gd name="T23" fmla="*/ 340 h 381"/>
              <a:gd name="T24" fmla="*/ 110 w 151"/>
              <a:gd name="T25" fmla="*/ 340 h 381"/>
              <a:gd name="T26" fmla="*/ 110 w 151"/>
              <a:gd name="T27" fmla="*/ 40 h 381"/>
              <a:gd name="T28" fmla="*/ 40 w 151"/>
              <a:gd name="T29" fmla="*/ 40 h 381"/>
              <a:gd name="T30" fmla="*/ 40 w 151"/>
              <a:gd name="T31" fmla="*/ 34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381">
                <a:moveTo>
                  <a:pt x="130" y="380"/>
                </a:moveTo>
                <a:lnTo>
                  <a:pt x="130" y="380"/>
                </a:lnTo>
                <a:cubicBezTo>
                  <a:pt x="20" y="380"/>
                  <a:pt x="20" y="380"/>
                  <a:pt x="20" y="380"/>
                </a:cubicBezTo>
                <a:cubicBezTo>
                  <a:pt x="10" y="380"/>
                  <a:pt x="0" y="371"/>
                  <a:pt x="0" y="36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0" y="0"/>
                  <a:pt x="150" y="10"/>
                  <a:pt x="150" y="20"/>
                </a:cubicBezTo>
                <a:cubicBezTo>
                  <a:pt x="150" y="361"/>
                  <a:pt x="150" y="361"/>
                  <a:pt x="150" y="361"/>
                </a:cubicBezTo>
                <a:cubicBezTo>
                  <a:pt x="150" y="371"/>
                  <a:pt x="140" y="380"/>
                  <a:pt x="130" y="380"/>
                </a:cubicBezTo>
                <a:close/>
                <a:moveTo>
                  <a:pt x="40" y="340"/>
                </a:moveTo>
                <a:lnTo>
                  <a:pt x="40" y="340"/>
                </a:lnTo>
                <a:cubicBezTo>
                  <a:pt x="110" y="340"/>
                  <a:pt x="110" y="340"/>
                  <a:pt x="110" y="3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383">
            <a:extLst>
              <a:ext uri="{FF2B5EF4-FFF2-40B4-BE49-F238E27FC236}">
                <a16:creationId xmlns:a16="http://schemas.microsoft.com/office/drawing/2014/main" id="{6A689558-EC78-AB4C-B3F2-74BC58BD6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7965" y="10723452"/>
            <a:ext cx="146109" cy="501514"/>
          </a:xfrm>
          <a:custGeom>
            <a:avLst/>
            <a:gdLst>
              <a:gd name="T0" fmla="*/ 140 w 161"/>
              <a:gd name="T1" fmla="*/ 561 h 562"/>
              <a:gd name="T2" fmla="*/ 140 w 161"/>
              <a:gd name="T3" fmla="*/ 561 h 562"/>
              <a:gd name="T4" fmla="*/ 20 w 161"/>
              <a:gd name="T5" fmla="*/ 561 h 562"/>
              <a:gd name="T6" fmla="*/ 0 w 161"/>
              <a:gd name="T7" fmla="*/ 542 h 562"/>
              <a:gd name="T8" fmla="*/ 0 w 161"/>
              <a:gd name="T9" fmla="*/ 20 h 562"/>
              <a:gd name="T10" fmla="*/ 20 w 161"/>
              <a:gd name="T11" fmla="*/ 0 h 562"/>
              <a:gd name="T12" fmla="*/ 140 w 161"/>
              <a:gd name="T13" fmla="*/ 0 h 562"/>
              <a:gd name="T14" fmla="*/ 160 w 161"/>
              <a:gd name="T15" fmla="*/ 20 h 562"/>
              <a:gd name="T16" fmla="*/ 160 w 161"/>
              <a:gd name="T17" fmla="*/ 542 h 562"/>
              <a:gd name="T18" fmla="*/ 140 w 161"/>
              <a:gd name="T19" fmla="*/ 561 h 562"/>
              <a:gd name="T20" fmla="*/ 50 w 161"/>
              <a:gd name="T21" fmla="*/ 521 h 562"/>
              <a:gd name="T22" fmla="*/ 50 w 161"/>
              <a:gd name="T23" fmla="*/ 521 h 562"/>
              <a:gd name="T24" fmla="*/ 120 w 161"/>
              <a:gd name="T25" fmla="*/ 521 h 562"/>
              <a:gd name="T26" fmla="*/ 120 w 161"/>
              <a:gd name="T27" fmla="*/ 40 h 562"/>
              <a:gd name="T28" fmla="*/ 50 w 161"/>
              <a:gd name="T29" fmla="*/ 40 h 562"/>
              <a:gd name="T30" fmla="*/ 50 w 161"/>
              <a:gd name="T31" fmla="*/ 52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" h="562">
                <a:moveTo>
                  <a:pt x="140" y="561"/>
                </a:moveTo>
                <a:lnTo>
                  <a:pt x="140" y="561"/>
                </a:lnTo>
                <a:cubicBezTo>
                  <a:pt x="20" y="561"/>
                  <a:pt x="20" y="561"/>
                  <a:pt x="20" y="561"/>
                </a:cubicBezTo>
                <a:cubicBezTo>
                  <a:pt x="10" y="561"/>
                  <a:pt x="0" y="552"/>
                  <a:pt x="0" y="54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50" y="0"/>
                  <a:pt x="160" y="10"/>
                  <a:pt x="160" y="20"/>
                </a:cubicBezTo>
                <a:cubicBezTo>
                  <a:pt x="160" y="542"/>
                  <a:pt x="160" y="542"/>
                  <a:pt x="160" y="542"/>
                </a:cubicBezTo>
                <a:cubicBezTo>
                  <a:pt x="160" y="552"/>
                  <a:pt x="150" y="561"/>
                  <a:pt x="140" y="561"/>
                </a:cubicBezTo>
                <a:close/>
                <a:moveTo>
                  <a:pt x="50" y="521"/>
                </a:moveTo>
                <a:lnTo>
                  <a:pt x="50" y="521"/>
                </a:lnTo>
                <a:cubicBezTo>
                  <a:pt x="120" y="521"/>
                  <a:pt x="120" y="521"/>
                  <a:pt x="120" y="521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50" y="40"/>
                  <a:pt x="50" y="40"/>
                  <a:pt x="50" y="40"/>
                </a:cubicBezTo>
                <a:lnTo>
                  <a:pt x="50" y="5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384">
            <a:extLst>
              <a:ext uri="{FF2B5EF4-FFF2-40B4-BE49-F238E27FC236}">
                <a16:creationId xmlns:a16="http://schemas.microsoft.com/office/drawing/2014/main" id="{2294BA34-9072-5C4B-B0E6-E80AD5B1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4584" y="10778737"/>
            <a:ext cx="134263" cy="450176"/>
          </a:xfrm>
          <a:custGeom>
            <a:avLst/>
            <a:gdLst>
              <a:gd name="T0" fmla="*/ 130 w 152"/>
              <a:gd name="T1" fmla="*/ 501 h 502"/>
              <a:gd name="T2" fmla="*/ 130 w 152"/>
              <a:gd name="T3" fmla="*/ 501 h 502"/>
              <a:gd name="T4" fmla="*/ 20 w 152"/>
              <a:gd name="T5" fmla="*/ 501 h 502"/>
              <a:gd name="T6" fmla="*/ 0 w 152"/>
              <a:gd name="T7" fmla="*/ 482 h 502"/>
              <a:gd name="T8" fmla="*/ 0 w 152"/>
              <a:gd name="T9" fmla="*/ 20 h 502"/>
              <a:gd name="T10" fmla="*/ 20 w 152"/>
              <a:gd name="T11" fmla="*/ 0 h 502"/>
              <a:gd name="T12" fmla="*/ 130 w 152"/>
              <a:gd name="T13" fmla="*/ 0 h 502"/>
              <a:gd name="T14" fmla="*/ 151 w 152"/>
              <a:gd name="T15" fmla="*/ 20 h 502"/>
              <a:gd name="T16" fmla="*/ 151 w 152"/>
              <a:gd name="T17" fmla="*/ 482 h 502"/>
              <a:gd name="T18" fmla="*/ 130 w 152"/>
              <a:gd name="T19" fmla="*/ 501 h 502"/>
              <a:gd name="T20" fmla="*/ 40 w 152"/>
              <a:gd name="T21" fmla="*/ 461 h 502"/>
              <a:gd name="T22" fmla="*/ 40 w 152"/>
              <a:gd name="T23" fmla="*/ 461 h 502"/>
              <a:gd name="T24" fmla="*/ 111 w 152"/>
              <a:gd name="T25" fmla="*/ 461 h 502"/>
              <a:gd name="T26" fmla="*/ 111 w 152"/>
              <a:gd name="T27" fmla="*/ 40 h 502"/>
              <a:gd name="T28" fmla="*/ 40 w 152"/>
              <a:gd name="T29" fmla="*/ 40 h 502"/>
              <a:gd name="T30" fmla="*/ 40 w 152"/>
              <a:gd name="T31" fmla="*/ 46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502">
                <a:moveTo>
                  <a:pt x="130" y="501"/>
                </a:moveTo>
                <a:lnTo>
                  <a:pt x="130" y="501"/>
                </a:lnTo>
                <a:cubicBezTo>
                  <a:pt x="20" y="501"/>
                  <a:pt x="20" y="501"/>
                  <a:pt x="20" y="501"/>
                </a:cubicBezTo>
                <a:cubicBezTo>
                  <a:pt x="10" y="501"/>
                  <a:pt x="0" y="492"/>
                  <a:pt x="0" y="48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1" y="0"/>
                  <a:pt x="151" y="10"/>
                  <a:pt x="151" y="20"/>
                </a:cubicBezTo>
                <a:cubicBezTo>
                  <a:pt x="151" y="482"/>
                  <a:pt x="151" y="482"/>
                  <a:pt x="151" y="482"/>
                </a:cubicBezTo>
                <a:cubicBezTo>
                  <a:pt x="151" y="492"/>
                  <a:pt x="141" y="501"/>
                  <a:pt x="130" y="501"/>
                </a:cubicBezTo>
                <a:close/>
                <a:moveTo>
                  <a:pt x="40" y="461"/>
                </a:moveTo>
                <a:lnTo>
                  <a:pt x="40" y="461"/>
                </a:lnTo>
                <a:cubicBezTo>
                  <a:pt x="111" y="461"/>
                  <a:pt x="111" y="461"/>
                  <a:pt x="111" y="461"/>
                </a:cubicBezTo>
                <a:cubicBezTo>
                  <a:pt x="111" y="40"/>
                  <a:pt x="111" y="40"/>
                  <a:pt x="111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61CA7E-5AB0-4548-B2EE-67843EB142FD}"/>
              </a:ext>
            </a:extLst>
          </p:cNvPr>
          <p:cNvGrpSpPr/>
          <p:nvPr/>
        </p:nvGrpSpPr>
        <p:grpSpPr>
          <a:xfrm>
            <a:off x="14873058" y="9009622"/>
            <a:ext cx="967486" cy="560746"/>
            <a:chOff x="15013250" y="9009622"/>
            <a:chExt cx="967486" cy="560746"/>
          </a:xfrm>
        </p:grpSpPr>
        <p:sp>
          <p:nvSpPr>
            <p:cNvPr id="806" name="Freeform 385">
              <a:extLst>
                <a:ext uri="{FF2B5EF4-FFF2-40B4-BE49-F238E27FC236}">
                  <a16:creationId xmlns:a16="http://schemas.microsoft.com/office/drawing/2014/main" id="{B3704AF7-60F2-714A-BB9F-FB9EDCDE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2662" y="9226814"/>
              <a:ext cx="458074" cy="169802"/>
            </a:xfrm>
            <a:custGeom>
              <a:avLst/>
              <a:gdLst>
                <a:gd name="T0" fmla="*/ 260 w 512"/>
                <a:gd name="T1" fmla="*/ 190 h 191"/>
                <a:gd name="T2" fmla="*/ 260 w 512"/>
                <a:gd name="T3" fmla="*/ 190 h 191"/>
                <a:gd name="T4" fmla="*/ 90 w 512"/>
                <a:gd name="T5" fmla="*/ 170 h 191"/>
                <a:gd name="T6" fmla="*/ 40 w 512"/>
                <a:gd name="T7" fmla="*/ 160 h 191"/>
                <a:gd name="T8" fmla="*/ 0 w 512"/>
                <a:gd name="T9" fmla="*/ 120 h 191"/>
                <a:gd name="T10" fmla="*/ 0 w 512"/>
                <a:gd name="T11" fmla="*/ 20 h 191"/>
                <a:gd name="T12" fmla="*/ 30 w 512"/>
                <a:gd name="T13" fmla="*/ 0 h 191"/>
                <a:gd name="T14" fmla="*/ 30 w 512"/>
                <a:gd name="T15" fmla="*/ 0 h 191"/>
                <a:gd name="T16" fmla="*/ 50 w 512"/>
                <a:gd name="T17" fmla="*/ 20 h 191"/>
                <a:gd name="T18" fmla="*/ 110 w 512"/>
                <a:gd name="T19" fmla="*/ 40 h 191"/>
                <a:gd name="T20" fmla="*/ 241 w 512"/>
                <a:gd name="T21" fmla="*/ 50 h 191"/>
                <a:gd name="T22" fmla="*/ 271 w 512"/>
                <a:gd name="T23" fmla="*/ 50 h 191"/>
                <a:gd name="T24" fmla="*/ 401 w 512"/>
                <a:gd name="T25" fmla="*/ 40 h 191"/>
                <a:gd name="T26" fmla="*/ 461 w 512"/>
                <a:gd name="T27" fmla="*/ 20 h 191"/>
                <a:gd name="T28" fmla="*/ 481 w 512"/>
                <a:gd name="T29" fmla="*/ 0 h 191"/>
                <a:gd name="T30" fmla="*/ 481 w 512"/>
                <a:gd name="T31" fmla="*/ 0 h 191"/>
                <a:gd name="T32" fmla="*/ 511 w 512"/>
                <a:gd name="T33" fmla="*/ 20 h 191"/>
                <a:gd name="T34" fmla="*/ 511 w 512"/>
                <a:gd name="T35" fmla="*/ 20 h 191"/>
                <a:gd name="T36" fmla="*/ 511 w 512"/>
                <a:gd name="T37" fmla="*/ 20 h 191"/>
                <a:gd name="T38" fmla="*/ 511 w 512"/>
                <a:gd name="T39" fmla="*/ 20 h 191"/>
                <a:gd name="T40" fmla="*/ 511 w 512"/>
                <a:gd name="T41" fmla="*/ 120 h 191"/>
                <a:gd name="T42" fmla="*/ 421 w 512"/>
                <a:gd name="T43" fmla="*/ 170 h 191"/>
                <a:gd name="T44" fmla="*/ 260 w 512"/>
                <a:gd name="T45" fmla="*/ 190 h 191"/>
                <a:gd name="T46" fmla="*/ 50 w 512"/>
                <a:gd name="T47" fmla="*/ 110 h 191"/>
                <a:gd name="T48" fmla="*/ 50 w 512"/>
                <a:gd name="T49" fmla="*/ 110 h 191"/>
                <a:gd name="T50" fmla="*/ 110 w 512"/>
                <a:gd name="T51" fmla="*/ 130 h 191"/>
                <a:gd name="T52" fmla="*/ 260 w 512"/>
                <a:gd name="T53" fmla="*/ 140 h 191"/>
                <a:gd name="T54" fmla="*/ 401 w 512"/>
                <a:gd name="T55" fmla="*/ 130 h 191"/>
                <a:gd name="T56" fmla="*/ 461 w 512"/>
                <a:gd name="T57" fmla="*/ 110 h 191"/>
                <a:gd name="T58" fmla="*/ 461 w 512"/>
                <a:gd name="T59" fmla="*/ 70 h 191"/>
                <a:gd name="T60" fmla="*/ 431 w 512"/>
                <a:gd name="T61" fmla="*/ 80 h 191"/>
                <a:gd name="T62" fmla="*/ 271 w 512"/>
                <a:gd name="T63" fmla="*/ 90 h 191"/>
                <a:gd name="T64" fmla="*/ 241 w 512"/>
                <a:gd name="T65" fmla="*/ 90 h 191"/>
                <a:gd name="T66" fmla="*/ 80 w 512"/>
                <a:gd name="T67" fmla="*/ 80 h 191"/>
                <a:gd name="T68" fmla="*/ 50 w 512"/>
                <a:gd name="T69" fmla="*/ 70 h 191"/>
                <a:gd name="T70" fmla="*/ 50 w 512"/>
                <a:gd name="T71" fmla="*/ 110 h 191"/>
                <a:gd name="T72" fmla="*/ 461 w 512"/>
                <a:gd name="T73" fmla="*/ 120 h 191"/>
                <a:gd name="T74" fmla="*/ 461 w 512"/>
                <a:gd name="T75" fmla="*/ 120 h 191"/>
                <a:gd name="T76" fmla="*/ 50 w 512"/>
                <a:gd name="T77" fmla="*/ 20 h 191"/>
                <a:gd name="T78" fmla="*/ 50 w 512"/>
                <a:gd name="T79" fmla="*/ 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191">
                  <a:moveTo>
                    <a:pt x="260" y="190"/>
                  </a:moveTo>
                  <a:lnTo>
                    <a:pt x="260" y="190"/>
                  </a:lnTo>
                  <a:cubicBezTo>
                    <a:pt x="190" y="190"/>
                    <a:pt x="130" y="180"/>
                    <a:pt x="90" y="170"/>
                  </a:cubicBezTo>
                  <a:cubicBezTo>
                    <a:pt x="70" y="170"/>
                    <a:pt x="50" y="160"/>
                    <a:pt x="40" y="160"/>
                  </a:cubicBezTo>
                  <a:cubicBezTo>
                    <a:pt x="10" y="150"/>
                    <a:pt x="0" y="130"/>
                    <a:pt x="0" y="1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10" y="0"/>
                    <a:pt x="30" y="0"/>
                  </a:cubicBezTo>
                  <a:lnTo>
                    <a:pt x="30" y="0"/>
                  </a:lnTo>
                  <a:cubicBezTo>
                    <a:pt x="40" y="0"/>
                    <a:pt x="50" y="10"/>
                    <a:pt x="50" y="20"/>
                  </a:cubicBezTo>
                  <a:cubicBezTo>
                    <a:pt x="50" y="20"/>
                    <a:pt x="70" y="30"/>
                    <a:pt x="110" y="40"/>
                  </a:cubicBezTo>
                  <a:cubicBezTo>
                    <a:pt x="140" y="40"/>
                    <a:pt x="190" y="50"/>
                    <a:pt x="241" y="50"/>
                  </a:cubicBezTo>
                  <a:cubicBezTo>
                    <a:pt x="250" y="50"/>
                    <a:pt x="260" y="50"/>
                    <a:pt x="271" y="50"/>
                  </a:cubicBezTo>
                  <a:cubicBezTo>
                    <a:pt x="321" y="50"/>
                    <a:pt x="371" y="40"/>
                    <a:pt x="401" y="40"/>
                  </a:cubicBezTo>
                  <a:cubicBezTo>
                    <a:pt x="451" y="30"/>
                    <a:pt x="461" y="20"/>
                    <a:pt x="461" y="20"/>
                  </a:cubicBezTo>
                  <a:cubicBezTo>
                    <a:pt x="471" y="10"/>
                    <a:pt x="471" y="0"/>
                    <a:pt x="481" y="0"/>
                  </a:cubicBezTo>
                  <a:lnTo>
                    <a:pt x="481" y="0"/>
                  </a:lnTo>
                  <a:cubicBezTo>
                    <a:pt x="501" y="0"/>
                    <a:pt x="511" y="10"/>
                    <a:pt x="511" y="20"/>
                  </a:cubicBezTo>
                  <a:lnTo>
                    <a:pt x="511" y="20"/>
                  </a:lnTo>
                  <a:lnTo>
                    <a:pt x="511" y="20"/>
                  </a:lnTo>
                  <a:lnTo>
                    <a:pt x="511" y="20"/>
                  </a:lnTo>
                  <a:cubicBezTo>
                    <a:pt x="511" y="120"/>
                    <a:pt x="511" y="120"/>
                    <a:pt x="511" y="120"/>
                  </a:cubicBezTo>
                  <a:cubicBezTo>
                    <a:pt x="511" y="150"/>
                    <a:pt x="461" y="160"/>
                    <a:pt x="421" y="170"/>
                  </a:cubicBezTo>
                  <a:cubicBezTo>
                    <a:pt x="381" y="180"/>
                    <a:pt x="321" y="190"/>
                    <a:pt x="260" y="190"/>
                  </a:cubicBezTo>
                  <a:close/>
                  <a:moveTo>
                    <a:pt x="50" y="110"/>
                  </a:moveTo>
                  <a:lnTo>
                    <a:pt x="50" y="110"/>
                  </a:lnTo>
                  <a:cubicBezTo>
                    <a:pt x="50" y="120"/>
                    <a:pt x="70" y="120"/>
                    <a:pt x="110" y="130"/>
                  </a:cubicBezTo>
                  <a:cubicBezTo>
                    <a:pt x="150" y="140"/>
                    <a:pt x="200" y="140"/>
                    <a:pt x="260" y="140"/>
                  </a:cubicBezTo>
                  <a:cubicBezTo>
                    <a:pt x="311" y="140"/>
                    <a:pt x="361" y="140"/>
                    <a:pt x="401" y="130"/>
                  </a:cubicBezTo>
                  <a:cubicBezTo>
                    <a:pt x="441" y="120"/>
                    <a:pt x="461" y="120"/>
                    <a:pt x="461" y="110"/>
                  </a:cubicBezTo>
                  <a:cubicBezTo>
                    <a:pt x="461" y="70"/>
                    <a:pt x="461" y="70"/>
                    <a:pt x="461" y="70"/>
                  </a:cubicBezTo>
                  <a:cubicBezTo>
                    <a:pt x="451" y="70"/>
                    <a:pt x="441" y="70"/>
                    <a:pt x="431" y="80"/>
                  </a:cubicBezTo>
                  <a:cubicBezTo>
                    <a:pt x="391" y="90"/>
                    <a:pt x="331" y="90"/>
                    <a:pt x="271" y="90"/>
                  </a:cubicBezTo>
                  <a:cubicBezTo>
                    <a:pt x="260" y="90"/>
                    <a:pt x="250" y="90"/>
                    <a:pt x="241" y="90"/>
                  </a:cubicBezTo>
                  <a:cubicBezTo>
                    <a:pt x="180" y="90"/>
                    <a:pt x="120" y="90"/>
                    <a:pt x="80" y="80"/>
                  </a:cubicBezTo>
                  <a:cubicBezTo>
                    <a:pt x="70" y="70"/>
                    <a:pt x="60" y="70"/>
                    <a:pt x="50" y="70"/>
                  </a:cubicBezTo>
                  <a:lnTo>
                    <a:pt x="50" y="110"/>
                  </a:lnTo>
                  <a:close/>
                  <a:moveTo>
                    <a:pt x="461" y="120"/>
                  </a:moveTo>
                  <a:lnTo>
                    <a:pt x="461" y="120"/>
                  </a:lnTo>
                  <a:close/>
                  <a:moveTo>
                    <a:pt x="50" y="20"/>
                  </a:moveTo>
                  <a:lnTo>
                    <a:pt x="5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7" name="Freeform 386">
              <a:extLst>
                <a:ext uri="{FF2B5EF4-FFF2-40B4-BE49-F238E27FC236}">
                  <a16:creationId xmlns:a16="http://schemas.microsoft.com/office/drawing/2014/main" id="{D1D15E6C-C94E-0D4D-962F-57F7DE5D4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2662" y="9313690"/>
              <a:ext cx="458074" cy="161904"/>
            </a:xfrm>
            <a:custGeom>
              <a:avLst/>
              <a:gdLst>
                <a:gd name="T0" fmla="*/ 260 w 512"/>
                <a:gd name="T1" fmla="*/ 181 h 182"/>
                <a:gd name="T2" fmla="*/ 260 w 512"/>
                <a:gd name="T3" fmla="*/ 181 h 182"/>
                <a:gd name="T4" fmla="*/ 90 w 512"/>
                <a:gd name="T5" fmla="*/ 170 h 182"/>
                <a:gd name="T6" fmla="*/ 40 w 512"/>
                <a:gd name="T7" fmla="*/ 151 h 182"/>
                <a:gd name="T8" fmla="*/ 0 w 512"/>
                <a:gd name="T9" fmla="*/ 111 h 182"/>
                <a:gd name="T10" fmla="*/ 0 w 512"/>
                <a:gd name="T11" fmla="*/ 20 h 182"/>
                <a:gd name="T12" fmla="*/ 30 w 512"/>
                <a:gd name="T13" fmla="*/ 0 h 182"/>
                <a:gd name="T14" fmla="*/ 30 w 512"/>
                <a:gd name="T15" fmla="*/ 0 h 182"/>
                <a:gd name="T16" fmla="*/ 50 w 512"/>
                <a:gd name="T17" fmla="*/ 10 h 182"/>
                <a:gd name="T18" fmla="*/ 110 w 512"/>
                <a:gd name="T19" fmla="*/ 30 h 182"/>
                <a:gd name="T20" fmla="*/ 241 w 512"/>
                <a:gd name="T21" fmla="*/ 40 h 182"/>
                <a:gd name="T22" fmla="*/ 271 w 512"/>
                <a:gd name="T23" fmla="*/ 40 h 182"/>
                <a:gd name="T24" fmla="*/ 401 w 512"/>
                <a:gd name="T25" fmla="*/ 30 h 182"/>
                <a:gd name="T26" fmla="*/ 461 w 512"/>
                <a:gd name="T27" fmla="*/ 10 h 182"/>
                <a:gd name="T28" fmla="*/ 481 w 512"/>
                <a:gd name="T29" fmla="*/ 0 h 182"/>
                <a:gd name="T30" fmla="*/ 481 w 512"/>
                <a:gd name="T31" fmla="*/ 0 h 182"/>
                <a:gd name="T32" fmla="*/ 511 w 512"/>
                <a:gd name="T33" fmla="*/ 20 h 182"/>
                <a:gd name="T34" fmla="*/ 511 w 512"/>
                <a:gd name="T35" fmla="*/ 20 h 182"/>
                <a:gd name="T36" fmla="*/ 511 w 512"/>
                <a:gd name="T37" fmla="*/ 20 h 182"/>
                <a:gd name="T38" fmla="*/ 511 w 512"/>
                <a:gd name="T39" fmla="*/ 20 h 182"/>
                <a:gd name="T40" fmla="*/ 511 w 512"/>
                <a:gd name="T41" fmla="*/ 111 h 182"/>
                <a:gd name="T42" fmla="*/ 421 w 512"/>
                <a:gd name="T43" fmla="*/ 170 h 182"/>
                <a:gd name="T44" fmla="*/ 260 w 512"/>
                <a:gd name="T45" fmla="*/ 181 h 182"/>
                <a:gd name="T46" fmla="*/ 50 w 512"/>
                <a:gd name="T47" fmla="*/ 111 h 182"/>
                <a:gd name="T48" fmla="*/ 50 w 512"/>
                <a:gd name="T49" fmla="*/ 111 h 182"/>
                <a:gd name="T50" fmla="*/ 110 w 512"/>
                <a:gd name="T51" fmla="*/ 130 h 182"/>
                <a:gd name="T52" fmla="*/ 260 w 512"/>
                <a:gd name="T53" fmla="*/ 141 h 182"/>
                <a:gd name="T54" fmla="*/ 401 w 512"/>
                <a:gd name="T55" fmla="*/ 130 h 182"/>
                <a:gd name="T56" fmla="*/ 461 w 512"/>
                <a:gd name="T57" fmla="*/ 111 h 182"/>
                <a:gd name="T58" fmla="*/ 461 w 512"/>
                <a:gd name="T59" fmla="*/ 60 h 182"/>
                <a:gd name="T60" fmla="*/ 431 w 512"/>
                <a:gd name="T61" fmla="*/ 70 h 182"/>
                <a:gd name="T62" fmla="*/ 271 w 512"/>
                <a:gd name="T63" fmla="*/ 90 h 182"/>
                <a:gd name="T64" fmla="*/ 241 w 512"/>
                <a:gd name="T65" fmla="*/ 90 h 182"/>
                <a:gd name="T66" fmla="*/ 80 w 512"/>
                <a:gd name="T67" fmla="*/ 70 h 182"/>
                <a:gd name="T68" fmla="*/ 50 w 512"/>
                <a:gd name="T69" fmla="*/ 60 h 182"/>
                <a:gd name="T70" fmla="*/ 50 w 512"/>
                <a:gd name="T71" fmla="*/ 111 h 182"/>
                <a:gd name="T72" fmla="*/ 461 w 512"/>
                <a:gd name="T73" fmla="*/ 111 h 182"/>
                <a:gd name="T74" fmla="*/ 461 w 512"/>
                <a:gd name="T75" fmla="*/ 111 h 182"/>
                <a:gd name="T76" fmla="*/ 50 w 512"/>
                <a:gd name="T77" fmla="*/ 20 h 182"/>
                <a:gd name="T78" fmla="*/ 50 w 512"/>
                <a:gd name="T79" fmla="*/ 2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182">
                  <a:moveTo>
                    <a:pt x="260" y="181"/>
                  </a:moveTo>
                  <a:lnTo>
                    <a:pt x="260" y="181"/>
                  </a:lnTo>
                  <a:cubicBezTo>
                    <a:pt x="190" y="181"/>
                    <a:pt x="130" y="181"/>
                    <a:pt x="90" y="170"/>
                  </a:cubicBezTo>
                  <a:cubicBezTo>
                    <a:pt x="70" y="161"/>
                    <a:pt x="50" y="161"/>
                    <a:pt x="40" y="151"/>
                  </a:cubicBezTo>
                  <a:cubicBezTo>
                    <a:pt x="10" y="141"/>
                    <a:pt x="0" y="130"/>
                    <a:pt x="0" y="11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0"/>
                    <a:pt x="10" y="0"/>
                    <a:pt x="30" y="0"/>
                  </a:cubicBezTo>
                  <a:lnTo>
                    <a:pt x="30" y="0"/>
                  </a:lnTo>
                  <a:cubicBezTo>
                    <a:pt x="40" y="0"/>
                    <a:pt x="50" y="0"/>
                    <a:pt x="50" y="10"/>
                  </a:cubicBezTo>
                  <a:cubicBezTo>
                    <a:pt x="50" y="20"/>
                    <a:pt x="70" y="20"/>
                    <a:pt x="110" y="30"/>
                  </a:cubicBezTo>
                  <a:cubicBezTo>
                    <a:pt x="140" y="40"/>
                    <a:pt x="190" y="40"/>
                    <a:pt x="241" y="40"/>
                  </a:cubicBezTo>
                  <a:cubicBezTo>
                    <a:pt x="250" y="40"/>
                    <a:pt x="260" y="40"/>
                    <a:pt x="271" y="40"/>
                  </a:cubicBezTo>
                  <a:cubicBezTo>
                    <a:pt x="321" y="40"/>
                    <a:pt x="371" y="40"/>
                    <a:pt x="401" y="30"/>
                  </a:cubicBezTo>
                  <a:cubicBezTo>
                    <a:pt x="451" y="20"/>
                    <a:pt x="461" y="20"/>
                    <a:pt x="461" y="10"/>
                  </a:cubicBezTo>
                  <a:cubicBezTo>
                    <a:pt x="471" y="0"/>
                    <a:pt x="471" y="0"/>
                    <a:pt x="481" y="0"/>
                  </a:cubicBezTo>
                  <a:lnTo>
                    <a:pt x="481" y="0"/>
                  </a:lnTo>
                  <a:cubicBezTo>
                    <a:pt x="501" y="0"/>
                    <a:pt x="511" y="10"/>
                    <a:pt x="511" y="20"/>
                  </a:cubicBezTo>
                  <a:lnTo>
                    <a:pt x="511" y="20"/>
                  </a:lnTo>
                  <a:lnTo>
                    <a:pt x="511" y="20"/>
                  </a:lnTo>
                  <a:lnTo>
                    <a:pt x="511" y="20"/>
                  </a:lnTo>
                  <a:cubicBezTo>
                    <a:pt x="511" y="111"/>
                    <a:pt x="511" y="111"/>
                    <a:pt x="511" y="111"/>
                  </a:cubicBezTo>
                  <a:cubicBezTo>
                    <a:pt x="511" y="151"/>
                    <a:pt x="461" y="161"/>
                    <a:pt x="421" y="170"/>
                  </a:cubicBezTo>
                  <a:cubicBezTo>
                    <a:pt x="381" y="181"/>
                    <a:pt x="321" y="181"/>
                    <a:pt x="260" y="181"/>
                  </a:cubicBezTo>
                  <a:close/>
                  <a:moveTo>
                    <a:pt x="50" y="111"/>
                  </a:moveTo>
                  <a:lnTo>
                    <a:pt x="50" y="111"/>
                  </a:lnTo>
                  <a:cubicBezTo>
                    <a:pt x="50" y="111"/>
                    <a:pt x="70" y="120"/>
                    <a:pt x="110" y="130"/>
                  </a:cubicBezTo>
                  <a:cubicBezTo>
                    <a:pt x="150" y="130"/>
                    <a:pt x="200" y="141"/>
                    <a:pt x="260" y="141"/>
                  </a:cubicBezTo>
                  <a:cubicBezTo>
                    <a:pt x="311" y="141"/>
                    <a:pt x="361" y="130"/>
                    <a:pt x="401" y="130"/>
                  </a:cubicBezTo>
                  <a:cubicBezTo>
                    <a:pt x="441" y="120"/>
                    <a:pt x="461" y="111"/>
                    <a:pt x="461" y="111"/>
                  </a:cubicBezTo>
                  <a:cubicBezTo>
                    <a:pt x="461" y="60"/>
                    <a:pt x="461" y="60"/>
                    <a:pt x="461" y="60"/>
                  </a:cubicBezTo>
                  <a:cubicBezTo>
                    <a:pt x="451" y="70"/>
                    <a:pt x="441" y="70"/>
                    <a:pt x="431" y="70"/>
                  </a:cubicBezTo>
                  <a:cubicBezTo>
                    <a:pt x="391" y="80"/>
                    <a:pt x="331" y="90"/>
                    <a:pt x="271" y="90"/>
                  </a:cubicBezTo>
                  <a:cubicBezTo>
                    <a:pt x="260" y="90"/>
                    <a:pt x="250" y="90"/>
                    <a:pt x="241" y="90"/>
                  </a:cubicBezTo>
                  <a:cubicBezTo>
                    <a:pt x="180" y="90"/>
                    <a:pt x="120" y="80"/>
                    <a:pt x="80" y="70"/>
                  </a:cubicBezTo>
                  <a:cubicBezTo>
                    <a:pt x="70" y="70"/>
                    <a:pt x="60" y="70"/>
                    <a:pt x="50" y="60"/>
                  </a:cubicBezTo>
                  <a:lnTo>
                    <a:pt x="50" y="111"/>
                  </a:lnTo>
                  <a:close/>
                  <a:moveTo>
                    <a:pt x="461" y="111"/>
                  </a:moveTo>
                  <a:lnTo>
                    <a:pt x="461" y="111"/>
                  </a:lnTo>
                  <a:close/>
                  <a:moveTo>
                    <a:pt x="50" y="20"/>
                  </a:moveTo>
                  <a:lnTo>
                    <a:pt x="5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8" name="Freeform 387">
              <a:extLst>
                <a:ext uri="{FF2B5EF4-FFF2-40B4-BE49-F238E27FC236}">
                  <a16:creationId xmlns:a16="http://schemas.microsoft.com/office/drawing/2014/main" id="{8AE246BA-8E13-CE42-87F3-743F5A10C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2662" y="9396616"/>
              <a:ext cx="458074" cy="173752"/>
            </a:xfrm>
            <a:custGeom>
              <a:avLst/>
              <a:gdLst>
                <a:gd name="T0" fmla="*/ 260 w 512"/>
                <a:gd name="T1" fmla="*/ 191 h 192"/>
                <a:gd name="T2" fmla="*/ 260 w 512"/>
                <a:gd name="T3" fmla="*/ 191 h 192"/>
                <a:gd name="T4" fmla="*/ 90 w 512"/>
                <a:gd name="T5" fmla="*/ 171 h 192"/>
                <a:gd name="T6" fmla="*/ 40 w 512"/>
                <a:gd name="T7" fmla="*/ 161 h 192"/>
                <a:gd name="T8" fmla="*/ 0 w 512"/>
                <a:gd name="T9" fmla="*/ 121 h 192"/>
                <a:gd name="T10" fmla="*/ 0 w 512"/>
                <a:gd name="T11" fmla="*/ 21 h 192"/>
                <a:gd name="T12" fmla="*/ 30 w 512"/>
                <a:gd name="T13" fmla="*/ 0 h 192"/>
                <a:gd name="T14" fmla="*/ 30 w 512"/>
                <a:gd name="T15" fmla="*/ 0 h 192"/>
                <a:gd name="T16" fmla="*/ 50 w 512"/>
                <a:gd name="T17" fmla="*/ 21 h 192"/>
                <a:gd name="T18" fmla="*/ 110 w 512"/>
                <a:gd name="T19" fmla="*/ 40 h 192"/>
                <a:gd name="T20" fmla="*/ 241 w 512"/>
                <a:gd name="T21" fmla="*/ 51 h 192"/>
                <a:gd name="T22" fmla="*/ 271 w 512"/>
                <a:gd name="T23" fmla="*/ 51 h 192"/>
                <a:gd name="T24" fmla="*/ 401 w 512"/>
                <a:gd name="T25" fmla="*/ 40 h 192"/>
                <a:gd name="T26" fmla="*/ 461 w 512"/>
                <a:gd name="T27" fmla="*/ 21 h 192"/>
                <a:gd name="T28" fmla="*/ 481 w 512"/>
                <a:gd name="T29" fmla="*/ 0 h 192"/>
                <a:gd name="T30" fmla="*/ 481 w 512"/>
                <a:gd name="T31" fmla="*/ 0 h 192"/>
                <a:gd name="T32" fmla="*/ 511 w 512"/>
                <a:gd name="T33" fmla="*/ 21 h 192"/>
                <a:gd name="T34" fmla="*/ 511 w 512"/>
                <a:gd name="T35" fmla="*/ 21 h 192"/>
                <a:gd name="T36" fmla="*/ 511 w 512"/>
                <a:gd name="T37" fmla="*/ 21 h 192"/>
                <a:gd name="T38" fmla="*/ 511 w 512"/>
                <a:gd name="T39" fmla="*/ 21 h 192"/>
                <a:gd name="T40" fmla="*/ 511 w 512"/>
                <a:gd name="T41" fmla="*/ 121 h 192"/>
                <a:gd name="T42" fmla="*/ 421 w 512"/>
                <a:gd name="T43" fmla="*/ 171 h 192"/>
                <a:gd name="T44" fmla="*/ 260 w 512"/>
                <a:gd name="T45" fmla="*/ 191 h 192"/>
                <a:gd name="T46" fmla="*/ 50 w 512"/>
                <a:gd name="T47" fmla="*/ 111 h 192"/>
                <a:gd name="T48" fmla="*/ 50 w 512"/>
                <a:gd name="T49" fmla="*/ 111 h 192"/>
                <a:gd name="T50" fmla="*/ 110 w 512"/>
                <a:gd name="T51" fmla="*/ 131 h 192"/>
                <a:gd name="T52" fmla="*/ 260 w 512"/>
                <a:gd name="T53" fmla="*/ 141 h 192"/>
                <a:gd name="T54" fmla="*/ 401 w 512"/>
                <a:gd name="T55" fmla="*/ 131 h 192"/>
                <a:gd name="T56" fmla="*/ 461 w 512"/>
                <a:gd name="T57" fmla="*/ 111 h 192"/>
                <a:gd name="T58" fmla="*/ 461 w 512"/>
                <a:gd name="T59" fmla="*/ 71 h 192"/>
                <a:gd name="T60" fmla="*/ 431 w 512"/>
                <a:gd name="T61" fmla="*/ 80 h 192"/>
                <a:gd name="T62" fmla="*/ 271 w 512"/>
                <a:gd name="T63" fmla="*/ 91 h 192"/>
                <a:gd name="T64" fmla="*/ 241 w 512"/>
                <a:gd name="T65" fmla="*/ 91 h 192"/>
                <a:gd name="T66" fmla="*/ 80 w 512"/>
                <a:gd name="T67" fmla="*/ 80 h 192"/>
                <a:gd name="T68" fmla="*/ 50 w 512"/>
                <a:gd name="T69" fmla="*/ 71 h 192"/>
                <a:gd name="T70" fmla="*/ 50 w 512"/>
                <a:gd name="T71" fmla="*/ 111 h 192"/>
                <a:gd name="T72" fmla="*/ 461 w 512"/>
                <a:gd name="T73" fmla="*/ 121 h 192"/>
                <a:gd name="T74" fmla="*/ 461 w 512"/>
                <a:gd name="T75" fmla="*/ 121 h 192"/>
                <a:gd name="T76" fmla="*/ 50 w 512"/>
                <a:gd name="T77" fmla="*/ 21 h 192"/>
                <a:gd name="T78" fmla="*/ 50 w 512"/>
                <a:gd name="T79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192">
                  <a:moveTo>
                    <a:pt x="260" y="191"/>
                  </a:moveTo>
                  <a:lnTo>
                    <a:pt x="260" y="191"/>
                  </a:lnTo>
                  <a:cubicBezTo>
                    <a:pt x="190" y="191"/>
                    <a:pt x="130" y="181"/>
                    <a:pt x="90" y="171"/>
                  </a:cubicBezTo>
                  <a:cubicBezTo>
                    <a:pt x="70" y="171"/>
                    <a:pt x="50" y="161"/>
                    <a:pt x="40" y="161"/>
                  </a:cubicBezTo>
                  <a:cubicBezTo>
                    <a:pt x="10" y="151"/>
                    <a:pt x="0" y="131"/>
                    <a:pt x="0" y="1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"/>
                    <a:pt x="10" y="0"/>
                    <a:pt x="30" y="0"/>
                  </a:cubicBezTo>
                  <a:lnTo>
                    <a:pt x="30" y="0"/>
                  </a:lnTo>
                  <a:cubicBezTo>
                    <a:pt x="40" y="0"/>
                    <a:pt x="50" y="11"/>
                    <a:pt x="50" y="21"/>
                  </a:cubicBezTo>
                  <a:cubicBezTo>
                    <a:pt x="50" y="21"/>
                    <a:pt x="70" y="30"/>
                    <a:pt x="110" y="40"/>
                  </a:cubicBezTo>
                  <a:cubicBezTo>
                    <a:pt x="140" y="40"/>
                    <a:pt x="190" y="51"/>
                    <a:pt x="241" y="51"/>
                  </a:cubicBezTo>
                  <a:cubicBezTo>
                    <a:pt x="250" y="51"/>
                    <a:pt x="260" y="51"/>
                    <a:pt x="271" y="51"/>
                  </a:cubicBezTo>
                  <a:cubicBezTo>
                    <a:pt x="321" y="51"/>
                    <a:pt x="371" y="40"/>
                    <a:pt x="401" y="40"/>
                  </a:cubicBezTo>
                  <a:cubicBezTo>
                    <a:pt x="451" y="30"/>
                    <a:pt x="461" y="21"/>
                    <a:pt x="461" y="21"/>
                  </a:cubicBezTo>
                  <a:cubicBezTo>
                    <a:pt x="471" y="11"/>
                    <a:pt x="471" y="0"/>
                    <a:pt x="481" y="0"/>
                  </a:cubicBezTo>
                  <a:lnTo>
                    <a:pt x="481" y="0"/>
                  </a:lnTo>
                  <a:cubicBezTo>
                    <a:pt x="501" y="0"/>
                    <a:pt x="511" y="11"/>
                    <a:pt x="511" y="21"/>
                  </a:cubicBezTo>
                  <a:lnTo>
                    <a:pt x="511" y="21"/>
                  </a:lnTo>
                  <a:lnTo>
                    <a:pt x="511" y="21"/>
                  </a:lnTo>
                  <a:lnTo>
                    <a:pt x="511" y="21"/>
                  </a:lnTo>
                  <a:cubicBezTo>
                    <a:pt x="511" y="121"/>
                    <a:pt x="511" y="121"/>
                    <a:pt x="511" y="121"/>
                  </a:cubicBezTo>
                  <a:cubicBezTo>
                    <a:pt x="511" y="151"/>
                    <a:pt x="461" y="161"/>
                    <a:pt x="421" y="171"/>
                  </a:cubicBezTo>
                  <a:cubicBezTo>
                    <a:pt x="381" y="181"/>
                    <a:pt x="321" y="191"/>
                    <a:pt x="260" y="191"/>
                  </a:cubicBezTo>
                  <a:close/>
                  <a:moveTo>
                    <a:pt x="50" y="111"/>
                  </a:moveTo>
                  <a:lnTo>
                    <a:pt x="50" y="111"/>
                  </a:lnTo>
                  <a:cubicBezTo>
                    <a:pt x="50" y="121"/>
                    <a:pt x="70" y="121"/>
                    <a:pt x="110" y="131"/>
                  </a:cubicBezTo>
                  <a:cubicBezTo>
                    <a:pt x="150" y="141"/>
                    <a:pt x="200" y="141"/>
                    <a:pt x="260" y="141"/>
                  </a:cubicBezTo>
                  <a:cubicBezTo>
                    <a:pt x="311" y="141"/>
                    <a:pt x="361" y="141"/>
                    <a:pt x="401" y="131"/>
                  </a:cubicBezTo>
                  <a:cubicBezTo>
                    <a:pt x="441" y="121"/>
                    <a:pt x="461" y="121"/>
                    <a:pt x="461" y="111"/>
                  </a:cubicBezTo>
                  <a:cubicBezTo>
                    <a:pt x="461" y="71"/>
                    <a:pt x="461" y="71"/>
                    <a:pt x="461" y="71"/>
                  </a:cubicBezTo>
                  <a:cubicBezTo>
                    <a:pt x="451" y="71"/>
                    <a:pt x="441" y="71"/>
                    <a:pt x="431" y="80"/>
                  </a:cubicBezTo>
                  <a:cubicBezTo>
                    <a:pt x="391" y="91"/>
                    <a:pt x="331" y="91"/>
                    <a:pt x="271" y="91"/>
                  </a:cubicBezTo>
                  <a:cubicBezTo>
                    <a:pt x="260" y="91"/>
                    <a:pt x="250" y="91"/>
                    <a:pt x="241" y="91"/>
                  </a:cubicBezTo>
                  <a:cubicBezTo>
                    <a:pt x="180" y="91"/>
                    <a:pt x="120" y="91"/>
                    <a:pt x="80" y="80"/>
                  </a:cubicBezTo>
                  <a:cubicBezTo>
                    <a:pt x="70" y="71"/>
                    <a:pt x="60" y="71"/>
                    <a:pt x="50" y="71"/>
                  </a:cubicBezTo>
                  <a:lnTo>
                    <a:pt x="50" y="111"/>
                  </a:lnTo>
                  <a:close/>
                  <a:moveTo>
                    <a:pt x="461" y="121"/>
                  </a:moveTo>
                  <a:lnTo>
                    <a:pt x="461" y="121"/>
                  </a:lnTo>
                  <a:close/>
                  <a:moveTo>
                    <a:pt x="50" y="21"/>
                  </a:moveTo>
                  <a:lnTo>
                    <a:pt x="50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9" name="Freeform 388">
              <a:extLst>
                <a:ext uri="{FF2B5EF4-FFF2-40B4-BE49-F238E27FC236}">
                  <a16:creationId xmlns:a16="http://schemas.microsoft.com/office/drawing/2014/main" id="{829D7E0D-3F8A-1A45-B669-113DB7CD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2662" y="9143886"/>
              <a:ext cx="458074" cy="161907"/>
            </a:xfrm>
            <a:custGeom>
              <a:avLst/>
              <a:gdLst>
                <a:gd name="T0" fmla="*/ 260 w 512"/>
                <a:gd name="T1" fmla="*/ 180 h 181"/>
                <a:gd name="T2" fmla="*/ 260 w 512"/>
                <a:gd name="T3" fmla="*/ 180 h 181"/>
                <a:gd name="T4" fmla="*/ 90 w 512"/>
                <a:gd name="T5" fmla="*/ 170 h 181"/>
                <a:gd name="T6" fmla="*/ 40 w 512"/>
                <a:gd name="T7" fmla="*/ 150 h 181"/>
                <a:gd name="T8" fmla="*/ 0 w 512"/>
                <a:gd name="T9" fmla="*/ 110 h 181"/>
                <a:gd name="T10" fmla="*/ 0 w 512"/>
                <a:gd name="T11" fmla="*/ 20 h 181"/>
                <a:gd name="T12" fmla="*/ 30 w 512"/>
                <a:gd name="T13" fmla="*/ 0 h 181"/>
                <a:gd name="T14" fmla="*/ 30 w 512"/>
                <a:gd name="T15" fmla="*/ 0 h 181"/>
                <a:gd name="T16" fmla="*/ 50 w 512"/>
                <a:gd name="T17" fmla="*/ 10 h 181"/>
                <a:gd name="T18" fmla="*/ 110 w 512"/>
                <a:gd name="T19" fmla="*/ 30 h 181"/>
                <a:gd name="T20" fmla="*/ 241 w 512"/>
                <a:gd name="T21" fmla="*/ 40 h 181"/>
                <a:gd name="T22" fmla="*/ 271 w 512"/>
                <a:gd name="T23" fmla="*/ 40 h 181"/>
                <a:gd name="T24" fmla="*/ 401 w 512"/>
                <a:gd name="T25" fmla="*/ 30 h 181"/>
                <a:gd name="T26" fmla="*/ 461 w 512"/>
                <a:gd name="T27" fmla="*/ 10 h 181"/>
                <a:gd name="T28" fmla="*/ 481 w 512"/>
                <a:gd name="T29" fmla="*/ 0 h 181"/>
                <a:gd name="T30" fmla="*/ 481 w 512"/>
                <a:gd name="T31" fmla="*/ 0 h 181"/>
                <a:gd name="T32" fmla="*/ 511 w 512"/>
                <a:gd name="T33" fmla="*/ 20 h 181"/>
                <a:gd name="T34" fmla="*/ 511 w 512"/>
                <a:gd name="T35" fmla="*/ 20 h 181"/>
                <a:gd name="T36" fmla="*/ 511 w 512"/>
                <a:gd name="T37" fmla="*/ 20 h 181"/>
                <a:gd name="T38" fmla="*/ 511 w 512"/>
                <a:gd name="T39" fmla="*/ 20 h 181"/>
                <a:gd name="T40" fmla="*/ 511 w 512"/>
                <a:gd name="T41" fmla="*/ 110 h 181"/>
                <a:gd name="T42" fmla="*/ 421 w 512"/>
                <a:gd name="T43" fmla="*/ 170 h 181"/>
                <a:gd name="T44" fmla="*/ 260 w 512"/>
                <a:gd name="T45" fmla="*/ 180 h 181"/>
                <a:gd name="T46" fmla="*/ 50 w 512"/>
                <a:gd name="T47" fmla="*/ 110 h 181"/>
                <a:gd name="T48" fmla="*/ 50 w 512"/>
                <a:gd name="T49" fmla="*/ 110 h 181"/>
                <a:gd name="T50" fmla="*/ 110 w 512"/>
                <a:gd name="T51" fmla="*/ 130 h 181"/>
                <a:gd name="T52" fmla="*/ 260 w 512"/>
                <a:gd name="T53" fmla="*/ 140 h 181"/>
                <a:gd name="T54" fmla="*/ 401 w 512"/>
                <a:gd name="T55" fmla="*/ 130 h 181"/>
                <a:gd name="T56" fmla="*/ 461 w 512"/>
                <a:gd name="T57" fmla="*/ 110 h 181"/>
                <a:gd name="T58" fmla="*/ 461 w 512"/>
                <a:gd name="T59" fmla="*/ 60 h 181"/>
                <a:gd name="T60" fmla="*/ 431 w 512"/>
                <a:gd name="T61" fmla="*/ 70 h 181"/>
                <a:gd name="T62" fmla="*/ 271 w 512"/>
                <a:gd name="T63" fmla="*/ 90 h 181"/>
                <a:gd name="T64" fmla="*/ 241 w 512"/>
                <a:gd name="T65" fmla="*/ 90 h 181"/>
                <a:gd name="T66" fmla="*/ 80 w 512"/>
                <a:gd name="T67" fmla="*/ 70 h 181"/>
                <a:gd name="T68" fmla="*/ 50 w 512"/>
                <a:gd name="T69" fmla="*/ 60 h 181"/>
                <a:gd name="T70" fmla="*/ 50 w 512"/>
                <a:gd name="T71" fmla="*/ 110 h 181"/>
                <a:gd name="T72" fmla="*/ 461 w 512"/>
                <a:gd name="T73" fmla="*/ 110 h 181"/>
                <a:gd name="T74" fmla="*/ 461 w 512"/>
                <a:gd name="T75" fmla="*/ 110 h 181"/>
                <a:gd name="T76" fmla="*/ 50 w 512"/>
                <a:gd name="T77" fmla="*/ 20 h 181"/>
                <a:gd name="T78" fmla="*/ 50 w 512"/>
                <a:gd name="T79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181">
                  <a:moveTo>
                    <a:pt x="260" y="180"/>
                  </a:moveTo>
                  <a:lnTo>
                    <a:pt x="260" y="180"/>
                  </a:lnTo>
                  <a:cubicBezTo>
                    <a:pt x="190" y="180"/>
                    <a:pt x="130" y="180"/>
                    <a:pt x="90" y="170"/>
                  </a:cubicBezTo>
                  <a:cubicBezTo>
                    <a:pt x="70" y="160"/>
                    <a:pt x="50" y="160"/>
                    <a:pt x="40" y="150"/>
                  </a:cubicBezTo>
                  <a:cubicBezTo>
                    <a:pt x="10" y="140"/>
                    <a:pt x="0" y="130"/>
                    <a:pt x="0" y="11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10" y="0"/>
                    <a:pt x="30" y="0"/>
                  </a:cubicBezTo>
                  <a:lnTo>
                    <a:pt x="30" y="0"/>
                  </a:lnTo>
                  <a:cubicBezTo>
                    <a:pt x="40" y="0"/>
                    <a:pt x="50" y="0"/>
                    <a:pt x="50" y="10"/>
                  </a:cubicBezTo>
                  <a:cubicBezTo>
                    <a:pt x="50" y="20"/>
                    <a:pt x="70" y="20"/>
                    <a:pt x="110" y="30"/>
                  </a:cubicBezTo>
                  <a:cubicBezTo>
                    <a:pt x="140" y="40"/>
                    <a:pt x="190" y="40"/>
                    <a:pt x="241" y="40"/>
                  </a:cubicBezTo>
                  <a:cubicBezTo>
                    <a:pt x="250" y="40"/>
                    <a:pt x="260" y="40"/>
                    <a:pt x="271" y="40"/>
                  </a:cubicBezTo>
                  <a:cubicBezTo>
                    <a:pt x="321" y="40"/>
                    <a:pt x="371" y="40"/>
                    <a:pt x="401" y="30"/>
                  </a:cubicBezTo>
                  <a:cubicBezTo>
                    <a:pt x="451" y="20"/>
                    <a:pt x="461" y="20"/>
                    <a:pt x="461" y="10"/>
                  </a:cubicBezTo>
                  <a:cubicBezTo>
                    <a:pt x="471" y="0"/>
                    <a:pt x="471" y="0"/>
                    <a:pt x="481" y="0"/>
                  </a:cubicBezTo>
                  <a:lnTo>
                    <a:pt x="481" y="0"/>
                  </a:lnTo>
                  <a:cubicBezTo>
                    <a:pt x="501" y="0"/>
                    <a:pt x="511" y="10"/>
                    <a:pt x="511" y="20"/>
                  </a:cubicBezTo>
                  <a:lnTo>
                    <a:pt x="511" y="20"/>
                  </a:lnTo>
                  <a:lnTo>
                    <a:pt x="511" y="20"/>
                  </a:lnTo>
                  <a:lnTo>
                    <a:pt x="511" y="20"/>
                  </a:lnTo>
                  <a:cubicBezTo>
                    <a:pt x="511" y="110"/>
                    <a:pt x="511" y="110"/>
                    <a:pt x="511" y="110"/>
                  </a:cubicBezTo>
                  <a:cubicBezTo>
                    <a:pt x="511" y="150"/>
                    <a:pt x="461" y="160"/>
                    <a:pt x="421" y="170"/>
                  </a:cubicBezTo>
                  <a:cubicBezTo>
                    <a:pt x="381" y="180"/>
                    <a:pt x="321" y="180"/>
                    <a:pt x="260" y="180"/>
                  </a:cubicBezTo>
                  <a:close/>
                  <a:moveTo>
                    <a:pt x="50" y="110"/>
                  </a:moveTo>
                  <a:lnTo>
                    <a:pt x="50" y="110"/>
                  </a:lnTo>
                  <a:cubicBezTo>
                    <a:pt x="50" y="110"/>
                    <a:pt x="70" y="120"/>
                    <a:pt x="110" y="130"/>
                  </a:cubicBezTo>
                  <a:cubicBezTo>
                    <a:pt x="150" y="130"/>
                    <a:pt x="200" y="140"/>
                    <a:pt x="260" y="140"/>
                  </a:cubicBezTo>
                  <a:cubicBezTo>
                    <a:pt x="311" y="140"/>
                    <a:pt x="361" y="130"/>
                    <a:pt x="401" y="130"/>
                  </a:cubicBezTo>
                  <a:cubicBezTo>
                    <a:pt x="441" y="120"/>
                    <a:pt x="461" y="110"/>
                    <a:pt x="461" y="110"/>
                  </a:cubicBezTo>
                  <a:cubicBezTo>
                    <a:pt x="461" y="60"/>
                    <a:pt x="461" y="60"/>
                    <a:pt x="461" y="60"/>
                  </a:cubicBezTo>
                  <a:cubicBezTo>
                    <a:pt x="451" y="70"/>
                    <a:pt x="441" y="70"/>
                    <a:pt x="431" y="70"/>
                  </a:cubicBezTo>
                  <a:cubicBezTo>
                    <a:pt x="391" y="80"/>
                    <a:pt x="331" y="90"/>
                    <a:pt x="271" y="90"/>
                  </a:cubicBezTo>
                  <a:cubicBezTo>
                    <a:pt x="260" y="90"/>
                    <a:pt x="250" y="90"/>
                    <a:pt x="241" y="90"/>
                  </a:cubicBezTo>
                  <a:cubicBezTo>
                    <a:pt x="180" y="90"/>
                    <a:pt x="120" y="80"/>
                    <a:pt x="80" y="70"/>
                  </a:cubicBezTo>
                  <a:cubicBezTo>
                    <a:pt x="70" y="70"/>
                    <a:pt x="60" y="70"/>
                    <a:pt x="50" y="60"/>
                  </a:cubicBezTo>
                  <a:lnTo>
                    <a:pt x="50" y="110"/>
                  </a:lnTo>
                  <a:close/>
                  <a:moveTo>
                    <a:pt x="461" y="110"/>
                  </a:moveTo>
                  <a:lnTo>
                    <a:pt x="461" y="110"/>
                  </a:lnTo>
                  <a:close/>
                  <a:moveTo>
                    <a:pt x="50" y="20"/>
                  </a:moveTo>
                  <a:lnTo>
                    <a:pt x="5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0" name="Freeform 389">
              <a:extLst>
                <a:ext uri="{FF2B5EF4-FFF2-40B4-BE49-F238E27FC236}">
                  <a16:creationId xmlns:a16="http://schemas.microsoft.com/office/drawing/2014/main" id="{1D847A21-40B2-8741-B88A-E4350EBDB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2662" y="9009622"/>
              <a:ext cx="458074" cy="126365"/>
            </a:xfrm>
            <a:custGeom>
              <a:avLst/>
              <a:gdLst>
                <a:gd name="T0" fmla="*/ 260 w 512"/>
                <a:gd name="T1" fmla="*/ 141 h 142"/>
                <a:gd name="T2" fmla="*/ 260 w 512"/>
                <a:gd name="T3" fmla="*/ 141 h 142"/>
                <a:gd name="T4" fmla="*/ 241 w 512"/>
                <a:gd name="T5" fmla="*/ 141 h 142"/>
                <a:gd name="T6" fmla="*/ 80 w 512"/>
                <a:gd name="T7" fmla="*/ 131 h 142"/>
                <a:gd name="T8" fmla="*/ 0 w 512"/>
                <a:gd name="T9" fmla="*/ 70 h 142"/>
                <a:gd name="T10" fmla="*/ 90 w 512"/>
                <a:gd name="T11" fmla="*/ 20 h 142"/>
                <a:gd name="T12" fmla="*/ 260 w 512"/>
                <a:gd name="T13" fmla="*/ 0 h 142"/>
                <a:gd name="T14" fmla="*/ 421 w 512"/>
                <a:gd name="T15" fmla="*/ 20 h 142"/>
                <a:gd name="T16" fmla="*/ 481 w 512"/>
                <a:gd name="T17" fmla="*/ 30 h 142"/>
                <a:gd name="T18" fmla="*/ 511 w 512"/>
                <a:gd name="T19" fmla="*/ 70 h 142"/>
                <a:gd name="T20" fmla="*/ 431 w 512"/>
                <a:gd name="T21" fmla="*/ 131 h 142"/>
                <a:gd name="T22" fmla="*/ 271 w 512"/>
                <a:gd name="T23" fmla="*/ 141 h 142"/>
                <a:gd name="T24" fmla="*/ 260 w 512"/>
                <a:gd name="T25" fmla="*/ 141 h 142"/>
                <a:gd name="T26" fmla="*/ 60 w 512"/>
                <a:gd name="T27" fmla="*/ 70 h 142"/>
                <a:gd name="T28" fmla="*/ 60 w 512"/>
                <a:gd name="T29" fmla="*/ 70 h 142"/>
                <a:gd name="T30" fmla="*/ 110 w 512"/>
                <a:gd name="T31" fmla="*/ 91 h 142"/>
                <a:gd name="T32" fmla="*/ 241 w 512"/>
                <a:gd name="T33" fmla="*/ 101 h 142"/>
                <a:gd name="T34" fmla="*/ 271 w 512"/>
                <a:gd name="T35" fmla="*/ 101 h 142"/>
                <a:gd name="T36" fmla="*/ 401 w 512"/>
                <a:gd name="T37" fmla="*/ 91 h 142"/>
                <a:gd name="T38" fmla="*/ 451 w 512"/>
                <a:gd name="T39" fmla="*/ 70 h 142"/>
                <a:gd name="T40" fmla="*/ 401 w 512"/>
                <a:gd name="T41" fmla="*/ 60 h 142"/>
                <a:gd name="T42" fmla="*/ 260 w 512"/>
                <a:gd name="T43" fmla="*/ 50 h 142"/>
                <a:gd name="T44" fmla="*/ 110 w 512"/>
                <a:gd name="T45" fmla="*/ 60 h 142"/>
                <a:gd name="T46" fmla="*/ 60 w 512"/>
                <a:gd name="T47" fmla="*/ 70 h 142"/>
                <a:gd name="T48" fmla="*/ 461 w 512"/>
                <a:gd name="T49" fmla="*/ 81 h 142"/>
                <a:gd name="T50" fmla="*/ 461 w 512"/>
                <a:gd name="T51" fmla="*/ 8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2" h="142">
                  <a:moveTo>
                    <a:pt x="260" y="141"/>
                  </a:moveTo>
                  <a:lnTo>
                    <a:pt x="260" y="141"/>
                  </a:lnTo>
                  <a:cubicBezTo>
                    <a:pt x="250" y="141"/>
                    <a:pt x="241" y="141"/>
                    <a:pt x="241" y="141"/>
                  </a:cubicBezTo>
                  <a:cubicBezTo>
                    <a:pt x="180" y="141"/>
                    <a:pt x="120" y="141"/>
                    <a:pt x="80" y="131"/>
                  </a:cubicBezTo>
                  <a:cubicBezTo>
                    <a:pt x="50" y="121"/>
                    <a:pt x="0" y="110"/>
                    <a:pt x="0" y="70"/>
                  </a:cubicBezTo>
                  <a:cubicBezTo>
                    <a:pt x="0" y="41"/>
                    <a:pt x="50" y="30"/>
                    <a:pt x="90" y="20"/>
                  </a:cubicBezTo>
                  <a:cubicBezTo>
                    <a:pt x="130" y="10"/>
                    <a:pt x="190" y="0"/>
                    <a:pt x="260" y="0"/>
                  </a:cubicBezTo>
                  <a:cubicBezTo>
                    <a:pt x="321" y="0"/>
                    <a:pt x="381" y="10"/>
                    <a:pt x="421" y="20"/>
                  </a:cubicBezTo>
                  <a:cubicBezTo>
                    <a:pt x="451" y="20"/>
                    <a:pt x="461" y="30"/>
                    <a:pt x="481" y="30"/>
                  </a:cubicBezTo>
                  <a:cubicBezTo>
                    <a:pt x="501" y="41"/>
                    <a:pt x="511" y="60"/>
                    <a:pt x="511" y="70"/>
                  </a:cubicBezTo>
                  <a:cubicBezTo>
                    <a:pt x="511" y="110"/>
                    <a:pt x="461" y="121"/>
                    <a:pt x="431" y="131"/>
                  </a:cubicBezTo>
                  <a:cubicBezTo>
                    <a:pt x="391" y="141"/>
                    <a:pt x="331" y="141"/>
                    <a:pt x="271" y="141"/>
                  </a:cubicBezTo>
                  <a:lnTo>
                    <a:pt x="260" y="141"/>
                  </a:lnTo>
                  <a:close/>
                  <a:moveTo>
                    <a:pt x="60" y="70"/>
                  </a:moveTo>
                  <a:lnTo>
                    <a:pt x="60" y="70"/>
                  </a:lnTo>
                  <a:cubicBezTo>
                    <a:pt x="70" y="81"/>
                    <a:pt x="80" y="81"/>
                    <a:pt x="110" y="91"/>
                  </a:cubicBezTo>
                  <a:cubicBezTo>
                    <a:pt x="140" y="91"/>
                    <a:pt x="190" y="101"/>
                    <a:pt x="241" y="101"/>
                  </a:cubicBezTo>
                  <a:cubicBezTo>
                    <a:pt x="250" y="101"/>
                    <a:pt x="260" y="101"/>
                    <a:pt x="271" y="101"/>
                  </a:cubicBezTo>
                  <a:cubicBezTo>
                    <a:pt x="321" y="101"/>
                    <a:pt x="371" y="91"/>
                    <a:pt x="401" y="91"/>
                  </a:cubicBezTo>
                  <a:cubicBezTo>
                    <a:pt x="431" y="81"/>
                    <a:pt x="441" y="81"/>
                    <a:pt x="451" y="70"/>
                  </a:cubicBezTo>
                  <a:cubicBezTo>
                    <a:pt x="441" y="70"/>
                    <a:pt x="431" y="60"/>
                    <a:pt x="401" y="60"/>
                  </a:cubicBezTo>
                  <a:cubicBezTo>
                    <a:pt x="361" y="50"/>
                    <a:pt x="311" y="50"/>
                    <a:pt x="260" y="50"/>
                  </a:cubicBezTo>
                  <a:cubicBezTo>
                    <a:pt x="200" y="50"/>
                    <a:pt x="150" y="50"/>
                    <a:pt x="110" y="60"/>
                  </a:cubicBezTo>
                  <a:cubicBezTo>
                    <a:pt x="80" y="60"/>
                    <a:pt x="70" y="70"/>
                    <a:pt x="60" y="70"/>
                  </a:cubicBezTo>
                  <a:close/>
                  <a:moveTo>
                    <a:pt x="461" y="81"/>
                  </a:moveTo>
                  <a:lnTo>
                    <a:pt x="461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1" name="Freeform 390">
              <a:extLst>
                <a:ext uri="{FF2B5EF4-FFF2-40B4-BE49-F238E27FC236}">
                  <a16:creationId xmlns:a16="http://schemas.microsoft.com/office/drawing/2014/main" id="{BC97165C-C47C-9F47-845D-674CB7987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2662" y="9053062"/>
              <a:ext cx="458074" cy="173752"/>
            </a:xfrm>
            <a:custGeom>
              <a:avLst/>
              <a:gdLst>
                <a:gd name="T0" fmla="*/ 260 w 512"/>
                <a:gd name="T1" fmla="*/ 191 h 192"/>
                <a:gd name="T2" fmla="*/ 260 w 512"/>
                <a:gd name="T3" fmla="*/ 191 h 192"/>
                <a:gd name="T4" fmla="*/ 90 w 512"/>
                <a:gd name="T5" fmla="*/ 171 h 192"/>
                <a:gd name="T6" fmla="*/ 40 w 512"/>
                <a:gd name="T7" fmla="*/ 161 h 192"/>
                <a:gd name="T8" fmla="*/ 0 w 512"/>
                <a:gd name="T9" fmla="*/ 121 h 192"/>
                <a:gd name="T10" fmla="*/ 0 w 512"/>
                <a:gd name="T11" fmla="*/ 20 h 192"/>
                <a:gd name="T12" fmla="*/ 30 w 512"/>
                <a:gd name="T13" fmla="*/ 0 h 192"/>
                <a:gd name="T14" fmla="*/ 30 w 512"/>
                <a:gd name="T15" fmla="*/ 0 h 192"/>
                <a:gd name="T16" fmla="*/ 50 w 512"/>
                <a:gd name="T17" fmla="*/ 20 h 192"/>
                <a:gd name="T18" fmla="*/ 110 w 512"/>
                <a:gd name="T19" fmla="*/ 41 h 192"/>
                <a:gd name="T20" fmla="*/ 241 w 512"/>
                <a:gd name="T21" fmla="*/ 51 h 192"/>
                <a:gd name="T22" fmla="*/ 271 w 512"/>
                <a:gd name="T23" fmla="*/ 51 h 192"/>
                <a:gd name="T24" fmla="*/ 401 w 512"/>
                <a:gd name="T25" fmla="*/ 41 h 192"/>
                <a:gd name="T26" fmla="*/ 461 w 512"/>
                <a:gd name="T27" fmla="*/ 20 h 192"/>
                <a:gd name="T28" fmla="*/ 481 w 512"/>
                <a:gd name="T29" fmla="*/ 0 h 192"/>
                <a:gd name="T30" fmla="*/ 481 w 512"/>
                <a:gd name="T31" fmla="*/ 0 h 192"/>
                <a:gd name="T32" fmla="*/ 511 w 512"/>
                <a:gd name="T33" fmla="*/ 20 h 192"/>
                <a:gd name="T34" fmla="*/ 511 w 512"/>
                <a:gd name="T35" fmla="*/ 20 h 192"/>
                <a:gd name="T36" fmla="*/ 511 w 512"/>
                <a:gd name="T37" fmla="*/ 20 h 192"/>
                <a:gd name="T38" fmla="*/ 511 w 512"/>
                <a:gd name="T39" fmla="*/ 20 h 192"/>
                <a:gd name="T40" fmla="*/ 511 w 512"/>
                <a:gd name="T41" fmla="*/ 121 h 192"/>
                <a:gd name="T42" fmla="*/ 421 w 512"/>
                <a:gd name="T43" fmla="*/ 171 h 192"/>
                <a:gd name="T44" fmla="*/ 260 w 512"/>
                <a:gd name="T45" fmla="*/ 191 h 192"/>
                <a:gd name="T46" fmla="*/ 50 w 512"/>
                <a:gd name="T47" fmla="*/ 111 h 192"/>
                <a:gd name="T48" fmla="*/ 50 w 512"/>
                <a:gd name="T49" fmla="*/ 111 h 192"/>
                <a:gd name="T50" fmla="*/ 110 w 512"/>
                <a:gd name="T51" fmla="*/ 131 h 192"/>
                <a:gd name="T52" fmla="*/ 260 w 512"/>
                <a:gd name="T53" fmla="*/ 141 h 192"/>
                <a:gd name="T54" fmla="*/ 401 w 512"/>
                <a:gd name="T55" fmla="*/ 131 h 192"/>
                <a:gd name="T56" fmla="*/ 461 w 512"/>
                <a:gd name="T57" fmla="*/ 111 h 192"/>
                <a:gd name="T58" fmla="*/ 461 w 512"/>
                <a:gd name="T59" fmla="*/ 71 h 192"/>
                <a:gd name="T60" fmla="*/ 431 w 512"/>
                <a:gd name="T61" fmla="*/ 81 h 192"/>
                <a:gd name="T62" fmla="*/ 271 w 512"/>
                <a:gd name="T63" fmla="*/ 91 h 192"/>
                <a:gd name="T64" fmla="*/ 241 w 512"/>
                <a:gd name="T65" fmla="*/ 91 h 192"/>
                <a:gd name="T66" fmla="*/ 80 w 512"/>
                <a:gd name="T67" fmla="*/ 81 h 192"/>
                <a:gd name="T68" fmla="*/ 50 w 512"/>
                <a:gd name="T69" fmla="*/ 71 h 192"/>
                <a:gd name="T70" fmla="*/ 50 w 512"/>
                <a:gd name="T71" fmla="*/ 111 h 192"/>
                <a:gd name="T72" fmla="*/ 461 w 512"/>
                <a:gd name="T73" fmla="*/ 121 h 192"/>
                <a:gd name="T74" fmla="*/ 461 w 512"/>
                <a:gd name="T75" fmla="*/ 121 h 192"/>
                <a:gd name="T76" fmla="*/ 50 w 512"/>
                <a:gd name="T77" fmla="*/ 20 h 192"/>
                <a:gd name="T78" fmla="*/ 50 w 512"/>
                <a:gd name="T79" fmla="*/ 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192">
                  <a:moveTo>
                    <a:pt x="260" y="191"/>
                  </a:moveTo>
                  <a:lnTo>
                    <a:pt x="260" y="191"/>
                  </a:lnTo>
                  <a:cubicBezTo>
                    <a:pt x="190" y="191"/>
                    <a:pt x="130" y="181"/>
                    <a:pt x="90" y="171"/>
                  </a:cubicBezTo>
                  <a:cubicBezTo>
                    <a:pt x="70" y="171"/>
                    <a:pt x="50" y="161"/>
                    <a:pt x="40" y="161"/>
                  </a:cubicBezTo>
                  <a:cubicBezTo>
                    <a:pt x="10" y="151"/>
                    <a:pt x="0" y="131"/>
                    <a:pt x="0" y="1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10" y="0"/>
                    <a:pt x="30" y="0"/>
                  </a:cubicBezTo>
                  <a:lnTo>
                    <a:pt x="30" y="0"/>
                  </a:lnTo>
                  <a:cubicBezTo>
                    <a:pt x="40" y="0"/>
                    <a:pt x="50" y="10"/>
                    <a:pt x="50" y="20"/>
                  </a:cubicBezTo>
                  <a:cubicBezTo>
                    <a:pt x="50" y="20"/>
                    <a:pt x="70" y="31"/>
                    <a:pt x="110" y="41"/>
                  </a:cubicBezTo>
                  <a:cubicBezTo>
                    <a:pt x="140" y="41"/>
                    <a:pt x="190" y="51"/>
                    <a:pt x="241" y="51"/>
                  </a:cubicBezTo>
                  <a:cubicBezTo>
                    <a:pt x="250" y="51"/>
                    <a:pt x="260" y="51"/>
                    <a:pt x="271" y="51"/>
                  </a:cubicBezTo>
                  <a:cubicBezTo>
                    <a:pt x="321" y="51"/>
                    <a:pt x="371" y="41"/>
                    <a:pt x="401" y="41"/>
                  </a:cubicBezTo>
                  <a:cubicBezTo>
                    <a:pt x="451" y="31"/>
                    <a:pt x="461" y="20"/>
                    <a:pt x="461" y="20"/>
                  </a:cubicBezTo>
                  <a:cubicBezTo>
                    <a:pt x="471" y="10"/>
                    <a:pt x="471" y="0"/>
                    <a:pt x="481" y="0"/>
                  </a:cubicBezTo>
                  <a:lnTo>
                    <a:pt x="481" y="0"/>
                  </a:lnTo>
                  <a:cubicBezTo>
                    <a:pt x="501" y="0"/>
                    <a:pt x="511" y="10"/>
                    <a:pt x="511" y="20"/>
                  </a:cubicBezTo>
                  <a:lnTo>
                    <a:pt x="511" y="20"/>
                  </a:lnTo>
                  <a:lnTo>
                    <a:pt x="511" y="20"/>
                  </a:lnTo>
                  <a:lnTo>
                    <a:pt x="511" y="20"/>
                  </a:lnTo>
                  <a:cubicBezTo>
                    <a:pt x="511" y="121"/>
                    <a:pt x="511" y="121"/>
                    <a:pt x="511" y="121"/>
                  </a:cubicBezTo>
                  <a:cubicBezTo>
                    <a:pt x="511" y="151"/>
                    <a:pt x="461" y="171"/>
                    <a:pt x="421" y="171"/>
                  </a:cubicBezTo>
                  <a:cubicBezTo>
                    <a:pt x="381" y="181"/>
                    <a:pt x="321" y="191"/>
                    <a:pt x="260" y="191"/>
                  </a:cubicBezTo>
                  <a:close/>
                  <a:moveTo>
                    <a:pt x="50" y="111"/>
                  </a:moveTo>
                  <a:lnTo>
                    <a:pt x="50" y="111"/>
                  </a:lnTo>
                  <a:cubicBezTo>
                    <a:pt x="50" y="121"/>
                    <a:pt x="70" y="121"/>
                    <a:pt x="110" y="131"/>
                  </a:cubicBezTo>
                  <a:cubicBezTo>
                    <a:pt x="150" y="141"/>
                    <a:pt x="200" y="141"/>
                    <a:pt x="260" y="141"/>
                  </a:cubicBezTo>
                  <a:cubicBezTo>
                    <a:pt x="311" y="141"/>
                    <a:pt x="361" y="141"/>
                    <a:pt x="401" y="131"/>
                  </a:cubicBezTo>
                  <a:cubicBezTo>
                    <a:pt x="441" y="121"/>
                    <a:pt x="461" y="121"/>
                    <a:pt x="461" y="111"/>
                  </a:cubicBezTo>
                  <a:cubicBezTo>
                    <a:pt x="461" y="71"/>
                    <a:pt x="461" y="71"/>
                    <a:pt x="461" y="71"/>
                  </a:cubicBezTo>
                  <a:cubicBezTo>
                    <a:pt x="451" y="71"/>
                    <a:pt x="441" y="81"/>
                    <a:pt x="431" y="81"/>
                  </a:cubicBezTo>
                  <a:cubicBezTo>
                    <a:pt x="391" y="91"/>
                    <a:pt x="331" y="91"/>
                    <a:pt x="271" y="91"/>
                  </a:cubicBezTo>
                  <a:cubicBezTo>
                    <a:pt x="260" y="91"/>
                    <a:pt x="250" y="91"/>
                    <a:pt x="241" y="91"/>
                  </a:cubicBezTo>
                  <a:cubicBezTo>
                    <a:pt x="180" y="91"/>
                    <a:pt x="120" y="91"/>
                    <a:pt x="80" y="81"/>
                  </a:cubicBezTo>
                  <a:cubicBezTo>
                    <a:pt x="70" y="81"/>
                    <a:pt x="60" y="71"/>
                    <a:pt x="50" y="71"/>
                  </a:cubicBezTo>
                  <a:lnTo>
                    <a:pt x="50" y="111"/>
                  </a:lnTo>
                  <a:close/>
                  <a:moveTo>
                    <a:pt x="461" y="121"/>
                  </a:moveTo>
                  <a:lnTo>
                    <a:pt x="461" y="121"/>
                  </a:lnTo>
                  <a:close/>
                  <a:moveTo>
                    <a:pt x="50" y="20"/>
                  </a:moveTo>
                  <a:lnTo>
                    <a:pt x="5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2" name="Freeform 391">
              <a:extLst>
                <a:ext uri="{FF2B5EF4-FFF2-40B4-BE49-F238E27FC236}">
                  <a16:creationId xmlns:a16="http://schemas.microsoft.com/office/drawing/2014/main" id="{18EC7252-43CD-E048-AA34-9CD94D8AB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3250" y="9396616"/>
              <a:ext cx="450176" cy="173752"/>
            </a:xfrm>
            <a:custGeom>
              <a:avLst/>
              <a:gdLst>
                <a:gd name="T0" fmla="*/ 250 w 502"/>
                <a:gd name="T1" fmla="*/ 191 h 192"/>
                <a:gd name="T2" fmla="*/ 250 w 502"/>
                <a:gd name="T3" fmla="*/ 191 h 192"/>
                <a:gd name="T4" fmla="*/ 80 w 502"/>
                <a:gd name="T5" fmla="*/ 171 h 192"/>
                <a:gd name="T6" fmla="*/ 29 w 502"/>
                <a:gd name="T7" fmla="*/ 151 h 192"/>
                <a:gd name="T8" fmla="*/ 0 w 502"/>
                <a:gd name="T9" fmla="*/ 121 h 192"/>
                <a:gd name="T10" fmla="*/ 0 w 502"/>
                <a:gd name="T11" fmla="*/ 21 h 192"/>
                <a:gd name="T12" fmla="*/ 19 w 502"/>
                <a:gd name="T13" fmla="*/ 0 h 192"/>
                <a:gd name="T14" fmla="*/ 19 w 502"/>
                <a:gd name="T15" fmla="*/ 0 h 192"/>
                <a:gd name="T16" fmla="*/ 40 w 502"/>
                <a:gd name="T17" fmla="*/ 21 h 192"/>
                <a:gd name="T18" fmla="*/ 100 w 502"/>
                <a:gd name="T19" fmla="*/ 30 h 192"/>
                <a:gd name="T20" fmla="*/ 230 w 502"/>
                <a:gd name="T21" fmla="*/ 51 h 192"/>
                <a:gd name="T22" fmla="*/ 260 w 502"/>
                <a:gd name="T23" fmla="*/ 51 h 192"/>
                <a:gd name="T24" fmla="*/ 401 w 502"/>
                <a:gd name="T25" fmla="*/ 30 h 192"/>
                <a:gd name="T26" fmla="*/ 451 w 502"/>
                <a:gd name="T27" fmla="*/ 21 h 192"/>
                <a:gd name="T28" fmla="*/ 481 w 502"/>
                <a:gd name="T29" fmla="*/ 0 h 192"/>
                <a:gd name="T30" fmla="*/ 481 w 502"/>
                <a:gd name="T31" fmla="*/ 0 h 192"/>
                <a:gd name="T32" fmla="*/ 501 w 502"/>
                <a:gd name="T33" fmla="*/ 21 h 192"/>
                <a:gd name="T34" fmla="*/ 501 w 502"/>
                <a:gd name="T35" fmla="*/ 21 h 192"/>
                <a:gd name="T36" fmla="*/ 501 w 502"/>
                <a:gd name="T37" fmla="*/ 21 h 192"/>
                <a:gd name="T38" fmla="*/ 501 w 502"/>
                <a:gd name="T39" fmla="*/ 21 h 192"/>
                <a:gd name="T40" fmla="*/ 501 w 502"/>
                <a:gd name="T41" fmla="*/ 121 h 192"/>
                <a:gd name="T42" fmla="*/ 410 w 502"/>
                <a:gd name="T43" fmla="*/ 171 h 192"/>
                <a:gd name="T44" fmla="*/ 250 w 502"/>
                <a:gd name="T45" fmla="*/ 191 h 192"/>
                <a:gd name="T46" fmla="*/ 40 w 502"/>
                <a:gd name="T47" fmla="*/ 111 h 192"/>
                <a:gd name="T48" fmla="*/ 40 w 502"/>
                <a:gd name="T49" fmla="*/ 111 h 192"/>
                <a:gd name="T50" fmla="*/ 100 w 502"/>
                <a:gd name="T51" fmla="*/ 131 h 192"/>
                <a:gd name="T52" fmla="*/ 250 w 502"/>
                <a:gd name="T53" fmla="*/ 141 h 192"/>
                <a:gd name="T54" fmla="*/ 390 w 502"/>
                <a:gd name="T55" fmla="*/ 131 h 192"/>
                <a:gd name="T56" fmla="*/ 451 w 502"/>
                <a:gd name="T57" fmla="*/ 111 h 192"/>
                <a:gd name="T58" fmla="*/ 451 w 502"/>
                <a:gd name="T59" fmla="*/ 71 h 192"/>
                <a:gd name="T60" fmla="*/ 420 w 502"/>
                <a:gd name="T61" fmla="*/ 80 h 192"/>
                <a:gd name="T62" fmla="*/ 260 w 502"/>
                <a:gd name="T63" fmla="*/ 91 h 192"/>
                <a:gd name="T64" fmla="*/ 230 w 502"/>
                <a:gd name="T65" fmla="*/ 91 h 192"/>
                <a:gd name="T66" fmla="*/ 80 w 502"/>
                <a:gd name="T67" fmla="*/ 80 h 192"/>
                <a:gd name="T68" fmla="*/ 40 w 502"/>
                <a:gd name="T69" fmla="*/ 71 h 192"/>
                <a:gd name="T70" fmla="*/ 40 w 502"/>
                <a:gd name="T71" fmla="*/ 111 h 192"/>
                <a:gd name="T72" fmla="*/ 451 w 502"/>
                <a:gd name="T73" fmla="*/ 121 h 192"/>
                <a:gd name="T74" fmla="*/ 451 w 502"/>
                <a:gd name="T75" fmla="*/ 121 h 192"/>
                <a:gd name="T76" fmla="*/ 40 w 502"/>
                <a:gd name="T77" fmla="*/ 21 h 192"/>
                <a:gd name="T78" fmla="*/ 40 w 502"/>
                <a:gd name="T79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2" h="192">
                  <a:moveTo>
                    <a:pt x="250" y="191"/>
                  </a:moveTo>
                  <a:lnTo>
                    <a:pt x="250" y="191"/>
                  </a:lnTo>
                  <a:cubicBezTo>
                    <a:pt x="190" y="191"/>
                    <a:pt x="130" y="181"/>
                    <a:pt x="80" y="171"/>
                  </a:cubicBezTo>
                  <a:cubicBezTo>
                    <a:pt x="60" y="171"/>
                    <a:pt x="40" y="161"/>
                    <a:pt x="29" y="151"/>
                  </a:cubicBezTo>
                  <a:cubicBezTo>
                    <a:pt x="9" y="141"/>
                    <a:pt x="0" y="131"/>
                    <a:pt x="0" y="1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"/>
                    <a:pt x="9" y="0"/>
                    <a:pt x="19" y="0"/>
                  </a:cubicBezTo>
                  <a:lnTo>
                    <a:pt x="19" y="0"/>
                  </a:lnTo>
                  <a:cubicBezTo>
                    <a:pt x="29" y="0"/>
                    <a:pt x="40" y="11"/>
                    <a:pt x="40" y="21"/>
                  </a:cubicBezTo>
                  <a:cubicBezTo>
                    <a:pt x="50" y="21"/>
                    <a:pt x="60" y="30"/>
                    <a:pt x="100" y="30"/>
                  </a:cubicBezTo>
                  <a:cubicBezTo>
                    <a:pt x="140" y="40"/>
                    <a:pt x="180" y="51"/>
                    <a:pt x="230" y="51"/>
                  </a:cubicBezTo>
                  <a:cubicBezTo>
                    <a:pt x="240" y="51"/>
                    <a:pt x="250" y="51"/>
                    <a:pt x="260" y="51"/>
                  </a:cubicBezTo>
                  <a:cubicBezTo>
                    <a:pt x="310" y="51"/>
                    <a:pt x="360" y="40"/>
                    <a:pt x="401" y="30"/>
                  </a:cubicBezTo>
                  <a:cubicBezTo>
                    <a:pt x="441" y="30"/>
                    <a:pt x="451" y="21"/>
                    <a:pt x="451" y="21"/>
                  </a:cubicBezTo>
                  <a:cubicBezTo>
                    <a:pt x="461" y="11"/>
                    <a:pt x="470" y="0"/>
                    <a:pt x="481" y="0"/>
                  </a:cubicBezTo>
                  <a:lnTo>
                    <a:pt x="481" y="0"/>
                  </a:lnTo>
                  <a:cubicBezTo>
                    <a:pt x="491" y="0"/>
                    <a:pt x="501" y="11"/>
                    <a:pt x="501" y="21"/>
                  </a:cubicBezTo>
                  <a:lnTo>
                    <a:pt x="501" y="21"/>
                  </a:lnTo>
                  <a:lnTo>
                    <a:pt x="501" y="21"/>
                  </a:lnTo>
                  <a:lnTo>
                    <a:pt x="501" y="21"/>
                  </a:lnTo>
                  <a:cubicBezTo>
                    <a:pt x="501" y="121"/>
                    <a:pt x="501" y="121"/>
                    <a:pt x="501" y="121"/>
                  </a:cubicBezTo>
                  <a:cubicBezTo>
                    <a:pt x="501" y="151"/>
                    <a:pt x="451" y="161"/>
                    <a:pt x="410" y="171"/>
                  </a:cubicBezTo>
                  <a:cubicBezTo>
                    <a:pt x="370" y="181"/>
                    <a:pt x="310" y="191"/>
                    <a:pt x="250" y="191"/>
                  </a:cubicBezTo>
                  <a:close/>
                  <a:moveTo>
                    <a:pt x="40" y="111"/>
                  </a:moveTo>
                  <a:lnTo>
                    <a:pt x="40" y="111"/>
                  </a:lnTo>
                  <a:cubicBezTo>
                    <a:pt x="50" y="111"/>
                    <a:pt x="60" y="121"/>
                    <a:pt x="100" y="131"/>
                  </a:cubicBezTo>
                  <a:cubicBezTo>
                    <a:pt x="140" y="141"/>
                    <a:pt x="200" y="141"/>
                    <a:pt x="250" y="141"/>
                  </a:cubicBezTo>
                  <a:cubicBezTo>
                    <a:pt x="300" y="141"/>
                    <a:pt x="350" y="141"/>
                    <a:pt x="390" y="131"/>
                  </a:cubicBezTo>
                  <a:cubicBezTo>
                    <a:pt x="430" y="121"/>
                    <a:pt x="451" y="111"/>
                    <a:pt x="451" y="111"/>
                  </a:cubicBezTo>
                  <a:cubicBezTo>
                    <a:pt x="451" y="71"/>
                    <a:pt x="451" y="71"/>
                    <a:pt x="451" y="71"/>
                  </a:cubicBezTo>
                  <a:cubicBezTo>
                    <a:pt x="441" y="71"/>
                    <a:pt x="430" y="71"/>
                    <a:pt x="420" y="80"/>
                  </a:cubicBezTo>
                  <a:cubicBezTo>
                    <a:pt x="380" y="80"/>
                    <a:pt x="320" y="91"/>
                    <a:pt x="260" y="91"/>
                  </a:cubicBezTo>
                  <a:cubicBezTo>
                    <a:pt x="250" y="91"/>
                    <a:pt x="240" y="91"/>
                    <a:pt x="230" y="91"/>
                  </a:cubicBezTo>
                  <a:cubicBezTo>
                    <a:pt x="170" y="91"/>
                    <a:pt x="120" y="80"/>
                    <a:pt x="80" y="80"/>
                  </a:cubicBezTo>
                  <a:cubicBezTo>
                    <a:pt x="69" y="71"/>
                    <a:pt x="50" y="71"/>
                    <a:pt x="40" y="71"/>
                  </a:cubicBezTo>
                  <a:lnTo>
                    <a:pt x="40" y="111"/>
                  </a:lnTo>
                  <a:close/>
                  <a:moveTo>
                    <a:pt x="451" y="121"/>
                  </a:moveTo>
                  <a:lnTo>
                    <a:pt x="451" y="121"/>
                  </a:lnTo>
                  <a:close/>
                  <a:moveTo>
                    <a:pt x="40" y="21"/>
                  </a:moveTo>
                  <a:lnTo>
                    <a:pt x="40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3" name="Freeform 392">
              <a:extLst>
                <a:ext uri="{FF2B5EF4-FFF2-40B4-BE49-F238E27FC236}">
                  <a16:creationId xmlns:a16="http://schemas.microsoft.com/office/drawing/2014/main" id="{3E6FA542-84F5-814E-8964-B48DB5E03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3250" y="9305792"/>
              <a:ext cx="450176" cy="173752"/>
            </a:xfrm>
            <a:custGeom>
              <a:avLst/>
              <a:gdLst>
                <a:gd name="T0" fmla="*/ 250 w 502"/>
                <a:gd name="T1" fmla="*/ 191 h 192"/>
                <a:gd name="T2" fmla="*/ 250 w 502"/>
                <a:gd name="T3" fmla="*/ 191 h 192"/>
                <a:gd name="T4" fmla="*/ 80 w 502"/>
                <a:gd name="T5" fmla="*/ 180 h 192"/>
                <a:gd name="T6" fmla="*/ 29 w 502"/>
                <a:gd name="T7" fmla="*/ 161 h 192"/>
                <a:gd name="T8" fmla="*/ 0 w 502"/>
                <a:gd name="T9" fmla="*/ 121 h 192"/>
                <a:gd name="T10" fmla="*/ 0 w 502"/>
                <a:gd name="T11" fmla="*/ 30 h 192"/>
                <a:gd name="T12" fmla="*/ 19 w 502"/>
                <a:gd name="T13" fmla="*/ 0 h 192"/>
                <a:gd name="T14" fmla="*/ 19 w 502"/>
                <a:gd name="T15" fmla="*/ 0 h 192"/>
                <a:gd name="T16" fmla="*/ 40 w 502"/>
                <a:gd name="T17" fmla="*/ 20 h 192"/>
                <a:gd name="T18" fmla="*/ 100 w 502"/>
                <a:gd name="T19" fmla="*/ 40 h 192"/>
                <a:gd name="T20" fmla="*/ 230 w 502"/>
                <a:gd name="T21" fmla="*/ 50 h 192"/>
                <a:gd name="T22" fmla="*/ 260 w 502"/>
                <a:gd name="T23" fmla="*/ 50 h 192"/>
                <a:gd name="T24" fmla="*/ 401 w 502"/>
                <a:gd name="T25" fmla="*/ 40 h 192"/>
                <a:gd name="T26" fmla="*/ 451 w 502"/>
                <a:gd name="T27" fmla="*/ 20 h 192"/>
                <a:gd name="T28" fmla="*/ 481 w 502"/>
                <a:gd name="T29" fmla="*/ 0 h 192"/>
                <a:gd name="T30" fmla="*/ 481 w 502"/>
                <a:gd name="T31" fmla="*/ 0 h 192"/>
                <a:gd name="T32" fmla="*/ 501 w 502"/>
                <a:gd name="T33" fmla="*/ 30 h 192"/>
                <a:gd name="T34" fmla="*/ 501 w 502"/>
                <a:gd name="T35" fmla="*/ 30 h 192"/>
                <a:gd name="T36" fmla="*/ 501 w 502"/>
                <a:gd name="T37" fmla="*/ 30 h 192"/>
                <a:gd name="T38" fmla="*/ 501 w 502"/>
                <a:gd name="T39" fmla="*/ 30 h 192"/>
                <a:gd name="T40" fmla="*/ 501 w 502"/>
                <a:gd name="T41" fmla="*/ 121 h 192"/>
                <a:gd name="T42" fmla="*/ 410 w 502"/>
                <a:gd name="T43" fmla="*/ 180 h 192"/>
                <a:gd name="T44" fmla="*/ 250 w 502"/>
                <a:gd name="T45" fmla="*/ 191 h 192"/>
                <a:gd name="T46" fmla="*/ 40 w 502"/>
                <a:gd name="T47" fmla="*/ 121 h 192"/>
                <a:gd name="T48" fmla="*/ 40 w 502"/>
                <a:gd name="T49" fmla="*/ 121 h 192"/>
                <a:gd name="T50" fmla="*/ 100 w 502"/>
                <a:gd name="T51" fmla="*/ 140 h 192"/>
                <a:gd name="T52" fmla="*/ 250 w 502"/>
                <a:gd name="T53" fmla="*/ 151 h 192"/>
                <a:gd name="T54" fmla="*/ 390 w 502"/>
                <a:gd name="T55" fmla="*/ 140 h 192"/>
                <a:gd name="T56" fmla="*/ 451 w 502"/>
                <a:gd name="T57" fmla="*/ 121 h 192"/>
                <a:gd name="T58" fmla="*/ 451 w 502"/>
                <a:gd name="T59" fmla="*/ 70 h 192"/>
                <a:gd name="T60" fmla="*/ 420 w 502"/>
                <a:gd name="T61" fmla="*/ 80 h 192"/>
                <a:gd name="T62" fmla="*/ 260 w 502"/>
                <a:gd name="T63" fmla="*/ 100 h 192"/>
                <a:gd name="T64" fmla="*/ 230 w 502"/>
                <a:gd name="T65" fmla="*/ 100 h 192"/>
                <a:gd name="T66" fmla="*/ 80 w 502"/>
                <a:gd name="T67" fmla="*/ 80 h 192"/>
                <a:gd name="T68" fmla="*/ 40 w 502"/>
                <a:gd name="T69" fmla="*/ 70 h 192"/>
                <a:gd name="T70" fmla="*/ 40 w 502"/>
                <a:gd name="T71" fmla="*/ 121 h 192"/>
                <a:gd name="T72" fmla="*/ 451 w 502"/>
                <a:gd name="T73" fmla="*/ 121 h 192"/>
                <a:gd name="T74" fmla="*/ 451 w 502"/>
                <a:gd name="T75" fmla="*/ 121 h 192"/>
                <a:gd name="T76" fmla="*/ 40 w 502"/>
                <a:gd name="T77" fmla="*/ 30 h 192"/>
                <a:gd name="T78" fmla="*/ 40 w 502"/>
                <a:gd name="T79" fmla="*/ 3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2" h="192">
                  <a:moveTo>
                    <a:pt x="250" y="191"/>
                  </a:moveTo>
                  <a:lnTo>
                    <a:pt x="250" y="191"/>
                  </a:lnTo>
                  <a:cubicBezTo>
                    <a:pt x="190" y="191"/>
                    <a:pt x="130" y="191"/>
                    <a:pt x="80" y="180"/>
                  </a:cubicBezTo>
                  <a:cubicBezTo>
                    <a:pt x="60" y="171"/>
                    <a:pt x="40" y="171"/>
                    <a:pt x="29" y="161"/>
                  </a:cubicBezTo>
                  <a:cubicBezTo>
                    <a:pt x="9" y="151"/>
                    <a:pt x="0" y="140"/>
                    <a:pt x="0" y="1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9" y="0"/>
                    <a:pt x="19" y="0"/>
                  </a:cubicBezTo>
                  <a:lnTo>
                    <a:pt x="19" y="0"/>
                  </a:lnTo>
                  <a:cubicBezTo>
                    <a:pt x="29" y="0"/>
                    <a:pt x="40" y="10"/>
                    <a:pt x="40" y="20"/>
                  </a:cubicBezTo>
                  <a:cubicBezTo>
                    <a:pt x="50" y="20"/>
                    <a:pt x="60" y="30"/>
                    <a:pt x="100" y="40"/>
                  </a:cubicBezTo>
                  <a:cubicBezTo>
                    <a:pt x="140" y="50"/>
                    <a:pt x="180" y="50"/>
                    <a:pt x="230" y="50"/>
                  </a:cubicBezTo>
                  <a:cubicBezTo>
                    <a:pt x="240" y="50"/>
                    <a:pt x="250" y="50"/>
                    <a:pt x="260" y="50"/>
                  </a:cubicBezTo>
                  <a:cubicBezTo>
                    <a:pt x="310" y="50"/>
                    <a:pt x="360" y="50"/>
                    <a:pt x="401" y="40"/>
                  </a:cubicBezTo>
                  <a:cubicBezTo>
                    <a:pt x="441" y="30"/>
                    <a:pt x="451" y="20"/>
                    <a:pt x="451" y="20"/>
                  </a:cubicBezTo>
                  <a:cubicBezTo>
                    <a:pt x="461" y="10"/>
                    <a:pt x="470" y="0"/>
                    <a:pt x="481" y="0"/>
                  </a:cubicBezTo>
                  <a:lnTo>
                    <a:pt x="481" y="0"/>
                  </a:lnTo>
                  <a:cubicBezTo>
                    <a:pt x="491" y="0"/>
                    <a:pt x="501" y="10"/>
                    <a:pt x="501" y="30"/>
                  </a:cubicBezTo>
                  <a:lnTo>
                    <a:pt x="501" y="30"/>
                  </a:lnTo>
                  <a:lnTo>
                    <a:pt x="501" y="30"/>
                  </a:lnTo>
                  <a:lnTo>
                    <a:pt x="501" y="30"/>
                  </a:lnTo>
                  <a:cubicBezTo>
                    <a:pt x="501" y="121"/>
                    <a:pt x="501" y="121"/>
                    <a:pt x="501" y="121"/>
                  </a:cubicBezTo>
                  <a:cubicBezTo>
                    <a:pt x="501" y="161"/>
                    <a:pt x="451" y="171"/>
                    <a:pt x="410" y="180"/>
                  </a:cubicBezTo>
                  <a:cubicBezTo>
                    <a:pt x="370" y="191"/>
                    <a:pt x="310" y="191"/>
                    <a:pt x="250" y="191"/>
                  </a:cubicBezTo>
                  <a:close/>
                  <a:moveTo>
                    <a:pt x="40" y="121"/>
                  </a:moveTo>
                  <a:lnTo>
                    <a:pt x="40" y="121"/>
                  </a:lnTo>
                  <a:cubicBezTo>
                    <a:pt x="50" y="121"/>
                    <a:pt x="60" y="130"/>
                    <a:pt x="100" y="140"/>
                  </a:cubicBezTo>
                  <a:cubicBezTo>
                    <a:pt x="140" y="140"/>
                    <a:pt x="200" y="151"/>
                    <a:pt x="250" y="151"/>
                  </a:cubicBezTo>
                  <a:cubicBezTo>
                    <a:pt x="300" y="151"/>
                    <a:pt x="350" y="140"/>
                    <a:pt x="390" y="140"/>
                  </a:cubicBezTo>
                  <a:cubicBezTo>
                    <a:pt x="430" y="130"/>
                    <a:pt x="451" y="121"/>
                    <a:pt x="451" y="121"/>
                  </a:cubicBezTo>
                  <a:cubicBezTo>
                    <a:pt x="451" y="70"/>
                    <a:pt x="451" y="70"/>
                    <a:pt x="451" y="70"/>
                  </a:cubicBezTo>
                  <a:cubicBezTo>
                    <a:pt x="441" y="80"/>
                    <a:pt x="430" y="80"/>
                    <a:pt x="420" y="80"/>
                  </a:cubicBezTo>
                  <a:cubicBezTo>
                    <a:pt x="380" y="90"/>
                    <a:pt x="320" y="100"/>
                    <a:pt x="260" y="100"/>
                  </a:cubicBezTo>
                  <a:cubicBezTo>
                    <a:pt x="250" y="100"/>
                    <a:pt x="240" y="100"/>
                    <a:pt x="230" y="100"/>
                  </a:cubicBezTo>
                  <a:cubicBezTo>
                    <a:pt x="170" y="100"/>
                    <a:pt x="120" y="90"/>
                    <a:pt x="80" y="80"/>
                  </a:cubicBezTo>
                  <a:cubicBezTo>
                    <a:pt x="69" y="80"/>
                    <a:pt x="50" y="80"/>
                    <a:pt x="40" y="70"/>
                  </a:cubicBezTo>
                  <a:lnTo>
                    <a:pt x="40" y="121"/>
                  </a:lnTo>
                  <a:close/>
                  <a:moveTo>
                    <a:pt x="451" y="121"/>
                  </a:moveTo>
                  <a:lnTo>
                    <a:pt x="451" y="121"/>
                  </a:lnTo>
                  <a:close/>
                  <a:moveTo>
                    <a:pt x="40" y="30"/>
                  </a:moveTo>
                  <a:lnTo>
                    <a:pt x="40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4" name="Freeform 393">
              <a:extLst>
                <a:ext uri="{FF2B5EF4-FFF2-40B4-BE49-F238E27FC236}">
                  <a16:creationId xmlns:a16="http://schemas.microsoft.com/office/drawing/2014/main" id="{CC5CDC8C-3074-FC46-8CB9-704925AFB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3250" y="9179427"/>
              <a:ext cx="450176" cy="126365"/>
            </a:xfrm>
            <a:custGeom>
              <a:avLst/>
              <a:gdLst>
                <a:gd name="T0" fmla="*/ 250 w 502"/>
                <a:gd name="T1" fmla="*/ 140 h 141"/>
                <a:gd name="T2" fmla="*/ 250 w 502"/>
                <a:gd name="T3" fmla="*/ 140 h 141"/>
                <a:gd name="T4" fmla="*/ 230 w 502"/>
                <a:gd name="T5" fmla="*/ 140 h 141"/>
                <a:gd name="T6" fmla="*/ 80 w 502"/>
                <a:gd name="T7" fmla="*/ 130 h 141"/>
                <a:gd name="T8" fmla="*/ 0 w 502"/>
                <a:gd name="T9" fmla="*/ 70 h 141"/>
                <a:gd name="T10" fmla="*/ 80 w 502"/>
                <a:gd name="T11" fmla="*/ 20 h 141"/>
                <a:gd name="T12" fmla="*/ 250 w 502"/>
                <a:gd name="T13" fmla="*/ 0 h 141"/>
                <a:gd name="T14" fmla="*/ 410 w 502"/>
                <a:gd name="T15" fmla="*/ 20 h 141"/>
                <a:gd name="T16" fmla="*/ 470 w 502"/>
                <a:gd name="T17" fmla="*/ 30 h 141"/>
                <a:gd name="T18" fmla="*/ 501 w 502"/>
                <a:gd name="T19" fmla="*/ 70 h 141"/>
                <a:gd name="T20" fmla="*/ 420 w 502"/>
                <a:gd name="T21" fmla="*/ 130 h 141"/>
                <a:gd name="T22" fmla="*/ 260 w 502"/>
                <a:gd name="T23" fmla="*/ 140 h 141"/>
                <a:gd name="T24" fmla="*/ 250 w 502"/>
                <a:gd name="T25" fmla="*/ 140 h 141"/>
                <a:gd name="T26" fmla="*/ 50 w 502"/>
                <a:gd name="T27" fmla="*/ 70 h 141"/>
                <a:gd name="T28" fmla="*/ 50 w 502"/>
                <a:gd name="T29" fmla="*/ 70 h 141"/>
                <a:gd name="T30" fmla="*/ 100 w 502"/>
                <a:gd name="T31" fmla="*/ 90 h 141"/>
                <a:gd name="T32" fmla="*/ 230 w 502"/>
                <a:gd name="T33" fmla="*/ 100 h 141"/>
                <a:gd name="T34" fmla="*/ 260 w 502"/>
                <a:gd name="T35" fmla="*/ 100 h 141"/>
                <a:gd name="T36" fmla="*/ 401 w 502"/>
                <a:gd name="T37" fmla="*/ 90 h 141"/>
                <a:gd name="T38" fmla="*/ 451 w 502"/>
                <a:gd name="T39" fmla="*/ 70 h 141"/>
                <a:gd name="T40" fmla="*/ 390 w 502"/>
                <a:gd name="T41" fmla="*/ 60 h 141"/>
                <a:gd name="T42" fmla="*/ 250 w 502"/>
                <a:gd name="T43" fmla="*/ 50 h 141"/>
                <a:gd name="T44" fmla="*/ 100 w 502"/>
                <a:gd name="T45" fmla="*/ 60 h 141"/>
                <a:gd name="T46" fmla="*/ 50 w 502"/>
                <a:gd name="T47" fmla="*/ 70 h 141"/>
                <a:gd name="T48" fmla="*/ 461 w 502"/>
                <a:gd name="T49" fmla="*/ 80 h 141"/>
                <a:gd name="T50" fmla="*/ 461 w 502"/>
                <a:gd name="T51" fmla="*/ 8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2" h="141">
                  <a:moveTo>
                    <a:pt x="250" y="140"/>
                  </a:moveTo>
                  <a:lnTo>
                    <a:pt x="250" y="140"/>
                  </a:lnTo>
                  <a:cubicBezTo>
                    <a:pt x="240" y="140"/>
                    <a:pt x="240" y="140"/>
                    <a:pt x="230" y="140"/>
                  </a:cubicBezTo>
                  <a:cubicBezTo>
                    <a:pt x="170" y="140"/>
                    <a:pt x="120" y="140"/>
                    <a:pt x="80" y="130"/>
                  </a:cubicBezTo>
                  <a:cubicBezTo>
                    <a:pt x="40" y="120"/>
                    <a:pt x="0" y="110"/>
                    <a:pt x="0" y="70"/>
                  </a:cubicBezTo>
                  <a:cubicBezTo>
                    <a:pt x="0" y="40"/>
                    <a:pt x="50" y="20"/>
                    <a:pt x="80" y="20"/>
                  </a:cubicBezTo>
                  <a:cubicBezTo>
                    <a:pt x="130" y="10"/>
                    <a:pt x="190" y="0"/>
                    <a:pt x="250" y="0"/>
                  </a:cubicBezTo>
                  <a:cubicBezTo>
                    <a:pt x="310" y="0"/>
                    <a:pt x="370" y="10"/>
                    <a:pt x="410" y="20"/>
                  </a:cubicBezTo>
                  <a:cubicBezTo>
                    <a:pt x="441" y="20"/>
                    <a:pt x="461" y="30"/>
                    <a:pt x="470" y="30"/>
                  </a:cubicBezTo>
                  <a:cubicBezTo>
                    <a:pt x="491" y="40"/>
                    <a:pt x="501" y="60"/>
                    <a:pt x="501" y="70"/>
                  </a:cubicBezTo>
                  <a:cubicBezTo>
                    <a:pt x="501" y="110"/>
                    <a:pt x="451" y="120"/>
                    <a:pt x="420" y="130"/>
                  </a:cubicBezTo>
                  <a:cubicBezTo>
                    <a:pt x="380" y="140"/>
                    <a:pt x="320" y="140"/>
                    <a:pt x="260" y="140"/>
                  </a:cubicBezTo>
                  <a:lnTo>
                    <a:pt x="250" y="140"/>
                  </a:lnTo>
                  <a:close/>
                  <a:moveTo>
                    <a:pt x="50" y="70"/>
                  </a:moveTo>
                  <a:lnTo>
                    <a:pt x="50" y="70"/>
                  </a:lnTo>
                  <a:cubicBezTo>
                    <a:pt x="60" y="80"/>
                    <a:pt x="69" y="80"/>
                    <a:pt x="100" y="90"/>
                  </a:cubicBezTo>
                  <a:cubicBezTo>
                    <a:pt x="140" y="90"/>
                    <a:pt x="180" y="100"/>
                    <a:pt x="230" y="100"/>
                  </a:cubicBezTo>
                  <a:cubicBezTo>
                    <a:pt x="240" y="100"/>
                    <a:pt x="250" y="100"/>
                    <a:pt x="260" y="100"/>
                  </a:cubicBezTo>
                  <a:cubicBezTo>
                    <a:pt x="310" y="100"/>
                    <a:pt x="360" y="90"/>
                    <a:pt x="401" y="90"/>
                  </a:cubicBezTo>
                  <a:cubicBezTo>
                    <a:pt x="420" y="80"/>
                    <a:pt x="441" y="80"/>
                    <a:pt x="451" y="70"/>
                  </a:cubicBezTo>
                  <a:cubicBezTo>
                    <a:pt x="441" y="70"/>
                    <a:pt x="420" y="60"/>
                    <a:pt x="390" y="60"/>
                  </a:cubicBezTo>
                  <a:cubicBezTo>
                    <a:pt x="350" y="50"/>
                    <a:pt x="300" y="50"/>
                    <a:pt x="250" y="50"/>
                  </a:cubicBezTo>
                  <a:cubicBezTo>
                    <a:pt x="200" y="50"/>
                    <a:pt x="140" y="50"/>
                    <a:pt x="100" y="60"/>
                  </a:cubicBezTo>
                  <a:cubicBezTo>
                    <a:pt x="80" y="60"/>
                    <a:pt x="60" y="70"/>
                    <a:pt x="50" y="70"/>
                  </a:cubicBezTo>
                  <a:close/>
                  <a:moveTo>
                    <a:pt x="461" y="80"/>
                  </a:moveTo>
                  <a:lnTo>
                    <a:pt x="461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5" name="Freeform 394">
              <a:extLst>
                <a:ext uri="{FF2B5EF4-FFF2-40B4-BE49-F238E27FC236}">
                  <a16:creationId xmlns:a16="http://schemas.microsoft.com/office/drawing/2014/main" id="{BE222972-DC97-A948-829E-C89418280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3250" y="9226814"/>
              <a:ext cx="450176" cy="169802"/>
            </a:xfrm>
            <a:custGeom>
              <a:avLst/>
              <a:gdLst>
                <a:gd name="T0" fmla="*/ 250 w 502"/>
                <a:gd name="T1" fmla="*/ 190 h 191"/>
                <a:gd name="T2" fmla="*/ 250 w 502"/>
                <a:gd name="T3" fmla="*/ 190 h 191"/>
                <a:gd name="T4" fmla="*/ 80 w 502"/>
                <a:gd name="T5" fmla="*/ 170 h 191"/>
                <a:gd name="T6" fmla="*/ 29 w 502"/>
                <a:gd name="T7" fmla="*/ 160 h 191"/>
                <a:gd name="T8" fmla="*/ 0 w 502"/>
                <a:gd name="T9" fmla="*/ 120 h 191"/>
                <a:gd name="T10" fmla="*/ 0 w 502"/>
                <a:gd name="T11" fmla="*/ 20 h 191"/>
                <a:gd name="T12" fmla="*/ 19 w 502"/>
                <a:gd name="T13" fmla="*/ 0 h 191"/>
                <a:gd name="T14" fmla="*/ 19 w 502"/>
                <a:gd name="T15" fmla="*/ 0 h 191"/>
                <a:gd name="T16" fmla="*/ 40 w 502"/>
                <a:gd name="T17" fmla="*/ 20 h 191"/>
                <a:gd name="T18" fmla="*/ 100 w 502"/>
                <a:gd name="T19" fmla="*/ 40 h 191"/>
                <a:gd name="T20" fmla="*/ 230 w 502"/>
                <a:gd name="T21" fmla="*/ 50 h 191"/>
                <a:gd name="T22" fmla="*/ 260 w 502"/>
                <a:gd name="T23" fmla="*/ 50 h 191"/>
                <a:gd name="T24" fmla="*/ 401 w 502"/>
                <a:gd name="T25" fmla="*/ 40 h 191"/>
                <a:gd name="T26" fmla="*/ 451 w 502"/>
                <a:gd name="T27" fmla="*/ 20 h 191"/>
                <a:gd name="T28" fmla="*/ 481 w 502"/>
                <a:gd name="T29" fmla="*/ 0 h 191"/>
                <a:gd name="T30" fmla="*/ 481 w 502"/>
                <a:gd name="T31" fmla="*/ 0 h 191"/>
                <a:gd name="T32" fmla="*/ 501 w 502"/>
                <a:gd name="T33" fmla="*/ 20 h 191"/>
                <a:gd name="T34" fmla="*/ 501 w 502"/>
                <a:gd name="T35" fmla="*/ 20 h 191"/>
                <a:gd name="T36" fmla="*/ 501 w 502"/>
                <a:gd name="T37" fmla="*/ 20 h 191"/>
                <a:gd name="T38" fmla="*/ 501 w 502"/>
                <a:gd name="T39" fmla="*/ 20 h 191"/>
                <a:gd name="T40" fmla="*/ 501 w 502"/>
                <a:gd name="T41" fmla="*/ 120 h 191"/>
                <a:gd name="T42" fmla="*/ 410 w 502"/>
                <a:gd name="T43" fmla="*/ 170 h 191"/>
                <a:gd name="T44" fmla="*/ 250 w 502"/>
                <a:gd name="T45" fmla="*/ 190 h 191"/>
                <a:gd name="T46" fmla="*/ 40 w 502"/>
                <a:gd name="T47" fmla="*/ 110 h 191"/>
                <a:gd name="T48" fmla="*/ 40 w 502"/>
                <a:gd name="T49" fmla="*/ 110 h 191"/>
                <a:gd name="T50" fmla="*/ 100 w 502"/>
                <a:gd name="T51" fmla="*/ 130 h 191"/>
                <a:gd name="T52" fmla="*/ 250 w 502"/>
                <a:gd name="T53" fmla="*/ 140 h 191"/>
                <a:gd name="T54" fmla="*/ 390 w 502"/>
                <a:gd name="T55" fmla="*/ 130 h 191"/>
                <a:gd name="T56" fmla="*/ 451 w 502"/>
                <a:gd name="T57" fmla="*/ 110 h 191"/>
                <a:gd name="T58" fmla="*/ 451 w 502"/>
                <a:gd name="T59" fmla="*/ 70 h 191"/>
                <a:gd name="T60" fmla="*/ 420 w 502"/>
                <a:gd name="T61" fmla="*/ 80 h 191"/>
                <a:gd name="T62" fmla="*/ 260 w 502"/>
                <a:gd name="T63" fmla="*/ 90 h 191"/>
                <a:gd name="T64" fmla="*/ 230 w 502"/>
                <a:gd name="T65" fmla="*/ 90 h 191"/>
                <a:gd name="T66" fmla="*/ 80 w 502"/>
                <a:gd name="T67" fmla="*/ 80 h 191"/>
                <a:gd name="T68" fmla="*/ 40 w 502"/>
                <a:gd name="T69" fmla="*/ 70 h 191"/>
                <a:gd name="T70" fmla="*/ 40 w 502"/>
                <a:gd name="T71" fmla="*/ 110 h 191"/>
                <a:gd name="T72" fmla="*/ 451 w 502"/>
                <a:gd name="T73" fmla="*/ 120 h 191"/>
                <a:gd name="T74" fmla="*/ 451 w 502"/>
                <a:gd name="T75" fmla="*/ 120 h 191"/>
                <a:gd name="T76" fmla="*/ 40 w 502"/>
                <a:gd name="T77" fmla="*/ 20 h 191"/>
                <a:gd name="T78" fmla="*/ 40 w 502"/>
                <a:gd name="T79" fmla="*/ 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2" h="191">
                  <a:moveTo>
                    <a:pt x="250" y="190"/>
                  </a:moveTo>
                  <a:lnTo>
                    <a:pt x="250" y="190"/>
                  </a:lnTo>
                  <a:cubicBezTo>
                    <a:pt x="190" y="190"/>
                    <a:pt x="130" y="180"/>
                    <a:pt x="80" y="170"/>
                  </a:cubicBezTo>
                  <a:cubicBezTo>
                    <a:pt x="60" y="170"/>
                    <a:pt x="40" y="160"/>
                    <a:pt x="29" y="160"/>
                  </a:cubicBezTo>
                  <a:cubicBezTo>
                    <a:pt x="9" y="150"/>
                    <a:pt x="0" y="130"/>
                    <a:pt x="0" y="1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lnTo>
                    <a:pt x="19" y="0"/>
                  </a:lnTo>
                  <a:cubicBezTo>
                    <a:pt x="29" y="0"/>
                    <a:pt x="40" y="10"/>
                    <a:pt x="40" y="20"/>
                  </a:cubicBezTo>
                  <a:cubicBezTo>
                    <a:pt x="50" y="20"/>
                    <a:pt x="60" y="30"/>
                    <a:pt x="100" y="40"/>
                  </a:cubicBezTo>
                  <a:cubicBezTo>
                    <a:pt x="140" y="40"/>
                    <a:pt x="180" y="50"/>
                    <a:pt x="230" y="50"/>
                  </a:cubicBezTo>
                  <a:cubicBezTo>
                    <a:pt x="240" y="50"/>
                    <a:pt x="250" y="50"/>
                    <a:pt x="260" y="50"/>
                  </a:cubicBezTo>
                  <a:cubicBezTo>
                    <a:pt x="310" y="50"/>
                    <a:pt x="360" y="40"/>
                    <a:pt x="401" y="40"/>
                  </a:cubicBezTo>
                  <a:cubicBezTo>
                    <a:pt x="441" y="30"/>
                    <a:pt x="451" y="20"/>
                    <a:pt x="451" y="20"/>
                  </a:cubicBezTo>
                  <a:cubicBezTo>
                    <a:pt x="461" y="10"/>
                    <a:pt x="470" y="0"/>
                    <a:pt x="481" y="0"/>
                  </a:cubicBezTo>
                  <a:lnTo>
                    <a:pt x="481" y="0"/>
                  </a:lnTo>
                  <a:cubicBezTo>
                    <a:pt x="491" y="0"/>
                    <a:pt x="501" y="10"/>
                    <a:pt x="501" y="20"/>
                  </a:cubicBezTo>
                  <a:lnTo>
                    <a:pt x="501" y="20"/>
                  </a:lnTo>
                  <a:lnTo>
                    <a:pt x="501" y="20"/>
                  </a:lnTo>
                  <a:lnTo>
                    <a:pt x="501" y="20"/>
                  </a:lnTo>
                  <a:cubicBezTo>
                    <a:pt x="501" y="120"/>
                    <a:pt x="501" y="120"/>
                    <a:pt x="501" y="120"/>
                  </a:cubicBezTo>
                  <a:cubicBezTo>
                    <a:pt x="501" y="150"/>
                    <a:pt x="451" y="160"/>
                    <a:pt x="410" y="170"/>
                  </a:cubicBezTo>
                  <a:cubicBezTo>
                    <a:pt x="370" y="180"/>
                    <a:pt x="310" y="190"/>
                    <a:pt x="250" y="190"/>
                  </a:cubicBezTo>
                  <a:close/>
                  <a:moveTo>
                    <a:pt x="40" y="110"/>
                  </a:moveTo>
                  <a:lnTo>
                    <a:pt x="40" y="110"/>
                  </a:lnTo>
                  <a:cubicBezTo>
                    <a:pt x="50" y="120"/>
                    <a:pt x="60" y="120"/>
                    <a:pt x="100" y="130"/>
                  </a:cubicBezTo>
                  <a:cubicBezTo>
                    <a:pt x="140" y="140"/>
                    <a:pt x="200" y="140"/>
                    <a:pt x="250" y="140"/>
                  </a:cubicBezTo>
                  <a:cubicBezTo>
                    <a:pt x="300" y="140"/>
                    <a:pt x="350" y="140"/>
                    <a:pt x="390" y="130"/>
                  </a:cubicBezTo>
                  <a:cubicBezTo>
                    <a:pt x="430" y="120"/>
                    <a:pt x="451" y="120"/>
                    <a:pt x="451" y="110"/>
                  </a:cubicBezTo>
                  <a:cubicBezTo>
                    <a:pt x="451" y="70"/>
                    <a:pt x="451" y="70"/>
                    <a:pt x="451" y="70"/>
                  </a:cubicBezTo>
                  <a:cubicBezTo>
                    <a:pt x="441" y="70"/>
                    <a:pt x="430" y="70"/>
                    <a:pt x="420" y="80"/>
                  </a:cubicBezTo>
                  <a:cubicBezTo>
                    <a:pt x="380" y="90"/>
                    <a:pt x="320" y="90"/>
                    <a:pt x="260" y="90"/>
                  </a:cubicBezTo>
                  <a:cubicBezTo>
                    <a:pt x="250" y="90"/>
                    <a:pt x="240" y="90"/>
                    <a:pt x="230" y="90"/>
                  </a:cubicBezTo>
                  <a:cubicBezTo>
                    <a:pt x="170" y="90"/>
                    <a:pt x="120" y="90"/>
                    <a:pt x="80" y="80"/>
                  </a:cubicBezTo>
                  <a:cubicBezTo>
                    <a:pt x="69" y="70"/>
                    <a:pt x="50" y="70"/>
                    <a:pt x="40" y="70"/>
                  </a:cubicBezTo>
                  <a:lnTo>
                    <a:pt x="40" y="110"/>
                  </a:lnTo>
                  <a:close/>
                  <a:moveTo>
                    <a:pt x="451" y="120"/>
                  </a:moveTo>
                  <a:lnTo>
                    <a:pt x="451" y="120"/>
                  </a:lnTo>
                  <a:close/>
                  <a:moveTo>
                    <a:pt x="40" y="20"/>
                  </a:moveTo>
                  <a:lnTo>
                    <a:pt x="4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ACC05FC-2EA4-454D-B0C1-7C16E7809D7C}"/>
              </a:ext>
            </a:extLst>
          </p:cNvPr>
          <p:cNvGrpSpPr/>
          <p:nvPr/>
        </p:nvGrpSpPr>
        <p:grpSpPr>
          <a:xfrm>
            <a:off x="14671997" y="6519282"/>
            <a:ext cx="799644" cy="782986"/>
            <a:chOff x="15171207" y="6632375"/>
            <a:chExt cx="568644" cy="556799"/>
          </a:xfrm>
        </p:grpSpPr>
        <p:sp>
          <p:nvSpPr>
            <p:cNvPr id="816" name="Freeform 395">
              <a:extLst>
                <a:ext uri="{FF2B5EF4-FFF2-40B4-BE49-F238E27FC236}">
                  <a16:creationId xmlns:a16="http://schemas.microsoft.com/office/drawing/2014/main" id="{DCDE35AA-60AE-9145-ADA9-F45E17F04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1207" y="6632375"/>
              <a:ext cx="47387" cy="556798"/>
            </a:xfrm>
            <a:custGeom>
              <a:avLst/>
              <a:gdLst>
                <a:gd name="T0" fmla="*/ 30 w 51"/>
                <a:gd name="T1" fmla="*/ 621 h 622"/>
                <a:gd name="T2" fmla="*/ 30 w 51"/>
                <a:gd name="T3" fmla="*/ 621 h 622"/>
                <a:gd name="T4" fmla="*/ 0 w 51"/>
                <a:gd name="T5" fmla="*/ 601 h 622"/>
                <a:gd name="T6" fmla="*/ 0 w 51"/>
                <a:gd name="T7" fmla="*/ 21 h 622"/>
                <a:gd name="T8" fmla="*/ 30 w 51"/>
                <a:gd name="T9" fmla="*/ 0 h 622"/>
                <a:gd name="T10" fmla="*/ 50 w 51"/>
                <a:gd name="T11" fmla="*/ 21 h 622"/>
                <a:gd name="T12" fmla="*/ 50 w 51"/>
                <a:gd name="T13" fmla="*/ 601 h 622"/>
                <a:gd name="T14" fmla="*/ 30 w 51"/>
                <a:gd name="T15" fmla="*/ 62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622">
                  <a:moveTo>
                    <a:pt x="30" y="621"/>
                  </a:moveTo>
                  <a:lnTo>
                    <a:pt x="30" y="621"/>
                  </a:lnTo>
                  <a:cubicBezTo>
                    <a:pt x="10" y="621"/>
                    <a:pt x="0" y="611"/>
                    <a:pt x="0" y="60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"/>
                    <a:pt x="10" y="0"/>
                    <a:pt x="30" y="0"/>
                  </a:cubicBezTo>
                  <a:cubicBezTo>
                    <a:pt x="40" y="0"/>
                    <a:pt x="50" y="11"/>
                    <a:pt x="50" y="21"/>
                  </a:cubicBezTo>
                  <a:cubicBezTo>
                    <a:pt x="50" y="601"/>
                    <a:pt x="50" y="601"/>
                    <a:pt x="50" y="601"/>
                  </a:cubicBezTo>
                  <a:cubicBezTo>
                    <a:pt x="50" y="611"/>
                    <a:pt x="40" y="621"/>
                    <a:pt x="30" y="62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7" name="Freeform 396">
              <a:extLst>
                <a:ext uri="{FF2B5EF4-FFF2-40B4-BE49-F238E27FC236}">
                  <a16:creationId xmlns:a16="http://schemas.microsoft.com/office/drawing/2014/main" id="{BCCCB40C-39D4-F642-A7D4-8973515A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1207" y="7141787"/>
              <a:ext cx="556798" cy="47387"/>
            </a:xfrm>
            <a:custGeom>
              <a:avLst/>
              <a:gdLst>
                <a:gd name="T0" fmla="*/ 601 w 623"/>
                <a:gd name="T1" fmla="*/ 50 h 51"/>
                <a:gd name="T2" fmla="*/ 601 w 623"/>
                <a:gd name="T3" fmla="*/ 50 h 51"/>
                <a:gd name="T4" fmla="*/ 30 w 623"/>
                <a:gd name="T5" fmla="*/ 50 h 51"/>
                <a:gd name="T6" fmla="*/ 0 w 623"/>
                <a:gd name="T7" fmla="*/ 30 h 51"/>
                <a:gd name="T8" fmla="*/ 30 w 623"/>
                <a:gd name="T9" fmla="*/ 0 h 51"/>
                <a:gd name="T10" fmla="*/ 601 w 623"/>
                <a:gd name="T11" fmla="*/ 0 h 51"/>
                <a:gd name="T12" fmla="*/ 622 w 623"/>
                <a:gd name="T13" fmla="*/ 30 h 51"/>
                <a:gd name="T14" fmla="*/ 601 w 623"/>
                <a:gd name="T15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3" h="51">
                  <a:moveTo>
                    <a:pt x="601" y="50"/>
                  </a:moveTo>
                  <a:lnTo>
                    <a:pt x="601" y="50"/>
                  </a:lnTo>
                  <a:cubicBezTo>
                    <a:pt x="30" y="50"/>
                    <a:pt x="30" y="50"/>
                    <a:pt x="30" y="50"/>
                  </a:cubicBezTo>
                  <a:cubicBezTo>
                    <a:pt x="10" y="50"/>
                    <a:pt x="0" y="40"/>
                    <a:pt x="0" y="30"/>
                  </a:cubicBezTo>
                  <a:cubicBezTo>
                    <a:pt x="0" y="10"/>
                    <a:pt x="10" y="0"/>
                    <a:pt x="30" y="0"/>
                  </a:cubicBezTo>
                  <a:cubicBezTo>
                    <a:pt x="601" y="0"/>
                    <a:pt x="601" y="0"/>
                    <a:pt x="601" y="0"/>
                  </a:cubicBezTo>
                  <a:cubicBezTo>
                    <a:pt x="611" y="0"/>
                    <a:pt x="622" y="10"/>
                    <a:pt x="622" y="30"/>
                  </a:cubicBezTo>
                  <a:cubicBezTo>
                    <a:pt x="622" y="40"/>
                    <a:pt x="611" y="50"/>
                    <a:pt x="601" y="5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8" name="Freeform 397">
              <a:extLst>
                <a:ext uri="{FF2B5EF4-FFF2-40B4-BE49-F238E27FC236}">
                  <a16:creationId xmlns:a16="http://schemas.microsoft.com/office/drawing/2014/main" id="{C5D4EA09-D899-014E-A19B-87A673D28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2287" y="6640273"/>
              <a:ext cx="367250" cy="485718"/>
            </a:xfrm>
            <a:custGeom>
              <a:avLst/>
              <a:gdLst>
                <a:gd name="T0" fmla="*/ 30 w 412"/>
                <a:gd name="T1" fmla="*/ 540 h 541"/>
                <a:gd name="T2" fmla="*/ 30 w 412"/>
                <a:gd name="T3" fmla="*/ 540 h 541"/>
                <a:gd name="T4" fmla="*/ 20 w 412"/>
                <a:gd name="T5" fmla="*/ 530 h 541"/>
                <a:gd name="T6" fmla="*/ 10 w 412"/>
                <a:gd name="T7" fmla="*/ 500 h 541"/>
                <a:gd name="T8" fmla="*/ 60 w 412"/>
                <a:gd name="T9" fmla="*/ 410 h 541"/>
                <a:gd name="T10" fmla="*/ 70 w 412"/>
                <a:gd name="T11" fmla="*/ 400 h 541"/>
                <a:gd name="T12" fmla="*/ 191 w 412"/>
                <a:gd name="T13" fmla="*/ 339 h 541"/>
                <a:gd name="T14" fmla="*/ 201 w 412"/>
                <a:gd name="T15" fmla="*/ 339 h 541"/>
                <a:gd name="T16" fmla="*/ 271 w 412"/>
                <a:gd name="T17" fmla="*/ 320 h 541"/>
                <a:gd name="T18" fmla="*/ 291 w 412"/>
                <a:gd name="T19" fmla="*/ 220 h 541"/>
                <a:gd name="T20" fmla="*/ 311 w 412"/>
                <a:gd name="T21" fmla="*/ 120 h 541"/>
                <a:gd name="T22" fmla="*/ 311 w 412"/>
                <a:gd name="T23" fmla="*/ 110 h 541"/>
                <a:gd name="T24" fmla="*/ 361 w 412"/>
                <a:gd name="T25" fmla="*/ 20 h 541"/>
                <a:gd name="T26" fmla="*/ 391 w 412"/>
                <a:gd name="T27" fmla="*/ 10 h 541"/>
                <a:gd name="T28" fmla="*/ 401 w 412"/>
                <a:gd name="T29" fmla="*/ 40 h 541"/>
                <a:gd name="T30" fmla="*/ 351 w 412"/>
                <a:gd name="T31" fmla="*/ 130 h 541"/>
                <a:gd name="T32" fmla="*/ 331 w 412"/>
                <a:gd name="T33" fmla="*/ 220 h 541"/>
                <a:gd name="T34" fmla="*/ 321 w 412"/>
                <a:gd name="T35" fmla="*/ 339 h 541"/>
                <a:gd name="T36" fmla="*/ 301 w 412"/>
                <a:gd name="T37" fmla="*/ 360 h 541"/>
                <a:gd name="T38" fmla="*/ 210 w 412"/>
                <a:gd name="T39" fmla="*/ 389 h 541"/>
                <a:gd name="T40" fmla="*/ 90 w 412"/>
                <a:gd name="T41" fmla="*/ 440 h 541"/>
                <a:gd name="T42" fmla="*/ 50 w 412"/>
                <a:gd name="T43" fmla="*/ 520 h 541"/>
                <a:gd name="T44" fmla="*/ 30 w 412"/>
                <a:gd name="T45" fmla="*/ 54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2" h="541">
                  <a:moveTo>
                    <a:pt x="30" y="540"/>
                  </a:moveTo>
                  <a:lnTo>
                    <a:pt x="30" y="540"/>
                  </a:lnTo>
                  <a:cubicBezTo>
                    <a:pt x="30" y="540"/>
                    <a:pt x="20" y="540"/>
                    <a:pt x="20" y="530"/>
                  </a:cubicBezTo>
                  <a:cubicBezTo>
                    <a:pt x="10" y="530"/>
                    <a:pt x="0" y="510"/>
                    <a:pt x="10" y="500"/>
                  </a:cubicBezTo>
                  <a:cubicBezTo>
                    <a:pt x="60" y="410"/>
                    <a:pt x="60" y="410"/>
                    <a:pt x="60" y="410"/>
                  </a:cubicBezTo>
                  <a:cubicBezTo>
                    <a:pt x="60" y="410"/>
                    <a:pt x="60" y="410"/>
                    <a:pt x="70" y="400"/>
                  </a:cubicBezTo>
                  <a:cubicBezTo>
                    <a:pt x="191" y="339"/>
                    <a:pt x="191" y="339"/>
                    <a:pt x="191" y="339"/>
                  </a:cubicBezTo>
                  <a:cubicBezTo>
                    <a:pt x="201" y="339"/>
                    <a:pt x="201" y="339"/>
                    <a:pt x="201" y="339"/>
                  </a:cubicBezTo>
                  <a:cubicBezTo>
                    <a:pt x="271" y="320"/>
                    <a:pt x="271" y="320"/>
                    <a:pt x="271" y="320"/>
                  </a:cubicBezTo>
                  <a:cubicBezTo>
                    <a:pt x="291" y="220"/>
                    <a:pt x="291" y="220"/>
                    <a:pt x="291" y="220"/>
                  </a:cubicBezTo>
                  <a:cubicBezTo>
                    <a:pt x="311" y="120"/>
                    <a:pt x="311" y="120"/>
                    <a:pt x="311" y="120"/>
                  </a:cubicBezTo>
                  <a:cubicBezTo>
                    <a:pt x="311" y="110"/>
                    <a:pt x="311" y="110"/>
                    <a:pt x="311" y="110"/>
                  </a:cubicBezTo>
                  <a:cubicBezTo>
                    <a:pt x="361" y="20"/>
                    <a:pt x="361" y="20"/>
                    <a:pt x="361" y="20"/>
                  </a:cubicBezTo>
                  <a:cubicBezTo>
                    <a:pt x="371" y="10"/>
                    <a:pt x="381" y="0"/>
                    <a:pt x="391" y="10"/>
                  </a:cubicBezTo>
                  <a:cubicBezTo>
                    <a:pt x="401" y="20"/>
                    <a:pt x="411" y="30"/>
                    <a:pt x="401" y="40"/>
                  </a:cubicBezTo>
                  <a:cubicBezTo>
                    <a:pt x="351" y="130"/>
                    <a:pt x="351" y="130"/>
                    <a:pt x="351" y="130"/>
                  </a:cubicBezTo>
                  <a:cubicBezTo>
                    <a:pt x="331" y="220"/>
                    <a:pt x="331" y="220"/>
                    <a:pt x="331" y="220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49"/>
                    <a:pt x="311" y="360"/>
                    <a:pt x="301" y="36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90" y="440"/>
                    <a:pt x="90" y="440"/>
                    <a:pt x="90" y="440"/>
                  </a:cubicBezTo>
                  <a:cubicBezTo>
                    <a:pt x="50" y="520"/>
                    <a:pt x="50" y="520"/>
                    <a:pt x="50" y="520"/>
                  </a:cubicBezTo>
                  <a:cubicBezTo>
                    <a:pt x="50" y="530"/>
                    <a:pt x="40" y="540"/>
                    <a:pt x="30" y="5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9" name="Freeform 398">
              <a:extLst>
                <a:ext uri="{FF2B5EF4-FFF2-40B4-BE49-F238E27FC236}">
                  <a16:creationId xmlns:a16="http://schemas.microsoft.com/office/drawing/2014/main" id="{8BB74A56-A0AB-114C-BB19-F0F9C5B6B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0303" y="6758740"/>
              <a:ext cx="189548" cy="118467"/>
            </a:xfrm>
            <a:custGeom>
              <a:avLst/>
              <a:gdLst>
                <a:gd name="T0" fmla="*/ 50 w 212"/>
                <a:gd name="T1" fmla="*/ 130 h 131"/>
                <a:gd name="T2" fmla="*/ 50 w 212"/>
                <a:gd name="T3" fmla="*/ 130 h 131"/>
                <a:gd name="T4" fmla="*/ 50 w 212"/>
                <a:gd name="T5" fmla="*/ 130 h 131"/>
                <a:gd name="T6" fmla="*/ 10 w 212"/>
                <a:gd name="T7" fmla="*/ 120 h 131"/>
                <a:gd name="T8" fmla="*/ 0 w 212"/>
                <a:gd name="T9" fmla="*/ 100 h 131"/>
                <a:gd name="T10" fmla="*/ 30 w 212"/>
                <a:gd name="T11" fmla="*/ 80 h 131"/>
                <a:gd name="T12" fmla="*/ 50 w 212"/>
                <a:gd name="T13" fmla="*/ 90 h 131"/>
                <a:gd name="T14" fmla="*/ 170 w 212"/>
                <a:gd name="T15" fmla="*/ 10 h 131"/>
                <a:gd name="T16" fmla="*/ 201 w 212"/>
                <a:gd name="T17" fmla="*/ 10 h 131"/>
                <a:gd name="T18" fmla="*/ 201 w 212"/>
                <a:gd name="T19" fmla="*/ 40 h 131"/>
                <a:gd name="T20" fmla="*/ 70 w 212"/>
                <a:gd name="T21" fmla="*/ 130 h 131"/>
                <a:gd name="T22" fmla="*/ 50 w 212"/>
                <a:gd name="T23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2" h="131">
                  <a:moveTo>
                    <a:pt x="50" y="130"/>
                  </a:moveTo>
                  <a:lnTo>
                    <a:pt x="50" y="130"/>
                  </a:lnTo>
                  <a:lnTo>
                    <a:pt x="50" y="130"/>
                  </a:lnTo>
                  <a:cubicBezTo>
                    <a:pt x="10" y="120"/>
                    <a:pt x="10" y="120"/>
                    <a:pt x="10" y="120"/>
                  </a:cubicBezTo>
                  <a:cubicBezTo>
                    <a:pt x="0" y="120"/>
                    <a:pt x="0" y="110"/>
                    <a:pt x="0" y="100"/>
                  </a:cubicBezTo>
                  <a:cubicBezTo>
                    <a:pt x="0" y="80"/>
                    <a:pt x="10" y="80"/>
                    <a:pt x="30" y="8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80" y="0"/>
                    <a:pt x="201" y="0"/>
                    <a:pt x="201" y="10"/>
                  </a:cubicBezTo>
                  <a:cubicBezTo>
                    <a:pt x="211" y="20"/>
                    <a:pt x="211" y="40"/>
                    <a:pt x="201" y="4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0" y="130"/>
                    <a:pt x="60" y="130"/>
                    <a:pt x="50" y="1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" name="Freeform 399">
              <a:extLst>
                <a:ext uri="{FF2B5EF4-FFF2-40B4-BE49-F238E27FC236}">
                  <a16:creationId xmlns:a16="http://schemas.microsoft.com/office/drawing/2014/main" id="{DEFF7ACE-B5A4-564A-93ED-DEE448C04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4135" y="6774536"/>
              <a:ext cx="244833" cy="197446"/>
            </a:xfrm>
            <a:custGeom>
              <a:avLst/>
              <a:gdLst>
                <a:gd name="T0" fmla="*/ 20 w 272"/>
                <a:gd name="T1" fmla="*/ 220 h 221"/>
                <a:gd name="T2" fmla="*/ 20 w 272"/>
                <a:gd name="T3" fmla="*/ 220 h 221"/>
                <a:gd name="T4" fmla="*/ 0 w 272"/>
                <a:gd name="T5" fmla="*/ 220 h 221"/>
                <a:gd name="T6" fmla="*/ 0 w 272"/>
                <a:gd name="T7" fmla="*/ 189 h 221"/>
                <a:gd name="T8" fmla="*/ 90 w 272"/>
                <a:gd name="T9" fmla="*/ 110 h 221"/>
                <a:gd name="T10" fmla="*/ 131 w 272"/>
                <a:gd name="T11" fmla="*/ 20 h 221"/>
                <a:gd name="T12" fmla="*/ 160 w 272"/>
                <a:gd name="T13" fmla="*/ 10 h 221"/>
                <a:gd name="T14" fmla="*/ 261 w 272"/>
                <a:gd name="T15" fmla="*/ 30 h 221"/>
                <a:gd name="T16" fmla="*/ 271 w 272"/>
                <a:gd name="T17" fmla="*/ 60 h 221"/>
                <a:gd name="T18" fmla="*/ 241 w 272"/>
                <a:gd name="T19" fmla="*/ 80 h 221"/>
                <a:gd name="T20" fmla="*/ 160 w 272"/>
                <a:gd name="T21" fmla="*/ 50 h 221"/>
                <a:gd name="T22" fmla="*/ 131 w 272"/>
                <a:gd name="T23" fmla="*/ 130 h 221"/>
                <a:gd name="T24" fmla="*/ 120 w 272"/>
                <a:gd name="T25" fmla="*/ 130 h 221"/>
                <a:gd name="T26" fmla="*/ 40 w 272"/>
                <a:gd name="T27" fmla="*/ 220 h 221"/>
                <a:gd name="T28" fmla="*/ 20 w 272"/>
                <a:gd name="T2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21">
                  <a:moveTo>
                    <a:pt x="20" y="220"/>
                  </a:moveTo>
                  <a:lnTo>
                    <a:pt x="20" y="220"/>
                  </a:lnTo>
                  <a:cubicBezTo>
                    <a:pt x="10" y="220"/>
                    <a:pt x="10" y="220"/>
                    <a:pt x="0" y="220"/>
                  </a:cubicBezTo>
                  <a:cubicBezTo>
                    <a:pt x="0" y="210"/>
                    <a:pt x="0" y="189"/>
                    <a:pt x="0" y="189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40" y="10"/>
                    <a:pt x="150" y="0"/>
                    <a:pt x="160" y="10"/>
                  </a:cubicBezTo>
                  <a:cubicBezTo>
                    <a:pt x="261" y="30"/>
                    <a:pt x="261" y="30"/>
                    <a:pt x="261" y="30"/>
                  </a:cubicBezTo>
                  <a:cubicBezTo>
                    <a:pt x="271" y="40"/>
                    <a:pt x="271" y="50"/>
                    <a:pt x="271" y="60"/>
                  </a:cubicBezTo>
                  <a:cubicBezTo>
                    <a:pt x="271" y="70"/>
                    <a:pt x="261" y="80"/>
                    <a:pt x="241" y="80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31" y="130"/>
                    <a:pt x="131" y="130"/>
                    <a:pt x="131" y="130"/>
                  </a:cubicBezTo>
                  <a:lnTo>
                    <a:pt x="120" y="130"/>
                  </a:lnTo>
                  <a:cubicBezTo>
                    <a:pt x="40" y="220"/>
                    <a:pt x="40" y="220"/>
                    <a:pt x="40" y="220"/>
                  </a:cubicBezTo>
                  <a:cubicBezTo>
                    <a:pt x="30" y="220"/>
                    <a:pt x="30" y="220"/>
                    <a:pt x="20" y="2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1" name="Freeform 400">
              <a:extLst>
                <a:ext uri="{FF2B5EF4-FFF2-40B4-BE49-F238E27FC236}">
                  <a16:creationId xmlns:a16="http://schemas.microsoft.com/office/drawing/2014/main" id="{8B7CE05F-CC85-4142-920F-4D9E3136E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1835" y="6936443"/>
              <a:ext cx="244833" cy="181650"/>
            </a:xfrm>
            <a:custGeom>
              <a:avLst/>
              <a:gdLst>
                <a:gd name="T0" fmla="*/ 21 w 272"/>
                <a:gd name="T1" fmla="*/ 201 h 202"/>
                <a:gd name="T2" fmla="*/ 21 w 272"/>
                <a:gd name="T3" fmla="*/ 201 h 202"/>
                <a:gd name="T4" fmla="*/ 0 w 272"/>
                <a:gd name="T5" fmla="*/ 181 h 202"/>
                <a:gd name="T6" fmla="*/ 11 w 272"/>
                <a:gd name="T7" fmla="*/ 151 h 202"/>
                <a:gd name="T8" fmla="*/ 121 w 272"/>
                <a:gd name="T9" fmla="*/ 111 h 202"/>
                <a:gd name="T10" fmla="*/ 231 w 272"/>
                <a:gd name="T11" fmla="*/ 10 h 202"/>
                <a:gd name="T12" fmla="*/ 261 w 272"/>
                <a:gd name="T13" fmla="*/ 10 h 202"/>
                <a:gd name="T14" fmla="*/ 261 w 272"/>
                <a:gd name="T15" fmla="*/ 41 h 202"/>
                <a:gd name="T16" fmla="*/ 151 w 272"/>
                <a:gd name="T17" fmla="*/ 151 h 202"/>
                <a:gd name="T18" fmla="*/ 141 w 272"/>
                <a:gd name="T19" fmla="*/ 151 h 202"/>
                <a:gd name="T20" fmla="*/ 31 w 272"/>
                <a:gd name="T21" fmla="*/ 201 h 202"/>
                <a:gd name="T22" fmla="*/ 21 w 272"/>
                <a:gd name="T23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2" h="202">
                  <a:moveTo>
                    <a:pt x="21" y="201"/>
                  </a:moveTo>
                  <a:lnTo>
                    <a:pt x="21" y="201"/>
                  </a:lnTo>
                  <a:cubicBezTo>
                    <a:pt x="11" y="201"/>
                    <a:pt x="0" y="191"/>
                    <a:pt x="0" y="181"/>
                  </a:cubicBezTo>
                  <a:cubicBezTo>
                    <a:pt x="0" y="171"/>
                    <a:pt x="0" y="161"/>
                    <a:pt x="11" y="15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41" y="0"/>
                    <a:pt x="261" y="0"/>
                    <a:pt x="261" y="10"/>
                  </a:cubicBezTo>
                  <a:cubicBezTo>
                    <a:pt x="271" y="10"/>
                    <a:pt x="271" y="31"/>
                    <a:pt x="261" y="41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1" y="151"/>
                    <a:pt x="151" y="151"/>
                    <a:pt x="141" y="151"/>
                  </a:cubicBezTo>
                  <a:cubicBezTo>
                    <a:pt x="31" y="201"/>
                    <a:pt x="31" y="201"/>
                    <a:pt x="31" y="201"/>
                  </a:cubicBezTo>
                  <a:lnTo>
                    <a:pt x="21" y="20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2" name="Freeform 401">
              <a:extLst>
                <a:ext uri="{FF2B5EF4-FFF2-40B4-BE49-F238E27FC236}">
                  <a16:creationId xmlns:a16="http://schemas.microsoft.com/office/drawing/2014/main" id="{F5DA3EAA-1969-2545-B92D-6B28200C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6668" y="6758740"/>
              <a:ext cx="63183" cy="118467"/>
            </a:xfrm>
            <a:custGeom>
              <a:avLst/>
              <a:gdLst>
                <a:gd name="T0" fmla="*/ 30 w 72"/>
                <a:gd name="T1" fmla="*/ 130 h 131"/>
                <a:gd name="T2" fmla="*/ 30 w 72"/>
                <a:gd name="T3" fmla="*/ 130 h 131"/>
                <a:gd name="T4" fmla="*/ 20 w 72"/>
                <a:gd name="T5" fmla="*/ 130 h 131"/>
                <a:gd name="T6" fmla="*/ 0 w 72"/>
                <a:gd name="T7" fmla="*/ 100 h 131"/>
                <a:gd name="T8" fmla="*/ 20 w 72"/>
                <a:gd name="T9" fmla="*/ 20 h 131"/>
                <a:gd name="T10" fmla="*/ 50 w 72"/>
                <a:gd name="T11" fmla="*/ 0 h 131"/>
                <a:gd name="T12" fmla="*/ 61 w 72"/>
                <a:gd name="T13" fmla="*/ 30 h 131"/>
                <a:gd name="T14" fmla="*/ 50 w 72"/>
                <a:gd name="T15" fmla="*/ 110 h 131"/>
                <a:gd name="T16" fmla="*/ 30 w 72"/>
                <a:gd name="T1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31">
                  <a:moveTo>
                    <a:pt x="30" y="130"/>
                  </a:moveTo>
                  <a:lnTo>
                    <a:pt x="30" y="130"/>
                  </a:lnTo>
                  <a:cubicBezTo>
                    <a:pt x="20" y="130"/>
                    <a:pt x="20" y="130"/>
                    <a:pt x="20" y="130"/>
                  </a:cubicBezTo>
                  <a:cubicBezTo>
                    <a:pt x="10" y="120"/>
                    <a:pt x="0" y="110"/>
                    <a:pt x="0" y="10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0"/>
                    <a:pt x="30" y="0"/>
                    <a:pt x="50" y="0"/>
                  </a:cubicBezTo>
                  <a:cubicBezTo>
                    <a:pt x="61" y="0"/>
                    <a:pt x="71" y="10"/>
                    <a:pt x="61" y="3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20"/>
                    <a:pt x="40" y="130"/>
                    <a:pt x="30" y="1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" name="Freeform 402">
              <a:extLst>
                <a:ext uri="{FF2B5EF4-FFF2-40B4-BE49-F238E27FC236}">
                  <a16:creationId xmlns:a16="http://schemas.microsoft.com/office/drawing/2014/main" id="{4FDD8EA4-21F6-944D-8DF4-B649A0943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1383" y="6738997"/>
              <a:ext cx="118467" cy="55285"/>
            </a:xfrm>
            <a:custGeom>
              <a:avLst/>
              <a:gdLst>
                <a:gd name="T0" fmla="*/ 100 w 132"/>
                <a:gd name="T1" fmla="*/ 60 h 61"/>
                <a:gd name="T2" fmla="*/ 100 w 132"/>
                <a:gd name="T3" fmla="*/ 60 h 61"/>
                <a:gd name="T4" fmla="*/ 100 w 132"/>
                <a:gd name="T5" fmla="*/ 60 h 61"/>
                <a:gd name="T6" fmla="*/ 20 w 132"/>
                <a:gd name="T7" fmla="*/ 50 h 61"/>
                <a:gd name="T8" fmla="*/ 0 w 132"/>
                <a:gd name="T9" fmla="*/ 20 h 61"/>
                <a:gd name="T10" fmla="*/ 20 w 132"/>
                <a:gd name="T11" fmla="*/ 0 h 61"/>
                <a:gd name="T12" fmla="*/ 110 w 132"/>
                <a:gd name="T13" fmla="*/ 20 h 61"/>
                <a:gd name="T14" fmla="*/ 121 w 132"/>
                <a:gd name="T15" fmla="*/ 50 h 61"/>
                <a:gd name="T16" fmla="*/ 100 w 132"/>
                <a:gd name="T1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61">
                  <a:moveTo>
                    <a:pt x="100" y="60"/>
                  </a:moveTo>
                  <a:lnTo>
                    <a:pt x="100" y="60"/>
                  </a:lnTo>
                  <a:lnTo>
                    <a:pt x="100" y="60"/>
                  </a:lnTo>
                  <a:cubicBezTo>
                    <a:pt x="20" y="50"/>
                    <a:pt x="20" y="50"/>
                    <a:pt x="20" y="50"/>
                  </a:cubicBezTo>
                  <a:cubicBezTo>
                    <a:pt x="0" y="40"/>
                    <a:pt x="0" y="30"/>
                    <a:pt x="0" y="20"/>
                  </a:cubicBezTo>
                  <a:cubicBezTo>
                    <a:pt x="0" y="10"/>
                    <a:pt x="10" y="0"/>
                    <a:pt x="20" y="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21" y="20"/>
                    <a:pt x="131" y="30"/>
                    <a:pt x="121" y="50"/>
                  </a:cubicBezTo>
                  <a:cubicBezTo>
                    <a:pt x="121" y="60"/>
                    <a:pt x="110" y="60"/>
                    <a:pt x="100" y="6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86" name="Freeform 365">
            <a:extLst>
              <a:ext uri="{FF2B5EF4-FFF2-40B4-BE49-F238E27FC236}">
                <a16:creationId xmlns:a16="http://schemas.microsoft.com/office/drawing/2014/main" id="{EB07EFF4-7408-8F46-87E4-AB5B447A0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576" y="2691357"/>
            <a:ext cx="880609" cy="55285"/>
          </a:xfrm>
          <a:custGeom>
            <a:avLst/>
            <a:gdLst>
              <a:gd name="T0" fmla="*/ 953 w 984"/>
              <a:gd name="T1" fmla="*/ 60 h 61"/>
              <a:gd name="T2" fmla="*/ 953 w 984"/>
              <a:gd name="T3" fmla="*/ 60 h 61"/>
              <a:gd name="T4" fmla="*/ 40 w 984"/>
              <a:gd name="T5" fmla="*/ 60 h 61"/>
              <a:gd name="T6" fmla="*/ 0 w 984"/>
              <a:gd name="T7" fmla="*/ 30 h 61"/>
              <a:gd name="T8" fmla="*/ 40 w 984"/>
              <a:gd name="T9" fmla="*/ 0 h 61"/>
              <a:gd name="T10" fmla="*/ 953 w 984"/>
              <a:gd name="T11" fmla="*/ 0 h 61"/>
              <a:gd name="T12" fmla="*/ 983 w 984"/>
              <a:gd name="T13" fmla="*/ 30 h 61"/>
              <a:gd name="T14" fmla="*/ 953 w 984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4" h="61">
                <a:moveTo>
                  <a:pt x="953" y="60"/>
                </a:moveTo>
                <a:lnTo>
                  <a:pt x="953" y="60"/>
                </a:lnTo>
                <a:cubicBezTo>
                  <a:pt x="40" y="60"/>
                  <a:pt x="40" y="60"/>
                  <a:pt x="40" y="60"/>
                </a:cubicBezTo>
                <a:cubicBezTo>
                  <a:pt x="20" y="60"/>
                  <a:pt x="0" y="51"/>
                  <a:pt x="0" y="30"/>
                </a:cubicBezTo>
                <a:cubicBezTo>
                  <a:pt x="0" y="10"/>
                  <a:pt x="20" y="0"/>
                  <a:pt x="40" y="0"/>
                </a:cubicBezTo>
                <a:cubicBezTo>
                  <a:pt x="953" y="0"/>
                  <a:pt x="953" y="0"/>
                  <a:pt x="953" y="0"/>
                </a:cubicBezTo>
                <a:cubicBezTo>
                  <a:pt x="972" y="0"/>
                  <a:pt x="983" y="10"/>
                  <a:pt x="983" y="30"/>
                </a:cubicBezTo>
                <a:cubicBezTo>
                  <a:pt x="983" y="51"/>
                  <a:pt x="972" y="60"/>
                  <a:pt x="953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366">
            <a:extLst>
              <a:ext uri="{FF2B5EF4-FFF2-40B4-BE49-F238E27FC236}">
                <a16:creationId xmlns:a16="http://schemas.microsoft.com/office/drawing/2014/main" id="{0105D944-785E-684F-A5AF-CA4569B55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300" y="2580788"/>
            <a:ext cx="683161" cy="63183"/>
          </a:xfrm>
          <a:custGeom>
            <a:avLst/>
            <a:gdLst>
              <a:gd name="T0" fmla="*/ 732 w 763"/>
              <a:gd name="T1" fmla="*/ 70 h 71"/>
              <a:gd name="T2" fmla="*/ 732 w 763"/>
              <a:gd name="T3" fmla="*/ 70 h 71"/>
              <a:gd name="T4" fmla="*/ 40 w 763"/>
              <a:gd name="T5" fmla="*/ 70 h 71"/>
              <a:gd name="T6" fmla="*/ 0 w 763"/>
              <a:gd name="T7" fmla="*/ 40 h 71"/>
              <a:gd name="T8" fmla="*/ 40 w 763"/>
              <a:gd name="T9" fmla="*/ 0 h 71"/>
              <a:gd name="T10" fmla="*/ 732 w 763"/>
              <a:gd name="T11" fmla="*/ 0 h 71"/>
              <a:gd name="T12" fmla="*/ 762 w 763"/>
              <a:gd name="T13" fmla="*/ 40 h 71"/>
              <a:gd name="T14" fmla="*/ 732 w 763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3" h="71">
                <a:moveTo>
                  <a:pt x="732" y="70"/>
                </a:moveTo>
                <a:lnTo>
                  <a:pt x="732" y="70"/>
                </a:lnTo>
                <a:cubicBezTo>
                  <a:pt x="40" y="70"/>
                  <a:pt x="40" y="70"/>
                  <a:pt x="40" y="70"/>
                </a:cubicBezTo>
                <a:cubicBezTo>
                  <a:pt x="20" y="70"/>
                  <a:pt x="0" y="50"/>
                  <a:pt x="0" y="40"/>
                </a:cubicBezTo>
                <a:cubicBezTo>
                  <a:pt x="0" y="20"/>
                  <a:pt x="20" y="0"/>
                  <a:pt x="40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42" y="0"/>
                  <a:pt x="762" y="20"/>
                  <a:pt x="762" y="40"/>
                </a:cubicBezTo>
                <a:cubicBezTo>
                  <a:pt x="762" y="50"/>
                  <a:pt x="742" y="70"/>
                  <a:pt x="732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367">
            <a:extLst>
              <a:ext uri="{FF2B5EF4-FFF2-40B4-BE49-F238E27FC236}">
                <a16:creationId xmlns:a16="http://schemas.microsoft.com/office/drawing/2014/main" id="{20294B2B-2251-FF45-BDBA-9432E8F97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300" y="2071379"/>
            <a:ext cx="683161" cy="55285"/>
          </a:xfrm>
          <a:custGeom>
            <a:avLst/>
            <a:gdLst>
              <a:gd name="T0" fmla="*/ 732 w 763"/>
              <a:gd name="T1" fmla="*/ 61 h 62"/>
              <a:gd name="T2" fmla="*/ 732 w 763"/>
              <a:gd name="T3" fmla="*/ 61 h 62"/>
              <a:gd name="T4" fmla="*/ 40 w 763"/>
              <a:gd name="T5" fmla="*/ 61 h 62"/>
              <a:gd name="T6" fmla="*/ 0 w 763"/>
              <a:gd name="T7" fmla="*/ 31 h 62"/>
              <a:gd name="T8" fmla="*/ 40 w 763"/>
              <a:gd name="T9" fmla="*/ 0 h 62"/>
              <a:gd name="T10" fmla="*/ 732 w 763"/>
              <a:gd name="T11" fmla="*/ 0 h 62"/>
              <a:gd name="T12" fmla="*/ 762 w 763"/>
              <a:gd name="T13" fmla="*/ 31 h 62"/>
              <a:gd name="T14" fmla="*/ 732 w 763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3" h="62">
                <a:moveTo>
                  <a:pt x="732" y="61"/>
                </a:moveTo>
                <a:lnTo>
                  <a:pt x="732" y="61"/>
                </a:lnTo>
                <a:cubicBezTo>
                  <a:pt x="40" y="61"/>
                  <a:pt x="40" y="61"/>
                  <a:pt x="40" y="61"/>
                </a:cubicBezTo>
                <a:cubicBezTo>
                  <a:pt x="20" y="61"/>
                  <a:pt x="0" y="51"/>
                  <a:pt x="0" y="31"/>
                </a:cubicBezTo>
                <a:cubicBezTo>
                  <a:pt x="0" y="11"/>
                  <a:pt x="20" y="0"/>
                  <a:pt x="40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42" y="0"/>
                  <a:pt x="762" y="11"/>
                  <a:pt x="762" y="31"/>
                </a:cubicBezTo>
                <a:cubicBezTo>
                  <a:pt x="762" y="51"/>
                  <a:pt x="742" y="61"/>
                  <a:pt x="732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368">
            <a:extLst>
              <a:ext uri="{FF2B5EF4-FFF2-40B4-BE49-F238E27FC236}">
                <a16:creationId xmlns:a16="http://schemas.microsoft.com/office/drawing/2014/main" id="{CDDB013A-7A89-074C-BAFA-1A4F0FD8C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6870" y="2170100"/>
            <a:ext cx="55285" cy="379096"/>
          </a:xfrm>
          <a:custGeom>
            <a:avLst/>
            <a:gdLst>
              <a:gd name="T0" fmla="*/ 30 w 61"/>
              <a:gd name="T1" fmla="*/ 421 h 422"/>
              <a:gd name="T2" fmla="*/ 30 w 61"/>
              <a:gd name="T3" fmla="*/ 421 h 422"/>
              <a:gd name="T4" fmla="*/ 30 w 61"/>
              <a:gd name="T5" fmla="*/ 421 h 422"/>
              <a:gd name="T6" fmla="*/ 0 w 61"/>
              <a:gd name="T7" fmla="*/ 381 h 422"/>
              <a:gd name="T8" fmla="*/ 0 w 61"/>
              <a:gd name="T9" fmla="*/ 40 h 422"/>
              <a:gd name="T10" fmla="*/ 30 w 61"/>
              <a:gd name="T11" fmla="*/ 0 h 422"/>
              <a:gd name="T12" fmla="*/ 30 w 61"/>
              <a:gd name="T13" fmla="*/ 0 h 422"/>
              <a:gd name="T14" fmla="*/ 60 w 61"/>
              <a:gd name="T15" fmla="*/ 40 h 422"/>
              <a:gd name="T16" fmla="*/ 60 w 61"/>
              <a:gd name="T17" fmla="*/ 381 h 422"/>
              <a:gd name="T18" fmla="*/ 30 w 61"/>
              <a:gd name="T19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22">
                <a:moveTo>
                  <a:pt x="30" y="421"/>
                </a:moveTo>
                <a:lnTo>
                  <a:pt x="30" y="421"/>
                </a:lnTo>
                <a:lnTo>
                  <a:pt x="30" y="421"/>
                </a:lnTo>
                <a:cubicBezTo>
                  <a:pt x="10" y="421"/>
                  <a:pt x="0" y="401"/>
                  <a:pt x="0" y="38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10" y="0"/>
                  <a:pt x="30" y="0"/>
                </a:cubicBezTo>
                <a:lnTo>
                  <a:pt x="30" y="0"/>
                </a:lnTo>
                <a:cubicBezTo>
                  <a:pt x="50" y="0"/>
                  <a:pt x="60" y="20"/>
                  <a:pt x="60" y="40"/>
                </a:cubicBezTo>
                <a:cubicBezTo>
                  <a:pt x="60" y="381"/>
                  <a:pt x="60" y="381"/>
                  <a:pt x="60" y="381"/>
                </a:cubicBezTo>
                <a:cubicBezTo>
                  <a:pt x="60" y="401"/>
                  <a:pt x="50" y="421"/>
                  <a:pt x="30" y="4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369">
            <a:extLst>
              <a:ext uri="{FF2B5EF4-FFF2-40B4-BE49-F238E27FC236}">
                <a16:creationId xmlns:a16="http://schemas.microsoft.com/office/drawing/2014/main" id="{09E185B5-47A5-9944-A3C7-920C664B6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2214" y="2177998"/>
            <a:ext cx="55285" cy="367250"/>
          </a:xfrm>
          <a:custGeom>
            <a:avLst/>
            <a:gdLst>
              <a:gd name="T0" fmla="*/ 30 w 61"/>
              <a:gd name="T1" fmla="*/ 411 h 412"/>
              <a:gd name="T2" fmla="*/ 30 w 61"/>
              <a:gd name="T3" fmla="*/ 411 h 412"/>
              <a:gd name="T4" fmla="*/ 30 w 61"/>
              <a:gd name="T5" fmla="*/ 411 h 412"/>
              <a:gd name="T6" fmla="*/ 0 w 61"/>
              <a:gd name="T7" fmla="*/ 371 h 412"/>
              <a:gd name="T8" fmla="*/ 0 w 61"/>
              <a:gd name="T9" fmla="*/ 30 h 412"/>
              <a:gd name="T10" fmla="*/ 30 w 61"/>
              <a:gd name="T11" fmla="*/ 0 h 412"/>
              <a:gd name="T12" fmla="*/ 30 w 61"/>
              <a:gd name="T13" fmla="*/ 0 h 412"/>
              <a:gd name="T14" fmla="*/ 60 w 61"/>
              <a:gd name="T15" fmla="*/ 30 h 412"/>
              <a:gd name="T16" fmla="*/ 60 w 61"/>
              <a:gd name="T17" fmla="*/ 371 h 412"/>
              <a:gd name="T18" fmla="*/ 30 w 61"/>
              <a:gd name="T19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12">
                <a:moveTo>
                  <a:pt x="30" y="411"/>
                </a:moveTo>
                <a:lnTo>
                  <a:pt x="30" y="411"/>
                </a:lnTo>
                <a:lnTo>
                  <a:pt x="30" y="411"/>
                </a:lnTo>
                <a:cubicBezTo>
                  <a:pt x="10" y="411"/>
                  <a:pt x="0" y="391"/>
                  <a:pt x="0" y="37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lnTo>
                  <a:pt x="30" y="0"/>
                </a:lnTo>
                <a:cubicBezTo>
                  <a:pt x="50" y="0"/>
                  <a:pt x="60" y="10"/>
                  <a:pt x="60" y="30"/>
                </a:cubicBezTo>
                <a:cubicBezTo>
                  <a:pt x="60" y="371"/>
                  <a:pt x="60" y="371"/>
                  <a:pt x="60" y="371"/>
                </a:cubicBezTo>
                <a:cubicBezTo>
                  <a:pt x="60" y="391"/>
                  <a:pt x="50" y="411"/>
                  <a:pt x="30" y="4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370">
            <a:extLst>
              <a:ext uri="{FF2B5EF4-FFF2-40B4-BE49-F238E27FC236}">
                <a16:creationId xmlns:a16="http://schemas.microsoft.com/office/drawing/2014/main" id="{ACA9E008-E78C-1E48-ACAE-3349C4BC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7557" y="2177998"/>
            <a:ext cx="55285" cy="367250"/>
          </a:xfrm>
          <a:custGeom>
            <a:avLst/>
            <a:gdLst>
              <a:gd name="T0" fmla="*/ 30 w 61"/>
              <a:gd name="T1" fmla="*/ 411 h 412"/>
              <a:gd name="T2" fmla="*/ 30 w 61"/>
              <a:gd name="T3" fmla="*/ 411 h 412"/>
              <a:gd name="T4" fmla="*/ 30 w 61"/>
              <a:gd name="T5" fmla="*/ 411 h 412"/>
              <a:gd name="T6" fmla="*/ 0 w 61"/>
              <a:gd name="T7" fmla="*/ 371 h 412"/>
              <a:gd name="T8" fmla="*/ 0 w 61"/>
              <a:gd name="T9" fmla="*/ 30 h 412"/>
              <a:gd name="T10" fmla="*/ 30 w 61"/>
              <a:gd name="T11" fmla="*/ 0 h 412"/>
              <a:gd name="T12" fmla="*/ 30 w 61"/>
              <a:gd name="T13" fmla="*/ 0 h 412"/>
              <a:gd name="T14" fmla="*/ 60 w 61"/>
              <a:gd name="T15" fmla="*/ 30 h 412"/>
              <a:gd name="T16" fmla="*/ 60 w 61"/>
              <a:gd name="T17" fmla="*/ 371 h 412"/>
              <a:gd name="T18" fmla="*/ 30 w 61"/>
              <a:gd name="T19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12">
                <a:moveTo>
                  <a:pt x="30" y="411"/>
                </a:moveTo>
                <a:lnTo>
                  <a:pt x="30" y="411"/>
                </a:lnTo>
                <a:lnTo>
                  <a:pt x="30" y="411"/>
                </a:lnTo>
                <a:cubicBezTo>
                  <a:pt x="10" y="411"/>
                  <a:pt x="0" y="391"/>
                  <a:pt x="0" y="37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lnTo>
                  <a:pt x="30" y="0"/>
                </a:lnTo>
                <a:cubicBezTo>
                  <a:pt x="50" y="0"/>
                  <a:pt x="60" y="10"/>
                  <a:pt x="60" y="30"/>
                </a:cubicBezTo>
                <a:cubicBezTo>
                  <a:pt x="60" y="371"/>
                  <a:pt x="60" y="371"/>
                  <a:pt x="60" y="371"/>
                </a:cubicBezTo>
                <a:cubicBezTo>
                  <a:pt x="60" y="391"/>
                  <a:pt x="50" y="411"/>
                  <a:pt x="30" y="4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371">
            <a:extLst>
              <a:ext uri="{FF2B5EF4-FFF2-40B4-BE49-F238E27FC236}">
                <a16:creationId xmlns:a16="http://schemas.microsoft.com/office/drawing/2014/main" id="{9E6CD7B5-2D5B-6C4C-9324-FB46DA463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576" y="1889729"/>
            <a:ext cx="888507" cy="189548"/>
          </a:xfrm>
          <a:custGeom>
            <a:avLst/>
            <a:gdLst>
              <a:gd name="T0" fmla="*/ 30 w 994"/>
              <a:gd name="T1" fmla="*/ 200 h 212"/>
              <a:gd name="T2" fmla="*/ 30 w 994"/>
              <a:gd name="T3" fmla="*/ 200 h 212"/>
              <a:gd name="T4" fmla="*/ 0 w 994"/>
              <a:gd name="T5" fmla="*/ 181 h 212"/>
              <a:gd name="T6" fmla="*/ 20 w 994"/>
              <a:gd name="T7" fmla="*/ 140 h 212"/>
              <a:gd name="T8" fmla="*/ 481 w 994"/>
              <a:gd name="T9" fmla="*/ 0 h 212"/>
              <a:gd name="T10" fmla="*/ 501 w 994"/>
              <a:gd name="T11" fmla="*/ 0 h 212"/>
              <a:gd name="T12" fmla="*/ 962 w 994"/>
              <a:gd name="T13" fmla="*/ 140 h 212"/>
              <a:gd name="T14" fmla="*/ 983 w 994"/>
              <a:gd name="T15" fmla="*/ 181 h 212"/>
              <a:gd name="T16" fmla="*/ 943 w 994"/>
              <a:gd name="T17" fmla="*/ 200 h 212"/>
              <a:gd name="T18" fmla="*/ 491 w 994"/>
              <a:gd name="T19" fmla="*/ 70 h 212"/>
              <a:gd name="T20" fmla="*/ 40 w 994"/>
              <a:gd name="T21" fmla="*/ 200 h 212"/>
              <a:gd name="T22" fmla="*/ 30 w 994"/>
              <a:gd name="T23" fmla="*/ 20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4" h="212">
                <a:moveTo>
                  <a:pt x="30" y="200"/>
                </a:moveTo>
                <a:lnTo>
                  <a:pt x="30" y="200"/>
                </a:lnTo>
                <a:cubicBezTo>
                  <a:pt x="20" y="200"/>
                  <a:pt x="0" y="200"/>
                  <a:pt x="0" y="181"/>
                </a:cubicBezTo>
                <a:cubicBezTo>
                  <a:pt x="0" y="160"/>
                  <a:pt x="10" y="150"/>
                  <a:pt x="20" y="140"/>
                </a:cubicBezTo>
                <a:cubicBezTo>
                  <a:pt x="481" y="0"/>
                  <a:pt x="481" y="0"/>
                  <a:pt x="481" y="0"/>
                </a:cubicBezTo>
                <a:cubicBezTo>
                  <a:pt x="491" y="0"/>
                  <a:pt x="501" y="0"/>
                  <a:pt x="501" y="0"/>
                </a:cubicBezTo>
                <a:cubicBezTo>
                  <a:pt x="962" y="140"/>
                  <a:pt x="962" y="140"/>
                  <a:pt x="962" y="140"/>
                </a:cubicBezTo>
                <a:cubicBezTo>
                  <a:pt x="983" y="140"/>
                  <a:pt x="993" y="160"/>
                  <a:pt x="983" y="181"/>
                </a:cubicBezTo>
                <a:cubicBezTo>
                  <a:pt x="983" y="200"/>
                  <a:pt x="962" y="211"/>
                  <a:pt x="943" y="200"/>
                </a:cubicBezTo>
                <a:cubicBezTo>
                  <a:pt x="491" y="70"/>
                  <a:pt x="491" y="70"/>
                  <a:pt x="491" y="70"/>
                </a:cubicBezTo>
                <a:cubicBezTo>
                  <a:pt x="40" y="200"/>
                  <a:pt x="40" y="200"/>
                  <a:pt x="40" y="200"/>
                </a:cubicBezTo>
                <a:lnTo>
                  <a:pt x="30" y="20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D47175-B6E5-F64B-980A-0B62A8C6FC3D}"/>
              </a:ext>
            </a:extLst>
          </p:cNvPr>
          <p:cNvGrpSpPr/>
          <p:nvPr/>
        </p:nvGrpSpPr>
        <p:grpSpPr>
          <a:xfrm>
            <a:off x="15497795" y="1554752"/>
            <a:ext cx="4632666" cy="1455380"/>
            <a:chOff x="15890829" y="1216251"/>
            <a:chExt cx="4632666" cy="1455380"/>
          </a:xfrm>
        </p:grpSpPr>
        <p:sp>
          <p:nvSpPr>
            <p:cNvPr id="61" name="CuadroTexto 228">
              <a:extLst>
                <a:ext uri="{FF2B5EF4-FFF2-40B4-BE49-F238E27FC236}">
                  <a16:creationId xmlns:a16="http://schemas.microsoft.com/office/drawing/2014/main" id="{B56B1901-E5A1-4543-A2EA-C0A60A2D3FBD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473F37-ABD1-DD44-A276-30AAACF823FB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43EDCF-953F-C64A-956C-95DABF8A1B30}"/>
              </a:ext>
            </a:extLst>
          </p:cNvPr>
          <p:cNvGrpSpPr/>
          <p:nvPr/>
        </p:nvGrpSpPr>
        <p:grpSpPr>
          <a:xfrm>
            <a:off x="15553079" y="3840488"/>
            <a:ext cx="4632666" cy="1455380"/>
            <a:chOff x="15890829" y="1216251"/>
            <a:chExt cx="4632666" cy="1455380"/>
          </a:xfrm>
        </p:grpSpPr>
        <p:sp>
          <p:nvSpPr>
            <p:cNvPr id="77" name="CuadroTexto 228">
              <a:extLst>
                <a:ext uri="{FF2B5EF4-FFF2-40B4-BE49-F238E27FC236}">
                  <a16:creationId xmlns:a16="http://schemas.microsoft.com/office/drawing/2014/main" id="{2FBA378C-90FD-DE4A-B383-C5A69D14D2C3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133C720-D98D-6F4C-A9F1-607C6A51555B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EB0FEA9-452E-854A-92CC-8A5BF3F96AAA}"/>
              </a:ext>
            </a:extLst>
          </p:cNvPr>
          <p:cNvGrpSpPr/>
          <p:nvPr/>
        </p:nvGrpSpPr>
        <p:grpSpPr>
          <a:xfrm>
            <a:off x="15850352" y="6135882"/>
            <a:ext cx="3478539" cy="1455380"/>
            <a:chOff x="15890829" y="1216251"/>
            <a:chExt cx="3478539" cy="1455380"/>
          </a:xfrm>
        </p:grpSpPr>
        <p:sp>
          <p:nvSpPr>
            <p:cNvPr id="81" name="CuadroTexto 228">
              <a:extLst>
                <a:ext uri="{FF2B5EF4-FFF2-40B4-BE49-F238E27FC236}">
                  <a16:creationId xmlns:a16="http://schemas.microsoft.com/office/drawing/2014/main" id="{8AE49112-502A-1749-B555-44E6FCED5BF8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F69A325-1142-4D45-B7E2-EE5BA4D24D94}"/>
                </a:ext>
              </a:extLst>
            </p:cNvPr>
            <p:cNvSpPr/>
            <p:nvPr/>
          </p:nvSpPr>
          <p:spPr>
            <a:xfrm>
              <a:off x="15890829" y="1840634"/>
              <a:ext cx="34785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751EA5-9D98-FB4A-995E-456C49FF8D82}"/>
              </a:ext>
            </a:extLst>
          </p:cNvPr>
          <p:cNvGrpSpPr/>
          <p:nvPr/>
        </p:nvGrpSpPr>
        <p:grpSpPr>
          <a:xfrm>
            <a:off x="16203841" y="8665349"/>
            <a:ext cx="2764085" cy="1270714"/>
            <a:chOff x="15890829" y="1216251"/>
            <a:chExt cx="2764085" cy="1270714"/>
          </a:xfrm>
        </p:grpSpPr>
        <p:sp>
          <p:nvSpPr>
            <p:cNvPr id="85" name="CuadroTexto 228">
              <a:extLst>
                <a:ext uri="{FF2B5EF4-FFF2-40B4-BE49-F238E27FC236}">
                  <a16:creationId xmlns:a16="http://schemas.microsoft.com/office/drawing/2014/main" id="{D1FE9196-290C-2146-8452-1FE762309F59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C4F1E4F-CD70-C64D-A35B-41D29BC90E75}"/>
                </a:ext>
              </a:extLst>
            </p:cNvPr>
            <p:cNvSpPr/>
            <p:nvPr/>
          </p:nvSpPr>
          <p:spPr>
            <a:xfrm>
              <a:off x="15890829" y="1840634"/>
              <a:ext cx="27640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747A26-2732-F148-833E-3EFDA068F20A}"/>
              </a:ext>
            </a:extLst>
          </p:cNvPr>
          <p:cNvGrpSpPr/>
          <p:nvPr/>
        </p:nvGrpSpPr>
        <p:grpSpPr>
          <a:xfrm>
            <a:off x="15621461" y="11321432"/>
            <a:ext cx="2764085" cy="1131644"/>
            <a:chOff x="15855288" y="1355321"/>
            <a:chExt cx="2764085" cy="1131644"/>
          </a:xfrm>
        </p:grpSpPr>
        <p:sp>
          <p:nvSpPr>
            <p:cNvPr id="88" name="CuadroTexto 228">
              <a:extLst>
                <a:ext uri="{FF2B5EF4-FFF2-40B4-BE49-F238E27FC236}">
                  <a16:creationId xmlns:a16="http://schemas.microsoft.com/office/drawing/2014/main" id="{DEA002E7-D0D6-F34D-93A0-A849FF91E68D}"/>
                </a:ext>
              </a:extLst>
            </p:cNvPr>
            <p:cNvSpPr txBox="1"/>
            <p:nvPr/>
          </p:nvSpPr>
          <p:spPr>
            <a:xfrm>
              <a:off x="16081533" y="135532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7FBC3DD-804F-E64A-A8EE-4AE1B68B8144}"/>
                </a:ext>
              </a:extLst>
            </p:cNvPr>
            <p:cNvSpPr/>
            <p:nvPr/>
          </p:nvSpPr>
          <p:spPr>
            <a:xfrm>
              <a:off x="15855288" y="1840634"/>
              <a:ext cx="27640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" name="Group 71">
            <a:extLst>
              <a:ext uri="{FF2B5EF4-FFF2-40B4-BE49-F238E27FC236}">
                <a16:creationId xmlns:a16="http://schemas.microsoft.com/office/drawing/2014/main" id="{0E555E04-396E-884A-9FF6-C52451A12DEB}"/>
              </a:ext>
            </a:extLst>
          </p:cNvPr>
          <p:cNvGrpSpPr/>
          <p:nvPr/>
        </p:nvGrpSpPr>
        <p:grpSpPr>
          <a:xfrm>
            <a:off x="2715083" y="4119079"/>
            <a:ext cx="5982437" cy="4716592"/>
            <a:chOff x="2232442" y="3643574"/>
            <a:chExt cx="5982437" cy="4716592"/>
          </a:xfrm>
        </p:grpSpPr>
        <p:sp>
          <p:nvSpPr>
            <p:cNvPr id="66" name="CuadroTexto 598">
              <a:extLst>
                <a:ext uri="{FF2B5EF4-FFF2-40B4-BE49-F238E27FC236}">
                  <a16:creationId xmlns:a16="http://schemas.microsoft.com/office/drawing/2014/main" id="{1B9DD7F8-8087-8440-817F-124911E1D7ED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67" name="CuadroTexto 599">
              <a:extLst>
                <a:ext uri="{FF2B5EF4-FFF2-40B4-BE49-F238E27FC236}">
                  <a16:creationId xmlns:a16="http://schemas.microsoft.com/office/drawing/2014/main" id="{C3FB25A2-4D8E-3A4E-AC15-4BBD1924F234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 159">
            <a:extLst>
              <a:ext uri="{FF2B5EF4-FFF2-40B4-BE49-F238E27FC236}">
                <a16:creationId xmlns:a16="http://schemas.microsoft.com/office/drawing/2014/main" id="{32EF52B2-3305-CF43-9F08-649F23942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1557338"/>
            <a:ext cx="7508253" cy="1985615"/>
          </a:xfrm>
          <a:custGeom>
            <a:avLst/>
            <a:gdLst>
              <a:gd name="T0" fmla="*/ 6418 w 6788"/>
              <a:gd name="T1" fmla="*/ 1793 h 1794"/>
              <a:gd name="T2" fmla="*/ 6787 w 6788"/>
              <a:gd name="T3" fmla="*/ 0 h 1794"/>
              <a:gd name="T4" fmla="*/ 0 w 6788"/>
              <a:gd name="T5" fmla="*/ 0 h 1794"/>
              <a:gd name="T6" fmla="*/ 377 w 6788"/>
              <a:gd name="T7" fmla="*/ 1793 h 1794"/>
              <a:gd name="T8" fmla="*/ 6418 w 6788"/>
              <a:gd name="T9" fmla="*/ 1793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88" h="1794">
                <a:moveTo>
                  <a:pt x="6418" y="1793"/>
                </a:moveTo>
                <a:lnTo>
                  <a:pt x="6787" y="0"/>
                </a:lnTo>
                <a:lnTo>
                  <a:pt x="0" y="0"/>
                </a:lnTo>
                <a:lnTo>
                  <a:pt x="377" y="1793"/>
                </a:lnTo>
                <a:lnTo>
                  <a:pt x="6418" y="1793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60">
            <a:extLst>
              <a:ext uri="{FF2B5EF4-FFF2-40B4-BE49-F238E27FC236}">
                <a16:creationId xmlns:a16="http://schemas.microsoft.com/office/drawing/2014/main" id="{9518AF55-F6B0-5444-A136-CB9414C0F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097" y="3542953"/>
            <a:ext cx="6683761" cy="1985612"/>
          </a:xfrm>
          <a:custGeom>
            <a:avLst/>
            <a:gdLst>
              <a:gd name="T0" fmla="*/ 368 w 6042"/>
              <a:gd name="T1" fmla="*/ 1792 h 1793"/>
              <a:gd name="T2" fmla="*/ 5664 w 6042"/>
              <a:gd name="T3" fmla="*/ 1792 h 1793"/>
              <a:gd name="T4" fmla="*/ 6041 w 6042"/>
              <a:gd name="T5" fmla="*/ 0 h 1793"/>
              <a:gd name="T6" fmla="*/ 0 w 6042"/>
              <a:gd name="T7" fmla="*/ 0 h 1793"/>
              <a:gd name="T8" fmla="*/ 368 w 6042"/>
              <a:gd name="T9" fmla="*/ 1792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42" h="1793">
                <a:moveTo>
                  <a:pt x="368" y="1792"/>
                </a:moveTo>
                <a:lnTo>
                  <a:pt x="5664" y="1792"/>
                </a:lnTo>
                <a:lnTo>
                  <a:pt x="6041" y="0"/>
                </a:lnTo>
                <a:lnTo>
                  <a:pt x="0" y="0"/>
                </a:lnTo>
                <a:lnTo>
                  <a:pt x="368" y="1792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61">
            <a:extLst>
              <a:ext uri="{FF2B5EF4-FFF2-40B4-BE49-F238E27FC236}">
                <a16:creationId xmlns:a16="http://schemas.microsoft.com/office/drawing/2014/main" id="{90BD05E8-D5E9-8D40-B30F-2BCCB113A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905" y="5523688"/>
            <a:ext cx="5859269" cy="1985612"/>
          </a:xfrm>
          <a:custGeom>
            <a:avLst/>
            <a:gdLst>
              <a:gd name="T0" fmla="*/ 378 w 5297"/>
              <a:gd name="T1" fmla="*/ 1792 h 1793"/>
              <a:gd name="T2" fmla="*/ 4919 w 5297"/>
              <a:gd name="T3" fmla="*/ 1792 h 1793"/>
              <a:gd name="T4" fmla="*/ 5296 w 5297"/>
              <a:gd name="T5" fmla="*/ 0 h 1793"/>
              <a:gd name="T6" fmla="*/ 0 w 5297"/>
              <a:gd name="T7" fmla="*/ 0 h 1793"/>
              <a:gd name="T8" fmla="*/ 378 w 5297"/>
              <a:gd name="T9" fmla="*/ 1792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7" h="1793">
                <a:moveTo>
                  <a:pt x="378" y="1792"/>
                </a:moveTo>
                <a:lnTo>
                  <a:pt x="4919" y="1792"/>
                </a:lnTo>
                <a:lnTo>
                  <a:pt x="5296" y="0"/>
                </a:lnTo>
                <a:lnTo>
                  <a:pt x="0" y="0"/>
                </a:lnTo>
                <a:lnTo>
                  <a:pt x="378" y="1792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62">
            <a:extLst>
              <a:ext uri="{FF2B5EF4-FFF2-40B4-BE49-F238E27FC236}">
                <a16:creationId xmlns:a16="http://schemas.microsoft.com/office/drawing/2014/main" id="{6186723D-78FB-6944-B132-BF254460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592" y="7509301"/>
            <a:ext cx="5025017" cy="1975858"/>
          </a:xfrm>
          <a:custGeom>
            <a:avLst/>
            <a:gdLst>
              <a:gd name="T0" fmla="*/ 377 w 4542"/>
              <a:gd name="T1" fmla="*/ 1785 h 1786"/>
              <a:gd name="T2" fmla="*/ 4172 w 4542"/>
              <a:gd name="T3" fmla="*/ 1785 h 1786"/>
              <a:gd name="T4" fmla="*/ 4541 w 4542"/>
              <a:gd name="T5" fmla="*/ 0 h 1786"/>
              <a:gd name="T6" fmla="*/ 0 w 4542"/>
              <a:gd name="T7" fmla="*/ 0 h 1786"/>
              <a:gd name="T8" fmla="*/ 377 w 4542"/>
              <a:gd name="T9" fmla="*/ 1785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2" h="1786">
                <a:moveTo>
                  <a:pt x="377" y="1785"/>
                </a:moveTo>
                <a:lnTo>
                  <a:pt x="4172" y="1785"/>
                </a:lnTo>
                <a:lnTo>
                  <a:pt x="4541" y="0"/>
                </a:lnTo>
                <a:lnTo>
                  <a:pt x="0" y="0"/>
                </a:lnTo>
                <a:lnTo>
                  <a:pt x="377" y="1785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63">
            <a:extLst>
              <a:ext uri="{FF2B5EF4-FFF2-40B4-BE49-F238E27FC236}">
                <a16:creationId xmlns:a16="http://schemas.microsoft.com/office/drawing/2014/main" id="{BD04679C-BD10-4D48-855D-3B6FD508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157" y="9480278"/>
            <a:ext cx="4200523" cy="1985615"/>
          </a:xfrm>
          <a:custGeom>
            <a:avLst/>
            <a:gdLst>
              <a:gd name="T0" fmla="*/ 0 w 3796"/>
              <a:gd name="T1" fmla="*/ 0 h 1794"/>
              <a:gd name="T2" fmla="*/ 368 w 3796"/>
              <a:gd name="T3" fmla="*/ 1793 h 1794"/>
              <a:gd name="T4" fmla="*/ 3418 w 3796"/>
              <a:gd name="T5" fmla="*/ 1793 h 1794"/>
              <a:gd name="T6" fmla="*/ 3795 w 3796"/>
              <a:gd name="T7" fmla="*/ 0 h 1794"/>
              <a:gd name="T8" fmla="*/ 0 w 3796"/>
              <a:gd name="T9" fmla="*/ 0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6" h="1794">
                <a:moveTo>
                  <a:pt x="0" y="0"/>
                </a:moveTo>
                <a:lnTo>
                  <a:pt x="368" y="1793"/>
                </a:lnTo>
                <a:lnTo>
                  <a:pt x="3418" y="1793"/>
                </a:lnTo>
                <a:lnTo>
                  <a:pt x="3795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Line 360">
            <a:extLst>
              <a:ext uri="{FF2B5EF4-FFF2-40B4-BE49-F238E27FC236}">
                <a16:creationId xmlns:a16="http://schemas.microsoft.com/office/drawing/2014/main" id="{EEA416A4-E27A-2641-8AAE-18662EBD8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369" y="3542953"/>
            <a:ext cx="9103575" cy="4877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3" name="Freeform 361">
            <a:extLst>
              <a:ext uri="{FF2B5EF4-FFF2-40B4-BE49-F238E27FC236}">
                <a16:creationId xmlns:a16="http://schemas.microsoft.com/office/drawing/2014/main" id="{9C36F84E-F19E-EB40-A2F6-7227C1227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401" y="3484409"/>
            <a:ext cx="112211" cy="112208"/>
          </a:xfrm>
          <a:custGeom>
            <a:avLst/>
            <a:gdLst>
              <a:gd name="T0" fmla="*/ 50 w 101"/>
              <a:gd name="T1" fmla="*/ 101 h 102"/>
              <a:gd name="T2" fmla="*/ 50 w 101"/>
              <a:gd name="T3" fmla="*/ 101 h 102"/>
              <a:gd name="T4" fmla="*/ 100 w 101"/>
              <a:gd name="T5" fmla="*/ 51 h 102"/>
              <a:gd name="T6" fmla="*/ 50 w 101"/>
              <a:gd name="T7" fmla="*/ 0 h 102"/>
              <a:gd name="T8" fmla="*/ 0 w 101"/>
              <a:gd name="T9" fmla="*/ 51 h 102"/>
              <a:gd name="T10" fmla="*/ 50 w 101"/>
              <a:gd name="T1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02">
                <a:moveTo>
                  <a:pt x="50" y="101"/>
                </a:moveTo>
                <a:lnTo>
                  <a:pt x="50" y="101"/>
                </a:lnTo>
                <a:cubicBezTo>
                  <a:pt x="75" y="101"/>
                  <a:pt x="100" y="76"/>
                  <a:pt x="100" y="51"/>
                </a:cubicBezTo>
                <a:cubicBezTo>
                  <a:pt x="100" y="25"/>
                  <a:pt x="75" y="0"/>
                  <a:pt x="50" y="0"/>
                </a:cubicBezTo>
                <a:cubicBezTo>
                  <a:pt x="17" y="0"/>
                  <a:pt x="0" y="25"/>
                  <a:pt x="0" y="51"/>
                </a:cubicBezTo>
                <a:cubicBezTo>
                  <a:pt x="0" y="76"/>
                  <a:pt x="17" y="101"/>
                  <a:pt x="50" y="10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Line 362">
            <a:extLst>
              <a:ext uri="{FF2B5EF4-FFF2-40B4-BE49-F238E27FC236}">
                <a16:creationId xmlns:a16="http://schemas.microsoft.com/office/drawing/2014/main" id="{72A81044-285A-9D4C-95C4-EF00A28B7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057" y="5523688"/>
            <a:ext cx="8684011" cy="4877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5" name="Freeform 363">
            <a:extLst>
              <a:ext uri="{FF2B5EF4-FFF2-40B4-BE49-F238E27FC236}">
                <a16:creationId xmlns:a16="http://schemas.microsoft.com/office/drawing/2014/main" id="{0485F07D-22B3-4C42-AE86-40887B7D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401" y="5470022"/>
            <a:ext cx="112211" cy="112211"/>
          </a:xfrm>
          <a:custGeom>
            <a:avLst/>
            <a:gdLst>
              <a:gd name="T0" fmla="*/ 50 w 101"/>
              <a:gd name="T1" fmla="*/ 101 h 102"/>
              <a:gd name="T2" fmla="*/ 50 w 101"/>
              <a:gd name="T3" fmla="*/ 101 h 102"/>
              <a:gd name="T4" fmla="*/ 100 w 101"/>
              <a:gd name="T5" fmla="*/ 50 h 102"/>
              <a:gd name="T6" fmla="*/ 50 w 101"/>
              <a:gd name="T7" fmla="*/ 0 h 102"/>
              <a:gd name="T8" fmla="*/ 0 w 101"/>
              <a:gd name="T9" fmla="*/ 50 h 102"/>
              <a:gd name="T10" fmla="*/ 50 w 101"/>
              <a:gd name="T1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02">
                <a:moveTo>
                  <a:pt x="50" y="101"/>
                </a:moveTo>
                <a:lnTo>
                  <a:pt x="50" y="101"/>
                </a:lnTo>
                <a:cubicBezTo>
                  <a:pt x="75" y="101"/>
                  <a:pt x="100" y="76"/>
                  <a:pt x="100" y="50"/>
                </a:cubicBezTo>
                <a:cubicBezTo>
                  <a:pt x="100" y="17"/>
                  <a:pt x="75" y="0"/>
                  <a:pt x="50" y="0"/>
                </a:cubicBezTo>
                <a:cubicBezTo>
                  <a:pt x="17" y="0"/>
                  <a:pt x="0" y="17"/>
                  <a:pt x="0" y="50"/>
                </a:cubicBezTo>
                <a:cubicBezTo>
                  <a:pt x="0" y="76"/>
                  <a:pt x="17" y="101"/>
                  <a:pt x="50" y="10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Line 364">
            <a:extLst>
              <a:ext uri="{FF2B5EF4-FFF2-40B4-BE49-F238E27FC236}">
                <a16:creationId xmlns:a16="http://schemas.microsoft.com/office/drawing/2014/main" id="{AB5EAD98-75DC-674A-B3C7-DAC9FC97D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0864" y="7509301"/>
            <a:ext cx="8279081" cy="4880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7" name="Freeform 365">
            <a:extLst>
              <a:ext uri="{FF2B5EF4-FFF2-40B4-BE49-F238E27FC236}">
                <a16:creationId xmlns:a16="http://schemas.microsoft.com/office/drawing/2014/main" id="{22DD1591-9EC5-6E42-B046-E87E395E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401" y="7450757"/>
            <a:ext cx="112211" cy="112211"/>
          </a:xfrm>
          <a:custGeom>
            <a:avLst/>
            <a:gdLst>
              <a:gd name="T0" fmla="*/ 50 w 101"/>
              <a:gd name="T1" fmla="*/ 101 h 102"/>
              <a:gd name="T2" fmla="*/ 50 w 101"/>
              <a:gd name="T3" fmla="*/ 101 h 102"/>
              <a:gd name="T4" fmla="*/ 100 w 101"/>
              <a:gd name="T5" fmla="*/ 50 h 102"/>
              <a:gd name="T6" fmla="*/ 50 w 101"/>
              <a:gd name="T7" fmla="*/ 0 h 102"/>
              <a:gd name="T8" fmla="*/ 0 w 101"/>
              <a:gd name="T9" fmla="*/ 50 h 102"/>
              <a:gd name="T10" fmla="*/ 50 w 101"/>
              <a:gd name="T1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02">
                <a:moveTo>
                  <a:pt x="50" y="101"/>
                </a:moveTo>
                <a:lnTo>
                  <a:pt x="50" y="101"/>
                </a:lnTo>
                <a:cubicBezTo>
                  <a:pt x="75" y="101"/>
                  <a:pt x="100" y="76"/>
                  <a:pt x="100" y="50"/>
                </a:cubicBezTo>
                <a:cubicBezTo>
                  <a:pt x="100" y="17"/>
                  <a:pt x="75" y="0"/>
                  <a:pt x="50" y="0"/>
                </a:cubicBezTo>
                <a:cubicBezTo>
                  <a:pt x="17" y="0"/>
                  <a:pt x="0" y="17"/>
                  <a:pt x="0" y="50"/>
                </a:cubicBezTo>
                <a:cubicBezTo>
                  <a:pt x="0" y="76"/>
                  <a:pt x="17" y="101"/>
                  <a:pt x="50" y="10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Line 366">
            <a:extLst>
              <a:ext uri="{FF2B5EF4-FFF2-40B4-BE49-F238E27FC236}">
                <a16:creationId xmlns:a16="http://schemas.microsoft.com/office/drawing/2014/main" id="{E2E2FD16-868B-2745-80EF-34240E816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0429" y="9480278"/>
            <a:ext cx="7859516" cy="4880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9" name="Freeform 367">
            <a:extLst>
              <a:ext uri="{FF2B5EF4-FFF2-40B4-BE49-F238E27FC236}">
                <a16:creationId xmlns:a16="http://schemas.microsoft.com/office/drawing/2014/main" id="{F3ED30E3-F803-0348-9ACF-019563BC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401" y="9426615"/>
            <a:ext cx="112211" cy="112208"/>
          </a:xfrm>
          <a:custGeom>
            <a:avLst/>
            <a:gdLst>
              <a:gd name="T0" fmla="*/ 50 w 101"/>
              <a:gd name="T1" fmla="*/ 100 h 101"/>
              <a:gd name="T2" fmla="*/ 50 w 101"/>
              <a:gd name="T3" fmla="*/ 100 h 101"/>
              <a:gd name="T4" fmla="*/ 100 w 101"/>
              <a:gd name="T5" fmla="*/ 50 h 101"/>
              <a:gd name="T6" fmla="*/ 50 w 101"/>
              <a:gd name="T7" fmla="*/ 0 h 101"/>
              <a:gd name="T8" fmla="*/ 0 w 101"/>
              <a:gd name="T9" fmla="*/ 50 h 101"/>
              <a:gd name="T10" fmla="*/ 50 w 101"/>
              <a:gd name="T1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01">
                <a:moveTo>
                  <a:pt x="50" y="100"/>
                </a:moveTo>
                <a:lnTo>
                  <a:pt x="50" y="100"/>
                </a:lnTo>
                <a:cubicBezTo>
                  <a:pt x="75" y="100"/>
                  <a:pt x="100" y="83"/>
                  <a:pt x="100" y="50"/>
                </a:cubicBezTo>
                <a:cubicBezTo>
                  <a:pt x="100" y="25"/>
                  <a:pt x="75" y="0"/>
                  <a:pt x="50" y="0"/>
                </a:cubicBezTo>
                <a:cubicBezTo>
                  <a:pt x="17" y="0"/>
                  <a:pt x="0" y="25"/>
                  <a:pt x="0" y="50"/>
                </a:cubicBezTo>
                <a:cubicBezTo>
                  <a:pt x="0" y="83"/>
                  <a:pt x="17" y="100"/>
                  <a:pt x="50" y="10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Line 368">
            <a:extLst>
              <a:ext uri="{FF2B5EF4-FFF2-40B4-BE49-F238E27FC236}">
                <a16:creationId xmlns:a16="http://schemas.microsoft.com/office/drawing/2014/main" id="{FFE54AE2-F0B3-5844-84C4-3A23DA24D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084" y="11465894"/>
            <a:ext cx="7478984" cy="4877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1" name="Freeform 369">
            <a:extLst>
              <a:ext uri="{FF2B5EF4-FFF2-40B4-BE49-F238E27FC236}">
                <a16:creationId xmlns:a16="http://schemas.microsoft.com/office/drawing/2014/main" id="{B3C696CE-8900-5C46-9542-3B13ADA27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401" y="11412227"/>
            <a:ext cx="112211" cy="112211"/>
          </a:xfrm>
          <a:custGeom>
            <a:avLst/>
            <a:gdLst>
              <a:gd name="T0" fmla="*/ 50 w 101"/>
              <a:gd name="T1" fmla="*/ 100 h 101"/>
              <a:gd name="T2" fmla="*/ 50 w 101"/>
              <a:gd name="T3" fmla="*/ 100 h 101"/>
              <a:gd name="T4" fmla="*/ 100 w 101"/>
              <a:gd name="T5" fmla="*/ 50 h 101"/>
              <a:gd name="T6" fmla="*/ 50 w 101"/>
              <a:gd name="T7" fmla="*/ 0 h 101"/>
              <a:gd name="T8" fmla="*/ 0 w 101"/>
              <a:gd name="T9" fmla="*/ 50 h 101"/>
              <a:gd name="T10" fmla="*/ 50 w 101"/>
              <a:gd name="T1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01">
                <a:moveTo>
                  <a:pt x="50" y="100"/>
                </a:moveTo>
                <a:lnTo>
                  <a:pt x="50" y="100"/>
                </a:lnTo>
                <a:cubicBezTo>
                  <a:pt x="75" y="100"/>
                  <a:pt x="100" y="84"/>
                  <a:pt x="100" y="50"/>
                </a:cubicBezTo>
                <a:cubicBezTo>
                  <a:pt x="100" y="25"/>
                  <a:pt x="75" y="0"/>
                  <a:pt x="50" y="0"/>
                </a:cubicBezTo>
                <a:cubicBezTo>
                  <a:pt x="17" y="0"/>
                  <a:pt x="0" y="25"/>
                  <a:pt x="0" y="50"/>
                </a:cubicBezTo>
                <a:cubicBezTo>
                  <a:pt x="0" y="84"/>
                  <a:pt x="17" y="100"/>
                  <a:pt x="50" y="10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70">
            <a:extLst>
              <a:ext uri="{FF2B5EF4-FFF2-40B4-BE49-F238E27FC236}">
                <a16:creationId xmlns:a16="http://schemas.microsoft.com/office/drawing/2014/main" id="{3385572F-7102-5F41-BC15-806A6E541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079" y="6006674"/>
            <a:ext cx="731799" cy="1009884"/>
          </a:xfrm>
          <a:custGeom>
            <a:avLst/>
            <a:gdLst>
              <a:gd name="T0" fmla="*/ 629 w 663"/>
              <a:gd name="T1" fmla="*/ 913 h 914"/>
              <a:gd name="T2" fmla="*/ 629 w 663"/>
              <a:gd name="T3" fmla="*/ 913 h 914"/>
              <a:gd name="T4" fmla="*/ 25 w 663"/>
              <a:gd name="T5" fmla="*/ 913 h 914"/>
              <a:gd name="T6" fmla="*/ 0 w 663"/>
              <a:gd name="T7" fmla="*/ 887 h 914"/>
              <a:gd name="T8" fmla="*/ 0 w 663"/>
              <a:gd name="T9" fmla="*/ 25 h 914"/>
              <a:gd name="T10" fmla="*/ 25 w 663"/>
              <a:gd name="T11" fmla="*/ 0 h 914"/>
              <a:gd name="T12" fmla="*/ 629 w 663"/>
              <a:gd name="T13" fmla="*/ 0 h 914"/>
              <a:gd name="T14" fmla="*/ 662 w 663"/>
              <a:gd name="T15" fmla="*/ 25 h 914"/>
              <a:gd name="T16" fmla="*/ 662 w 663"/>
              <a:gd name="T17" fmla="*/ 887 h 914"/>
              <a:gd name="T18" fmla="*/ 629 w 663"/>
              <a:gd name="T19" fmla="*/ 913 h 914"/>
              <a:gd name="T20" fmla="*/ 34 w 663"/>
              <a:gd name="T21" fmla="*/ 879 h 914"/>
              <a:gd name="T22" fmla="*/ 34 w 663"/>
              <a:gd name="T23" fmla="*/ 879 h 914"/>
              <a:gd name="T24" fmla="*/ 620 w 663"/>
              <a:gd name="T25" fmla="*/ 879 h 914"/>
              <a:gd name="T26" fmla="*/ 620 w 663"/>
              <a:gd name="T27" fmla="*/ 34 h 914"/>
              <a:gd name="T28" fmla="*/ 34 w 663"/>
              <a:gd name="T29" fmla="*/ 34 h 914"/>
              <a:gd name="T30" fmla="*/ 34 w 663"/>
              <a:gd name="T31" fmla="*/ 879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3" h="914">
                <a:moveTo>
                  <a:pt x="629" y="913"/>
                </a:moveTo>
                <a:lnTo>
                  <a:pt x="629" y="913"/>
                </a:lnTo>
                <a:cubicBezTo>
                  <a:pt x="25" y="913"/>
                  <a:pt x="25" y="913"/>
                  <a:pt x="25" y="913"/>
                </a:cubicBezTo>
                <a:cubicBezTo>
                  <a:pt x="9" y="913"/>
                  <a:pt x="0" y="904"/>
                  <a:pt x="0" y="88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9" y="0"/>
                  <a:pt x="25" y="0"/>
                </a:cubicBezTo>
                <a:cubicBezTo>
                  <a:pt x="629" y="0"/>
                  <a:pt x="629" y="0"/>
                  <a:pt x="629" y="0"/>
                </a:cubicBezTo>
                <a:cubicBezTo>
                  <a:pt x="646" y="0"/>
                  <a:pt x="662" y="9"/>
                  <a:pt x="662" y="25"/>
                </a:cubicBezTo>
                <a:cubicBezTo>
                  <a:pt x="662" y="887"/>
                  <a:pt x="662" y="887"/>
                  <a:pt x="662" y="887"/>
                </a:cubicBezTo>
                <a:cubicBezTo>
                  <a:pt x="662" y="904"/>
                  <a:pt x="646" y="913"/>
                  <a:pt x="629" y="913"/>
                </a:cubicBezTo>
                <a:close/>
                <a:moveTo>
                  <a:pt x="34" y="879"/>
                </a:moveTo>
                <a:lnTo>
                  <a:pt x="34" y="879"/>
                </a:lnTo>
                <a:cubicBezTo>
                  <a:pt x="620" y="879"/>
                  <a:pt x="620" y="879"/>
                  <a:pt x="620" y="879"/>
                </a:cubicBezTo>
                <a:cubicBezTo>
                  <a:pt x="620" y="34"/>
                  <a:pt x="620" y="34"/>
                  <a:pt x="620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8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71">
            <a:extLst>
              <a:ext uri="{FF2B5EF4-FFF2-40B4-BE49-F238E27FC236}">
                <a16:creationId xmlns:a16="http://schemas.microsoft.com/office/drawing/2014/main" id="{7062723C-23E0-AA48-8A0D-974DAE2D7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038" y="6850683"/>
            <a:ext cx="39029" cy="34149"/>
          </a:xfrm>
          <a:custGeom>
            <a:avLst/>
            <a:gdLst>
              <a:gd name="T0" fmla="*/ 16 w 34"/>
              <a:gd name="T1" fmla="*/ 32 h 33"/>
              <a:gd name="T2" fmla="*/ 16 w 34"/>
              <a:gd name="T3" fmla="*/ 32 h 33"/>
              <a:gd name="T4" fmla="*/ 16 w 34"/>
              <a:gd name="T5" fmla="*/ 32 h 33"/>
              <a:gd name="T6" fmla="*/ 0 w 34"/>
              <a:gd name="T7" fmla="*/ 15 h 33"/>
              <a:gd name="T8" fmla="*/ 16 w 34"/>
              <a:gd name="T9" fmla="*/ 0 h 33"/>
              <a:gd name="T10" fmla="*/ 16 w 34"/>
              <a:gd name="T11" fmla="*/ 0 h 33"/>
              <a:gd name="T12" fmla="*/ 33 w 34"/>
              <a:gd name="T13" fmla="*/ 15 h 33"/>
              <a:gd name="T14" fmla="*/ 16 w 34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3">
                <a:moveTo>
                  <a:pt x="16" y="32"/>
                </a:moveTo>
                <a:lnTo>
                  <a:pt x="16" y="32"/>
                </a:lnTo>
                <a:lnTo>
                  <a:pt x="16" y="32"/>
                </a:lnTo>
                <a:cubicBezTo>
                  <a:pt x="8" y="32"/>
                  <a:pt x="0" y="32"/>
                  <a:pt x="0" y="15"/>
                </a:cubicBezTo>
                <a:cubicBezTo>
                  <a:pt x="0" y="7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7"/>
                  <a:pt x="33" y="15"/>
                </a:cubicBezTo>
                <a:cubicBezTo>
                  <a:pt x="33" y="32"/>
                  <a:pt x="25" y="32"/>
                  <a:pt x="16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72">
            <a:extLst>
              <a:ext uri="{FF2B5EF4-FFF2-40B4-BE49-F238E27FC236}">
                <a16:creationId xmlns:a16="http://schemas.microsoft.com/office/drawing/2014/main" id="{FB31CCC0-B129-934B-8285-FF130E5C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82" y="6850683"/>
            <a:ext cx="39029" cy="34149"/>
          </a:xfrm>
          <a:custGeom>
            <a:avLst/>
            <a:gdLst>
              <a:gd name="T0" fmla="*/ 17 w 34"/>
              <a:gd name="T1" fmla="*/ 32 h 33"/>
              <a:gd name="T2" fmla="*/ 17 w 34"/>
              <a:gd name="T3" fmla="*/ 32 h 33"/>
              <a:gd name="T4" fmla="*/ 17 w 34"/>
              <a:gd name="T5" fmla="*/ 32 h 33"/>
              <a:gd name="T6" fmla="*/ 0 w 34"/>
              <a:gd name="T7" fmla="*/ 15 h 33"/>
              <a:gd name="T8" fmla="*/ 17 w 34"/>
              <a:gd name="T9" fmla="*/ 0 h 33"/>
              <a:gd name="T10" fmla="*/ 17 w 34"/>
              <a:gd name="T11" fmla="*/ 0 h 33"/>
              <a:gd name="T12" fmla="*/ 33 w 34"/>
              <a:gd name="T13" fmla="*/ 15 h 33"/>
              <a:gd name="T14" fmla="*/ 17 w 34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3">
                <a:moveTo>
                  <a:pt x="17" y="32"/>
                </a:moveTo>
                <a:lnTo>
                  <a:pt x="17" y="32"/>
                </a:lnTo>
                <a:lnTo>
                  <a:pt x="17" y="32"/>
                </a:lnTo>
                <a:cubicBezTo>
                  <a:pt x="8" y="32"/>
                  <a:pt x="0" y="32"/>
                  <a:pt x="0" y="15"/>
                </a:cubicBezTo>
                <a:cubicBezTo>
                  <a:pt x="0" y="7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3" y="7"/>
                  <a:pt x="33" y="15"/>
                </a:cubicBezTo>
                <a:cubicBezTo>
                  <a:pt x="33" y="32"/>
                  <a:pt x="25" y="32"/>
                  <a:pt x="17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73">
            <a:extLst>
              <a:ext uri="{FF2B5EF4-FFF2-40B4-BE49-F238E27FC236}">
                <a16:creationId xmlns:a16="http://schemas.microsoft.com/office/drawing/2014/main" id="{DD10E20F-A8B6-2F46-B312-42E708E3D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88" y="6850683"/>
            <a:ext cx="48787" cy="34149"/>
          </a:xfrm>
          <a:custGeom>
            <a:avLst/>
            <a:gdLst>
              <a:gd name="T0" fmla="*/ 16 w 43"/>
              <a:gd name="T1" fmla="*/ 32 h 33"/>
              <a:gd name="T2" fmla="*/ 16 w 43"/>
              <a:gd name="T3" fmla="*/ 32 h 33"/>
              <a:gd name="T4" fmla="*/ 16 w 43"/>
              <a:gd name="T5" fmla="*/ 32 h 33"/>
              <a:gd name="T6" fmla="*/ 0 w 43"/>
              <a:gd name="T7" fmla="*/ 15 h 33"/>
              <a:gd name="T8" fmla="*/ 16 w 43"/>
              <a:gd name="T9" fmla="*/ 0 h 33"/>
              <a:gd name="T10" fmla="*/ 16 w 43"/>
              <a:gd name="T11" fmla="*/ 0 h 33"/>
              <a:gd name="T12" fmla="*/ 42 w 43"/>
              <a:gd name="T13" fmla="*/ 15 h 33"/>
              <a:gd name="T14" fmla="*/ 16 w 43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33">
                <a:moveTo>
                  <a:pt x="16" y="32"/>
                </a:moveTo>
                <a:lnTo>
                  <a:pt x="16" y="32"/>
                </a:lnTo>
                <a:lnTo>
                  <a:pt x="16" y="32"/>
                </a:lnTo>
                <a:cubicBezTo>
                  <a:pt x="8" y="32"/>
                  <a:pt x="0" y="32"/>
                  <a:pt x="0" y="15"/>
                </a:cubicBezTo>
                <a:cubicBezTo>
                  <a:pt x="0" y="7"/>
                  <a:pt x="8" y="0"/>
                  <a:pt x="16" y="0"/>
                </a:cubicBezTo>
                <a:lnTo>
                  <a:pt x="16" y="0"/>
                </a:lnTo>
                <a:cubicBezTo>
                  <a:pt x="33" y="0"/>
                  <a:pt x="42" y="7"/>
                  <a:pt x="42" y="15"/>
                </a:cubicBezTo>
                <a:cubicBezTo>
                  <a:pt x="42" y="32"/>
                  <a:pt x="33" y="32"/>
                  <a:pt x="16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74">
            <a:extLst>
              <a:ext uri="{FF2B5EF4-FFF2-40B4-BE49-F238E27FC236}">
                <a16:creationId xmlns:a16="http://schemas.microsoft.com/office/drawing/2014/main" id="{DDFD52CB-035D-1346-BC3D-A380E742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561" y="6128642"/>
            <a:ext cx="243933" cy="58544"/>
          </a:xfrm>
          <a:custGeom>
            <a:avLst/>
            <a:gdLst>
              <a:gd name="T0" fmla="*/ 67 w 219"/>
              <a:gd name="T1" fmla="*/ 50 h 51"/>
              <a:gd name="T2" fmla="*/ 67 w 219"/>
              <a:gd name="T3" fmla="*/ 50 h 51"/>
              <a:gd name="T4" fmla="*/ 59 w 219"/>
              <a:gd name="T5" fmla="*/ 42 h 51"/>
              <a:gd name="T6" fmla="*/ 42 w 219"/>
              <a:gd name="T7" fmla="*/ 25 h 51"/>
              <a:gd name="T8" fmla="*/ 25 w 219"/>
              <a:gd name="T9" fmla="*/ 42 h 51"/>
              <a:gd name="T10" fmla="*/ 8 w 219"/>
              <a:gd name="T11" fmla="*/ 42 h 51"/>
              <a:gd name="T12" fmla="*/ 8 w 219"/>
              <a:gd name="T13" fmla="*/ 25 h 51"/>
              <a:gd name="T14" fmla="*/ 33 w 219"/>
              <a:gd name="T15" fmla="*/ 0 h 51"/>
              <a:gd name="T16" fmla="*/ 50 w 219"/>
              <a:gd name="T17" fmla="*/ 0 h 51"/>
              <a:gd name="T18" fmla="*/ 67 w 219"/>
              <a:gd name="T19" fmla="*/ 17 h 51"/>
              <a:gd name="T20" fmla="*/ 84 w 219"/>
              <a:gd name="T21" fmla="*/ 0 h 51"/>
              <a:gd name="T22" fmla="*/ 100 w 219"/>
              <a:gd name="T23" fmla="*/ 0 h 51"/>
              <a:gd name="T24" fmla="*/ 126 w 219"/>
              <a:gd name="T25" fmla="*/ 17 h 51"/>
              <a:gd name="T26" fmla="*/ 142 w 219"/>
              <a:gd name="T27" fmla="*/ 0 h 51"/>
              <a:gd name="T28" fmla="*/ 159 w 219"/>
              <a:gd name="T29" fmla="*/ 0 h 51"/>
              <a:gd name="T30" fmla="*/ 176 w 219"/>
              <a:gd name="T31" fmla="*/ 17 h 51"/>
              <a:gd name="T32" fmla="*/ 193 w 219"/>
              <a:gd name="T33" fmla="*/ 0 h 51"/>
              <a:gd name="T34" fmla="*/ 210 w 219"/>
              <a:gd name="T35" fmla="*/ 0 h 51"/>
              <a:gd name="T36" fmla="*/ 210 w 219"/>
              <a:gd name="T37" fmla="*/ 17 h 51"/>
              <a:gd name="T38" fmla="*/ 184 w 219"/>
              <a:gd name="T39" fmla="*/ 42 h 51"/>
              <a:gd name="T40" fmla="*/ 167 w 219"/>
              <a:gd name="T41" fmla="*/ 42 h 51"/>
              <a:gd name="T42" fmla="*/ 151 w 219"/>
              <a:gd name="T43" fmla="*/ 25 h 51"/>
              <a:gd name="T44" fmla="*/ 134 w 219"/>
              <a:gd name="T45" fmla="*/ 42 h 51"/>
              <a:gd name="T46" fmla="*/ 117 w 219"/>
              <a:gd name="T47" fmla="*/ 42 h 51"/>
              <a:gd name="T48" fmla="*/ 92 w 219"/>
              <a:gd name="T49" fmla="*/ 25 h 51"/>
              <a:gd name="T50" fmla="*/ 76 w 219"/>
              <a:gd name="T51" fmla="*/ 42 h 51"/>
              <a:gd name="T52" fmla="*/ 67 w 219"/>
              <a:gd name="T53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9" h="51">
                <a:moveTo>
                  <a:pt x="67" y="50"/>
                </a:moveTo>
                <a:lnTo>
                  <a:pt x="67" y="50"/>
                </a:lnTo>
                <a:cubicBezTo>
                  <a:pt x="67" y="50"/>
                  <a:pt x="67" y="50"/>
                  <a:pt x="59" y="42"/>
                </a:cubicBezTo>
                <a:cubicBezTo>
                  <a:pt x="42" y="25"/>
                  <a:pt x="42" y="25"/>
                  <a:pt x="42" y="25"/>
                </a:cubicBezTo>
                <a:cubicBezTo>
                  <a:pt x="25" y="42"/>
                  <a:pt x="25" y="42"/>
                  <a:pt x="25" y="42"/>
                </a:cubicBezTo>
                <a:cubicBezTo>
                  <a:pt x="17" y="50"/>
                  <a:pt x="8" y="50"/>
                  <a:pt x="8" y="42"/>
                </a:cubicBezTo>
                <a:cubicBezTo>
                  <a:pt x="0" y="42"/>
                  <a:pt x="0" y="34"/>
                  <a:pt x="8" y="25"/>
                </a:cubicBezTo>
                <a:cubicBezTo>
                  <a:pt x="33" y="0"/>
                  <a:pt x="33" y="0"/>
                  <a:pt x="33" y="0"/>
                </a:cubicBezTo>
                <a:cubicBezTo>
                  <a:pt x="42" y="0"/>
                  <a:pt x="50" y="0"/>
                  <a:pt x="50" y="0"/>
                </a:cubicBezTo>
                <a:cubicBezTo>
                  <a:pt x="67" y="17"/>
                  <a:pt x="67" y="17"/>
                  <a:pt x="67" y="17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0" y="0"/>
                  <a:pt x="100" y="0"/>
                </a:cubicBezTo>
                <a:cubicBezTo>
                  <a:pt x="126" y="17"/>
                  <a:pt x="126" y="17"/>
                  <a:pt x="126" y="17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51" y="0"/>
                  <a:pt x="159" y="0"/>
                </a:cubicBezTo>
                <a:cubicBezTo>
                  <a:pt x="176" y="17"/>
                  <a:pt x="176" y="17"/>
                  <a:pt x="176" y="17"/>
                </a:cubicBezTo>
                <a:cubicBezTo>
                  <a:pt x="193" y="0"/>
                  <a:pt x="193" y="0"/>
                  <a:pt x="193" y="0"/>
                </a:cubicBezTo>
                <a:cubicBezTo>
                  <a:pt x="201" y="0"/>
                  <a:pt x="210" y="0"/>
                  <a:pt x="210" y="0"/>
                </a:cubicBezTo>
                <a:cubicBezTo>
                  <a:pt x="218" y="9"/>
                  <a:pt x="218" y="17"/>
                  <a:pt x="210" y="17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76" y="50"/>
                  <a:pt x="176" y="50"/>
                  <a:pt x="167" y="42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26" y="50"/>
                  <a:pt x="117" y="50"/>
                  <a:pt x="117" y="42"/>
                </a:cubicBezTo>
                <a:cubicBezTo>
                  <a:pt x="92" y="25"/>
                  <a:pt x="92" y="25"/>
                  <a:pt x="92" y="25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50"/>
                  <a:pt x="76" y="50"/>
                  <a:pt x="67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75">
            <a:extLst>
              <a:ext uri="{FF2B5EF4-FFF2-40B4-BE49-F238E27FC236}">
                <a16:creationId xmlns:a16="http://schemas.microsoft.com/office/drawing/2014/main" id="{D1C41863-73D0-764E-B59B-51505986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561" y="6284759"/>
            <a:ext cx="141480" cy="48787"/>
          </a:xfrm>
          <a:custGeom>
            <a:avLst/>
            <a:gdLst>
              <a:gd name="T0" fmla="*/ 17 w 127"/>
              <a:gd name="T1" fmla="*/ 41 h 42"/>
              <a:gd name="T2" fmla="*/ 17 w 127"/>
              <a:gd name="T3" fmla="*/ 41 h 42"/>
              <a:gd name="T4" fmla="*/ 0 w 127"/>
              <a:gd name="T5" fmla="*/ 25 h 42"/>
              <a:gd name="T6" fmla="*/ 17 w 127"/>
              <a:gd name="T7" fmla="*/ 0 h 42"/>
              <a:gd name="T8" fmla="*/ 109 w 127"/>
              <a:gd name="T9" fmla="*/ 0 h 42"/>
              <a:gd name="T10" fmla="*/ 126 w 127"/>
              <a:gd name="T11" fmla="*/ 16 h 42"/>
              <a:gd name="T12" fmla="*/ 109 w 127"/>
              <a:gd name="T13" fmla="*/ 41 h 42"/>
              <a:gd name="T14" fmla="*/ 17 w 127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42">
                <a:moveTo>
                  <a:pt x="17" y="41"/>
                </a:moveTo>
                <a:lnTo>
                  <a:pt x="17" y="41"/>
                </a:ln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7" y="0"/>
                  <a:pt x="126" y="8"/>
                  <a:pt x="126" y="16"/>
                </a:cubicBezTo>
                <a:cubicBezTo>
                  <a:pt x="126" y="33"/>
                  <a:pt x="117" y="41"/>
                  <a:pt x="109" y="41"/>
                </a:cubicBezTo>
                <a:cubicBezTo>
                  <a:pt x="17" y="41"/>
                  <a:pt x="17" y="41"/>
                  <a:pt x="17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76">
            <a:extLst>
              <a:ext uri="{FF2B5EF4-FFF2-40B4-BE49-F238E27FC236}">
                <a16:creationId xmlns:a16="http://schemas.microsoft.com/office/drawing/2014/main" id="{E5F9BC33-C615-D34A-B42B-936571B09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038" y="6489663"/>
            <a:ext cx="151237" cy="48787"/>
          </a:xfrm>
          <a:custGeom>
            <a:avLst/>
            <a:gdLst>
              <a:gd name="T0" fmla="*/ 25 w 135"/>
              <a:gd name="T1" fmla="*/ 42 h 43"/>
              <a:gd name="T2" fmla="*/ 25 w 135"/>
              <a:gd name="T3" fmla="*/ 42 h 43"/>
              <a:gd name="T4" fmla="*/ 0 w 135"/>
              <a:gd name="T5" fmla="*/ 25 h 43"/>
              <a:gd name="T6" fmla="*/ 16 w 135"/>
              <a:gd name="T7" fmla="*/ 8 h 43"/>
              <a:gd name="T8" fmla="*/ 108 w 135"/>
              <a:gd name="T9" fmla="*/ 0 h 43"/>
              <a:gd name="T10" fmla="*/ 134 w 135"/>
              <a:gd name="T11" fmla="*/ 25 h 43"/>
              <a:gd name="T12" fmla="*/ 108 w 135"/>
              <a:gd name="T13" fmla="*/ 42 h 43"/>
              <a:gd name="T14" fmla="*/ 25 w 135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43">
                <a:moveTo>
                  <a:pt x="25" y="42"/>
                </a:moveTo>
                <a:lnTo>
                  <a:pt x="25" y="42"/>
                </a:lnTo>
                <a:cubicBezTo>
                  <a:pt x="8" y="42"/>
                  <a:pt x="0" y="33"/>
                  <a:pt x="0" y="25"/>
                </a:cubicBezTo>
                <a:cubicBezTo>
                  <a:pt x="0" y="17"/>
                  <a:pt x="8" y="8"/>
                  <a:pt x="16" y="8"/>
                </a:cubicBezTo>
                <a:cubicBezTo>
                  <a:pt x="108" y="0"/>
                  <a:pt x="108" y="0"/>
                  <a:pt x="108" y="0"/>
                </a:cubicBezTo>
                <a:cubicBezTo>
                  <a:pt x="125" y="0"/>
                  <a:pt x="134" y="8"/>
                  <a:pt x="134" y="25"/>
                </a:cubicBezTo>
                <a:cubicBezTo>
                  <a:pt x="134" y="33"/>
                  <a:pt x="125" y="42"/>
                  <a:pt x="108" y="42"/>
                </a:cubicBezTo>
                <a:cubicBezTo>
                  <a:pt x="25" y="42"/>
                  <a:pt x="25" y="42"/>
                  <a:pt x="25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77">
            <a:extLst>
              <a:ext uri="{FF2B5EF4-FFF2-40B4-BE49-F238E27FC236}">
                <a16:creationId xmlns:a16="http://schemas.microsoft.com/office/drawing/2014/main" id="{3B798644-6733-8647-B78E-26FC4A9D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038" y="6601870"/>
            <a:ext cx="151237" cy="39029"/>
          </a:xfrm>
          <a:custGeom>
            <a:avLst/>
            <a:gdLst>
              <a:gd name="T0" fmla="*/ 25 w 135"/>
              <a:gd name="T1" fmla="*/ 34 h 35"/>
              <a:gd name="T2" fmla="*/ 25 w 135"/>
              <a:gd name="T3" fmla="*/ 34 h 35"/>
              <a:gd name="T4" fmla="*/ 8 w 135"/>
              <a:gd name="T5" fmla="*/ 17 h 35"/>
              <a:gd name="T6" fmla="*/ 25 w 135"/>
              <a:gd name="T7" fmla="*/ 0 h 35"/>
              <a:gd name="T8" fmla="*/ 117 w 135"/>
              <a:gd name="T9" fmla="*/ 0 h 35"/>
              <a:gd name="T10" fmla="*/ 117 w 135"/>
              <a:gd name="T11" fmla="*/ 0 h 35"/>
              <a:gd name="T12" fmla="*/ 134 w 135"/>
              <a:gd name="T13" fmla="*/ 17 h 35"/>
              <a:gd name="T14" fmla="*/ 117 w 135"/>
              <a:gd name="T15" fmla="*/ 34 h 35"/>
              <a:gd name="T16" fmla="*/ 25 w 135"/>
              <a:gd name="T1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35">
                <a:moveTo>
                  <a:pt x="25" y="34"/>
                </a:moveTo>
                <a:lnTo>
                  <a:pt x="25" y="34"/>
                </a:lnTo>
                <a:cubicBezTo>
                  <a:pt x="8" y="34"/>
                  <a:pt x="8" y="26"/>
                  <a:pt x="8" y="17"/>
                </a:cubicBezTo>
                <a:cubicBezTo>
                  <a:pt x="0" y="9"/>
                  <a:pt x="8" y="0"/>
                  <a:pt x="25" y="0"/>
                </a:cubicBezTo>
                <a:cubicBezTo>
                  <a:pt x="117" y="0"/>
                  <a:pt x="117" y="0"/>
                  <a:pt x="117" y="0"/>
                </a:cubicBezTo>
                <a:lnTo>
                  <a:pt x="117" y="0"/>
                </a:lnTo>
                <a:cubicBezTo>
                  <a:pt x="125" y="0"/>
                  <a:pt x="134" y="0"/>
                  <a:pt x="134" y="17"/>
                </a:cubicBezTo>
                <a:cubicBezTo>
                  <a:pt x="134" y="26"/>
                  <a:pt x="125" y="34"/>
                  <a:pt x="117" y="34"/>
                </a:cubicBezTo>
                <a:cubicBezTo>
                  <a:pt x="25" y="34"/>
                  <a:pt x="25" y="34"/>
                  <a:pt x="25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78">
            <a:extLst>
              <a:ext uri="{FF2B5EF4-FFF2-40B4-BE49-F238E27FC236}">
                <a16:creationId xmlns:a16="http://schemas.microsoft.com/office/drawing/2014/main" id="{C87928DA-7E5E-024F-90B0-6A7E057A9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038" y="6704324"/>
            <a:ext cx="151237" cy="39029"/>
          </a:xfrm>
          <a:custGeom>
            <a:avLst/>
            <a:gdLst>
              <a:gd name="T0" fmla="*/ 25 w 135"/>
              <a:gd name="T1" fmla="*/ 33 h 34"/>
              <a:gd name="T2" fmla="*/ 25 w 135"/>
              <a:gd name="T3" fmla="*/ 33 h 34"/>
              <a:gd name="T4" fmla="*/ 0 w 135"/>
              <a:gd name="T5" fmla="*/ 16 h 34"/>
              <a:gd name="T6" fmla="*/ 16 w 135"/>
              <a:gd name="T7" fmla="*/ 0 h 34"/>
              <a:gd name="T8" fmla="*/ 108 w 135"/>
              <a:gd name="T9" fmla="*/ 0 h 34"/>
              <a:gd name="T10" fmla="*/ 134 w 135"/>
              <a:gd name="T11" fmla="*/ 16 h 34"/>
              <a:gd name="T12" fmla="*/ 108 w 135"/>
              <a:gd name="T13" fmla="*/ 33 h 34"/>
              <a:gd name="T14" fmla="*/ 25 w 135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34">
                <a:moveTo>
                  <a:pt x="25" y="33"/>
                </a:moveTo>
                <a:lnTo>
                  <a:pt x="25" y="33"/>
                </a:ln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5" y="0"/>
                  <a:pt x="134" y="8"/>
                  <a:pt x="134" y="16"/>
                </a:cubicBezTo>
                <a:cubicBezTo>
                  <a:pt x="134" y="25"/>
                  <a:pt x="125" y="33"/>
                  <a:pt x="108" y="33"/>
                </a:cubicBezTo>
                <a:cubicBezTo>
                  <a:pt x="25" y="33"/>
                  <a:pt x="25" y="33"/>
                  <a:pt x="25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79">
            <a:extLst>
              <a:ext uri="{FF2B5EF4-FFF2-40B4-BE49-F238E27FC236}">
                <a16:creationId xmlns:a16="http://schemas.microsoft.com/office/drawing/2014/main" id="{C4A31280-82AB-BE41-A06E-2722CAC4C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561" y="6489663"/>
            <a:ext cx="243933" cy="48787"/>
          </a:xfrm>
          <a:custGeom>
            <a:avLst/>
            <a:gdLst>
              <a:gd name="T0" fmla="*/ 201 w 219"/>
              <a:gd name="T1" fmla="*/ 42 h 43"/>
              <a:gd name="T2" fmla="*/ 201 w 219"/>
              <a:gd name="T3" fmla="*/ 42 h 43"/>
              <a:gd name="T4" fmla="*/ 17 w 219"/>
              <a:gd name="T5" fmla="*/ 42 h 43"/>
              <a:gd name="T6" fmla="*/ 0 w 219"/>
              <a:gd name="T7" fmla="*/ 25 h 43"/>
              <a:gd name="T8" fmla="*/ 17 w 219"/>
              <a:gd name="T9" fmla="*/ 0 h 43"/>
              <a:gd name="T10" fmla="*/ 201 w 219"/>
              <a:gd name="T11" fmla="*/ 0 h 43"/>
              <a:gd name="T12" fmla="*/ 218 w 219"/>
              <a:gd name="T13" fmla="*/ 25 h 43"/>
              <a:gd name="T14" fmla="*/ 201 w 219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43">
                <a:moveTo>
                  <a:pt x="201" y="42"/>
                </a:moveTo>
                <a:lnTo>
                  <a:pt x="201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3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0" y="0"/>
                  <a:pt x="218" y="8"/>
                  <a:pt x="218" y="25"/>
                </a:cubicBezTo>
                <a:cubicBezTo>
                  <a:pt x="218" y="33"/>
                  <a:pt x="210" y="42"/>
                  <a:pt x="201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80">
            <a:extLst>
              <a:ext uri="{FF2B5EF4-FFF2-40B4-BE49-F238E27FC236}">
                <a16:creationId xmlns:a16="http://schemas.microsoft.com/office/drawing/2014/main" id="{E8CF3397-A208-1F4F-8142-793B42601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561" y="6601870"/>
            <a:ext cx="243933" cy="39029"/>
          </a:xfrm>
          <a:custGeom>
            <a:avLst/>
            <a:gdLst>
              <a:gd name="T0" fmla="*/ 201 w 219"/>
              <a:gd name="T1" fmla="*/ 34 h 35"/>
              <a:gd name="T2" fmla="*/ 201 w 219"/>
              <a:gd name="T3" fmla="*/ 34 h 35"/>
              <a:gd name="T4" fmla="*/ 17 w 219"/>
              <a:gd name="T5" fmla="*/ 34 h 35"/>
              <a:gd name="T6" fmla="*/ 0 w 219"/>
              <a:gd name="T7" fmla="*/ 17 h 35"/>
              <a:gd name="T8" fmla="*/ 17 w 219"/>
              <a:gd name="T9" fmla="*/ 0 h 35"/>
              <a:gd name="T10" fmla="*/ 201 w 219"/>
              <a:gd name="T11" fmla="*/ 0 h 35"/>
              <a:gd name="T12" fmla="*/ 218 w 219"/>
              <a:gd name="T13" fmla="*/ 17 h 35"/>
              <a:gd name="T14" fmla="*/ 201 w 219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35">
                <a:moveTo>
                  <a:pt x="201" y="34"/>
                </a:moveTo>
                <a:lnTo>
                  <a:pt x="201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0" y="0"/>
                  <a:pt x="218" y="9"/>
                  <a:pt x="218" y="17"/>
                </a:cubicBezTo>
                <a:cubicBezTo>
                  <a:pt x="218" y="26"/>
                  <a:pt x="210" y="34"/>
                  <a:pt x="201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81">
            <a:extLst>
              <a:ext uri="{FF2B5EF4-FFF2-40B4-BE49-F238E27FC236}">
                <a16:creationId xmlns:a16="http://schemas.microsoft.com/office/drawing/2014/main" id="{EC3CDECE-32A8-5541-B4F0-B20386BF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561" y="6704324"/>
            <a:ext cx="243933" cy="39029"/>
          </a:xfrm>
          <a:custGeom>
            <a:avLst/>
            <a:gdLst>
              <a:gd name="T0" fmla="*/ 201 w 219"/>
              <a:gd name="T1" fmla="*/ 33 h 34"/>
              <a:gd name="T2" fmla="*/ 201 w 219"/>
              <a:gd name="T3" fmla="*/ 33 h 34"/>
              <a:gd name="T4" fmla="*/ 17 w 219"/>
              <a:gd name="T5" fmla="*/ 33 h 34"/>
              <a:gd name="T6" fmla="*/ 0 w 219"/>
              <a:gd name="T7" fmla="*/ 16 h 34"/>
              <a:gd name="T8" fmla="*/ 17 w 219"/>
              <a:gd name="T9" fmla="*/ 0 h 34"/>
              <a:gd name="T10" fmla="*/ 201 w 219"/>
              <a:gd name="T11" fmla="*/ 0 h 34"/>
              <a:gd name="T12" fmla="*/ 218 w 219"/>
              <a:gd name="T13" fmla="*/ 16 h 34"/>
              <a:gd name="T14" fmla="*/ 201 w 219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34">
                <a:moveTo>
                  <a:pt x="201" y="33"/>
                </a:moveTo>
                <a:lnTo>
                  <a:pt x="201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0" y="0"/>
                  <a:pt x="218" y="8"/>
                  <a:pt x="218" y="16"/>
                </a:cubicBezTo>
                <a:cubicBezTo>
                  <a:pt x="218" y="25"/>
                  <a:pt x="210" y="33"/>
                  <a:pt x="201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82">
            <a:extLst>
              <a:ext uri="{FF2B5EF4-FFF2-40B4-BE49-F238E27FC236}">
                <a16:creationId xmlns:a16="http://schemas.microsoft.com/office/drawing/2014/main" id="{C8D3838C-37F2-3C47-8949-C2DF0AAD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438" y="6806774"/>
            <a:ext cx="121968" cy="131725"/>
          </a:xfrm>
          <a:custGeom>
            <a:avLst/>
            <a:gdLst>
              <a:gd name="T0" fmla="*/ 101 w 110"/>
              <a:gd name="T1" fmla="*/ 116 h 117"/>
              <a:gd name="T2" fmla="*/ 101 w 110"/>
              <a:gd name="T3" fmla="*/ 116 h 117"/>
              <a:gd name="T4" fmla="*/ 9 w 110"/>
              <a:gd name="T5" fmla="*/ 116 h 117"/>
              <a:gd name="T6" fmla="*/ 0 w 110"/>
              <a:gd name="T7" fmla="*/ 108 h 117"/>
              <a:gd name="T8" fmla="*/ 0 w 110"/>
              <a:gd name="T9" fmla="*/ 16 h 117"/>
              <a:gd name="T10" fmla="*/ 9 w 110"/>
              <a:gd name="T11" fmla="*/ 0 h 117"/>
              <a:gd name="T12" fmla="*/ 101 w 110"/>
              <a:gd name="T13" fmla="*/ 0 h 117"/>
              <a:gd name="T14" fmla="*/ 109 w 110"/>
              <a:gd name="T15" fmla="*/ 16 h 117"/>
              <a:gd name="T16" fmla="*/ 109 w 110"/>
              <a:gd name="T17" fmla="*/ 108 h 117"/>
              <a:gd name="T18" fmla="*/ 101 w 110"/>
              <a:gd name="T19" fmla="*/ 116 h 117"/>
              <a:gd name="T20" fmla="*/ 17 w 110"/>
              <a:gd name="T21" fmla="*/ 91 h 117"/>
              <a:gd name="T22" fmla="*/ 17 w 110"/>
              <a:gd name="T23" fmla="*/ 91 h 117"/>
              <a:gd name="T24" fmla="*/ 92 w 110"/>
              <a:gd name="T25" fmla="*/ 91 h 117"/>
              <a:gd name="T26" fmla="*/ 92 w 110"/>
              <a:gd name="T27" fmla="*/ 25 h 117"/>
              <a:gd name="T28" fmla="*/ 17 w 110"/>
              <a:gd name="T29" fmla="*/ 25 h 117"/>
              <a:gd name="T30" fmla="*/ 17 w 110"/>
              <a:gd name="T31" fmla="*/ 9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0" h="117">
                <a:moveTo>
                  <a:pt x="101" y="116"/>
                </a:moveTo>
                <a:lnTo>
                  <a:pt x="101" y="116"/>
                </a:lnTo>
                <a:cubicBezTo>
                  <a:pt x="9" y="116"/>
                  <a:pt x="9" y="116"/>
                  <a:pt x="9" y="116"/>
                </a:cubicBezTo>
                <a:cubicBezTo>
                  <a:pt x="0" y="116"/>
                  <a:pt x="0" y="116"/>
                  <a:pt x="0" y="10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9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9" y="0"/>
                  <a:pt x="109" y="8"/>
                  <a:pt x="109" y="16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116"/>
                  <a:pt x="109" y="116"/>
                  <a:pt x="101" y="116"/>
                </a:cubicBezTo>
                <a:close/>
                <a:moveTo>
                  <a:pt x="17" y="91"/>
                </a:moveTo>
                <a:lnTo>
                  <a:pt x="17" y="91"/>
                </a:lnTo>
                <a:cubicBezTo>
                  <a:pt x="92" y="91"/>
                  <a:pt x="92" y="91"/>
                  <a:pt x="92" y="91"/>
                </a:cubicBezTo>
                <a:cubicBezTo>
                  <a:pt x="92" y="25"/>
                  <a:pt x="92" y="25"/>
                  <a:pt x="92" y="25"/>
                </a:cubicBezTo>
                <a:cubicBezTo>
                  <a:pt x="17" y="25"/>
                  <a:pt x="17" y="25"/>
                  <a:pt x="17" y="25"/>
                </a:cubicBezTo>
                <a:lnTo>
                  <a:pt x="17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83">
            <a:extLst>
              <a:ext uri="{FF2B5EF4-FFF2-40B4-BE49-F238E27FC236}">
                <a16:creationId xmlns:a16="http://schemas.microsoft.com/office/drawing/2014/main" id="{45EB02AB-4062-5F46-A97A-45F9CC274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038" y="6079855"/>
            <a:ext cx="151237" cy="151237"/>
          </a:xfrm>
          <a:custGeom>
            <a:avLst/>
            <a:gdLst>
              <a:gd name="T0" fmla="*/ 67 w 135"/>
              <a:gd name="T1" fmla="*/ 134 h 135"/>
              <a:gd name="T2" fmla="*/ 67 w 135"/>
              <a:gd name="T3" fmla="*/ 134 h 135"/>
              <a:gd name="T4" fmla="*/ 0 w 135"/>
              <a:gd name="T5" fmla="*/ 67 h 135"/>
              <a:gd name="T6" fmla="*/ 67 w 135"/>
              <a:gd name="T7" fmla="*/ 0 h 135"/>
              <a:gd name="T8" fmla="*/ 134 w 135"/>
              <a:gd name="T9" fmla="*/ 67 h 135"/>
              <a:gd name="T10" fmla="*/ 67 w 135"/>
              <a:gd name="T11" fmla="*/ 134 h 135"/>
              <a:gd name="T12" fmla="*/ 67 w 135"/>
              <a:gd name="T13" fmla="*/ 34 h 135"/>
              <a:gd name="T14" fmla="*/ 67 w 135"/>
              <a:gd name="T15" fmla="*/ 34 h 135"/>
              <a:gd name="T16" fmla="*/ 41 w 135"/>
              <a:gd name="T17" fmla="*/ 67 h 135"/>
              <a:gd name="T18" fmla="*/ 67 w 135"/>
              <a:gd name="T19" fmla="*/ 92 h 135"/>
              <a:gd name="T20" fmla="*/ 92 w 135"/>
              <a:gd name="T21" fmla="*/ 67 h 135"/>
              <a:gd name="T22" fmla="*/ 67 w 135"/>
              <a:gd name="T23" fmla="*/ 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67" y="134"/>
                </a:moveTo>
                <a:lnTo>
                  <a:pt x="67" y="134"/>
                </a:lnTo>
                <a:cubicBezTo>
                  <a:pt x="33" y="134"/>
                  <a:pt x="0" y="101"/>
                  <a:pt x="0" y="67"/>
                </a:cubicBezTo>
                <a:cubicBezTo>
                  <a:pt x="0" y="34"/>
                  <a:pt x="33" y="0"/>
                  <a:pt x="67" y="0"/>
                </a:cubicBezTo>
                <a:cubicBezTo>
                  <a:pt x="100" y="0"/>
                  <a:pt x="134" y="34"/>
                  <a:pt x="134" y="67"/>
                </a:cubicBezTo>
                <a:cubicBezTo>
                  <a:pt x="134" y="101"/>
                  <a:pt x="100" y="134"/>
                  <a:pt x="67" y="134"/>
                </a:cubicBezTo>
                <a:close/>
                <a:moveTo>
                  <a:pt x="67" y="34"/>
                </a:moveTo>
                <a:lnTo>
                  <a:pt x="67" y="34"/>
                </a:lnTo>
                <a:cubicBezTo>
                  <a:pt x="50" y="34"/>
                  <a:pt x="41" y="51"/>
                  <a:pt x="41" y="67"/>
                </a:cubicBezTo>
                <a:cubicBezTo>
                  <a:pt x="41" y="84"/>
                  <a:pt x="50" y="92"/>
                  <a:pt x="67" y="92"/>
                </a:cubicBezTo>
                <a:cubicBezTo>
                  <a:pt x="83" y="92"/>
                  <a:pt x="92" y="84"/>
                  <a:pt x="92" y="67"/>
                </a:cubicBezTo>
                <a:cubicBezTo>
                  <a:pt x="92" y="51"/>
                  <a:pt x="83" y="34"/>
                  <a:pt x="67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84">
            <a:extLst>
              <a:ext uri="{FF2B5EF4-FFF2-40B4-BE49-F238E27FC236}">
                <a16:creationId xmlns:a16="http://schemas.microsoft.com/office/drawing/2014/main" id="{20EF113F-28A3-D348-A7ED-E1FA7DDC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108" y="2084233"/>
            <a:ext cx="648863" cy="1019641"/>
          </a:xfrm>
          <a:custGeom>
            <a:avLst/>
            <a:gdLst>
              <a:gd name="T0" fmla="*/ 17 w 587"/>
              <a:gd name="T1" fmla="*/ 922 h 923"/>
              <a:gd name="T2" fmla="*/ 0 w 587"/>
              <a:gd name="T3" fmla="*/ 905 h 923"/>
              <a:gd name="T4" fmla="*/ 0 w 587"/>
              <a:gd name="T5" fmla="*/ 34 h 923"/>
              <a:gd name="T6" fmla="*/ 561 w 587"/>
              <a:gd name="T7" fmla="*/ 0 h 923"/>
              <a:gd name="T8" fmla="*/ 586 w 587"/>
              <a:gd name="T9" fmla="*/ 863 h 923"/>
              <a:gd name="T10" fmla="*/ 578 w 587"/>
              <a:gd name="T11" fmla="*/ 922 h 923"/>
              <a:gd name="T12" fmla="*/ 528 w 587"/>
              <a:gd name="T13" fmla="*/ 880 h 923"/>
              <a:gd name="T14" fmla="*/ 477 w 587"/>
              <a:gd name="T15" fmla="*/ 922 h 923"/>
              <a:gd name="T16" fmla="*/ 469 w 587"/>
              <a:gd name="T17" fmla="*/ 914 h 923"/>
              <a:gd name="T18" fmla="*/ 402 w 587"/>
              <a:gd name="T19" fmla="*/ 914 h 923"/>
              <a:gd name="T20" fmla="*/ 385 w 587"/>
              <a:gd name="T21" fmla="*/ 922 h 923"/>
              <a:gd name="T22" fmla="*/ 343 w 587"/>
              <a:gd name="T23" fmla="*/ 880 h 923"/>
              <a:gd name="T24" fmla="*/ 293 w 587"/>
              <a:gd name="T25" fmla="*/ 922 h 923"/>
              <a:gd name="T26" fmla="*/ 285 w 587"/>
              <a:gd name="T27" fmla="*/ 914 h 923"/>
              <a:gd name="T28" fmla="*/ 218 w 587"/>
              <a:gd name="T29" fmla="*/ 914 h 923"/>
              <a:gd name="T30" fmla="*/ 201 w 587"/>
              <a:gd name="T31" fmla="*/ 922 h 923"/>
              <a:gd name="T32" fmla="*/ 159 w 587"/>
              <a:gd name="T33" fmla="*/ 880 h 923"/>
              <a:gd name="T34" fmla="*/ 109 w 587"/>
              <a:gd name="T35" fmla="*/ 922 h 923"/>
              <a:gd name="T36" fmla="*/ 92 w 587"/>
              <a:gd name="T37" fmla="*/ 914 h 923"/>
              <a:gd name="T38" fmla="*/ 33 w 587"/>
              <a:gd name="T39" fmla="*/ 914 h 923"/>
              <a:gd name="T40" fmla="*/ 436 w 587"/>
              <a:gd name="T41" fmla="*/ 838 h 923"/>
              <a:gd name="T42" fmla="*/ 436 w 587"/>
              <a:gd name="T43" fmla="*/ 838 h 923"/>
              <a:gd name="T44" fmla="*/ 477 w 587"/>
              <a:gd name="T45" fmla="*/ 880 h 923"/>
              <a:gd name="T46" fmla="*/ 528 w 587"/>
              <a:gd name="T47" fmla="*/ 838 h 923"/>
              <a:gd name="T48" fmla="*/ 536 w 587"/>
              <a:gd name="T49" fmla="*/ 838 h 923"/>
              <a:gd name="T50" fmla="*/ 553 w 587"/>
              <a:gd name="T51" fmla="*/ 34 h 923"/>
              <a:gd name="T52" fmla="*/ 33 w 587"/>
              <a:gd name="T53" fmla="*/ 855 h 923"/>
              <a:gd name="T54" fmla="*/ 67 w 587"/>
              <a:gd name="T55" fmla="*/ 838 h 923"/>
              <a:gd name="T56" fmla="*/ 75 w 587"/>
              <a:gd name="T57" fmla="*/ 838 h 923"/>
              <a:gd name="T58" fmla="*/ 142 w 587"/>
              <a:gd name="T59" fmla="*/ 838 h 923"/>
              <a:gd name="T60" fmla="*/ 159 w 587"/>
              <a:gd name="T61" fmla="*/ 838 h 923"/>
              <a:gd name="T62" fmla="*/ 201 w 587"/>
              <a:gd name="T63" fmla="*/ 880 h 923"/>
              <a:gd name="T64" fmla="*/ 251 w 587"/>
              <a:gd name="T65" fmla="*/ 838 h 923"/>
              <a:gd name="T66" fmla="*/ 293 w 587"/>
              <a:gd name="T67" fmla="*/ 880 h 923"/>
              <a:gd name="T68" fmla="*/ 343 w 587"/>
              <a:gd name="T69" fmla="*/ 838 h 923"/>
              <a:gd name="T70" fmla="*/ 352 w 587"/>
              <a:gd name="T71" fmla="*/ 838 h 923"/>
              <a:gd name="T72" fmla="*/ 419 w 587"/>
              <a:gd name="T73" fmla="*/ 838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87" h="923">
                <a:moveTo>
                  <a:pt x="17" y="922"/>
                </a:moveTo>
                <a:lnTo>
                  <a:pt x="17" y="922"/>
                </a:lnTo>
                <a:lnTo>
                  <a:pt x="8" y="922"/>
                </a:lnTo>
                <a:cubicBezTo>
                  <a:pt x="0" y="922"/>
                  <a:pt x="0" y="914"/>
                  <a:pt x="0" y="905"/>
                </a:cubicBezTo>
                <a:cubicBezTo>
                  <a:pt x="0" y="863"/>
                  <a:pt x="0" y="863"/>
                  <a:pt x="0" y="86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586" y="17"/>
                  <a:pt x="586" y="34"/>
                </a:cubicBezTo>
                <a:cubicBezTo>
                  <a:pt x="586" y="863"/>
                  <a:pt x="586" y="863"/>
                  <a:pt x="586" y="863"/>
                </a:cubicBezTo>
                <a:cubicBezTo>
                  <a:pt x="586" y="905"/>
                  <a:pt x="586" y="905"/>
                  <a:pt x="586" y="905"/>
                </a:cubicBezTo>
                <a:cubicBezTo>
                  <a:pt x="586" y="914"/>
                  <a:pt x="586" y="922"/>
                  <a:pt x="578" y="922"/>
                </a:cubicBezTo>
                <a:cubicBezTo>
                  <a:pt x="570" y="922"/>
                  <a:pt x="561" y="922"/>
                  <a:pt x="561" y="914"/>
                </a:cubicBezTo>
                <a:cubicBezTo>
                  <a:pt x="528" y="880"/>
                  <a:pt x="528" y="880"/>
                  <a:pt x="528" y="880"/>
                </a:cubicBezTo>
                <a:cubicBezTo>
                  <a:pt x="494" y="914"/>
                  <a:pt x="494" y="914"/>
                  <a:pt x="494" y="914"/>
                </a:cubicBezTo>
                <a:cubicBezTo>
                  <a:pt x="494" y="922"/>
                  <a:pt x="486" y="922"/>
                  <a:pt x="477" y="922"/>
                </a:cubicBezTo>
                <a:lnTo>
                  <a:pt x="477" y="922"/>
                </a:lnTo>
                <a:cubicBezTo>
                  <a:pt x="477" y="922"/>
                  <a:pt x="469" y="922"/>
                  <a:pt x="469" y="914"/>
                </a:cubicBezTo>
                <a:cubicBezTo>
                  <a:pt x="436" y="880"/>
                  <a:pt x="436" y="880"/>
                  <a:pt x="436" y="880"/>
                </a:cubicBezTo>
                <a:cubicBezTo>
                  <a:pt x="402" y="914"/>
                  <a:pt x="402" y="914"/>
                  <a:pt x="402" y="914"/>
                </a:cubicBezTo>
                <a:cubicBezTo>
                  <a:pt x="394" y="922"/>
                  <a:pt x="394" y="922"/>
                  <a:pt x="385" y="922"/>
                </a:cubicBezTo>
                <a:lnTo>
                  <a:pt x="385" y="922"/>
                </a:lnTo>
                <a:cubicBezTo>
                  <a:pt x="385" y="922"/>
                  <a:pt x="377" y="922"/>
                  <a:pt x="377" y="914"/>
                </a:cubicBezTo>
                <a:cubicBezTo>
                  <a:pt x="343" y="880"/>
                  <a:pt x="343" y="880"/>
                  <a:pt x="343" y="880"/>
                </a:cubicBezTo>
                <a:cubicBezTo>
                  <a:pt x="310" y="914"/>
                  <a:pt x="310" y="914"/>
                  <a:pt x="310" y="914"/>
                </a:cubicBezTo>
                <a:cubicBezTo>
                  <a:pt x="302" y="922"/>
                  <a:pt x="302" y="922"/>
                  <a:pt x="293" y="922"/>
                </a:cubicBezTo>
                <a:lnTo>
                  <a:pt x="293" y="922"/>
                </a:lnTo>
                <a:cubicBezTo>
                  <a:pt x="293" y="922"/>
                  <a:pt x="285" y="922"/>
                  <a:pt x="285" y="914"/>
                </a:cubicBezTo>
                <a:cubicBezTo>
                  <a:pt x="251" y="880"/>
                  <a:pt x="251" y="880"/>
                  <a:pt x="251" y="880"/>
                </a:cubicBezTo>
                <a:cubicBezTo>
                  <a:pt x="218" y="914"/>
                  <a:pt x="218" y="914"/>
                  <a:pt x="218" y="914"/>
                </a:cubicBezTo>
                <a:cubicBezTo>
                  <a:pt x="209" y="922"/>
                  <a:pt x="209" y="922"/>
                  <a:pt x="201" y="922"/>
                </a:cubicBezTo>
                <a:lnTo>
                  <a:pt x="201" y="922"/>
                </a:lnTo>
                <a:cubicBezTo>
                  <a:pt x="201" y="922"/>
                  <a:pt x="192" y="922"/>
                  <a:pt x="192" y="914"/>
                </a:cubicBezTo>
                <a:cubicBezTo>
                  <a:pt x="159" y="880"/>
                  <a:pt x="159" y="880"/>
                  <a:pt x="159" y="880"/>
                </a:cubicBezTo>
                <a:cubicBezTo>
                  <a:pt x="125" y="914"/>
                  <a:pt x="125" y="914"/>
                  <a:pt x="125" y="914"/>
                </a:cubicBezTo>
                <a:cubicBezTo>
                  <a:pt x="117" y="922"/>
                  <a:pt x="117" y="922"/>
                  <a:pt x="109" y="922"/>
                </a:cubicBezTo>
                <a:lnTo>
                  <a:pt x="109" y="922"/>
                </a:lnTo>
                <a:cubicBezTo>
                  <a:pt x="100" y="922"/>
                  <a:pt x="100" y="922"/>
                  <a:pt x="92" y="914"/>
                </a:cubicBezTo>
                <a:cubicBezTo>
                  <a:pt x="67" y="880"/>
                  <a:pt x="67" y="880"/>
                  <a:pt x="67" y="880"/>
                </a:cubicBezTo>
                <a:cubicBezTo>
                  <a:pt x="33" y="914"/>
                  <a:pt x="33" y="914"/>
                  <a:pt x="33" y="914"/>
                </a:cubicBezTo>
                <a:cubicBezTo>
                  <a:pt x="25" y="922"/>
                  <a:pt x="25" y="922"/>
                  <a:pt x="17" y="922"/>
                </a:cubicBezTo>
                <a:close/>
                <a:moveTo>
                  <a:pt x="436" y="838"/>
                </a:moveTo>
                <a:lnTo>
                  <a:pt x="436" y="838"/>
                </a:lnTo>
                <a:lnTo>
                  <a:pt x="436" y="838"/>
                </a:lnTo>
                <a:lnTo>
                  <a:pt x="444" y="838"/>
                </a:lnTo>
                <a:cubicBezTo>
                  <a:pt x="477" y="880"/>
                  <a:pt x="477" y="880"/>
                  <a:pt x="477" y="880"/>
                </a:cubicBezTo>
                <a:cubicBezTo>
                  <a:pt x="511" y="838"/>
                  <a:pt x="511" y="838"/>
                  <a:pt x="511" y="838"/>
                </a:cubicBezTo>
                <a:cubicBezTo>
                  <a:pt x="519" y="838"/>
                  <a:pt x="519" y="838"/>
                  <a:pt x="528" y="838"/>
                </a:cubicBezTo>
                <a:lnTo>
                  <a:pt x="528" y="838"/>
                </a:lnTo>
                <a:lnTo>
                  <a:pt x="536" y="838"/>
                </a:lnTo>
                <a:cubicBezTo>
                  <a:pt x="553" y="855"/>
                  <a:pt x="553" y="855"/>
                  <a:pt x="553" y="855"/>
                </a:cubicBezTo>
                <a:cubicBezTo>
                  <a:pt x="553" y="34"/>
                  <a:pt x="553" y="34"/>
                  <a:pt x="553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855"/>
                  <a:pt x="33" y="855"/>
                  <a:pt x="33" y="855"/>
                </a:cubicBezTo>
                <a:cubicBezTo>
                  <a:pt x="50" y="838"/>
                  <a:pt x="50" y="838"/>
                  <a:pt x="50" y="838"/>
                </a:cubicBezTo>
                <a:cubicBezTo>
                  <a:pt x="50" y="838"/>
                  <a:pt x="58" y="838"/>
                  <a:pt x="67" y="838"/>
                </a:cubicBezTo>
                <a:lnTo>
                  <a:pt x="67" y="838"/>
                </a:lnTo>
                <a:lnTo>
                  <a:pt x="75" y="838"/>
                </a:lnTo>
                <a:cubicBezTo>
                  <a:pt x="109" y="880"/>
                  <a:pt x="109" y="880"/>
                  <a:pt x="109" y="880"/>
                </a:cubicBezTo>
                <a:cubicBezTo>
                  <a:pt x="142" y="838"/>
                  <a:pt x="142" y="838"/>
                  <a:pt x="142" y="838"/>
                </a:cubicBezTo>
                <a:cubicBezTo>
                  <a:pt x="142" y="838"/>
                  <a:pt x="151" y="838"/>
                  <a:pt x="159" y="838"/>
                </a:cubicBezTo>
                <a:lnTo>
                  <a:pt x="159" y="838"/>
                </a:lnTo>
                <a:lnTo>
                  <a:pt x="168" y="838"/>
                </a:lnTo>
                <a:cubicBezTo>
                  <a:pt x="201" y="880"/>
                  <a:pt x="201" y="880"/>
                  <a:pt x="201" y="880"/>
                </a:cubicBezTo>
                <a:cubicBezTo>
                  <a:pt x="234" y="838"/>
                  <a:pt x="234" y="838"/>
                  <a:pt x="234" y="838"/>
                </a:cubicBezTo>
                <a:cubicBezTo>
                  <a:pt x="234" y="838"/>
                  <a:pt x="243" y="838"/>
                  <a:pt x="251" y="838"/>
                </a:cubicBezTo>
                <a:lnTo>
                  <a:pt x="259" y="838"/>
                </a:lnTo>
                <a:cubicBezTo>
                  <a:pt x="293" y="880"/>
                  <a:pt x="293" y="880"/>
                  <a:pt x="293" y="880"/>
                </a:cubicBezTo>
                <a:cubicBezTo>
                  <a:pt x="327" y="838"/>
                  <a:pt x="327" y="838"/>
                  <a:pt x="327" y="838"/>
                </a:cubicBezTo>
                <a:cubicBezTo>
                  <a:pt x="327" y="838"/>
                  <a:pt x="335" y="838"/>
                  <a:pt x="343" y="838"/>
                </a:cubicBezTo>
                <a:lnTo>
                  <a:pt x="343" y="838"/>
                </a:lnTo>
                <a:lnTo>
                  <a:pt x="352" y="838"/>
                </a:lnTo>
                <a:cubicBezTo>
                  <a:pt x="385" y="880"/>
                  <a:pt x="385" y="880"/>
                  <a:pt x="385" y="880"/>
                </a:cubicBezTo>
                <a:cubicBezTo>
                  <a:pt x="419" y="838"/>
                  <a:pt x="419" y="838"/>
                  <a:pt x="419" y="838"/>
                </a:cubicBezTo>
                <a:cubicBezTo>
                  <a:pt x="419" y="838"/>
                  <a:pt x="427" y="838"/>
                  <a:pt x="436" y="8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85">
            <a:extLst>
              <a:ext uri="{FF2B5EF4-FFF2-40B4-BE49-F238E27FC236}">
                <a16:creationId xmlns:a16="http://schemas.microsoft.com/office/drawing/2014/main" id="{67AB08FB-6DF6-0144-86C9-FF11F558B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04" y="2172049"/>
            <a:ext cx="151237" cy="141483"/>
          </a:xfrm>
          <a:custGeom>
            <a:avLst/>
            <a:gdLst>
              <a:gd name="T0" fmla="*/ 67 w 135"/>
              <a:gd name="T1" fmla="*/ 125 h 126"/>
              <a:gd name="T2" fmla="*/ 67 w 135"/>
              <a:gd name="T3" fmla="*/ 125 h 126"/>
              <a:gd name="T4" fmla="*/ 0 w 135"/>
              <a:gd name="T5" fmla="*/ 58 h 126"/>
              <a:gd name="T6" fmla="*/ 67 w 135"/>
              <a:gd name="T7" fmla="*/ 0 h 126"/>
              <a:gd name="T8" fmla="*/ 134 w 135"/>
              <a:gd name="T9" fmla="*/ 58 h 126"/>
              <a:gd name="T10" fmla="*/ 67 w 135"/>
              <a:gd name="T11" fmla="*/ 125 h 126"/>
              <a:gd name="T12" fmla="*/ 67 w 135"/>
              <a:gd name="T13" fmla="*/ 33 h 126"/>
              <a:gd name="T14" fmla="*/ 67 w 135"/>
              <a:gd name="T15" fmla="*/ 33 h 126"/>
              <a:gd name="T16" fmla="*/ 41 w 135"/>
              <a:gd name="T17" fmla="*/ 58 h 126"/>
              <a:gd name="T18" fmla="*/ 67 w 135"/>
              <a:gd name="T19" fmla="*/ 92 h 126"/>
              <a:gd name="T20" fmla="*/ 92 w 135"/>
              <a:gd name="T21" fmla="*/ 58 h 126"/>
              <a:gd name="T22" fmla="*/ 67 w 135"/>
              <a:gd name="T23" fmla="*/ 3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26">
                <a:moveTo>
                  <a:pt x="67" y="125"/>
                </a:moveTo>
                <a:lnTo>
                  <a:pt x="67" y="125"/>
                </a:lnTo>
                <a:cubicBezTo>
                  <a:pt x="33" y="125"/>
                  <a:pt x="0" y="100"/>
                  <a:pt x="0" y="58"/>
                </a:cubicBezTo>
                <a:cubicBezTo>
                  <a:pt x="0" y="25"/>
                  <a:pt x="33" y="0"/>
                  <a:pt x="67" y="0"/>
                </a:cubicBezTo>
                <a:cubicBezTo>
                  <a:pt x="100" y="0"/>
                  <a:pt x="134" y="25"/>
                  <a:pt x="134" y="58"/>
                </a:cubicBezTo>
                <a:cubicBezTo>
                  <a:pt x="134" y="100"/>
                  <a:pt x="100" y="125"/>
                  <a:pt x="67" y="125"/>
                </a:cubicBezTo>
                <a:close/>
                <a:moveTo>
                  <a:pt x="67" y="33"/>
                </a:moveTo>
                <a:lnTo>
                  <a:pt x="67" y="33"/>
                </a:lnTo>
                <a:cubicBezTo>
                  <a:pt x="50" y="33"/>
                  <a:pt x="41" y="50"/>
                  <a:pt x="41" y="58"/>
                </a:cubicBezTo>
                <a:cubicBezTo>
                  <a:pt x="41" y="75"/>
                  <a:pt x="50" y="92"/>
                  <a:pt x="67" y="92"/>
                </a:cubicBezTo>
                <a:cubicBezTo>
                  <a:pt x="84" y="92"/>
                  <a:pt x="92" y="75"/>
                  <a:pt x="92" y="58"/>
                </a:cubicBezTo>
                <a:cubicBezTo>
                  <a:pt x="92" y="50"/>
                  <a:pt x="84" y="33"/>
                  <a:pt x="67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86">
            <a:extLst>
              <a:ext uri="{FF2B5EF4-FFF2-40B4-BE49-F238E27FC236}">
                <a16:creationId xmlns:a16="http://schemas.microsoft.com/office/drawing/2014/main" id="{99A8ADA8-320E-FF49-8341-461D02172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585" y="2215958"/>
            <a:ext cx="243933" cy="48787"/>
          </a:xfrm>
          <a:custGeom>
            <a:avLst/>
            <a:gdLst>
              <a:gd name="T0" fmla="*/ 201 w 219"/>
              <a:gd name="T1" fmla="*/ 41 h 42"/>
              <a:gd name="T2" fmla="*/ 201 w 219"/>
              <a:gd name="T3" fmla="*/ 41 h 42"/>
              <a:gd name="T4" fmla="*/ 17 w 219"/>
              <a:gd name="T5" fmla="*/ 41 h 42"/>
              <a:gd name="T6" fmla="*/ 0 w 219"/>
              <a:gd name="T7" fmla="*/ 16 h 42"/>
              <a:gd name="T8" fmla="*/ 17 w 219"/>
              <a:gd name="T9" fmla="*/ 0 h 42"/>
              <a:gd name="T10" fmla="*/ 201 w 219"/>
              <a:gd name="T11" fmla="*/ 0 h 42"/>
              <a:gd name="T12" fmla="*/ 218 w 219"/>
              <a:gd name="T13" fmla="*/ 16 h 42"/>
              <a:gd name="T14" fmla="*/ 201 w 219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42">
                <a:moveTo>
                  <a:pt x="201" y="41"/>
                </a:moveTo>
                <a:lnTo>
                  <a:pt x="201" y="41"/>
                </a:lnTo>
                <a:cubicBezTo>
                  <a:pt x="17" y="41"/>
                  <a:pt x="17" y="41"/>
                  <a:pt x="17" y="41"/>
                </a:cubicBezTo>
                <a:cubicBezTo>
                  <a:pt x="9" y="41"/>
                  <a:pt x="0" y="33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0" y="0"/>
                  <a:pt x="218" y="8"/>
                  <a:pt x="218" y="16"/>
                </a:cubicBezTo>
                <a:cubicBezTo>
                  <a:pt x="218" y="33"/>
                  <a:pt x="210" y="41"/>
                  <a:pt x="201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87">
            <a:extLst>
              <a:ext uri="{FF2B5EF4-FFF2-40B4-BE49-F238E27FC236}">
                <a16:creationId xmlns:a16="http://schemas.microsoft.com/office/drawing/2014/main" id="{D7E45BB8-3AC1-4A40-8753-15A61044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561" y="2474526"/>
            <a:ext cx="243933" cy="39029"/>
          </a:xfrm>
          <a:custGeom>
            <a:avLst/>
            <a:gdLst>
              <a:gd name="T0" fmla="*/ 17 w 219"/>
              <a:gd name="T1" fmla="*/ 34 h 35"/>
              <a:gd name="T2" fmla="*/ 17 w 219"/>
              <a:gd name="T3" fmla="*/ 34 h 35"/>
              <a:gd name="T4" fmla="*/ 0 w 219"/>
              <a:gd name="T5" fmla="*/ 17 h 35"/>
              <a:gd name="T6" fmla="*/ 17 w 219"/>
              <a:gd name="T7" fmla="*/ 0 h 35"/>
              <a:gd name="T8" fmla="*/ 201 w 219"/>
              <a:gd name="T9" fmla="*/ 0 h 35"/>
              <a:gd name="T10" fmla="*/ 201 w 219"/>
              <a:gd name="T11" fmla="*/ 0 h 35"/>
              <a:gd name="T12" fmla="*/ 218 w 219"/>
              <a:gd name="T13" fmla="*/ 17 h 35"/>
              <a:gd name="T14" fmla="*/ 201 w 219"/>
              <a:gd name="T15" fmla="*/ 34 h 35"/>
              <a:gd name="T16" fmla="*/ 17 w 219"/>
              <a:gd name="T1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" h="35">
                <a:moveTo>
                  <a:pt x="17" y="34"/>
                </a:moveTo>
                <a:lnTo>
                  <a:pt x="17" y="34"/>
                </a:ln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1" y="0"/>
                  <a:pt x="201" y="0"/>
                  <a:pt x="201" y="0"/>
                </a:cubicBezTo>
                <a:lnTo>
                  <a:pt x="201" y="0"/>
                </a:lnTo>
                <a:cubicBezTo>
                  <a:pt x="210" y="0"/>
                  <a:pt x="218" y="8"/>
                  <a:pt x="218" y="17"/>
                </a:cubicBezTo>
                <a:cubicBezTo>
                  <a:pt x="218" y="25"/>
                  <a:pt x="210" y="34"/>
                  <a:pt x="201" y="34"/>
                </a:cubicBezTo>
                <a:cubicBezTo>
                  <a:pt x="17" y="34"/>
                  <a:pt x="17" y="34"/>
                  <a:pt x="17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88">
            <a:extLst>
              <a:ext uri="{FF2B5EF4-FFF2-40B4-BE49-F238E27FC236}">
                <a16:creationId xmlns:a16="http://schemas.microsoft.com/office/drawing/2014/main" id="{C72AA8C2-7E74-9C41-9A85-8BFB7F03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038" y="2474526"/>
            <a:ext cx="141480" cy="39029"/>
          </a:xfrm>
          <a:custGeom>
            <a:avLst/>
            <a:gdLst>
              <a:gd name="T0" fmla="*/ 108 w 126"/>
              <a:gd name="T1" fmla="*/ 34 h 35"/>
              <a:gd name="T2" fmla="*/ 108 w 126"/>
              <a:gd name="T3" fmla="*/ 34 h 35"/>
              <a:gd name="T4" fmla="*/ 108 w 126"/>
              <a:gd name="T5" fmla="*/ 34 h 35"/>
              <a:gd name="T6" fmla="*/ 16 w 126"/>
              <a:gd name="T7" fmla="*/ 34 h 35"/>
              <a:gd name="T8" fmla="*/ 0 w 126"/>
              <a:gd name="T9" fmla="*/ 17 h 35"/>
              <a:gd name="T10" fmla="*/ 16 w 126"/>
              <a:gd name="T11" fmla="*/ 0 h 35"/>
              <a:gd name="T12" fmla="*/ 108 w 126"/>
              <a:gd name="T13" fmla="*/ 0 h 35"/>
              <a:gd name="T14" fmla="*/ 125 w 126"/>
              <a:gd name="T15" fmla="*/ 17 h 35"/>
              <a:gd name="T16" fmla="*/ 108 w 126"/>
              <a:gd name="T1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" h="35">
                <a:moveTo>
                  <a:pt x="108" y="34"/>
                </a:moveTo>
                <a:lnTo>
                  <a:pt x="108" y="34"/>
                </a:lnTo>
                <a:lnTo>
                  <a:pt x="108" y="34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5" y="8"/>
                  <a:pt x="125" y="17"/>
                </a:cubicBezTo>
                <a:cubicBezTo>
                  <a:pt x="125" y="25"/>
                  <a:pt x="117" y="34"/>
                  <a:pt x="108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89">
            <a:extLst>
              <a:ext uri="{FF2B5EF4-FFF2-40B4-BE49-F238E27FC236}">
                <a16:creationId xmlns:a16="http://schemas.microsoft.com/office/drawing/2014/main" id="{416A8B24-89F0-2C4B-8D08-482FA19F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038" y="2576979"/>
            <a:ext cx="141480" cy="39029"/>
          </a:xfrm>
          <a:custGeom>
            <a:avLst/>
            <a:gdLst>
              <a:gd name="T0" fmla="*/ 108 w 126"/>
              <a:gd name="T1" fmla="*/ 34 h 35"/>
              <a:gd name="T2" fmla="*/ 108 w 126"/>
              <a:gd name="T3" fmla="*/ 34 h 35"/>
              <a:gd name="T4" fmla="*/ 108 w 126"/>
              <a:gd name="T5" fmla="*/ 34 h 35"/>
              <a:gd name="T6" fmla="*/ 16 w 126"/>
              <a:gd name="T7" fmla="*/ 34 h 35"/>
              <a:gd name="T8" fmla="*/ 0 w 126"/>
              <a:gd name="T9" fmla="*/ 17 h 35"/>
              <a:gd name="T10" fmla="*/ 16 w 126"/>
              <a:gd name="T11" fmla="*/ 0 h 35"/>
              <a:gd name="T12" fmla="*/ 16 w 126"/>
              <a:gd name="T13" fmla="*/ 0 h 35"/>
              <a:gd name="T14" fmla="*/ 108 w 126"/>
              <a:gd name="T15" fmla="*/ 0 h 35"/>
              <a:gd name="T16" fmla="*/ 125 w 126"/>
              <a:gd name="T17" fmla="*/ 17 h 35"/>
              <a:gd name="T18" fmla="*/ 108 w 126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35">
                <a:moveTo>
                  <a:pt x="108" y="34"/>
                </a:moveTo>
                <a:lnTo>
                  <a:pt x="108" y="34"/>
                </a:lnTo>
                <a:lnTo>
                  <a:pt x="108" y="34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5" y="9"/>
                  <a:pt x="125" y="17"/>
                </a:cubicBezTo>
                <a:cubicBezTo>
                  <a:pt x="125" y="26"/>
                  <a:pt x="117" y="34"/>
                  <a:pt x="108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90">
            <a:extLst>
              <a:ext uri="{FF2B5EF4-FFF2-40B4-BE49-F238E27FC236}">
                <a16:creationId xmlns:a16="http://schemas.microsoft.com/office/drawing/2014/main" id="{1C6DBBD6-0031-7742-BD7E-B5CCE9B27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038" y="2679429"/>
            <a:ext cx="141480" cy="48787"/>
          </a:xfrm>
          <a:custGeom>
            <a:avLst/>
            <a:gdLst>
              <a:gd name="T0" fmla="*/ 108 w 126"/>
              <a:gd name="T1" fmla="*/ 41 h 42"/>
              <a:gd name="T2" fmla="*/ 108 w 126"/>
              <a:gd name="T3" fmla="*/ 41 h 42"/>
              <a:gd name="T4" fmla="*/ 108 w 126"/>
              <a:gd name="T5" fmla="*/ 41 h 42"/>
              <a:gd name="T6" fmla="*/ 16 w 126"/>
              <a:gd name="T7" fmla="*/ 33 h 42"/>
              <a:gd name="T8" fmla="*/ 0 w 126"/>
              <a:gd name="T9" fmla="*/ 16 h 42"/>
              <a:gd name="T10" fmla="*/ 16 w 126"/>
              <a:gd name="T11" fmla="*/ 0 h 42"/>
              <a:gd name="T12" fmla="*/ 16 w 126"/>
              <a:gd name="T13" fmla="*/ 0 h 42"/>
              <a:gd name="T14" fmla="*/ 108 w 126"/>
              <a:gd name="T15" fmla="*/ 0 h 42"/>
              <a:gd name="T16" fmla="*/ 125 w 126"/>
              <a:gd name="T17" fmla="*/ 16 h 42"/>
              <a:gd name="T18" fmla="*/ 108 w 126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42">
                <a:moveTo>
                  <a:pt x="108" y="41"/>
                </a:moveTo>
                <a:lnTo>
                  <a:pt x="108" y="41"/>
                </a:lnTo>
                <a:lnTo>
                  <a:pt x="108" y="41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5" y="8"/>
                  <a:pt x="125" y="16"/>
                </a:cubicBezTo>
                <a:cubicBezTo>
                  <a:pt x="125" y="33"/>
                  <a:pt x="117" y="41"/>
                  <a:pt x="108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91">
            <a:extLst>
              <a:ext uri="{FF2B5EF4-FFF2-40B4-BE49-F238E27FC236}">
                <a16:creationId xmlns:a16="http://schemas.microsoft.com/office/drawing/2014/main" id="{4BF602E7-F89F-D642-8ED0-FA589931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561" y="2576979"/>
            <a:ext cx="151237" cy="39029"/>
          </a:xfrm>
          <a:custGeom>
            <a:avLst/>
            <a:gdLst>
              <a:gd name="T0" fmla="*/ 109 w 135"/>
              <a:gd name="T1" fmla="*/ 34 h 35"/>
              <a:gd name="T2" fmla="*/ 109 w 135"/>
              <a:gd name="T3" fmla="*/ 34 h 35"/>
              <a:gd name="T4" fmla="*/ 109 w 135"/>
              <a:gd name="T5" fmla="*/ 34 h 35"/>
              <a:gd name="T6" fmla="*/ 17 w 135"/>
              <a:gd name="T7" fmla="*/ 34 h 35"/>
              <a:gd name="T8" fmla="*/ 0 w 135"/>
              <a:gd name="T9" fmla="*/ 17 h 35"/>
              <a:gd name="T10" fmla="*/ 17 w 135"/>
              <a:gd name="T11" fmla="*/ 0 h 35"/>
              <a:gd name="T12" fmla="*/ 17 w 135"/>
              <a:gd name="T13" fmla="*/ 0 h 35"/>
              <a:gd name="T14" fmla="*/ 109 w 135"/>
              <a:gd name="T15" fmla="*/ 0 h 35"/>
              <a:gd name="T16" fmla="*/ 134 w 135"/>
              <a:gd name="T17" fmla="*/ 17 h 35"/>
              <a:gd name="T18" fmla="*/ 109 w 135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35">
                <a:moveTo>
                  <a:pt x="109" y="34"/>
                </a:moveTo>
                <a:lnTo>
                  <a:pt x="109" y="34"/>
                </a:lnTo>
                <a:lnTo>
                  <a:pt x="109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109" y="0"/>
                  <a:pt x="109" y="0"/>
                  <a:pt x="109" y="0"/>
                </a:cubicBezTo>
                <a:cubicBezTo>
                  <a:pt x="126" y="0"/>
                  <a:pt x="134" y="9"/>
                  <a:pt x="134" y="17"/>
                </a:cubicBezTo>
                <a:cubicBezTo>
                  <a:pt x="134" y="26"/>
                  <a:pt x="126" y="34"/>
                  <a:pt x="109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92">
            <a:extLst>
              <a:ext uri="{FF2B5EF4-FFF2-40B4-BE49-F238E27FC236}">
                <a16:creationId xmlns:a16="http://schemas.microsoft.com/office/drawing/2014/main" id="{A3094B0B-4488-BB4F-AA25-5DBA8BACD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561" y="2679429"/>
            <a:ext cx="243933" cy="39029"/>
          </a:xfrm>
          <a:custGeom>
            <a:avLst/>
            <a:gdLst>
              <a:gd name="T0" fmla="*/ 201 w 219"/>
              <a:gd name="T1" fmla="*/ 33 h 34"/>
              <a:gd name="T2" fmla="*/ 201 w 219"/>
              <a:gd name="T3" fmla="*/ 33 h 34"/>
              <a:gd name="T4" fmla="*/ 17 w 219"/>
              <a:gd name="T5" fmla="*/ 33 h 34"/>
              <a:gd name="T6" fmla="*/ 0 w 219"/>
              <a:gd name="T7" fmla="*/ 16 h 34"/>
              <a:gd name="T8" fmla="*/ 17 w 219"/>
              <a:gd name="T9" fmla="*/ 0 h 34"/>
              <a:gd name="T10" fmla="*/ 201 w 219"/>
              <a:gd name="T11" fmla="*/ 0 h 34"/>
              <a:gd name="T12" fmla="*/ 218 w 219"/>
              <a:gd name="T13" fmla="*/ 16 h 34"/>
              <a:gd name="T14" fmla="*/ 201 w 219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34">
                <a:moveTo>
                  <a:pt x="201" y="33"/>
                </a:moveTo>
                <a:lnTo>
                  <a:pt x="201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33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0" y="0"/>
                  <a:pt x="218" y="8"/>
                  <a:pt x="218" y="16"/>
                </a:cubicBezTo>
                <a:cubicBezTo>
                  <a:pt x="218" y="33"/>
                  <a:pt x="210" y="33"/>
                  <a:pt x="201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93">
            <a:extLst>
              <a:ext uri="{FF2B5EF4-FFF2-40B4-BE49-F238E27FC236}">
                <a16:creationId xmlns:a16="http://schemas.microsoft.com/office/drawing/2014/main" id="{04CE9819-5645-8B41-A55D-4D6E2D66E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067" y="2801397"/>
            <a:ext cx="73178" cy="131722"/>
          </a:xfrm>
          <a:custGeom>
            <a:avLst/>
            <a:gdLst>
              <a:gd name="T0" fmla="*/ 34 w 68"/>
              <a:gd name="T1" fmla="*/ 118 h 119"/>
              <a:gd name="T2" fmla="*/ 34 w 68"/>
              <a:gd name="T3" fmla="*/ 118 h 119"/>
              <a:gd name="T4" fmla="*/ 0 w 68"/>
              <a:gd name="T5" fmla="*/ 109 h 119"/>
              <a:gd name="T6" fmla="*/ 0 w 68"/>
              <a:gd name="T7" fmla="*/ 101 h 119"/>
              <a:gd name="T8" fmla="*/ 8 w 68"/>
              <a:gd name="T9" fmla="*/ 101 h 119"/>
              <a:gd name="T10" fmla="*/ 50 w 68"/>
              <a:gd name="T11" fmla="*/ 101 h 119"/>
              <a:gd name="T12" fmla="*/ 50 w 68"/>
              <a:gd name="T13" fmla="*/ 84 h 119"/>
              <a:gd name="T14" fmla="*/ 34 w 68"/>
              <a:gd name="T15" fmla="*/ 67 h 119"/>
              <a:gd name="T16" fmla="*/ 8 w 68"/>
              <a:gd name="T17" fmla="*/ 59 h 119"/>
              <a:gd name="T18" fmla="*/ 0 w 68"/>
              <a:gd name="T19" fmla="*/ 34 h 119"/>
              <a:gd name="T20" fmla="*/ 8 w 68"/>
              <a:gd name="T21" fmla="*/ 17 h 119"/>
              <a:gd name="T22" fmla="*/ 59 w 68"/>
              <a:gd name="T23" fmla="*/ 9 h 119"/>
              <a:gd name="T24" fmla="*/ 67 w 68"/>
              <a:gd name="T25" fmla="*/ 17 h 119"/>
              <a:gd name="T26" fmla="*/ 59 w 68"/>
              <a:gd name="T27" fmla="*/ 26 h 119"/>
              <a:gd name="T28" fmla="*/ 17 w 68"/>
              <a:gd name="T29" fmla="*/ 26 h 119"/>
              <a:gd name="T30" fmla="*/ 8 w 68"/>
              <a:gd name="T31" fmla="*/ 34 h 119"/>
              <a:gd name="T32" fmla="*/ 34 w 68"/>
              <a:gd name="T33" fmla="*/ 59 h 119"/>
              <a:gd name="T34" fmla="*/ 59 w 68"/>
              <a:gd name="T35" fmla="*/ 67 h 119"/>
              <a:gd name="T36" fmla="*/ 67 w 68"/>
              <a:gd name="T37" fmla="*/ 84 h 119"/>
              <a:gd name="T38" fmla="*/ 50 w 68"/>
              <a:gd name="T39" fmla="*/ 109 h 119"/>
              <a:gd name="T40" fmla="*/ 34 w 68"/>
              <a:gd name="T41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119">
                <a:moveTo>
                  <a:pt x="34" y="118"/>
                </a:moveTo>
                <a:lnTo>
                  <a:pt x="34" y="118"/>
                </a:lnTo>
                <a:cubicBezTo>
                  <a:pt x="25" y="118"/>
                  <a:pt x="8" y="118"/>
                  <a:pt x="0" y="109"/>
                </a:cubicBezTo>
                <a:cubicBezTo>
                  <a:pt x="0" y="109"/>
                  <a:pt x="0" y="109"/>
                  <a:pt x="0" y="101"/>
                </a:cubicBezTo>
                <a:lnTo>
                  <a:pt x="8" y="101"/>
                </a:lnTo>
                <a:cubicBezTo>
                  <a:pt x="25" y="109"/>
                  <a:pt x="34" y="109"/>
                  <a:pt x="50" y="101"/>
                </a:cubicBezTo>
                <a:cubicBezTo>
                  <a:pt x="50" y="101"/>
                  <a:pt x="50" y="93"/>
                  <a:pt x="50" y="84"/>
                </a:cubicBezTo>
                <a:cubicBezTo>
                  <a:pt x="50" y="76"/>
                  <a:pt x="42" y="76"/>
                  <a:pt x="34" y="67"/>
                </a:cubicBezTo>
                <a:cubicBezTo>
                  <a:pt x="25" y="67"/>
                  <a:pt x="17" y="59"/>
                  <a:pt x="8" y="59"/>
                </a:cubicBezTo>
                <a:cubicBezTo>
                  <a:pt x="0" y="51"/>
                  <a:pt x="0" y="42"/>
                  <a:pt x="0" y="34"/>
                </a:cubicBezTo>
                <a:cubicBezTo>
                  <a:pt x="0" y="26"/>
                  <a:pt x="0" y="17"/>
                  <a:pt x="8" y="17"/>
                </a:cubicBezTo>
                <a:cubicBezTo>
                  <a:pt x="25" y="9"/>
                  <a:pt x="42" y="0"/>
                  <a:pt x="59" y="9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26"/>
                  <a:pt x="59" y="26"/>
                  <a:pt x="59" y="26"/>
                </a:cubicBezTo>
                <a:cubicBezTo>
                  <a:pt x="42" y="17"/>
                  <a:pt x="25" y="17"/>
                  <a:pt x="17" y="26"/>
                </a:cubicBezTo>
                <a:lnTo>
                  <a:pt x="8" y="34"/>
                </a:lnTo>
                <a:cubicBezTo>
                  <a:pt x="8" y="42"/>
                  <a:pt x="25" y="51"/>
                  <a:pt x="34" y="59"/>
                </a:cubicBezTo>
                <a:cubicBezTo>
                  <a:pt x="42" y="59"/>
                  <a:pt x="50" y="67"/>
                  <a:pt x="59" y="67"/>
                </a:cubicBezTo>
                <a:cubicBezTo>
                  <a:pt x="67" y="76"/>
                  <a:pt x="67" y="84"/>
                  <a:pt x="67" y="84"/>
                </a:cubicBezTo>
                <a:cubicBezTo>
                  <a:pt x="67" y="101"/>
                  <a:pt x="59" y="109"/>
                  <a:pt x="50" y="109"/>
                </a:cubicBezTo>
                <a:cubicBezTo>
                  <a:pt x="50" y="118"/>
                  <a:pt x="42" y="118"/>
                  <a:pt x="34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94">
            <a:extLst>
              <a:ext uri="{FF2B5EF4-FFF2-40B4-BE49-F238E27FC236}">
                <a16:creationId xmlns:a16="http://schemas.microsoft.com/office/drawing/2014/main" id="{3460F1AF-F644-A144-8CF1-F2E499EEC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339" y="2772125"/>
            <a:ext cx="19515" cy="29272"/>
          </a:xfrm>
          <a:custGeom>
            <a:avLst/>
            <a:gdLst>
              <a:gd name="T0" fmla="*/ 9 w 18"/>
              <a:gd name="T1" fmla="*/ 25 h 26"/>
              <a:gd name="T2" fmla="*/ 9 w 18"/>
              <a:gd name="T3" fmla="*/ 25 h 26"/>
              <a:gd name="T4" fmla="*/ 0 w 18"/>
              <a:gd name="T5" fmla="*/ 17 h 26"/>
              <a:gd name="T6" fmla="*/ 0 w 18"/>
              <a:gd name="T7" fmla="*/ 9 h 26"/>
              <a:gd name="T8" fmla="*/ 9 w 18"/>
              <a:gd name="T9" fmla="*/ 0 h 26"/>
              <a:gd name="T10" fmla="*/ 17 w 18"/>
              <a:gd name="T11" fmla="*/ 9 h 26"/>
              <a:gd name="T12" fmla="*/ 17 w 18"/>
              <a:gd name="T13" fmla="*/ 17 h 26"/>
              <a:gd name="T14" fmla="*/ 9 w 18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6">
                <a:moveTo>
                  <a:pt x="9" y="25"/>
                </a:moveTo>
                <a:lnTo>
                  <a:pt x="9" y="25"/>
                </a:lnTo>
                <a:cubicBezTo>
                  <a:pt x="0" y="25"/>
                  <a:pt x="0" y="25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7" y="9"/>
                </a:lnTo>
                <a:cubicBezTo>
                  <a:pt x="17" y="17"/>
                  <a:pt x="17" y="17"/>
                  <a:pt x="17" y="17"/>
                </a:cubicBezTo>
                <a:cubicBezTo>
                  <a:pt x="17" y="25"/>
                  <a:pt x="9" y="25"/>
                  <a:pt x="9" y="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95">
            <a:extLst>
              <a:ext uri="{FF2B5EF4-FFF2-40B4-BE49-F238E27FC236}">
                <a16:creationId xmlns:a16="http://schemas.microsoft.com/office/drawing/2014/main" id="{E160B315-4C98-FF48-906C-441A28816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339" y="2938000"/>
            <a:ext cx="19515" cy="19515"/>
          </a:xfrm>
          <a:custGeom>
            <a:avLst/>
            <a:gdLst>
              <a:gd name="T0" fmla="*/ 9 w 18"/>
              <a:gd name="T1" fmla="*/ 17 h 18"/>
              <a:gd name="T2" fmla="*/ 9 w 18"/>
              <a:gd name="T3" fmla="*/ 17 h 18"/>
              <a:gd name="T4" fmla="*/ 0 w 18"/>
              <a:gd name="T5" fmla="*/ 17 h 18"/>
              <a:gd name="T6" fmla="*/ 0 w 18"/>
              <a:gd name="T7" fmla="*/ 0 h 18"/>
              <a:gd name="T8" fmla="*/ 9 w 18"/>
              <a:gd name="T9" fmla="*/ 0 h 18"/>
              <a:gd name="T10" fmla="*/ 17 w 18"/>
              <a:gd name="T11" fmla="*/ 0 h 18"/>
              <a:gd name="T12" fmla="*/ 17 w 18"/>
              <a:gd name="T13" fmla="*/ 17 h 18"/>
              <a:gd name="T14" fmla="*/ 9 w 18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8">
                <a:moveTo>
                  <a:pt x="9" y="17"/>
                </a:moveTo>
                <a:lnTo>
                  <a:pt x="9" y="17"/>
                </a:ln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  <a:lnTo>
                  <a:pt x="17" y="0"/>
                </a:lnTo>
                <a:cubicBezTo>
                  <a:pt x="17" y="17"/>
                  <a:pt x="17" y="17"/>
                  <a:pt x="17" y="17"/>
                </a:cubicBezTo>
                <a:lnTo>
                  <a:pt x="9" y="1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96">
            <a:extLst>
              <a:ext uri="{FF2B5EF4-FFF2-40B4-BE49-F238E27FC236}">
                <a16:creationId xmlns:a16="http://schemas.microsoft.com/office/drawing/2014/main" id="{4FE7C54E-8683-A74C-A98A-5DF6CC36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04" y="2884333"/>
            <a:ext cx="151237" cy="39029"/>
          </a:xfrm>
          <a:custGeom>
            <a:avLst/>
            <a:gdLst>
              <a:gd name="T0" fmla="*/ 117 w 135"/>
              <a:gd name="T1" fmla="*/ 33 h 34"/>
              <a:gd name="T2" fmla="*/ 117 w 135"/>
              <a:gd name="T3" fmla="*/ 33 h 34"/>
              <a:gd name="T4" fmla="*/ 16 w 135"/>
              <a:gd name="T5" fmla="*/ 33 h 34"/>
              <a:gd name="T6" fmla="*/ 0 w 135"/>
              <a:gd name="T7" fmla="*/ 17 h 34"/>
              <a:gd name="T8" fmla="*/ 16 w 135"/>
              <a:gd name="T9" fmla="*/ 0 h 34"/>
              <a:gd name="T10" fmla="*/ 117 w 135"/>
              <a:gd name="T11" fmla="*/ 0 h 34"/>
              <a:gd name="T12" fmla="*/ 134 w 135"/>
              <a:gd name="T13" fmla="*/ 17 h 34"/>
              <a:gd name="T14" fmla="*/ 117 w 135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34">
                <a:moveTo>
                  <a:pt x="117" y="33"/>
                </a:moveTo>
                <a:lnTo>
                  <a:pt x="117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4" y="8"/>
                  <a:pt x="134" y="17"/>
                </a:cubicBezTo>
                <a:cubicBezTo>
                  <a:pt x="134" y="25"/>
                  <a:pt x="125" y="33"/>
                  <a:pt x="117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97">
            <a:extLst>
              <a:ext uri="{FF2B5EF4-FFF2-40B4-BE49-F238E27FC236}">
                <a16:creationId xmlns:a16="http://schemas.microsoft.com/office/drawing/2014/main" id="{8D137BB7-3D9A-AA46-9981-D1D03B246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532" y="10509677"/>
            <a:ext cx="546410" cy="141480"/>
          </a:xfrm>
          <a:custGeom>
            <a:avLst/>
            <a:gdLst>
              <a:gd name="T0" fmla="*/ 470 w 496"/>
              <a:gd name="T1" fmla="*/ 126 h 127"/>
              <a:gd name="T2" fmla="*/ 470 w 496"/>
              <a:gd name="T3" fmla="*/ 126 h 127"/>
              <a:gd name="T4" fmla="*/ 26 w 496"/>
              <a:gd name="T5" fmla="*/ 126 h 127"/>
              <a:gd name="T6" fmla="*/ 0 w 496"/>
              <a:gd name="T7" fmla="*/ 101 h 127"/>
              <a:gd name="T8" fmla="*/ 0 w 496"/>
              <a:gd name="T9" fmla="*/ 25 h 127"/>
              <a:gd name="T10" fmla="*/ 26 w 496"/>
              <a:gd name="T11" fmla="*/ 0 h 127"/>
              <a:gd name="T12" fmla="*/ 470 w 496"/>
              <a:gd name="T13" fmla="*/ 0 h 127"/>
              <a:gd name="T14" fmla="*/ 495 w 496"/>
              <a:gd name="T15" fmla="*/ 25 h 127"/>
              <a:gd name="T16" fmla="*/ 495 w 496"/>
              <a:gd name="T17" fmla="*/ 101 h 127"/>
              <a:gd name="T18" fmla="*/ 470 w 496"/>
              <a:gd name="T19" fmla="*/ 126 h 127"/>
              <a:gd name="T20" fmla="*/ 34 w 496"/>
              <a:gd name="T21" fmla="*/ 92 h 127"/>
              <a:gd name="T22" fmla="*/ 34 w 496"/>
              <a:gd name="T23" fmla="*/ 92 h 127"/>
              <a:gd name="T24" fmla="*/ 461 w 496"/>
              <a:gd name="T25" fmla="*/ 92 h 127"/>
              <a:gd name="T26" fmla="*/ 461 w 496"/>
              <a:gd name="T27" fmla="*/ 33 h 127"/>
              <a:gd name="T28" fmla="*/ 34 w 496"/>
              <a:gd name="T29" fmla="*/ 33 h 127"/>
              <a:gd name="T30" fmla="*/ 34 w 496"/>
              <a:gd name="T31" fmla="*/ 92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6" h="127">
                <a:moveTo>
                  <a:pt x="470" y="126"/>
                </a:moveTo>
                <a:lnTo>
                  <a:pt x="470" y="126"/>
                </a:lnTo>
                <a:cubicBezTo>
                  <a:pt x="26" y="126"/>
                  <a:pt x="26" y="126"/>
                  <a:pt x="26" y="126"/>
                </a:cubicBezTo>
                <a:cubicBezTo>
                  <a:pt x="9" y="126"/>
                  <a:pt x="0" y="117"/>
                  <a:pt x="0" y="10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87" y="0"/>
                  <a:pt x="495" y="8"/>
                  <a:pt x="495" y="25"/>
                </a:cubicBezTo>
                <a:cubicBezTo>
                  <a:pt x="495" y="101"/>
                  <a:pt x="495" y="101"/>
                  <a:pt x="495" y="101"/>
                </a:cubicBezTo>
                <a:cubicBezTo>
                  <a:pt x="495" y="117"/>
                  <a:pt x="487" y="126"/>
                  <a:pt x="470" y="126"/>
                </a:cubicBezTo>
                <a:close/>
                <a:moveTo>
                  <a:pt x="34" y="92"/>
                </a:moveTo>
                <a:lnTo>
                  <a:pt x="34" y="92"/>
                </a:lnTo>
                <a:cubicBezTo>
                  <a:pt x="461" y="92"/>
                  <a:pt x="461" y="92"/>
                  <a:pt x="461" y="92"/>
                </a:cubicBezTo>
                <a:cubicBezTo>
                  <a:pt x="461" y="33"/>
                  <a:pt x="461" y="33"/>
                  <a:pt x="461" y="33"/>
                </a:cubicBezTo>
                <a:cubicBezTo>
                  <a:pt x="34" y="33"/>
                  <a:pt x="34" y="33"/>
                  <a:pt x="34" y="33"/>
                </a:cubicBezTo>
                <a:lnTo>
                  <a:pt x="34" y="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98">
            <a:extLst>
              <a:ext uri="{FF2B5EF4-FFF2-40B4-BE49-F238E27FC236}">
                <a16:creationId xmlns:a16="http://schemas.microsoft.com/office/drawing/2014/main" id="{88BED07F-B4B1-0A41-B089-2C1FF1DDE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982" y="10519434"/>
            <a:ext cx="39029" cy="121965"/>
          </a:xfrm>
          <a:custGeom>
            <a:avLst/>
            <a:gdLst>
              <a:gd name="T0" fmla="*/ 17 w 34"/>
              <a:gd name="T1" fmla="*/ 109 h 110"/>
              <a:gd name="T2" fmla="*/ 17 w 34"/>
              <a:gd name="T3" fmla="*/ 109 h 110"/>
              <a:gd name="T4" fmla="*/ 0 w 34"/>
              <a:gd name="T5" fmla="*/ 93 h 110"/>
              <a:gd name="T6" fmla="*/ 0 w 34"/>
              <a:gd name="T7" fmla="*/ 17 h 110"/>
              <a:gd name="T8" fmla="*/ 17 w 34"/>
              <a:gd name="T9" fmla="*/ 0 h 110"/>
              <a:gd name="T10" fmla="*/ 17 w 34"/>
              <a:gd name="T11" fmla="*/ 0 h 110"/>
              <a:gd name="T12" fmla="*/ 33 w 34"/>
              <a:gd name="T13" fmla="*/ 17 h 110"/>
              <a:gd name="T14" fmla="*/ 33 w 34"/>
              <a:gd name="T15" fmla="*/ 93 h 110"/>
              <a:gd name="T16" fmla="*/ 17 w 34"/>
              <a:gd name="T17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110">
                <a:moveTo>
                  <a:pt x="17" y="109"/>
                </a:moveTo>
                <a:lnTo>
                  <a:pt x="17" y="109"/>
                </a:lnTo>
                <a:cubicBezTo>
                  <a:pt x="8" y="109"/>
                  <a:pt x="0" y="101"/>
                  <a:pt x="0" y="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3" y="9"/>
                  <a:pt x="33" y="17"/>
                </a:cubicBezTo>
                <a:cubicBezTo>
                  <a:pt x="33" y="93"/>
                  <a:pt x="33" y="93"/>
                  <a:pt x="33" y="93"/>
                </a:cubicBezTo>
                <a:cubicBezTo>
                  <a:pt x="33" y="101"/>
                  <a:pt x="25" y="109"/>
                  <a:pt x="1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99">
            <a:extLst>
              <a:ext uri="{FF2B5EF4-FFF2-40B4-BE49-F238E27FC236}">
                <a16:creationId xmlns:a16="http://schemas.microsoft.com/office/drawing/2014/main" id="{0706456C-B491-584F-B923-CB2D3CCF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436" y="10519434"/>
            <a:ext cx="39029" cy="121965"/>
          </a:xfrm>
          <a:custGeom>
            <a:avLst/>
            <a:gdLst>
              <a:gd name="T0" fmla="*/ 16 w 34"/>
              <a:gd name="T1" fmla="*/ 109 h 110"/>
              <a:gd name="T2" fmla="*/ 16 w 34"/>
              <a:gd name="T3" fmla="*/ 109 h 110"/>
              <a:gd name="T4" fmla="*/ 0 w 34"/>
              <a:gd name="T5" fmla="*/ 93 h 110"/>
              <a:gd name="T6" fmla="*/ 0 w 34"/>
              <a:gd name="T7" fmla="*/ 17 h 110"/>
              <a:gd name="T8" fmla="*/ 16 w 34"/>
              <a:gd name="T9" fmla="*/ 0 h 110"/>
              <a:gd name="T10" fmla="*/ 16 w 34"/>
              <a:gd name="T11" fmla="*/ 0 h 110"/>
              <a:gd name="T12" fmla="*/ 33 w 34"/>
              <a:gd name="T13" fmla="*/ 17 h 110"/>
              <a:gd name="T14" fmla="*/ 33 w 34"/>
              <a:gd name="T15" fmla="*/ 93 h 110"/>
              <a:gd name="T16" fmla="*/ 16 w 34"/>
              <a:gd name="T17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110">
                <a:moveTo>
                  <a:pt x="16" y="109"/>
                </a:moveTo>
                <a:lnTo>
                  <a:pt x="16" y="109"/>
                </a:lnTo>
                <a:cubicBezTo>
                  <a:pt x="8" y="109"/>
                  <a:pt x="0" y="101"/>
                  <a:pt x="0" y="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9"/>
                  <a:pt x="33" y="17"/>
                </a:cubicBezTo>
                <a:cubicBezTo>
                  <a:pt x="33" y="93"/>
                  <a:pt x="33" y="93"/>
                  <a:pt x="33" y="93"/>
                </a:cubicBezTo>
                <a:cubicBezTo>
                  <a:pt x="33" y="101"/>
                  <a:pt x="25" y="109"/>
                  <a:pt x="16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400">
            <a:extLst>
              <a:ext uri="{FF2B5EF4-FFF2-40B4-BE49-F238E27FC236}">
                <a16:creationId xmlns:a16="http://schemas.microsoft.com/office/drawing/2014/main" id="{EB676FC5-A562-3440-88D1-0901EDE0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6" y="10519434"/>
            <a:ext cx="39029" cy="121965"/>
          </a:xfrm>
          <a:custGeom>
            <a:avLst/>
            <a:gdLst>
              <a:gd name="T0" fmla="*/ 17 w 35"/>
              <a:gd name="T1" fmla="*/ 109 h 110"/>
              <a:gd name="T2" fmla="*/ 17 w 35"/>
              <a:gd name="T3" fmla="*/ 109 h 110"/>
              <a:gd name="T4" fmla="*/ 0 w 35"/>
              <a:gd name="T5" fmla="*/ 93 h 110"/>
              <a:gd name="T6" fmla="*/ 0 w 35"/>
              <a:gd name="T7" fmla="*/ 17 h 110"/>
              <a:gd name="T8" fmla="*/ 17 w 35"/>
              <a:gd name="T9" fmla="*/ 0 h 110"/>
              <a:gd name="T10" fmla="*/ 34 w 35"/>
              <a:gd name="T11" fmla="*/ 17 h 110"/>
              <a:gd name="T12" fmla="*/ 34 w 35"/>
              <a:gd name="T13" fmla="*/ 93 h 110"/>
              <a:gd name="T14" fmla="*/ 17 w 35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110">
                <a:moveTo>
                  <a:pt x="17" y="109"/>
                </a:moveTo>
                <a:lnTo>
                  <a:pt x="17" y="109"/>
                </a:lnTo>
                <a:cubicBezTo>
                  <a:pt x="8" y="109"/>
                  <a:pt x="0" y="101"/>
                  <a:pt x="0" y="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34" y="93"/>
                  <a:pt x="34" y="93"/>
                  <a:pt x="34" y="93"/>
                </a:cubicBezTo>
                <a:cubicBezTo>
                  <a:pt x="34" y="101"/>
                  <a:pt x="25" y="109"/>
                  <a:pt x="1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401">
            <a:extLst>
              <a:ext uri="{FF2B5EF4-FFF2-40B4-BE49-F238E27FC236}">
                <a16:creationId xmlns:a16="http://schemas.microsoft.com/office/drawing/2014/main" id="{14655AA8-B2A4-B44B-BCB7-EEBA95CFF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339" y="10519434"/>
            <a:ext cx="39029" cy="121965"/>
          </a:xfrm>
          <a:custGeom>
            <a:avLst/>
            <a:gdLst>
              <a:gd name="T0" fmla="*/ 17 w 35"/>
              <a:gd name="T1" fmla="*/ 109 h 110"/>
              <a:gd name="T2" fmla="*/ 17 w 35"/>
              <a:gd name="T3" fmla="*/ 109 h 110"/>
              <a:gd name="T4" fmla="*/ 0 w 35"/>
              <a:gd name="T5" fmla="*/ 93 h 110"/>
              <a:gd name="T6" fmla="*/ 0 w 35"/>
              <a:gd name="T7" fmla="*/ 17 h 110"/>
              <a:gd name="T8" fmla="*/ 17 w 35"/>
              <a:gd name="T9" fmla="*/ 0 h 110"/>
              <a:gd name="T10" fmla="*/ 34 w 35"/>
              <a:gd name="T11" fmla="*/ 17 h 110"/>
              <a:gd name="T12" fmla="*/ 34 w 35"/>
              <a:gd name="T13" fmla="*/ 93 h 110"/>
              <a:gd name="T14" fmla="*/ 17 w 35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110">
                <a:moveTo>
                  <a:pt x="17" y="109"/>
                </a:moveTo>
                <a:lnTo>
                  <a:pt x="17" y="109"/>
                </a:lnTo>
                <a:cubicBezTo>
                  <a:pt x="9" y="109"/>
                  <a:pt x="0" y="101"/>
                  <a:pt x="0" y="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34" y="93"/>
                  <a:pt x="34" y="93"/>
                  <a:pt x="34" y="93"/>
                </a:cubicBezTo>
                <a:cubicBezTo>
                  <a:pt x="34" y="101"/>
                  <a:pt x="25" y="109"/>
                  <a:pt x="1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402">
            <a:extLst>
              <a:ext uri="{FF2B5EF4-FFF2-40B4-BE49-F238E27FC236}">
                <a16:creationId xmlns:a16="http://schemas.microsoft.com/office/drawing/2014/main" id="{466C3601-9AB9-F247-B883-E1587343D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351" y="10397466"/>
            <a:ext cx="546410" cy="151240"/>
          </a:xfrm>
          <a:custGeom>
            <a:avLst/>
            <a:gdLst>
              <a:gd name="T0" fmla="*/ 470 w 496"/>
              <a:gd name="T1" fmla="*/ 134 h 135"/>
              <a:gd name="T2" fmla="*/ 470 w 496"/>
              <a:gd name="T3" fmla="*/ 134 h 135"/>
              <a:gd name="T4" fmla="*/ 26 w 496"/>
              <a:gd name="T5" fmla="*/ 134 h 135"/>
              <a:gd name="T6" fmla="*/ 0 w 496"/>
              <a:gd name="T7" fmla="*/ 101 h 135"/>
              <a:gd name="T8" fmla="*/ 0 w 496"/>
              <a:gd name="T9" fmla="*/ 34 h 135"/>
              <a:gd name="T10" fmla="*/ 26 w 496"/>
              <a:gd name="T11" fmla="*/ 0 h 135"/>
              <a:gd name="T12" fmla="*/ 470 w 496"/>
              <a:gd name="T13" fmla="*/ 0 h 135"/>
              <a:gd name="T14" fmla="*/ 495 w 496"/>
              <a:gd name="T15" fmla="*/ 34 h 135"/>
              <a:gd name="T16" fmla="*/ 495 w 496"/>
              <a:gd name="T17" fmla="*/ 101 h 135"/>
              <a:gd name="T18" fmla="*/ 470 w 496"/>
              <a:gd name="T19" fmla="*/ 134 h 135"/>
              <a:gd name="T20" fmla="*/ 34 w 496"/>
              <a:gd name="T21" fmla="*/ 93 h 135"/>
              <a:gd name="T22" fmla="*/ 34 w 496"/>
              <a:gd name="T23" fmla="*/ 93 h 135"/>
              <a:gd name="T24" fmla="*/ 461 w 496"/>
              <a:gd name="T25" fmla="*/ 93 h 135"/>
              <a:gd name="T26" fmla="*/ 461 w 496"/>
              <a:gd name="T27" fmla="*/ 42 h 135"/>
              <a:gd name="T28" fmla="*/ 34 w 496"/>
              <a:gd name="T29" fmla="*/ 42 h 135"/>
              <a:gd name="T30" fmla="*/ 34 w 496"/>
              <a:gd name="T31" fmla="*/ 9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6" h="135">
                <a:moveTo>
                  <a:pt x="470" y="134"/>
                </a:moveTo>
                <a:lnTo>
                  <a:pt x="470" y="134"/>
                </a:lnTo>
                <a:cubicBezTo>
                  <a:pt x="26" y="134"/>
                  <a:pt x="26" y="134"/>
                  <a:pt x="26" y="134"/>
                </a:cubicBezTo>
                <a:cubicBezTo>
                  <a:pt x="9" y="134"/>
                  <a:pt x="0" y="118"/>
                  <a:pt x="0" y="10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86" y="0"/>
                  <a:pt x="495" y="17"/>
                  <a:pt x="495" y="34"/>
                </a:cubicBezTo>
                <a:cubicBezTo>
                  <a:pt x="495" y="101"/>
                  <a:pt x="495" y="101"/>
                  <a:pt x="495" y="101"/>
                </a:cubicBezTo>
                <a:cubicBezTo>
                  <a:pt x="495" y="118"/>
                  <a:pt x="486" y="134"/>
                  <a:pt x="470" y="134"/>
                </a:cubicBezTo>
                <a:close/>
                <a:moveTo>
                  <a:pt x="34" y="93"/>
                </a:moveTo>
                <a:lnTo>
                  <a:pt x="34" y="93"/>
                </a:lnTo>
                <a:cubicBezTo>
                  <a:pt x="461" y="93"/>
                  <a:pt x="461" y="93"/>
                  <a:pt x="461" y="93"/>
                </a:cubicBezTo>
                <a:cubicBezTo>
                  <a:pt x="461" y="42"/>
                  <a:pt x="461" y="42"/>
                  <a:pt x="461" y="42"/>
                </a:cubicBezTo>
                <a:cubicBezTo>
                  <a:pt x="34" y="42"/>
                  <a:pt x="34" y="42"/>
                  <a:pt x="34" y="42"/>
                </a:cubicBezTo>
                <a:lnTo>
                  <a:pt x="34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403">
            <a:extLst>
              <a:ext uri="{FF2B5EF4-FFF2-40B4-BE49-F238E27FC236}">
                <a16:creationId xmlns:a16="http://schemas.microsoft.com/office/drawing/2014/main" id="{24A1032E-27BE-8C4F-8CB0-F2CD69622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04" y="10407223"/>
            <a:ext cx="39029" cy="121968"/>
          </a:xfrm>
          <a:custGeom>
            <a:avLst/>
            <a:gdLst>
              <a:gd name="T0" fmla="*/ 16 w 34"/>
              <a:gd name="T1" fmla="*/ 109 h 110"/>
              <a:gd name="T2" fmla="*/ 16 w 34"/>
              <a:gd name="T3" fmla="*/ 109 h 110"/>
              <a:gd name="T4" fmla="*/ 0 w 34"/>
              <a:gd name="T5" fmla="*/ 92 h 110"/>
              <a:gd name="T6" fmla="*/ 0 w 34"/>
              <a:gd name="T7" fmla="*/ 25 h 110"/>
              <a:gd name="T8" fmla="*/ 16 w 34"/>
              <a:gd name="T9" fmla="*/ 0 h 110"/>
              <a:gd name="T10" fmla="*/ 33 w 34"/>
              <a:gd name="T11" fmla="*/ 25 h 110"/>
              <a:gd name="T12" fmla="*/ 33 w 34"/>
              <a:gd name="T13" fmla="*/ 92 h 110"/>
              <a:gd name="T14" fmla="*/ 16 w 34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110">
                <a:moveTo>
                  <a:pt x="16" y="109"/>
                </a:moveTo>
                <a:lnTo>
                  <a:pt x="16" y="109"/>
                </a:lnTo>
                <a:cubicBezTo>
                  <a:pt x="8" y="109"/>
                  <a:pt x="0" y="100"/>
                  <a:pt x="0" y="9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25"/>
                </a:cubicBezTo>
                <a:cubicBezTo>
                  <a:pt x="33" y="92"/>
                  <a:pt x="33" y="92"/>
                  <a:pt x="33" y="92"/>
                </a:cubicBezTo>
                <a:cubicBezTo>
                  <a:pt x="33" y="100"/>
                  <a:pt x="25" y="109"/>
                  <a:pt x="16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404">
            <a:extLst>
              <a:ext uri="{FF2B5EF4-FFF2-40B4-BE49-F238E27FC236}">
                <a16:creationId xmlns:a16="http://schemas.microsoft.com/office/drawing/2014/main" id="{A6F9C6E7-A8C1-E541-9CAD-05C944F0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254" y="10407223"/>
            <a:ext cx="39029" cy="121968"/>
          </a:xfrm>
          <a:custGeom>
            <a:avLst/>
            <a:gdLst>
              <a:gd name="T0" fmla="*/ 16 w 34"/>
              <a:gd name="T1" fmla="*/ 109 h 110"/>
              <a:gd name="T2" fmla="*/ 16 w 34"/>
              <a:gd name="T3" fmla="*/ 109 h 110"/>
              <a:gd name="T4" fmla="*/ 0 w 34"/>
              <a:gd name="T5" fmla="*/ 92 h 110"/>
              <a:gd name="T6" fmla="*/ 0 w 34"/>
              <a:gd name="T7" fmla="*/ 25 h 110"/>
              <a:gd name="T8" fmla="*/ 16 w 34"/>
              <a:gd name="T9" fmla="*/ 0 h 110"/>
              <a:gd name="T10" fmla="*/ 33 w 34"/>
              <a:gd name="T11" fmla="*/ 25 h 110"/>
              <a:gd name="T12" fmla="*/ 33 w 34"/>
              <a:gd name="T13" fmla="*/ 92 h 110"/>
              <a:gd name="T14" fmla="*/ 16 w 34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110">
                <a:moveTo>
                  <a:pt x="16" y="109"/>
                </a:moveTo>
                <a:lnTo>
                  <a:pt x="16" y="109"/>
                </a:lnTo>
                <a:cubicBezTo>
                  <a:pt x="8" y="109"/>
                  <a:pt x="0" y="100"/>
                  <a:pt x="0" y="9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0" y="0"/>
                  <a:pt x="16" y="0"/>
                </a:cubicBezTo>
                <a:cubicBezTo>
                  <a:pt x="25" y="0"/>
                  <a:pt x="33" y="8"/>
                  <a:pt x="33" y="25"/>
                </a:cubicBezTo>
                <a:cubicBezTo>
                  <a:pt x="33" y="92"/>
                  <a:pt x="33" y="92"/>
                  <a:pt x="33" y="92"/>
                </a:cubicBezTo>
                <a:cubicBezTo>
                  <a:pt x="33" y="100"/>
                  <a:pt x="25" y="109"/>
                  <a:pt x="16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405">
            <a:extLst>
              <a:ext uri="{FF2B5EF4-FFF2-40B4-BE49-F238E27FC236}">
                <a16:creationId xmlns:a16="http://schemas.microsoft.com/office/drawing/2014/main" id="{FB33EEE4-9047-D444-9BD9-B1F5651E1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07" y="10416981"/>
            <a:ext cx="39029" cy="121968"/>
          </a:xfrm>
          <a:custGeom>
            <a:avLst/>
            <a:gdLst>
              <a:gd name="T0" fmla="*/ 17 w 35"/>
              <a:gd name="T1" fmla="*/ 109 h 110"/>
              <a:gd name="T2" fmla="*/ 17 w 35"/>
              <a:gd name="T3" fmla="*/ 109 h 110"/>
              <a:gd name="T4" fmla="*/ 0 w 35"/>
              <a:gd name="T5" fmla="*/ 84 h 110"/>
              <a:gd name="T6" fmla="*/ 0 w 35"/>
              <a:gd name="T7" fmla="*/ 17 h 110"/>
              <a:gd name="T8" fmla="*/ 17 w 35"/>
              <a:gd name="T9" fmla="*/ 0 h 110"/>
              <a:gd name="T10" fmla="*/ 34 w 35"/>
              <a:gd name="T11" fmla="*/ 17 h 110"/>
              <a:gd name="T12" fmla="*/ 34 w 35"/>
              <a:gd name="T13" fmla="*/ 84 h 110"/>
              <a:gd name="T14" fmla="*/ 17 w 35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110">
                <a:moveTo>
                  <a:pt x="17" y="109"/>
                </a:moveTo>
                <a:lnTo>
                  <a:pt x="17" y="109"/>
                </a:lnTo>
                <a:cubicBezTo>
                  <a:pt x="8" y="109"/>
                  <a:pt x="0" y="101"/>
                  <a:pt x="0" y="8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101"/>
                  <a:pt x="25" y="101"/>
                  <a:pt x="1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406">
            <a:extLst>
              <a:ext uri="{FF2B5EF4-FFF2-40B4-BE49-F238E27FC236}">
                <a16:creationId xmlns:a16="http://schemas.microsoft.com/office/drawing/2014/main" id="{B439A396-E1FF-E348-AC62-AB4EA74F6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281" y="10416981"/>
            <a:ext cx="39029" cy="121968"/>
          </a:xfrm>
          <a:custGeom>
            <a:avLst/>
            <a:gdLst>
              <a:gd name="T0" fmla="*/ 17 w 35"/>
              <a:gd name="T1" fmla="*/ 109 h 110"/>
              <a:gd name="T2" fmla="*/ 17 w 35"/>
              <a:gd name="T3" fmla="*/ 109 h 110"/>
              <a:gd name="T4" fmla="*/ 0 w 35"/>
              <a:gd name="T5" fmla="*/ 84 h 110"/>
              <a:gd name="T6" fmla="*/ 0 w 35"/>
              <a:gd name="T7" fmla="*/ 17 h 110"/>
              <a:gd name="T8" fmla="*/ 17 w 35"/>
              <a:gd name="T9" fmla="*/ 0 h 110"/>
              <a:gd name="T10" fmla="*/ 17 w 35"/>
              <a:gd name="T11" fmla="*/ 0 h 110"/>
              <a:gd name="T12" fmla="*/ 34 w 35"/>
              <a:gd name="T13" fmla="*/ 17 h 110"/>
              <a:gd name="T14" fmla="*/ 34 w 35"/>
              <a:gd name="T15" fmla="*/ 84 h 110"/>
              <a:gd name="T16" fmla="*/ 17 w 35"/>
              <a:gd name="T17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110">
                <a:moveTo>
                  <a:pt x="17" y="109"/>
                </a:moveTo>
                <a:lnTo>
                  <a:pt x="17" y="109"/>
                </a:lnTo>
                <a:cubicBezTo>
                  <a:pt x="9" y="109"/>
                  <a:pt x="0" y="101"/>
                  <a:pt x="0" y="8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25" y="0"/>
                  <a:pt x="34" y="9"/>
                  <a:pt x="34" y="17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101"/>
                  <a:pt x="25" y="101"/>
                  <a:pt x="1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407">
            <a:extLst>
              <a:ext uri="{FF2B5EF4-FFF2-40B4-BE49-F238E27FC236}">
                <a16:creationId xmlns:a16="http://schemas.microsoft.com/office/drawing/2014/main" id="{1A001B43-AE55-1F4C-8F32-95313853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438" y="10299893"/>
            <a:ext cx="556167" cy="151240"/>
          </a:xfrm>
          <a:custGeom>
            <a:avLst/>
            <a:gdLst>
              <a:gd name="T0" fmla="*/ 470 w 504"/>
              <a:gd name="T1" fmla="*/ 134 h 135"/>
              <a:gd name="T2" fmla="*/ 470 w 504"/>
              <a:gd name="T3" fmla="*/ 134 h 135"/>
              <a:gd name="T4" fmla="*/ 34 w 504"/>
              <a:gd name="T5" fmla="*/ 134 h 135"/>
              <a:gd name="T6" fmla="*/ 0 w 504"/>
              <a:gd name="T7" fmla="*/ 109 h 135"/>
              <a:gd name="T8" fmla="*/ 0 w 504"/>
              <a:gd name="T9" fmla="*/ 34 h 135"/>
              <a:gd name="T10" fmla="*/ 34 w 504"/>
              <a:gd name="T11" fmla="*/ 0 h 135"/>
              <a:gd name="T12" fmla="*/ 470 w 504"/>
              <a:gd name="T13" fmla="*/ 0 h 135"/>
              <a:gd name="T14" fmla="*/ 503 w 504"/>
              <a:gd name="T15" fmla="*/ 34 h 135"/>
              <a:gd name="T16" fmla="*/ 503 w 504"/>
              <a:gd name="T17" fmla="*/ 109 h 135"/>
              <a:gd name="T18" fmla="*/ 470 w 504"/>
              <a:gd name="T19" fmla="*/ 134 h 135"/>
              <a:gd name="T20" fmla="*/ 34 w 504"/>
              <a:gd name="T21" fmla="*/ 101 h 135"/>
              <a:gd name="T22" fmla="*/ 34 w 504"/>
              <a:gd name="T23" fmla="*/ 101 h 135"/>
              <a:gd name="T24" fmla="*/ 461 w 504"/>
              <a:gd name="T25" fmla="*/ 101 h 135"/>
              <a:gd name="T26" fmla="*/ 461 w 504"/>
              <a:gd name="T27" fmla="*/ 42 h 135"/>
              <a:gd name="T28" fmla="*/ 34 w 504"/>
              <a:gd name="T29" fmla="*/ 42 h 135"/>
              <a:gd name="T30" fmla="*/ 34 w 504"/>
              <a:gd name="T31" fmla="*/ 10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4" h="135">
                <a:moveTo>
                  <a:pt x="470" y="134"/>
                </a:moveTo>
                <a:lnTo>
                  <a:pt x="470" y="134"/>
                </a:lnTo>
                <a:cubicBezTo>
                  <a:pt x="34" y="134"/>
                  <a:pt x="34" y="134"/>
                  <a:pt x="34" y="134"/>
                </a:cubicBezTo>
                <a:cubicBezTo>
                  <a:pt x="17" y="134"/>
                  <a:pt x="0" y="118"/>
                  <a:pt x="0" y="10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86" y="0"/>
                  <a:pt x="503" y="17"/>
                  <a:pt x="503" y="34"/>
                </a:cubicBezTo>
                <a:cubicBezTo>
                  <a:pt x="503" y="109"/>
                  <a:pt x="503" y="109"/>
                  <a:pt x="503" y="109"/>
                </a:cubicBezTo>
                <a:cubicBezTo>
                  <a:pt x="503" y="118"/>
                  <a:pt x="486" y="134"/>
                  <a:pt x="470" y="134"/>
                </a:cubicBezTo>
                <a:close/>
                <a:moveTo>
                  <a:pt x="34" y="101"/>
                </a:moveTo>
                <a:lnTo>
                  <a:pt x="34" y="101"/>
                </a:lnTo>
                <a:cubicBezTo>
                  <a:pt x="461" y="101"/>
                  <a:pt x="461" y="101"/>
                  <a:pt x="461" y="101"/>
                </a:cubicBezTo>
                <a:cubicBezTo>
                  <a:pt x="461" y="42"/>
                  <a:pt x="461" y="42"/>
                  <a:pt x="461" y="42"/>
                </a:cubicBezTo>
                <a:cubicBezTo>
                  <a:pt x="34" y="42"/>
                  <a:pt x="34" y="42"/>
                  <a:pt x="34" y="42"/>
                </a:cubicBezTo>
                <a:lnTo>
                  <a:pt x="34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408">
            <a:extLst>
              <a:ext uri="{FF2B5EF4-FFF2-40B4-BE49-F238E27FC236}">
                <a16:creationId xmlns:a16="http://schemas.microsoft.com/office/drawing/2014/main" id="{8FC62784-AADC-7F47-B7B4-062F38EE8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892" y="10314530"/>
            <a:ext cx="48787" cy="121965"/>
          </a:xfrm>
          <a:custGeom>
            <a:avLst/>
            <a:gdLst>
              <a:gd name="T0" fmla="*/ 17 w 43"/>
              <a:gd name="T1" fmla="*/ 109 h 110"/>
              <a:gd name="T2" fmla="*/ 17 w 43"/>
              <a:gd name="T3" fmla="*/ 109 h 110"/>
              <a:gd name="T4" fmla="*/ 0 w 43"/>
              <a:gd name="T5" fmla="*/ 84 h 110"/>
              <a:gd name="T6" fmla="*/ 0 w 43"/>
              <a:gd name="T7" fmla="*/ 17 h 110"/>
              <a:gd name="T8" fmla="*/ 17 w 43"/>
              <a:gd name="T9" fmla="*/ 0 h 110"/>
              <a:gd name="T10" fmla="*/ 34 w 43"/>
              <a:gd name="T11" fmla="*/ 17 h 110"/>
              <a:gd name="T12" fmla="*/ 42 w 43"/>
              <a:gd name="T13" fmla="*/ 84 h 110"/>
              <a:gd name="T14" fmla="*/ 17 w 43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10">
                <a:moveTo>
                  <a:pt x="17" y="109"/>
                </a:moveTo>
                <a:lnTo>
                  <a:pt x="17" y="109"/>
                </a:lnTo>
                <a:cubicBezTo>
                  <a:pt x="9" y="109"/>
                  <a:pt x="0" y="101"/>
                  <a:pt x="0" y="8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101"/>
                  <a:pt x="34" y="109"/>
                  <a:pt x="1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409">
            <a:extLst>
              <a:ext uri="{FF2B5EF4-FFF2-40B4-BE49-F238E27FC236}">
                <a16:creationId xmlns:a16="http://schemas.microsoft.com/office/drawing/2014/main" id="{331A3623-651B-4B4C-90C2-28680806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342" y="10314530"/>
            <a:ext cx="48787" cy="121965"/>
          </a:xfrm>
          <a:custGeom>
            <a:avLst/>
            <a:gdLst>
              <a:gd name="T0" fmla="*/ 17 w 43"/>
              <a:gd name="T1" fmla="*/ 109 h 110"/>
              <a:gd name="T2" fmla="*/ 17 w 43"/>
              <a:gd name="T3" fmla="*/ 109 h 110"/>
              <a:gd name="T4" fmla="*/ 0 w 43"/>
              <a:gd name="T5" fmla="*/ 84 h 110"/>
              <a:gd name="T6" fmla="*/ 0 w 43"/>
              <a:gd name="T7" fmla="*/ 17 h 110"/>
              <a:gd name="T8" fmla="*/ 17 w 43"/>
              <a:gd name="T9" fmla="*/ 0 h 110"/>
              <a:gd name="T10" fmla="*/ 33 w 43"/>
              <a:gd name="T11" fmla="*/ 17 h 110"/>
              <a:gd name="T12" fmla="*/ 42 w 43"/>
              <a:gd name="T13" fmla="*/ 84 h 110"/>
              <a:gd name="T14" fmla="*/ 17 w 43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10">
                <a:moveTo>
                  <a:pt x="17" y="109"/>
                </a:moveTo>
                <a:lnTo>
                  <a:pt x="17" y="109"/>
                </a:lnTo>
                <a:cubicBezTo>
                  <a:pt x="8" y="109"/>
                  <a:pt x="0" y="101"/>
                  <a:pt x="0" y="8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101"/>
                  <a:pt x="33" y="109"/>
                  <a:pt x="1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410">
            <a:extLst>
              <a:ext uri="{FF2B5EF4-FFF2-40B4-BE49-F238E27FC236}">
                <a16:creationId xmlns:a16="http://schemas.microsoft.com/office/drawing/2014/main" id="{6B19052E-E8F3-FF4D-9BCB-BD0D4A1CF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795" y="10314530"/>
            <a:ext cx="48787" cy="121965"/>
          </a:xfrm>
          <a:custGeom>
            <a:avLst/>
            <a:gdLst>
              <a:gd name="T0" fmla="*/ 25 w 43"/>
              <a:gd name="T1" fmla="*/ 109 h 110"/>
              <a:gd name="T2" fmla="*/ 25 w 43"/>
              <a:gd name="T3" fmla="*/ 109 h 110"/>
              <a:gd name="T4" fmla="*/ 0 w 43"/>
              <a:gd name="T5" fmla="*/ 92 h 110"/>
              <a:gd name="T6" fmla="*/ 0 w 43"/>
              <a:gd name="T7" fmla="*/ 17 h 110"/>
              <a:gd name="T8" fmla="*/ 17 w 43"/>
              <a:gd name="T9" fmla="*/ 0 h 110"/>
              <a:gd name="T10" fmla="*/ 17 w 43"/>
              <a:gd name="T11" fmla="*/ 0 h 110"/>
              <a:gd name="T12" fmla="*/ 42 w 43"/>
              <a:gd name="T13" fmla="*/ 17 h 110"/>
              <a:gd name="T14" fmla="*/ 42 w 43"/>
              <a:gd name="T15" fmla="*/ 84 h 110"/>
              <a:gd name="T16" fmla="*/ 25 w 43"/>
              <a:gd name="T17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110">
                <a:moveTo>
                  <a:pt x="25" y="109"/>
                </a:moveTo>
                <a:lnTo>
                  <a:pt x="25" y="109"/>
                </a:lnTo>
                <a:cubicBezTo>
                  <a:pt x="8" y="109"/>
                  <a:pt x="0" y="101"/>
                  <a:pt x="0" y="9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33" y="0"/>
                  <a:pt x="42" y="8"/>
                  <a:pt x="42" y="17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101"/>
                  <a:pt x="33" y="109"/>
                  <a:pt x="25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411">
            <a:extLst>
              <a:ext uri="{FF2B5EF4-FFF2-40B4-BE49-F238E27FC236}">
                <a16:creationId xmlns:a16="http://schemas.microsoft.com/office/drawing/2014/main" id="{197FD98D-8480-214E-BBDC-19D65AFC6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246" y="10314530"/>
            <a:ext cx="48787" cy="121965"/>
          </a:xfrm>
          <a:custGeom>
            <a:avLst/>
            <a:gdLst>
              <a:gd name="T0" fmla="*/ 25 w 43"/>
              <a:gd name="T1" fmla="*/ 109 h 110"/>
              <a:gd name="T2" fmla="*/ 25 w 43"/>
              <a:gd name="T3" fmla="*/ 109 h 110"/>
              <a:gd name="T4" fmla="*/ 8 w 43"/>
              <a:gd name="T5" fmla="*/ 92 h 110"/>
              <a:gd name="T6" fmla="*/ 0 w 43"/>
              <a:gd name="T7" fmla="*/ 17 h 110"/>
              <a:gd name="T8" fmla="*/ 25 w 43"/>
              <a:gd name="T9" fmla="*/ 0 h 110"/>
              <a:gd name="T10" fmla="*/ 25 w 43"/>
              <a:gd name="T11" fmla="*/ 0 h 110"/>
              <a:gd name="T12" fmla="*/ 42 w 43"/>
              <a:gd name="T13" fmla="*/ 17 h 110"/>
              <a:gd name="T14" fmla="*/ 42 w 43"/>
              <a:gd name="T15" fmla="*/ 84 h 110"/>
              <a:gd name="T16" fmla="*/ 25 w 43"/>
              <a:gd name="T17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110">
                <a:moveTo>
                  <a:pt x="25" y="109"/>
                </a:moveTo>
                <a:lnTo>
                  <a:pt x="25" y="109"/>
                </a:lnTo>
                <a:cubicBezTo>
                  <a:pt x="17" y="109"/>
                  <a:pt x="8" y="101"/>
                  <a:pt x="8" y="9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25" y="0"/>
                </a:cubicBezTo>
                <a:lnTo>
                  <a:pt x="25" y="0"/>
                </a:lnTo>
                <a:cubicBezTo>
                  <a:pt x="34" y="0"/>
                  <a:pt x="42" y="8"/>
                  <a:pt x="42" y="17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101"/>
                  <a:pt x="34" y="109"/>
                  <a:pt x="25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412">
            <a:extLst>
              <a:ext uri="{FF2B5EF4-FFF2-40B4-BE49-F238E27FC236}">
                <a16:creationId xmlns:a16="http://schemas.microsoft.com/office/drawing/2014/main" id="{36A7CD63-694B-0544-B799-4F80A82A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108" y="4274752"/>
            <a:ext cx="575682" cy="575682"/>
          </a:xfrm>
          <a:custGeom>
            <a:avLst/>
            <a:gdLst>
              <a:gd name="T0" fmla="*/ 259 w 520"/>
              <a:gd name="T1" fmla="*/ 519 h 520"/>
              <a:gd name="T2" fmla="*/ 259 w 520"/>
              <a:gd name="T3" fmla="*/ 519 h 520"/>
              <a:gd name="T4" fmla="*/ 75 w 520"/>
              <a:gd name="T5" fmla="*/ 444 h 520"/>
              <a:gd name="T6" fmla="*/ 0 w 520"/>
              <a:gd name="T7" fmla="*/ 259 h 520"/>
              <a:gd name="T8" fmla="*/ 75 w 520"/>
              <a:gd name="T9" fmla="*/ 75 h 520"/>
              <a:gd name="T10" fmla="*/ 259 w 520"/>
              <a:gd name="T11" fmla="*/ 0 h 520"/>
              <a:gd name="T12" fmla="*/ 302 w 520"/>
              <a:gd name="T13" fmla="*/ 0 h 520"/>
              <a:gd name="T14" fmla="*/ 318 w 520"/>
              <a:gd name="T15" fmla="*/ 25 h 520"/>
              <a:gd name="T16" fmla="*/ 285 w 520"/>
              <a:gd name="T17" fmla="*/ 242 h 520"/>
              <a:gd name="T18" fmla="*/ 503 w 520"/>
              <a:gd name="T19" fmla="*/ 242 h 520"/>
              <a:gd name="T20" fmla="*/ 519 w 520"/>
              <a:gd name="T21" fmla="*/ 259 h 520"/>
              <a:gd name="T22" fmla="*/ 444 w 520"/>
              <a:gd name="T23" fmla="*/ 444 h 520"/>
              <a:gd name="T24" fmla="*/ 259 w 520"/>
              <a:gd name="T25" fmla="*/ 519 h 520"/>
              <a:gd name="T26" fmla="*/ 259 w 520"/>
              <a:gd name="T27" fmla="*/ 33 h 520"/>
              <a:gd name="T28" fmla="*/ 259 w 520"/>
              <a:gd name="T29" fmla="*/ 33 h 520"/>
              <a:gd name="T30" fmla="*/ 100 w 520"/>
              <a:gd name="T31" fmla="*/ 100 h 520"/>
              <a:gd name="T32" fmla="*/ 33 w 520"/>
              <a:gd name="T33" fmla="*/ 259 h 520"/>
              <a:gd name="T34" fmla="*/ 100 w 520"/>
              <a:gd name="T35" fmla="*/ 418 h 520"/>
              <a:gd name="T36" fmla="*/ 259 w 520"/>
              <a:gd name="T37" fmla="*/ 485 h 520"/>
              <a:gd name="T38" fmla="*/ 419 w 520"/>
              <a:gd name="T39" fmla="*/ 418 h 520"/>
              <a:gd name="T40" fmla="*/ 486 w 520"/>
              <a:gd name="T41" fmla="*/ 276 h 520"/>
              <a:gd name="T42" fmla="*/ 259 w 520"/>
              <a:gd name="T43" fmla="*/ 276 h 520"/>
              <a:gd name="T44" fmla="*/ 243 w 520"/>
              <a:gd name="T45" fmla="*/ 268 h 520"/>
              <a:gd name="T46" fmla="*/ 243 w 520"/>
              <a:gd name="T47" fmla="*/ 259 h 520"/>
              <a:gd name="T48" fmla="*/ 285 w 520"/>
              <a:gd name="T49" fmla="*/ 33 h 520"/>
              <a:gd name="T50" fmla="*/ 259 w 520"/>
              <a:gd name="T51" fmla="*/ 33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0" h="520">
                <a:moveTo>
                  <a:pt x="259" y="519"/>
                </a:moveTo>
                <a:lnTo>
                  <a:pt x="259" y="519"/>
                </a:lnTo>
                <a:cubicBezTo>
                  <a:pt x="192" y="519"/>
                  <a:pt x="125" y="494"/>
                  <a:pt x="75" y="444"/>
                </a:cubicBezTo>
                <a:cubicBezTo>
                  <a:pt x="25" y="393"/>
                  <a:pt x="0" y="326"/>
                  <a:pt x="0" y="259"/>
                </a:cubicBezTo>
                <a:cubicBezTo>
                  <a:pt x="0" y="192"/>
                  <a:pt x="25" y="125"/>
                  <a:pt x="75" y="75"/>
                </a:cubicBezTo>
                <a:cubicBezTo>
                  <a:pt x="125" y="25"/>
                  <a:pt x="192" y="0"/>
                  <a:pt x="259" y="0"/>
                </a:cubicBezTo>
                <a:cubicBezTo>
                  <a:pt x="276" y="0"/>
                  <a:pt x="293" y="0"/>
                  <a:pt x="302" y="0"/>
                </a:cubicBezTo>
                <a:cubicBezTo>
                  <a:pt x="318" y="0"/>
                  <a:pt x="318" y="16"/>
                  <a:pt x="318" y="25"/>
                </a:cubicBezTo>
                <a:cubicBezTo>
                  <a:pt x="285" y="242"/>
                  <a:pt x="285" y="242"/>
                  <a:pt x="285" y="242"/>
                </a:cubicBezTo>
                <a:cubicBezTo>
                  <a:pt x="503" y="242"/>
                  <a:pt x="503" y="242"/>
                  <a:pt x="503" y="242"/>
                </a:cubicBezTo>
                <a:cubicBezTo>
                  <a:pt x="511" y="242"/>
                  <a:pt x="519" y="251"/>
                  <a:pt x="519" y="259"/>
                </a:cubicBezTo>
                <a:cubicBezTo>
                  <a:pt x="519" y="326"/>
                  <a:pt x="494" y="393"/>
                  <a:pt x="444" y="444"/>
                </a:cubicBezTo>
                <a:cubicBezTo>
                  <a:pt x="394" y="494"/>
                  <a:pt x="327" y="519"/>
                  <a:pt x="259" y="519"/>
                </a:cubicBezTo>
                <a:close/>
                <a:moveTo>
                  <a:pt x="259" y="33"/>
                </a:moveTo>
                <a:lnTo>
                  <a:pt x="259" y="33"/>
                </a:lnTo>
                <a:cubicBezTo>
                  <a:pt x="201" y="33"/>
                  <a:pt x="142" y="58"/>
                  <a:pt x="100" y="100"/>
                </a:cubicBezTo>
                <a:cubicBezTo>
                  <a:pt x="58" y="142"/>
                  <a:pt x="33" y="201"/>
                  <a:pt x="33" y="259"/>
                </a:cubicBezTo>
                <a:cubicBezTo>
                  <a:pt x="33" y="318"/>
                  <a:pt x="58" y="377"/>
                  <a:pt x="100" y="418"/>
                </a:cubicBezTo>
                <a:cubicBezTo>
                  <a:pt x="142" y="460"/>
                  <a:pt x="201" y="485"/>
                  <a:pt x="259" y="485"/>
                </a:cubicBezTo>
                <a:cubicBezTo>
                  <a:pt x="318" y="485"/>
                  <a:pt x="377" y="460"/>
                  <a:pt x="419" y="418"/>
                </a:cubicBezTo>
                <a:cubicBezTo>
                  <a:pt x="461" y="377"/>
                  <a:pt x="477" y="326"/>
                  <a:pt x="486" y="276"/>
                </a:cubicBezTo>
                <a:cubicBezTo>
                  <a:pt x="259" y="276"/>
                  <a:pt x="259" y="276"/>
                  <a:pt x="259" y="276"/>
                </a:cubicBezTo>
                <a:cubicBezTo>
                  <a:pt x="251" y="276"/>
                  <a:pt x="251" y="276"/>
                  <a:pt x="243" y="268"/>
                </a:cubicBezTo>
                <a:lnTo>
                  <a:pt x="243" y="259"/>
                </a:lnTo>
                <a:cubicBezTo>
                  <a:pt x="285" y="33"/>
                  <a:pt x="285" y="33"/>
                  <a:pt x="285" y="33"/>
                </a:cubicBezTo>
                <a:cubicBezTo>
                  <a:pt x="276" y="33"/>
                  <a:pt x="268" y="33"/>
                  <a:pt x="259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413">
            <a:extLst>
              <a:ext uri="{FF2B5EF4-FFF2-40B4-BE49-F238E27FC236}">
                <a16:creationId xmlns:a16="http://schemas.microsoft.com/office/drawing/2014/main" id="{EDCCA8C3-625E-9F44-9A2B-C943C77C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614" y="4211328"/>
            <a:ext cx="307357" cy="317114"/>
          </a:xfrm>
          <a:custGeom>
            <a:avLst/>
            <a:gdLst>
              <a:gd name="T0" fmla="*/ 260 w 277"/>
              <a:gd name="T1" fmla="*/ 285 h 286"/>
              <a:gd name="T2" fmla="*/ 260 w 277"/>
              <a:gd name="T3" fmla="*/ 285 h 286"/>
              <a:gd name="T4" fmla="*/ 17 w 277"/>
              <a:gd name="T5" fmla="*/ 285 h 286"/>
              <a:gd name="T6" fmla="*/ 0 w 277"/>
              <a:gd name="T7" fmla="*/ 276 h 286"/>
              <a:gd name="T8" fmla="*/ 0 w 277"/>
              <a:gd name="T9" fmla="*/ 260 h 286"/>
              <a:gd name="T10" fmla="*/ 42 w 277"/>
              <a:gd name="T11" fmla="*/ 17 h 286"/>
              <a:gd name="T12" fmla="*/ 50 w 277"/>
              <a:gd name="T13" fmla="*/ 8 h 286"/>
              <a:gd name="T14" fmla="*/ 59 w 277"/>
              <a:gd name="T15" fmla="*/ 8 h 286"/>
              <a:gd name="T16" fmla="*/ 218 w 277"/>
              <a:gd name="T17" fmla="*/ 92 h 286"/>
              <a:gd name="T18" fmla="*/ 276 w 277"/>
              <a:gd name="T19" fmla="*/ 268 h 286"/>
              <a:gd name="T20" fmla="*/ 260 w 277"/>
              <a:gd name="T21" fmla="*/ 285 h 286"/>
              <a:gd name="T22" fmla="*/ 42 w 277"/>
              <a:gd name="T23" fmla="*/ 243 h 286"/>
              <a:gd name="T24" fmla="*/ 42 w 277"/>
              <a:gd name="T25" fmla="*/ 243 h 286"/>
              <a:gd name="T26" fmla="*/ 243 w 277"/>
              <a:gd name="T27" fmla="*/ 243 h 286"/>
              <a:gd name="T28" fmla="*/ 193 w 277"/>
              <a:gd name="T29" fmla="*/ 117 h 286"/>
              <a:gd name="T30" fmla="*/ 75 w 277"/>
              <a:gd name="T31" fmla="*/ 42 h 286"/>
              <a:gd name="T32" fmla="*/ 42 w 277"/>
              <a:gd name="T33" fmla="*/ 243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7" h="286">
                <a:moveTo>
                  <a:pt x="260" y="285"/>
                </a:moveTo>
                <a:lnTo>
                  <a:pt x="260" y="285"/>
                </a:lnTo>
                <a:cubicBezTo>
                  <a:pt x="17" y="285"/>
                  <a:pt x="17" y="285"/>
                  <a:pt x="17" y="285"/>
                </a:cubicBezTo>
                <a:cubicBezTo>
                  <a:pt x="8" y="285"/>
                  <a:pt x="8" y="276"/>
                  <a:pt x="0" y="276"/>
                </a:cubicBezTo>
                <a:cubicBezTo>
                  <a:pt x="0" y="268"/>
                  <a:pt x="0" y="268"/>
                  <a:pt x="0" y="260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8"/>
                  <a:pt x="50" y="8"/>
                </a:cubicBezTo>
                <a:cubicBezTo>
                  <a:pt x="50" y="8"/>
                  <a:pt x="59" y="0"/>
                  <a:pt x="59" y="8"/>
                </a:cubicBezTo>
                <a:cubicBezTo>
                  <a:pt x="126" y="17"/>
                  <a:pt x="176" y="50"/>
                  <a:pt x="218" y="92"/>
                </a:cubicBezTo>
                <a:cubicBezTo>
                  <a:pt x="260" y="142"/>
                  <a:pt x="276" y="201"/>
                  <a:pt x="276" y="268"/>
                </a:cubicBezTo>
                <a:cubicBezTo>
                  <a:pt x="276" y="276"/>
                  <a:pt x="276" y="285"/>
                  <a:pt x="260" y="285"/>
                </a:cubicBezTo>
                <a:close/>
                <a:moveTo>
                  <a:pt x="42" y="243"/>
                </a:moveTo>
                <a:lnTo>
                  <a:pt x="42" y="243"/>
                </a:lnTo>
                <a:cubicBezTo>
                  <a:pt x="243" y="243"/>
                  <a:pt x="243" y="243"/>
                  <a:pt x="243" y="243"/>
                </a:cubicBezTo>
                <a:cubicBezTo>
                  <a:pt x="243" y="201"/>
                  <a:pt x="218" y="151"/>
                  <a:pt x="193" y="117"/>
                </a:cubicBezTo>
                <a:cubicBezTo>
                  <a:pt x="159" y="84"/>
                  <a:pt x="117" y="59"/>
                  <a:pt x="75" y="42"/>
                </a:cubicBezTo>
                <a:lnTo>
                  <a:pt x="42" y="2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414">
            <a:extLst>
              <a:ext uri="{FF2B5EF4-FFF2-40B4-BE49-F238E27FC236}">
                <a16:creationId xmlns:a16="http://schemas.microsoft.com/office/drawing/2014/main" id="{0A08CD82-43F9-854D-9FE8-BCBCD7AE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289" y="4543077"/>
            <a:ext cx="234176" cy="234176"/>
          </a:xfrm>
          <a:custGeom>
            <a:avLst/>
            <a:gdLst>
              <a:gd name="T0" fmla="*/ 17 w 210"/>
              <a:gd name="T1" fmla="*/ 210 h 211"/>
              <a:gd name="T2" fmla="*/ 17 w 210"/>
              <a:gd name="T3" fmla="*/ 210 h 211"/>
              <a:gd name="T4" fmla="*/ 8 w 210"/>
              <a:gd name="T5" fmla="*/ 202 h 211"/>
              <a:gd name="T6" fmla="*/ 8 w 210"/>
              <a:gd name="T7" fmla="*/ 176 h 211"/>
              <a:gd name="T8" fmla="*/ 176 w 210"/>
              <a:gd name="T9" fmla="*/ 0 h 211"/>
              <a:gd name="T10" fmla="*/ 209 w 210"/>
              <a:gd name="T11" fmla="*/ 0 h 211"/>
              <a:gd name="T12" fmla="*/ 209 w 210"/>
              <a:gd name="T13" fmla="*/ 26 h 211"/>
              <a:gd name="T14" fmla="*/ 33 w 210"/>
              <a:gd name="T15" fmla="*/ 202 h 211"/>
              <a:gd name="T16" fmla="*/ 17 w 210"/>
              <a:gd name="T17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211">
                <a:moveTo>
                  <a:pt x="17" y="210"/>
                </a:moveTo>
                <a:lnTo>
                  <a:pt x="17" y="210"/>
                </a:lnTo>
                <a:lnTo>
                  <a:pt x="8" y="202"/>
                </a:lnTo>
                <a:cubicBezTo>
                  <a:pt x="0" y="193"/>
                  <a:pt x="0" y="185"/>
                  <a:pt x="8" y="176"/>
                </a:cubicBezTo>
                <a:cubicBezTo>
                  <a:pt x="176" y="0"/>
                  <a:pt x="176" y="0"/>
                  <a:pt x="176" y="0"/>
                </a:cubicBezTo>
                <a:cubicBezTo>
                  <a:pt x="184" y="0"/>
                  <a:pt x="201" y="0"/>
                  <a:pt x="209" y="0"/>
                </a:cubicBezTo>
                <a:cubicBezTo>
                  <a:pt x="209" y="9"/>
                  <a:pt x="209" y="26"/>
                  <a:pt x="209" y="26"/>
                </a:cubicBezTo>
                <a:cubicBezTo>
                  <a:pt x="33" y="202"/>
                  <a:pt x="33" y="202"/>
                  <a:pt x="33" y="202"/>
                </a:cubicBezTo>
                <a:cubicBezTo>
                  <a:pt x="33" y="202"/>
                  <a:pt x="25" y="210"/>
                  <a:pt x="17" y="2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415">
            <a:extLst>
              <a:ext uri="{FF2B5EF4-FFF2-40B4-BE49-F238E27FC236}">
                <a16:creationId xmlns:a16="http://schemas.microsoft.com/office/drawing/2014/main" id="{8E7CB3F2-AC40-4941-B8D5-FAAF2C0C4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108" y="8167921"/>
            <a:ext cx="648863" cy="658617"/>
          </a:xfrm>
          <a:custGeom>
            <a:avLst/>
            <a:gdLst>
              <a:gd name="T0" fmla="*/ 293 w 587"/>
              <a:gd name="T1" fmla="*/ 595 h 596"/>
              <a:gd name="T2" fmla="*/ 293 w 587"/>
              <a:gd name="T3" fmla="*/ 595 h 596"/>
              <a:gd name="T4" fmla="*/ 84 w 587"/>
              <a:gd name="T5" fmla="*/ 503 h 596"/>
              <a:gd name="T6" fmla="*/ 0 w 587"/>
              <a:gd name="T7" fmla="*/ 293 h 596"/>
              <a:gd name="T8" fmla="*/ 84 w 587"/>
              <a:gd name="T9" fmla="*/ 84 h 596"/>
              <a:gd name="T10" fmla="*/ 293 w 587"/>
              <a:gd name="T11" fmla="*/ 0 h 596"/>
              <a:gd name="T12" fmla="*/ 503 w 587"/>
              <a:gd name="T13" fmla="*/ 84 h 596"/>
              <a:gd name="T14" fmla="*/ 586 w 587"/>
              <a:gd name="T15" fmla="*/ 293 h 596"/>
              <a:gd name="T16" fmla="*/ 503 w 587"/>
              <a:gd name="T17" fmla="*/ 503 h 596"/>
              <a:gd name="T18" fmla="*/ 293 w 587"/>
              <a:gd name="T19" fmla="*/ 595 h 596"/>
              <a:gd name="T20" fmla="*/ 293 w 587"/>
              <a:gd name="T21" fmla="*/ 34 h 596"/>
              <a:gd name="T22" fmla="*/ 293 w 587"/>
              <a:gd name="T23" fmla="*/ 34 h 596"/>
              <a:gd name="T24" fmla="*/ 33 w 587"/>
              <a:gd name="T25" fmla="*/ 293 h 596"/>
              <a:gd name="T26" fmla="*/ 293 w 587"/>
              <a:gd name="T27" fmla="*/ 553 h 596"/>
              <a:gd name="T28" fmla="*/ 553 w 587"/>
              <a:gd name="T29" fmla="*/ 293 h 596"/>
              <a:gd name="T30" fmla="*/ 293 w 587"/>
              <a:gd name="T31" fmla="*/ 34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7" h="596">
                <a:moveTo>
                  <a:pt x="293" y="595"/>
                </a:moveTo>
                <a:lnTo>
                  <a:pt x="293" y="595"/>
                </a:lnTo>
                <a:cubicBezTo>
                  <a:pt x="218" y="595"/>
                  <a:pt x="142" y="562"/>
                  <a:pt x="84" y="503"/>
                </a:cubicBezTo>
                <a:cubicBezTo>
                  <a:pt x="33" y="453"/>
                  <a:pt x="0" y="377"/>
                  <a:pt x="0" y="293"/>
                </a:cubicBezTo>
                <a:cubicBezTo>
                  <a:pt x="0" y="218"/>
                  <a:pt x="33" y="143"/>
                  <a:pt x="84" y="84"/>
                </a:cubicBezTo>
                <a:cubicBezTo>
                  <a:pt x="142" y="34"/>
                  <a:pt x="218" y="0"/>
                  <a:pt x="293" y="0"/>
                </a:cubicBezTo>
                <a:cubicBezTo>
                  <a:pt x="377" y="0"/>
                  <a:pt x="444" y="34"/>
                  <a:pt x="503" y="84"/>
                </a:cubicBezTo>
                <a:cubicBezTo>
                  <a:pt x="561" y="143"/>
                  <a:pt x="586" y="218"/>
                  <a:pt x="586" y="293"/>
                </a:cubicBezTo>
                <a:cubicBezTo>
                  <a:pt x="586" y="377"/>
                  <a:pt x="561" y="453"/>
                  <a:pt x="503" y="503"/>
                </a:cubicBezTo>
                <a:cubicBezTo>
                  <a:pt x="444" y="562"/>
                  <a:pt x="377" y="595"/>
                  <a:pt x="293" y="595"/>
                </a:cubicBezTo>
                <a:close/>
                <a:moveTo>
                  <a:pt x="293" y="34"/>
                </a:moveTo>
                <a:lnTo>
                  <a:pt x="293" y="34"/>
                </a:lnTo>
                <a:cubicBezTo>
                  <a:pt x="151" y="34"/>
                  <a:pt x="33" y="151"/>
                  <a:pt x="33" y="293"/>
                </a:cubicBezTo>
                <a:cubicBezTo>
                  <a:pt x="33" y="444"/>
                  <a:pt x="151" y="553"/>
                  <a:pt x="293" y="553"/>
                </a:cubicBezTo>
                <a:cubicBezTo>
                  <a:pt x="436" y="553"/>
                  <a:pt x="553" y="444"/>
                  <a:pt x="553" y="293"/>
                </a:cubicBezTo>
                <a:cubicBezTo>
                  <a:pt x="553" y="151"/>
                  <a:pt x="436" y="34"/>
                  <a:pt x="293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416">
            <a:extLst>
              <a:ext uri="{FF2B5EF4-FFF2-40B4-BE49-F238E27FC236}">
                <a16:creationId xmlns:a16="http://schemas.microsoft.com/office/drawing/2014/main" id="{9CF69CB4-8363-D44D-9774-EC1DE7E59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04" y="8250857"/>
            <a:ext cx="463471" cy="102453"/>
          </a:xfrm>
          <a:custGeom>
            <a:avLst/>
            <a:gdLst>
              <a:gd name="T0" fmla="*/ 218 w 420"/>
              <a:gd name="T1" fmla="*/ 92 h 93"/>
              <a:gd name="T2" fmla="*/ 218 w 420"/>
              <a:gd name="T3" fmla="*/ 92 h 93"/>
              <a:gd name="T4" fmla="*/ 209 w 420"/>
              <a:gd name="T5" fmla="*/ 92 h 93"/>
              <a:gd name="T6" fmla="*/ 8 w 420"/>
              <a:gd name="T7" fmla="*/ 33 h 93"/>
              <a:gd name="T8" fmla="*/ 8 w 420"/>
              <a:gd name="T9" fmla="*/ 8 h 93"/>
              <a:gd name="T10" fmla="*/ 33 w 420"/>
              <a:gd name="T11" fmla="*/ 0 h 93"/>
              <a:gd name="T12" fmla="*/ 209 w 420"/>
              <a:gd name="T13" fmla="*/ 58 h 93"/>
              <a:gd name="T14" fmla="*/ 385 w 420"/>
              <a:gd name="T15" fmla="*/ 8 h 93"/>
              <a:gd name="T16" fmla="*/ 410 w 420"/>
              <a:gd name="T17" fmla="*/ 8 h 93"/>
              <a:gd name="T18" fmla="*/ 410 w 420"/>
              <a:gd name="T19" fmla="*/ 33 h 93"/>
              <a:gd name="T20" fmla="*/ 218 w 420"/>
              <a:gd name="T21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0" h="93">
                <a:moveTo>
                  <a:pt x="218" y="92"/>
                </a:moveTo>
                <a:lnTo>
                  <a:pt x="218" y="92"/>
                </a:lnTo>
                <a:cubicBezTo>
                  <a:pt x="209" y="92"/>
                  <a:pt x="209" y="92"/>
                  <a:pt x="209" y="92"/>
                </a:cubicBezTo>
                <a:cubicBezTo>
                  <a:pt x="134" y="92"/>
                  <a:pt x="67" y="75"/>
                  <a:pt x="8" y="33"/>
                </a:cubicBezTo>
                <a:cubicBezTo>
                  <a:pt x="8" y="25"/>
                  <a:pt x="0" y="16"/>
                  <a:pt x="8" y="8"/>
                </a:cubicBezTo>
                <a:cubicBezTo>
                  <a:pt x="16" y="0"/>
                  <a:pt x="25" y="0"/>
                  <a:pt x="33" y="0"/>
                </a:cubicBezTo>
                <a:cubicBezTo>
                  <a:pt x="84" y="42"/>
                  <a:pt x="142" y="58"/>
                  <a:pt x="209" y="58"/>
                </a:cubicBezTo>
                <a:cubicBezTo>
                  <a:pt x="276" y="58"/>
                  <a:pt x="335" y="42"/>
                  <a:pt x="385" y="8"/>
                </a:cubicBezTo>
                <a:cubicBezTo>
                  <a:pt x="393" y="0"/>
                  <a:pt x="410" y="0"/>
                  <a:pt x="410" y="8"/>
                </a:cubicBezTo>
                <a:cubicBezTo>
                  <a:pt x="419" y="16"/>
                  <a:pt x="419" y="33"/>
                  <a:pt x="410" y="33"/>
                </a:cubicBezTo>
                <a:cubicBezTo>
                  <a:pt x="352" y="75"/>
                  <a:pt x="285" y="92"/>
                  <a:pt x="218" y="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417">
            <a:extLst>
              <a:ext uri="{FF2B5EF4-FFF2-40B4-BE49-F238E27FC236}">
                <a16:creationId xmlns:a16="http://schemas.microsoft.com/office/drawing/2014/main" id="{57645673-899D-DD40-A153-1E6B95379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04" y="8631392"/>
            <a:ext cx="463471" cy="112211"/>
          </a:xfrm>
          <a:custGeom>
            <a:avLst/>
            <a:gdLst>
              <a:gd name="T0" fmla="*/ 402 w 420"/>
              <a:gd name="T1" fmla="*/ 101 h 102"/>
              <a:gd name="T2" fmla="*/ 402 w 420"/>
              <a:gd name="T3" fmla="*/ 101 h 102"/>
              <a:gd name="T4" fmla="*/ 385 w 420"/>
              <a:gd name="T5" fmla="*/ 101 h 102"/>
              <a:gd name="T6" fmla="*/ 209 w 420"/>
              <a:gd name="T7" fmla="*/ 42 h 102"/>
              <a:gd name="T8" fmla="*/ 33 w 420"/>
              <a:gd name="T9" fmla="*/ 92 h 102"/>
              <a:gd name="T10" fmla="*/ 8 w 420"/>
              <a:gd name="T11" fmla="*/ 92 h 102"/>
              <a:gd name="T12" fmla="*/ 16 w 420"/>
              <a:gd name="T13" fmla="*/ 67 h 102"/>
              <a:gd name="T14" fmla="*/ 209 w 420"/>
              <a:gd name="T15" fmla="*/ 8 h 102"/>
              <a:gd name="T16" fmla="*/ 410 w 420"/>
              <a:gd name="T17" fmla="*/ 67 h 102"/>
              <a:gd name="T18" fmla="*/ 410 w 420"/>
              <a:gd name="T19" fmla="*/ 92 h 102"/>
              <a:gd name="T20" fmla="*/ 402 w 420"/>
              <a:gd name="T2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0" h="102">
                <a:moveTo>
                  <a:pt x="402" y="101"/>
                </a:moveTo>
                <a:lnTo>
                  <a:pt x="402" y="101"/>
                </a:lnTo>
                <a:cubicBezTo>
                  <a:pt x="393" y="101"/>
                  <a:pt x="393" y="101"/>
                  <a:pt x="385" y="101"/>
                </a:cubicBezTo>
                <a:cubicBezTo>
                  <a:pt x="335" y="59"/>
                  <a:pt x="276" y="42"/>
                  <a:pt x="209" y="42"/>
                </a:cubicBezTo>
                <a:cubicBezTo>
                  <a:pt x="150" y="42"/>
                  <a:pt x="84" y="59"/>
                  <a:pt x="33" y="92"/>
                </a:cubicBezTo>
                <a:cubicBezTo>
                  <a:pt x="25" y="101"/>
                  <a:pt x="16" y="101"/>
                  <a:pt x="8" y="92"/>
                </a:cubicBezTo>
                <a:cubicBezTo>
                  <a:pt x="0" y="84"/>
                  <a:pt x="8" y="67"/>
                  <a:pt x="16" y="67"/>
                </a:cubicBezTo>
                <a:cubicBezTo>
                  <a:pt x="75" y="25"/>
                  <a:pt x="142" y="0"/>
                  <a:pt x="209" y="8"/>
                </a:cubicBezTo>
                <a:cubicBezTo>
                  <a:pt x="285" y="8"/>
                  <a:pt x="352" y="25"/>
                  <a:pt x="410" y="67"/>
                </a:cubicBezTo>
                <a:cubicBezTo>
                  <a:pt x="419" y="76"/>
                  <a:pt x="419" y="84"/>
                  <a:pt x="410" y="92"/>
                </a:cubicBezTo>
                <a:cubicBezTo>
                  <a:pt x="410" y="101"/>
                  <a:pt x="402" y="101"/>
                  <a:pt x="402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418">
            <a:extLst>
              <a:ext uri="{FF2B5EF4-FFF2-40B4-BE49-F238E27FC236}">
                <a16:creationId xmlns:a16="http://schemas.microsoft.com/office/drawing/2014/main" id="{B054D0EB-29AA-D745-9A90-40FEBB2C2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108" y="8470398"/>
            <a:ext cx="648863" cy="48787"/>
          </a:xfrm>
          <a:custGeom>
            <a:avLst/>
            <a:gdLst>
              <a:gd name="T0" fmla="*/ 570 w 587"/>
              <a:gd name="T1" fmla="*/ 42 h 43"/>
              <a:gd name="T2" fmla="*/ 570 w 587"/>
              <a:gd name="T3" fmla="*/ 42 h 43"/>
              <a:gd name="T4" fmla="*/ 17 w 587"/>
              <a:gd name="T5" fmla="*/ 42 h 43"/>
              <a:gd name="T6" fmla="*/ 0 w 587"/>
              <a:gd name="T7" fmla="*/ 16 h 43"/>
              <a:gd name="T8" fmla="*/ 17 w 587"/>
              <a:gd name="T9" fmla="*/ 0 h 43"/>
              <a:gd name="T10" fmla="*/ 570 w 587"/>
              <a:gd name="T11" fmla="*/ 0 h 43"/>
              <a:gd name="T12" fmla="*/ 586 w 587"/>
              <a:gd name="T13" fmla="*/ 16 h 43"/>
              <a:gd name="T14" fmla="*/ 570 w 587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7" h="43">
                <a:moveTo>
                  <a:pt x="570" y="42"/>
                </a:moveTo>
                <a:lnTo>
                  <a:pt x="570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3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86" y="0"/>
                  <a:pt x="586" y="8"/>
                  <a:pt x="586" y="16"/>
                </a:cubicBezTo>
                <a:cubicBezTo>
                  <a:pt x="586" y="33"/>
                  <a:pt x="586" y="42"/>
                  <a:pt x="570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419">
            <a:extLst>
              <a:ext uri="{FF2B5EF4-FFF2-40B4-BE49-F238E27FC236}">
                <a16:creationId xmlns:a16="http://schemas.microsoft.com/office/drawing/2014/main" id="{13DDEB05-9E46-8F4F-B8B1-EB476FF2C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953" y="8167921"/>
            <a:ext cx="224418" cy="658617"/>
          </a:xfrm>
          <a:custGeom>
            <a:avLst/>
            <a:gdLst>
              <a:gd name="T0" fmla="*/ 168 w 202"/>
              <a:gd name="T1" fmla="*/ 595 h 596"/>
              <a:gd name="T2" fmla="*/ 168 w 202"/>
              <a:gd name="T3" fmla="*/ 595 h 596"/>
              <a:gd name="T4" fmla="*/ 151 w 202"/>
              <a:gd name="T5" fmla="*/ 587 h 596"/>
              <a:gd name="T6" fmla="*/ 0 w 202"/>
              <a:gd name="T7" fmla="*/ 293 h 596"/>
              <a:gd name="T8" fmla="*/ 168 w 202"/>
              <a:gd name="T9" fmla="*/ 9 h 596"/>
              <a:gd name="T10" fmla="*/ 193 w 202"/>
              <a:gd name="T11" fmla="*/ 9 h 596"/>
              <a:gd name="T12" fmla="*/ 193 w 202"/>
              <a:gd name="T13" fmla="*/ 34 h 596"/>
              <a:gd name="T14" fmla="*/ 42 w 202"/>
              <a:gd name="T15" fmla="*/ 293 h 596"/>
              <a:gd name="T16" fmla="*/ 176 w 202"/>
              <a:gd name="T17" fmla="*/ 562 h 596"/>
              <a:gd name="T18" fmla="*/ 176 w 202"/>
              <a:gd name="T19" fmla="*/ 587 h 596"/>
              <a:gd name="T20" fmla="*/ 168 w 202"/>
              <a:gd name="T21" fmla="*/ 595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2" h="596">
                <a:moveTo>
                  <a:pt x="168" y="595"/>
                </a:moveTo>
                <a:lnTo>
                  <a:pt x="168" y="595"/>
                </a:lnTo>
                <a:cubicBezTo>
                  <a:pt x="159" y="595"/>
                  <a:pt x="159" y="595"/>
                  <a:pt x="151" y="587"/>
                </a:cubicBezTo>
                <a:cubicBezTo>
                  <a:pt x="51" y="503"/>
                  <a:pt x="0" y="403"/>
                  <a:pt x="0" y="293"/>
                </a:cubicBezTo>
                <a:cubicBezTo>
                  <a:pt x="8" y="193"/>
                  <a:pt x="59" y="92"/>
                  <a:pt x="168" y="9"/>
                </a:cubicBezTo>
                <a:cubicBezTo>
                  <a:pt x="176" y="0"/>
                  <a:pt x="185" y="0"/>
                  <a:pt x="193" y="9"/>
                </a:cubicBezTo>
                <a:cubicBezTo>
                  <a:pt x="201" y="17"/>
                  <a:pt x="193" y="25"/>
                  <a:pt x="193" y="34"/>
                </a:cubicBezTo>
                <a:cubicBezTo>
                  <a:pt x="92" y="109"/>
                  <a:pt x="42" y="201"/>
                  <a:pt x="42" y="293"/>
                </a:cubicBezTo>
                <a:cubicBezTo>
                  <a:pt x="34" y="386"/>
                  <a:pt x="84" y="478"/>
                  <a:pt x="176" y="562"/>
                </a:cubicBezTo>
                <a:cubicBezTo>
                  <a:pt x="185" y="570"/>
                  <a:pt x="185" y="578"/>
                  <a:pt x="176" y="587"/>
                </a:cubicBezTo>
                <a:cubicBezTo>
                  <a:pt x="176" y="595"/>
                  <a:pt x="168" y="595"/>
                  <a:pt x="168" y="5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420">
            <a:extLst>
              <a:ext uri="{FF2B5EF4-FFF2-40B4-BE49-F238E27FC236}">
                <a16:creationId xmlns:a16="http://schemas.microsoft.com/office/drawing/2014/main" id="{C163E66E-914D-E04A-BCF9-104BB762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585" y="8167921"/>
            <a:ext cx="214661" cy="658617"/>
          </a:xfrm>
          <a:custGeom>
            <a:avLst/>
            <a:gdLst>
              <a:gd name="T0" fmla="*/ 17 w 194"/>
              <a:gd name="T1" fmla="*/ 595 h 596"/>
              <a:gd name="T2" fmla="*/ 17 w 194"/>
              <a:gd name="T3" fmla="*/ 595 h 596"/>
              <a:gd name="T4" fmla="*/ 9 w 194"/>
              <a:gd name="T5" fmla="*/ 587 h 596"/>
              <a:gd name="T6" fmla="*/ 9 w 194"/>
              <a:gd name="T7" fmla="*/ 562 h 596"/>
              <a:gd name="T8" fmla="*/ 160 w 194"/>
              <a:gd name="T9" fmla="*/ 302 h 596"/>
              <a:gd name="T10" fmla="*/ 17 w 194"/>
              <a:gd name="T11" fmla="*/ 34 h 596"/>
              <a:gd name="T12" fmla="*/ 17 w 194"/>
              <a:gd name="T13" fmla="*/ 9 h 596"/>
              <a:gd name="T14" fmla="*/ 42 w 194"/>
              <a:gd name="T15" fmla="*/ 9 h 596"/>
              <a:gd name="T16" fmla="*/ 193 w 194"/>
              <a:gd name="T17" fmla="*/ 302 h 596"/>
              <a:gd name="T18" fmla="*/ 34 w 194"/>
              <a:gd name="T19" fmla="*/ 587 h 596"/>
              <a:gd name="T20" fmla="*/ 17 w 194"/>
              <a:gd name="T21" fmla="*/ 595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" h="596">
                <a:moveTo>
                  <a:pt x="17" y="595"/>
                </a:moveTo>
                <a:lnTo>
                  <a:pt x="17" y="595"/>
                </a:lnTo>
                <a:cubicBezTo>
                  <a:pt x="17" y="595"/>
                  <a:pt x="9" y="595"/>
                  <a:pt x="9" y="587"/>
                </a:cubicBezTo>
                <a:cubicBezTo>
                  <a:pt x="0" y="578"/>
                  <a:pt x="0" y="570"/>
                  <a:pt x="9" y="562"/>
                </a:cubicBezTo>
                <a:cubicBezTo>
                  <a:pt x="101" y="486"/>
                  <a:pt x="151" y="394"/>
                  <a:pt x="160" y="302"/>
                </a:cubicBezTo>
                <a:cubicBezTo>
                  <a:pt x="160" y="201"/>
                  <a:pt x="109" y="109"/>
                  <a:pt x="17" y="34"/>
                </a:cubicBezTo>
                <a:cubicBezTo>
                  <a:pt x="9" y="25"/>
                  <a:pt x="9" y="17"/>
                  <a:pt x="17" y="9"/>
                </a:cubicBezTo>
                <a:cubicBezTo>
                  <a:pt x="26" y="0"/>
                  <a:pt x="34" y="0"/>
                  <a:pt x="42" y="9"/>
                </a:cubicBezTo>
                <a:cubicBezTo>
                  <a:pt x="143" y="92"/>
                  <a:pt x="193" y="193"/>
                  <a:pt x="193" y="302"/>
                </a:cubicBezTo>
                <a:cubicBezTo>
                  <a:pt x="193" y="403"/>
                  <a:pt x="134" y="503"/>
                  <a:pt x="34" y="587"/>
                </a:cubicBezTo>
                <a:cubicBezTo>
                  <a:pt x="26" y="595"/>
                  <a:pt x="26" y="595"/>
                  <a:pt x="17" y="5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CuadroTexto 395">
            <a:extLst>
              <a:ext uri="{FF2B5EF4-FFF2-40B4-BE49-F238E27FC236}">
                <a16:creationId xmlns:a16="http://schemas.microsoft.com/office/drawing/2014/main" id="{8DDE6FF0-87A0-EC4C-894B-E273868C496C}"/>
              </a:ext>
            </a:extLst>
          </p:cNvPr>
          <p:cNvSpPr txBox="1"/>
          <p:nvPr/>
        </p:nvSpPr>
        <p:spPr>
          <a:xfrm>
            <a:off x="11670047" y="208084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98" name="CuadroTexto 397">
            <a:extLst>
              <a:ext uri="{FF2B5EF4-FFF2-40B4-BE49-F238E27FC236}">
                <a16:creationId xmlns:a16="http://schemas.microsoft.com/office/drawing/2014/main" id="{A545CF31-EC12-F946-914E-FABAF4124C24}"/>
              </a:ext>
            </a:extLst>
          </p:cNvPr>
          <p:cNvSpPr txBox="1"/>
          <p:nvPr/>
        </p:nvSpPr>
        <p:spPr>
          <a:xfrm>
            <a:off x="11670047" y="415844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00" name="CuadroTexto 399">
            <a:extLst>
              <a:ext uri="{FF2B5EF4-FFF2-40B4-BE49-F238E27FC236}">
                <a16:creationId xmlns:a16="http://schemas.microsoft.com/office/drawing/2014/main" id="{CC49B261-1112-6A4D-949F-D406074754F2}"/>
              </a:ext>
            </a:extLst>
          </p:cNvPr>
          <p:cNvSpPr txBox="1"/>
          <p:nvPr/>
        </p:nvSpPr>
        <p:spPr>
          <a:xfrm>
            <a:off x="11670047" y="621458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02" name="CuadroTexto 401">
            <a:extLst>
              <a:ext uri="{FF2B5EF4-FFF2-40B4-BE49-F238E27FC236}">
                <a16:creationId xmlns:a16="http://schemas.microsoft.com/office/drawing/2014/main" id="{593CB100-246D-164E-BB9C-65C1830B8B03}"/>
              </a:ext>
            </a:extLst>
          </p:cNvPr>
          <p:cNvSpPr txBox="1"/>
          <p:nvPr/>
        </p:nvSpPr>
        <p:spPr>
          <a:xfrm>
            <a:off x="11670047" y="821203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404" name="CuadroTexto 403">
            <a:extLst>
              <a:ext uri="{FF2B5EF4-FFF2-40B4-BE49-F238E27FC236}">
                <a16:creationId xmlns:a16="http://schemas.microsoft.com/office/drawing/2014/main" id="{8BAD83BB-EF9C-7B40-8D9B-1CAFF5500AE2}"/>
              </a:ext>
            </a:extLst>
          </p:cNvPr>
          <p:cNvSpPr txBox="1"/>
          <p:nvPr/>
        </p:nvSpPr>
        <p:spPr>
          <a:xfrm>
            <a:off x="11670047" y="1020551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D617294-EF4F-2544-ABDE-1429589D5980}"/>
              </a:ext>
            </a:extLst>
          </p:cNvPr>
          <p:cNvSpPr/>
          <p:nvPr/>
        </p:nvSpPr>
        <p:spPr>
          <a:xfrm>
            <a:off x="11670046" y="272717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C64C9C7-66D7-3246-AF86-3D04904CA55E}"/>
              </a:ext>
            </a:extLst>
          </p:cNvPr>
          <p:cNvSpPr/>
          <p:nvPr/>
        </p:nvSpPr>
        <p:spPr>
          <a:xfrm>
            <a:off x="11670046" y="4800454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48DDD09-BF9B-464F-A2AE-1B411D181AAF}"/>
              </a:ext>
            </a:extLst>
          </p:cNvPr>
          <p:cNvSpPr/>
          <p:nvPr/>
        </p:nvSpPr>
        <p:spPr>
          <a:xfrm>
            <a:off x="11670046" y="684679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C69C722-B13D-1E47-99AF-C0D94A36A342}"/>
              </a:ext>
            </a:extLst>
          </p:cNvPr>
          <p:cNvSpPr/>
          <p:nvPr/>
        </p:nvSpPr>
        <p:spPr>
          <a:xfrm>
            <a:off x="11670046" y="885836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F6FE9C-D391-4B4E-8616-EC71F109CCFE}"/>
              </a:ext>
            </a:extLst>
          </p:cNvPr>
          <p:cNvSpPr/>
          <p:nvPr/>
        </p:nvSpPr>
        <p:spPr>
          <a:xfrm>
            <a:off x="11670046" y="1081041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88" name="Group 71">
            <a:extLst>
              <a:ext uri="{FF2B5EF4-FFF2-40B4-BE49-F238E27FC236}">
                <a16:creationId xmlns:a16="http://schemas.microsoft.com/office/drawing/2014/main" id="{FAC0CBED-B1D7-1541-B90D-89A03BB99F3F}"/>
              </a:ext>
            </a:extLst>
          </p:cNvPr>
          <p:cNvGrpSpPr/>
          <p:nvPr/>
        </p:nvGrpSpPr>
        <p:grpSpPr>
          <a:xfrm>
            <a:off x="16890285" y="4509461"/>
            <a:ext cx="5982437" cy="4716592"/>
            <a:chOff x="2232442" y="3643574"/>
            <a:chExt cx="5982437" cy="4716592"/>
          </a:xfrm>
        </p:grpSpPr>
        <p:sp>
          <p:nvSpPr>
            <p:cNvPr id="89" name="CuadroTexto 598">
              <a:extLst>
                <a:ext uri="{FF2B5EF4-FFF2-40B4-BE49-F238E27FC236}">
                  <a16:creationId xmlns:a16="http://schemas.microsoft.com/office/drawing/2014/main" id="{F387B16E-4213-E648-BCB1-0424F4074AAB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90" name="CuadroTexto 599">
              <a:extLst>
                <a:ext uri="{FF2B5EF4-FFF2-40B4-BE49-F238E27FC236}">
                  <a16:creationId xmlns:a16="http://schemas.microsoft.com/office/drawing/2014/main" id="{5FD77D06-428B-B64F-B9B6-A0271EBE9561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Freeform 159">
            <a:extLst>
              <a:ext uri="{FF2B5EF4-FFF2-40B4-BE49-F238E27FC236}">
                <a16:creationId xmlns:a16="http://schemas.microsoft.com/office/drawing/2014/main" id="{02C2A67F-5CFB-C947-A3C4-E3C139E62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9152" y="908933"/>
            <a:ext cx="5957627" cy="11898134"/>
          </a:xfrm>
          <a:custGeom>
            <a:avLst/>
            <a:gdLst>
              <a:gd name="T0" fmla="*/ 0 w 6140"/>
              <a:gd name="T1" fmla="*/ 0 h 12260"/>
              <a:gd name="T2" fmla="*/ 335 w 6140"/>
              <a:gd name="T3" fmla="*/ 2456 h 12260"/>
              <a:gd name="T4" fmla="*/ 671 w 6140"/>
              <a:gd name="T5" fmla="*/ 4902 h 12260"/>
              <a:gd name="T6" fmla="*/ 1007 w 6140"/>
              <a:gd name="T7" fmla="*/ 7357 h 12260"/>
              <a:gd name="T8" fmla="*/ 1352 w 6140"/>
              <a:gd name="T9" fmla="*/ 9803 h 12260"/>
              <a:gd name="T10" fmla="*/ 1688 w 6140"/>
              <a:gd name="T11" fmla="*/ 12259 h 12260"/>
              <a:gd name="T12" fmla="*/ 4440 w 6140"/>
              <a:gd name="T13" fmla="*/ 12259 h 12260"/>
              <a:gd name="T14" fmla="*/ 4786 w 6140"/>
              <a:gd name="T15" fmla="*/ 9803 h 12260"/>
              <a:gd name="T16" fmla="*/ 5122 w 6140"/>
              <a:gd name="T17" fmla="*/ 7357 h 12260"/>
              <a:gd name="T18" fmla="*/ 5457 w 6140"/>
              <a:gd name="T19" fmla="*/ 4902 h 12260"/>
              <a:gd name="T20" fmla="*/ 5803 w 6140"/>
              <a:gd name="T21" fmla="*/ 2456 h 12260"/>
              <a:gd name="T22" fmla="*/ 6139 w 6140"/>
              <a:gd name="T23" fmla="*/ 0 h 12260"/>
              <a:gd name="T24" fmla="*/ 0 w 6140"/>
              <a:gd name="T25" fmla="*/ 0 h 1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40" h="12260">
                <a:moveTo>
                  <a:pt x="0" y="0"/>
                </a:moveTo>
                <a:lnTo>
                  <a:pt x="335" y="2456"/>
                </a:lnTo>
                <a:lnTo>
                  <a:pt x="671" y="4902"/>
                </a:lnTo>
                <a:lnTo>
                  <a:pt x="1007" y="7357"/>
                </a:lnTo>
                <a:lnTo>
                  <a:pt x="1352" y="9803"/>
                </a:lnTo>
                <a:lnTo>
                  <a:pt x="1688" y="12259"/>
                </a:lnTo>
                <a:lnTo>
                  <a:pt x="4440" y="12259"/>
                </a:lnTo>
                <a:lnTo>
                  <a:pt x="4786" y="9803"/>
                </a:lnTo>
                <a:lnTo>
                  <a:pt x="5122" y="7357"/>
                </a:lnTo>
                <a:lnTo>
                  <a:pt x="5457" y="4902"/>
                </a:lnTo>
                <a:lnTo>
                  <a:pt x="5803" y="2456"/>
                </a:lnTo>
                <a:lnTo>
                  <a:pt x="6139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Line 160">
            <a:extLst>
              <a:ext uri="{FF2B5EF4-FFF2-40B4-BE49-F238E27FC236}">
                <a16:creationId xmlns:a16="http://schemas.microsoft.com/office/drawing/2014/main" id="{DCB30015-21ED-6948-A167-F73188345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91008" y="2937608"/>
            <a:ext cx="6573933" cy="4281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7" name="Freeform 161">
            <a:extLst>
              <a:ext uri="{FF2B5EF4-FFF2-40B4-BE49-F238E27FC236}">
                <a16:creationId xmlns:a16="http://schemas.microsoft.com/office/drawing/2014/main" id="{02DB72C0-42D8-1449-800D-355E009A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7864" y="2899090"/>
            <a:ext cx="72757" cy="77038"/>
          </a:xfrm>
          <a:custGeom>
            <a:avLst/>
            <a:gdLst>
              <a:gd name="T0" fmla="*/ 38 w 77"/>
              <a:gd name="T1" fmla="*/ 77 h 78"/>
              <a:gd name="T2" fmla="*/ 38 w 77"/>
              <a:gd name="T3" fmla="*/ 77 h 78"/>
              <a:gd name="T4" fmla="*/ 76 w 77"/>
              <a:gd name="T5" fmla="*/ 38 h 78"/>
              <a:gd name="T6" fmla="*/ 38 w 77"/>
              <a:gd name="T7" fmla="*/ 0 h 78"/>
              <a:gd name="T8" fmla="*/ 0 w 77"/>
              <a:gd name="T9" fmla="*/ 38 h 78"/>
              <a:gd name="T10" fmla="*/ 38 w 77"/>
              <a:gd name="T11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8">
                <a:moveTo>
                  <a:pt x="38" y="77"/>
                </a:moveTo>
                <a:lnTo>
                  <a:pt x="38" y="77"/>
                </a:lnTo>
                <a:cubicBezTo>
                  <a:pt x="67" y="77"/>
                  <a:pt x="76" y="57"/>
                  <a:pt x="76" y="38"/>
                </a:cubicBezTo>
                <a:cubicBezTo>
                  <a:pt x="76" y="10"/>
                  <a:pt x="67" y="0"/>
                  <a:pt x="38" y="0"/>
                </a:cubicBezTo>
                <a:cubicBezTo>
                  <a:pt x="19" y="0"/>
                  <a:pt x="0" y="10"/>
                  <a:pt x="0" y="38"/>
                </a:cubicBezTo>
                <a:cubicBezTo>
                  <a:pt x="0" y="57"/>
                  <a:pt x="19" y="77"/>
                  <a:pt x="38" y="7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Line 162">
            <a:extLst>
              <a:ext uri="{FF2B5EF4-FFF2-40B4-BE49-F238E27FC236}">
                <a16:creationId xmlns:a16="http://schemas.microsoft.com/office/drawing/2014/main" id="{9EAF5B85-6596-9644-94AB-14A7392DA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91008" y="5616828"/>
            <a:ext cx="6573933" cy="4281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9" name="Freeform 163">
            <a:extLst>
              <a:ext uri="{FF2B5EF4-FFF2-40B4-BE49-F238E27FC236}">
                <a16:creationId xmlns:a16="http://schemas.microsoft.com/office/drawing/2014/main" id="{1E305D14-CC6D-DA46-A741-B788869C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7864" y="5582589"/>
            <a:ext cx="72757" cy="72760"/>
          </a:xfrm>
          <a:custGeom>
            <a:avLst/>
            <a:gdLst>
              <a:gd name="T0" fmla="*/ 38 w 77"/>
              <a:gd name="T1" fmla="*/ 76 h 77"/>
              <a:gd name="T2" fmla="*/ 38 w 77"/>
              <a:gd name="T3" fmla="*/ 76 h 77"/>
              <a:gd name="T4" fmla="*/ 76 w 77"/>
              <a:gd name="T5" fmla="*/ 38 h 77"/>
              <a:gd name="T6" fmla="*/ 38 w 77"/>
              <a:gd name="T7" fmla="*/ 0 h 77"/>
              <a:gd name="T8" fmla="*/ 0 w 77"/>
              <a:gd name="T9" fmla="*/ 38 h 77"/>
              <a:gd name="T10" fmla="*/ 38 w 77"/>
              <a:gd name="T11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7">
                <a:moveTo>
                  <a:pt x="38" y="76"/>
                </a:moveTo>
                <a:lnTo>
                  <a:pt x="38" y="76"/>
                </a:lnTo>
                <a:cubicBezTo>
                  <a:pt x="67" y="76"/>
                  <a:pt x="76" y="57"/>
                  <a:pt x="76" y="38"/>
                </a:cubicBezTo>
                <a:cubicBezTo>
                  <a:pt x="76" y="9"/>
                  <a:pt x="67" y="0"/>
                  <a:pt x="38" y="0"/>
                </a:cubicBezTo>
                <a:cubicBezTo>
                  <a:pt x="19" y="0"/>
                  <a:pt x="0" y="9"/>
                  <a:pt x="0" y="38"/>
                </a:cubicBezTo>
                <a:cubicBezTo>
                  <a:pt x="0" y="57"/>
                  <a:pt x="19" y="76"/>
                  <a:pt x="38" y="76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Line 164">
            <a:extLst>
              <a:ext uri="{FF2B5EF4-FFF2-40B4-BE49-F238E27FC236}">
                <a16:creationId xmlns:a16="http://schemas.microsoft.com/office/drawing/2014/main" id="{A180E8F6-C446-0B44-B67E-94322EFB7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91008" y="8300329"/>
            <a:ext cx="6573933" cy="4279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1" name="Freeform 165">
            <a:extLst>
              <a:ext uri="{FF2B5EF4-FFF2-40B4-BE49-F238E27FC236}">
                <a16:creationId xmlns:a16="http://schemas.microsoft.com/office/drawing/2014/main" id="{D046D7F6-6913-1144-B1D3-84B7299AB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7864" y="8261809"/>
            <a:ext cx="72757" cy="77038"/>
          </a:xfrm>
          <a:custGeom>
            <a:avLst/>
            <a:gdLst>
              <a:gd name="T0" fmla="*/ 38 w 77"/>
              <a:gd name="T1" fmla="*/ 77 h 78"/>
              <a:gd name="T2" fmla="*/ 38 w 77"/>
              <a:gd name="T3" fmla="*/ 77 h 78"/>
              <a:gd name="T4" fmla="*/ 76 w 77"/>
              <a:gd name="T5" fmla="*/ 39 h 78"/>
              <a:gd name="T6" fmla="*/ 38 w 77"/>
              <a:gd name="T7" fmla="*/ 0 h 78"/>
              <a:gd name="T8" fmla="*/ 0 w 77"/>
              <a:gd name="T9" fmla="*/ 39 h 78"/>
              <a:gd name="T10" fmla="*/ 38 w 77"/>
              <a:gd name="T11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8">
                <a:moveTo>
                  <a:pt x="38" y="77"/>
                </a:moveTo>
                <a:lnTo>
                  <a:pt x="38" y="77"/>
                </a:lnTo>
                <a:cubicBezTo>
                  <a:pt x="67" y="77"/>
                  <a:pt x="76" y="58"/>
                  <a:pt x="76" y="39"/>
                </a:cubicBezTo>
                <a:cubicBezTo>
                  <a:pt x="76" y="10"/>
                  <a:pt x="67" y="0"/>
                  <a:pt x="38" y="0"/>
                </a:cubicBezTo>
                <a:cubicBezTo>
                  <a:pt x="19" y="0"/>
                  <a:pt x="0" y="10"/>
                  <a:pt x="0" y="39"/>
                </a:cubicBezTo>
                <a:cubicBezTo>
                  <a:pt x="0" y="58"/>
                  <a:pt x="19" y="77"/>
                  <a:pt x="38" y="7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Line 166">
            <a:extLst>
              <a:ext uri="{FF2B5EF4-FFF2-40B4-BE49-F238E27FC236}">
                <a16:creationId xmlns:a16="http://schemas.microsoft.com/office/drawing/2014/main" id="{E0B8B579-1688-2940-9906-4DD7A1AB8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91008" y="10979549"/>
            <a:ext cx="6573933" cy="4279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3" name="Freeform 167">
            <a:extLst>
              <a:ext uri="{FF2B5EF4-FFF2-40B4-BE49-F238E27FC236}">
                <a16:creationId xmlns:a16="http://schemas.microsoft.com/office/drawing/2014/main" id="{014EFE7C-A44B-E04F-A22F-C4AB85B3F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7864" y="10941029"/>
            <a:ext cx="72757" cy="77038"/>
          </a:xfrm>
          <a:custGeom>
            <a:avLst/>
            <a:gdLst>
              <a:gd name="T0" fmla="*/ 38 w 77"/>
              <a:gd name="T1" fmla="*/ 77 h 78"/>
              <a:gd name="T2" fmla="*/ 38 w 77"/>
              <a:gd name="T3" fmla="*/ 77 h 78"/>
              <a:gd name="T4" fmla="*/ 76 w 77"/>
              <a:gd name="T5" fmla="*/ 39 h 78"/>
              <a:gd name="T6" fmla="*/ 38 w 77"/>
              <a:gd name="T7" fmla="*/ 0 h 78"/>
              <a:gd name="T8" fmla="*/ 0 w 77"/>
              <a:gd name="T9" fmla="*/ 39 h 78"/>
              <a:gd name="T10" fmla="*/ 38 w 77"/>
              <a:gd name="T11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8">
                <a:moveTo>
                  <a:pt x="38" y="77"/>
                </a:moveTo>
                <a:lnTo>
                  <a:pt x="38" y="77"/>
                </a:lnTo>
                <a:cubicBezTo>
                  <a:pt x="67" y="77"/>
                  <a:pt x="76" y="58"/>
                  <a:pt x="76" y="39"/>
                </a:cubicBezTo>
                <a:cubicBezTo>
                  <a:pt x="76" y="19"/>
                  <a:pt x="67" y="0"/>
                  <a:pt x="38" y="0"/>
                </a:cubicBezTo>
                <a:cubicBezTo>
                  <a:pt x="19" y="0"/>
                  <a:pt x="0" y="19"/>
                  <a:pt x="0" y="39"/>
                </a:cubicBezTo>
                <a:cubicBezTo>
                  <a:pt x="0" y="58"/>
                  <a:pt x="19" y="77"/>
                  <a:pt x="38" y="7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168">
            <a:extLst>
              <a:ext uri="{FF2B5EF4-FFF2-40B4-BE49-F238E27FC236}">
                <a16:creationId xmlns:a16="http://schemas.microsoft.com/office/drawing/2014/main" id="{714BAD11-0530-7847-8353-FE461B87D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012" y="1876191"/>
            <a:ext cx="7613948" cy="1908837"/>
          </a:xfrm>
          <a:custGeom>
            <a:avLst/>
            <a:gdLst>
              <a:gd name="T0" fmla="*/ 6868 w 7847"/>
              <a:gd name="T1" fmla="*/ 1966 h 1967"/>
              <a:gd name="T2" fmla="*/ 6868 w 7847"/>
              <a:gd name="T3" fmla="*/ 1966 h 1967"/>
              <a:gd name="T4" fmla="*/ 978 w 7847"/>
              <a:gd name="T5" fmla="*/ 1966 h 1967"/>
              <a:gd name="T6" fmla="*/ 0 w 7847"/>
              <a:gd name="T7" fmla="*/ 978 h 1967"/>
              <a:gd name="T8" fmla="*/ 0 w 7847"/>
              <a:gd name="T9" fmla="*/ 978 h 1967"/>
              <a:gd name="T10" fmla="*/ 978 w 7847"/>
              <a:gd name="T11" fmla="*/ 0 h 1967"/>
              <a:gd name="T12" fmla="*/ 6868 w 7847"/>
              <a:gd name="T13" fmla="*/ 0 h 1967"/>
              <a:gd name="T14" fmla="*/ 7846 w 7847"/>
              <a:gd name="T15" fmla="*/ 978 h 1967"/>
              <a:gd name="T16" fmla="*/ 7846 w 7847"/>
              <a:gd name="T17" fmla="*/ 978 h 1967"/>
              <a:gd name="T18" fmla="*/ 6868 w 7847"/>
              <a:gd name="T19" fmla="*/ 1966 h 1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47" h="1967">
                <a:moveTo>
                  <a:pt x="6868" y="1966"/>
                </a:moveTo>
                <a:lnTo>
                  <a:pt x="6868" y="1966"/>
                </a:lnTo>
                <a:cubicBezTo>
                  <a:pt x="978" y="1966"/>
                  <a:pt x="978" y="1966"/>
                  <a:pt x="978" y="1966"/>
                </a:cubicBezTo>
                <a:cubicBezTo>
                  <a:pt x="441" y="1966"/>
                  <a:pt x="0" y="1525"/>
                  <a:pt x="0" y="978"/>
                </a:cubicBezTo>
                <a:lnTo>
                  <a:pt x="0" y="978"/>
                </a:lnTo>
                <a:cubicBezTo>
                  <a:pt x="0" y="441"/>
                  <a:pt x="441" y="0"/>
                  <a:pt x="978" y="0"/>
                </a:cubicBezTo>
                <a:cubicBezTo>
                  <a:pt x="6868" y="0"/>
                  <a:pt x="6868" y="0"/>
                  <a:pt x="6868" y="0"/>
                </a:cubicBezTo>
                <a:cubicBezTo>
                  <a:pt x="7405" y="0"/>
                  <a:pt x="7846" y="441"/>
                  <a:pt x="7846" y="978"/>
                </a:cubicBezTo>
                <a:lnTo>
                  <a:pt x="7846" y="978"/>
                </a:lnTo>
                <a:cubicBezTo>
                  <a:pt x="7846" y="1525"/>
                  <a:pt x="7405" y="1966"/>
                  <a:pt x="6868" y="196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169">
            <a:extLst>
              <a:ext uri="{FF2B5EF4-FFF2-40B4-BE49-F238E27FC236}">
                <a16:creationId xmlns:a16="http://schemas.microsoft.com/office/drawing/2014/main" id="{C1BBE4B4-27BA-F141-AF88-1C4A62C79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122" y="4585372"/>
            <a:ext cx="6723728" cy="1908837"/>
          </a:xfrm>
          <a:custGeom>
            <a:avLst/>
            <a:gdLst>
              <a:gd name="T0" fmla="*/ 5947 w 6926"/>
              <a:gd name="T1" fmla="*/ 1967 h 1968"/>
              <a:gd name="T2" fmla="*/ 5947 w 6926"/>
              <a:gd name="T3" fmla="*/ 1967 h 1968"/>
              <a:gd name="T4" fmla="*/ 979 w 6926"/>
              <a:gd name="T5" fmla="*/ 1967 h 1968"/>
              <a:gd name="T6" fmla="*/ 0 w 6926"/>
              <a:gd name="T7" fmla="*/ 988 h 1968"/>
              <a:gd name="T8" fmla="*/ 0 w 6926"/>
              <a:gd name="T9" fmla="*/ 988 h 1968"/>
              <a:gd name="T10" fmla="*/ 979 w 6926"/>
              <a:gd name="T11" fmla="*/ 0 h 1968"/>
              <a:gd name="T12" fmla="*/ 5947 w 6926"/>
              <a:gd name="T13" fmla="*/ 0 h 1968"/>
              <a:gd name="T14" fmla="*/ 6925 w 6926"/>
              <a:gd name="T15" fmla="*/ 988 h 1968"/>
              <a:gd name="T16" fmla="*/ 6925 w 6926"/>
              <a:gd name="T17" fmla="*/ 988 h 1968"/>
              <a:gd name="T18" fmla="*/ 5947 w 6926"/>
              <a:gd name="T19" fmla="*/ 1967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26" h="1968">
                <a:moveTo>
                  <a:pt x="5947" y="1967"/>
                </a:moveTo>
                <a:lnTo>
                  <a:pt x="5947" y="1967"/>
                </a:lnTo>
                <a:cubicBezTo>
                  <a:pt x="979" y="1967"/>
                  <a:pt x="979" y="1967"/>
                  <a:pt x="979" y="1967"/>
                </a:cubicBezTo>
                <a:cubicBezTo>
                  <a:pt x="441" y="1967"/>
                  <a:pt x="0" y="1526"/>
                  <a:pt x="0" y="988"/>
                </a:cubicBezTo>
                <a:lnTo>
                  <a:pt x="0" y="988"/>
                </a:lnTo>
                <a:cubicBezTo>
                  <a:pt x="0" y="442"/>
                  <a:pt x="441" y="0"/>
                  <a:pt x="979" y="0"/>
                </a:cubicBezTo>
                <a:cubicBezTo>
                  <a:pt x="5947" y="0"/>
                  <a:pt x="5947" y="0"/>
                  <a:pt x="5947" y="0"/>
                </a:cubicBezTo>
                <a:cubicBezTo>
                  <a:pt x="6484" y="0"/>
                  <a:pt x="6925" y="442"/>
                  <a:pt x="6925" y="988"/>
                </a:cubicBezTo>
                <a:lnTo>
                  <a:pt x="6925" y="988"/>
                </a:lnTo>
                <a:cubicBezTo>
                  <a:pt x="6925" y="1526"/>
                  <a:pt x="6484" y="1967"/>
                  <a:pt x="5947" y="1967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170">
            <a:extLst>
              <a:ext uri="{FF2B5EF4-FFF2-40B4-BE49-F238E27FC236}">
                <a16:creationId xmlns:a16="http://schemas.microsoft.com/office/drawing/2014/main" id="{C1188319-A819-F940-9378-4CD7DE11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913" y="7294550"/>
            <a:ext cx="5996147" cy="1908837"/>
          </a:xfrm>
          <a:custGeom>
            <a:avLst/>
            <a:gdLst>
              <a:gd name="T0" fmla="*/ 5189 w 6179"/>
              <a:gd name="T1" fmla="*/ 1966 h 1967"/>
              <a:gd name="T2" fmla="*/ 5189 w 6179"/>
              <a:gd name="T3" fmla="*/ 1966 h 1967"/>
              <a:gd name="T4" fmla="*/ 988 w 6179"/>
              <a:gd name="T5" fmla="*/ 1966 h 1967"/>
              <a:gd name="T6" fmla="*/ 0 w 6179"/>
              <a:gd name="T7" fmla="*/ 988 h 1967"/>
              <a:gd name="T8" fmla="*/ 0 w 6179"/>
              <a:gd name="T9" fmla="*/ 988 h 1967"/>
              <a:gd name="T10" fmla="*/ 988 w 6179"/>
              <a:gd name="T11" fmla="*/ 0 h 1967"/>
              <a:gd name="T12" fmla="*/ 5189 w 6179"/>
              <a:gd name="T13" fmla="*/ 0 h 1967"/>
              <a:gd name="T14" fmla="*/ 6178 w 6179"/>
              <a:gd name="T15" fmla="*/ 988 h 1967"/>
              <a:gd name="T16" fmla="*/ 6178 w 6179"/>
              <a:gd name="T17" fmla="*/ 988 h 1967"/>
              <a:gd name="T18" fmla="*/ 5189 w 6179"/>
              <a:gd name="T19" fmla="*/ 1966 h 1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79" h="1967">
                <a:moveTo>
                  <a:pt x="5189" y="1966"/>
                </a:moveTo>
                <a:lnTo>
                  <a:pt x="5189" y="1966"/>
                </a:lnTo>
                <a:cubicBezTo>
                  <a:pt x="988" y="1966"/>
                  <a:pt x="988" y="1966"/>
                  <a:pt x="988" y="1966"/>
                </a:cubicBezTo>
                <a:cubicBezTo>
                  <a:pt x="442" y="1966"/>
                  <a:pt x="0" y="1525"/>
                  <a:pt x="0" y="988"/>
                </a:cubicBezTo>
                <a:lnTo>
                  <a:pt x="0" y="988"/>
                </a:lnTo>
                <a:cubicBezTo>
                  <a:pt x="0" y="441"/>
                  <a:pt x="442" y="0"/>
                  <a:pt x="988" y="0"/>
                </a:cubicBezTo>
                <a:cubicBezTo>
                  <a:pt x="5189" y="0"/>
                  <a:pt x="5189" y="0"/>
                  <a:pt x="5189" y="0"/>
                </a:cubicBezTo>
                <a:cubicBezTo>
                  <a:pt x="5736" y="0"/>
                  <a:pt x="6178" y="441"/>
                  <a:pt x="6178" y="988"/>
                </a:cubicBezTo>
                <a:lnTo>
                  <a:pt x="6178" y="988"/>
                </a:lnTo>
                <a:cubicBezTo>
                  <a:pt x="6178" y="1525"/>
                  <a:pt x="5736" y="1966"/>
                  <a:pt x="5189" y="1966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171">
            <a:extLst>
              <a:ext uri="{FF2B5EF4-FFF2-40B4-BE49-F238E27FC236}">
                <a16:creationId xmlns:a16="http://schemas.microsoft.com/office/drawing/2014/main" id="{EC9772BB-6F1F-6C44-9B84-91A60D194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061" y="10003731"/>
            <a:ext cx="4951851" cy="1908837"/>
          </a:xfrm>
          <a:custGeom>
            <a:avLst/>
            <a:gdLst>
              <a:gd name="T0" fmla="*/ 4114 w 5103"/>
              <a:gd name="T1" fmla="*/ 1967 h 1968"/>
              <a:gd name="T2" fmla="*/ 4114 w 5103"/>
              <a:gd name="T3" fmla="*/ 1967 h 1968"/>
              <a:gd name="T4" fmla="*/ 988 w 5103"/>
              <a:gd name="T5" fmla="*/ 1967 h 1968"/>
              <a:gd name="T6" fmla="*/ 0 w 5103"/>
              <a:gd name="T7" fmla="*/ 988 h 1968"/>
              <a:gd name="T8" fmla="*/ 0 w 5103"/>
              <a:gd name="T9" fmla="*/ 988 h 1968"/>
              <a:gd name="T10" fmla="*/ 988 w 5103"/>
              <a:gd name="T11" fmla="*/ 0 h 1968"/>
              <a:gd name="T12" fmla="*/ 4114 w 5103"/>
              <a:gd name="T13" fmla="*/ 0 h 1968"/>
              <a:gd name="T14" fmla="*/ 5102 w 5103"/>
              <a:gd name="T15" fmla="*/ 988 h 1968"/>
              <a:gd name="T16" fmla="*/ 5102 w 5103"/>
              <a:gd name="T17" fmla="*/ 988 h 1968"/>
              <a:gd name="T18" fmla="*/ 4114 w 5103"/>
              <a:gd name="T19" fmla="*/ 1967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03" h="1968">
                <a:moveTo>
                  <a:pt x="4114" y="1967"/>
                </a:moveTo>
                <a:lnTo>
                  <a:pt x="4114" y="1967"/>
                </a:lnTo>
                <a:cubicBezTo>
                  <a:pt x="988" y="1967"/>
                  <a:pt x="988" y="1967"/>
                  <a:pt x="988" y="1967"/>
                </a:cubicBezTo>
                <a:cubicBezTo>
                  <a:pt x="441" y="1967"/>
                  <a:pt x="0" y="1525"/>
                  <a:pt x="0" y="988"/>
                </a:cubicBezTo>
                <a:lnTo>
                  <a:pt x="0" y="988"/>
                </a:lnTo>
                <a:cubicBezTo>
                  <a:pt x="0" y="441"/>
                  <a:pt x="441" y="0"/>
                  <a:pt x="988" y="0"/>
                </a:cubicBezTo>
                <a:cubicBezTo>
                  <a:pt x="4114" y="0"/>
                  <a:pt x="4114" y="0"/>
                  <a:pt x="4114" y="0"/>
                </a:cubicBezTo>
                <a:cubicBezTo>
                  <a:pt x="4661" y="0"/>
                  <a:pt x="5102" y="441"/>
                  <a:pt x="5102" y="988"/>
                </a:cubicBezTo>
                <a:lnTo>
                  <a:pt x="5102" y="988"/>
                </a:lnTo>
                <a:cubicBezTo>
                  <a:pt x="5102" y="1525"/>
                  <a:pt x="4661" y="1967"/>
                  <a:pt x="4114" y="1967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325">
            <a:extLst>
              <a:ext uri="{FF2B5EF4-FFF2-40B4-BE49-F238E27FC236}">
                <a16:creationId xmlns:a16="http://schemas.microsoft.com/office/drawing/2014/main" id="{573A7C8F-FFE8-1C40-8304-691B8253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2037" y="2693654"/>
            <a:ext cx="175477" cy="539268"/>
          </a:xfrm>
          <a:custGeom>
            <a:avLst/>
            <a:gdLst>
              <a:gd name="T0" fmla="*/ 86 w 183"/>
              <a:gd name="T1" fmla="*/ 556 h 557"/>
              <a:gd name="T2" fmla="*/ 86 w 183"/>
              <a:gd name="T3" fmla="*/ 556 h 557"/>
              <a:gd name="T4" fmla="*/ 10 w 183"/>
              <a:gd name="T5" fmla="*/ 508 h 557"/>
              <a:gd name="T6" fmla="*/ 0 w 183"/>
              <a:gd name="T7" fmla="*/ 470 h 557"/>
              <a:gd name="T8" fmla="*/ 48 w 183"/>
              <a:gd name="T9" fmla="*/ 470 h 557"/>
              <a:gd name="T10" fmla="*/ 48 w 183"/>
              <a:gd name="T11" fmla="*/ 470 h 557"/>
              <a:gd name="T12" fmla="*/ 58 w 183"/>
              <a:gd name="T13" fmla="*/ 489 h 557"/>
              <a:gd name="T14" fmla="*/ 86 w 183"/>
              <a:gd name="T15" fmla="*/ 508 h 557"/>
              <a:gd name="T16" fmla="*/ 125 w 183"/>
              <a:gd name="T17" fmla="*/ 489 h 557"/>
              <a:gd name="T18" fmla="*/ 125 w 183"/>
              <a:gd name="T19" fmla="*/ 470 h 557"/>
              <a:gd name="T20" fmla="*/ 125 w 183"/>
              <a:gd name="T21" fmla="*/ 29 h 557"/>
              <a:gd name="T22" fmla="*/ 154 w 183"/>
              <a:gd name="T23" fmla="*/ 0 h 557"/>
              <a:gd name="T24" fmla="*/ 154 w 183"/>
              <a:gd name="T25" fmla="*/ 0 h 557"/>
              <a:gd name="T26" fmla="*/ 182 w 183"/>
              <a:gd name="T27" fmla="*/ 29 h 557"/>
              <a:gd name="T28" fmla="*/ 182 w 183"/>
              <a:gd name="T29" fmla="*/ 470 h 557"/>
              <a:gd name="T30" fmla="*/ 173 w 183"/>
              <a:gd name="T31" fmla="*/ 508 h 557"/>
              <a:gd name="T32" fmla="*/ 86 w 183"/>
              <a:gd name="T33" fmla="*/ 556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3" h="557">
                <a:moveTo>
                  <a:pt x="86" y="556"/>
                </a:moveTo>
                <a:lnTo>
                  <a:pt x="86" y="556"/>
                </a:lnTo>
                <a:cubicBezTo>
                  <a:pt x="48" y="556"/>
                  <a:pt x="19" y="537"/>
                  <a:pt x="10" y="508"/>
                </a:cubicBezTo>
                <a:cubicBezTo>
                  <a:pt x="0" y="489"/>
                  <a:pt x="0" y="470"/>
                  <a:pt x="0" y="470"/>
                </a:cubicBezTo>
                <a:cubicBezTo>
                  <a:pt x="48" y="470"/>
                  <a:pt x="48" y="470"/>
                  <a:pt x="48" y="470"/>
                </a:cubicBezTo>
                <a:lnTo>
                  <a:pt x="48" y="470"/>
                </a:lnTo>
                <a:cubicBezTo>
                  <a:pt x="48" y="470"/>
                  <a:pt x="48" y="480"/>
                  <a:pt x="58" y="489"/>
                </a:cubicBezTo>
                <a:cubicBezTo>
                  <a:pt x="58" y="499"/>
                  <a:pt x="67" y="508"/>
                  <a:pt x="86" y="508"/>
                </a:cubicBezTo>
                <a:cubicBezTo>
                  <a:pt x="115" y="508"/>
                  <a:pt x="115" y="499"/>
                  <a:pt x="125" y="489"/>
                </a:cubicBezTo>
                <a:cubicBezTo>
                  <a:pt x="125" y="480"/>
                  <a:pt x="125" y="470"/>
                  <a:pt x="125" y="470"/>
                </a:cubicBezTo>
                <a:cubicBezTo>
                  <a:pt x="125" y="29"/>
                  <a:pt x="125" y="29"/>
                  <a:pt x="125" y="29"/>
                </a:cubicBezTo>
                <a:cubicBezTo>
                  <a:pt x="125" y="10"/>
                  <a:pt x="144" y="0"/>
                  <a:pt x="154" y="0"/>
                </a:cubicBezTo>
                <a:lnTo>
                  <a:pt x="154" y="0"/>
                </a:lnTo>
                <a:cubicBezTo>
                  <a:pt x="173" y="0"/>
                  <a:pt x="182" y="10"/>
                  <a:pt x="182" y="29"/>
                </a:cubicBezTo>
                <a:cubicBezTo>
                  <a:pt x="182" y="470"/>
                  <a:pt x="182" y="470"/>
                  <a:pt x="182" y="470"/>
                </a:cubicBezTo>
                <a:cubicBezTo>
                  <a:pt x="182" y="470"/>
                  <a:pt x="182" y="489"/>
                  <a:pt x="173" y="508"/>
                </a:cubicBezTo>
                <a:cubicBezTo>
                  <a:pt x="154" y="537"/>
                  <a:pt x="125" y="556"/>
                  <a:pt x="86" y="5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326">
            <a:extLst>
              <a:ext uri="{FF2B5EF4-FFF2-40B4-BE49-F238E27FC236}">
                <a16:creationId xmlns:a16="http://schemas.microsoft.com/office/drawing/2014/main" id="{EE585BF7-6B88-B545-92C9-1589B3F62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2567" y="2509617"/>
            <a:ext cx="1082814" cy="269635"/>
          </a:xfrm>
          <a:custGeom>
            <a:avLst/>
            <a:gdLst>
              <a:gd name="T0" fmla="*/ 892 w 1114"/>
              <a:gd name="T1" fmla="*/ 269 h 279"/>
              <a:gd name="T2" fmla="*/ 892 w 1114"/>
              <a:gd name="T3" fmla="*/ 269 h 279"/>
              <a:gd name="T4" fmla="*/ 883 w 1114"/>
              <a:gd name="T5" fmla="*/ 269 h 279"/>
              <a:gd name="T6" fmla="*/ 557 w 1114"/>
              <a:gd name="T7" fmla="*/ 230 h 279"/>
              <a:gd name="T8" fmla="*/ 557 w 1114"/>
              <a:gd name="T9" fmla="*/ 230 h 279"/>
              <a:gd name="T10" fmla="*/ 230 w 1114"/>
              <a:gd name="T11" fmla="*/ 269 h 279"/>
              <a:gd name="T12" fmla="*/ 182 w 1114"/>
              <a:gd name="T13" fmla="*/ 250 h 279"/>
              <a:gd name="T14" fmla="*/ 154 w 1114"/>
              <a:gd name="T15" fmla="*/ 230 h 279"/>
              <a:gd name="T16" fmla="*/ 154 w 1114"/>
              <a:gd name="T17" fmla="*/ 230 h 279"/>
              <a:gd name="T18" fmla="*/ 29 w 1114"/>
              <a:gd name="T19" fmla="*/ 230 h 279"/>
              <a:gd name="T20" fmla="*/ 10 w 1114"/>
              <a:gd name="T21" fmla="*/ 211 h 279"/>
              <a:gd name="T22" fmla="*/ 19 w 1114"/>
              <a:gd name="T23" fmla="*/ 182 h 279"/>
              <a:gd name="T24" fmla="*/ 182 w 1114"/>
              <a:gd name="T25" fmla="*/ 87 h 279"/>
              <a:gd name="T26" fmla="*/ 557 w 1114"/>
              <a:gd name="T27" fmla="*/ 0 h 279"/>
              <a:gd name="T28" fmla="*/ 931 w 1114"/>
              <a:gd name="T29" fmla="*/ 87 h 279"/>
              <a:gd name="T30" fmla="*/ 1094 w 1114"/>
              <a:gd name="T31" fmla="*/ 182 h 279"/>
              <a:gd name="T32" fmla="*/ 1103 w 1114"/>
              <a:gd name="T33" fmla="*/ 211 h 279"/>
              <a:gd name="T34" fmla="*/ 1084 w 1114"/>
              <a:gd name="T35" fmla="*/ 230 h 279"/>
              <a:gd name="T36" fmla="*/ 959 w 1114"/>
              <a:gd name="T37" fmla="*/ 230 h 279"/>
              <a:gd name="T38" fmla="*/ 959 w 1114"/>
              <a:gd name="T39" fmla="*/ 230 h 279"/>
              <a:gd name="T40" fmla="*/ 931 w 1114"/>
              <a:gd name="T41" fmla="*/ 250 h 279"/>
              <a:gd name="T42" fmla="*/ 892 w 1114"/>
              <a:gd name="T43" fmla="*/ 269 h 279"/>
              <a:gd name="T44" fmla="*/ 557 w 1114"/>
              <a:gd name="T45" fmla="*/ 173 h 279"/>
              <a:gd name="T46" fmla="*/ 557 w 1114"/>
              <a:gd name="T47" fmla="*/ 173 h 279"/>
              <a:gd name="T48" fmla="*/ 892 w 1114"/>
              <a:gd name="T49" fmla="*/ 221 h 279"/>
              <a:gd name="T50" fmla="*/ 902 w 1114"/>
              <a:gd name="T51" fmla="*/ 221 h 279"/>
              <a:gd name="T52" fmla="*/ 921 w 1114"/>
              <a:gd name="T53" fmla="*/ 192 h 279"/>
              <a:gd name="T54" fmla="*/ 959 w 1114"/>
              <a:gd name="T55" fmla="*/ 173 h 279"/>
              <a:gd name="T56" fmla="*/ 988 w 1114"/>
              <a:gd name="T57" fmla="*/ 173 h 279"/>
              <a:gd name="T58" fmla="*/ 911 w 1114"/>
              <a:gd name="T59" fmla="*/ 134 h 279"/>
              <a:gd name="T60" fmla="*/ 557 w 1114"/>
              <a:gd name="T61" fmla="*/ 48 h 279"/>
              <a:gd name="T62" fmla="*/ 125 w 1114"/>
              <a:gd name="T63" fmla="*/ 173 h 279"/>
              <a:gd name="T64" fmla="*/ 154 w 1114"/>
              <a:gd name="T65" fmla="*/ 173 h 279"/>
              <a:gd name="T66" fmla="*/ 192 w 1114"/>
              <a:gd name="T67" fmla="*/ 192 h 279"/>
              <a:gd name="T68" fmla="*/ 221 w 1114"/>
              <a:gd name="T69" fmla="*/ 221 h 279"/>
              <a:gd name="T70" fmla="*/ 221 w 1114"/>
              <a:gd name="T71" fmla="*/ 221 h 279"/>
              <a:gd name="T72" fmla="*/ 557 w 1114"/>
              <a:gd name="T73" fmla="*/ 17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14" h="279">
                <a:moveTo>
                  <a:pt x="892" y="269"/>
                </a:moveTo>
                <a:lnTo>
                  <a:pt x="892" y="269"/>
                </a:lnTo>
                <a:lnTo>
                  <a:pt x="883" y="269"/>
                </a:lnTo>
                <a:cubicBezTo>
                  <a:pt x="835" y="259"/>
                  <a:pt x="662" y="230"/>
                  <a:pt x="557" y="230"/>
                </a:cubicBezTo>
                <a:lnTo>
                  <a:pt x="557" y="230"/>
                </a:lnTo>
                <a:cubicBezTo>
                  <a:pt x="451" y="230"/>
                  <a:pt x="278" y="259"/>
                  <a:pt x="230" y="269"/>
                </a:cubicBezTo>
                <a:cubicBezTo>
                  <a:pt x="211" y="278"/>
                  <a:pt x="192" y="269"/>
                  <a:pt x="182" y="250"/>
                </a:cubicBezTo>
                <a:cubicBezTo>
                  <a:pt x="154" y="230"/>
                  <a:pt x="154" y="230"/>
                  <a:pt x="154" y="230"/>
                </a:cubicBezTo>
                <a:lnTo>
                  <a:pt x="154" y="230"/>
                </a:lnTo>
                <a:cubicBezTo>
                  <a:pt x="29" y="230"/>
                  <a:pt x="29" y="230"/>
                  <a:pt x="29" y="230"/>
                </a:cubicBezTo>
                <a:cubicBezTo>
                  <a:pt x="19" y="230"/>
                  <a:pt x="10" y="221"/>
                  <a:pt x="10" y="211"/>
                </a:cubicBezTo>
                <a:cubicBezTo>
                  <a:pt x="0" y="202"/>
                  <a:pt x="10" y="182"/>
                  <a:pt x="19" y="182"/>
                </a:cubicBezTo>
                <a:cubicBezTo>
                  <a:pt x="19" y="182"/>
                  <a:pt x="86" y="134"/>
                  <a:pt x="182" y="87"/>
                </a:cubicBezTo>
                <a:cubicBezTo>
                  <a:pt x="278" y="48"/>
                  <a:pt x="422" y="0"/>
                  <a:pt x="557" y="0"/>
                </a:cubicBezTo>
                <a:cubicBezTo>
                  <a:pt x="700" y="0"/>
                  <a:pt x="835" y="48"/>
                  <a:pt x="931" y="87"/>
                </a:cubicBezTo>
                <a:cubicBezTo>
                  <a:pt x="1027" y="134"/>
                  <a:pt x="1094" y="182"/>
                  <a:pt x="1094" y="182"/>
                </a:cubicBezTo>
                <a:cubicBezTo>
                  <a:pt x="1103" y="182"/>
                  <a:pt x="1113" y="202"/>
                  <a:pt x="1103" y="211"/>
                </a:cubicBezTo>
                <a:cubicBezTo>
                  <a:pt x="1103" y="221"/>
                  <a:pt x="1094" y="230"/>
                  <a:pt x="1084" y="230"/>
                </a:cubicBezTo>
                <a:cubicBezTo>
                  <a:pt x="959" y="230"/>
                  <a:pt x="959" y="230"/>
                  <a:pt x="959" y="230"/>
                </a:cubicBezTo>
                <a:lnTo>
                  <a:pt x="959" y="230"/>
                </a:lnTo>
                <a:cubicBezTo>
                  <a:pt x="931" y="250"/>
                  <a:pt x="931" y="250"/>
                  <a:pt x="931" y="250"/>
                </a:cubicBezTo>
                <a:cubicBezTo>
                  <a:pt x="921" y="269"/>
                  <a:pt x="911" y="269"/>
                  <a:pt x="892" y="269"/>
                </a:cubicBezTo>
                <a:close/>
                <a:moveTo>
                  <a:pt x="557" y="173"/>
                </a:moveTo>
                <a:lnTo>
                  <a:pt x="557" y="173"/>
                </a:lnTo>
                <a:cubicBezTo>
                  <a:pt x="662" y="173"/>
                  <a:pt x="825" y="211"/>
                  <a:pt x="892" y="221"/>
                </a:cubicBezTo>
                <a:cubicBezTo>
                  <a:pt x="892" y="221"/>
                  <a:pt x="892" y="221"/>
                  <a:pt x="902" y="221"/>
                </a:cubicBezTo>
                <a:cubicBezTo>
                  <a:pt x="921" y="192"/>
                  <a:pt x="921" y="192"/>
                  <a:pt x="921" y="192"/>
                </a:cubicBezTo>
                <a:cubicBezTo>
                  <a:pt x="931" y="182"/>
                  <a:pt x="950" y="173"/>
                  <a:pt x="959" y="173"/>
                </a:cubicBezTo>
                <a:cubicBezTo>
                  <a:pt x="988" y="173"/>
                  <a:pt x="988" y="173"/>
                  <a:pt x="988" y="173"/>
                </a:cubicBezTo>
                <a:cubicBezTo>
                  <a:pt x="969" y="163"/>
                  <a:pt x="940" y="144"/>
                  <a:pt x="911" y="134"/>
                </a:cubicBezTo>
                <a:cubicBezTo>
                  <a:pt x="825" y="96"/>
                  <a:pt x="691" y="48"/>
                  <a:pt x="557" y="48"/>
                </a:cubicBezTo>
                <a:cubicBezTo>
                  <a:pt x="393" y="48"/>
                  <a:pt x="221" y="125"/>
                  <a:pt x="125" y="173"/>
                </a:cubicBezTo>
                <a:cubicBezTo>
                  <a:pt x="154" y="173"/>
                  <a:pt x="154" y="173"/>
                  <a:pt x="154" y="173"/>
                </a:cubicBezTo>
                <a:cubicBezTo>
                  <a:pt x="163" y="173"/>
                  <a:pt x="182" y="182"/>
                  <a:pt x="192" y="192"/>
                </a:cubicBezTo>
                <a:cubicBezTo>
                  <a:pt x="221" y="221"/>
                  <a:pt x="221" y="221"/>
                  <a:pt x="221" y="221"/>
                </a:cubicBezTo>
                <a:lnTo>
                  <a:pt x="221" y="221"/>
                </a:lnTo>
                <a:cubicBezTo>
                  <a:pt x="288" y="211"/>
                  <a:pt x="451" y="173"/>
                  <a:pt x="557" y="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327">
            <a:extLst>
              <a:ext uri="{FF2B5EF4-FFF2-40B4-BE49-F238E27FC236}">
                <a16:creationId xmlns:a16="http://schemas.microsoft.com/office/drawing/2014/main" id="{69B0082A-EDFD-A343-AC5E-487ED551A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155" y="2471099"/>
            <a:ext cx="55637" cy="85598"/>
          </a:xfrm>
          <a:custGeom>
            <a:avLst/>
            <a:gdLst>
              <a:gd name="T0" fmla="*/ 29 w 58"/>
              <a:gd name="T1" fmla="*/ 86 h 87"/>
              <a:gd name="T2" fmla="*/ 29 w 58"/>
              <a:gd name="T3" fmla="*/ 86 h 87"/>
              <a:gd name="T4" fmla="*/ 29 w 58"/>
              <a:gd name="T5" fmla="*/ 86 h 87"/>
              <a:gd name="T6" fmla="*/ 0 w 58"/>
              <a:gd name="T7" fmla="*/ 57 h 87"/>
              <a:gd name="T8" fmla="*/ 0 w 58"/>
              <a:gd name="T9" fmla="*/ 28 h 87"/>
              <a:gd name="T10" fmla="*/ 29 w 58"/>
              <a:gd name="T11" fmla="*/ 0 h 87"/>
              <a:gd name="T12" fmla="*/ 29 w 58"/>
              <a:gd name="T13" fmla="*/ 0 h 87"/>
              <a:gd name="T14" fmla="*/ 57 w 58"/>
              <a:gd name="T15" fmla="*/ 28 h 87"/>
              <a:gd name="T16" fmla="*/ 57 w 58"/>
              <a:gd name="T17" fmla="*/ 57 h 87"/>
              <a:gd name="T18" fmla="*/ 29 w 58"/>
              <a:gd name="T1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87">
                <a:moveTo>
                  <a:pt x="29" y="86"/>
                </a:moveTo>
                <a:lnTo>
                  <a:pt x="29" y="86"/>
                </a:lnTo>
                <a:lnTo>
                  <a:pt x="29" y="86"/>
                </a:lnTo>
                <a:cubicBezTo>
                  <a:pt x="19" y="86"/>
                  <a:pt x="0" y="76"/>
                  <a:pt x="0" y="5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29" y="0"/>
                </a:cubicBezTo>
                <a:lnTo>
                  <a:pt x="29" y="0"/>
                </a:lnTo>
                <a:cubicBezTo>
                  <a:pt x="48" y="0"/>
                  <a:pt x="57" y="9"/>
                  <a:pt x="57" y="28"/>
                </a:cubicBezTo>
                <a:cubicBezTo>
                  <a:pt x="57" y="57"/>
                  <a:pt x="57" y="57"/>
                  <a:pt x="57" y="57"/>
                </a:cubicBezTo>
                <a:cubicBezTo>
                  <a:pt x="57" y="76"/>
                  <a:pt x="48" y="86"/>
                  <a:pt x="29" y="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328">
            <a:extLst>
              <a:ext uri="{FF2B5EF4-FFF2-40B4-BE49-F238E27FC236}">
                <a16:creationId xmlns:a16="http://schemas.microsoft.com/office/drawing/2014/main" id="{EB021606-ED47-D348-9E34-A06C3CAD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7798" y="5004803"/>
            <a:ext cx="372353" cy="924459"/>
          </a:xfrm>
          <a:custGeom>
            <a:avLst/>
            <a:gdLst>
              <a:gd name="T0" fmla="*/ 307 w 384"/>
              <a:gd name="T1" fmla="*/ 950 h 951"/>
              <a:gd name="T2" fmla="*/ 307 w 384"/>
              <a:gd name="T3" fmla="*/ 950 h 951"/>
              <a:gd name="T4" fmla="*/ 67 w 384"/>
              <a:gd name="T5" fmla="*/ 950 h 951"/>
              <a:gd name="T6" fmla="*/ 38 w 384"/>
              <a:gd name="T7" fmla="*/ 921 h 951"/>
              <a:gd name="T8" fmla="*/ 19 w 384"/>
              <a:gd name="T9" fmla="*/ 643 h 951"/>
              <a:gd name="T10" fmla="*/ 143 w 384"/>
              <a:gd name="T11" fmla="*/ 58 h 951"/>
              <a:gd name="T12" fmla="*/ 163 w 384"/>
              <a:gd name="T13" fmla="*/ 19 h 951"/>
              <a:gd name="T14" fmla="*/ 192 w 384"/>
              <a:gd name="T15" fmla="*/ 0 h 951"/>
              <a:gd name="T16" fmla="*/ 192 w 384"/>
              <a:gd name="T17" fmla="*/ 0 h 951"/>
              <a:gd name="T18" fmla="*/ 211 w 384"/>
              <a:gd name="T19" fmla="*/ 10 h 951"/>
              <a:gd name="T20" fmla="*/ 220 w 384"/>
              <a:gd name="T21" fmla="*/ 29 h 951"/>
              <a:gd name="T22" fmla="*/ 355 w 384"/>
              <a:gd name="T23" fmla="*/ 671 h 951"/>
              <a:gd name="T24" fmla="*/ 335 w 384"/>
              <a:gd name="T25" fmla="*/ 671 h 951"/>
              <a:gd name="T26" fmla="*/ 355 w 384"/>
              <a:gd name="T27" fmla="*/ 671 h 951"/>
              <a:gd name="T28" fmla="*/ 335 w 384"/>
              <a:gd name="T29" fmla="*/ 921 h 951"/>
              <a:gd name="T30" fmla="*/ 307 w 384"/>
              <a:gd name="T31" fmla="*/ 950 h 951"/>
              <a:gd name="T32" fmla="*/ 96 w 384"/>
              <a:gd name="T33" fmla="*/ 892 h 951"/>
              <a:gd name="T34" fmla="*/ 96 w 384"/>
              <a:gd name="T35" fmla="*/ 892 h 951"/>
              <a:gd name="T36" fmla="*/ 287 w 384"/>
              <a:gd name="T37" fmla="*/ 892 h 951"/>
              <a:gd name="T38" fmla="*/ 307 w 384"/>
              <a:gd name="T39" fmla="*/ 671 h 951"/>
              <a:gd name="T40" fmla="*/ 192 w 384"/>
              <a:gd name="T41" fmla="*/ 77 h 951"/>
              <a:gd name="T42" fmla="*/ 67 w 384"/>
              <a:gd name="T43" fmla="*/ 643 h 951"/>
              <a:gd name="T44" fmla="*/ 96 w 384"/>
              <a:gd name="T45" fmla="*/ 892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84" h="951">
                <a:moveTo>
                  <a:pt x="307" y="950"/>
                </a:moveTo>
                <a:lnTo>
                  <a:pt x="307" y="950"/>
                </a:lnTo>
                <a:cubicBezTo>
                  <a:pt x="67" y="950"/>
                  <a:pt x="67" y="950"/>
                  <a:pt x="67" y="950"/>
                </a:cubicBezTo>
                <a:cubicBezTo>
                  <a:pt x="57" y="950"/>
                  <a:pt x="48" y="940"/>
                  <a:pt x="38" y="921"/>
                </a:cubicBezTo>
                <a:cubicBezTo>
                  <a:pt x="19" y="643"/>
                  <a:pt x="19" y="643"/>
                  <a:pt x="19" y="643"/>
                </a:cubicBezTo>
                <a:cubicBezTo>
                  <a:pt x="0" y="451"/>
                  <a:pt x="48" y="249"/>
                  <a:pt x="143" y="58"/>
                </a:cubicBezTo>
                <a:cubicBezTo>
                  <a:pt x="163" y="19"/>
                  <a:pt x="163" y="19"/>
                  <a:pt x="163" y="19"/>
                </a:cubicBezTo>
                <a:cubicBezTo>
                  <a:pt x="172" y="10"/>
                  <a:pt x="182" y="0"/>
                  <a:pt x="192" y="0"/>
                </a:cubicBezTo>
                <a:lnTo>
                  <a:pt x="192" y="0"/>
                </a:lnTo>
                <a:cubicBezTo>
                  <a:pt x="201" y="0"/>
                  <a:pt x="201" y="10"/>
                  <a:pt x="211" y="10"/>
                </a:cubicBezTo>
                <a:cubicBezTo>
                  <a:pt x="220" y="29"/>
                  <a:pt x="220" y="29"/>
                  <a:pt x="220" y="29"/>
                </a:cubicBezTo>
                <a:cubicBezTo>
                  <a:pt x="335" y="230"/>
                  <a:pt x="383" y="451"/>
                  <a:pt x="355" y="671"/>
                </a:cubicBezTo>
                <a:cubicBezTo>
                  <a:pt x="335" y="671"/>
                  <a:pt x="335" y="671"/>
                  <a:pt x="335" y="671"/>
                </a:cubicBezTo>
                <a:cubicBezTo>
                  <a:pt x="355" y="671"/>
                  <a:pt x="355" y="671"/>
                  <a:pt x="355" y="671"/>
                </a:cubicBezTo>
                <a:cubicBezTo>
                  <a:pt x="335" y="921"/>
                  <a:pt x="335" y="921"/>
                  <a:pt x="335" y="921"/>
                </a:cubicBezTo>
                <a:cubicBezTo>
                  <a:pt x="335" y="940"/>
                  <a:pt x="326" y="950"/>
                  <a:pt x="307" y="950"/>
                </a:cubicBezTo>
                <a:close/>
                <a:moveTo>
                  <a:pt x="96" y="892"/>
                </a:moveTo>
                <a:lnTo>
                  <a:pt x="96" y="892"/>
                </a:lnTo>
                <a:cubicBezTo>
                  <a:pt x="287" y="892"/>
                  <a:pt x="287" y="892"/>
                  <a:pt x="287" y="892"/>
                </a:cubicBezTo>
                <a:cubicBezTo>
                  <a:pt x="307" y="671"/>
                  <a:pt x="307" y="671"/>
                  <a:pt x="307" y="671"/>
                </a:cubicBezTo>
                <a:cubicBezTo>
                  <a:pt x="326" y="470"/>
                  <a:pt x="287" y="268"/>
                  <a:pt x="192" y="77"/>
                </a:cubicBezTo>
                <a:cubicBezTo>
                  <a:pt x="96" y="268"/>
                  <a:pt x="57" y="451"/>
                  <a:pt x="67" y="643"/>
                </a:cubicBezTo>
                <a:lnTo>
                  <a:pt x="96" y="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329">
            <a:extLst>
              <a:ext uri="{FF2B5EF4-FFF2-40B4-BE49-F238E27FC236}">
                <a16:creationId xmlns:a16="http://schemas.microsoft.com/office/drawing/2014/main" id="{8B7E8DBA-D188-4B4B-9A5E-821A9E63A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7433" y="5672468"/>
            <a:ext cx="188316" cy="402311"/>
          </a:xfrm>
          <a:custGeom>
            <a:avLst/>
            <a:gdLst>
              <a:gd name="T0" fmla="*/ 163 w 193"/>
              <a:gd name="T1" fmla="*/ 413 h 414"/>
              <a:gd name="T2" fmla="*/ 163 w 193"/>
              <a:gd name="T3" fmla="*/ 413 h 414"/>
              <a:gd name="T4" fmla="*/ 144 w 193"/>
              <a:gd name="T5" fmla="*/ 404 h 414"/>
              <a:gd name="T6" fmla="*/ 9 w 193"/>
              <a:gd name="T7" fmla="*/ 231 h 414"/>
              <a:gd name="T8" fmla="*/ 19 w 193"/>
              <a:gd name="T9" fmla="*/ 192 h 414"/>
              <a:gd name="T10" fmla="*/ 48 w 193"/>
              <a:gd name="T11" fmla="*/ 202 h 414"/>
              <a:gd name="T12" fmla="*/ 144 w 193"/>
              <a:gd name="T13" fmla="*/ 317 h 414"/>
              <a:gd name="T14" fmla="*/ 144 w 193"/>
              <a:gd name="T15" fmla="*/ 269 h 414"/>
              <a:gd name="T16" fmla="*/ 29 w 193"/>
              <a:gd name="T17" fmla="*/ 39 h 414"/>
              <a:gd name="T18" fmla="*/ 38 w 193"/>
              <a:gd name="T19" fmla="*/ 10 h 414"/>
              <a:gd name="T20" fmla="*/ 77 w 193"/>
              <a:gd name="T21" fmla="*/ 20 h 414"/>
              <a:gd name="T22" fmla="*/ 192 w 193"/>
              <a:gd name="T23" fmla="*/ 250 h 414"/>
              <a:gd name="T24" fmla="*/ 192 w 193"/>
              <a:gd name="T25" fmla="*/ 260 h 414"/>
              <a:gd name="T26" fmla="*/ 192 w 193"/>
              <a:gd name="T27" fmla="*/ 384 h 414"/>
              <a:gd name="T28" fmla="*/ 172 w 193"/>
              <a:gd name="T29" fmla="*/ 413 h 414"/>
              <a:gd name="T30" fmla="*/ 163 w 193"/>
              <a:gd name="T31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3" h="414">
                <a:moveTo>
                  <a:pt x="163" y="413"/>
                </a:moveTo>
                <a:lnTo>
                  <a:pt x="163" y="413"/>
                </a:lnTo>
                <a:cubicBezTo>
                  <a:pt x="163" y="413"/>
                  <a:pt x="153" y="413"/>
                  <a:pt x="144" y="404"/>
                </a:cubicBezTo>
                <a:cubicBezTo>
                  <a:pt x="9" y="231"/>
                  <a:pt x="9" y="231"/>
                  <a:pt x="9" y="231"/>
                </a:cubicBezTo>
                <a:cubicBezTo>
                  <a:pt x="0" y="221"/>
                  <a:pt x="9" y="202"/>
                  <a:pt x="19" y="192"/>
                </a:cubicBezTo>
                <a:cubicBezTo>
                  <a:pt x="29" y="192"/>
                  <a:pt x="38" y="192"/>
                  <a:pt x="48" y="202"/>
                </a:cubicBezTo>
                <a:cubicBezTo>
                  <a:pt x="144" y="317"/>
                  <a:pt x="144" y="317"/>
                  <a:pt x="144" y="317"/>
                </a:cubicBezTo>
                <a:cubicBezTo>
                  <a:pt x="144" y="269"/>
                  <a:pt x="144" y="269"/>
                  <a:pt x="144" y="269"/>
                </a:cubicBezTo>
                <a:cubicBezTo>
                  <a:pt x="29" y="39"/>
                  <a:pt x="29" y="39"/>
                  <a:pt x="29" y="39"/>
                </a:cubicBezTo>
                <a:cubicBezTo>
                  <a:pt x="19" y="29"/>
                  <a:pt x="29" y="10"/>
                  <a:pt x="38" y="10"/>
                </a:cubicBezTo>
                <a:cubicBezTo>
                  <a:pt x="48" y="0"/>
                  <a:pt x="67" y="10"/>
                  <a:pt x="77" y="20"/>
                </a:cubicBezTo>
                <a:cubicBezTo>
                  <a:pt x="192" y="250"/>
                  <a:pt x="192" y="250"/>
                  <a:pt x="192" y="250"/>
                </a:cubicBezTo>
                <a:lnTo>
                  <a:pt x="192" y="260"/>
                </a:lnTo>
                <a:cubicBezTo>
                  <a:pt x="192" y="384"/>
                  <a:pt x="192" y="384"/>
                  <a:pt x="192" y="384"/>
                </a:cubicBezTo>
                <a:cubicBezTo>
                  <a:pt x="192" y="394"/>
                  <a:pt x="182" y="404"/>
                  <a:pt x="172" y="413"/>
                </a:cubicBezTo>
                <a:cubicBezTo>
                  <a:pt x="172" y="413"/>
                  <a:pt x="172" y="413"/>
                  <a:pt x="163" y="4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330">
            <a:extLst>
              <a:ext uri="{FF2B5EF4-FFF2-40B4-BE49-F238E27FC236}">
                <a16:creationId xmlns:a16="http://schemas.microsoft.com/office/drawing/2014/main" id="{3DF03132-0549-AE49-8471-302F8E78A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2200" y="5685306"/>
            <a:ext cx="179756" cy="393751"/>
          </a:xfrm>
          <a:custGeom>
            <a:avLst/>
            <a:gdLst>
              <a:gd name="T0" fmla="*/ 29 w 184"/>
              <a:gd name="T1" fmla="*/ 403 h 404"/>
              <a:gd name="T2" fmla="*/ 29 w 184"/>
              <a:gd name="T3" fmla="*/ 403 h 404"/>
              <a:gd name="T4" fmla="*/ 20 w 184"/>
              <a:gd name="T5" fmla="*/ 403 h 404"/>
              <a:gd name="T6" fmla="*/ 0 w 184"/>
              <a:gd name="T7" fmla="*/ 374 h 404"/>
              <a:gd name="T8" fmla="*/ 0 w 184"/>
              <a:gd name="T9" fmla="*/ 250 h 404"/>
              <a:gd name="T10" fmla="*/ 10 w 184"/>
              <a:gd name="T11" fmla="*/ 240 h 404"/>
              <a:gd name="T12" fmla="*/ 115 w 184"/>
              <a:gd name="T13" fmla="*/ 19 h 404"/>
              <a:gd name="T14" fmla="*/ 154 w 184"/>
              <a:gd name="T15" fmla="*/ 10 h 404"/>
              <a:gd name="T16" fmla="*/ 163 w 184"/>
              <a:gd name="T17" fmla="*/ 39 h 404"/>
              <a:gd name="T18" fmla="*/ 58 w 184"/>
              <a:gd name="T19" fmla="*/ 259 h 404"/>
              <a:gd name="T20" fmla="*/ 58 w 184"/>
              <a:gd name="T21" fmla="*/ 307 h 404"/>
              <a:gd name="T22" fmla="*/ 135 w 184"/>
              <a:gd name="T23" fmla="*/ 202 h 404"/>
              <a:gd name="T24" fmla="*/ 173 w 184"/>
              <a:gd name="T25" fmla="*/ 202 h 404"/>
              <a:gd name="T26" fmla="*/ 173 w 184"/>
              <a:gd name="T27" fmla="*/ 231 h 404"/>
              <a:gd name="T28" fmla="*/ 48 w 184"/>
              <a:gd name="T29" fmla="*/ 394 h 404"/>
              <a:gd name="T30" fmla="*/ 29 w 184"/>
              <a:gd name="T31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4" h="404">
                <a:moveTo>
                  <a:pt x="29" y="403"/>
                </a:moveTo>
                <a:lnTo>
                  <a:pt x="29" y="403"/>
                </a:lnTo>
                <a:lnTo>
                  <a:pt x="20" y="403"/>
                </a:lnTo>
                <a:cubicBezTo>
                  <a:pt x="10" y="394"/>
                  <a:pt x="0" y="384"/>
                  <a:pt x="0" y="374"/>
                </a:cubicBezTo>
                <a:cubicBezTo>
                  <a:pt x="0" y="250"/>
                  <a:pt x="0" y="250"/>
                  <a:pt x="0" y="250"/>
                </a:cubicBezTo>
                <a:cubicBezTo>
                  <a:pt x="0" y="250"/>
                  <a:pt x="0" y="240"/>
                  <a:pt x="10" y="240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25" y="10"/>
                  <a:pt x="135" y="0"/>
                  <a:pt x="154" y="10"/>
                </a:cubicBezTo>
                <a:cubicBezTo>
                  <a:pt x="163" y="10"/>
                  <a:pt x="173" y="29"/>
                  <a:pt x="163" y="39"/>
                </a:cubicBezTo>
                <a:cubicBezTo>
                  <a:pt x="58" y="259"/>
                  <a:pt x="58" y="259"/>
                  <a:pt x="58" y="259"/>
                </a:cubicBezTo>
                <a:cubicBezTo>
                  <a:pt x="58" y="307"/>
                  <a:pt x="58" y="307"/>
                  <a:pt x="58" y="307"/>
                </a:cubicBezTo>
                <a:cubicBezTo>
                  <a:pt x="135" y="202"/>
                  <a:pt x="135" y="202"/>
                  <a:pt x="135" y="202"/>
                </a:cubicBezTo>
                <a:cubicBezTo>
                  <a:pt x="144" y="192"/>
                  <a:pt x="154" y="192"/>
                  <a:pt x="173" y="202"/>
                </a:cubicBezTo>
                <a:cubicBezTo>
                  <a:pt x="183" y="211"/>
                  <a:pt x="183" y="221"/>
                  <a:pt x="173" y="231"/>
                </a:cubicBezTo>
                <a:cubicBezTo>
                  <a:pt x="48" y="394"/>
                  <a:pt x="48" y="394"/>
                  <a:pt x="48" y="394"/>
                </a:cubicBezTo>
                <a:cubicBezTo>
                  <a:pt x="39" y="403"/>
                  <a:pt x="39" y="403"/>
                  <a:pt x="29" y="4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331">
            <a:extLst>
              <a:ext uri="{FF2B5EF4-FFF2-40B4-BE49-F238E27FC236}">
                <a16:creationId xmlns:a16="http://schemas.microsoft.com/office/drawing/2014/main" id="{6B33B140-820E-6A4E-865E-B82C77AF1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6237" y="5869343"/>
            <a:ext cx="158355" cy="102718"/>
          </a:xfrm>
          <a:custGeom>
            <a:avLst/>
            <a:gdLst>
              <a:gd name="T0" fmla="*/ 144 w 164"/>
              <a:gd name="T1" fmla="*/ 105 h 106"/>
              <a:gd name="T2" fmla="*/ 144 w 164"/>
              <a:gd name="T3" fmla="*/ 105 h 106"/>
              <a:gd name="T4" fmla="*/ 29 w 164"/>
              <a:gd name="T5" fmla="*/ 105 h 106"/>
              <a:gd name="T6" fmla="*/ 0 w 164"/>
              <a:gd name="T7" fmla="*/ 77 h 106"/>
              <a:gd name="T8" fmla="*/ 0 w 164"/>
              <a:gd name="T9" fmla="*/ 29 h 106"/>
              <a:gd name="T10" fmla="*/ 29 w 164"/>
              <a:gd name="T11" fmla="*/ 0 h 106"/>
              <a:gd name="T12" fmla="*/ 144 w 164"/>
              <a:gd name="T13" fmla="*/ 0 h 106"/>
              <a:gd name="T14" fmla="*/ 163 w 164"/>
              <a:gd name="T15" fmla="*/ 29 h 106"/>
              <a:gd name="T16" fmla="*/ 163 w 164"/>
              <a:gd name="T17" fmla="*/ 77 h 106"/>
              <a:gd name="T18" fmla="*/ 144 w 164"/>
              <a:gd name="T19" fmla="*/ 105 h 106"/>
              <a:gd name="T20" fmla="*/ 58 w 164"/>
              <a:gd name="T21" fmla="*/ 58 h 106"/>
              <a:gd name="T22" fmla="*/ 58 w 164"/>
              <a:gd name="T23" fmla="*/ 58 h 106"/>
              <a:gd name="T24" fmla="*/ 115 w 164"/>
              <a:gd name="T25" fmla="*/ 58 h 106"/>
              <a:gd name="T26" fmla="*/ 115 w 164"/>
              <a:gd name="T27" fmla="*/ 58 h 106"/>
              <a:gd name="T28" fmla="*/ 58 w 164"/>
              <a:gd name="T29" fmla="*/ 58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4" h="106">
                <a:moveTo>
                  <a:pt x="144" y="105"/>
                </a:moveTo>
                <a:lnTo>
                  <a:pt x="144" y="105"/>
                </a:lnTo>
                <a:cubicBezTo>
                  <a:pt x="29" y="105"/>
                  <a:pt x="29" y="105"/>
                  <a:pt x="29" y="105"/>
                </a:cubicBezTo>
                <a:cubicBezTo>
                  <a:pt x="10" y="105"/>
                  <a:pt x="0" y="96"/>
                  <a:pt x="0" y="7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4" y="0"/>
                  <a:pt x="163" y="10"/>
                  <a:pt x="163" y="29"/>
                </a:cubicBezTo>
                <a:cubicBezTo>
                  <a:pt x="163" y="77"/>
                  <a:pt x="163" y="77"/>
                  <a:pt x="163" y="77"/>
                </a:cubicBezTo>
                <a:cubicBezTo>
                  <a:pt x="163" y="96"/>
                  <a:pt x="154" y="105"/>
                  <a:pt x="144" y="105"/>
                </a:cubicBezTo>
                <a:close/>
                <a:moveTo>
                  <a:pt x="58" y="58"/>
                </a:moveTo>
                <a:lnTo>
                  <a:pt x="58" y="58"/>
                </a:lnTo>
                <a:cubicBezTo>
                  <a:pt x="115" y="58"/>
                  <a:pt x="115" y="58"/>
                  <a:pt x="115" y="58"/>
                </a:cubicBezTo>
                <a:lnTo>
                  <a:pt x="115" y="58"/>
                </a:lnTo>
                <a:cubicBezTo>
                  <a:pt x="58" y="58"/>
                  <a:pt x="58" y="58"/>
                  <a:pt x="58" y="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332">
            <a:extLst>
              <a:ext uri="{FF2B5EF4-FFF2-40B4-BE49-F238E27FC236}">
                <a16:creationId xmlns:a16="http://schemas.microsoft.com/office/drawing/2014/main" id="{BB44952E-B5EF-BC44-B53C-5799F2760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9075" y="5274435"/>
            <a:ext cx="149798" cy="149798"/>
          </a:xfrm>
          <a:custGeom>
            <a:avLst/>
            <a:gdLst>
              <a:gd name="T0" fmla="*/ 77 w 154"/>
              <a:gd name="T1" fmla="*/ 154 h 155"/>
              <a:gd name="T2" fmla="*/ 77 w 154"/>
              <a:gd name="T3" fmla="*/ 154 h 155"/>
              <a:gd name="T4" fmla="*/ 0 w 154"/>
              <a:gd name="T5" fmla="*/ 77 h 155"/>
              <a:gd name="T6" fmla="*/ 77 w 154"/>
              <a:gd name="T7" fmla="*/ 0 h 155"/>
              <a:gd name="T8" fmla="*/ 153 w 154"/>
              <a:gd name="T9" fmla="*/ 77 h 155"/>
              <a:gd name="T10" fmla="*/ 77 w 154"/>
              <a:gd name="T11" fmla="*/ 154 h 155"/>
              <a:gd name="T12" fmla="*/ 77 w 154"/>
              <a:gd name="T13" fmla="*/ 48 h 155"/>
              <a:gd name="T14" fmla="*/ 77 w 154"/>
              <a:gd name="T15" fmla="*/ 48 h 155"/>
              <a:gd name="T16" fmla="*/ 48 w 154"/>
              <a:gd name="T17" fmla="*/ 77 h 155"/>
              <a:gd name="T18" fmla="*/ 77 w 154"/>
              <a:gd name="T19" fmla="*/ 106 h 155"/>
              <a:gd name="T20" fmla="*/ 96 w 154"/>
              <a:gd name="T21" fmla="*/ 77 h 155"/>
              <a:gd name="T22" fmla="*/ 77 w 154"/>
              <a:gd name="T23" fmla="*/ 4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55">
                <a:moveTo>
                  <a:pt x="77" y="154"/>
                </a:moveTo>
                <a:lnTo>
                  <a:pt x="77" y="154"/>
                </a:lnTo>
                <a:cubicBezTo>
                  <a:pt x="28" y="154"/>
                  <a:pt x="0" y="115"/>
                  <a:pt x="0" y="77"/>
                </a:cubicBezTo>
                <a:cubicBezTo>
                  <a:pt x="0" y="39"/>
                  <a:pt x="28" y="0"/>
                  <a:pt x="77" y="0"/>
                </a:cubicBezTo>
                <a:cubicBezTo>
                  <a:pt x="115" y="0"/>
                  <a:pt x="153" y="39"/>
                  <a:pt x="153" y="77"/>
                </a:cubicBezTo>
                <a:cubicBezTo>
                  <a:pt x="153" y="115"/>
                  <a:pt x="115" y="154"/>
                  <a:pt x="77" y="154"/>
                </a:cubicBezTo>
                <a:close/>
                <a:moveTo>
                  <a:pt x="77" y="48"/>
                </a:moveTo>
                <a:lnTo>
                  <a:pt x="77" y="48"/>
                </a:lnTo>
                <a:cubicBezTo>
                  <a:pt x="57" y="48"/>
                  <a:pt x="48" y="67"/>
                  <a:pt x="48" y="77"/>
                </a:cubicBezTo>
                <a:cubicBezTo>
                  <a:pt x="48" y="86"/>
                  <a:pt x="57" y="106"/>
                  <a:pt x="77" y="106"/>
                </a:cubicBezTo>
                <a:cubicBezTo>
                  <a:pt x="86" y="106"/>
                  <a:pt x="96" y="86"/>
                  <a:pt x="96" y="77"/>
                </a:cubicBezTo>
                <a:cubicBezTo>
                  <a:pt x="96" y="67"/>
                  <a:pt x="86" y="48"/>
                  <a:pt x="77" y="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333">
            <a:extLst>
              <a:ext uri="{FF2B5EF4-FFF2-40B4-BE49-F238E27FC236}">
                <a16:creationId xmlns:a16="http://schemas.microsoft.com/office/drawing/2014/main" id="{0EB555CC-FF8A-DB47-A208-77CDE591A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155" y="5685306"/>
            <a:ext cx="47078" cy="393751"/>
          </a:xfrm>
          <a:custGeom>
            <a:avLst/>
            <a:gdLst>
              <a:gd name="T0" fmla="*/ 29 w 49"/>
              <a:gd name="T1" fmla="*/ 403 h 404"/>
              <a:gd name="T2" fmla="*/ 29 w 49"/>
              <a:gd name="T3" fmla="*/ 403 h 404"/>
              <a:gd name="T4" fmla="*/ 0 w 49"/>
              <a:gd name="T5" fmla="*/ 374 h 404"/>
              <a:gd name="T6" fmla="*/ 0 w 49"/>
              <a:gd name="T7" fmla="*/ 29 h 404"/>
              <a:gd name="T8" fmla="*/ 29 w 49"/>
              <a:gd name="T9" fmla="*/ 0 h 404"/>
              <a:gd name="T10" fmla="*/ 48 w 49"/>
              <a:gd name="T11" fmla="*/ 29 h 404"/>
              <a:gd name="T12" fmla="*/ 48 w 49"/>
              <a:gd name="T13" fmla="*/ 374 h 404"/>
              <a:gd name="T14" fmla="*/ 29 w 49"/>
              <a:gd name="T15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404">
                <a:moveTo>
                  <a:pt x="29" y="403"/>
                </a:moveTo>
                <a:lnTo>
                  <a:pt x="29" y="403"/>
                </a:lnTo>
                <a:cubicBezTo>
                  <a:pt x="9" y="403"/>
                  <a:pt x="0" y="394"/>
                  <a:pt x="0" y="37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9" y="0"/>
                  <a:pt x="29" y="0"/>
                </a:cubicBezTo>
                <a:cubicBezTo>
                  <a:pt x="38" y="0"/>
                  <a:pt x="48" y="19"/>
                  <a:pt x="48" y="29"/>
                </a:cubicBezTo>
                <a:cubicBezTo>
                  <a:pt x="48" y="374"/>
                  <a:pt x="48" y="374"/>
                  <a:pt x="48" y="374"/>
                </a:cubicBezTo>
                <a:cubicBezTo>
                  <a:pt x="48" y="394"/>
                  <a:pt x="38" y="403"/>
                  <a:pt x="29" y="4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334">
            <a:extLst>
              <a:ext uri="{FF2B5EF4-FFF2-40B4-BE49-F238E27FC236}">
                <a16:creationId xmlns:a16="http://schemas.microsoft.com/office/drawing/2014/main" id="{30263B5F-9E6E-8243-A9C4-417E55FDE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2567" y="7294550"/>
            <a:ext cx="1069976" cy="55640"/>
          </a:xfrm>
          <a:custGeom>
            <a:avLst/>
            <a:gdLst>
              <a:gd name="T0" fmla="*/ 1084 w 1104"/>
              <a:gd name="T1" fmla="*/ 57 h 58"/>
              <a:gd name="T2" fmla="*/ 1084 w 1104"/>
              <a:gd name="T3" fmla="*/ 57 h 58"/>
              <a:gd name="T4" fmla="*/ 29 w 1104"/>
              <a:gd name="T5" fmla="*/ 57 h 58"/>
              <a:gd name="T6" fmla="*/ 0 w 1104"/>
              <a:gd name="T7" fmla="*/ 29 h 58"/>
              <a:gd name="T8" fmla="*/ 29 w 1104"/>
              <a:gd name="T9" fmla="*/ 0 h 58"/>
              <a:gd name="T10" fmla="*/ 1084 w 1104"/>
              <a:gd name="T11" fmla="*/ 0 h 58"/>
              <a:gd name="T12" fmla="*/ 1103 w 1104"/>
              <a:gd name="T13" fmla="*/ 29 h 58"/>
              <a:gd name="T14" fmla="*/ 1084 w 1104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4" h="58">
                <a:moveTo>
                  <a:pt x="1084" y="57"/>
                </a:moveTo>
                <a:lnTo>
                  <a:pt x="1084" y="57"/>
                </a:lnTo>
                <a:cubicBezTo>
                  <a:pt x="29" y="57"/>
                  <a:pt x="29" y="57"/>
                  <a:pt x="29" y="57"/>
                </a:cubicBezTo>
                <a:cubicBezTo>
                  <a:pt x="19" y="57"/>
                  <a:pt x="0" y="38"/>
                  <a:pt x="0" y="29"/>
                </a:cubicBezTo>
                <a:cubicBezTo>
                  <a:pt x="0" y="9"/>
                  <a:pt x="19" y="0"/>
                  <a:pt x="29" y="0"/>
                </a:cubicBezTo>
                <a:cubicBezTo>
                  <a:pt x="1084" y="0"/>
                  <a:pt x="1084" y="0"/>
                  <a:pt x="1084" y="0"/>
                </a:cubicBezTo>
                <a:cubicBezTo>
                  <a:pt x="1094" y="0"/>
                  <a:pt x="1103" y="9"/>
                  <a:pt x="1103" y="29"/>
                </a:cubicBezTo>
                <a:cubicBezTo>
                  <a:pt x="1103" y="38"/>
                  <a:pt x="1094" y="57"/>
                  <a:pt x="1084" y="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335">
            <a:extLst>
              <a:ext uri="{FF2B5EF4-FFF2-40B4-BE49-F238E27FC236}">
                <a16:creationId xmlns:a16="http://schemas.microsoft.com/office/drawing/2014/main" id="{1EC473AD-3BEB-F944-B658-552221C7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1127" y="7850938"/>
            <a:ext cx="1069976" cy="47080"/>
          </a:xfrm>
          <a:custGeom>
            <a:avLst/>
            <a:gdLst>
              <a:gd name="T0" fmla="*/ 1074 w 1104"/>
              <a:gd name="T1" fmla="*/ 48 h 49"/>
              <a:gd name="T2" fmla="*/ 1074 w 1104"/>
              <a:gd name="T3" fmla="*/ 48 h 49"/>
              <a:gd name="T4" fmla="*/ 28 w 1104"/>
              <a:gd name="T5" fmla="*/ 48 h 49"/>
              <a:gd name="T6" fmla="*/ 0 w 1104"/>
              <a:gd name="T7" fmla="*/ 29 h 49"/>
              <a:gd name="T8" fmla="*/ 28 w 1104"/>
              <a:gd name="T9" fmla="*/ 0 h 49"/>
              <a:gd name="T10" fmla="*/ 1074 w 1104"/>
              <a:gd name="T11" fmla="*/ 0 h 49"/>
              <a:gd name="T12" fmla="*/ 1103 w 1104"/>
              <a:gd name="T13" fmla="*/ 29 h 49"/>
              <a:gd name="T14" fmla="*/ 1074 w 1104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4" h="49">
                <a:moveTo>
                  <a:pt x="1074" y="48"/>
                </a:moveTo>
                <a:lnTo>
                  <a:pt x="1074" y="48"/>
                </a:lnTo>
                <a:cubicBezTo>
                  <a:pt x="28" y="48"/>
                  <a:pt x="28" y="48"/>
                  <a:pt x="28" y="48"/>
                </a:cubicBezTo>
                <a:cubicBezTo>
                  <a:pt x="9" y="48"/>
                  <a:pt x="0" y="39"/>
                  <a:pt x="0" y="29"/>
                </a:cubicBezTo>
                <a:cubicBezTo>
                  <a:pt x="0" y="10"/>
                  <a:pt x="9" y="0"/>
                  <a:pt x="28" y="0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1093" y="0"/>
                  <a:pt x="1103" y="10"/>
                  <a:pt x="1103" y="29"/>
                </a:cubicBezTo>
                <a:cubicBezTo>
                  <a:pt x="1103" y="39"/>
                  <a:pt x="1093" y="48"/>
                  <a:pt x="1074" y="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336">
            <a:extLst>
              <a:ext uri="{FF2B5EF4-FFF2-40B4-BE49-F238E27FC236}">
                <a16:creationId xmlns:a16="http://schemas.microsoft.com/office/drawing/2014/main" id="{AB18546A-CA89-5B49-B729-AAED1C9C7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6764" y="7294550"/>
            <a:ext cx="941579" cy="607746"/>
          </a:xfrm>
          <a:custGeom>
            <a:avLst/>
            <a:gdLst>
              <a:gd name="T0" fmla="*/ 950 w 970"/>
              <a:gd name="T1" fmla="*/ 623 h 624"/>
              <a:gd name="T2" fmla="*/ 950 w 970"/>
              <a:gd name="T3" fmla="*/ 623 h 624"/>
              <a:gd name="T4" fmla="*/ 29 w 970"/>
              <a:gd name="T5" fmla="*/ 623 h 624"/>
              <a:gd name="T6" fmla="*/ 0 w 970"/>
              <a:gd name="T7" fmla="*/ 604 h 624"/>
              <a:gd name="T8" fmla="*/ 0 w 970"/>
              <a:gd name="T9" fmla="*/ 29 h 624"/>
              <a:gd name="T10" fmla="*/ 29 w 970"/>
              <a:gd name="T11" fmla="*/ 0 h 624"/>
              <a:gd name="T12" fmla="*/ 950 w 970"/>
              <a:gd name="T13" fmla="*/ 0 h 624"/>
              <a:gd name="T14" fmla="*/ 969 w 970"/>
              <a:gd name="T15" fmla="*/ 29 h 624"/>
              <a:gd name="T16" fmla="*/ 969 w 970"/>
              <a:gd name="T17" fmla="*/ 604 h 624"/>
              <a:gd name="T18" fmla="*/ 950 w 970"/>
              <a:gd name="T19" fmla="*/ 623 h 624"/>
              <a:gd name="T20" fmla="*/ 48 w 970"/>
              <a:gd name="T21" fmla="*/ 575 h 624"/>
              <a:gd name="T22" fmla="*/ 48 w 970"/>
              <a:gd name="T23" fmla="*/ 575 h 624"/>
              <a:gd name="T24" fmla="*/ 921 w 970"/>
              <a:gd name="T25" fmla="*/ 575 h 624"/>
              <a:gd name="T26" fmla="*/ 921 w 970"/>
              <a:gd name="T27" fmla="*/ 57 h 624"/>
              <a:gd name="T28" fmla="*/ 48 w 970"/>
              <a:gd name="T29" fmla="*/ 57 h 624"/>
              <a:gd name="T30" fmla="*/ 48 w 970"/>
              <a:gd name="T31" fmla="*/ 575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0" h="624">
                <a:moveTo>
                  <a:pt x="950" y="623"/>
                </a:moveTo>
                <a:lnTo>
                  <a:pt x="950" y="623"/>
                </a:lnTo>
                <a:cubicBezTo>
                  <a:pt x="29" y="623"/>
                  <a:pt x="29" y="623"/>
                  <a:pt x="29" y="623"/>
                </a:cubicBezTo>
                <a:cubicBezTo>
                  <a:pt x="10" y="623"/>
                  <a:pt x="0" y="614"/>
                  <a:pt x="0" y="60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0" y="0"/>
                  <a:pt x="29" y="0"/>
                </a:cubicBezTo>
                <a:cubicBezTo>
                  <a:pt x="950" y="0"/>
                  <a:pt x="950" y="0"/>
                  <a:pt x="950" y="0"/>
                </a:cubicBezTo>
                <a:cubicBezTo>
                  <a:pt x="960" y="0"/>
                  <a:pt x="969" y="9"/>
                  <a:pt x="969" y="29"/>
                </a:cubicBezTo>
                <a:cubicBezTo>
                  <a:pt x="969" y="604"/>
                  <a:pt x="969" y="604"/>
                  <a:pt x="969" y="604"/>
                </a:cubicBezTo>
                <a:cubicBezTo>
                  <a:pt x="969" y="614"/>
                  <a:pt x="960" y="623"/>
                  <a:pt x="950" y="623"/>
                </a:cubicBezTo>
                <a:close/>
                <a:moveTo>
                  <a:pt x="48" y="575"/>
                </a:moveTo>
                <a:lnTo>
                  <a:pt x="48" y="575"/>
                </a:lnTo>
                <a:cubicBezTo>
                  <a:pt x="921" y="575"/>
                  <a:pt x="921" y="575"/>
                  <a:pt x="921" y="575"/>
                </a:cubicBezTo>
                <a:cubicBezTo>
                  <a:pt x="921" y="57"/>
                  <a:pt x="921" y="57"/>
                  <a:pt x="921" y="57"/>
                </a:cubicBezTo>
                <a:cubicBezTo>
                  <a:pt x="48" y="57"/>
                  <a:pt x="48" y="57"/>
                  <a:pt x="48" y="57"/>
                </a:cubicBezTo>
                <a:lnTo>
                  <a:pt x="48" y="5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337">
            <a:extLst>
              <a:ext uri="{FF2B5EF4-FFF2-40B4-BE49-F238E27FC236}">
                <a16:creationId xmlns:a16="http://schemas.microsoft.com/office/drawing/2014/main" id="{406AE24A-81FD-1E45-A59E-CB75573F3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4715" y="7850938"/>
            <a:ext cx="47078" cy="385191"/>
          </a:xfrm>
          <a:custGeom>
            <a:avLst/>
            <a:gdLst>
              <a:gd name="T0" fmla="*/ 20 w 49"/>
              <a:gd name="T1" fmla="*/ 394 h 395"/>
              <a:gd name="T2" fmla="*/ 20 w 49"/>
              <a:gd name="T3" fmla="*/ 394 h 395"/>
              <a:gd name="T4" fmla="*/ 0 w 49"/>
              <a:gd name="T5" fmla="*/ 374 h 395"/>
              <a:gd name="T6" fmla="*/ 0 w 49"/>
              <a:gd name="T7" fmla="*/ 29 h 395"/>
              <a:gd name="T8" fmla="*/ 20 w 49"/>
              <a:gd name="T9" fmla="*/ 0 h 395"/>
              <a:gd name="T10" fmla="*/ 48 w 49"/>
              <a:gd name="T11" fmla="*/ 29 h 395"/>
              <a:gd name="T12" fmla="*/ 48 w 49"/>
              <a:gd name="T13" fmla="*/ 374 h 395"/>
              <a:gd name="T14" fmla="*/ 20 w 49"/>
              <a:gd name="T15" fmla="*/ 394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95">
                <a:moveTo>
                  <a:pt x="20" y="394"/>
                </a:moveTo>
                <a:lnTo>
                  <a:pt x="20" y="394"/>
                </a:lnTo>
                <a:cubicBezTo>
                  <a:pt x="10" y="394"/>
                  <a:pt x="0" y="384"/>
                  <a:pt x="0" y="37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0" y="0"/>
                </a:cubicBezTo>
                <a:cubicBezTo>
                  <a:pt x="39" y="0"/>
                  <a:pt x="48" y="10"/>
                  <a:pt x="48" y="29"/>
                </a:cubicBezTo>
                <a:cubicBezTo>
                  <a:pt x="48" y="374"/>
                  <a:pt x="48" y="374"/>
                  <a:pt x="48" y="374"/>
                </a:cubicBezTo>
                <a:cubicBezTo>
                  <a:pt x="48" y="384"/>
                  <a:pt x="39" y="394"/>
                  <a:pt x="20" y="3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338">
            <a:extLst>
              <a:ext uri="{FF2B5EF4-FFF2-40B4-BE49-F238E27FC236}">
                <a16:creationId xmlns:a16="http://schemas.microsoft.com/office/drawing/2014/main" id="{15BB3B52-CA21-C744-9EAA-BBF0CA12A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3640" y="8189052"/>
            <a:ext cx="560669" cy="188316"/>
          </a:xfrm>
          <a:custGeom>
            <a:avLst/>
            <a:gdLst>
              <a:gd name="T0" fmla="*/ 29 w 576"/>
              <a:gd name="T1" fmla="*/ 182 h 193"/>
              <a:gd name="T2" fmla="*/ 29 w 576"/>
              <a:gd name="T3" fmla="*/ 182 h 193"/>
              <a:gd name="T4" fmla="*/ 0 w 576"/>
              <a:gd name="T5" fmla="*/ 172 h 193"/>
              <a:gd name="T6" fmla="*/ 9 w 576"/>
              <a:gd name="T7" fmla="*/ 134 h 193"/>
              <a:gd name="T8" fmla="*/ 278 w 576"/>
              <a:gd name="T9" fmla="*/ 0 h 193"/>
              <a:gd name="T10" fmla="*/ 307 w 576"/>
              <a:gd name="T11" fmla="*/ 0 h 193"/>
              <a:gd name="T12" fmla="*/ 566 w 576"/>
              <a:gd name="T13" fmla="*/ 134 h 193"/>
              <a:gd name="T14" fmla="*/ 575 w 576"/>
              <a:gd name="T15" fmla="*/ 172 h 193"/>
              <a:gd name="T16" fmla="*/ 537 w 576"/>
              <a:gd name="T17" fmla="*/ 182 h 193"/>
              <a:gd name="T18" fmla="*/ 288 w 576"/>
              <a:gd name="T19" fmla="*/ 57 h 193"/>
              <a:gd name="T20" fmla="*/ 38 w 576"/>
              <a:gd name="T21" fmla="*/ 182 h 193"/>
              <a:gd name="T22" fmla="*/ 29 w 576"/>
              <a:gd name="T23" fmla="*/ 18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6" h="193">
                <a:moveTo>
                  <a:pt x="29" y="182"/>
                </a:moveTo>
                <a:lnTo>
                  <a:pt x="29" y="182"/>
                </a:lnTo>
                <a:cubicBezTo>
                  <a:pt x="19" y="182"/>
                  <a:pt x="9" y="182"/>
                  <a:pt x="0" y="172"/>
                </a:cubicBezTo>
                <a:cubicBezTo>
                  <a:pt x="0" y="153"/>
                  <a:pt x="0" y="144"/>
                  <a:pt x="9" y="134"/>
                </a:cubicBezTo>
                <a:cubicBezTo>
                  <a:pt x="278" y="0"/>
                  <a:pt x="278" y="0"/>
                  <a:pt x="278" y="0"/>
                </a:cubicBezTo>
                <a:cubicBezTo>
                  <a:pt x="288" y="0"/>
                  <a:pt x="297" y="0"/>
                  <a:pt x="307" y="0"/>
                </a:cubicBezTo>
                <a:cubicBezTo>
                  <a:pt x="566" y="134"/>
                  <a:pt x="566" y="134"/>
                  <a:pt x="566" y="134"/>
                </a:cubicBezTo>
                <a:cubicBezTo>
                  <a:pt x="575" y="144"/>
                  <a:pt x="575" y="153"/>
                  <a:pt x="575" y="172"/>
                </a:cubicBezTo>
                <a:cubicBezTo>
                  <a:pt x="566" y="182"/>
                  <a:pt x="546" y="192"/>
                  <a:pt x="537" y="182"/>
                </a:cubicBezTo>
                <a:cubicBezTo>
                  <a:pt x="288" y="57"/>
                  <a:pt x="288" y="57"/>
                  <a:pt x="288" y="57"/>
                </a:cubicBezTo>
                <a:cubicBezTo>
                  <a:pt x="38" y="182"/>
                  <a:pt x="38" y="182"/>
                  <a:pt x="38" y="182"/>
                </a:cubicBezTo>
                <a:cubicBezTo>
                  <a:pt x="29" y="182"/>
                  <a:pt x="29" y="182"/>
                  <a:pt x="29" y="1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339">
            <a:extLst>
              <a:ext uri="{FF2B5EF4-FFF2-40B4-BE49-F238E27FC236}">
                <a16:creationId xmlns:a16="http://schemas.microsoft.com/office/drawing/2014/main" id="{729528E2-3F7E-0F4D-8015-ED96513F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155" y="8253249"/>
            <a:ext cx="47078" cy="111278"/>
          </a:xfrm>
          <a:custGeom>
            <a:avLst/>
            <a:gdLst>
              <a:gd name="T0" fmla="*/ 29 w 49"/>
              <a:gd name="T1" fmla="*/ 115 h 116"/>
              <a:gd name="T2" fmla="*/ 29 w 49"/>
              <a:gd name="T3" fmla="*/ 115 h 116"/>
              <a:gd name="T4" fmla="*/ 0 w 49"/>
              <a:gd name="T5" fmla="*/ 86 h 116"/>
              <a:gd name="T6" fmla="*/ 0 w 49"/>
              <a:gd name="T7" fmla="*/ 28 h 116"/>
              <a:gd name="T8" fmla="*/ 29 w 49"/>
              <a:gd name="T9" fmla="*/ 0 h 116"/>
              <a:gd name="T10" fmla="*/ 48 w 49"/>
              <a:gd name="T11" fmla="*/ 28 h 116"/>
              <a:gd name="T12" fmla="*/ 48 w 49"/>
              <a:gd name="T13" fmla="*/ 86 h 116"/>
              <a:gd name="T14" fmla="*/ 29 w 49"/>
              <a:gd name="T15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116">
                <a:moveTo>
                  <a:pt x="29" y="115"/>
                </a:moveTo>
                <a:lnTo>
                  <a:pt x="29" y="115"/>
                </a:lnTo>
                <a:cubicBezTo>
                  <a:pt x="9" y="115"/>
                  <a:pt x="0" y="105"/>
                  <a:pt x="0" y="8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9" y="0"/>
                </a:cubicBezTo>
                <a:cubicBezTo>
                  <a:pt x="38" y="0"/>
                  <a:pt x="48" y="9"/>
                  <a:pt x="48" y="28"/>
                </a:cubicBezTo>
                <a:cubicBezTo>
                  <a:pt x="48" y="86"/>
                  <a:pt x="48" y="86"/>
                  <a:pt x="48" y="86"/>
                </a:cubicBezTo>
                <a:cubicBezTo>
                  <a:pt x="48" y="105"/>
                  <a:pt x="38" y="115"/>
                  <a:pt x="29" y="1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340">
            <a:extLst>
              <a:ext uri="{FF2B5EF4-FFF2-40B4-BE49-F238E27FC236}">
                <a16:creationId xmlns:a16="http://schemas.microsoft.com/office/drawing/2014/main" id="{8BF51E13-E513-3349-A739-21A2509C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7840" y="7414388"/>
            <a:ext cx="393751" cy="393751"/>
          </a:xfrm>
          <a:custGeom>
            <a:avLst/>
            <a:gdLst>
              <a:gd name="T0" fmla="*/ 384 w 404"/>
              <a:gd name="T1" fmla="*/ 183 h 404"/>
              <a:gd name="T2" fmla="*/ 384 w 404"/>
              <a:gd name="T3" fmla="*/ 183 h 404"/>
              <a:gd name="T4" fmla="*/ 211 w 404"/>
              <a:gd name="T5" fmla="*/ 183 h 404"/>
              <a:gd name="T6" fmla="*/ 240 w 404"/>
              <a:gd name="T7" fmla="*/ 20 h 404"/>
              <a:gd name="T8" fmla="*/ 230 w 404"/>
              <a:gd name="T9" fmla="*/ 0 h 404"/>
              <a:gd name="T10" fmla="*/ 201 w 404"/>
              <a:gd name="T11" fmla="*/ 0 h 404"/>
              <a:gd name="T12" fmla="*/ 57 w 404"/>
              <a:gd name="T13" fmla="*/ 58 h 404"/>
              <a:gd name="T14" fmla="*/ 0 w 404"/>
              <a:gd name="T15" fmla="*/ 202 h 404"/>
              <a:gd name="T16" fmla="*/ 57 w 404"/>
              <a:gd name="T17" fmla="*/ 336 h 404"/>
              <a:gd name="T18" fmla="*/ 57 w 404"/>
              <a:gd name="T19" fmla="*/ 346 h 404"/>
              <a:gd name="T20" fmla="*/ 57 w 404"/>
              <a:gd name="T21" fmla="*/ 346 h 404"/>
              <a:gd name="T22" fmla="*/ 201 w 404"/>
              <a:gd name="T23" fmla="*/ 403 h 404"/>
              <a:gd name="T24" fmla="*/ 336 w 404"/>
              <a:gd name="T25" fmla="*/ 346 h 404"/>
              <a:gd name="T26" fmla="*/ 403 w 404"/>
              <a:gd name="T27" fmla="*/ 202 h 404"/>
              <a:gd name="T28" fmla="*/ 384 w 404"/>
              <a:gd name="T29" fmla="*/ 183 h 404"/>
              <a:gd name="T30" fmla="*/ 77 w 404"/>
              <a:gd name="T31" fmla="*/ 77 h 404"/>
              <a:gd name="T32" fmla="*/ 77 w 404"/>
              <a:gd name="T33" fmla="*/ 77 h 404"/>
              <a:gd name="T34" fmla="*/ 201 w 404"/>
              <a:gd name="T35" fmla="*/ 29 h 404"/>
              <a:gd name="T36" fmla="*/ 211 w 404"/>
              <a:gd name="T37" fmla="*/ 29 h 404"/>
              <a:gd name="T38" fmla="*/ 182 w 404"/>
              <a:gd name="T39" fmla="*/ 192 h 404"/>
              <a:gd name="T40" fmla="*/ 67 w 404"/>
              <a:gd name="T41" fmla="*/ 317 h 404"/>
              <a:gd name="T42" fmla="*/ 29 w 404"/>
              <a:gd name="T43" fmla="*/ 202 h 404"/>
              <a:gd name="T44" fmla="*/ 77 w 404"/>
              <a:gd name="T45" fmla="*/ 77 h 404"/>
              <a:gd name="T46" fmla="*/ 316 w 404"/>
              <a:gd name="T47" fmla="*/ 327 h 404"/>
              <a:gd name="T48" fmla="*/ 316 w 404"/>
              <a:gd name="T49" fmla="*/ 327 h 404"/>
              <a:gd name="T50" fmla="*/ 201 w 404"/>
              <a:gd name="T51" fmla="*/ 375 h 404"/>
              <a:gd name="T52" fmla="*/ 86 w 404"/>
              <a:gd name="T53" fmla="*/ 336 h 404"/>
              <a:gd name="T54" fmla="*/ 201 w 404"/>
              <a:gd name="T55" fmla="*/ 212 h 404"/>
              <a:gd name="T56" fmla="*/ 374 w 404"/>
              <a:gd name="T57" fmla="*/ 212 h 404"/>
              <a:gd name="T58" fmla="*/ 316 w 404"/>
              <a:gd name="T59" fmla="*/ 32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4" h="404">
                <a:moveTo>
                  <a:pt x="384" y="183"/>
                </a:moveTo>
                <a:lnTo>
                  <a:pt x="384" y="183"/>
                </a:lnTo>
                <a:cubicBezTo>
                  <a:pt x="211" y="183"/>
                  <a:pt x="211" y="183"/>
                  <a:pt x="211" y="183"/>
                </a:cubicBezTo>
                <a:cubicBezTo>
                  <a:pt x="240" y="20"/>
                  <a:pt x="240" y="20"/>
                  <a:pt x="240" y="20"/>
                </a:cubicBezTo>
                <a:cubicBezTo>
                  <a:pt x="249" y="10"/>
                  <a:pt x="240" y="0"/>
                  <a:pt x="230" y="0"/>
                </a:cubicBezTo>
                <a:cubicBezTo>
                  <a:pt x="221" y="0"/>
                  <a:pt x="211" y="0"/>
                  <a:pt x="201" y="0"/>
                </a:cubicBezTo>
                <a:cubicBezTo>
                  <a:pt x="144" y="0"/>
                  <a:pt x="96" y="20"/>
                  <a:pt x="57" y="58"/>
                </a:cubicBezTo>
                <a:cubicBezTo>
                  <a:pt x="19" y="96"/>
                  <a:pt x="0" y="144"/>
                  <a:pt x="0" y="202"/>
                </a:cubicBezTo>
                <a:cubicBezTo>
                  <a:pt x="0" y="250"/>
                  <a:pt x="19" y="307"/>
                  <a:pt x="57" y="336"/>
                </a:cubicBezTo>
                <a:cubicBezTo>
                  <a:pt x="57" y="346"/>
                  <a:pt x="57" y="346"/>
                  <a:pt x="57" y="346"/>
                </a:cubicBezTo>
                <a:lnTo>
                  <a:pt x="57" y="346"/>
                </a:lnTo>
                <a:cubicBezTo>
                  <a:pt x="96" y="384"/>
                  <a:pt x="144" y="403"/>
                  <a:pt x="201" y="403"/>
                </a:cubicBezTo>
                <a:cubicBezTo>
                  <a:pt x="249" y="403"/>
                  <a:pt x="297" y="384"/>
                  <a:pt x="336" y="346"/>
                </a:cubicBezTo>
                <a:cubicBezTo>
                  <a:pt x="374" y="307"/>
                  <a:pt x="403" y="250"/>
                  <a:pt x="403" y="202"/>
                </a:cubicBezTo>
                <a:cubicBezTo>
                  <a:pt x="403" y="192"/>
                  <a:pt x="393" y="183"/>
                  <a:pt x="384" y="183"/>
                </a:cubicBezTo>
                <a:close/>
                <a:moveTo>
                  <a:pt x="77" y="77"/>
                </a:moveTo>
                <a:lnTo>
                  <a:pt x="77" y="77"/>
                </a:lnTo>
                <a:cubicBezTo>
                  <a:pt x="105" y="48"/>
                  <a:pt x="153" y="29"/>
                  <a:pt x="201" y="29"/>
                </a:cubicBezTo>
                <a:lnTo>
                  <a:pt x="211" y="29"/>
                </a:lnTo>
                <a:cubicBezTo>
                  <a:pt x="182" y="192"/>
                  <a:pt x="182" y="192"/>
                  <a:pt x="182" y="192"/>
                </a:cubicBezTo>
                <a:cubicBezTo>
                  <a:pt x="67" y="317"/>
                  <a:pt x="67" y="317"/>
                  <a:pt x="67" y="317"/>
                </a:cubicBezTo>
                <a:cubicBezTo>
                  <a:pt x="38" y="279"/>
                  <a:pt x="29" y="240"/>
                  <a:pt x="29" y="202"/>
                </a:cubicBezTo>
                <a:cubicBezTo>
                  <a:pt x="29" y="154"/>
                  <a:pt x="38" y="116"/>
                  <a:pt x="77" y="77"/>
                </a:cubicBezTo>
                <a:close/>
                <a:moveTo>
                  <a:pt x="316" y="327"/>
                </a:moveTo>
                <a:lnTo>
                  <a:pt x="316" y="327"/>
                </a:lnTo>
                <a:cubicBezTo>
                  <a:pt x="288" y="355"/>
                  <a:pt x="240" y="375"/>
                  <a:pt x="201" y="375"/>
                </a:cubicBezTo>
                <a:cubicBezTo>
                  <a:pt x="153" y="375"/>
                  <a:pt x="115" y="355"/>
                  <a:pt x="86" y="336"/>
                </a:cubicBezTo>
                <a:cubicBezTo>
                  <a:pt x="201" y="212"/>
                  <a:pt x="201" y="212"/>
                  <a:pt x="201" y="212"/>
                </a:cubicBezTo>
                <a:cubicBezTo>
                  <a:pt x="374" y="212"/>
                  <a:pt x="374" y="212"/>
                  <a:pt x="374" y="212"/>
                </a:cubicBezTo>
                <a:cubicBezTo>
                  <a:pt x="364" y="259"/>
                  <a:pt x="345" y="298"/>
                  <a:pt x="316" y="3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341">
            <a:extLst>
              <a:ext uri="{FF2B5EF4-FFF2-40B4-BE49-F238E27FC236}">
                <a16:creationId xmlns:a16="http://schemas.microsoft.com/office/drawing/2014/main" id="{E3545F03-CAC8-DC45-81D6-2BCA1FC3F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395" y="7375870"/>
            <a:ext cx="213995" cy="205435"/>
          </a:xfrm>
          <a:custGeom>
            <a:avLst/>
            <a:gdLst>
              <a:gd name="T0" fmla="*/ 173 w 222"/>
              <a:gd name="T1" fmla="*/ 67 h 212"/>
              <a:gd name="T2" fmla="*/ 173 w 222"/>
              <a:gd name="T3" fmla="*/ 67 h 212"/>
              <a:gd name="T4" fmla="*/ 58 w 222"/>
              <a:gd name="T5" fmla="*/ 0 h 212"/>
              <a:gd name="T6" fmla="*/ 48 w 222"/>
              <a:gd name="T7" fmla="*/ 0 h 212"/>
              <a:gd name="T8" fmla="*/ 38 w 222"/>
              <a:gd name="T9" fmla="*/ 10 h 212"/>
              <a:gd name="T10" fmla="*/ 10 w 222"/>
              <a:gd name="T11" fmla="*/ 192 h 212"/>
              <a:gd name="T12" fmla="*/ 10 w 222"/>
              <a:gd name="T13" fmla="*/ 211 h 212"/>
              <a:gd name="T14" fmla="*/ 19 w 222"/>
              <a:gd name="T15" fmla="*/ 211 h 212"/>
              <a:gd name="T16" fmla="*/ 211 w 222"/>
              <a:gd name="T17" fmla="*/ 211 h 212"/>
              <a:gd name="T18" fmla="*/ 221 w 222"/>
              <a:gd name="T19" fmla="*/ 201 h 212"/>
              <a:gd name="T20" fmla="*/ 173 w 222"/>
              <a:gd name="T21" fmla="*/ 67 h 212"/>
              <a:gd name="T22" fmla="*/ 38 w 222"/>
              <a:gd name="T23" fmla="*/ 182 h 212"/>
              <a:gd name="T24" fmla="*/ 38 w 222"/>
              <a:gd name="T25" fmla="*/ 182 h 212"/>
              <a:gd name="T26" fmla="*/ 67 w 222"/>
              <a:gd name="T27" fmla="*/ 29 h 212"/>
              <a:gd name="T28" fmla="*/ 154 w 222"/>
              <a:gd name="T29" fmla="*/ 86 h 212"/>
              <a:gd name="T30" fmla="*/ 192 w 222"/>
              <a:gd name="T31" fmla="*/ 182 h 212"/>
              <a:gd name="T32" fmla="*/ 38 w 222"/>
              <a:gd name="T33" fmla="*/ 18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212">
                <a:moveTo>
                  <a:pt x="173" y="67"/>
                </a:moveTo>
                <a:lnTo>
                  <a:pt x="173" y="67"/>
                </a:lnTo>
                <a:cubicBezTo>
                  <a:pt x="144" y="29"/>
                  <a:pt x="106" y="10"/>
                  <a:pt x="5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8" y="0"/>
                  <a:pt x="38" y="10"/>
                  <a:pt x="38" y="10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0" y="201"/>
                  <a:pt x="10" y="201"/>
                  <a:pt x="10" y="211"/>
                </a:cubicBezTo>
                <a:lnTo>
                  <a:pt x="19" y="211"/>
                </a:lnTo>
                <a:cubicBezTo>
                  <a:pt x="211" y="211"/>
                  <a:pt x="211" y="211"/>
                  <a:pt x="211" y="211"/>
                </a:cubicBezTo>
                <a:cubicBezTo>
                  <a:pt x="221" y="211"/>
                  <a:pt x="221" y="201"/>
                  <a:pt x="221" y="201"/>
                </a:cubicBezTo>
                <a:cubicBezTo>
                  <a:pt x="221" y="154"/>
                  <a:pt x="202" y="106"/>
                  <a:pt x="173" y="67"/>
                </a:cubicBezTo>
                <a:close/>
                <a:moveTo>
                  <a:pt x="38" y="182"/>
                </a:moveTo>
                <a:lnTo>
                  <a:pt x="38" y="182"/>
                </a:lnTo>
                <a:cubicBezTo>
                  <a:pt x="67" y="29"/>
                  <a:pt x="67" y="29"/>
                  <a:pt x="67" y="29"/>
                </a:cubicBezTo>
                <a:cubicBezTo>
                  <a:pt x="96" y="38"/>
                  <a:pt x="134" y="58"/>
                  <a:pt x="154" y="86"/>
                </a:cubicBezTo>
                <a:cubicBezTo>
                  <a:pt x="173" y="115"/>
                  <a:pt x="192" y="144"/>
                  <a:pt x="192" y="182"/>
                </a:cubicBezTo>
                <a:lnTo>
                  <a:pt x="38" y="1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342">
            <a:extLst>
              <a:ext uri="{FF2B5EF4-FFF2-40B4-BE49-F238E27FC236}">
                <a16:creationId xmlns:a16="http://schemas.microsoft.com/office/drawing/2014/main" id="{C21AA3BF-7C5D-0444-B9A8-021971119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3640" y="11112225"/>
            <a:ext cx="607746" cy="55640"/>
          </a:xfrm>
          <a:custGeom>
            <a:avLst/>
            <a:gdLst>
              <a:gd name="T0" fmla="*/ 595 w 624"/>
              <a:gd name="T1" fmla="*/ 57 h 58"/>
              <a:gd name="T2" fmla="*/ 595 w 624"/>
              <a:gd name="T3" fmla="*/ 57 h 58"/>
              <a:gd name="T4" fmla="*/ 595 w 624"/>
              <a:gd name="T5" fmla="*/ 57 h 58"/>
              <a:gd name="T6" fmla="*/ 29 w 624"/>
              <a:gd name="T7" fmla="*/ 57 h 58"/>
              <a:gd name="T8" fmla="*/ 0 w 624"/>
              <a:gd name="T9" fmla="*/ 29 h 58"/>
              <a:gd name="T10" fmla="*/ 29 w 624"/>
              <a:gd name="T11" fmla="*/ 0 h 58"/>
              <a:gd name="T12" fmla="*/ 29 w 624"/>
              <a:gd name="T13" fmla="*/ 0 h 58"/>
              <a:gd name="T14" fmla="*/ 595 w 624"/>
              <a:gd name="T15" fmla="*/ 9 h 58"/>
              <a:gd name="T16" fmla="*/ 623 w 624"/>
              <a:gd name="T17" fmla="*/ 29 h 58"/>
              <a:gd name="T18" fmla="*/ 595 w 624"/>
              <a:gd name="T1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58">
                <a:moveTo>
                  <a:pt x="595" y="57"/>
                </a:moveTo>
                <a:lnTo>
                  <a:pt x="595" y="57"/>
                </a:lnTo>
                <a:lnTo>
                  <a:pt x="595" y="57"/>
                </a:lnTo>
                <a:cubicBezTo>
                  <a:pt x="29" y="57"/>
                  <a:pt x="29" y="57"/>
                  <a:pt x="29" y="57"/>
                </a:cubicBezTo>
                <a:cubicBezTo>
                  <a:pt x="9" y="57"/>
                  <a:pt x="0" y="38"/>
                  <a:pt x="0" y="29"/>
                </a:cubicBezTo>
                <a:cubicBezTo>
                  <a:pt x="0" y="9"/>
                  <a:pt x="9" y="0"/>
                  <a:pt x="29" y="0"/>
                </a:cubicBezTo>
                <a:lnTo>
                  <a:pt x="29" y="0"/>
                </a:lnTo>
                <a:cubicBezTo>
                  <a:pt x="595" y="9"/>
                  <a:pt x="595" y="9"/>
                  <a:pt x="595" y="9"/>
                </a:cubicBezTo>
                <a:cubicBezTo>
                  <a:pt x="614" y="9"/>
                  <a:pt x="623" y="19"/>
                  <a:pt x="623" y="29"/>
                </a:cubicBezTo>
                <a:cubicBezTo>
                  <a:pt x="623" y="48"/>
                  <a:pt x="614" y="57"/>
                  <a:pt x="595" y="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343">
            <a:extLst>
              <a:ext uri="{FF2B5EF4-FFF2-40B4-BE49-F238E27FC236}">
                <a16:creationId xmlns:a16="http://schemas.microsoft.com/office/drawing/2014/main" id="{319B6980-7875-834B-A9E7-6DDEEB92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4209" y="10671396"/>
            <a:ext cx="1408090" cy="492188"/>
          </a:xfrm>
          <a:custGeom>
            <a:avLst/>
            <a:gdLst>
              <a:gd name="T0" fmla="*/ 1362 w 1450"/>
              <a:gd name="T1" fmla="*/ 508 h 509"/>
              <a:gd name="T2" fmla="*/ 1362 w 1450"/>
              <a:gd name="T3" fmla="*/ 508 h 509"/>
              <a:gd name="T4" fmla="*/ 1314 w 1450"/>
              <a:gd name="T5" fmla="*/ 508 h 509"/>
              <a:gd name="T6" fmla="*/ 1295 w 1450"/>
              <a:gd name="T7" fmla="*/ 480 h 509"/>
              <a:gd name="T8" fmla="*/ 1314 w 1450"/>
              <a:gd name="T9" fmla="*/ 460 h 509"/>
              <a:gd name="T10" fmla="*/ 1314 w 1450"/>
              <a:gd name="T11" fmla="*/ 460 h 509"/>
              <a:gd name="T12" fmla="*/ 1362 w 1450"/>
              <a:gd name="T13" fmla="*/ 460 h 509"/>
              <a:gd name="T14" fmla="*/ 1362 w 1450"/>
              <a:gd name="T15" fmla="*/ 460 h 509"/>
              <a:gd name="T16" fmla="*/ 1381 w 1450"/>
              <a:gd name="T17" fmla="*/ 451 h 509"/>
              <a:gd name="T18" fmla="*/ 1391 w 1450"/>
              <a:gd name="T19" fmla="*/ 422 h 509"/>
              <a:gd name="T20" fmla="*/ 1353 w 1450"/>
              <a:gd name="T21" fmla="*/ 288 h 509"/>
              <a:gd name="T22" fmla="*/ 1295 w 1450"/>
              <a:gd name="T23" fmla="*/ 278 h 509"/>
              <a:gd name="T24" fmla="*/ 1190 w 1450"/>
              <a:gd name="T25" fmla="*/ 211 h 509"/>
              <a:gd name="T26" fmla="*/ 1036 w 1450"/>
              <a:gd name="T27" fmla="*/ 96 h 509"/>
              <a:gd name="T28" fmla="*/ 844 w 1450"/>
              <a:gd name="T29" fmla="*/ 57 h 509"/>
              <a:gd name="T30" fmla="*/ 844 w 1450"/>
              <a:gd name="T31" fmla="*/ 57 h 509"/>
              <a:gd name="T32" fmla="*/ 720 w 1450"/>
              <a:gd name="T33" fmla="*/ 57 h 509"/>
              <a:gd name="T34" fmla="*/ 700 w 1450"/>
              <a:gd name="T35" fmla="*/ 57 h 509"/>
              <a:gd name="T36" fmla="*/ 96 w 1450"/>
              <a:gd name="T37" fmla="*/ 57 h 509"/>
              <a:gd name="T38" fmla="*/ 77 w 1450"/>
              <a:gd name="T39" fmla="*/ 77 h 509"/>
              <a:gd name="T40" fmla="*/ 77 w 1450"/>
              <a:gd name="T41" fmla="*/ 86 h 509"/>
              <a:gd name="T42" fmla="*/ 48 w 1450"/>
              <a:gd name="T43" fmla="*/ 422 h 509"/>
              <a:gd name="T44" fmla="*/ 77 w 1450"/>
              <a:gd name="T45" fmla="*/ 451 h 509"/>
              <a:gd name="T46" fmla="*/ 154 w 1450"/>
              <a:gd name="T47" fmla="*/ 451 h 509"/>
              <a:gd name="T48" fmla="*/ 182 w 1450"/>
              <a:gd name="T49" fmla="*/ 480 h 509"/>
              <a:gd name="T50" fmla="*/ 154 w 1450"/>
              <a:gd name="T51" fmla="*/ 499 h 509"/>
              <a:gd name="T52" fmla="*/ 77 w 1450"/>
              <a:gd name="T53" fmla="*/ 499 h 509"/>
              <a:gd name="T54" fmla="*/ 0 w 1450"/>
              <a:gd name="T55" fmla="*/ 422 h 509"/>
              <a:gd name="T56" fmla="*/ 0 w 1450"/>
              <a:gd name="T57" fmla="*/ 422 h 509"/>
              <a:gd name="T58" fmla="*/ 19 w 1450"/>
              <a:gd name="T59" fmla="*/ 77 h 509"/>
              <a:gd name="T60" fmla="*/ 96 w 1450"/>
              <a:gd name="T61" fmla="*/ 0 h 509"/>
              <a:gd name="T62" fmla="*/ 700 w 1450"/>
              <a:gd name="T63" fmla="*/ 0 h 509"/>
              <a:gd name="T64" fmla="*/ 720 w 1450"/>
              <a:gd name="T65" fmla="*/ 0 h 509"/>
              <a:gd name="T66" fmla="*/ 844 w 1450"/>
              <a:gd name="T67" fmla="*/ 0 h 509"/>
              <a:gd name="T68" fmla="*/ 844 w 1450"/>
              <a:gd name="T69" fmla="*/ 0 h 509"/>
              <a:gd name="T70" fmla="*/ 1065 w 1450"/>
              <a:gd name="T71" fmla="*/ 48 h 509"/>
              <a:gd name="T72" fmla="*/ 1228 w 1450"/>
              <a:gd name="T73" fmla="*/ 182 h 509"/>
              <a:gd name="T74" fmla="*/ 1305 w 1450"/>
              <a:gd name="T75" fmla="*/ 230 h 509"/>
              <a:gd name="T76" fmla="*/ 1372 w 1450"/>
              <a:gd name="T77" fmla="*/ 249 h 509"/>
              <a:gd name="T78" fmla="*/ 1449 w 1450"/>
              <a:gd name="T79" fmla="*/ 412 h 509"/>
              <a:gd name="T80" fmla="*/ 1420 w 1450"/>
              <a:gd name="T81" fmla="*/ 480 h 509"/>
              <a:gd name="T82" fmla="*/ 1362 w 1450"/>
              <a:gd name="T83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50" h="509">
                <a:moveTo>
                  <a:pt x="1362" y="508"/>
                </a:moveTo>
                <a:lnTo>
                  <a:pt x="1362" y="508"/>
                </a:lnTo>
                <a:cubicBezTo>
                  <a:pt x="1314" y="508"/>
                  <a:pt x="1314" y="508"/>
                  <a:pt x="1314" y="508"/>
                </a:cubicBezTo>
                <a:cubicBezTo>
                  <a:pt x="1305" y="508"/>
                  <a:pt x="1295" y="499"/>
                  <a:pt x="1295" y="480"/>
                </a:cubicBezTo>
                <a:cubicBezTo>
                  <a:pt x="1295" y="470"/>
                  <a:pt x="1305" y="460"/>
                  <a:pt x="1314" y="460"/>
                </a:cubicBezTo>
                <a:lnTo>
                  <a:pt x="1314" y="460"/>
                </a:lnTo>
                <a:cubicBezTo>
                  <a:pt x="1362" y="460"/>
                  <a:pt x="1362" y="460"/>
                  <a:pt x="1362" y="460"/>
                </a:cubicBezTo>
                <a:lnTo>
                  <a:pt x="1362" y="460"/>
                </a:lnTo>
                <a:cubicBezTo>
                  <a:pt x="1372" y="460"/>
                  <a:pt x="1381" y="451"/>
                  <a:pt x="1381" y="451"/>
                </a:cubicBezTo>
                <a:cubicBezTo>
                  <a:pt x="1391" y="441"/>
                  <a:pt x="1391" y="432"/>
                  <a:pt x="1391" y="422"/>
                </a:cubicBezTo>
                <a:cubicBezTo>
                  <a:pt x="1381" y="317"/>
                  <a:pt x="1362" y="297"/>
                  <a:pt x="1353" y="288"/>
                </a:cubicBezTo>
                <a:cubicBezTo>
                  <a:pt x="1324" y="278"/>
                  <a:pt x="1314" y="278"/>
                  <a:pt x="1295" y="278"/>
                </a:cubicBezTo>
                <a:cubicBezTo>
                  <a:pt x="1257" y="269"/>
                  <a:pt x="1228" y="259"/>
                  <a:pt x="1190" y="211"/>
                </a:cubicBezTo>
                <a:cubicBezTo>
                  <a:pt x="1132" y="154"/>
                  <a:pt x="1084" y="115"/>
                  <a:pt x="1036" y="96"/>
                </a:cubicBezTo>
                <a:cubicBezTo>
                  <a:pt x="988" y="67"/>
                  <a:pt x="921" y="57"/>
                  <a:pt x="844" y="57"/>
                </a:cubicBezTo>
                <a:lnTo>
                  <a:pt x="844" y="57"/>
                </a:lnTo>
                <a:cubicBezTo>
                  <a:pt x="825" y="57"/>
                  <a:pt x="758" y="57"/>
                  <a:pt x="720" y="57"/>
                </a:cubicBezTo>
                <a:cubicBezTo>
                  <a:pt x="700" y="57"/>
                  <a:pt x="700" y="57"/>
                  <a:pt x="700" y="57"/>
                </a:cubicBezTo>
                <a:cubicBezTo>
                  <a:pt x="96" y="57"/>
                  <a:pt x="96" y="57"/>
                  <a:pt x="96" y="57"/>
                </a:cubicBezTo>
                <a:cubicBezTo>
                  <a:pt x="86" y="57"/>
                  <a:pt x="77" y="67"/>
                  <a:pt x="77" y="77"/>
                </a:cubicBezTo>
                <a:cubicBezTo>
                  <a:pt x="77" y="77"/>
                  <a:pt x="77" y="77"/>
                  <a:pt x="77" y="86"/>
                </a:cubicBezTo>
                <a:cubicBezTo>
                  <a:pt x="48" y="422"/>
                  <a:pt x="48" y="422"/>
                  <a:pt x="48" y="422"/>
                </a:cubicBezTo>
                <a:cubicBezTo>
                  <a:pt x="48" y="441"/>
                  <a:pt x="57" y="451"/>
                  <a:pt x="77" y="451"/>
                </a:cubicBezTo>
                <a:cubicBezTo>
                  <a:pt x="154" y="451"/>
                  <a:pt x="154" y="451"/>
                  <a:pt x="154" y="451"/>
                </a:cubicBezTo>
                <a:cubicBezTo>
                  <a:pt x="173" y="451"/>
                  <a:pt x="182" y="460"/>
                  <a:pt x="182" y="480"/>
                </a:cubicBezTo>
                <a:cubicBezTo>
                  <a:pt x="182" y="489"/>
                  <a:pt x="173" y="499"/>
                  <a:pt x="154" y="499"/>
                </a:cubicBezTo>
                <a:cubicBezTo>
                  <a:pt x="77" y="499"/>
                  <a:pt x="77" y="499"/>
                  <a:pt x="77" y="499"/>
                </a:cubicBezTo>
                <a:cubicBezTo>
                  <a:pt x="29" y="499"/>
                  <a:pt x="0" y="470"/>
                  <a:pt x="0" y="422"/>
                </a:cubicBezTo>
                <a:lnTo>
                  <a:pt x="0" y="422"/>
                </a:lnTo>
                <a:cubicBezTo>
                  <a:pt x="19" y="77"/>
                  <a:pt x="19" y="77"/>
                  <a:pt x="19" y="77"/>
                </a:cubicBezTo>
                <a:cubicBezTo>
                  <a:pt x="19" y="38"/>
                  <a:pt x="57" y="0"/>
                  <a:pt x="96" y="0"/>
                </a:cubicBezTo>
                <a:cubicBezTo>
                  <a:pt x="700" y="0"/>
                  <a:pt x="700" y="0"/>
                  <a:pt x="700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58" y="0"/>
                  <a:pt x="825" y="0"/>
                  <a:pt x="844" y="0"/>
                </a:cubicBezTo>
                <a:lnTo>
                  <a:pt x="844" y="0"/>
                </a:lnTo>
                <a:cubicBezTo>
                  <a:pt x="931" y="0"/>
                  <a:pt x="1007" y="19"/>
                  <a:pt x="1065" y="48"/>
                </a:cubicBezTo>
                <a:cubicBezTo>
                  <a:pt x="1113" y="77"/>
                  <a:pt x="1161" y="115"/>
                  <a:pt x="1228" y="182"/>
                </a:cubicBezTo>
                <a:cubicBezTo>
                  <a:pt x="1257" y="211"/>
                  <a:pt x="1276" y="220"/>
                  <a:pt x="1305" y="230"/>
                </a:cubicBezTo>
                <a:cubicBezTo>
                  <a:pt x="1324" y="230"/>
                  <a:pt x="1343" y="230"/>
                  <a:pt x="1372" y="249"/>
                </a:cubicBezTo>
                <a:cubicBezTo>
                  <a:pt x="1410" y="259"/>
                  <a:pt x="1429" y="317"/>
                  <a:pt x="1449" y="412"/>
                </a:cubicBezTo>
                <a:cubicBezTo>
                  <a:pt x="1449" y="441"/>
                  <a:pt x="1439" y="460"/>
                  <a:pt x="1420" y="480"/>
                </a:cubicBezTo>
                <a:cubicBezTo>
                  <a:pt x="1410" y="499"/>
                  <a:pt x="1381" y="508"/>
                  <a:pt x="1362" y="5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344">
            <a:extLst>
              <a:ext uri="{FF2B5EF4-FFF2-40B4-BE49-F238E27FC236}">
                <a16:creationId xmlns:a16="http://schemas.microsoft.com/office/drawing/2014/main" id="{11935001-EA51-9C47-906F-3B057B976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070" y="10748434"/>
            <a:ext cx="291033" cy="175475"/>
          </a:xfrm>
          <a:custGeom>
            <a:avLst/>
            <a:gdLst>
              <a:gd name="T0" fmla="*/ 279 w 299"/>
              <a:gd name="T1" fmla="*/ 182 h 183"/>
              <a:gd name="T2" fmla="*/ 279 w 299"/>
              <a:gd name="T3" fmla="*/ 182 h 183"/>
              <a:gd name="T4" fmla="*/ 279 w 299"/>
              <a:gd name="T5" fmla="*/ 182 h 183"/>
              <a:gd name="T6" fmla="*/ 144 w 299"/>
              <a:gd name="T7" fmla="*/ 172 h 183"/>
              <a:gd name="T8" fmla="*/ 20 w 299"/>
              <a:gd name="T9" fmla="*/ 163 h 183"/>
              <a:gd name="T10" fmla="*/ 0 w 299"/>
              <a:gd name="T11" fmla="*/ 143 h 183"/>
              <a:gd name="T12" fmla="*/ 0 w 299"/>
              <a:gd name="T13" fmla="*/ 9 h 183"/>
              <a:gd name="T14" fmla="*/ 20 w 299"/>
              <a:gd name="T15" fmla="*/ 0 h 183"/>
              <a:gd name="T16" fmla="*/ 20 w 299"/>
              <a:gd name="T17" fmla="*/ 0 h 183"/>
              <a:gd name="T18" fmla="*/ 125 w 299"/>
              <a:gd name="T19" fmla="*/ 19 h 183"/>
              <a:gd name="T20" fmla="*/ 231 w 299"/>
              <a:gd name="T21" fmla="*/ 96 h 183"/>
              <a:gd name="T22" fmla="*/ 288 w 299"/>
              <a:gd name="T23" fmla="*/ 163 h 183"/>
              <a:gd name="T24" fmla="*/ 288 w 299"/>
              <a:gd name="T25" fmla="*/ 182 h 183"/>
              <a:gd name="T26" fmla="*/ 279 w 299"/>
              <a:gd name="T27" fmla="*/ 182 h 183"/>
              <a:gd name="T28" fmla="*/ 29 w 299"/>
              <a:gd name="T29" fmla="*/ 134 h 183"/>
              <a:gd name="T30" fmla="*/ 29 w 299"/>
              <a:gd name="T31" fmla="*/ 134 h 183"/>
              <a:gd name="T32" fmla="*/ 154 w 299"/>
              <a:gd name="T33" fmla="*/ 143 h 183"/>
              <a:gd name="T34" fmla="*/ 240 w 299"/>
              <a:gd name="T35" fmla="*/ 153 h 183"/>
              <a:gd name="T36" fmla="*/ 106 w 299"/>
              <a:gd name="T37" fmla="*/ 48 h 183"/>
              <a:gd name="T38" fmla="*/ 29 w 299"/>
              <a:gd name="T39" fmla="*/ 28 h 183"/>
              <a:gd name="T40" fmla="*/ 29 w 299"/>
              <a:gd name="T41" fmla="*/ 134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183">
                <a:moveTo>
                  <a:pt x="279" y="182"/>
                </a:moveTo>
                <a:lnTo>
                  <a:pt x="279" y="182"/>
                </a:lnTo>
                <a:lnTo>
                  <a:pt x="279" y="182"/>
                </a:lnTo>
                <a:cubicBezTo>
                  <a:pt x="240" y="182"/>
                  <a:pt x="192" y="182"/>
                  <a:pt x="144" y="172"/>
                </a:cubicBezTo>
                <a:cubicBezTo>
                  <a:pt x="96" y="172"/>
                  <a:pt x="48" y="163"/>
                  <a:pt x="20" y="163"/>
                </a:cubicBezTo>
                <a:cubicBezTo>
                  <a:pt x="10" y="163"/>
                  <a:pt x="0" y="153"/>
                  <a:pt x="0" y="143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20" y="0"/>
                </a:cubicBezTo>
                <a:lnTo>
                  <a:pt x="20" y="0"/>
                </a:lnTo>
                <a:cubicBezTo>
                  <a:pt x="58" y="0"/>
                  <a:pt x="87" y="0"/>
                  <a:pt x="125" y="19"/>
                </a:cubicBezTo>
                <a:cubicBezTo>
                  <a:pt x="164" y="38"/>
                  <a:pt x="211" y="77"/>
                  <a:pt x="231" y="96"/>
                </a:cubicBezTo>
                <a:cubicBezTo>
                  <a:pt x="240" y="105"/>
                  <a:pt x="288" y="143"/>
                  <a:pt x="288" y="163"/>
                </a:cubicBezTo>
                <a:cubicBezTo>
                  <a:pt x="298" y="172"/>
                  <a:pt x="298" y="172"/>
                  <a:pt x="288" y="182"/>
                </a:cubicBezTo>
                <a:lnTo>
                  <a:pt x="279" y="182"/>
                </a:lnTo>
                <a:close/>
                <a:moveTo>
                  <a:pt x="29" y="134"/>
                </a:moveTo>
                <a:lnTo>
                  <a:pt x="29" y="134"/>
                </a:lnTo>
                <a:cubicBezTo>
                  <a:pt x="68" y="134"/>
                  <a:pt x="106" y="134"/>
                  <a:pt x="154" y="143"/>
                </a:cubicBezTo>
                <a:cubicBezTo>
                  <a:pt x="183" y="143"/>
                  <a:pt x="211" y="153"/>
                  <a:pt x="240" y="153"/>
                </a:cubicBezTo>
                <a:cubicBezTo>
                  <a:pt x="211" y="124"/>
                  <a:pt x="154" y="77"/>
                  <a:pt x="106" y="48"/>
                </a:cubicBezTo>
                <a:cubicBezTo>
                  <a:pt x="87" y="38"/>
                  <a:pt x="58" y="28"/>
                  <a:pt x="29" y="28"/>
                </a:cubicBezTo>
                <a:lnTo>
                  <a:pt x="29" y="1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345">
            <a:extLst>
              <a:ext uri="{FF2B5EF4-FFF2-40B4-BE49-F238E27FC236}">
                <a16:creationId xmlns:a16="http://schemas.microsoft.com/office/drawing/2014/main" id="{D3CC40C4-B139-064B-B22D-E6F578912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070" y="10932469"/>
            <a:ext cx="85598" cy="38520"/>
          </a:xfrm>
          <a:custGeom>
            <a:avLst/>
            <a:gdLst>
              <a:gd name="T0" fmla="*/ 77 w 88"/>
              <a:gd name="T1" fmla="*/ 38 h 39"/>
              <a:gd name="T2" fmla="*/ 77 w 88"/>
              <a:gd name="T3" fmla="*/ 38 h 39"/>
              <a:gd name="T4" fmla="*/ 20 w 88"/>
              <a:gd name="T5" fmla="*/ 38 h 39"/>
              <a:gd name="T6" fmla="*/ 0 w 88"/>
              <a:gd name="T7" fmla="*/ 19 h 39"/>
              <a:gd name="T8" fmla="*/ 20 w 88"/>
              <a:gd name="T9" fmla="*/ 0 h 39"/>
              <a:gd name="T10" fmla="*/ 77 w 88"/>
              <a:gd name="T11" fmla="*/ 0 h 39"/>
              <a:gd name="T12" fmla="*/ 87 w 88"/>
              <a:gd name="T13" fmla="*/ 19 h 39"/>
              <a:gd name="T14" fmla="*/ 77 w 88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39">
                <a:moveTo>
                  <a:pt x="77" y="38"/>
                </a:moveTo>
                <a:lnTo>
                  <a:pt x="77" y="38"/>
                </a:lnTo>
                <a:cubicBezTo>
                  <a:pt x="20" y="38"/>
                  <a:pt x="20" y="38"/>
                  <a:pt x="20" y="38"/>
                </a:cubicBezTo>
                <a:cubicBezTo>
                  <a:pt x="10" y="38"/>
                  <a:pt x="0" y="28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7" y="0"/>
                  <a:pt x="87" y="9"/>
                  <a:pt x="87" y="19"/>
                </a:cubicBezTo>
                <a:cubicBezTo>
                  <a:pt x="87" y="28"/>
                  <a:pt x="87" y="38"/>
                  <a:pt x="77" y="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346">
            <a:extLst>
              <a:ext uri="{FF2B5EF4-FFF2-40B4-BE49-F238E27FC236}">
                <a16:creationId xmlns:a16="http://schemas.microsoft.com/office/drawing/2014/main" id="{1636ABB7-7794-9544-9064-7AB83EA43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5667" y="11026627"/>
            <a:ext cx="205435" cy="213995"/>
          </a:xfrm>
          <a:custGeom>
            <a:avLst/>
            <a:gdLst>
              <a:gd name="T0" fmla="*/ 105 w 212"/>
              <a:gd name="T1" fmla="*/ 221 h 222"/>
              <a:gd name="T2" fmla="*/ 105 w 212"/>
              <a:gd name="T3" fmla="*/ 221 h 222"/>
              <a:gd name="T4" fmla="*/ 0 w 212"/>
              <a:gd name="T5" fmla="*/ 116 h 222"/>
              <a:gd name="T6" fmla="*/ 105 w 212"/>
              <a:gd name="T7" fmla="*/ 0 h 222"/>
              <a:gd name="T8" fmla="*/ 211 w 212"/>
              <a:gd name="T9" fmla="*/ 116 h 222"/>
              <a:gd name="T10" fmla="*/ 105 w 212"/>
              <a:gd name="T11" fmla="*/ 221 h 222"/>
              <a:gd name="T12" fmla="*/ 105 w 212"/>
              <a:gd name="T13" fmla="*/ 58 h 222"/>
              <a:gd name="T14" fmla="*/ 105 w 212"/>
              <a:gd name="T15" fmla="*/ 58 h 222"/>
              <a:gd name="T16" fmla="*/ 48 w 212"/>
              <a:gd name="T17" fmla="*/ 116 h 222"/>
              <a:gd name="T18" fmla="*/ 105 w 212"/>
              <a:gd name="T19" fmla="*/ 173 h 222"/>
              <a:gd name="T20" fmla="*/ 163 w 212"/>
              <a:gd name="T21" fmla="*/ 116 h 222"/>
              <a:gd name="T22" fmla="*/ 105 w 212"/>
              <a:gd name="T23" fmla="*/ 58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" h="222">
                <a:moveTo>
                  <a:pt x="105" y="221"/>
                </a:moveTo>
                <a:lnTo>
                  <a:pt x="105" y="221"/>
                </a:lnTo>
                <a:cubicBezTo>
                  <a:pt x="48" y="221"/>
                  <a:pt x="0" y="173"/>
                  <a:pt x="0" y="116"/>
                </a:cubicBezTo>
                <a:cubicBezTo>
                  <a:pt x="0" y="58"/>
                  <a:pt x="48" y="0"/>
                  <a:pt x="105" y="0"/>
                </a:cubicBezTo>
                <a:cubicBezTo>
                  <a:pt x="163" y="0"/>
                  <a:pt x="211" y="58"/>
                  <a:pt x="211" y="116"/>
                </a:cubicBezTo>
                <a:cubicBezTo>
                  <a:pt x="211" y="173"/>
                  <a:pt x="163" y="221"/>
                  <a:pt x="105" y="221"/>
                </a:cubicBezTo>
                <a:close/>
                <a:moveTo>
                  <a:pt x="105" y="58"/>
                </a:moveTo>
                <a:lnTo>
                  <a:pt x="105" y="58"/>
                </a:lnTo>
                <a:cubicBezTo>
                  <a:pt x="77" y="58"/>
                  <a:pt x="48" y="77"/>
                  <a:pt x="48" y="116"/>
                </a:cubicBezTo>
                <a:cubicBezTo>
                  <a:pt x="48" y="144"/>
                  <a:pt x="77" y="173"/>
                  <a:pt x="105" y="173"/>
                </a:cubicBezTo>
                <a:cubicBezTo>
                  <a:pt x="134" y="173"/>
                  <a:pt x="163" y="144"/>
                  <a:pt x="163" y="116"/>
                </a:cubicBezTo>
                <a:cubicBezTo>
                  <a:pt x="163" y="77"/>
                  <a:pt x="134" y="58"/>
                  <a:pt x="105" y="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347">
            <a:extLst>
              <a:ext uri="{FF2B5EF4-FFF2-40B4-BE49-F238E27FC236}">
                <a16:creationId xmlns:a16="http://schemas.microsoft.com/office/drawing/2014/main" id="{21E5219F-53D1-D448-9294-CB9AE695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6806" y="11026627"/>
            <a:ext cx="205435" cy="213995"/>
          </a:xfrm>
          <a:custGeom>
            <a:avLst/>
            <a:gdLst>
              <a:gd name="T0" fmla="*/ 106 w 213"/>
              <a:gd name="T1" fmla="*/ 221 h 222"/>
              <a:gd name="T2" fmla="*/ 106 w 213"/>
              <a:gd name="T3" fmla="*/ 221 h 222"/>
              <a:gd name="T4" fmla="*/ 0 w 213"/>
              <a:gd name="T5" fmla="*/ 116 h 222"/>
              <a:gd name="T6" fmla="*/ 106 w 213"/>
              <a:gd name="T7" fmla="*/ 0 h 222"/>
              <a:gd name="T8" fmla="*/ 212 w 213"/>
              <a:gd name="T9" fmla="*/ 116 h 222"/>
              <a:gd name="T10" fmla="*/ 106 w 213"/>
              <a:gd name="T11" fmla="*/ 221 h 222"/>
              <a:gd name="T12" fmla="*/ 106 w 213"/>
              <a:gd name="T13" fmla="*/ 58 h 222"/>
              <a:gd name="T14" fmla="*/ 106 w 213"/>
              <a:gd name="T15" fmla="*/ 58 h 222"/>
              <a:gd name="T16" fmla="*/ 48 w 213"/>
              <a:gd name="T17" fmla="*/ 116 h 222"/>
              <a:gd name="T18" fmla="*/ 106 w 213"/>
              <a:gd name="T19" fmla="*/ 173 h 222"/>
              <a:gd name="T20" fmla="*/ 163 w 213"/>
              <a:gd name="T21" fmla="*/ 116 h 222"/>
              <a:gd name="T22" fmla="*/ 106 w 213"/>
              <a:gd name="T23" fmla="*/ 58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3" h="222">
                <a:moveTo>
                  <a:pt x="106" y="221"/>
                </a:moveTo>
                <a:lnTo>
                  <a:pt x="106" y="221"/>
                </a:lnTo>
                <a:cubicBezTo>
                  <a:pt x="48" y="221"/>
                  <a:pt x="0" y="173"/>
                  <a:pt x="0" y="116"/>
                </a:cubicBezTo>
                <a:cubicBezTo>
                  <a:pt x="0" y="58"/>
                  <a:pt x="48" y="0"/>
                  <a:pt x="106" y="0"/>
                </a:cubicBezTo>
                <a:cubicBezTo>
                  <a:pt x="163" y="0"/>
                  <a:pt x="212" y="58"/>
                  <a:pt x="212" y="116"/>
                </a:cubicBezTo>
                <a:cubicBezTo>
                  <a:pt x="212" y="173"/>
                  <a:pt x="163" y="221"/>
                  <a:pt x="106" y="221"/>
                </a:cubicBezTo>
                <a:close/>
                <a:moveTo>
                  <a:pt x="106" y="58"/>
                </a:moveTo>
                <a:lnTo>
                  <a:pt x="106" y="58"/>
                </a:lnTo>
                <a:cubicBezTo>
                  <a:pt x="77" y="58"/>
                  <a:pt x="48" y="77"/>
                  <a:pt x="48" y="116"/>
                </a:cubicBezTo>
                <a:cubicBezTo>
                  <a:pt x="48" y="144"/>
                  <a:pt x="77" y="173"/>
                  <a:pt x="106" y="173"/>
                </a:cubicBezTo>
                <a:cubicBezTo>
                  <a:pt x="144" y="173"/>
                  <a:pt x="163" y="144"/>
                  <a:pt x="163" y="116"/>
                </a:cubicBezTo>
                <a:cubicBezTo>
                  <a:pt x="163" y="77"/>
                  <a:pt x="144" y="58"/>
                  <a:pt x="106" y="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348">
            <a:extLst>
              <a:ext uri="{FF2B5EF4-FFF2-40B4-BE49-F238E27FC236}">
                <a16:creationId xmlns:a16="http://schemas.microsoft.com/office/drawing/2014/main" id="{6B23F9FF-B46C-CF43-A11F-1AB89168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9663" y="11056587"/>
            <a:ext cx="141235" cy="38518"/>
          </a:xfrm>
          <a:custGeom>
            <a:avLst/>
            <a:gdLst>
              <a:gd name="T0" fmla="*/ 125 w 145"/>
              <a:gd name="T1" fmla="*/ 39 h 40"/>
              <a:gd name="T2" fmla="*/ 125 w 145"/>
              <a:gd name="T3" fmla="*/ 39 h 40"/>
              <a:gd name="T4" fmla="*/ 125 w 145"/>
              <a:gd name="T5" fmla="*/ 39 h 40"/>
              <a:gd name="T6" fmla="*/ 20 w 145"/>
              <a:gd name="T7" fmla="*/ 39 h 40"/>
              <a:gd name="T8" fmla="*/ 0 w 145"/>
              <a:gd name="T9" fmla="*/ 19 h 40"/>
              <a:gd name="T10" fmla="*/ 20 w 145"/>
              <a:gd name="T11" fmla="*/ 0 h 40"/>
              <a:gd name="T12" fmla="*/ 125 w 145"/>
              <a:gd name="T13" fmla="*/ 0 h 40"/>
              <a:gd name="T14" fmla="*/ 144 w 145"/>
              <a:gd name="T15" fmla="*/ 19 h 40"/>
              <a:gd name="T16" fmla="*/ 125 w 145"/>
              <a:gd name="T17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40">
                <a:moveTo>
                  <a:pt x="125" y="39"/>
                </a:moveTo>
                <a:lnTo>
                  <a:pt x="125" y="39"/>
                </a:lnTo>
                <a:lnTo>
                  <a:pt x="125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29"/>
                  <a:pt x="0" y="29"/>
                  <a:pt x="0" y="19"/>
                </a:cubicBezTo>
                <a:cubicBezTo>
                  <a:pt x="0" y="10"/>
                  <a:pt x="10" y="0"/>
                  <a:pt x="20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5" y="0"/>
                  <a:pt x="144" y="10"/>
                  <a:pt x="144" y="19"/>
                </a:cubicBezTo>
                <a:cubicBezTo>
                  <a:pt x="144" y="29"/>
                  <a:pt x="135" y="39"/>
                  <a:pt x="125" y="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349">
            <a:extLst>
              <a:ext uri="{FF2B5EF4-FFF2-40B4-BE49-F238E27FC236}">
                <a16:creationId xmlns:a16="http://schemas.microsoft.com/office/drawing/2014/main" id="{8CADADF7-B90A-B248-B163-D5E58088D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3640" y="11035187"/>
            <a:ext cx="594908" cy="47080"/>
          </a:xfrm>
          <a:custGeom>
            <a:avLst/>
            <a:gdLst>
              <a:gd name="T0" fmla="*/ 595 w 615"/>
              <a:gd name="T1" fmla="*/ 48 h 49"/>
              <a:gd name="T2" fmla="*/ 595 w 615"/>
              <a:gd name="T3" fmla="*/ 48 h 49"/>
              <a:gd name="T4" fmla="*/ 595 w 615"/>
              <a:gd name="T5" fmla="*/ 48 h 49"/>
              <a:gd name="T6" fmla="*/ 19 w 615"/>
              <a:gd name="T7" fmla="*/ 29 h 49"/>
              <a:gd name="T8" fmla="*/ 0 w 615"/>
              <a:gd name="T9" fmla="*/ 10 h 49"/>
              <a:gd name="T10" fmla="*/ 19 w 615"/>
              <a:gd name="T11" fmla="*/ 0 h 49"/>
              <a:gd name="T12" fmla="*/ 19 w 615"/>
              <a:gd name="T13" fmla="*/ 0 h 49"/>
              <a:gd name="T14" fmla="*/ 595 w 615"/>
              <a:gd name="T15" fmla="*/ 10 h 49"/>
              <a:gd name="T16" fmla="*/ 614 w 615"/>
              <a:gd name="T17" fmla="*/ 29 h 49"/>
              <a:gd name="T18" fmla="*/ 595 w 615"/>
              <a:gd name="T1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5" h="49">
                <a:moveTo>
                  <a:pt x="595" y="48"/>
                </a:moveTo>
                <a:lnTo>
                  <a:pt x="595" y="48"/>
                </a:lnTo>
                <a:lnTo>
                  <a:pt x="595" y="48"/>
                </a:lnTo>
                <a:cubicBezTo>
                  <a:pt x="19" y="29"/>
                  <a:pt x="19" y="29"/>
                  <a:pt x="19" y="29"/>
                </a:cubicBezTo>
                <a:cubicBezTo>
                  <a:pt x="9" y="29"/>
                  <a:pt x="0" y="19"/>
                  <a:pt x="0" y="10"/>
                </a:cubicBezTo>
                <a:cubicBezTo>
                  <a:pt x="0" y="0"/>
                  <a:pt x="9" y="0"/>
                  <a:pt x="19" y="0"/>
                </a:cubicBezTo>
                <a:lnTo>
                  <a:pt x="19" y="0"/>
                </a:lnTo>
                <a:cubicBezTo>
                  <a:pt x="595" y="10"/>
                  <a:pt x="595" y="10"/>
                  <a:pt x="595" y="10"/>
                </a:cubicBezTo>
                <a:cubicBezTo>
                  <a:pt x="604" y="10"/>
                  <a:pt x="614" y="19"/>
                  <a:pt x="614" y="29"/>
                </a:cubicBezTo>
                <a:cubicBezTo>
                  <a:pt x="614" y="38"/>
                  <a:pt x="604" y="48"/>
                  <a:pt x="595" y="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350">
            <a:extLst>
              <a:ext uri="{FF2B5EF4-FFF2-40B4-BE49-F238E27FC236}">
                <a16:creationId xmlns:a16="http://schemas.microsoft.com/office/drawing/2014/main" id="{13C8BF2B-4F44-D142-8990-396FC588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889" y="11018067"/>
            <a:ext cx="158358" cy="38520"/>
          </a:xfrm>
          <a:custGeom>
            <a:avLst/>
            <a:gdLst>
              <a:gd name="T0" fmla="*/ 144 w 164"/>
              <a:gd name="T1" fmla="*/ 38 h 39"/>
              <a:gd name="T2" fmla="*/ 144 w 164"/>
              <a:gd name="T3" fmla="*/ 38 h 39"/>
              <a:gd name="T4" fmla="*/ 144 w 164"/>
              <a:gd name="T5" fmla="*/ 38 h 39"/>
              <a:gd name="T6" fmla="*/ 9 w 164"/>
              <a:gd name="T7" fmla="*/ 38 h 39"/>
              <a:gd name="T8" fmla="*/ 0 w 164"/>
              <a:gd name="T9" fmla="*/ 19 h 39"/>
              <a:gd name="T10" fmla="*/ 9 w 164"/>
              <a:gd name="T11" fmla="*/ 0 h 39"/>
              <a:gd name="T12" fmla="*/ 9 w 164"/>
              <a:gd name="T13" fmla="*/ 0 h 39"/>
              <a:gd name="T14" fmla="*/ 144 w 164"/>
              <a:gd name="T15" fmla="*/ 9 h 39"/>
              <a:gd name="T16" fmla="*/ 163 w 164"/>
              <a:gd name="T17" fmla="*/ 29 h 39"/>
              <a:gd name="T18" fmla="*/ 144 w 164"/>
              <a:gd name="T1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" h="39">
                <a:moveTo>
                  <a:pt x="144" y="38"/>
                </a:moveTo>
                <a:lnTo>
                  <a:pt x="144" y="38"/>
                </a:lnTo>
                <a:lnTo>
                  <a:pt x="144" y="38"/>
                </a:ln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29"/>
                  <a:pt x="0" y="19"/>
                </a:cubicBezTo>
                <a:cubicBezTo>
                  <a:pt x="0" y="9"/>
                  <a:pt x="9" y="0"/>
                  <a:pt x="9" y="0"/>
                </a:cubicBezTo>
                <a:lnTo>
                  <a:pt x="9" y="0"/>
                </a:lnTo>
                <a:cubicBezTo>
                  <a:pt x="144" y="9"/>
                  <a:pt x="144" y="9"/>
                  <a:pt x="144" y="9"/>
                </a:cubicBezTo>
                <a:cubicBezTo>
                  <a:pt x="153" y="9"/>
                  <a:pt x="163" y="19"/>
                  <a:pt x="163" y="29"/>
                </a:cubicBezTo>
                <a:cubicBezTo>
                  <a:pt x="163" y="38"/>
                  <a:pt x="153" y="38"/>
                  <a:pt x="144" y="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40BE1C-A924-7646-8376-E01A1A75748E}"/>
              </a:ext>
            </a:extLst>
          </p:cNvPr>
          <p:cNvGrpSpPr/>
          <p:nvPr/>
        </p:nvGrpSpPr>
        <p:grpSpPr>
          <a:xfrm>
            <a:off x="11496653" y="2038831"/>
            <a:ext cx="4632666" cy="1477328"/>
            <a:chOff x="11620858" y="1975048"/>
            <a:chExt cx="4632666" cy="1477328"/>
          </a:xfrm>
        </p:grpSpPr>
        <p:sp>
          <p:nvSpPr>
            <p:cNvPr id="877" name="CuadroTexto 876">
              <a:extLst>
                <a:ext uri="{FF2B5EF4-FFF2-40B4-BE49-F238E27FC236}">
                  <a16:creationId xmlns:a16="http://schemas.microsoft.com/office/drawing/2014/main" id="{41C09C91-C6BC-984E-8197-58FA174EB015}"/>
                </a:ext>
              </a:extLst>
            </p:cNvPr>
            <p:cNvSpPr txBox="1"/>
            <p:nvPr/>
          </p:nvSpPr>
          <p:spPr>
            <a:xfrm>
              <a:off x="12790792" y="197504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3BFB65-BC08-2B4E-AA60-94A6F62698F1}"/>
                </a:ext>
              </a:extLst>
            </p:cNvPr>
            <p:cNvSpPr/>
            <p:nvPr/>
          </p:nvSpPr>
          <p:spPr>
            <a:xfrm>
              <a:off x="11620858" y="2621379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B39634-8462-AB40-863B-22C3B481C677}"/>
              </a:ext>
            </a:extLst>
          </p:cNvPr>
          <p:cNvGrpSpPr/>
          <p:nvPr/>
        </p:nvGrpSpPr>
        <p:grpSpPr>
          <a:xfrm>
            <a:off x="11496653" y="4779724"/>
            <a:ext cx="4632666" cy="1477328"/>
            <a:chOff x="11620858" y="1975048"/>
            <a:chExt cx="4632666" cy="1477328"/>
          </a:xfrm>
        </p:grpSpPr>
        <p:sp>
          <p:nvSpPr>
            <p:cNvPr id="57" name="CuadroTexto 876">
              <a:extLst>
                <a:ext uri="{FF2B5EF4-FFF2-40B4-BE49-F238E27FC236}">
                  <a16:creationId xmlns:a16="http://schemas.microsoft.com/office/drawing/2014/main" id="{F52C8B14-254D-DA45-9A2C-C7D3D4756629}"/>
                </a:ext>
              </a:extLst>
            </p:cNvPr>
            <p:cNvSpPr txBox="1"/>
            <p:nvPr/>
          </p:nvSpPr>
          <p:spPr>
            <a:xfrm>
              <a:off x="12790792" y="197504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BFACF16-CCA1-B247-A07D-43872C907AD9}"/>
                </a:ext>
              </a:extLst>
            </p:cNvPr>
            <p:cNvSpPr/>
            <p:nvPr/>
          </p:nvSpPr>
          <p:spPr>
            <a:xfrm>
              <a:off x="11620858" y="2621379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700835-4F2D-9B46-AC44-0D6994AE20CA}"/>
              </a:ext>
            </a:extLst>
          </p:cNvPr>
          <p:cNvGrpSpPr/>
          <p:nvPr/>
        </p:nvGrpSpPr>
        <p:grpSpPr>
          <a:xfrm>
            <a:off x="11496653" y="7478587"/>
            <a:ext cx="4632666" cy="1477328"/>
            <a:chOff x="11620858" y="1975048"/>
            <a:chExt cx="4632666" cy="1477328"/>
          </a:xfrm>
        </p:grpSpPr>
        <p:sp>
          <p:nvSpPr>
            <p:cNvPr id="60" name="CuadroTexto 876">
              <a:extLst>
                <a:ext uri="{FF2B5EF4-FFF2-40B4-BE49-F238E27FC236}">
                  <a16:creationId xmlns:a16="http://schemas.microsoft.com/office/drawing/2014/main" id="{F20EE9D0-D5F9-BC4A-BA7B-8B981D9C0C10}"/>
                </a:ext>
              </a:extLst>
            </p:cNvPr>
            <p:cNvSpPr txBox="1"/>
            <p:nvPr/>
          </p:nvSpPr>
          <p:spPr>
            <a:xfrm>
              <a:off x="12790792" y="197504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CE278C-6D1A-FE48-8EA3-C2AB6DF405A1}"/>
                </a:ext>
              </a:extLst>
            </p:cNvPr>
            <p:cNvSpPr/>
            <p:nvPr/>
          </p:nvSpPr>
          <p:spPr>
            <a:xfrm>
              <a:off x="11620858" y="2621379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642892-B17E-F946-B2A6-D46C82149043}"/>
              </a:ext>
            </a:extLst>
          </p:cNvPr>
          <p:cNvGrpSpPr/>
          <p:nvPr/>
        </p:nvGrpSpPr>
        <p:grpSpPr>
          <a:xfrm>
            <a:off x="11956481" y="10157807"/>
            <a:ext cx="3713010" cy="1477328"/>
            <a:chOff x="12080686" y="1975048"/>
            <a:chExt cx="3713010" cy="1477328"/>
          </a:xfrm>
        </p:grpSpPr>
        <p:sp>
          <p:nvSpPr>
            <p:cNvPr id="63" name="CuadroTexto 876">
              <a:extLst>
                <a:ext uri="{FF2B5EF4-FFF2-40B4-BE49-F238E27FC236}">
                  <a16:creationId xmlns:a16="http://schemas.microsoft.com/office/drawing/2014/main" id="{AAF68ECF-D341-1D49-B895-9B1F45AFE1BE}"/>
                </a:ext>
              </a:extLst>
            </p:cNvPr>
            <p:cNvSpPr txBox="1"/>
            <p:nvPr/>
          </p:nvSpPr>
          <p:spPr>
            <a:xfrm>
              <a:off x="12790792" y="197504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A330B1-4478-824B-94EF-7725B98F6B32}"/>
                </a:ext>
              </a:extLst>
            </p:cNvPr>
            <p:cNvSpPr/>
            <p:nvPr/>
          </p:nvSpPr>
          <p:spPr>
            <a:xfrm>
              <a:off x="12080686" y="2621379"/>
              <a:ext cx="37130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" name="Group 71">
            <a:extLst>
              <a:ext uri="{FF2B5EF4-FFF2-40B4-BE49-F238E27FC236}">
                <a16:creationId xmlns:a16="http://schemas.microsoft.com/office/drawing/2014/main" id="{3A26F0D6-CA13-A24D-8B2E-7A0EBF3F6CB3}"/>
              </a:ext>
            </a:extLst>
          </p:cNvPr>
          <p:cNvGrpSpPr/>
          <p:nvPr/>
        </p:nvGrpSpPr>
        <p:grpSpPr>
          <a:xfrm>
            <a:off x="2056488" y="4239323"/>
            <a:ext cx="5982437" cy="4716592"/>
            <a:chOff x="2232442" y="3643574"/>
            <a:chExt cx="5982437" cy="4716592"/>
          </a:xfrm>
        </p:grpSpPr>
        <p:sp>
          <p:nvSpPr>
            <p:cNvPr id="66" name="CuadroTexto 598">
              <a:extLst>
                <a:ext uri="{FF2B5EF4-FFF2-40B4-BE49-F238E27FC236}">
                  <a16:creationId xmlns:a16="http://schemas.microsoft.com/office/drawing/2014/main" id="{BB4E201D-5D07-9D49-A0FC-B1FF0BDF8274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67" name="CuadroTexto 599">
              <a:extLst>
                <a:ext uri="{FF2B5EF4-FFF2-40B4-BE49-F238E27FC236}">
                  <a16:creationId xmlns:a16="http://schemas.microsoft.com/office/drawing/2014/main" id="{A24151EF-1ECA-294A-A34E-1FCBBEE517B9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59">
            <a:extLst>
              <a:ext uri="{FF2B5EF4-FFF2-40B4-BE49-F238E27FC236}">
                <a16:creationId xmlns:a16="http://schemas.microsoft.com/office/drawing/2014/main" id="{670C3D89-87C9-E84B-AEA3-3F2B4BD78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6" y="974724"/>
            <a:ext cx="8618537" cy="2391823"/>
          </a:xfrm>
          <a:custGeom>
            <a:avLst/>
            <a:gdLst>
              <a:gd name="T0" fmla="*/ 8211 w 9534"/>
              <a:gd name="T1" fmla="*/ 2643 h 2644"/>
              <a:gd name="T2" fmla="*/ 8211 w 9534"/>
              <a:gd name="T3" fmla="*/ 2643 h 2644"/>
              <a:gd name="T4" fmla="*/ 1322 w 9534"/>
              <a:gd name="T5" fmla="*/ 2643 h 2644"/>
              <a:gd name="T6" fmla="*/ 0 w 9534"/>
              <a:gd name="T7" fmla="*/ 1321 h 2644"/>
              <a:gd name="T8" fmla="*/ 0 w 9534"/>
              <a:gd name="T9" fmla="*/ 1321 h 2644"/>
              <a:gd name="T10" fmla="*/ 1322 w 9534"/>
              <a:gd name="T11" fmla="*/ 0 h 2644"/>
              <a:gd name="T12" fmla="*/ 8211 w 9534"/>
              <a:gd name="T13" fmla="*/ 0 h 2644"/>
              <a:gd name="T14" fmla="*/ 9533 w 9534"/>
              <a:gd name="T15" fmla="*/ 1321 h 2644"/>
              <a:gd name="T16" fmla="*/ 9533 w 9534"/>
              <a:gd name="T17" fmla="*/ 1321 h 2644"/>
              <a:gd name="T18" fmla="*/ 8211 w 9534"/>
              <a:gd name="T19" fmla="*/ 2643 h 2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34" h="2644">
                <a:moveTo>
                  <a:pt x="8211" y="2643"/>
                </a:moveTo>
                <a:lnTo>
                  <a:pt x="8211" y="2643"/>
                </a:lnTo>
                <a:cubicBezTo>
                  <a:pt x="1322" y="2643"/>
                  <a:pt x="1322" y="2643"/>
                  <a:pt x="1322" y="2643"/>
                </a:cubicBezTo>
                <a:cubicBezTo>
                  <a:pt x="585" y="2643"/>
                  <a:pt x="0" y="2058"/>
                  <a:pt x="0" y="1321"/>
                </a:cubicBezTo>
                <a:lnTo>
                  <a:pt x="0" y="1321"/>
                </a:lnTo>
                <a:cubicBezTo>
                  <a:pt x="0" y="595"/>
                  <a:pt x="585" y="0"/>
                  <a:pt x="1322" y="0"/>
                </a:cubicBezTo>
                <a:cubicBezTo>
                  <a:pt x="8211" y="0"/>
                  <a:pt x="8211" y="0"/>
                  <a:pt x="8211" y="0"/>
                </a:cubicBezTo>
                <a:cubicBezTo>
                  <a:pt x="8937" y="0"/>
                  <a:pt x="9533" y="595"/>
                  <a:pt x="9533" y="1321"/>
                </a:cubicBezTo>
                <a:lnTo>
                  <a:pt x="9533" y="1321"/>
                </a:lnTo>
                <a:cubicBezTo>
                  <a:pt x="9533" y="2058"/>
                  <a:pt x="8937" y="2643"/>
                  <a:pt x="8211" y="26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60">
            <a:extLst>
              <a:ext uri="{FF2B5EF4-FFF2-40B4-BE49-F238E27FC236}">
                <a16:creationId xmlns:a16="http://schemas.microsoft.com/office/drawing/2014/main" id="{BC0B83DC-7D7A-0140-9C0F-53E6CC58D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232" y="3398438"/>
            <a:ext cx="7590053" cy="2391823"/>
          </a:xfrm>
          <a:custGeom>
            <a:avLst/>
            <a:gdLst>
              <a:gd name="T0" fmla="*/ 7071 w 8394"/>
              <a:gd name="T1" fmla="*/ 2643 h 2644"/>
              <a:gd name="T2" fmla="*/ 7071 w 8394"/>
              <a:gd name="T3" fmla="*/ 2643 h 2644"/>
              <a:gd name="T4" fmla="*/ 1321 w 8394"/>
              <a:gd name="T5" fmla="*/ 2643 h 2644"/>
              <a:gd name="T6" fmla="*/ 0 w 8394"/>
              <a:gd name="T7" fmla="*/ 1322 h 2644"/>
              <a:gd name="T8" fmla="*/ 0 w 8394"/>
              <a:gd name="T9" fmla="*/ 1322 h 2644"/>
              <a:gd name="T10" fmla="*/ 1321 w 8394"/>
              <a:gd name="T11" fmla="*/ 0 h 2644"/>
              <a:gd name="T12" fmla="*/ 7071 w 8394"/>
              <a:gd name="T13" fmla="*/ 0 h 2644"/>
              <a:gd name="T14" fmla="*/ 8393 w 8394"/>
              <a:gd name="T15" fmla="*/ 1322 h 2644"/>
              <a:gd name="T16" fmla="*/ 8393 w 8394"/>
              <a:gd name="T17" fmla="*/ 1322 h 2644"/>
              <a:gd name="T18" fmla="*/ 7071 w 8394"/>
              <a:gd name="T19" fmla="*/ 2643 h 2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94" h="2644">
                <a:moveTo>
                  <a:pt x="7071" y="2643"/>
                </a:moveTo>
                <a:lnTo>
                  <a:pt x="7071" y="2643"/>
                </a:lnTo>
                <a:cubicBezTo>
                  <a:pt x="1321" y="2643"/>
                  <a:pt x="1321" y="2643"/>
                  <a:pt x="1321" y="2643"/>
                </a:cubicBezTo>
                <a:cubicBezTo>
                  <a:pt x="595" y="2643"/>
                  <a:pt x="0" y="2048"/>
                  <a:pt x="0" y="1322"/>
                </a:cubicBezTo>
                <a:lnTo>
                  <a:pt x="0" y="1322"/>
                </a:lnTo>
                <a:cubicBezTo>
                  <a:pt x="0" y="585"/>
                  <a:pt x="595" y="0"/>
                  <a:pt x="1321" y="0"/>
                </a:cubicBezTo>
                <a:cubicBezTo>
                  <a:pt x="7071" y="0"/>
                  <a:pt x="7071" y="0"/>
                  <a:pt x="7071" y="0"/>
                </a:cubicBezTo>
                <a:cubicBezTo>
                  <a:pt x="7807" y="0"/>
                  <a:pt x="8393" y="585"/>
                  <a:pt x="8393" y="1322"/>
                </a:cubicBezTo>
                <a:lnTo>
                  <a:pt x="8393" y="1322"/>
                </a:lnTo>
                <a:cubicBezTo>
                  <a:pt x="8393" y="2048"/>
                  <a:pt x="7807" y="2643"/>
                  <a:pt x="7071" y="26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61">
            <a:extLst>
              <a:ext uri="{FF2B5EF4-FFF2-40B4-BE49-F238E27FC236}">
                <a16:creationId xmlns:a16="http://schemas.microsoft.com/office/drawing/2014/main" id="{F14A2FB3-B14E-A74B-AA73-63F60029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854" y="5814180"/>
            <a:ext cx="6792778" cy="2387838"/>
          </a:xfrm>
          <a:custGeom>
            <a:avLst/>
            <a:gdLst>
              <a:gd name="T0" fmla="*/ 6193 w 7516"/>
              <a:gd name="T1" fmla="*/ 2642 h 2643"/>
              <a:gd name="T2" fmla="*/ 6193 w 7516"/>
              <a:gd name="T3" fmla="*/ 2642 h 2643"/>
              <a:gd name="T4" fmla="*/ 1321 w 7516"/>
              <a:gd name="T5" fmla="*/ 2642 h 2643"/>
              <a:gd name="T6" fmla="*/ 0 w 7516"/>
              <a:gd name="T7" fmla="*/ 1321 h 2643"/>
              <a:gd name="T8" fmla="*/ 0 w 7516"/>
              <a:gd name="T9" fmla="*/ 1321 h 2643"/>
              <a:gd name="T10" fmla="*/ 1321 w 7516"/>
              <a:gd name="T11" fmla="*/ 0 h 2643"/>
              <a:gd name="T12" fmla="*/ 6193 w 7516"/>
              <a:gd name="T13" fmla="*/ 0 h 2643"/>
              <a:gd name="T14" fmla="*/ 7515 w 7516"/>
              <a:gd name="T15" fmla="*/ 1321 h 2643"/>
              <a:gd name="T16" fmla="*/ 7515 w 7516"/>
              <a:gd name="T17" fmla="*/ 1321 h 2643"/>
              <a:gd name="T18" fmla="*/ 6193 w 7516"/>
              <a:gd name="T19" fmla="*/ 2642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16" h="2643">
                <a:moveTo>
                  <a:pt x="6193" y="2642"/>
                </a:moveTo>
                <a:lnTo>
                  <a:pt x="6193" y="2642"/>
                </a:lnTo>
                <a:cubicBezTo>
                  <a:pt x="1321" y="2642"/>
                  <a:pt x="1321" y="2642"/>
                  <a:pt x="1321" y="2642"/>
                </a:cubicBezTo>
                <a:cubicBezTo>
                  <a:pt x="595" y="2642"/>
                  <a:pt x="0" y="2057"/>
                  <a:pt x="0" y="1321"/>
                </a:cubicBezTo>
                <a:lnTo>
                  <a:pt x="0" y="1321"/>
                </a:lnTo>
                <a:cubicBezTo>
                  <a:pt x="0" y="595"/>
                  <a:pt x="595" y="0"/>
                  <a:pt x="1321" y="0"/>
                </a:cubicBezTo>
                <a:cubicBezTo>
                  <a:pt x="6193" y="0"/>
                  <a:pt x="6193" y="0"/>
                  <a:pt x="6193" y="0"/>
                </a:cubicBezTo>
                <a:cubicBezTo>
                  <a:pt x="6920" y="0"/>
                  <a:pt x="7515" y="595"/>
                  <a:pt x="7515" y="1321"/>
                </a:cubicBezTo>
                <a:lnTo>
                  <a:pt x="7515" y="1321"/>
                </a:lnTo>
                <a:cubicBezTo>
                  <a:pt x="7515" y="2057"/>
                  <a:pt x="6920" y="2642"/>
                  <a:pt x="6193" y="26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62">
            <a:extLst>
              <a:ext uri="{FF2B5EF4-FFF2-40B4-BE49-F238E27FC236}">
                <a16:creationId xmlns:a16="http://schemas.microsoft.com/office/drawing/2014/main" id="{CBBD1CB1-664B-7948-89CD-B4ED72C9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791" y="8202018"/>
            <a:ext cx="6174892" cy="2391823"/>
          </a:xfrm>
          <a:custGeom>
            <a:avLst/>
            <a:gdLst>
              <a:gd name="T0" fmla="*/ 5507 w 6830"/>
              <a:gd name="T1" fmla="*/ 2643 h 2644"/>
              <a:gd name="T2" fmla="*/ 5507 w 6830"/>
              <a:gd name="T3" fmla="*/ 2643 h 2644"/>
              <a:gd name="T4" fmla="*/ 1321 w 6830"/>
              <a:gd name="T5" fmla="*/ 2643 h 2644"/>
              <a:gd name="T6" fmla="*/ 0 w 6830"/>
              <a:gd name="T7" fmla="*/ 1322 h 2644"/>
              <a:gd name="T8" fmla="*/ 0 w 6830"/>
              <a:gd name="T9" fmla="*/ 1322 h 2644"/>
              <a:gd name="T10" fmla="*/ 1321 w 6830"/>
              <a:gd name="T11" fmla="*/ 0 h 2644"/>
              <a:gd name="T12" fmla="*/ 5507 w 6830"/>
              <a:gd name="T13" fmla="*/ 0 h 2644"/>
              <a:gd name="T14" fmla="*/ 6829 w 6830"/>
              <a:gd name="T15" fmla="*/ 1322 h 2644"/>
              <a:gd name="T16" fmla="*/ 6829 w 6830"/>
              <a:gd name="T17" fmla="*/ 1322 h 2644"/>
              <a:gd name="T18" fmla="*/ 5507 w 6830"/>
              <a:gd name="T19" fmla="*/ 2643 h 2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30" h="2644">
                <a:moveTo>
                  <a:pt x="5507" y="2643"/>
                </a:moveTo>
                <a:lnTo>
                  <a:pt x="5507" y="2643"/>
                </a:lnTo>
                <a:cubicBezTo>
                  <a:pt x="1321" y="2643"/>
                  <a:pt x="1321" y="2643"/>
                  <a:pt x="1321" y="2643"/>
                </a:cubicBezTo>
                <a:cubicBezTo>
                  <a:pt x="595" y="2643"/>
                  <a:pt x="0" y="2058"/>
                  <a:pt x="0" y="1322"/>
                </a:cubicBezTo>
                <a:lnTo>
                  <a:pt x="0" y="1322"/>
                </a:lnTo>
                <a:cubicBezTo>
                  <a:pt x="0" y="595"/>
                  <a:pt x="595" y="0"/>
                  <a:pt x="1321" y="0"/>
                </a:cubicBezTo>
                <a:cubicBezTo>
                  <a:pt x="5507" y="0"/>
                  <a:pt x="5507" y="0"/>
                  <a:pt x="5507" y="0"/>
                </a:cubicBezTo>
                <a:cubicBezTo>
                  <a:pt x="6234" y="0"/>
                  <a:pt x="6829" y="595"/>
                  <a:pt x="6829" y="1322"/>
                </a:cubicBezTo>
                <a:lnTo>
                  <a:pt x="6829" y="1322"/>
                </a:lnTo>
                <a:cubicBezTo>
                  <a:pt x="6829" y="2058"/>
                  <a:pt x="6234" y="2643"/>
                  <a:pt x="5507" y="26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63">
            <a:extLst>
              <a:ext uri="{FF2B5EF4-FFF2-40B4-BE49-F238E27FC236}">
                <a16:creationId xmlns:a16="http://schemas.microsoft.com/office/drawing/2014/main" id="{A2B8B692-6B32-6E4C-B056-A23DE341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217" y="10593842"/>
            <a:ext cx="4652095" cy="2391823"/>
          </a:xfrm>
          <a:custGeom>
            <a:avLst/>
            <a:gdLst>
              <a:gd name="T0" fmla="*/ 3823 w 5146"/>
              <a:gd name="T1" fmla="*/ 2643 h 2644"/>
              <a:gd name="T2" fmla="*/ 3823 w 5146"/>
              <a:gd name="T3" fmla="*/ 2643 h 2644"/>
              <a:gd name="T4" fmla="*/ 1321 w 5146"/>
              <a:gd name="T5" fmla="*/ 2643 h 2644"/>
              <a:gd name="T6" fmla="*/ 0 w 5146"/>
              <a:gd name="T7" fmla="*/ 1321 h 2644"/>
              <a:gd name="T8" fmla="*/ 0 w 5146"/>
              <a:gd name="T9" fmla="*/ 1321 h 2644"/>
              <a:gd name="T10" fmla="*/ 1321 w 5146"/>
              <a:gd name="T11" fmla="*/ 0 h 2644"/>
              <a:gd name="T12" fmla="*/ 3823 w 5146"/>
              <a:gd name="T13" fmla="*/ 0 h 2644"/>
              <a:gd name="T14" fmla="*/ 5145 w 5146"/>
              <a:gd name="T15" fmla="*/ 1321 h 2644"/>
              <a:gd name="T16" fmla="*/ 5145 w 5146"/>
              <a:gd name="T17" fmla="*/ 1321 h 2644"/>
              <a:gd name="T18" fmla="*/ 3823 w 5146"/>
              <a:gd name="T19" fmla="*/ 2643 h 2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46" h="2644">
                <a:moveTo>
                  <a:pt x="3823" y="2643"/>
                </a:moveTo>
                <a:lnTo>
                  <a:pt x="3823" y="2643"/>
                </a:lnTo>
                <a:cubicBezTo>
                  <a:pt x="1321" y="2643"/>
                  <a:pt x="1321" y="2643"/>
                  <a:pt x="1321" y="2643"/>
                </a:cubicBezTo>
                <a:cubicBezTo>
                  <a:pt x="595" y="2643"/>
                  <a:pt x="0" y="2047"/>
                  <a:pt x="0" y="1321"/>
                </a:cubicBezTo>
                <a:lnTo>
                  <a:pt x="0" y="1321"/>
                </a:lnTo>
                <a:cubicBezTo>
                  <a:pt x="0" y="585"/>
                  <a:pt x="595" y="0"/>
                  <a:pt x="1321" y="0"/>
                </a:cubicBezTo>
                <a:cubicBezTo>
                  <a:pt x="3823" y="0"/>
                  <a:pt x="3823" y="0"/>
                  <a:pt x="3823" y="0"/>
                </a:cubicBezTo>
                <a:cubicBezTo>
                  <a:pt x="4559" y="0"/>
                  <a:pt x="5145" y="585"/>
                  <a:pt x="5145" y="1321"/>
                </a:cubicBezTo>
                <a:lnTo>
                  <a:pt x="5145" y="1321"/>
                </a:lnTo>
                <a:cubicBezTo>
                  <a:pt x="5145" y="2047"/>
                  <a:pt x="4559" y="2643"/>
                  <a:pt x="3823" y="26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321">
            <a:extLst>
              <a:ext uri="{FF2B5EF4-FFF2-40B4-BE49-F238E27FC236}">
                <a16:creationId xmlns:a16="http://schemas.microsoft.com/office/drawing/2014/main" id="{7D84EDA2-7346-E84C-8D20-C3763D0EA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722" y="1720177"/>
            <a:ext cx="1020511" cy="777341"/>
          </a:xfrm>
          <a:custGeom>
            <a:avLst/>
            <a:gdLst>
              <a:gd name="T0" fmla="*/ 1029 w 1130"/>
              <a:gd name="T1" fmla="*/ 858 h 859"/>
              <a:gd name="T2" fmla="*/ 1029 w 1130"/>
              <a:gd name="T3" fmla="*/ 858 h 859"/>
              <a:gd name="T4" fmla="*/ 91 w 1130"/>
              <a:gd name="T5" fmla="*/ 858 h 859"/>
              <a:gd name="T6" fmla="*/ 0 w 1130"/>
              <a:gd name="T7" fmla="*/ 767 h 859"/>
              <a:gd name="T8" fmla="*/ 0 w 1130"/>
              <a:gd name="T9" fmla="*/ 101 h 859"/>
              <a:gd name="T10" fmla="*/ 91 w 1130"/>
              <a:gd name="T11" fmla="*/ 0 h 859"/>
              <a:gd name="T12" fmla="*/ 1029 w 1130"/>
              <a:gd name="T13" fmla="*/ 0 h 859"/>
              <a:gd name="T14" fmla="*/ 1129 w 1130"/>
              <a:gd name="T15" fmla="*/ 101 h 859"/>
              <a:gd name="T16" fmla="*/ 1129 w 1130"/>
              <a:gd name="T17" fmla="*/ 767 h 859"/>
              <a:gd name="T18" fmla="*/ 1029 w 1130"/>
              <a:gd name="T19" fmla="*/ 858 h 859"/>
              <a:gd name="T20" fmla="*/ 91 w 1130"/>
              <a:gd name="T21" fmla="*/ 71 h 859"/>
              <a:gd name="T22" fmla="*/ 91 w 1130"/>
              <a:gd name="T23" fmla="*/ 71 h 859"/>
              <a:gd name="T24" fmla="*/ 60 w 1130"/>
              <a:gd name="T25" fmla="*/ 101 h 859"/>
              <a:gd name="T26" fmla="*/ 60 w 1130"/>
              <a:gd name="T27" fmla="*/ 767 h 859"/>
              <a:gd name="T28" fmla="*/ 91 w 1130"/>
              <a:gd name="T29" fmla="*/ 797 h 859"/>
              <a:gd name="T30" fmla="*/ 1029 w 1130"/>
              <a:gd name="T31" fmla="*/ 797 h 859"/>
              <a:gd name="T32" fmla="*/ 1059 w 1130"/>
              <a:gd name="T33" fmla="*/ 767 h 859"/>
              <a:gd name="T34" fmla="*/ 1059 w 1130"/>
              <a:gd name="T35" fmla="*/ 101 h 859"/>
              <a:gd name="T36" fmla="*/ 1029 w 1130"/>
              <a:gd name="T37" fmla="*/ 71 h 859"/>
              <a:gd name="T38" fmla="*/ 91 w 1130"/>
              <a:gd name="T39" fmla="*/ 71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30" h="859">
                <a:moveTo>
                  <a:pt x="1029" y="858"/>
                </a:moveTo>
                <a:lnTo>
                  <a:pt x="1029" y="858"/>
                </a:lnTo>
                <a:cubicBezTo>
                  <a:pt x="91" y="858"/>
                  <a:pt x="91" y="858"/>
                  <a:pt x="91" y="858"/>
                </a:cubicBezTo>
                <a:cubicBezTo>
                  <a:pt x="40" y="858"/>
                  <a:pt x="0" y="817"/>
                  <a:pt x="0" y="767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0"/>
                  <a:pt x="40" y="0"/>
                  <a:pt x="91" y="0"/>
                </a:cubicBezTo>
                <a:cubicBezTo>
                  <a:pt x="1029" y="0"/>
                  <a:pt x="1029" y="0"/>
                  <a:pt x="1029" y="0"/>
                </a:cubicBezTo>
                <a:cubicBezTo>
                  <a:pt x="1089" y="0"/>
                  <a:pt x="1129" y="40"/>
                  <a:pt x="1129" y="101"/>
                </a:cubicBezTo>
                <a:cubicBezTo>
                  <a:pt x="1129" y="767"/>
                  <a:pt x="1129" y="767"/>
                  <a:pt x="1129" y="767"/>
                </a:cubicBezTo>
                <a:cubicBezTo>
                  <a:pt x="1129" y="817"/>
                  <a:pt x="1089" y="858"/>
                  <a:pt x="1029" y="858"/>
                </a:cubicBezTo>
                <a:close/>
                <a:moveTo>
                  <a:pt x="91" y="71"/>
                </a:moveTo>
                <a:lnTo>
                  <a:pt x="91" y="71"/>
                </a:lnTo>
                <a:cubicBezTo>
                  <a:pt x="80" y="71"/>
                  <a:pt x="60" y="81"/>
                  <a:pt x="60" y="101"/>
                </a:cubicBezTo>
                <a:cubicBezTo>
                  <a:pt x="60" y="767"/>
                  <a:pt x="60" y="767"/>
                  <a:pt x="60" y="767"/>
                </a:cubicBezTo>
                <a:cubicBezTo>
                  <a:pt x="60" y="787"/>
                  <a:pt x="80" y="797"/>
                  <a:pt x="91" y="797"/>
                </a:cubicBezTo>
                <a:cubicBezTo>
                  <a:pt x="1029" y="797"/>
                  <a:pt x="1029" y="797"/>
                  <a:pt x="1029" y="797"/>
                </a:cubicBezTo>
                <a:cubicBezTo>
                  <a:pt x="1049" y="797"/>
                  <a:pt x="1059" y="787"/>
                  <a:pt x="1059" y="767"/>
                </a:cubicBezTo>
                <a:cubicBezTo>
                  <a:pt x="1059" y="101"/>
                  <a:pt x="1059" y="101"/>
                  <a:pt x="1059" y="101"/>
                </a:cubicBezTo>
                <a:cubicBezTo>
                  <a:pt x="1059" y="81"/>
                  <a:pt x="1049" y="71"/>
                  <a:pt x="1029" y="71"/>
                </a:cubicBezTo>
                <a:lnTo>
                  <a:pt x="91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322">
            <a:extLst>
              <a:ext uri="{FF2B5EF4-FFF2-40B4-BE49-F238E27FC236}">
                <a16:creationId xmlns:a16="http://schemas.microsoft.com/office/drawing/2014/main" id="{C5176D4F-917F-DC46-817E-472310DB6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130" y="1600586"/>
            <a:ext cx="1259694" cy="1020511"/>
          </a:xfrm>
          <a:custGeom>
            <a:avLst/>
            <a:gdLst>
              <a:gd name="T0" fmla="*/ 1291 w 1393"/>
              <a:gd name="T1" fmla="*/ 1130 h 1131"/>
              <a:gd name="T2" fmla="*/ 1291 w 1393"/>
              <a:gd name="T3" fmla="*/ 1130 h 1131"/>
              <a:gd name="T4" fmla="*/ 90 w 1393"/>
              <a:gd name="T5" fmla="*/ 1130 h 1131"/>
              <a:gd name="T6" fmla="*/ 0 w 1393"/>
              <a:gd name="T7" fmla="*/ 1029 h 1131"/>
              <a:gd name="T8" fmla="*/ 0 w 1393"/>
              <a:gd name="T9" fmla="*/ 91 h 1131"/>
              <a:gd name="T10" fmla="*/ 90 w 1393"/>
              <a:gd name="T11" fmla="*/ 0 h 1131"/>
              <a:gd name="T12" fmla="*/ 1291 w 1393"/>
              <a:gd name="T13" fmla="*/ 0 h 1131"/>
              <a:gd name="T14" fmla="*/ 1392 w 1393"/>
              <a:gd name="T15" fmla="*/ 91 h 1131"/>
              <a:gd name="T16" fmla="*/ 1392 w 1393"/>
              <a:gd name="T17" fmla="*/ 1029 h 1131"/>
              <a:gd name="T18" fmla="*/ 1291 w 1393"/>
              <a:gd name="T19" fmla="*/ 1130 h 1131"/>
              <a:gd name="T20" fmla="*/ 90 w 1393"/>
              <a:gd name="T21" fmla="*/ 61 h 1131"/>
              <a:gd name="T22" fmla="*/ 90 w 1393"/>
              <a:gd name="T23" fmla="*/ 61 h 1131"/>
              <a:gd name="T24" fmla="*/ 60 w 1393"/>
              <a:gd name="T25" fmla="*/ 91 h 1131"/>
              <a:gd name="T26" fmla="*/ 60 w 1393"/>
              <a:gd name="T27" fmla="*/ 1029 h 1131"/>
              <a:gd name="T28" fmla="*/ 90 w 1393"/>
              <a:gd name="T29" fmla="*/ 1059 h 1131"/>
              <a:gd name="T30" fmla="*/ 1291 w 1393"/>
              <a:gd name="T31" fmla="*/ 1059 h 1131"/>
              <a:gd name="T32" fmla="*/ 1321 w 1393"/>
              <a:gd name="T33" fmla="*/ 1029 h 1131"/>
              <a:gd name="T34" fmla="*/ 1321 w 1393"/>
              <a:gd name="T35" fmla="*/ 91 h 1131"/>
              <a:gd name="T36" fmla="*/ 1291 w 1393"/>
              <a:gd name="T37" fmla="*/ 61 h 1131"/>
              <a:gd name="T38" fmla="*/ 90 w 1393"/>
              <a:gd name="T39" fmla="*/ 6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93" h="1131">
                <a:moveTo>
                  <a:pt x="1291" y="1130"/>
                </a:moveTo>
                <a:lnTo>
                  <a:pt x="1291" y="1130"/>
                </a:lnTo>
                <a:cubicBezTo>
                  <a:pt x="90" y="1130"/>
                  <a:pt x="90" y="1130"/>
                  <a:pt x="90" y="1130"/>
                </a:cubicBezTo>
                <a:cubicBezTo>
                  <a:pt x="40" y="1130"/>
                  <a:pt x="0" y="1079"/>
                  <a:pt x="0" y="102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0"/>
                  <a:pt x="40" y="0"/>
                  <a:pt x="90" y="0"/>
                </a:cubicBezTo>
                <a:cubicBezTo>
                  <a:pt x="1291" y="0"/>
                  <a:pt x="1291" y="0"/>
                  <a:pt x="1291" y="0"/>
                </a:cubicBezTo>
                <a:cubicBezTo>
                  <a:pt x="1341" y="0"/>
                  <a:pt x="1392" y="40"/>
                  <a:pt x="1392" y="91"/>
                </a:cubicBezTo>
                <a:cubicBezTo>
                  <a:pt x="1392" y="1029"/>
                  <a:pt x="1392" y="1029"/>
                  <a:pt x="1392" y="1029"/>
                </a:cubicBezTo>
                <a:cubicBezTo>
                  <a:pt x="1392" y="1079"/>
                  <a:pt x="1341" y="1130"/>
                  <a:pt x="1291" y="1130"/>
                </a:cubicBezTo>
                <a:close/>
                <a:moveTo>
                  <a:pt x="90" y="61"/>
                </a:moveTo>
                <a:lnTo>
                  <a:pt x="90" y="61"/>
                </a:lnTo>
                <a:cubicBezTo>
                  <a:pt x="80" y="61"/>
                  <a:pt x="60" y="81"/>
                  <a:pt x="60" y="91"/>
                </a:cubicBezTo>
                <a:cubicBezTo>
                  <a:pt x="60" y="1029"/>
                  <a:pt x="60" y="1029"/>
                  <a:pt x="60" y="1029"/>
                </a:cubicBezTo>
                <a:cubicBezTo>
                  <a:pt x="60" y="1049"/>
                  <a:pt x="80" y="1059"/>
                  <a:pt x="90" y="1059"/>
                </a:cubicBezTo>
                <a:cubicBezTo>
                  <a:pt x="1291" y="1059"/>
                  <a:pt x="1291" y="1059"/>
                  <a:pt x="1291" y="1059"/>
                </a:cubicBezTo>
                <a:cubicBezTo>
                  <a:pt x="1311" y="1059"/>
                  <a:pt x="1321" y="1049"/>
                  <a:pt x="1321" y="1029"/>
                </a:cubicBezTo>
                <a:cubicBezTo>
                  <a:pt x="1321" y="91"/>
                  <a:pt x="1321" y="91"/>
                  <a:pt x="1321" y="91"/>
                </a:cubicBezTo>
                <a:cubicBezTo>
                  <a:pt x="1321" y="81"/>
                  <a:pt x="1311" y="61"/>
                  <a:pt x="1291" y="61"/>
                </a:cubicBezTo>
                <a:lnTo>
                  <a:pt x="9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323">
            <a:extLst>
              <a:ext uri="{FF2B5EF4-FFF2-40B4-BE49-F238E27FC236}">
                <a16:creationId xmlns:a16="http://schemas.microsoft.com/office/drawing/2014/main" id="{FA3A8A97-8EED-A445-AFC5-33602CB34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728" y="2023141"/>
            <a:ext cx="175400" cy="183373"/>
          </a:xfrm>
          <a:custGeom>
            <a:avLst/>
            <a:gdLst>
              <a:gd name="T0" fmla="*/ 101 w 193"/>
              <a:gd name="T1" fmla="*/ 202 h 203"/>
              <a:gd name="T2" fmla="*/ 101 w 193"/>
              <a:gd name="T3" fmla="*/ 202 h 203"/>
              <a:gd name="T4" fmla="*/ 0 w 193"/>
              <a:gd name="T5" fmla="*/ 101 h 203"/>
              <a:gd name="T6" fmla="*/ 101 w 193"/>
              <a:gd name="T7" fmla="*/ 0 h 203"/>
              <a:gd name="T8" fmla="*/ 192 w 193"/>
              <a:gd name="T9" fmla="*/ 101 h 203"/>
              <a:gd name="T10" fmla="*/ 101 w 193"/>
              <a:gd name="T11" fmla="*/ 202 h 203"/>
              <a:gd name="T12" fmla="*/ 101 w 193"/>
              <a:gd name="T13" fmla="*/ 70 h 203"/>
              <a:gd name="T14" fmla="*/ 101 w 193"/>
              <a:gd name="T15" fmla="*/ 70 h 203"/>
              <a:gd name="T16" fmla="*/ 61 w 193"/>
              <a:gd name="T17" fmla="*/ 101 h 203"/>
              <a:gd name="T18" fmla="*/ 101 w 193"/>
              <a:gd name="T19" fmla="*/ 141 h 203"/>
              <a:gd name="T20" fmla="*/ 132 w 193"/>
              <a:gd name="T21" fmla="*/ 101 h 203"/>
              <a:gd name="T22" fmla="*/ 101 w 193"/>
              <a:gd name="T23" fmla="*/ 7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3" h="203">
                <a:moveTo>
                  <a:pt x="101" y="202"/>
                </a:moveTo>
                <a:lnTo>
                  <a:pt x="101" y="202"/>
                </a:lnTo>
                <a:cubicBezTo>
                  <a:pt x="41" y="202"/>
                  <a:pt x="0" y="161"/>
                  <a:pt x="0" y="101"/>
                </a:cubicBezTo>
                <a:cubicBezTo>
                  <a:pt x="0" y="50"/>
                  <a:pt x="41" y="0"/>
                  <a:pt x="101" y="0"/>
                </a:cubicBezTo>
                <a:cubicBezTo>
                  <a:pt x="152" y="0"/>
                  <a:pt x="192" y="50"/>
                  <a:pt x="192" y="101"/>
                </a:cubicBezTo>
                <a:cubicBezTo>
                  <a:pt x="192" y="161"/>
                  <a:pt x="152" y="202"/>
                  <a:pt x="101" y="202"/>
                </a:cubicBezTo>
                <a:close/>
                <a:moveTo>
                  <a:pt x="101" y="70"/>
                </a:moveTo>
                <a:lnTo>
                  <a:pt x="101" y="70"/>
                </a:lnTo>
                <a:cubicBezTo>
                  <a:pt x="81" y="70"/>
                  <a:pt x="61" y="81"/>
                  <a:pt x="61" y="101"/>
                </a:cubicBezTo>
                <a:cubicBezTo>
                  <a:pt x="61" y="121"/>
                  <a:pt x="81" y="141"/>
                  <a:pt x="101" y="141"/>
                </a:cubicBezTo>
                <a:cubicBezTo>
                  <a:pt x="122" y="141"/>
                  <a:pt x="132" y="121"/>
                  <a:pt x="132" y="101"/>
                </a:cubicBezTo>
                <a:cubicBezTo>
                  <a:pt x="132" y="81"/>
                  <a:pt x="122" y="70"/>
                  <a:pt x="101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324">
            <a:extLst>
              <a:ext uri="{FF2B5EF4-FFF2-40B4-BE49-F238E27FC236}">
                <a16:creationId xmlns:a16="http://schemas.microsoft.com/office/drawing/2014/main" id="{29478985-A93F-2846-9D54-46B6635AD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5" y="1839768"/>
            <a:ext cx="538159" cy="538159"/>
          </a:xfrm>
          <a:custGeom>
            <a:avLst/>
            <a:gdLst>
              <a:gd name="T0" fmla="*/ 292 w 596"/>
              <a:gd name="T1" fmla="*/ 595 h 596"/>
              <a:gd name="T2" fmla="*/ 292 w 596"/>
              <a:gd name="T3" fmla="*/ 595 h 596"/>
              <a:gd name="T4" fmla="*/ 0 w 596"/>
              <a:gd name="T5" fmla="*/ 303 h 596"/>
              <a:gd name="T6" fmla="*/ 292 w 596"/>
              <a:gd name="T7" fmla="*/ 0 h 596"/>
              <a:gd name="T8" fmla="*/ 595 w 596"/>
              <a:gd name="T9" fmla="*/ 303 h 596"/>
              <a:gd name="T10" fmla="*/ 292 w 596"/>
              <a:gd name="T11" fmla="*/ 595 h 596"/>
              <a:gd name="T12" fmla="*/ 292 w 596"/>
              <a:gd name="T13" fmla="*/ 71 h 596"/>
              <a:gd name="T14" fmla="*/ 292 w 596"/>
              <a:gd name="T15" fmla="*/ 71 h 596"/>
              <a:gd name="T16" fmla="*/ 60 w 596"/>
              <a:gd name="T17" fmla="*/ 303 h 596"/>
              <a:gd name="T18" fmla="*/ 292 w 596"/>
              <a:gd name="T19" fmla="*/ 535 h 596"/>
              <a:gd name="T20" fmla="*/ 524 w 596"/>
              <a:gd name="T21" fmla="*/ 303 h 596"/>
              <a:gd name="T22" fmla="*/ 292 w 596"/>
              <a:gd name="T23" fmla="*/ 71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6" h="596">
                <a:moveTo>
                  <a:pt x="292" y="595"/>
                </a:moveTo>
                <a:lnTo>
                  <a:pt x="292" y="595"/>
                </a:lnTo>
                <a:cubicBezTo>
                  <a:pt x="131" y="595"/>
                  <a:pt x="0" y="464"/>
                  <a:pt x="0" y="303"/>
                </a:cubicBezTo>
                <a:cubicBezTo>
                  <a:pt x="0" y="141"/>
                  <a:pt x="131" y="0"/>
                  <a:pt x="292" y="0"/>
                </a:cubicBezTo>
                <a:cubicBezTo>
                  <a:pt x="464" y="0"/>
                  <a:pt x="595" y="141"/>
                  <a:pt x="595" y="303"/>
                </a:cubicBezTo>
                <a:cubicBezTo>
                  <a:pt x="595" y="464"/>
                  <a:pt x="464" y="595"/>
                  <a:pt x="292" y="595"/>
                </a:cubicBezTo>
                <a:close/>
                <a:moveTo>
                  <a:pt x="292" y="71"/>
                </a:moveTo>
                <a:lnTo>
                  <a:pt x="292" y="71"/>
                </a:lnTo>
                <a:cubicBezTo>
                  <a:pt x="171" y="71"/>
                  <a:pt x="60" y="172"/>
                  <a:pt x="60" y="303"/>
                </a:cubicBezTo>
                <a:cubicBezTo>
                  <a:pt x="60" y="434"/>
                  <a:pt x="171" y="535"/>
                  <a:pt x="292" y="535"/>
                </a:cubicBezTo>
                <a:cubicBezTo>
                  <a:pt x="424" y="535"/>
                  <a:pt x="524" y="434"/>
                  <a:pt x="524" y="303"/>
                </a:cubicBezTo>
                <a:cubicBezTo>
                  <a:pt x="524" y="172"/>
                  <a:pt x="424" y="71"/>
                  <a:pt x="292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325">
            <a:extLst>
              <a:ext uri="{FF2B5EF4-FFF2-40B4-BE49-F238E27FC236}">
                <a16:creationId xmlns:a16="http://schemas.microsoft.com/office/drawing/2014/main" id="{594C95AC-FDA9-3648-B218-63A1EC2FC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550" y="1919495"/>
            <a:ext cx="63782" cy="91685"/>
          </a:xfrm>
          <a:custGeom>
            <a:avLst/>
            <a:gdLst>
              <a:gd name="T0" fmla="*/ 30 w 72"/>
              <a:gd name="T1" fmla="*/ 101 h 102"/>
              <a:gd name="T2" fmla="*/ 30 w 72"/>
              <a:gd name="T3" fmla="*/ 101 h 102"/>
              <a:gd name="T4" fmla="*/ 0 w 72"/>
              <a:gd name="T5" fmla="*/ 60 h 102"/>
              <a:gd name="T6" fmla="*/ 0 w 72"/>
              <a:gd name="T7" fmla="*/ 30 h 102"/>
              <a:gd name="T8" fmla="*/ 30 w 72"/>
              <a:gd name="T9" fmla="*/ 0 h 102"/>
              <a:gd name="T10" fmla="*/ 71 w 72"/>
              <a:gd name="T11" fmla="*/ 30 h 102"/>
              <a:gd name="T12" fmla="*/ 71 w 72"/>
              <a:gd name="T13" fmla="*/ 60 h 102"/>
              <a:gd name="T14" fmla="*/ 30 w 72"/>
              <a:gd name="T1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02">
                <a:moveTo>
                  <a:pt x="30" y="101"/>
                </a:moveTo>
                <a:lnTo>
                  <a:pt x="30" y="101"/>
                </a:lnTo>
                <a:cubicBezTo>
                  <a:pt x="20" y="101"/>
                  <a:pt x="0" y="81"/>
                  <a:pt x="0" y="6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20" y="0"/>
                  <a:pt x="30" y="0"/>
                </a:cubicBezTo>
                <a:cubicBezTo>
                  <a:pt x="50" y="0"/>
                  <a:pt x="71" y="10"/>
                  <a:pt x="71" y="30"/>
                </a:cubicBezTo>
                <a:cubicBezTo>
                  <a:pt x="71" y="60"/>
                  <a:pt x="71" y="60"/>
                  <a:pt x="71" y="60"/>
                </a:cubicBezTo>
                <a:cubicBezTo>
                  <a:pt x="71" y="81"/>
                  <a:pt x="50" y="101"/>
                  <a:pt x="30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326">
            <a:extLst>
              <a:ext uri="{FF2B5EF4-FFF2-40B4-BE49-F238E27FC236}">
                <a16:creationId xmlns:a16="http://schemas.microsoft.com/office/drawing/2014/main" id="{882FECA2-6B30-E74C-B7F5-2D54DC86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238" y="1967332"/>
            <a:ext cx="91685" cy="83713"/>
          </a:xfrm>
          <a:custGeom>
            <a:avLst/>
            <a:gdLst>
              <a:gd name="T0" fmla="*/ 40 w 102"/>
              <a:gd name="T1" fmla="*/ 91 h 92"/>
              <a:gd name="T2" fmla="*/ 40 w 102"/>
              <a:gd name="T3" fmla="*/ 91 h 92"/>
              <a:gd name="T4" fmla="*/ 20 w 102"/>
              <a:gd name="T5" fmla="*/ 81 h 92"/>
              <a:gd name="T6" fmla="*/ 20 w 102"/>
              <a:gd name="T7" fmla="*/ 31 h 92"/>
              <a:gd name="T8" fmla="*/ 40 w 102"/>
              <a:gd name="T9" fmla="*/ 10 h 92"/>
              <a:gd name="T10" fmla="*/ 81 w 102"/>
              <a:gd name="T11" fmla="*/ 10 h 92"/>
              <a:gd name="T12" fmla="*/ 81 w 102"/>
              <a:gd name="T13" fmla="*/ 61 h 92"/>
              <a:gd name="T14" fmla="*/ 61 w 102"/>
              <a:gd name="T15" fmla="*/ 81 h 92"/>
              <a:gd name="T16" fmla="*/ 40 w 102"/>
              <a:gd name="T1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92">
                <a:moveTo>
                  <a:pt x="40" y="91"/>
                </a:moveTo>
                <a:lnTo>
                  <a:pt x="40" y="91"/>
                </a:lnTo>
                <a:cubicBezTo>
                  <a:pt x="30" y="91"/>
                  <a:pt x="20" y="81"/>
                  <a:pt x="20" y="81"/>
                </a:cubicBezTo>
                <a:cubicBezTo>
                  <a:pt x="0" y="71"/>
                  <a:pt x="0" y="51"/>
                  <a:pt x="20" y="31"/>
                </a:cubicBezTo>
                <a:cubicBezTo>
                  <a:pt x="40" y="10"/>
                  <a:pt x="40" y="10"/>
                  <a:pt x="40" y="10"/>
                </a:cubicBezTo>
                <a:cubicBezTo>
                  <a:pt x="51" y="0"/>
                  <a:pt x="71" y="0"/>
                  <a:pt x="81" y="10"/>
                </a:cubicBezTo>
                <a:cubicBezTo>
                  <a:pt x="101" y="21"/>
                  <a:pt x="101" y="41"/>
                  <a:pt x="81" y="61"/>
                </a:cubicBezTo>
                <a:cubicBezTo>
                  <a:pt x="61" y="81"/>
                  <a:pt x="61" y="81"/>
                  <a:pt x="61" y="81"/>
                </a:cubicBezTo>
                <a:cubicBezTo>
                  <a:pt x="51" y="81"/>
                  <a:pt x="51" y="91"/>
                  <a:pt x="40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327">
            <a:extLst>
              <a:ext uri="{FF2B5EF4-FFF2-40B4-BE49-F238E27FC236}">
                <a16:creationId xmlns:a16="http://schemas.microsoft.com/office/drawing/2014/main" id="{62374E28-8E88-C541-90BF-D416E5817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74" y="2086923"/>
            <a:ext cx="91685" cy="55809"/>
          </a:xfrm>
          <a:custGeom>
            <a:avLst/>
            <a:gdLst>
              <a:gd name="T0" fmla="*/ 70 w 101"/>
              <a:gd name="T1" fmla="*/ 61 h 62"/>
              <a:gd name="T2" fmla="*/ 70 w 101"/>
              <a:gd name="T3" fmla="*/ 61 h 62"/>
              <a:gd name="T4" fmla="*/ 30 w 101"/>
              <a:gd name="T5" fmla="*/ 61 h 62"/>
              <a:gd name="T6" fmla="*/ 0 w 101"/>
              <a:gd name="T7" fmla="*/ 31 h 62"/>
              <a:gd name="T8" fmla="*/ 30 w 101"/>
              <a:gd name="T9" fmla="*/ 0 h 62"/>
              <a:gd name="T10" fmla="*/ 70 w 101"/>
              <a:gd name="T11" fmla="*/ 0 h 62"/>
              <a:gd name="T12" fmla="*/ 100 w 101"/>
              <a:gd name="T13" fmla="*/ 31 h 62"/>
              <a:gd name="T14" fmla="*/ 70 w 101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62">
                <a:moveTo>
                  <a:pt x="70" y="61"/>
                </a:moveTo>
                <a:lnTo>
                  <a:pt x="70" y="61"/>
                </a:lnTo>
                <a:cubicBezTo>
                  <a:pt x="30" y="61"/>
                  <a:pt x="30" y="61"/>
                  <a:pt x="30" y="61"/>
                </a:cubicBezTo>
                <a:cubicBezTo>
                  <a:pt x="20" y="61"/>
                  <a:pt x="0" y="51"/>
                  <a:pt x="0" y="31"/>
                </a:cubicBezTo>
                <a:cubicBezTo>
                  <a:pt x="0" y="11"/>
                  <a:pt x="20" y="0"/>
                  <a:pt x="3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80" y="0"/>
                  <a:pt x="100" y="11"/>
                  <a:pt x="100" y="31"/>
                </a:cubicBezTo>
                <a:cubicBezTo>
                  <a:pt x="100" y="51"/>
                  <a:pt x="80" y="61"/>
                  <a:pt x="70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328">
            <a:extLst>
              <a:ext uri="{FF2B5EF4-FFF2-40B4-BE49-F238E27FC236}">
                <a16:creationId xmlns:a16="http://schemas.microsoft.com/office/drawing/2014/main" id="{8F9435B0-D58E-1642-84DC-FAE8A7BC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195" y="2178608"/>
            <a:ext cx="83715" cy="83715"/>
          </a:xfrm>
          <a:custGeom>
            <a:avLst/>
            <a:gdLst>
              <a:gd name="T0" fmla="*/ 51 w 92"/>
              <a:gd name="T1" fmla="*/ 90 h 91"/>
              <a:gd name="T2" fmla="*/ 51 w 92"/>
              <a:gd name="T3" fmla="*/ 90 h 91"/>
              <a:gd name="T4" fmla="*/ 30 w 92"/>
              <a:gd name="T5" fmla="*/ 80 h 91"/>
              <a:gd name="T6" fmla="*/ 10 w 92"/>
              <a:gd name="T7" fmla="*/ 60 h 91"/>
              <a:gd name="T8" fmla="*/ 10 w 92"/>
              <a:gd name="T9" fmla="*/ 10 h 91"/>
              <a:gd name="T10" fmla="*/ 51 w 92"/>
              <a:gd name="T11" fmla="*/ 10 h 91"/>
              <a:gd name="T12" fmla="*/ 81 w 92"/>
              <a:gd name="T13" fmla="*/ 30 h 91"/>
              <a:gd name="T14" fmla="*/ 81 w 92"/>
              <a:gd name="T15" fmla="*/ 80 h 91"/>
              <a:gd name="T16" fmla="*/ 51 w 92"/>
              <a:gd name="T17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91">
                <a:moveTo>
                  <a:pt x="51" y="90"/>
                </a:moveTo>
                <a:lnTo>
                  <a:pt x="51" y="90"/>
                </a:lnTo>
                <a:cubicBezTo>
                  <a:pt x="51" y="90"/>
                  <a:pt x="41" y="90"/>
                  <a:pt x="30" y="80"/>
                </a:cubicBezTo>
                <a:cubicBezTo>
                  <a:pt x="10" y="60"/>
                  <a:pt x="10" y="60"/>
                  <a:pt x="10" y="60"/>
                </a:cubicBezTo>
                <a:cubicBezTo>
                  <a:pt x="0" y="40"/>
                  <a:pt x="0" y="20"/>
                  <a:pt x="10" y="10"/>
                </a:cubicBezTo>
                <a:cubicBezTo>
                  <a:pt x="20" y="0"/>
                  <a:pt x="41" y="0"/>
                  <a:pt x="51" y="10"/>
                </a:cubicBezTo>
                <a:cubicBezTo>
                  <a:pt x="81" y="30"/>
                  <a:pt x="81" y="30"/>
                  <a:pt x="81" y="30"/>
                </a:cubicBezTo>
                <a:cubicBezTo>
                  <a:pt x="91" y="50"/>
                  <a:pt x="91" y="70"/>
                  <a:pt x="81" y="80"/>
                </a:cubicBezTo>
                <a:cubicBezTo>
                  <a:pt x="71" y="90"/>
                  <a:pt x="61" y="90"/>
                  <a:pt x="51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29">
            <a:extLst>
              <a:ext uri="{FF2B5EF4-FFF2-40B4-BE49-F238E27FC236}">
                <a16:creationId xmlns:a16="http://schemas.microsoft.com/office/drawing/2014/main" id="{F9034A1F-024A-054D-9BEB-FFBA40B9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510" y="2222460"/>
            <a:ext cx="55809" cy="83713"/>
          </a:xfrm>
          <a:custGeom>
            <a:avLst/>
            <a:gdLst>
              <a:gd name="T0" fmla="*/ 30 w 62"/>
              <a:gd name="T1" fmla="*/ 91 h 92"/>
              <a:gd name="T2" fmla="*/ 30 w 62"/>
              <a:gd name="T3" fmla="*/ 91 h 92"/>
              <a:gd name="T4" fmla="*/ 0 w 62"/>
              <a:gd name="T5" fmla="*/ 60 h 92"/>
              <a:gd name="T6" fmla="*/ 0 w 62"/>
              <a:gd name="T7" fmla="*/ 30 h 92"/>
              <a:gd name="T8" fmla="*/ 30 w 62"/>
              <a:gd name="T9" fmla="*/ 0 h 92"/>
              <a:gd name="T10" fmla="*/ 61 w 62"/>
              <a:gd name="T11" fmla="*/ 30 h 92"/>
              <a:gd name="T12" fmla="*/ 61 w 62"/>
              <a:gd name="T13" fmla="*/ 60 h 92"/>
              <a:gd name="T14" fmla="*/ 30 w 62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92">
                <a:moveTo>
                  <a:pt x="30" y="91"/>
                </a:moveTo>
                <a:lnTo>
                  <a:pt x="30" y="91"/>
                </a:lnTo>
                <a:cubicBezTo>
                  <a:pt x="10" y="91"/>
                  <a:pt x="0" y="81"/>
                  <a:pt x="0" y="6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51" y="0"/>
                  <a:pt x="61" y="10"/>
                  <a:pt x="61" y="30"/>
                </a:cubicBezTo>
                <a:cubicBezTo>
                  <a:pt x="61" y="60"/>
                  <a:pt x="61" y="60"/>
                  <a:pt x="61" y="60"/>
                </a:cubicBezTo>
                <a:cubicBezTo>
                  <a:pt x="61" y="81"/>
                  <a:pt x="51" y="91"/>
                  <a:pt x="30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330">
            <a:extLst>
              <a:ext uri="{FF2B5EF4-FFF2-40B4-BE49-F238E27FC236}">
                <a16:creationId xmlns:a16="http://schemas.microsoft.com/office/drawing/2014/main" id="{7BB019B3-2D84-B64E-BE30-60FBC9CB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919" y="2178608"/>
            <a:ext cx="83713" cy="83715"/>
          </a:xfrm>
          <a:custGeom>
            <a:avLst/>
            <a:gdLst>
              <a:gd name="T0" fmla="*/ 30 w 92"/>
              <a:gd name="T1" fmla="*/ 90 h 91"/>
              <a:gd name="T2" fmla="*/ 30 w 92"/>
              <a:gd name="T3" fmla="*/ 90 h 91"/>
              <a:gd name="T4" fmla="*/ 10 w 92"/>
              <a:gd name="T5" fmla="*/ 80 h 91"/>
              <a:gd name="T6" fmla="*/ 10 w 92"/>
              <a:gd name="T7" fmla="*/ 40 h 91"/>
              <a:gd name="T8" fmla="*/ 30 w 92"/>
              <a:gd name="T9" fmla="*/ 10 h 91"/>
              <a:gd name="T10" fmla="*/ 81 w 92"/>
              <a:gd name="T11" fmla="*/ 10 h 91"/>
              <a:gd name="T12" fmla="*/ 81 w 92"/>
              <a:gd name="T13" fmla="*/ 60 h 91"/>
              <a:gd name="T14" fmla="*/ 50 w 92"/>
              <a:gd name="T15" fmla="*/ 80 h 91"/>
              <a:gd name="T16" fmla="*/ 30 w 92"/>
              <a:gd name="T17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91">
                <a:moveTo>
                  <a:pt x="30" y="90"/>
                </a:moveTo>
                <a:lnTo>
                  <a:pt x="30" y="90"/>
                </a:lnTo>
                <a:cubicBezTo>
                  <a:pt x="20" y="90"/>
                  <a:pt x="10" y="90"/>
                  <a:pt x="10" y="80"/>
                </a:cubicBezTo>
                <a:cubicBezTo>
                  <a:pt x="0" y="70"/>
                  <a:pt x="0" y="50"/>
                  <a:pt x="10" y="40"/>
                </a:cubicBezTo>
                <a:cubicBezTo>
                  <a:pt x="30" y="10"/>
                  <a:pt x="30" y="10"/>
                  <a:pt x="30" y="10"/>
                </a:cubicBezTo>
                <a:cubicBezTo>
                  <a:pt x="40" y="0"/>
                  <a:pt x="60" y="0"/>
                  <a:pt x="81" y="10"/>
                </a:cubicBezTo>
                <a:cubicBezTo>
                  <a:pt x="91" y="30"/>
                  <a:pt x="91" y="50"/>
                  <a:pt x="81" y="60"/>
                </a:cubicBezTo>
                <a:cubicBezTo>
                  <a:pt x="50" y="80"/>
                  <a:pt x="50" y="80"/>
                  <a:pt x="50" y="80"/>
                </a:cubicBezTo>
                <a:cubicBezTo>
                  <a:pt x="50" y="90"/>
                  <a:pt x="40" y="90"/>
                  <a:pt x="30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331">
            <a:extLst>
              <a:ext uri="{FF2B5EF4-FFF2-40B4-BE49-F238E27FC236}">
                <a16:creationId xmlns:a16="http://schemas.microsoft.com/office/drawing/2014/main" id="{CFA639E0-C2B8-E34E-9316-57AC4EA26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110" y="2086923"/>
            <a:ext cx="91685" cy="63782"/>
          </a:xfrm>
          <a:custGeom>
            <a:avLst/>
            <a:gdLst>
              <a:gd name="T0" fmla="*/ 71 w 102"/>
              <a:gd name="T1" fmla="*/ 71 h 72"/>
              <a:gd name="T2" fmla="*/ 71 w 102"/>
              <a:gd name="T3" fmla="*/ 71 h 72"/>
              <a:gd name="T4" fmla="*/ 41 w 102"/>
              <a:gd name="T5" fmla="*/ 71 h 72"/>
              <a:gd name="T6" fmla="*/ 0 w 102"/>
              <a:gd name="T7" fmla="*/ 31 h 72"/>
              <a:gd name="T8" fmla="*/ 41 w 102"/>
              <a:gd name="T9" fmla="*/ 0 h 72"/>
              <a:gd name="T10" fmla="*/ 71 w 102"/>
              <a:gd name="T11" fmla="*/ 0 h 72"/>
              <a:gd name="T12" fmla="*/ 101 w 102"/>
              <a:gd name="T13" fmla="*/ 31 h 72"/>
              <a:gd name="T14" fmla="*/ 71 w 102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72">
                <a:moveTo>
                  <a:pt x="71" y="71"/>
                </a:moveTo>
                <a:lnTo>
                  <a:pt x="71" y="71"/>
                </a:lnTo>
                <a:cubicBezTo>
                  <a:pt x="41" y="71"/>
                  <a:pt x="41" y="71"/>
                  <a:pt x="41" y="71"/>
                </a:cubicBezTo>
                <a:cubicBezTo>
                  <a:pt x="21" y="71"/>
                  <a:pt x="0" y="51"/>
                  <a:pt x="0" y="31"/>
                </a:cubicBezTo>
                <a:cubicBezTo>
                  <a:pt x="0" y="21"/>
                  <a:pt x="21" y="0"/>
                  <a:pt x="4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91" y="0"/>
                  <a:pt x="101" y="21"/>
                  <a:pt x="101" y="31"/>
                </a:cubicBezTo>
                <a:cubicBezTo>
                  <a:pt x="101" y="51"/>
                  <a:pt x="91" y="71"/>
                  <a:pt x="71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32">
            <a:extLst>
              <a:ext uri="{FF2B5EF4-FFF2-40B4-BE49-F238E27FC236}">
                <a16:creationId xmlns:a16="http://schemas.microsoft.com/office/drawing/2014/main" id="{E3F3B8F1-73EA-3247-8887-EF1E398E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946" y="1967332"/>
            <a:ext cx="91685" cy="83713"/>
          </a:xfrm>
          <a:custGeom>
            <a:avLst/>
            <a:gdLst>
              <a:gd name="T0" fmla="*/ 60 w 102"/>
              <a:gd name="T1" fmla="*/ 91 h 92"/>
              <a:gd name="T2" fmla="*/ 60 w 102"/>
              <a:gd name="T3" fmla="*/ 91 h 92"/>
              <a:gd name="T4" fmla="*/ 40 w 102"/>
              <a:gd name="T5" fmla="*/ 81 h 92"/>
              <a:gd name="T6" fmla="*/ 10 w 102"/>
              <a:gd name="T7" fmla="*/ 61 h 92"/>
              <a:gd name="T8" fmla="*/ 10 w 102"/>
              <a:gd name="T9" fmla="*/ 10 h 92"/>
              <a:gd name="T10" fmla="*/ 60 w 102"/>
              <a:gd name="T11" fmla="*/ 10 h 92"/>
              <a:gd name="T12" fmla="*/ 81 w 102"/>
              <a:gd name="T13" fmla="*/ 41 h 92"/>
              <a:gd name="T14" fmla="*/ 81 w 102"/>
              <a:gd name="T15" fmla="*/ 81 h 92"/>
              <a:gd name="T16" fmla="*/ 60 w 102"/>
              <a:gd name="T1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92">
                <a:moveTo>
                  <a:pt x="60" y="91"/>
                </a:moveTo>
                <a:lnTo>
                  <a:pt x="60" y="91"/>
                </a:lnTo>
                <a:cubicBezTo>
                  <a:pt x="50" y="91"/>
                  <a:pt x="40" y="91"/>
                  <a:pt x="40" y="81"/>
                </a:cubicBezTo>
                <a:cubicBezTo>
                  <a:pt x="10" y="61"/>
                  <a:pt x="10" y="61"/>
                  <a:pt x="10" y="61"/>
                </a:cubicBezTo>
                <a:cubicBezTo>
                  <a:pt x="0" y="51"/>
                  <a:pt x="0" y="31"/>
                  <a:pt x="10" y="10"/>
                </a:cubicBezTo>
                <a:cubicBezTo>
                  <a:pt x="30" y="0"/>
                  <a:pt x="50" y="0"/>
                  <a:pt x="60" y="10"/>
                </a:cubicBezTo>
                <a:cubicBezTo>
                  <a:pt x="81" y="41"/>
                  <a:pt x="81" y="41"/>
                  <a:pt x="81" y="41"/>
                </a:cubicBezTo>
                <a:cubicBezTo>
                  <a:pt x="101" y="51"/>
                  <a:pt x="101" y="71"/>
                  <a:pt x="81" y="81"/>
                </a:cubicBezTo>
                <a:cubicBezTo>
                  <a:pt x="81" y="91"/>
                  <a:pt x="70" y="91"/>
                  <a:pt x="60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33">
            <a:extLst>
              <a:ext uri="{FF2B5EF4-FFF2-40B4-BE49-F238E27FC236}">
                <a16:creationId xmlns:a16="http://schemas.microsoft.com/office/drawing/2014/main" id="{57D6F00B-B1DB-DD4F-9DAE-1041761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9393" y="2086923"/>
            <a:ext cx="255128" cy="55809"/>
          </a:xfrm>
          <a:custGeom>
            <a:avLst/>
            <a:gdLst>
              <a:gd name="T0" fmla="*/ 252 w 284"/>
              <a:gd name="T1" fmla="*/ 61 h 62"/>
              <a:gd name="T2" fmla="*/ 252 w 284"/>
              <a:gd name="T3" fmla="*/ 61 h 62"/>
              <a:gd name="T4" fmla="*/ 31 w 284"/>
              <a:gd name="T5" fmla="*/ 61 h 62"/>
              <a:gd name="T6" fmla="*/ 0 w 284"/>
              <a:gd name="T7" fmla="*/ 31 h 62"/>
              <a:gd name="T8" fmla="*/ 31 w 284"/>
              <a:gd name="T9" fmla="*/ 0 h 62"/>
              <a:gd name="T10" fmla="*/ 252 w 284"/>
              <a:gd name="T11" fmla="*/ 0 h 62"/>
              <a:gd name="T12" fmla="*/ 283 w 284"/>
              <a:gd name="T13" fmla="*/ 31 h 62"/>
              <a:gd name="T14" fmla="*/ 252 w 284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" h="62">
                <a:moveTo>
                  <a:pt x="252" y="61"/>
                </a:moveTo>
                <a:lnTo>
                  <a:pt x="252" y="61"/>
                </a:lnTo>
                <a:cubicBezTo>
                  <a:pt x="31" y="61"/>
                  <a:pt x="31" y="61"/>
                  <a:pt x="31" y="61"/>
                </a:cubicBezTo>
                <a:cubicBezTo>
                  <a:pt x="10" y="61"/>
                  <a:pt x="0" y="51"/>
                  <a:pt x="0" y="31"/>
                </a:cubicBezTo>
                <a:cubicBezTo>
                  <a:pt x="0" y="11"/>
                  <a:pt x="10" y="0"/>
                  <a:pt x="31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73" y="0"/>
                  <a:pt x="283" y="11"/>
                  <a:pt x="283" y="31"/>
                </a:cubicBezTo>
                <a:cubicBezTo>
                  <a:pt x="283" y="51"/>
                  <a:pt x="273" y="61"/>
                  <a:pt x="252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334">
            <a:extLst>
              <a:ext uri="{FF2B5EF4-FFF2-40B4-BE49-F238E27FC236}">
                <a16:creationId xmlns:a16="http://schemas.microsoft.com/office/drawing/2014/main" id="{805939E3-65F8-9246-803A-BF6D94F73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722" y="2561300"/>
            <a:ext cx="418570" cy="183373"/>
          </a:xfrm>
          <a:custGeom>
            <a:avLst/>
            <a:gdLst>
              <a:gd name="T0" fmla="*/ 272 w 465"/>
              <a:gd name="T1" fmla="*/ 202 h 203"/>
              <a:gd name="T2" fmla="*/ 272 w 465"/>
              <a:gd name="T3" fmla="*/ 202 h 203"/>
              <a:gd name="T4" fmla="*/ 181 w 465"/>
              <a:gd name="T5" fmla="*/ 202 h 203"/>
              <a:gd name="T6" fmla="*/ 131 w 465"/>
              <a:gd name="T7" fmla="*/ 172 h 203"/>
              <a:gd name="T8" fmla="*/ 10 w 465"/>
              <a:gd name="T9" fmla="*/ 61 h 203"/>
              <a:gd name="T10" fmla="*/ 0 w 465"/>
              <a:gd name="T11" fmla="*/ 20 h 203"/>
              <a:gd name="T12" fmla="*/ 30 w 465"/>
              <a:gd name="T13" fmla="*/ 0 h 203"/>
              <a:gd name="T14" fmla="*/ 433 w 465"/>
              <a:gd name="T15" fmla="*/ 0 h 203"/>
              <a:gd name="T16" fmla="*/ 464 w 465"/>
              <a:gd name="T17" fmla="*/ 20 h 203"/>
              <a:gd name="T18" fmla="*/ 454 w 465"/>
              <a:gd name="T19" fmla="*/ 61 h 203"/>
              <a:gd name="T20" fmla="*/ 333 w 465"/>
              <a:gd name="T21" fmla="*/ 172 h 203"/>
              <a:gd name="T22" fmla="*/ 272 w 465"/>
              <a:gd name="T23" fmla="*/ 202 h 203"/>
              <a:gd name="T24" fmla="*/ 111 w 465"/>
              <a:gd name="T25" fmla="*/ 71 h 203"/>
              <a:gd name="T26" fmla="*/ 111 w 465"/>
              <a:gd name="T27" fmla="*/ 71 h 203"/>
              <a:gd name="T28" fmla="*/ 171 w 465"/>
              <a:gd name="T29" fmla="*/ 131 h 203"/>
              <a:gd name="T30" fmla="*/ 181 w 465"/>
              <a:gd name="T31" fmla="*/ 131 h 203"/>
              <a:gd name="T32" fmla="*/ 272 w 465"/>
              <a:gd name="T33" fmla="*/ 131 h 203"/>
              <a:gd name="T34" fmla="*/ 292 w 465"/>
              <a:gd name="T35" fmla="*/ 131 h 203"/>
              <a:gd name="T36" fmla="*/ 353 w 465"/>
              <a:gd name="T37" fmla="*/ 71 h 203"/>
              <a:gd name="T38" fmla="*/ 111 w 465"/>
              <a:gd name="T39" fmla="*/ 7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5" h="203">
                <a:moveTo>
                  <a:pt x="272" y="202"/>
                </a:moveTo>
                <a:lnTo>
                  <a:pt x="272" y="202"/>
                </a:lnTo>
                <a:cubicBezTo>
                  <a:pt x="181" y="202"/>
                  <a:pt x="181" y="202"/>
                  <a:pt x="181" y="202"/>
                </a:cubicBezTo>
                <a:cubicBezTo>
                  <a:pt x="161" y="202"/>
                  <a:pt x="141" y="192"/>
                  <a:pt x="131" y="172"/>
                </a:cubicBezTo>
                <a:cubicBezTo>
                  <a:pt x="10" y="61"/>
                  <a:pt x="10" y="61"/>
                  <a:pt x="10" y="61"/>
                </a:cubicBezTo>
                <a:cubicBezTo>
                  <a:pt x="0" y="51"/>
                  <a:pt x="0" y="40"/>
                  <a:pt x="0" y="20"/>
                </a:cubicBezTo>
                <a:cubicBezTo>
                  <a:pt x="10" y="10"/>
                  <a:pt x="20" y="0"/>
                  <a:pt x="30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44" y="0"/>
                  <a:pt x="454" y="10"/>
                  <a:pt x="464" y="20"/>
                </a:cubicBezTo>
                <a:cubicBezTo>
                  <a:pt x="464" y="40"/>
                  <a:pt x="464" y="51"/>
                  <a:pt x="454" y="61"/>
                </a:cubicBezTo>
                <a:cubicBezTo>
                  <a:pt x="333" y="172"/>
                  <a:pt x="333" y="172"/>
                  <a:pt x="333" y="172"/>
                </a:cubicBezTo>
                <a:cubicBezTo>
                  <a:pt x="322" y="192"/>
                  <a:pt x="292" y="202"/>
                  <a:pt x="272" y="202"/>
                </a:cubicBezTo>
                <a:close/>
                <a:moveTo>
                  <a:pt x="111" y="71"/>
                </a:moveTo>
                <a:lnTo>
                  <a:pt x="111" y="71"/>
                </a:lnTo>
                <a:cubicBezTo>
                  <a:pt x="171" y="131"/>
                  <a:pt x="171" y="131"/>
                  <a:pt x="171" y="131"/>
                </a:cubicBezTo>
                <a:lnTo>
                  <a:pt x="181" y="131"/>
                </a:lnTo>
                <a:cubicBezTo>
                  <a:pt x="272" y="131"/>
                  <a:pt x="272" y="131"/>
                  <a:pt x="272" y="131"/>
                </a:cubicBezTo>
                <a:cubicBezTo>
                  <a:pt x="282" y="131"/>
                  <a:pt x="282" y="131"/>
                  <a:pt x="292" y="131"/>
                </a:cubicBezTo>
                <a:cubicBezTo>
                  <a:pt x="353" y="71"/>
                  <a:pt x="353" y="71"/>
                  <a:pt x="353" y="71"/>
                </a:cubicBezTo>
                <a:lnTo>
                  <a:pt x="111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35">
            <a:extLst>
              <a:ext uri="{FF2B5EF4-FFF2-40B4-BE49-F238E27FC236}">
                <a16:creationId xmlns:a16="http://schemas.microsoft.com/office/drawing/2014/main" id="{21F15D7F-AF81-744A-BA1C-45F22B4D2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665" y="2561300"/>
            <a:ext cx="418568" cy="183373"/>
          </a:xfrm>
          <a:custGeom>
            <a:avLst/>
            <a:gdLst>
              <a:gd name="T0" fmla="*/ 272 w 464"/>
              <a:gd name="T1" fmla="*/ 202 h 203"/>
              <a:gd name="T2" fmla="*/ 272 w 464"/>
              <a:gd name="T3" fmla="*/ 202 h 203"/>
              <a:gd name="T4" fmla="*/ 181 w 464"/>
              <a:gd name="T5" fmla="*/ 202 h 203"/>
              <a:gd name="T6" fmla="*/ 131 w 464"/>
              <a:gd name="T7" fmla="*/ 172 h 203"/>
              <a:gd name="T8" fmla="*/ 10 w 464"/>
              <a:gd name="T9" fmla="*/ 61 h 203"/>
              <a:gd name="T10" fmla="*/ 0 w 464"/>
              <a:gd name="T11" fmla="*/ 20 h 203"/>
              <a:gd name="T12" fmla="*/ 30 w 464"/>
              <a:gd name="T13" fmla="*/ 0 h 203"/>
              <a:gd name="T14" fmla="*/ 433 w 464"/>
              <a:gd name="T15" fmla="*/ 0 h 203"/>
              <a:gd name="T16" fmla="*/ 463 w 464"/>
              <a:gd name="T17" fmla="*/ 20 h 203"/>
              <a:gd name="T18" fmla="*/ 453 w 464"/>
              <a:gd name="T19" fmla="*/ 61 h 203"/>
              <a:gd name="T20" fmla="*/ 332 w 464"/>
              <a:gd name="T21" fmla="*/ 172 h 203"/>
              <a:gd name="T22" fmla="*/ 272 w 464"/>
              <a:gd name="T23" fmla="*/ 202 h 203"/>
              <a:gd name="T24" fmla="*/ 111 w 464"/>
              <a:gd name="T25" fmla="*/ 71 h 203"/>
              <a:gd name="T26" fmla="*/ 111 w 464"/>
              <a:gd name="T27" fmla="*/ 71 h 203"/>
              <a:gd name="T28" fmla="*/ 171 w 464"/>
              <a:gd name="T29" fmla="*/ 131 h 203"/>
              <a:gd name="T30" fmla="*/ 181 w 464"/>
              <a:gd name="T31" fmla="*/ 131 h 203"/>
              <a:gd name="T32" fmla="*/ 272 w 464"/>
              <a:gd name="T33" fmla="*/ 131 h 203"/>
              <a:gd name="T34" fmla="*/ 292 w 464"/>
              <a:gd name="T35" fmla="*/ 131 h 203"/>
              <a:gd name="T36" fmla="*/ 353 w 464"/>
              <a:gd name="T37" fmla="*/ 71 h 203"/>
              <a:gd name="T38" fmla="*/ 111 w 464"/>
              <a:gd name="T39" fmla="*/ 7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4" h="203">
                <a:moveTo>
                  <a:pt x="272" y="202"/>
                </a:moveTo>
                <a:lnTo>
                  <a:pt x="272" y="202"/>
                </a:lnTo>
                <a:cubicBezTo>
                  <a:pt x="181" y="202"/>
                  <a:pt x="181" y="202"/>
                  <a:pt x="181" y="202"/>
                </a:cubicBezTo>
                <a:cubicBezTo>
                  <a:pt x="161" y="202"/>
                  <a:pt x="141" y="192"/>
                  <a:pt x="131" y="172"/>
                </a:cubicBezTo>
                <a:cubicBezTo>
                  <a:pt x="10" y="61"/>
                  <a:pt x="10" y="61"/>
                  <a:pt x="10" y="61"/>
                </a:cubicBezTo>
                <a:cubicBezTo>
                  <a:pt x="0" y="51"/>
                  <a:pt x="0" y="40"/>
                  <a:pt x="0" y="20"/>
                </a:cubicBezTo>
                <a:cubicBezTo>
                  <a:pt x="10" y="10"/>
                  <a:pt x="20" y="0"/>
                  <a:pt x="30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43" y="0"/>
                  <a:pt x="453" y="10"/>
                  <a:pt x="463" y="20"/>
                </a:cubicBezTo>
                <a:cubicBezTo>
                  <a:pt x="463" y="40"/>
                  <a:pt x="463" y="51"/>
                  <a:pt x="453" y="61"/>
                </a:cubicBezTo>
                <a:cubicBezTo>
                  <a:pt x="332" y="172"/>
                  <a:pt x="332" y="172"/>
                  <a:pt x="332" y="172"/>
                </a:cubicBezTo>
                <a:cubicBezTo>
                  <a:pt x="322" y="192"/>
                  <a:pt x="292" y="202"/>
                  <a:pt x="272" y="202"/>
                </a:cubicBezTo>
                <a:close/>
                <a:moveTo>
                  <a:pt x="111" y="71"/>
                </a:moveTo>
                <a:lnTo>
                  <a:pt x="111" y="71"/>
                </a:lnTo>
                <a:cubicBezTo>
                  <a:pt x="171" y="131"/>
                  <a:pt x="171" y="131"/>
                  <a:pt x="171" y="131"/>
                </a:cubicBezTo>
                <a:lnTo>
                  <a:pt x="181" y="131"/>
                </a:lnTo>
                <a:cubicBezTo>
                  <a:pt x="272" y="131"/>
                  <a:pt x="272" y="131"/>
                  <a:pt x="272" y="131"/>
                </a:cubicBezTo>
                <a:cubicBezTo>
                  <a:pt x="282" y="131"/>
                  <a:pt x="282" y="131"/>
                  <a:pt x="292" y="131"/>
                </a:cubicBezTo>
                <a:cubicBezTo>
                  <a:pt x="353" y="71"/>
                  <a:pt x="353" y="71"/>
                  <a:pt x="353" y="71"/>
                </a:cubicBezTo>
                <a:lnTo>
                  <a:pt x="111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36">
            <a:extLst>
              <a:ext uri="{FF2B5EF4-FFF2-40B4-BE49-F238E27FC236}">
                <a16:creationId xmlns:a16="http://schemas.microsoft.com/office/drawing/2014/main" id="{B2624E5F-C2E5-E843-A398-980B4EE6E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023" y="4750035"/>
            <a:ext cx="211276" cy="354786"/>
          </a:xfrm>
          <a:custGeom>
            <a:avLst/>
            <a:gdLst>
              <a:gd name="T0" fmla="*/ 202 w 233"/>
              <a:gd name="T1" fmla="*/ 393 h 394"/>
              <a:gd name="T2" fmla="*/ 202 w 233"/>
              <a:gd name="T3" fmla="*/ 393 h 394"/>
              <a:gd name="T4" fmla="*/ 40 w 233"/>
              <a:gd name="T5" fmla="*/ 393 h 394"/>
              <a:gd name="T6" fmla="*/ 0 w 233"/>
              <a:gd name="T7" fmla="*/ 353 h 394"/>
              <a:gd name="T8" fmla="*/ 0 w 233"/>
              <a:gd name="T9" fmla="*/ 30 h 394"/>
              <a:gd name="T10" fmla="*/ 40 w 233"/>
              <a:gd name="T11" fmla="*/ 0 h 394"/>
              <a:gd name="T12" fmla="*/ 202 w 233"/>
              <a:gd name="T13" fmla="*/ 0 h 394"/>
              <a:gd name="T14" fmla="*/ 232 w 233"/>
              <a:gd name="T15" fmla="*/ 30 h 394"/>
              <a:gd name="T16" fmla="*/ 232 w 233"/>
              <a:gd name="T17" fmla="*/ 353 h 394"/>
              <a:gd name="T18" fmla="*/ 202 w 233"/>
              <a:gd name="T19" fmla="*/ 393 h 394"/>
              <a:gd name="T20" fmla="*/ 70 w 233"/>
              <a:gd name="T21" fmla="*/ 323 h 394"/>
              <a:gd name="T22" fmla="*/ 70 w 233"/>
              <a:gd name="T23" fmla="*/ 323 h 394"/>
              <a:gd name="T24" fmla="*/ 171 w 233"/>
              <a:gd name="T25" fmla="*/ 323 h 394"/>
              <a:gd name="T26" fmla="*/ 171 w 233"/>
              <a:gd name="T27" fmla="*/ 60 h 394"/>
              <a:gd name="T28" fmla="*/ 70 w 233"/>
              <a:gd name="T29" fmla="*/ 60 h 394"/>
              <a:gd name="T30" fmla="*/ 70 w 233"/>
              <a:gd name="T31" fmla="*/ 32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3" h="394">
                <a:moveTo>
                  <a:pt x="202" y="393"/>
                </a:moveTo>
                <a:lnTo>
                  <a:pt x="202" y="393"/>
                </a:lnTo>
                <a:cubicBezTo>
                  <a:pt x="40" y="393"/>
                  <a:pt x="40" y="393"/>
                  <a:pt x="40" y="393"/>
                </a:cubicBezTo>
                <a:cubicBezTo>
                  <a:pt x="20" y="393"/>
                  <a:pt x="0" y="373"/>
                  <a:pt x="0" y="35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20" y="0"/>
                  <a:pt x="40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2" y="0"/>
                  <a:pt x="232" y="10"/>
                  <a:pt x="232" y="30"/>
                </a:cubicBezTo>
                <a:cubicBezTo>
                  <a:pt x="232" y="353"/>
                  <a:pt x="232" y="353"/>
                  <a:pt x="232" y="353"/>
                </a:cubicBezTo>
                <a:cubicBezTo>
                  <a:pt x="232" y="373"/>
                  <a:pt x="222" y="393"/>
                  <a:pt x="202" y="393"/>
                </a:cubicBezTo>
                <a:close/>
                <a:moveTo>
                  <a:pt x="70" y="323"/>
                </a:moveTo>
                <a:lnTo>
                  <a:pt x="70" y="323"/>
                </a:lnTo>
                <a:cubicBezTo>
                  <a:pt x="171" y="323"/>
                  <a:pt x="171" y="323"/>
                  <a:pt x="171" y="323"/>
                </a:cubicBezTo>
                <a:cubicBezTo>
                  <a:pt x="171" y="60"/>
                  <a:pt x="171" y="60"/>
                  <a:pt x="171" y="60"/>
                </a:cubicBezTo>
                <a:cubicBezTo>
                  <a:pt x="70" y="60"/>
                  <a:pt x="70" y="60"/>
                  <a:pt x="70" y="60"/>
                </a:cubicBezTo>
                <a:lnTo>
                  <a:pt x="70" y="3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37">
            <a:extLst>
              <a:ext uri="{FF2B5EF4-FFF2-40B4-BE49-F238E27FC236}">
                <a16:creationId xmlns:a16="http://schemas.microsoft.com/office/drawing/2014/main" id="{D6978509-A4A9-2E42-945D-3CB1C371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987" y="4451056"/>
            <a:ext cx="211276" cy="657753"/>
          </a:xfrm>
          <a:custGeom>
            <a:avLst/>
            <a:gdLst>
              <a:gd name="T0" fmla="*/ 202 w 233"/>
              <a:gd name="T1" fmla="*/ 726 h 727"/>
              <a:gd name="T2" fmla="*/ 202 w 233"/>
              <a:gd name="T3" fmla="*/ 726 h 727"/>
              <a:gd name="T4" fmla="*/ 30 w 233"/>
              <a:gd name="T5" fmla="*/ 726 h 727"/>
              <a:gd name="T6" fmla="*/ 0 w 233"/>
              <a:gd name="T7" fmla="*/ 686 h 727"/>
              <a:gd name="T8" fmla="*/ 0 w 233"/>
              <a:gd name="T9" fmla="*/ 30 h 727"/>
              <a:gd name="T10" fmla="*/ 30 w 233"/>
              <a:gd name="T11" fmla="*/ 0 h 727"/>
              <a:gd name="T12" fmla="*/ 202 w 233"/>
              <a:gd name="T13" fmla="*/ 0 h 727"/>
              <a:gd name="T14" fmla="*/ 232 w 233"/>
              <a:gd name="T15" fmla="*/ 30 h 727"/>
              <a:gd name="T16" fmla="*/ 232 w 233"/>
              <a:gd name="T17" fmla="*/ 686 h 727"/>
              <a:gd name="T18" fmla="*/ 202 w 233"/>
              <a:gd name="T19" fmla="*/ 726 h 727"/>
              <a:gd name="T20" fmla="*/ 60 w 233"/>
              <a:gd name="T21" fmla="*/ 656 h 727"/>
              <a:gd name="T22" fmla="*/ 60 w 233"/>
              <a:gd name="T23" fmla="*/ 656 h 727"/>
              <a:gd name="T24" fmla="*/ 171 w 233"/>
              <a:gd name="T25" fmla="*/ 656 h 727"/>
              <a:gd name="T26" fmla="*/ 171 w 233"/>
              <a:gd name="T27" fmla="*/ 61 h 727"/>
              <a:gd name="T28" fmla="*/ 60 w 233"/>
              <a:gd name="T29" fmla="*/ 61 h 727"/>
              <a:gd name="T30" fmla="*/ 60 w 233"/>
              <a:gd name="T31" fmla="*/ 656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3" h="727">
                <a:moveTo>
                  <a:pt x="202" y="726"/>
                </a:moveTo>
                <a:lnTo>
                  <a:pt x="202" y="726"/>
                </a:lnTo>
                <a:cubicBezTo>
                  <a:pt x="30" y="726"/>
                  <a:pt x="30" y="726"/>
                  <a:pt x="30" y="726"/>
                </a:cubicBezTo>
                <a:cubicBezTo>
                  <a:pt x="20" y="726"/>
                  <a:pt x="0" y="706"/>
                  <a:pt x="0" y="68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20" y="0"/>
                  <a:pt x="30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2" y="0"/>
                  <a:pt x="232" y="10"/>
                  <a:pt x="232" y="30"/>
                </a:cubicBezTo>
                <a:cubicBezTo>
                  <a:pt x="232" y="686"/>
                  <a:pt x="232" y="686"/>
                  <a:pt x="232" y="686"/>
                </a:cubicBezTo>
                <a:cubicBezTo>
                  <a:pt x="232" y="706"/>
                  <a:pt x="212" y="726"/>
                  <a:pt x="202" y="726"/>
                </a:cubicBezTo>
                <a:close/>
                <a:moveTo>
                  <a:pt x="60" y="656"/>
                </a:moveTo>
                <a:lnTo>
                  <a:pt x="60" y="656"/>
                </a:lnTo>
                <a:cubicBezTo>
                  <a:pt x="171" y="656"/>
                  <a:pt x="171" y="656"/>
                  <a:pt x="171" y="656"/>
                </a:cubicBezTo>
                <a:cubicBezTo>
                  <a:pt x="171" y="61"/>
                  <a:pt x="171" y="61"/>
                  <a:pt x="171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6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38">
            <a:extLst>
              <a:ext uri="{FF2B5EF4-FFF2-40B4-BE49-F238E27FC236}">
                <a16:creationId xmlns:a16="http://schemas.microsoft.com/office/drawing/2014/main" id="{34190924-743C-CD40-8311-8D40DBCB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991" y="4148092"/>
            <a:ext cx="219252" cy="956729"/>
          </a:xfrm>
          <a:custGeom>
            <a:avLst/>
            <a:gdLst>
              <a:gd name="T0" fmla="*/ 201 w 243"/>
              <a:gd name="T1" fmla="*/ 1059 h 1060"/>
              <a:gd name="T2" fmla="*/ 201 w 243"/>
              <a:gd name="T3" fmla="*/ 1059 h 1060"/>
              <a:gd name="T4" fmla="*/ 40 w 243"/>
              <a:gd name="T5" fmla="*/ 1059 h 1060"/>
              <a:gd name="T6" fmla="*/ 0 w 243"/>
              <a:gd name="T7" fmla="*/ 1019 h 1060"/>
              <a:gd name="T8" fmla="*/ 0 w 243"/>
              <a:gd name="T9" fmla="*/ 30 h 1060"/>
              <a:gd name="T10" fmla="*/ 40 w 243"/>
              <a:gd name="T11" fmla="*/ 0 h 1060"/>
              <a:gd name="T12" fmla="*/ 201 w 243"/>
              <a:gd name="T13" fmla="*/ 0 h 1060"/>
              <a:gd name="T14" fmla="*/ 242 w 243"/>
              <a:gd name="T15" fmla="*/ 30 h 1060"/>
              <a:gd name="T16" fmla="*/ 242 w 243"/>
              <a:gd name="T17" fmla="*/ 1019 h 1060"/>
              <a:gd name="T18" fmla="*/ 201 w 243"/>
              <a:gd name="T19" fmla="*/ 1059 h 1060"/>
              <a:gd name="T20" fmla="*/ 70 w 243"/>
              <a:gd name="T21" fmla="*/ 989 h 1060"/>
              <a:gd name="T22" fmla="*/ 70 w 243"/>
              <a:gd name="T23" fmla="*/ 989 h 1060"/>
              <a:gd name="T24" fmla="*/ 171 w 243"/>
              <a:gd name="T25" fmla="*/ 989 h 1060"/>
              <a:gd name="T26" fmla="*/ 171 w 243"/>
              <a:gd name="T27" fmla="*/ 61 h 1060"/>
              <a:gd name="T28" fmla="*/ 70 w 243"/>
              <a:gd name="T29" fmla="*/ 61 h 1060"/>
              <a:gd name="T30" fmla="*/ 70 w 243"/>
              <a:gd name="T31" fmla="*/ 989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3" h="1060">
                <a:moveTo>
                  <a:pt x="201" y="1059"/>
                </a:moveTo>
                <a:lnTo>
                  <a:pt x="201" y="1059"/>
                </a:lnTo>
                <a:cubicBezTo>
                  <a:pt x="40" y="1059"/>
                  <a:pt x="40" y="1059"/>
                  <a:pt x="40" y="1059"/>
                </a:cubicBezTo>
                <a:cubicBezTo>
                  <a:pt x="20" y="1059"/>
                  <a:pt x="0" y="1039"/>
                  <a:pt x="0" y="101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20" y="0"/>
                  <a:pt x="4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21" y="0"/>
                  <a:pt x="242" y="10"/>
                  <a:pt x="242" y="30"/>
                </a:cubicBezTo>
                <a:cubicBezTo>
                  <a:pt x="242" y="1019"/>
                  <a:pt x="242" y="1019"/>
                  <a:pt x="242" y="1019"/>
                </a:cubicBezTo>
                <a:cubicBezTo>
                  <a:pt x="242" y="1039"/>
                  <a:pt x="221" y="1059"/>
                  <a:pt x="201" y="1059"/>
                </a:cubicBezTo>
                <a:close/>
                <a:moveTo>
                  <a:pt x="70" y="989"/>
                </a:moveTo>
                <a:lnTo>
                  <a:pt x="70" y="989"/>
                </a:lnTo>
                <a:cubicBezTo>
                  <a:pt x="171" y="989"/>
                  <a:pt x="171" y="989"/>
                  <a:pt x="171" y="989"/>
                </a:cubicBezTo>
                <a:cubicBezTo>
                  <a:pt x="171" y="61"/>
                  <a:pt x="171" y="61"/>
                  <a:pt x="171" y="61"/>
                </a:cubicBezTo>
                <a:cubicBezTo>
                  <a:pt x="70" y="61"/>
                  <a:pt x="70" y="61"/>
                  <a:pt x="70" y="61"/>
                </a:cubicBezTo>
                <a:lnTo>
                  <a:pt x="70" y="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39">
            <a:extLst>
              <a:ext uri="{FF2B5EF4-FFF2-40B4-BE49-F238E27FC236}">
                <a16:creationId xmlns:a16="http://schemas.microsoft.com/office/drawing/2014/main" id="{F7A51250-09E4-894E-A317-EEBF0F8EE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073" y="6571591"/>
            <a:ext cx="55809" cy="801262"/>
          </a:xfrm>
          <a:custGeom>
            <a:avLst/>
            <a:gdLst>
              <a:gd name="T0" fmla="*/ 30 w 61"/>
              <a:gd name="T1" fmla="*/ 887 h 888"/>
              <a:gd name="T2" fmla="*/ 30 w 61"/>
              <a:gd name="T3" fmla="*/ 887 h 888"/>
              <a:gd name="T4" fmla="*/ 0 w 61"/>
              <a:gd name="T5" fmla="*/ 857 h 888"/>
              <a:gd name="T6" fmla="*/ 0 w 61"/>
              <a:gd name="T7" fmla="*/ 31 h 888"/>
              <a:gd name="T8" fmla="*/ 30 w 61"/>
              <a:gd name="T9" fmla="*/ 0 h 888"/>
              <a:gd name="T10" fmla="*/ 60 w 61"/>
              <a:gd name="T11" fmla="*/ 31 h 888"/>
              <a:gd name="T12" fmla="*/ 60 w 61"/>
              <a:gd name="T13" fmla="*/ 857 h 888"/>
              <a:gd name="T14" fmla="*/ 30 w 61"/>
              <a:gd name="T15" fmla="*/ 887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888">
                <a:moveTo>
                  <a:pt x="30" y="887"/>
                </a:moveTo>
                <a:lnTo>
                  <a:pt x="30" y="887"/>
                </a:lnTo>
                <a:cubicBezTo>
                  <a:pt x="10" y="887"/>
                  <a:pt x="0" y="867"/>
                  <a:pt x="0" y="85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0" y="0"/>
                  <a:pt x="30" y="0"/>
                </a:cubicBezTo>
                <a:cubicBezTo>
                  <a:pt x="50" y="0"/>
                  <a:pt x="60" y="10"/>
                  <a:pt x="60" y="31"/>
                </a:cubicBezTo>
                <a:cubicBezTo>
                  <a:pt x="60" y="857"/>
                  <a:pt x="60" y="857"/>
                  <a:pt x="60" y="857"/>
                </a:cubicBezTo>
                <a:cubicBezTo>
                  <a:pt x="60" y="867"/>
                  <a:pt x="50" y="887"/>
                  <a:pt x="30" y="8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40">
            <a:extLst>
              <a:ext uri="{FF2B5EF4-FFF2-40B4-BE49-F238E27FC236}">
                <a16:creationId xmlns:a16="http://schemas.microsoft.com/office/drawing/2014/main" id="{682D59B8-D690-9D49-B572-3E8E1351A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073" y="7309071"/>
            <a:ext cx="801262" cy="63782"/>
          </a:xfrm>
          <a:custGeom>
            <a:avLst/>
            <a:gdLst>
              <a:gd name="T0" fmla="*/ 847 w 888"/>
              <a:gd name="T1" fmla="*/ 70 h 71"/>
              <a:gd name="T2" fmla="*/ 847 w 888"/>
              <a:gd name="T3" fmla="*/ 70 h 71"/>
              <a:gd name="T4" fmla="*/ 30 w 888"/>
              <a:gd name="T5" fmla="*/ 70 h 71"/>
              <a:gd name="T6" fmla="*/ 0 w 888"/>
              <a:gd name="T7" fmla="*/ 40 h 71"/>
              <a:gd name="T8" fmla="*/ 30 w 888"/>
              <a:gd name="T9" fmla="*/ 0 h 71"/>
              <a:gd name="T10" fmla="*/ 847 w 888"/>
              <a:gd name="T11" fmla="*/ 0 h 71"/>
              <a:gd name="T12" fmla="*/ 887 w 888"/>
              <a:gd name="T13" fmla="*/ 40 h 71"/>
              <a:gd name="T14" fmla="*/ 847 w 888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8" h="71">
                <a:moveTo>
                  <a:pt x="847" y="70"/>
                </a:moveTo>
                <a:lnTo>
                  <a:pt x="847" y="70"/>
                </a:lnTo>
                <a:cubicBezTo>
                  <a:pt x="30" y="70"/>
                  <a:pt x="30" y="70"/>
                  <a:pt x="30" y="70"/>
                </a:cubicBezTo>
                <a:cubicBezTo>
                  <a:pt x="10" y="70"/>
                  <a:pt x="0" y="50"/>
                  <a:pt x="0" y="40"/>
                </a:cubicBezTo>
                <a:cubicBezTo>
                  <a:pt x="0" y="20"/>
                  <a:pt x="10" y="0"/>
                  <a:pt x="30" y="0"/>
                </a:cubicBezTo>
                <a:cubicBezTo>
                  <a:pt x="847" y="0"/>
                  <a:pt x="847" y="0"/>
                  <a:pt x="847" y="0"/>
                </a:cubicBezTo>
                <a:cubicBezTo>
                  <a:pt x="867" y="0"/>
                  <a:pt x="887" y="20"/>
                  <a:pt x="887" y="40"/>
                </a:cubicBezTo>
                <a:cubicBezTo>
                  <a:pt x="887" y="50"/>
                  <a:pt x="867" y="70"/>
                  <a:pt x="847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41">
            <a:extLst>
              <a:ext uri="{FF2B5EF4-FFF2-40B4-BE49-F238E27FC236}">
                <a16:creationId xmlns:a16="http://schemas.microsoft.com/office/drawing/2014/main" id="{EE95FF3D-22B8-4148-BC62-8D7890B8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719" y="6719088"/>
            <a:ext cx="701602" cy="566065"/>
          </a:xfrm>
          <a:custGeom>
            <a:avLst/>
            <a:gdLst>
              <a:gd name="T0" fmla="*/ 413 w 777"/>
              <a:gd name="T1" fmla="*/ 624 h 625"/>
              <a:gd name="T2" fmla="*/ 413 w 777"/>
              <a:gd name="T3" fmla="*/ 624 h 625"/>
              <a:gd name="T4" fmla="*/ 393 w 777"/>
              <a:gd name="T5" fmla="*/ 604 h 625"/>
              <a:gd name="T6" fmla="*/ 242 w 777"/>
              <a:gd name="T7" fmla="*/ 413 h 625"/>
              <a:gd name="T8" fmla="*/ 60 w 777"/>
              <a:gd name="T9" fmla="*/ 614 h 625"/>
              <a:gd name="T10" fmla="*/ 20 w 777"/>
              <a:gd name="T11" fmla="*/ 614 h 625"/>
              <a:gd name="T12" fmla="*/ 20 w 777"/>
              <a:gd name="T13" fmla="*/ 564 h 625"/>
              <a:gd name="T14" fmla="*/ 221 w 777"/>
              <a:gd name="T15" fmla="*/ 342 h 625"/>
              <a:gd name="T16" fmla="*/ 252 w 777"/>
              <a:gd name="T17" fmla="*/ 332 h 625"/>
              <a:gd name="T18" fmla="*/ 272 w 777"/>
              <a:gd name="T19" fmla="*/ 352 h 625"/>
              <a:gd name="T20" fmla="*/ 413 w 777"/>
              <a:gd name="T21" fmla="*/ 534 h 625"/>
              <a:gd name="T22" fmla="*/ 716 w 777"/>
              <a:gd name="T23" fmla="*/ 20 h 625"/>
              <a:gd name="T24" fmla="*/ 756 w 777"/>
              <a:gd name="T25" fmla="*/ 10 h 625"/>
              <a:gd name="T26" fmla="*/ 766 w 777"/>
              <a:gd name="T27" fmla="*/ 50 h 625"/>
              <a:gd name="T28" fmla="*/ 444 w 777"/>
              <a:gd name="T29" fmla="*/ 604 h 625"/>
              <a:gd name="T30" fmla="*/ 413 w 777"/>
              <a:gd name="T31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7" h="625">
                <a:moveTo>
                  <a:pt x="413" y="624"/>
                </a:moveTo>
                <a:lnTo>
                  <a:pt x="413" y="624"/>
                </a:lnTo>
                <a:cubicBezTo>
                  <a:pt x="403" y="624"/>
                  <a:pt x="393" y="614"/>
                  <a:pt x="393" y="604"/>
                </a:cubicBezTo>
                <a:cubicBezTo>
                  <a:pt x="242" y="413"/>
                  <a:pt x="242" y="413"/>
                  <a:pt x="242" y="413"/>
                </a:cubicBezTo>
                <a:cubicBezTo>
                  <a:pt x="60" y="614"/>
                  <a:pt x="60" y="614"/>
                  <a:pt x="60" y="614"/>
                </a:cubicBezTo>
                <a:cubicBezTo>
                  <a:pt x="50" y="624"/>
                  <a:pt x="30" y="624"/>
                  <a:pt x="20" y="614"/>
                </a:cubicBezTo>
                <a:cubicBezTo>
                  <a:pt x="0" y="604"/>
                  <a:pt x="0" y="584"/>
                  <a:pt x="20" y="564"/>
                </a:cubicBezTo>
                <a:cubicBezTo>
                  <a:pt x="221" y="342"/>
                  <a:pt x="221" y="342"/>
                  <a:pt x="221" y="342"/>
                </a:cubicBezTo>
                <a:cubicBezTo>
                  <a:pt x="232" y="342"/>
                  <a:pt x="242" y="332"/>
                  <a:pt x="252" y="332"/>
                </a:cubicBezTo>
                <a:cubicBezTo>
                  <a:pt x="252" y="332"/>
                  <a:pt x="262" y="342"/>
                  <a:pt x="272" y="352"/>
                </a:cubicBezTo>
                <a:cubicBezTo>
                  <a:pt x="413" y="534"/>
                  <a:pt x="413" y="534"/>
                  <a:pt x="413" y="534"/>
                </a:cubicBezTo>
                <a:cubicBezTo>
                  <a:pt x="716" y="20"/>
                  <a:pt x="716" y="20"/>
                  <a:pt x="716" y="20"/>
                </a:cubicBezTo>
                <a:cubicBezTo>
                  <a:pt x="726" y="0"/>
                  <a:pt x="746" y="0"/>
                  <a:pt x="756" y="10"/>
                </a:cubicBezTo>
                <a:cubicBezTo>
                  <a:pt x="776" y="20"/>
                  <a:pt x="776" y="40"/>
                  <a:pt x="766" y="50"/>
                </a:cubicBezTo>
                <a:cubicBezTo>
                  <a:pt x="444" y="604"/>
                  <a:pt x="444" y="604"/>
                  <a:pt x="444" y="604"/>
                </a:cubicBezTo>
                <a:cubicBezTo>
                  <a:pt x="433" y="614"/>
                  <a:pt x="423" y="624"/>
                  <a:pt x="413" y="6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42">
            <a:extLst>
              <a:ext uri="{FF2B5EF4-FFF2-40B4-BE49-F238E27FC236}">
                <a16:creationId xmlns:a16="http://schemas.microsoft.com/office/drawing/2014/main" id="{21AC4A40-AC94-4044-AC4A-843F8F2F1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538" y="6719088"/>
            <a:ext cx="99661" cy="163440"/>
          </a:xfrm>
          <a:custGeom>
            <a:avLst/>
            <a:gdLst>
              <a:gd name="T0" fmla="*/ 70 w 112"/>
              <a:gd name="T1" fmla="*/ 181 h 182"/>
              <a:gd name="T2" fmla="*/ 70 w 112"/>
              <a:gd name="T3" fmla="*/ 181 h 182"/>
              <a:gd name="T4" fmla="*/ 40 w 112"/>
              <a:gd name="T5" fmla="*/ 161 h 182"/>
              <a:gd name="T6" fmla="*/ 10 w 112"/>
              <a:gd name="T7" fmla="*/ 40 h 182"/>
              <a:gd name="T8" fmla="*/ 30 w 112"/>
              <a:gd name="T9" fmla="*/ 0 h 182"/>
              <a:gd name="T10" fmla="*/ 70 w 112"/>
              <a:gd name="T11" fmla="*/ 30 h 182"/>
              <a:gd name="T12" fmla="*/ 101 w 112"/>
              <a:gd name="T13" fmla="*/ 141 h 182"/>
              <a:gd name="T14" fmla="*/ 80 w 112"/>
              <a:gd name="T15" fmla="*/ 181 h 182"/>
              <a:gd name="T16" fmla="*/ 70 w 112"/>
              <a:gd name="T1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82">
                <a:moveTo>
                  <a:pt x="70" y="181"/>
                </a:moveTo>
                <a:lnTo>
                  <a:pt x="70" y="181"/>
                </a:lnTo>
                <a:cubicBezTo>
                  <a:pt x="60" y="181"/>
                  <a:pt x="40" y="171"/>
                  <a:pt x="40" y="161"/>
                </a:cubicBezTo>
                <a:cubicBezTo>
                  <a:pt x="10" y="40"/>
                  <a:pt x="10" y="40"/>
                  <a:pt x="10" y="40"/>
                </a:cubicBezTo>
                <a:cubicBezTo>
                  <a:pt x="0" y="30"/>
                  <a:pt x="10" y="10"/>
                  <a:pt x="30" y="0"/>
                </a:cubicBezTo>
                <a:cubicBezTo>
                  <a:pt x="40" y="0"/>
                  <a:pt x="60" y="10"/>
                  <a:pt x="70" y="30"/>
                </a:cubicBezTo>
                <a:cubicBezTo>
                  <a:pt x="101" y="141"/>
                  <a:pt x="101" y="141"/>
                  <a:pt x="101" y="141"/>
                </a:cubicBezTo>
                <a:cubicBezTo>
                  <a:pt x="111" y="161"/>
                  <a:pt x="101" y="181"/>
                  <a:pt x="80" y="181"/>
                </a:cubicBezTo>
                <a:lnTo>
                  <a:pt x="70" y="18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43">
            <a:extLst>
              <a:ext uri="{FF2B5EF4-FFF2-40B4-BE49-F238E27FC236}">
                <a16:creationId xmlns:a16="http://schemas.microsoft.com/office/drawing/2014/main" id="{E7DD00E9-D328-A741-A2BE-E321641C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880" y="6719088"/>
            <a:ext cx="163440" cy="91685"/>
          </a:xfrm>
          <a:custGeom>
            <a:avLst/>
            <a:gdLst>
              <a:gd name="T0" fmla="*/ 30 w 182"/>
              <a:gd name="T1" fmla="*/ 101 h 102"/>
              <a:gd name="T2" fmla="*/ 30 w 182"/>
              <a:gd name="T3" fmla="*/ 101 h 102"/>
              <a:gd name="T4" fmla="*/ 0 w 182"/>
              <a:gd name="T5" fmla="*/ 80 h 102"/>
              <a:gd name="T6" fmla="*/ 20 w 182"/>
              <a:gd name="T7" fmla="*/ 40 h 102"/>
              <a:gd name="T8" fmla="*/ 141 w 182"/>
              <a:gd name="T9" fmla="*/ 0 h 102"/>
              <a:gd name="T10" fmla="*/ 181 w 182"/>
              <a:gd name="T11" fmla="*/ 30 h 102"/>
              <a:gd name="T12" fmla="*/ 161 w 182"/>
              <a:gd name="T13" fmla="*/ 70 h 102"/>
              <a:gd name="T14" fmla="*/ 40 w 182"/>
              <a:gd name="T15" fmla="*/ 101 h 102"/>
              <a:gd name="T16" fmla="*/ 30 w 182"/>
              <a:gd name="T1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02">
                <a:moveTo>
                  <a:pt x="30" y="101"/>
                </a:moveTo>
                <a:lnTo>
                  <a:pt x="30" y="101"/>
                </a:lnTo>
                <a:cubicBezTo>
                  <a:pt x="20" y="101"/>
                  <a:pt x="0" y="91"/>
                  <a:pt x="0" y="80"/>
                </a:cubicBezTo>
                <a:cubicBezTo>
                  <a:pt x="0" y="60"/>
                  <a:pt x="10" y="50"/>
                  <a:pt x="20" y="4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1" y="0"/>
                  <a:pt x="171" y="10"/>
                  <a:pt x="181" y="30"/>
                </a:cubicBezTo>
                <a:cubicBezTo>
                  <a:pt x="181" y="40"/>
                  <a:pt x="171" y="60"/>
                  <a:pt x="161" y="70"/>
                </a:cubicBezTo>
                <a:cubicBezTo>
                  <a:pt x="40" y="101"/>
                  <a:pt x="40" y="101"/>
                  <a:pt x="40" y="101"/>
                </a:cubicBezTo>
                <a:lnTo>
                  <a:pt x="30" y="10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44">
            <a:extLst>
              <a:ext uri="{FF2B5EF4-FFF2-40B4-BE49-F238E27FC236}">
                <a16:creationId xmlns:a16="http://schemas.microsoft.com/office/drawing/2014/main" id="{F92D4C41-6245-E44C-BC92-1FBFDC73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225" y="9079020"/>
            <a:ext cx="956729" cy="649777"/>
          </a:xfrm>
          <a:custGeom>
            <a:avLst/>
            <a:gdLst>
              <a:gd name="T0" fmla="*/ 1009 w 1060"/>
              <a:gd name="T1" fmla="*/ 717 h 718"/>
              <a:gd name="T2" fmla="*/ 1009 w 1060"/>
              <a:gd name="T3" fmla="*/ 717 h 718"/>
              <a:gd name="T4" fmla="*/ 51 w 1060"/>
              <a:gd name="T5" fmla="*/ 717 h 718"/>
              <a:gd name="T6" fmla="*/ 0 w 1060"/>
              <a:gd name="T7" fmla="*/ 666 h 718"/>
              <a:gd name="T8" fmla="*/ 0 w 1060"/>
              <a:gd name="T9" fmla="*/ 51 h 718"/>
              <a:gd name="T10" fmla="*/ 51 w 1060"/>
              <a:gd name="T11" fmla="*/ 0 h 718"/>
              <a:gd name="T12" fmla="*/ 1009 w 1060"/>
              <a:gd name="T13" fmla="*/ 0 h 718"/>
              <a:gd name="T14" fmla="*/ 1059 w 1060"/>
              <a:gd name="T15" fmla="*/ 51 h 718"/>
              <a:gd name="T16" fmla="*/ 1059 w 1060"/>
              <a:gd name="T17" fmla="*/ 666 h 718"/>
              <a:gd name="T18" fmla="*/ 1009 w 1060"/>
              <a:gd name="T19" fmla="*/ 717 h 718"/>
              <a:gd name="T20" fmla="*/ 71 w 1060"/>
              <a:gd name="T21" fmla="*/ 646 h 718"/>
              <a:gd name="T22" fmla="*/ 71 w 1060"/>
              <a:gd name="T23" fmla="*/ 646 h 718"/>
              <a:gd name="T24" fmla="*/ 989 w 1060"/>
              <a:gd name="T25" fmla="*/ 646 h 718"/>
              <a:gd name="T26" fmla="*/ 989 w 1060"/>
              <a:gd name="T27" fmla="*/ 61 h 718"/>
              <a:gd name="T28" fmla="*/ 71 w 1060"/>
              <a:gd name="T29" fmla="*/ 61 h 718"/>
              <a:gd name="T30" fmla="*/ 71 w 1060"/>
              <a:gd name="T31" fmla="*/ 646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0" h="718">
                <a:moveTo>
                  <a:pt x="1009" y="717"/>
                </a:moveTo>
                <a:lnTo>
                  <a:pt x="1009" y="717"/>
                </a:lnTo>
                <a:cubicBezTo>
                  <a:pt x="51" y="717"/>
                  <a:pt x="51" y="717"/>
                  <a:pt x="51" y="717"/>
                </a:cubicBezTo>
                <a:cubicBezTo>
                  <a:pt x="20" y="717"/>
                  <a:pt x="0" y="696"/>
                  <a:pt x="0" y="666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1"/>
                  <a:pt x="20" y="0"/>
                  <a:pt x="51" y="0"/>
                </a:cubicBezTo>
                <a:cubicBezTo>
                  <a:pt x="1009" y="0"/>
                  <a:pt x="1009" y="0"/>
                  <a:pt x="1009" y="0"/>
                </a:cubicBezTo>
                <a:cubicBezTo>
                  <a:pt x="1039" y="0"/>
                  <a:pt x="1059" y="21"/>
                  <a:pt x="1059" y="51"/>
                </a:cubicBezTo>
                <a:cubicBezTo>
                  <a:pt x="1059" y="666"/>
                  <a:pt x="1059" y="666"/>
                  <a:pt x="1059" y="666"/>
                </a:cubicBezTo>
                <a:cubicBezTo>
                  <a:pt x="1059" y="696"/>
                  <a:pt x="1039" y="717"/>
                  <a:pt x="1009" y="717"/>
                </a:cubicBezTo>
                <a:close/>
                <a:moveTo>
                  <a:pt x="71" y="646"/>
                </a:moveTo>
                <a:lnTo>
                  <a:pt x="71" y="646"/>
                </a:lnTo>
                <a:cubicBezTo>
                  <a:pt x="989" y="646"/>
                  <a:pt x="989" y="646"/>
                  <a:pt x="989" y="646"/>
                </a:cubicBezTo>
                <a:cubicBezTo>
                  <a:pt x="989" y="61"/>
                  <a:pt x="989" y="61"/>
                  <a:pt x="989" y="61"/>
                </a:cubicBezTo>
                <a:cubicBezTo>
                  <a:pt x="71" y="61"/>
                  <a:pt x="71" y="61"/>
                  <a:pt x="71" y="61"/>
                </a:cubicBezTo>
                <a:lnTo>
                  <a:pt x="71" y="6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45">
            <a:extLst>
              <a:ext uri="{FF2B5EF4-FFF2-40B4-BE49-F238E27FC236}">
                <a16:creationId xmlns:a16="http://schemas.microsoft.com/office/drawing/2014/main" id="{193191A3-7E0C-4644-A231-EDE4B5D8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225" y="9569343"/>
            <a:ext cx="956729" cy="63782"/>
          </a:xfrm>
          <a:custGeom>
            <a:avLst/>
            <a:gdLst>
              <a:gd name="T0" fmla="*/ 1019 w 1060"/>
              <a:gd name="T1" fmla="*/ 71 h 72"/>
              <a:gd name="T2" fmla="*/ 1019 w 1060"/>
              <a:gd name="T3" fmla="*/ 71 h 72"/>
              <a:gd name="T4" fmla="*/ 41 w 1060"/>
              <a:gd name="T5" fmla="*/ 71 h 72"/>
              <a:gd name="T6" fmla="*/ 0 w 1060"/>
              <a:gd name="T7" fmla="*/ 30 h 72"/>
              <a:gd name="T8" fmla="*/ 41 w 1060"/>
              <a:gd name="T9" fmla="*/ 0 h 72"/>
              <a:gd name="T10" fmla="*/ 1019 w 1060"/>
              <a:gd name="T11" fmla="*/ 0 h 72"/>
              <a:gd name="T12" fmla="*/ 1059 w 1060"/>
              <a:gd name="T13" fmla="*/ 30 h 72"/>
              <a:gd name="T14" fmla="*/ 1019 w 1060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72">
                <a:moveTo>
                  <a:pt x="1019" y="71"/>
                </a:moveTo>
                <a:lnTo>
                  <a:pt x="1019" y="71"/>
                </a:lnTo>
                <a:cubicBezTo>
                  <a:pt x="41" y="71"/>
                  <a:pt x="41" y="71"/>
                  <a:pt x="41" y="71"/>
                </a:cubicBezTo>
                <a:cubicBezTo>
                  <a:pt x="20" y="71"/>
                  <a:pt x="0" y="51"/>
                  <a:pt x="0" y="30"/>
                </a:cubicBezTo>
                <a:cubicBezTo>
                  <a:pt x="0" y="20"/>
                  <a:pt x="20" y="0"/>
                  <a:pt x="41" y="0"/>
                </a:cubicBezTo>
                <a:cubicBezTo>
                  <a:pt x="1019" y="0"/>
                  <a:pt x="1019" y="0"/>
                  <a:pt x="1019" y="0"/>
                </a:cubicBezTo>
                <a:cubicBezTo>
                  <a:pt x="1039" y="0"/>
                  <a:pt x="1059" y="20"/>
                  <a:pt x="1059" y="30"/>
                </a:cubicBezTo>
                <a:cubicBezTo>
                  <a:pt x="1059" y="51"/>
                  <a:pt x="1039" y="71"/>
                  <a:pt x="1019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46">
            <a:extLst>
              <a:ext uri="{FF2B5EF4-FFF2-40B4-BE49-F238E27FC236}">
                <a16:creationId xmlns:a16="http://schemas.microsoft.com/office/drawing/2014/main" id="{CB810D8D-5B0F-AC48-82BA-ACF28EEB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447" y="9836431"/>
            <a:ext cx="502283" cy="47836"/>
          </a:xfrm>
          <a:custGeom>
            <a:avLst/>
            <a:gdLst>
              <a:gd name="T0" fmla="*/ 525 w 556"/>
              <a:gd name="T1" fmla="*/ 50 h 51"/>
              <a:gd name="T2" fmla="*/ 525 w 556"/>
              <a:gd name="T3" fmla="*/ 50 h 51"/>
              <a:gd name="T4" fmla="*/ 31 w 556"/>
              <a:gd name="T5" fmla="*/ 50 h 51"/>
              <a:gd name="T6" fmla="*/ 0 w 556"/>
              <a:gd name="T7" fmla="*/ 20 h 51"/>
              <a:gd name="T8" fmla="*/ 31 w 556"/>
              <a:gd name="T9" fmla="*/ 0 h 51"/>
              <a:gd name="T10" fmla="*/ 525 w 556"/>
              <a:gd name="T11" fmla="*/ 0 h 51"/>
              <a:gd name="T12" fmla="*/ 555 w 556"/>
              <a:gd name="T13" fmla="*/ 20 h 51"/>
              <a:gd name="T14" fmla="*/ 525 w 556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6" h="51">
                <a:moveTo>
                  <a:pt x="525" y="50"/>
                </a:moveTo>
                <a:lnTo>
                  <a:pt x="525" y="50"/>
                </a:lnTo>
                <a:cubicBezTo>
                  <a:pt x="31" y="50"/>
                  <a:pt x="31" y="50"/>
                  <a:pt x="31" y="50"/>
                </a:cubicBezTo>
                <a:cubicBezTo>
                  <a:pt x="10" y="50"/>
                  <a:pt x="0" y="30"/>
                  <a:pt x="0" y="20"/>
                </a:cubicBezTo>
                <a:cubicBezTo>
                  <a:pt x="0" y="10"/>
                  <a:pt x="10" y="0"/>
                  <a:pt x="31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35" y="0"/>
                  <a:pt x="555" y="10"/>
                  <a:pt x="555" y="20"/>
                </a:cubicBezTo>
                <a:cubicBezTo>
                  <a:pt x="555" y="30"/>
                  <a:pt x="535" y="50"/>
                  <a:pt x="525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47">
            <a:extLst>
              <a:ext uri="{FF2B5EF4-FFF2-40B4-BE49-F238E27FC236}">
                <a16:creationId xmlns:a16="http://schemas.microsoft.com/office/drawing/2014/main" id="{2957579B-C185-B748-843C-8BB4E3327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202" y="9672988"/>
            <a:ext cx="358774" cy="211279"/>
          </a:xfrm>
          <a:custGeom>
            <a:avLst/>
            <a:gdLst>
              <a:gd name="T0" fmla="*/ 363 w 395"/>
              <a:gd name="T1" fmla="*/ 232 h 233"/>
              <a:gd name="T2" fmla="*/ 363 w 395"/>
              <a:gd name="T3" fmla="*/ 232 h 233"/>
              <a:gd name="T4" fmla="*/ 30 w 395"/>
              <a:gd name="T5" fmla="*/ 232 h 233"/>
              <a:gd name="T6" fmla="*/ 10 w 395"/>
              <a:gd name="T7" fmla="*/ 212 h 233"/>
              <a:gd name="T8" fmla="*/ 10 w 395"/>
              <a:gd name="T9" fmla="*/ 192 h 233"/>
              <a:gd name="T10" fmla="*/ 71 w 395"/>
              <a:gd name="T11" fmla="*/ 20 h 233"/>
              <a:gd name="T12" fmla="*/ 91 w 395"/>
              <a:gd name="T13" fmla="*/ 0 h 233"/>
              <a:gd name="T14" fmla="*/ 303 w 395"/>
              <a:gd name="T15" fmla="*/ 0 h 233"/>
              <a:gd name="T16" fmla="*/ 323 w 395"/>
              <a:gd name="T17" fmla="*/ 20 h 233"/>
              <a:gd name="T18" fmla="*/ 383 w 395"/>
              <a:gd name="T19" fmla="*/ 192 h 233"/>
              <a:gd name="T20" fmla="*/ 383 w 395"/>
              <a:gd name="T21" fmla="*/ 212 h 233"/>
              <a:gd name="T22" fmla="*/ 363 w 395"/>
              <a:gd name="T23" fmla="*/ 232 h 233"/>
              <a:gd name="T24" fmla="*/ 61 w 395"/>
              <a:gd name="T25" fmla="*/ 182 h 233"/>
              <a:gd name="T26" fmla="*/ 61 w 395"/>
              <a:gd name="T27" fmla="*/ 182 h 233"/>
              <a:gd name="T28" fmla="*/ 333 w 395"/>
              <a:gd name="T29" fmla="*/ 182 h 233"/>
              <a:gd name="T30" fmla="*/ 283 w 395"/>
              <a:gd name="T31" fmla="*/ 51 h 233"/>
              <a:gd name="T32" fmla="*/ 111 w 395"/>
              <a:gd name="T33" fmla="*/ 51 h 233"/>
              <a:gd name="T34" fmla="*/ 61 w 395"/>
              <a:gd name="T35" fmla="*/ 18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5" h="233">
                <a:moveTo>
                  <a:pt x="363" y="232"/>
                </a:moveTo>
                <a:lnTo>
                  <a:pt x="363" y="232"/>
                </a:lnTo>
                <a:cubicBezTo>
                  <a:pt x="30" y="232"/>
                  <a:pt x="30" y="232"/>
                  <a:pt x="30" y="232"/>
                </a:cubicBezTo>
                <a:cubicBezTo>
                  <a:pt x="20" y="232"/>
                  <a:pt x="10" y="222"/>
                  <a:pt x="10" y="212"/>
                </a:cubicBezTo>
                <a:cubicBezTo>
                  <a:pt x="10" y="212"/>
                  <a:pt x="0" y="202"/>
                  <a:pt x="10" y="192"/>
                </a:cubicBezTo>
                <a:cubicBezTo>
                  <a:pt x="71" y="20"/>
                  <a:pt x="71" y="20"/>
                  <a:pt x="71" y="20"/>
                </a:cubicBezTo>
                <a:cubicBezTo>
                  <a:pt x="81" y="10"/>
                  <a:pt x="81" y="0"/>
                  <a:pt x="91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13" y="0"/>
                  <a:pt x="323" y="10"/>
                  <a:pt x="323" y="20"/>
                </a:cubicBezTo>
                <a:cubicBezTo>
                  <a:pt x="383" y="192"/>
                  <a:pt x="383" y="192"/>
                  <a:pt x="383" y="192"/>
                </a:cubicBezTo>
                <a:cubicBezTo>
                  <a:pt x="394" y="202"/>
                  <a:pt x="383" y="212"/>
                  <a:pt x="383" y="212"/>
                </a:cubicBezTo>
                <a:cubicBezTo>
                  <a:pt x="383" y="222"/>
                  <a:pt x="373" y="232"/>
                  <a:pt x="363" y="232"/>
                </a:cubicBezTo>
                <a:close/>
                <a:moveTo>
                  <a:pt x="61" y="182"/>
                </a:moveTo>
                <a:lnTo>
                  <a:pt x="61" y="182"/>
                </a:lnTo>
                <a:cubicBezTo>
                  <a:pt x="333" y="182"/>
                  <a:pt x="333" y="182"/>
                  <a:pt x="333" y="182"/>
                </a:cubicBezTo>
                <a:cubicBezTo>
                  <a:pt x="283" y="51"/>
                  <a:pt x="283" y="51"/>
                  <a:pt x="283" y="51"/>
                </a:cubicBezTo>
                <a:cubicBezTo>
                  <a:pt x="111" y="51"/>
                  <a:pt x="111" y="51"/>
                  <a:pt x="111" y="51"/>
                </a:cubicBezTo>
                <a:lnTo>
                  <a:pt x="61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48">
            <a:extLst>
              <a:ext uri="{FF2B5EF4-FFF2-40B4-BE49-F238E27FC236}">
                <a16:creationId xmlns:a16="http://schemas.microsoft.com/office/drawing/2014/main" id="{A549488D-0581-914C-8545-D12456EC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108" y="9405903"/>
            <a:ext cx="83713" cy="127564"/>
          </a:xfrm>
          <a:custGeom>
            <a:avLst/>
            <a:gdLst>
              <a:gd name="T0" fmla="*/ 71 w 92"/>
              <a:gd name="T1" fmla="*/ 141 h 142"/>
              <a:gd name="T2" fmla="*/ 71 w 92"/>
              <a:gd name="T3" fmla="*/ 141 h 142"/>
              <a:gd name="T4" fmla="*/ 10 w 92"/>
              <a:gd name="T5" fmla="*/ 141 h 142"/>
              <a:gd name="T6" fmla="*/ 0 w 92"/>
              <a:gd name="T7" fmla="*/ 131 h 142"/>
              <a:gd name="T8" fmla="*/ 0 w 92"/>
              <a:gd name="T9" fmla="*/ 10 h 142"/>
              <a:gd name="T10" fmla="*/ 10 w 92"/>
              <a:gd name="T11" fmla="*/ 0 h 142"/>
              <a:gd name="T12" fmla="*/ 71 w 92"/>
              <a:gd name="T13" fmla="*/ 0 h 142"/>
              <a:gd name="T14" fmla="*/ 91 w 92"/>
              <a:gd name="T15" fmla="*/ 10 h 142"/>
              <a:gd name="T16" fmla="*/ 91 w 92"/>
              <a:gd name="T17" fmla="*/ 131 h 142"/>
              <a:gd name="T18" fmla="*/ 71 w 92"/>
              <a:gd name="T19" fmla="*/ 141 h 142"/>
              <a:gd name="T20" fmla="*/ 20 w 92"/>
              <a:gd name="T21" fmla="*/ 121 h 142"/>
              <a:gd name="T22" fmla="*/ 20 w 92"/>
              <a:gd name="T23" fmla="*/ 121 h 142"/>
              <a:gd name="T24" fmla="*/ 61 w 92"/>
              <a:gd name="T25" fmla="*/ 121 h 142"/>
              <a:gd name="T26" fmla="*/ 61 w 92"/>
              <a:gd name="T27" fmla="*/ 20 h 142"/>
              <a:gd name="T28" fmla="*/ 20 w 92"/>
              <a:gd name="T29" fmla="*/ 20 h 142"/>
              <a:gd name="T30" fmla="*/ 20 w 92"/>
              <a:gd name="T31" fmla="*/ 12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" h="142">
                <a:moveTo>
                  <a:pt x="71" y="141"/>
                </a:moveTo>
                <a:lnTo>
                  <a:pt x="71" y="141"/>
                </a:lnTo>
                <a:cubicBezTo>
                  <a:pt x="10" y="141"/>
                  <a:pt x="10" y="141"/>
                  <a:pt x="10" y="141"/>
                </a:cubicBezTo>
                <a:cubicBezTo>
                  <a:pt x="10" y="141"/>
                  <a:pt x="0" y="141"/>
                  <a:pt x="0" y="13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1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1" y="0"/>
                  <a:pt x="91" y="0"/>
                  <a:pt x="91" y="10"/>
                </a:cubicBezTo>
                <a:cubicBezTo>
                  <a:pt x="91" y="131"/>
                  <a:pt x="91" y="131"/>
                  <a:pt x="91" y="131"/>
                </a:cubicBezTo>
                <a:cubicBezTo>
                  <a:pt x="91" y="141"/>
                  <a:pt x="81" y="141"/>
                  <a:pt x="71" y="141"/>
                </a:cubicBezTo>
                <a:close/>
                <a:moveTo>
                  <a:pt x="20" y="121"/>
                </a:moveTo>
                <a:lnTo>
                  <a:pt x="20" y="121"/>
                </a:lnTo>
                <a:cubicBezTo>
                  <a:pt x="61" y="121"/>
                  <a:pt x="61" y="121"/>
                  <a:pt x="61" y="121"/>
                </a:cubicBezTo>
                <a:cubicBezTo>
                  <a:pt x="61" y="20"/>
                  <a:pt x="61" y="20"/>
                  <a:pt x="61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49">
            <a:extLst>
              <a:ext uri="{FF2B5EF4-FFF2-40B4-BE49-F238E27FC236}">
                <a16:creationId xmlns:a16="http://schemas.microsoft.com/office/drawing/2014/main" id="{4240F717-C9A4-6647-BCBB-3DADC2E7D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726" y="9286312"/>
            <a:ext cx="83713" cy="247155"/>
          </a:xfrm>
          <a:custGeom>
            <a:avLst/>
            <a:gdLst>
              <a:gd name="T0" fmla="*/ 80 w 91"/>
              <a:gd name="T1" fmla="*/ 273 h 274"/>
              <a:gd name="T2" fmla="*/ 80 w 91"/>
              <a:gd name="T3" fmla="*/ 273 h 274"/>
              <a:gd name="T4" fmla="*/ 20 w 91"/>
              <a:gd name="T5" fmla="*/ 273 h 274"/>
              <a:gd name="T6" fmla="*/ 0 w 91"/>
              <a:gd name="T7" fmla="*/ 263 h 274"/>
              <a:gd name="T8" fmla="*/ 0 w 91"/>
              <a:gd name="T9" fmla="*/ 10 h 274"/>
              <a:gd name="T10" fmla="*/ 20 w 91"/>
              <a:gd name="T11" fmla="*/ 0 h 274"/>
              <a:gd name="T12" fmla="*/ 80 w 91"/>
              <a:gd name="T13" fmla="*/ 0 h 274"/>
              <a:gd name="T14" fmla="*/ 90 w 91"/>
              <a:gd name="T15" fmla="*/ 10 h 274"/>
              <a:gd name="T16" fmla="*/ 90 w 91"/>
              <a:gd name="T17" fmla="*/ 263 h 274"/>
              <a:gd name="T18" fmla="*/ 80 w 91"/>
              <a:gd name="T19" fmla="*/ 273 h 274"/>
              <a:gd name="T20" fmla="*/ 30 w 91"/>
              <a:gd name="T21" fmla="*/ 253 h 274"/>
              <a:gd name="T22" fmla="*/ 30 w 91"/>
              <a:gd name="T23" fmla="*/ 253 h 274"/>
              <a:gd name="T24" fmla="*/ 70 w 91"/>
              <a:gd name="T25" fmla="*/ 253 h 274"/>
              <a:gd name="T26" fmla="*/ 70 w 91"/>
              <a:gd name="T27" fmla="*/ 20 h 274"/>
              <a:gd name="T28" fmla="*/ 30 w 91"/>
              <a:gd name="T29" fmla="*/ 20 h 274"/>
              <a:gd name="T30" fmla="*/ 30 w 91"/>
              <a:gd name="T31" fmla="*/ 25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" h="274">
                <a:moveTo>
                  <a:pt x="80" y="273"/>
                </a:moveTo>
                <a:lnTo>
                  <a:pt x="80" y="273"/>
                </a:lnTo>
                <a:cubicBezTo>
                  <a:pt x="20" y="273"/>
                  <a:pt x="20" y="273"/>
                  <a:pt x="20" y="273"/>
                </a:cubicBezTo>
                <a:cubicBezTo>
                  <a:pt x="10" y="273"/>
                  <a:pt x="0" y="273"/>
                  <a:pt x="0" y="26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10" y="0"/>
                  <a:pt x="2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90" y="0"/>
                  <a:pt x="90" y="10"/>
                  <a:pt x="90" y="10"/>
                </a:cubicBezTo>
                <a:cubicBezTo>
                  <a:pt x="90" y="263"/>
                  <a:pt x="90" y="263"/>
                  <a:pt x="90" y="263"/>
                </a:cubicBezTo>
                <a:cubicBezTo>
                  <a:pt x="90" y="273"/>
                  <a:pt x="90" y="273"/>
                  <a:pt x="80" y="273"/>
                </a:cubicBezTo>
                <a:close/>
                <a:moveTo>
                  <a:pt x="30" y="253"/>
                </a:moveTo>
                <a:lnTo>
                  <a:pt x="30" y="253"/>
                </a:lnTo>
                <a:cubicBezTo>
                  <a:pt x="70" y="253"/>
                  <a:pt x="70" y="253"/>
                  <a:pt x="70" y="253"/>
                </a:cubicBezTo>
                <a:cubicBezTo>
                  <a:pt x="70" y="20"/>
                  <a:pt x="70" y="20"/>
                  <a:pt x="70" y="20"/>
                </a:cubicBezTo>
                <a:cubicBezTo>
                  <a:pt x="30" y="20"/>
                  <a:pt x="30" y="20"/>
                  <a:pt x="30" y="20"/>
                </a:cubicBezTo>
                <a:lnTo>
                  <a:pt x="30" y="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50">
            <a:extLst>
              <a:ext uri="{FF2B5EF4-FFF2-40B4-BE49-F238E27FC236}">
                <a16:creationId xmlns:a16="http://schemas.microsoft.com/office/drawing/2014/main" id="{99937823-6D51-004E-98D0-EC937EBB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317" y="9178678"/>
            <a:ext cx="71755" cy="358774"/>
          </a:xfrm>
          <a:custGeom>
            <a:avLst/>
            <a:gdLst>
              <a:gd name="T0" fmla="*/ 70 w 81"/>
              <a:gd name="T1" fmla="*/ 394 h 395"/>
              <a:gd name="T2" fmla="*/ 70 w 81"/>
              <a:gd name="T3" fmla="*/ 394 h 395"/>
              <a:gd name="T4" fmla="*/ 10 w 81"/>
              <a:gd name="T5" fmla="*/ 394 h 395"/>
              <a:gd name="T6" fmla="*/ 0 w 81"/>
              <a:gd name="T7" fmla="*/ 384 h 395"/>
              <a:gd name="T8" fmla="*/ 0 w 81"/>
              <a:gd name="T9" fmla="*/ 10 h 395"/>
              <a:gd name="T10" fmla="*/ 10 w 81"/>
              <a:gd name="T11" fmla="*/ 0 h 395"/>
              <a:gd name="T12" fmla="*/ 70 w 81"/>
              <a:gd name="T13" fmla="*/ 0 h 395"/>
              <a:gd name="T14" fmla="*/ 80 w 81"/>
              <a:gd name="T15" fmla="*/ 10 h 395"/>
              <a:gd name="T16" fmla="*/ 80 w 81"/>
              <a:gd name="T17" fmla="*/ 384 h 395"/>
              <a:gd name="T18" fmla="*/ 70 w 81"/>
              <a:gd name="T19" fmla="*/ 394 h 395"/>
              <a:gd name="T20" fmla="*/ 20 w 81"/>
              <a:gd name="T21" fmla="*/ 374 h 395"/>
              <a:gd name="T22" fmla="*/ 20 w 81"/>
              <a:gd name="T23" fmla="*/ 374 h 395"/>
              <a:gd name="T24" fmla="*/ 60 w 81"/>
              <a:gd name="T25" fmla="*/ 374 h 395"/>
              <a:gd name="T26" fmla="*/ 60 w 81"/>
              <a:gd name="T27" fmla="*/ 20 h 395"/>
              <a:gd name="T28" fmla="*/ 20 w 81"/>
              <a:gd name="T29" fmla="*/ 20 h 395"/>
              <a:gd name="T30" fmla="*/ 20 w 81"/>
              <a:gd name="T31" fmla="*/ 374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" h="395">
                <a:moveTo>
                  <a:pt x="70" y="394"/>
                </a:moveTo>
                <a:lnTo>
                  <a:pt x="70" y="394"/>
                </a:lnTo>
                <a:cubicBezTo>
                  <a:pt x="10" y="394"/>
                  <a:pt x="10" y="394"/>
                  <a:pt x="10" y="394"/>
                </a:cubicBezTo>
                <a:cubicBezTo>
                  <a:pt x="0" y="394"/>
                  <a:pt x="0" y="394"/>
                  <a:pt x="0" y="38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80" y="0"/>
                  <a:pt x="80" y="0"/>
                  <a:pt x="80" y="10"/>
                </a:cubicBezTo>
                <a:cubicBezTo>
                  <a:pt x="80" y="384"/>
                  <a:pt x="80" y="384"/>
                  <a:pt x="80" y="384"/>
                </a:cubicBezTo>
                <a:cubicBezTo>
                  <a:pt x="80" y="394"/>
                  <a:pt x="80" y="394"/>
                  <a:pt x="70" y="394"/>
                </a:cubicBezTo>
                <a:close/>
                <a:moveTo>
                  <a:pt x="20" y="374"/>
                </a:moveTo>
                <a:lnTo>
                  <a:pt x="20" y="374"/>
                </a:lnTo>
                <a:cubicBezTo>
                  <a:pt x="60" y="374"/>
                  <a:pt x="60" y="374"/>
                  <a:pt x="60" y="374"/>
                </a:cubicBezTo>
                <a:cubicBezTo>
                  <a:pt x="60" y="20"/>
                  <a:pt x="60" y="20"/>
                  <a:pt x="60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3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51">
            <a:extLst>
              <a:ext uri="{FF2B5EF4-FFF2-40B4-BE49-F238E27FC236}">
                <a16:creationId xmlns:a16="http://schemas.microsoft.com/office/drawing/2014/main" id="{66F79F40-4A9D-0B4D-AD94-EFB16A6EA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879" y="11415034"/>
            <a:ext cx="948757" cy="649777"/>
          </a:xfrm>
          <a:custGeom>
            <a:avLst/>
            <a:gdLst>
              <a:gd name="T0" fmla="*/ 998 w 1050"/>
              <a:gd name="T1" fmla="*/ 716 h 717"/>
              <a:gd name="T2" fmla="*/ 998 w 1050"/>
              <a:gd name="T3" fmla="*/ 716 h 717"/>
              <a:gd name="T4" fmla="*/ 50 w 1050"/>
              <a:gd name="T5" fmla="*/ 716 h 717"/>
              <a:gd name="T6" fmla="*/ 0 w 1050"/>
              <a:gd name="T7" fmla="*/ 666 h 717"/>
              <a:gd name="T8" fmla="*/ 0 w 1050"/>
              <a:gd name="T9" fmla="*/ 50 h 717"/>
              <a:gd name="T10" fmla="*/ 50 w 1050"/>
              <a:gd name="T11" fmla="*/ 0 h 717"/>
              <a:gd name="T12" fmla="*/ 998 w 1050"/>
              <a:gd name="T13" fmla="*/ 0 h 717"/>
              <a:gd name="T14" fmla="*/ 1049 w 1050"/>
              <a:gd name="T15" fmla="*/ 50 h 717"/>
              <a:gd name="T16" fmla="*/ 1049 w 1050"/>
              <a:gd name="T17" fmla="*/ 666 h 717"/>
              <a:gd name="T18" fmla="*/ 998 w 1050"/>
              <a:gd name="T19" fmla="*/ 716 h 717"/>
              <a:gd name="T20" fmla="*/ 60 w 1050"/>
              <a:gd name="T21" fmla="*/ 655 h 717"/>
              <a:gd name="T22" fmla="*/ 60 w 1050"/>
              <a:gd name="T23" fmla="*/ 655 h 717"/>
              <a:gd name="T24" fmla="*/ 988 w 1050"/>
              <a:gd name="T25" fmla="*/ 655 h 717"/>
              <a:gd name="T26" fmla="*/ 988 w 1050"/>
              <a:gd name="T27" fmla="*/ 60 h 717"/>
              <a:gd name="T28" fmla="*/ 60 w 1050"/>
              <a:gd name="T29" fmla="*/ 60 h 717"/>
              <a:gd name="T30" fmla="*/ 60 w 1050"/>
              <a:gd name="T31" fmla="*/ 655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50" h="717">
                <a:moveTo>
                  <a:pt x="998" y="716"/>
                </a:moveTo>
                <a:lnTo>
                  <a:pt x="998" y="716"/>
                </a:lnTo>
                <a:cubicBezTo>
                  <a:pt x="50" y="716"/>
                  <a:pt x="50" y="716"/>
                  <a:pt x="50" y="716"/>
                </a:cubicBezTo>
                <a:cubicBezTo>
                  <a:pt x="20" y="716"/>
                  <a:pt x="0" y="696"/>
                  <a:pt x="0" y="66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0"/>
                  <a:pt x="20" y="0"/>
                  <a:pt x="50" y="0"/>
                </a:cubicBezTo>
                <a:cubicBezTo>
                  <a:pt x="998" y="0"/>
                  <a:pt x="998" y="0"/>
                  <a:pt x="998" y="0"/>
                </a:cubicBezTo>
                <a:cubicBezTo>
                  <a:pt x="1028" y="0"/>
                  <a:pt x="1049" y="20"/>
                  <a:pt x="1049" y="50"/>
                </a:cubicBezTo>
                <a:cubicBezTo>
                  <a:pt x="1049" y="666"/>
                  <a:pt x="1049" y="666"/>
                  <a:pt x="1049" y="666"/>
                </a:cubicBezTo>
                <a:cubicBezTo>
                  <a:pt x="1049" y="696"/>
                  <a:pt x="1028" y="716"/>
                  <a:pt x="998" y="716"/>
                </a:cubicBezTo>
                <a:close/>
                <a:moveTo>
                  <a:pt x="60" y="655"/>
                </a:moveTo>
                <a:lnTo>
                  <a:pt x="60" y="655"/>
                </a:lnTo>
                <a:cubicBezTo>
                  <a:pt x="988" y="655"/>
                  <a:pt x="988" y="655"/>
                  <a:pt x="988" y="655"/>
                </a:cubicBezTo>
                <a:cubicBezTo>
                  <a:pt x="988" y="60"/>
                  <a:pt x="988" y="60"/>
                  <a:pt x="988" y="60"/>
                </a:cubicBezTo>
                <a:cubicBezTo>
                  <a:pt x="60" y="60"/>
                  <a:pt x="60" y="60"/>
                  <a:pt x="60" y="60"/>
                </a:cubicBezTo>
                <a:lnTo>
                  <a:pt x="60" y="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52">
            <a:extLst>
              <a:ext uri="{FF2B5EF4-FFF2-40B4-BE49-F238E27FC236}">
                <a16:creationId xmlns:a16="http://schemas.microsoft.com/office/drawing/2014/main" id="{EEADD35F-6209-DF43-869A-7FD4FAAEB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384" y="12104675"/>
            <a:ext cx="1251721" cy="47836"/>
          </a:xfrm>
          <a:custGeom>
            <a:avLst/>
            <a:gdLst>
              <a:gd name="T0" fmla="*/ 1362 w 1383"/>
              <a:gd name="T1" fmla="*/ 51 h 52"/>
              <a:gd name="T2" fmla="*/ 1362 w 1383"/>
              <a:gd name="T3" fmla="*/ 51 h 52"/>
              <a:gd name="T4" fmla="*/ 20 w 1383"/>
              <a:gd name="T5" fmla="*/ 51 h 52"/>
              <a:gd name="T6" fmla="*/ 0 w 1383"/>
              <a:gd name="T7" fmla="*/ 31 h 52"/>
              <a:gd name="T8" fmla="*/ 20 w 1383"/>
              <a:gd name="T9" fmla="*/ 0 h 52"/>
              <a:gd name="T10" fmla="*/ 1362 w 1383"/>
              <a:gd name="T11" fmla="*/ 0 h 52"/>
              <a:gd name="T12" fmla="*/ 1382 w 1383"/>
              <a:gd name="T13" fmla="*/ 31 h 52"/>
              <a:gd name="T14" fmla="*/ 1362 w 1383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3" h="52">
                <a:moveTo>
                  <a:pt x="1362" y="51"/>
                </a:moveTo>
                <a:lnTo>
                  <a:pt x="1362" y="51"/>
                </a:lnTo>
                <a:cubicBezTo>
                  <a:pt x="20" y="51"/>
                  <a:pt x="20" y="51"/>
                  <a:pt x="20" y="51"/>
                </a:cubicBezTo>
                <a:cubicBezTo>
                  <a:pt x="10" y="51"/>
                  <a:pt x="0" y="41"/>
                  <a:pt x="0" y="31"/>
                </a:cubicBezTo>
                <a:cubicBezTo>
                  <a:pt x="0" y="21"/>
                  <a:pt x="10" y="0"/>
                  <a:pt x="20" y="0"/>
                </a:cubicBezTo>
                <a:cubicBezTo>
                  <a:pt x="1362" y="0"/>
                  <a:pt x="1362" y="0"/>
                  <a:pt x="1362" y="0"/>
                </a:cubicBezTo>
                <a:cubicBezTo>
                  <a:pt x="1372" y="0"/>
                  <a:pt x="1382" y="21"/>
                  <a:pt x="1382" y="31"/>
                </a:cubicBezTo>
                <a:cubicBezTo>
                  <a:pt x="1382" y="41"/>
                  <a:pt x="1372" y="51"/>
                  <a:pt x="1362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53">
            <a:extLst>
              <a:ext uri="{FF2B5EF4-FFF2-40B4-BE49-F238E27FC236}">
                <a16:creationId xmlns:a16="http://schemas.microsoft.com/office/drawing/2014/main" id="{A40F6BA3-BFB7-204E-9839-69E9D8C34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77" y="11813672"/>
            <a:ext cx="111618" cy="119591"/>
          </a:xfrm>
          <a:custGeom>
            <a:avLst/>
            <a:gdLst>
              <a:gd name="T0" fmla="*/ 51 w 122"/>
              <a:gd name="T1" fmla="*/ 131 h 132"/>
              <a:gd name="T2" fmla="*/ 51 w 122"/>
              <a:gd name="T3" fmla="*/ 131 h 132"/>
              <a:gd name="T4" fmla="*/ 51 w 122"/>
              <a:gd name="T5" fmla="*/ 131 h 132"/>
              <a:gd name="T6" fmla="*/ 40 w 122"/>
              <a:gd name="T7" fmla="*/ 131 h 132"/>
              <a:gd name="T8" fmla="*/ 0 w 122"/>
              <a:gd name="T9" fmla="*/ 10 h 132"/>
              <a:gd name="T10" fmla="*/ 0 w 122"/>
              <a:gd name="T11" fmla="*/ 0 h 132"/>
              <a:gd name="T12" fmla="*/ 10 w 122"/>
              <a:gd name="T13" fmla="*/ 0 h 132"/>
              <a:gd name="T14" fmla="*/ 121 w 122"/>
              <a:gd name="T15" fmla="*/ 60 h 132"/>
              <a:gd name="T16" fmla="*/ 121 w 122"/>
              <a:gd name="T17" fmla="*/ 70 h 132"/>
              <a:gd name="T18" fmla="*/ 121 w 122"/>
              <a:gd name="T19" fmla="*/ 70 h 132"/>
              <a:gd name="T20" fmla="*/ 71 w 122"/>
              <a:gd name="T21" fmla="*/ 80 h 132"/>
              <a:gd name="T22" fmla="*/ 51 w 122"/>
              <a:gd name="T23" fmla="*/ 131 h 132"/>
              <a:gd name="T24" fmla="*/ 20 w 122"/>
              <a:gd name="T25" fmla="*/ 20 h 132"/>
              <a:gd name="T26" fmla="*/ 20 w 122"/>
              <a:gd name="T27" fmla="*/ 20 h 132"/>
              <a:gd name="T28" fmla="*/ 51 w 122"/>
              <a:gd name="T29" fmla="*/ 101 h 132"/>
              <a:gd name="T30" fmla="*/ 61 w 122"/>
              <a:gd name="T31" fmla="*/ 70 h 132"/>
              <a:gd name="T32" fmla="*/ 61 w 122"/>
              <a:gd name="T33" fmla="*/ 60 h 132"/>
              <a:gd name="T34" fmla="*/ 91 w 122"/>
              <a:gd name="T35" fmla="*/ 60 h 132"/>
              <a:gd name="T36" fmla="*/ 20 w 122"/>
              <a:gd name="T37" fmla="*/ 2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2" h="132">
                <a:moveTo>
                  <a:pt x="51" y="131"/>
                </a:moveTo>
                <a:lnTo>
                  <a:pt x="51" y="131"/>
                </a:lnTo>
                <a:lnTo>
                  <a:pt x="51" y="131"/>
                </a:lnTo>
                <a:cubicBezTo>
                  <a:pt x="40" y="131"/>
                  <a:pt x="40" y="131"/>
                  <a:pt x="40" y="131"/>
                </a:cubicBezTo>
                <a:cubicBezTo>
                  <a:pt x="0" y="10"/>
                  <a:pt x="0" y="10"/>
                  <a:pt x="0" y="10"/>
                </a:cubicBezTo>
                <a:lnTo>
                  <a:pt x="0" y="0"/>
                </a:lnTo>
                <a:lnTo>
                  <a:pt x="10" y="0"/>
                </a:lnTo>
                <a:cubicBezTo>
                  <a:pt x="121" y="60"/>
                  <a:pt x="121" y="60"/>
                  <a:pt x="121" y="60"/>
                </a:cubicBezTo>
                <a:cubicBezTo>
                  <a:pt x="121" y="60"/>
                  <a:pt x="121" y="60"/>
                  <a:pt x="121" y="70"/>
                </a:cubicBezTo>
                <a:lnTo>
                  <a:pt x="121" y="70"/>
                </a:lnTo>
                <a:cubicBezTo>
                  <a:pt x="71" y="80"/>
                  <a:pt x="71" y="80"/>
                  <a:pt x="71" y="80"/>
                </a:cubicBezTo>
                <a:cubicBezTo>
                  <a:pt x="51" y="131"/>
                  <a:pt x="51" y="131"/>
                  <a:pt x="51" y="131"/>
                </a:cubicBezTo>
                <a:close/>
                <a:moveTo>
                  <a:pt x="20" y="20"/>
                </a:moveTo>
                <a:lnTo>
                  <a:pt x="20" y="20"/>
                </a:lnTo>
                <a:cubicBezTo>
                  <a:pt x="51" y="101"/>
                  <a:pt x="51" y="101"/>
                  <a:pt x="51" y="101"/>
                </a:cubicBezTo>
                <a:cubicBezTo>
                  <a:pt x="61" y="70"/>
                  <a:pt x="61" y="70"/>
                  <a:pt x="61" y="70"/>
                </a:cubicBezTo>
                <a:lnTo>
                  <a:pt x="61" y="60"/>
                </a:lnTo>
                <a:cubicBezTo>
                  <a:pt x="91" y="60"/>
                  <a:pt x="91" y="60"/>
                  <a:pt x="91" y="60"/>
                </a:cubicBezTo>
                <a:lnTo>
                  <a:pt x="20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54">
            <a:extLst>
              <a:ext uri="{FF2B5EF4-FFF2-40B4-BE49-F238E27FC236}">
                <a16:creationId xmlns:a16="http://schemas.microsoft.com/office/drawing/2014/main" id="{3E44AB4A-2CDD-D443-AF84-A6E1F5E7A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413" y="11869481"/>
            <a:ext cx="55809" cy="63782"/>
          </a:xfrm>
          <a:custGeom>
            <a:avLst/>
            <a:gdLst>
              <a:gd name="T0" fmla="*/ 50 w 61"/>
              <a:gd name="T1" fmla="*/ 71 h 72"/>
              <a:gd name="T2" fmla="*/ 50 w 61"/>
              <a:gd name="T3" fmla="*/ 71 h 72"/>
              <a:gd name="T4" fmla="*/ 50 w 61"/>
              <a:gd name="T5" fmla="*/ 71 h 72"/>
              <a:gd name="T6" fmla="*/ 10 w 61"/>
              <a:gd name="T7" fmla="*/ 20 h 72"/>
              <a:gd name="T8" fmla="*/ 10 w 61"/>
              <a:gd name="T9" fmla="*/ 10 h 72"/>
              <a:gd name="T10" fmla="*/ 20 w 61"/>
              <a:gd name="T11" fmla="*/ 10 h 72"/>
              <a:gd name="T12" fmla="*/ 60 w 61"/>
              <a:gd name="T13" fmla="*/ 51 h 72"/>
              <a:gd name="T14" fmla="*/ 60 w 61"/>
              <a:gd name="T15" fmla="*/ 71 h 72"/>
              <a:gd name="T16" fmla="*/ 50 w 61"/>
              <a:gd name="T17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72">
                <a:moveTo>
                  <a:pt x="50" y="71"/>
                </a:moveTo>
                <a:lnTo>
                  <a:pt x="50" y="71"/>
                </a:lnTo>
                <a:lnTo>
                  <a:pt x="50" y="71"/>
                </a:lnTo>
                <a:cubicBezTo>
                  <a:pt x="10" y="20"/>
                  <a:pt x="10" y="20"/>
                  <a:pt x="10" y="20"/>
                </a:cubicBezTo>
                <a:cubicBezTo>
                  <a:pt x="0" y="20"/>
                  <a:pt x="10" y="10"/>
                  <a:pt x="10" y="10"/>
                </a:cubicBezTo>
                <a:cubicBezTo>
                  <a:pt x="10" y="0"/>
                  <a:pt x="20" y="0"/>
                  <a:pt x="20" y="10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61"/>
                  <a:pt x="60" y="61"/>
                  <a:pt x="60" y="71"/>
                </a:cubicBezTo>
                <a:cubicBezTo>
                  <a:pt x="60" y="71"/>
                  <a:pt x="60" y="71"/>
                  <a:pt x="50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55">
            <a:extLst>
              <a:ext uri="{FF2B5EF4-FFF2-40B4-BE49-F238E27FC236}">
                <a16:creationId xmlns:a16="http://schemas.microsoft.com/office/drawing/2014/main" id="{B3237F55-2645-F24F-8286-2AD9B39A8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952" y="11502735"/>
            <a:ext cx="402625" cy="466404"/>
          </a:xfrm>
          <a:custGeom>
            <a:avLst/>
            <a:gdLst>
              <a:gd name="T0" fmla="*/ 222 w 445"/>
              <a:gd name="T1" fmla="*/ 514 h 515"/>
              <a:gd name="T2" fmla="*/ 222 w 445"/>
              <a:gd name="T3" fmla="*/ 514 h 515"/>
              <a:gd name="T4" fmla="*/ 212 w 445"/>
              <a:gd name="T5" fmla="*/ 514 h 515"/>
              <a:gd name="T6" fmla="*/ 91 w 445"/>
              <a:gd name="T7" fmla="*/ 413 h 515"/>
              <a:gd name="T8" fmla="*/ 0 w 445"/>
              <a:gd name="T9" fmla="*/ 121 h 515"/>
              <a:gd name="T10" fmla="*/ 11 w 445"/>
              <a:gd name="T11" fmla="*/ 80 h 515"/>
              <a:gd name="T12" fmla="*/ 41 w 445"/>
              <a:gd name="T13" fmla="*/ 60 h 515"/>
              <a:gd name="T14" fmla="*/ 192 w 445"/>
              <a:gd name="T15" fmla="*/ 10 h 515"/>
              <a:gd name="T16" fmla="*/ 253 w 445"/>
              <a:gd name="T17" fmla="*/ 10 h 515"/>
              <a:gd name="T18" fmla="*/ 404 w 445"/>
              <a:gd name="T19" fmla="*/ 60 h 515"/>
              <a:gd name="T20" fmla="*/ 434 w 445"/>
              <a:gd name="T21" fmla="*/ 80 h 515"/>
              <a:gd name="T22" fmla="*/ 444 w 445"/>
              <a:gd name="T23" fmla="*/ 110 h 515"/>
              <a:gd name="T24" fmla="*/ 353 w 445"/>
              <a:gd name="T25" fmla="*/ 413 h 515"/>
              <a:gd name="T26" fmla="*/ 232 w 445"/>
              <a:gd name="T27" fmla="*/ 514 h 515"/>
              <a:gd name="T28" fmla="*/ 222 w 445"/>
              <a:gd name="T29" fmla="*/ 514 h 515"/>
              <a:gd name="T30" fmla="*/ 222 w 445"/>
              <a:gd name="T31" fmla="*/ 40 h 515"/>
              <a:gd name="T32" fmla="*/ 222 w 445"/>
              <a:gd name="T33" fmla="*/ 40 h 515"/>
              <a:gd name="T34" fmla="*/ 222 w 445"/>
              <a:gd name="T35" fmla="*/ 40 h 515"/>
              <a:gd name="T36" fmla="*/ 41 w 445"/>
              <a:gd name="T37" fmla="*/ 100 h 515"/>
              <a:gd name="T38" fmla="*/ 41 w 445"/>
              <a:gd name="T39" fmla="*/ 110 h 515"/>
              <a:gd name="T40" fmla="*/ 41 w 445"/>
              <a:gd name="T41" fmla="*/ 110 h 515"/>
              <a:gd name="T42" fmla="*/ 121 w 445"/>
              <a:gd name="T43" fmla="*/ 393 h 515"/>
              <a:gd name="T44" fmla="*/ 222 w 445"/>
              <a:gd name="T45" fmla="*/ 474 h 515"/>
              <a:gd name="T46" fmla="*/ 323 w 445"/>
              <a:gd name="T47" fmla="*/ 393 h 515"/>
              <a:gd name="T48" fmla="*/ 404 w 445"/>
              <a:gd name="T49" fmla="*/ 110 h 515"/>
              <a:gd name="T50" fmla="*/ 404 w 445"/>
              <a:gd name="T51" fmla="*/ 110 h 515"/>
              <a:gd name="T52" fmla="*/ 394 w 445"/>
              <a:gd name="T53" fmla="*/ 100 h 515"/>
              <a:gd name="T54" fmla="*/ 222 w 445"/>
              <a:gd name="T55" fmla="*/ 40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5" h="515">
                <a:moveTo>
                  <a:pt x="222" y="514"/>
                </a:moveTo>
                <a:lnTo>
                  <a:pt x="222" y="514"/>
                </a:lnTo>
                <a:lnTo>
                  <a:pt x="212" y="514"/>
                </a:lnTo>
                <a:cubicBezTo>
                  <a:pt x="212" y="514"/>
                  <a:pt x="121" y="474"/>
                  <a:pt x="91" y="413"/>
                </a:cubicBezTo>
                <a:cubicBezTo>
                  <a:pt x="21" y="323"/>
                  <a:pt x="0" y="171"/>
                  <a:pt x="0" y="121"/>
                </a:cubicBezTo>
                <a:cubicBezTo>
                  <a:pt x="0" y="100"/>
                  <a:pt x="0" y="90"/>
                  <a:pt x="11" y="80"/>
                </a:cubicBezTo>
                <a:cubicBezTo>
                  <a:pt x="21" y="70"/>
                  <a:pt x="31" y="60"/>
                  <a:pt x="41" y="60"/>
                </a:cubicBezTo>
                <a:cubicBezTo>
                  <a:pt x="121" y="60"/>
                  <a:pt x="172" y="30"/>
                  <a:pt x="192" y="10"/>
                </a:cubicBezTo>
                <a:cubicBezTo>
                  <a:pt x="212" y="0"/>
                  <a:pt x="232" y="0"/>
                  <a:pt x="253" y="10"/>
                </a:cubicBezTo>
                <a:cubicBezTo>
                  <a:pt x="273" y="30"/>
                  <a:pt x="323" y="60"/>
                  <a:pt x="404" y="60"/>
                </a:cubicBezTo>
                <a:cubicBezTo>
                  <a:pt x="414" y="60"/>
                  <a:pt x="424" y="70"/>
                  <a:pt x="434" y="80"/>
                </a:cubicBezTo>
                <a:cubicBezTo>
                  <a:pt x="444" y="90"/>
                  <a:pt x="444" y="100"/>
                  <a:pt x="444" y="110"/>
                </a:cubicBezTo>
                <a:cubicBezTo>
                  <a:pt x="434" y="171"/>
                  <a:pt x="414" y="323"/>
                  <a:pt x="353" y="413"/>
                </a:cubicBezTo>
                <a:cubicBezTo>
                  <a:pt x="313" y="474"/>
                  <a:pt x="232" y="514"/>
                  <a:pt x="232" y="514"/>
                </a:cubicBezTo>
                <a:cubicBezTo>
                  <a:pt x="222" y="514"/>
                  <a:pt x="222" y="514"/>
                  <a:pt x="222" y="514"/>
                </a:cubicBezTo>
                <a:close/>
                <a:moveTo>
                  <a:pt x="222" y="40"/>
                </a:moveTo>
                <a:lnTo>
                  <a:pt x="222" y="40"/>
                </a:lnTo>
                <a:lnTo>
                  <a:pt x="222" y="40"/>
                </a:lnTo>
                <a:cubicBezTo>
                  <a:pt x="192" y="60"/>
                  <a:pt x="132" y="100"/>
                  <a:pt x="41" y="100"/>
                </a:cubicBezTo>
                <a:lnTo>
                  <a:pt x="41" y="110"/>
                </a:lnTo>
                <a:lnTo>
                  <a:pt x="41" y="110"/>
                </a:lnTo>
                <a:cubicBezTo>
                  <a:pt x="41" y="171"/>
                  <a:pt x="61" y="302"/>
                  <a:pt x="121" y="393"/>
                </a:cubicBezTo>
                <a:cubicBezTo>
                  <a:pt x="152" y="433"/>
                  <a:pt x="202" y="454"/>
                  <a:pt x="222" y="474"/>
                </a:cubicBezTo>
                <a:cubicBezTo>
                  <a:pt x="242" y="454"/>
                  <a:pt x="293" y="433"/>
                  <a:pt x="323" y="393"/>
                </a:cubicBezTo>
                <a:cubicBezTo>
                  <a:pt x="374" y="302"/>
                  <a:pt x="394" y="171"/>
                  <a:pt x="404" y="110"/>
                </a:cubicBezTo>
                <a:lnTo>
                  <a:pt x="404" y="110"/>
                </a:lnTo>
                <a:cubicBezTo>
                  <a:pt x="404" y="100"/>
                  <a:pt x="394" y="100"/>
                  <a:pt x="394" y="100"/>
                </a:cubicBezTo>
                <a:cubicBezTo>
                  <a:pt x="313" y="100"/>
                  <a:pt x="253" y="60"/>
                  <a:pt x="222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56">
            <a:extLst>
              <a:ext uri="{FF2B5EF4-FFF2-40B4-BE49-F238E27FC236}">
                <a16:creationId xmlns:a16="http://schemas.microsoft.com/office/drawing/2014/main" id="{7A8667B1-08B0-BE49-BA16-53F4D67B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543" y="11721984"/>
            <a:ext cx="163443" cy="119591"/>
          </a:xfrm>
          <a:custGeom>
            <a:avLst/>
            <a:gdLst>
              <a:gd name="T0" fmla="*/ 141 w 182"/>
              <a:gd name="T1" fmla="*/ 131 h 132"/>
              <a:gd name="T2" fmla="*/ 141 w 182"/>
              <a:gd name="T3" fmla="*/ 131 h 132"/>
              <a:gd name="T4" fmla="*/ 40 w 182"/>
              <a:gd name="T5" fmla="*/ 131 h 132"/>
              <a:gd name="T6" fmla="*/ 0 w 182"/>
              <a:gd name="T7" fmla="*/ 91 h 132"/>
              <a:gd name="T8" fmla="*/ 0 w 182"/>
              <a:gd name="T9" fmla="*/ 30 h 132"/>
              <a:gd name="T10" fmla="*/ 40 w 182"/>
              <a:gd name="T11" fmla="*/ 0 h 132"/>
              <a:gd name="T12" fmla="*/ 141 w 182"/>
              <a:gd name="T13" fmla="*/ 0 h 132"/>
              <a:gd name="T14" fmla="*/ 181 w 182"/>
              <a:gd name="T15" fmla="*/ 30 h 132"/>
              <a:gd name="T16" fmla="*/ 181 w 182"/>
              <a:gd name="T17" fmla="*/ 91 h 132"/>
              <a:gd name="T18" fmla="*/ 141 w 182"/>
              <a:gd name="T19" fmla="*/ 131 h 132"/>
              <a:gd name="T20" fmla="*/ 40 w 182"/>
              <a:gd name="T21" fmla="*/ 91 h 132"/>
              <a:gd name="T22" fmla="*/ 40 w 182"/>
              <a:gd name="T23" fmla="*/ 91 h 132"/>
              <a:gd name="T24" fmla="*/ 131 w 182"/>
              <a:gd name="T25" fmla="*/ 91 h 132"/>
              <a:gd name="T26" fmla="*/ 131 w 182"/>
              <a:gd name="T27" fmla="*/ 40 h 132"/>
              <a:gd name="T28" fmla="*/ 40 w 182"/>
              <a:gd name="T29" fmla="*/ 40 h 132"/>
              <a:gd name="T30" fmla="*/ 40 w 182"/>
              <a:gd name="T31" fmla="*/ 9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32">
                <a:moveTo>
                  <a:pt x="141" y="131"/>
                </a:moveTo>
                <a:lnTo>
                  <a:pt x="141" y="131"/>
                </a:lnTo>
                <a:cubicBezTo>
                  <a:pt x="40" y="131"/>
                  <a:pt x="40" y="131"/>
                  <a:pt x="40" y="131"/>
                </a:cubicBezTo>
                <a:cubicBezTo>
                  <a:pt x="20" y="131"/>
                  <a:pt x="0" y="111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20" y="0"/>
                  <a:pt x="40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61" y="0"/>
                  <a:pt x="181" y="10"/>
                  <a:pt x="181" y="30"/>
                </a:cubicBezTo>
                <a:cubicBezTo>
                  <a:pt x="181" y="91"/>
                  <a:pt x="181" y="91"/>
                  <a:pt x="181" y="91"/>
                </a:cubicBezTo>
                <a:cubicBezTo>
                  <a:pt x="181" y="111"/>
                  <a:pt x="161" y="131"/>
                  <a:pt x="141" y="131"/>
                </a:cubicBezTo>
                <a:close/>
                <a:moveTo>
                  <a:pt x="40" y="91"/>
                </a:moveTo>
                <a:lnTo>
                  <a:pt x="40" y="91"/>
                </a:lnTo>
                <a:cubicBezTo>
                  <a:pt x="131" y="91"/>
                  <a:pt x="131" y="91"/>
                  <a:pt x="131" y="91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57">
            <a:extLst>
              <a:ext uri="{FF2B5EF4-FFF2-40B4-BE49-F238E27FC236}">
                <a16:creationId xmlns:a16="http://schemas.microsoft.com/office/drawing/2014/main" id="{CD9C713B-9BFC-9B4F-B720-C1E0C895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503" y="11642256"/>
            <a:ext cx="135537" cy="119591"/>
          </a:xfrm>
          <a:custGeom>
            <a:avLst/>
            <a:gdLst>
              <a:gd name="T0" fmla="*/ 131 w 152"/>
              <a:gd name="T1" fmla="*/ 131 h 132"/>
              <a:gd name="T2" fmla="*/ 131 w 152"/>
              <a:gd name="T3" fmla="*/ 131 h 132"/>
              <a:gd name="T4" fmla="*/ 111 w 152"/>
              <a:gd name="T5" fmla="*/ 111 h 132"/>
              <a:gd name="T6" fmla="*/ 111 w 152"/>
              <a:gd name="T7" fmla="*/ 70 h 132"/>
              <a:gd name="T8" fmla="*/ 80 w 152"/>
              <a:gd name="T9" fmla="*/ 40 h 132"/>
              <a:gd name="T10" fmla="*/ 40 w 152"/>
              <a:gd name="T11" fmla="*/ 70 h 132"/>
              <a:gd name="T12" fmla="*/ 40 w 152"/>
              <a:gd name="T13" fmla="*/ 111 h 132"/>
              <a:gd name="T14" fmla="*/ 20 w 152"/>
              <a:gd name="T15" fmla="*/ 131 h 132"/>
              <a:gd name="T16" fmla="*/ 20 w 152"/>
              <a:gd name="T17" fmla="*/ 131 h 132"/>
              <a:gd name="T18" fmla="*/ 0 w 152"/>
              <a:gd name="T19" fmla="*/ 111 h 132"/>
              <a:gd name="T20" fmla="*/ 0 w 152"/>
              <a:gd name="T21" fmla="*/ 70 h 132"/>
              <a:gd name="T22" fmla="*/ 80 w 152"/>
              <a:gd name="T23" fmla="*/ 0 h 132"/>
              <a:gd name="T24" fmla="*/ 151 w 152"/>
              <a:gd name="T25" fmla="*/ 70 h 132"/>
              <a:gd name="T26" fmla="*/ 151 w 152"/>
              <a:gd name="T27" fmla="*/ 111 h 132"/>
              <a:gd name="T28" fmla="*/ 131 w 152"/>
              <a:gd name="T29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2" h="132">
                <a:moveTo>
                  <a:pt x="131" y="131"/>
                </a:moveTo>
                <a:lnTo>
                  <a:pt x="131" y="131"/>
                </a:lnTo>
                <a:cubicBezTo>
                  <a:pt x="121" y="131"/>
                  <a:pt x="111" y="121"/>
                  <a:pt x="111" y="111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11" y="50"/>
                  <a:pt x="100" y="40"/>
                  <a:pt x="80" y="40"/>
                </a:cubicBezTo>
                <a:cubicBezTo>
                  <a:pt x="60" y="40"/>
                  <a:pt x="40" y="50"/>
                  <a:pt x="40" y="70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40" y="121"/>
                  <a:pt x="30" y="131"/>
                  <a:pt x="20" y="131"/>
                </a:cubicBezTo>
                <a:lnTo>
                  <a:pt x="20" y="131"/>
                </a:lnTo>
                <a:cubicBezTo>
                  <a:pt x="10" y="131"/>
                  <a:pt x="0" y="121"/>
                  <a:pt x="0" y="111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0"/>
                  <a:pt x="40" y="0"/>
                  <a:pt x="80" y="0"/>
                </a:cubicBezTo>
                <a:cubicBezTo>
                  <a:pt x="121" y="0"/>
                  <a:pt x="151" y="30"/>
                  <a:pt x="151" y="70"/>
                </a:cubicBezTo>
                <a:cubicBezTo>
                  <a:pt x="151" y="111"/>
                  <a:pt x="151" y="111"/>
                  <a:pt x="151" y="111"/>
                </a:cubicBezTo>
                <a:cubicBezTo>
                  <a:pt x="151" y="121"/>
                  <a:pt x="141" y="131"/>
                  <a:pt x="131" y="1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65FD716-8350-C14F-8F09-3F0D798B0A07}"/>
              </a:ext>
            </a:extLst>
          </p:cNvPr>
          <p:cNvGrpSpPr/>
          <p:nvPr/>
        </p:nvGrpSpPr>
        <p:grpSpPr>
          <a:xfrm>
            <a:off x="6153543" y="1442945"/>
            <a:ext cx="4632666" cy="1455380"/>
            <a:chOff x="15890829" y="1216251"/>
            <a:chExt cx="4632666" cy="1455380"/>
          </a:xfrm>
        </p:grpSpPr>
        <p:sp>
          <p:nvSpPr>
            <p:cNvPr id="60" name="CuadroTexto 228">
              <a:extLst>
                <a:ext uri="{FF2B5EF4-FFF2-40B4-BE49-F238E27FC236}">
                  <a16:creationId xmlns:a16="http://schemas.microsoft.com/office/drawing/2014/main" id="{15670B95-7FAF-6845-90D6-4A066A87696E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B3A408E-6A23-3444-87E3-C5B7AFDBB405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BDDD72-FC44-CC4E-9C4C-EBF401ECC025}"/>
              </a:ext>
            </a:extLst>
          </p:cNvPr>
          <p:cNvGrpSpPr/>
          <p:nvPr/>
        </p:nvGrpSpPr>
        <p:grpSpPr>
          <a:xfrm>
            <a:off x="5854216" y="3866659"/>
            <a:ext cx="4632666" cy="1455380"/>
            <a:chOff x="15890829" y="1216251"/>
            <a:chExt cx="4632666" cy="1455380"/>
          </a:xfrm>
        </p:grpSpPr>
        <p:sp>
          <p:nvSpPr>
            <p:cNvPr id="63" name="CuadroTexto 228">
              <a:extLst>
                <a:ext uri="{FF2B5EF4-FFF2-40B4-BE49-F238E27FC236}">
                  <a16:creationId xmlns:a16="http://schemas.microsoft.com/office/drawing/2014/main" id="{EEC3A240-0614-9A4C-A9F7-6A29EFE9678F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8460FB-C53A-324E-8DF6-23B3883A54B9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E924FB0-14BF-5F47-B7CE-C858FB8B6BFC}"/>
              </a:ext>
            </a:extLst>
          </p:cNvPr>
          <p:cNvGrpSpPr/>
          <p:nvPr/>
        </p:nvGrpSpPr>
        <p:grpSpPr>
          <a:xfrm>
            <a:off x="6272417" y="6258482"/>
            <a:ext cx="4036768" cy="1455380"/>
            <a:chOff x="15890829" y="1216251"/>
            <a:chExt cx="4036768" cy="1455380"/>
          </a:xfrm>
        </p:grpSpPr>
        <p:sp>
          <p:nvSpPr>
            <p:cNvPr id="66" name="CuadroTexto 228">
              <a:extLst>
                <a:ext uri="{FF2B5EF4-FFF2-40B4-BE49-F238E27FC236}">
                  <a16:creationId xmlns:a16="http://schemas.microsoft.com/office/drawing/2014/main" id="{AA6EACEA-3447-5346-8505-ADE3D006919B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379E85-448C-914F-B513-09762B7FD666}"/>
                </a:ext>
              </a:extLst>
            </p:cNvPr>
            <p:cNvSpPr/>
            <p:nvPr/>
          </p:nvSpPr>
          <p:spPr>
            <a:xfrm>
              <a:off x="15890829" y="1840634"/>
              <a:ext cx="40367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F2028F4-B023-E44F-A95D-CB24EDFC0760}"/>
              </a:ext>
            </a:extLst>
          </p:cNvPr>
          <p:cNvGrpSpPr/>
          <p:nvPr/>
        </p:nvGrpSpPr>
        <p:grpSpPr>
          <a:xfrm>
            <a:off x="6426599" y="8670239"/>
            <a:ext cx="3559690" cy="1455380"/>
            <a:chOff x="15890829" y="1216251"/>
            <a:chExt cx="3559690" cy="1455380"/>
          </a:xfrm>
        </p:grpSpPr>
        <p:sp>
          <p:nvSpPr>
            <p:cNvPr id="69" name="CuadroTexto 228">
              <a:extLst>
                <a:ext uri="{FF2B5EF4-FFF2-40B4-BE49-F238E27FC236}">
                  <a16:creationId xmlns:a16="http://schemas.microsoft.com/office/drawing/2014/main" id="{289E070D-8EBB-264F-B1AB-F7A9DE95DC03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BC78D15-9F34-1B40-A068-B7805B076132}"/>
                </a:ext>
              </a:extLst>
            </p:cNvPr>
            <p:cNvSpPr/>
            <p:nvPr/>
          </p:nvSpPr>
          <p:spPr>
            <a:xfrm>
              <a:off x="15890829" y="1840634"/>
              <a:ext cx="355969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1" name="Group 71">
            <a:extLst>
              <a:ext uri="{FF2B5EF4-FFF2-40B4-BE49-F238E27FC236}">
                <a16:creationId xmlns:a16="http://schemas.microsoft.com/office/drawing/2014/main" id="{97E11370-DCC7-204A-9CDC-8C36C094B6AF}"/>
              </a:ext>
            </a:extLst>
          </p:cNvPr>
          <p:cNvGrpSpPr/>
          <p:nvPr/>
        </p:nvGrpSpPr>
        <p:grpSpPr>
          <a:xfrm>
            <a:off x="15193954" y="4360792"/>
            <a:ext cx="5982437" cy="4716592"/>
            <a:chOff x="2232442" y="3643574"/>
            <a:chExt cx="5982437" cy="4716592"/>
          </a:xfrm>
        </p:grpSpPr>
        <p:sp>
          <p:nvSpPr>
            <p:cNvPr id="72" name="CuadroTexto 598">
              <a:extLst>
                <a:ext uri="{FF2B5EF4-FFF2-40B4-BE49-F238E27FC236}">
                  <a16:creationId xmlns:a16="http://schemas.microsoft.com/office/drawing/2014/main" id="{E7BA60CC-61C1-1B48-9674-EA57C767F2B4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73" name="CuadroTexto 599">
              <a:extLst>
                <a:ext uri="{FF2B5EF4-FFF2-40B4-BE49-F238E27FC236}">
                  <a16:creationId xmlns:a16="http://schemas.microsoft.com/office/drawing/2014/main" id="{55DB09D9-455A-2041-9F56-7911976780C0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D7E20491-5744-644C-97EA-6CEEA9325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123" y="5303660"/>
            <a:ext cx="10539823" cy="53843"/>
          </a:xfrm>
          <a:custGeom>
            <a:avLst/>
            <a:gdLst>
              <a:gd name="T0" fmla="*/ 10358 w 10359"/>
              <a:gd name="T1" fmla="*/ 54 h 55"/>
              <a:gd name="T2" fmla="*/ 0 w 10359"/>
              <a:gd name="T3" fmla="*/ 54 h 55"/>
              <a:gd name="T4" fmla="*/ 0 w 10359"/>
              <a:gd name="T5" fmla="*/ 0 h 55"/>
              <a:gd name="T6" fmla="*/ 10358 w 10359"/>
              <a:gd name="T7" fmla="*/ 0 h 55"/>
              <a:gd name="T8" fmla="*/ 10358 w 10359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59" h="55">
                <a:moveTo>
                  <a:pt x="10358" y="54"/>
                </a:moveTo>
                <a:lnTo>
                  <a:pt x="0" y="54"/>
                </a:lnTo>
                <a:lnTo>
                  <a:pt x="0" y="0"/>
                </a:lnTo>
                <a:lnTo>
                  <a:pt x="10358" y="0"/>
                </a:lnTo>
                <a:lnTo>
                  <a:pt x="10358" y="5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FEDC3A76-7C4B-FA47-8C92-BD952CD6B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123" y="7488799"/>
            <a:ext cx="10539823" cy="67306"/>
          </a:xfrm>
          <a:custGeom>
            <a:avLst/>
            <a:gdLst>
              <a:gd name="T0" fmla="*/ 10358 w 10359"/>
              <a:gd name="T1" fmla="*/ 63 h 64"/>
              <a:gd name="T2" fmla="*/ 0 w 10359"/>
              <a:gd name="T3" fmla="*/ 63 h 64"/>
              <a:gd name="T4" fmla="*/ 0 w 10359"/>
              <a:gd name="T5" fmla="*/ 0 h 64"/>
              <a:gd name="T6" fmla="*/ 10358 w 10359"/>
              <a:gd name="T7" fmla="*/ 0 h 64"/>
              <a:gd name="T8" fmla="*/ 10358 w 1035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59" h="64">
                <a:moveTo>
                  <a:pt x="10358" y="63"/>
                </a:moveTo>
                <a:lnTo>
                  <a:pt x="0" y="63"/>
                </a:lnTo>
                <a:lnTo>
                  <a:pt x="0" y="0"/>
                </a:lnTo>
                <a:lnTo>
                  <a:pt x="10358" y="0"/>
                </a:lnTo>
                <a:lnTo>
                  <a:pt x="10358" y="63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5191EEA0-8DA6-8A41-A430-EF8AF34AB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123" y="9687400"/>
            <a:ext cx="10539823" cy="53843"/>
          </a:xfrm>
          <a:custGeom>
            <a:avLst/>
            <a:gdLst>
              <a:gd name="T0" fmla="*/ 10358 w 10359"/>
              <a:gd name="T1" fmla="*/ 54 h 55"/>
              <a:gd name="T2" fmla="*/ 0 w 10359"/>
              <a:gd name="T3" fmla="*/ 54 h 55"/>
              <a:gd name="T4" fmla="*/ 0 w 10359"/>
              <a:gd name="T5" fmla="*/ 0 h 55"/>
              <a:gd name="T6" fmla="*/ 10358 w 10359"/>
              <a:gd name="T7" fmla="*/ 0 h 55"/>
              <a:gd name="T8" fmla="*/ 10358 w 10359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59" h="55">
                <a:moveTo>
                  <a:pt x="10358" y="54"/>
                </a:moveTo>
                <a:lnTo>
                  <a:pt x="0" y="54"/>
                </a:lnTo>
                <a:lnTo>
                  <a:pt x="0" y="0"/>
                </a:lnTo>
                <a:lnTo>
                  <a:pt x="10358" y="0"/>
                </a:lnTo>
                <a:lnTo>
                  <a:pt x="10358" y="5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EBC0E301-18DC-5648-9AC4-BDC329DC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123" y="11877027"/>
            <a:ext cx="10539823" cy="67306"/>
          </a:xfrm>
          <a:custGeom>
            <a:avLst/>
            <a:gdLst>
              <a:gd name="T0" fmla="*/ 10358 w 10359"/>
              <a:gd name="T1" fmla="*/ 63 h 64"/>
              <a:gd name="T2" fmla="*/ 0 w 10359"/>
              <a:gd name="T3" fmla="*/ 63 h 64"/>
              <a:gd name="T4" fmla="*/ 0 w 10359"/>
              <a:gd name="T5" fmla="*/ 0 h 64"/>
              <a:gd name="T6" fmla="*/ 10358 w 10359"/>
              <a:gd name="T7" fmla="*/ 0 h 64"/>
              <a:gd name="T8" fmla="*/ 10358 w 1035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59" h="64">
                <a:moveTo>
                  <a:pt x="10358" y="63"/>
                </a:moveTo>
                <a:lnTo>
                  <a:pt x="0" y="63"/>
                </a:lnTo>
                <a:lnTo>
                  <a:pt x="0" y="0"/>
                </a:lnTo>
                <a:lnTo>
                  <a:pt x="10358" y="0"/>
                </a:lnTo>
                <a:lnTo>
                  <a:pt x="10358" y="63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66">
            <a:extLst>
              <a:ext uri="{FF2B5EF4-FFF2-40B4-BE49-F238E27FC236}">
                <a16:creationId xmlns:a16="http://schemas.microsoft.com/office/drawing/2014/main" id="{64512602-BB80-7041-95F5-A95A8556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717" y="4235768"/>
            <a:ext cx="6833610" cy="2189627"/>
          </a:xfrm>
          <a:custGeom>
            <a:avLst/>
            <a:gdLst>
              <a:gd name="T0" fmla="*/ 0 w 6717"/>
              <a:gd name="T1" fmla="*/ 127 h 2153"/>
              <a:gd name="T2" fmla="*/ 0 w 6717"/>
              <a:gd name="T3" fmla="*/ 127 h 2153"/>
              <a:gd name="T4" fmla="*/ 0 w 6717"/>
              <a:gd name="T5" fmla="*/ 389 h 2153"/>
              <a:gd name="T6" fmla="*/ 127 w 6717"/>
              <a:gd name="T7" fmla="*/ 524 h 2153"/>
              <a:gd name="T8" fmla="*/ 208 w 6717"/>
              <a:gd name="T9" fmla="*/ 524 h 2153"/>
              <a:gd name="T10" fmla="*/ 895 w 6717"/>
              <a:gd name="T11" fmla="*/ 2152 h 2153"/>
              <a:gd name="T12" fmla="*/ 5848 w 6717"/>
              <a:gd name="T13" fmla="*/ 2152 h 2153"/>
              <a:gd name="T14" fmla="*/ 6508 w 6717"/>
              <a:gd name="T15" fmla="*/ 524 h 2153"/>
              <a:gd name="T16" fmla="*/ 6590 w 6717"/>
              <a:gd name="T17" fmla="*/ 524 h 2153"/>
              <a:gd name="T18" fmla="*/ 6716 w 6717"/>
              <a:gd name="T19" fmla="*/ 389 h 2153"/>
              <a:gd name="T20" fmla="*/ 6716 w 6717"/>
              <a:gd name="T21" fmla="*/ 127 h 2153"/>
              <a:gd name="T22" fmla="*/ 6590 w 6717"/>
              <a:gd name="T23" fmla="*/ 0 h 2153"/>
              <a:gd name="T24" fmla="*/ 127 w 6717"/>
              <a:gd name="T25" fmla="*/ 0 h 2153"/>
              <a:gd name="T26" fmla="*/ 0 w 6717"/>
              <a:gd name="T27" fmla="*/ 127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17" h="2153">
                <a:moveTo>
                  <a:pt x="0" y="127"/>
                </a:moveTo>
                <a:lnTo>
                  <a:pt x="0" y="127"/>
                </a:lnTo>
                <a:cubicBezTo>
                  <a:pt x="0" y="389"/>
                  <a:pt x="0" y="389"/>
                  <a:pt x="0" y="389"/>
                </a:cubicBezTo>
                <a:cubicBezTo>
                  <a:pt x="0" y="461"/>
                  <a:pt x="55" y="524"/>
                  <a:pt x="127" y="524"/>
                </a:cubicBezTo>
                <a:cubicBezTo>
                  <a:pt x="208" y="524"/>
                  <a:pt x="208" y="524"/>
                  <a:pt x="208" y="524"/>
                </a:cubicBezTo>
                <a:cubicBezTo>
                  <a:pt x="895" y="2152"/>
                  <a:pt x="895" y="2152"/>
                  <a:pt x="895" y="2152"/>
                </a:cubicBezTo>
                <a:cubicBezTo>
                  <a:pt x="5848" y="2152"/>
                  <a:pt x="5848" y="2152"/>
                  <a:pt x="5848" y="2152"/>
                </a:cubicBezTo>
                <a:cubicBezTo>
                  <a:pt x="6508" y="524"/>
                  <a:pt x="6508" y="524"/>
                  <a:pt x="6508" y="524"/>
                </a:cubicBezTo>
                <a:cubicBezTo>
                  <a:pt x="6590" y="524"/>
                  <a:pt x="6590" y="524"/>
                  <a:pt x="6590" y="524"/>
                </a:cubicBezTo>
                <a:cubicBezTo>
                  <a:pt x="6653" y="524"/>
                  <a:pt x="6716" y="461"/>
                  <a:pt x="6716" y="389"/>
                </a:cubicBezTo>
                <a:cubicBezTo>
                  <a:pt x="6716" y="127"/>
                  <a:pt x="6716" y="127"/>
                  <a:pt x="6716" y="127"/>
                </a:cubicBezTo>
                <a:cubicBezTo>
                  <a:pt x="6716" y="54"/>
                  <a:pt x="6653" y="0"/>
                  <a:pt x="6590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55" y="0"/>
                  <a:pt x="0" y="54"/>
                  <a:pt x="0" y="1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67">
            <a:extLst>
              <a:ext uri="{FF2B5EF4-FFF2-40B4-BE49-F238E27FC236}">
                <a16:creationId xmlns:a16="http://schemas.microsoft.com/office/drawing/2014/main" id="{8F48BD16-696B-B140-BFE9-4D66370D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617" y="6425395"/>
            <a:ext cx="5047810" cy="2198601"/>
          </a:xfrm>
          <a:custGeom>
            <a:avLst/>
            <a:gdLst>
              <a:gd name="T0" fmla="*/ 904 w 4962"/>
              <a:gd name="T1" fmla="*/ 2159 h 2160"/>
              <a:gd name="T2" fmla="*/ 4094 w 4962"/>
              <a:gd name="T3" fmla="*/ 2159 h 2160"/>
              <a:gd name="T4" fmla="*/ 4961 w 4962"/>
              <a:gd name="T5" fmla="*/ 0 h 2160"/>
              <a:gd name="T6" fmla="*/ 0 w 4962"/>
              <a:gd name="T7" fmla="*/ 0 h 2160"/>
              <a:gd name="T8" fmla="*/ 904 w 4962"/>
              <a:gd name="T9" fmla="*/ 2159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2" h="2160">
                <a:moveTo>
                  <a:pt x="904" y="2159"/>
                </a:moveTo>
                <a:lnTo>
                  <a:pt x="4094" y="2159"/>
                </a:lnTo>
                <a:lnTo>
                  <a:pt x="4961" y="0"/>
                </a:lnTo>
                <a:lnTo>
                  <a:pt x="0" y="0"/>
                </a:lnTo>
                <a:lnTo>
                  <a:pt x="904" y="21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68">
            <a:extLst>
              <a:ext uri="{FF2B5EF4-FFF2-40B4-BE49-F238E27FC236}">
                <a16:creationId xmlns:a16="http://schemas.microsoft.com/office/drawing/2014/main" id="{8D6467AA-45F7-1847-AFA3-A37215C6F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7493" y="8619508"/>
            <a:ext cx="3248545" cy="2189627"/>
          </a:xfrm>
          <a:custGeom>
            <a:avLst/>
            <a:gdLst>
              <a:gd name="T0" fmla="*/ 904 w 3191"/>
              <a:gd name="T1" fmla="*/ 2151 h 2152"/>
              <a:gd name="T2" fmla="*/ 2323 w 3191"/>
              <a:gd name="T3" fmla="*/ 2151 h 2152"/>
              <a:gd name="T4" fmla="*/ 3190 w 3191"/>
              <a:gd name="T5" fmla="*/ 0 h 2152"/>
              <a:gd name="T6" fmla="*/ 0 w 3191"/>
              <a:gd name="T7" fmla="*/ 0 h 2152"/>
              <a:gd name="T8" fmla="*/ 904 w 3191"/>
              <a:gd name="T9" fmla="*/ 2151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1" h="2152">
                <a:moveTo>
                  <a:pt x="904" y="2151"/>
                </a:moveTo>
                <a:lnTo>
                  <a:pt x="2323" y="2151"/>
                </a:lnTo>
                <a:lnTo>
                  <a:pt x="3190" y="0"/>
                </a:lnTo>
                <a:lnTo>
                  <a:pt x="0" y="0"/>
                </a:lnTo>
                <a:lnTo>
                  <a:pt x="904" y="21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69">
            <a:extLst>
              <a:ext uri="{FF2B5EF4-FFF2-40B4-BE49-F238E27FC236}">
                <a16:creationId xmlns:a16="http://schemas.microsoft.com/office/drawing/2014/main" id="{0DFAFB36-B0F9-0E4A-AA35-37BBDE557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367" y="10809135"/>
            <a:ext cx="1444795" cy="2198601"/>
          </a:xfrm>
          <a:custGeom>
            <a:avLst/>
            <a:gdLst>
              <a:gd name="T0" fmla="*/ 1247 w 1420"/>
              <a:gd name="T1" fmla="*/ 434 h 2162"/>
              <a:gd name="T2" fmla="*/ 1419 w 1420"/>
              <a:gd name="T3" fmla="*/ 0 h 2162"/>
              <a:gd name="T4" fmla="*/ 0 w 1420"/>
              <a:gd name="T5" fmla="*/ 0 h 2162"/>
              <a:gd name="T6" fmla="*/ 181 w 1420"/>
              <a:gd name="T7" fmla="*/ 434 h 2162"/>
              <a:gd name="T8" fmla="*/ 425 w 1420"/>
              <a:gd name="T9" fmla="*/ 2161 h 2162"/>
              <a:gd name="T10" fmla="*/ 1003 w 1420"/>
              <a:gd name="T11" fmla="*/ 2161 h 2162"/>
              <a:gd name="T12" fmla="*/ 1247 w 1420"/>
              <a:gd name="T13" fmla="*/ 434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0" h="2162">
                <a:moveTo>
                  <a:pt x="1247" y="434"/>
                </a:moveTo>
                <a:lnTo>
                  <a:pt x="1419" y="0"/>
                </a:lnTo>
                <a:lnTo>
                  <a:pt x="0" y="0"/>
                </a:lnTo>
                <a:lnTo>
                  <a:pt x="181" y="434"/>
                </a:lnTo>
                <a:lnTo>
                  <a:pt x="425" y="2161"/>
                </a:lnTo>
                <a:lnTo>
                  <a:pt x="1003" y="2161"/>
                </a:lnTo>
                <a:lnTo>
                  <a:pt x="1247" y="4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28">
            <a:extLst>
              <a:ext uri="{FF2B5EF4-FFF2-40B4-BE49-F238E27FC236}">
                <a16:creationId xmlns:a16="http://schemas.microsoft.com/office/drawing/2014/main" id="{B86AA29C-9932-DE43-942A-5C4233B0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459" y="4540880"/>
            <a:ext cx="1521072" cy="1516586"/>
          </a:xfrm>
          <a:custGeom>
            <a:avLst/>
            <a:gdLst>
              <a:gd name="T0" fmla="*/ 1492 w 1493"/>
              <a:gd name="T1" fmla="*/ 750 h 1492"/>
              <a:gd name="T2" fmla="*/ 1492 w 1493"/>
              <a:gd name="T3" fmla="*/ 750 h 1492"/>
              <a:gd name="T4" fmla="*/ 741 w 1493"/>
              <a:gd name="T5" fmla="*/ 1491 h 1492"/>
              <a:gd name="T6" fmla="*/ 0 w 1493"/>
              <a:gd name="T7" fmla="*/ 750 h 1492"/>
              <a:gd name="T8" fmla="*/ 741 w 1493"/>
              <a:gd name="T9" fmla="*/ 0 h 1492"/>
              <a:gd name="T10" fmla="*/ 1492 w 1493"/>
              <a:gd name="T11" fmla="*/ 750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3" h="1492">
                <a:moveTo>
                  <a:pt x="1492" y="750"/>
                </a:moveTo>
                <a:lnTo>
                  <a:pt x="1492" y="750"/>
                </a:lnTo>
                <a:cubicBezTo>
                  <a:pt x="1492" y="1157"/>
                  <a:pt x="1157" y="1491"/>
                  <a:pt x="741" y="1491"/>
                </a:cubicBezTo>
                <a:cubicBezTo>
                  <a:pt x="335" y="1491"/>
                  <a:pt x="0" y="1157"/>
                  <a:pt x="0" y="750"/>
                </a:cubicBezTo>
                <a:cubicBezTo>
                  <a:pt x="0" y="334"/>
                  <a:pt x="335" y="0"/>
                  <a:pt x="741" y="0"/>
                </a:cubicBezTo>
                <a:cubicBezTo>
                  <a:pt x="1157" y="0"/>
                  <a:pt x="1492" y="334"/>
                  <a:pt x="1492" y="7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329">
            <a:extLst>
              <a:ext uri="{FF2B5EF4-FFF2-40B4-BE49-F238E27FC236}">
                <a16:creationId xmlns:a16="http://schemas.microsoft.com/office/drawing/2014/main" id="{694CE2BF-7F62-F446-8637-B0AB747D5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459" y="6793324"/>
            <a:ext cx="1521072" cy="1516586"/>
          </a:xfrm>
          <a:custGeom>
            <a:avLst/>
            <a:gdLst>
              <a:gd name="T0" fmla="*/ 1492 w 1493"/>
              <a:gd name="T1" fmla="*/ 749 h 1492"/>
              <a:gd name="T2" fmla="*/ 1492 w 1493"/>
              <a:gd name="T3" fmla="*/ 749 h 1492"/>
              <a:gd name="T4" fmla="*/ 741 w 1493"/>
              <a:gd name="T5" fmla="*/ 1491 h 1492"/>
              <a:gd name="T6" fmla="*/ 0 w 1493"/>
              <a:gd name="T7" fmla="*/ 749 h 1492"/>
              <a:gd name="T8" fmla="*/ 741 w 1493"/>
              <a:gd name="T9" fmla="*/ 0 h 1492"/>
              <a:gd name="T10" fmla="*/ 1492 w 1493"/>
              <a:gd name="T11" fmla="*/ 749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3" h="1492">
                <a:moveTo>
                  <a:pt x="1492" y="749"/>
                </a:moveTo>
                <a:lnTo>
                  <a:pt x="1492" y="749"/>
                </a:lnTo>
                <a:cubicBezTo>
                  <a:pt x="1492" y="1156"/>
                  <a:pt x="1157" y="1491"/>
                  <a:pt x="741" y="1491"/>
                </a:cubicBezTo>
                <a:cubicBezTo>
                  <a:pt x="335" y="1491"/>
                  <a:pt x="0" y="1156"/>
                  <a:pt x="0" y="749"/>
                </a:cubicBezTo>
                <a:cubicBezTo>
                  <a:pt x="0" y="335"/>
                  <a:pt x="335" y="0"/>
                  <a:pt x="741" y="0"/>
                </a:cubicBezTo>
                <a:cubicBezTo>
                  <a:pt x="1157" y="0"/>
                  <a:pt x="1492" y="335"/>
                  <a:pt x="1492" y="7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330">
            <a:extLst>
              <a:ext uri="{FF2B5EF4-FFF2-40B4-BE49-F238E27FC236}">
                <a16:creationId xmlns:a16="http://schemas.microsoft.com/office/drawing/2014/main" id="{7B71EDF9-90D0-0F4E-AC07-E0B5AFE9C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459" y="9045769"/>
            <a:ext cx="1521072" cy="1516586"/>
          </a:xfrm>
          <a:custGeom>
            <a:avLst/>
            <a:gdLst>
              <a:gd name="T0" fmla="*/ 1492 w 1493"/>
              <a:gd name="T1" fmla="*/ 741 h 1492"/>
              <a:gd name="T2" fmla="*/ 1492 w 1493"/>
              <a:gd name="T3" fmla="*/ 741 h 1492"/>
              <a:gd name="T4" fmla="*/ 741 w 1493"/>
              <a:gd name="T5" fmla="*/ 1491 h 1492"/>
              <a:gd name="T6" fmla="*/ 0 w 1493"/>
              <a:gd name="T7" fmla="*/ 741 h 1492"/>
              <a:gd name="T8" fmla="*/ 741 w 1493"/>
              <a:gd name="T9" fmla="*/ 0 h 1492"/>
              <a:gd name="T10" fmla="*/ 1492 w 1493"/>
              <a:gd name="T11" fmla="*/ 74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3" h="1492">
                <a:moveTo>
                  <a:pt x="1492" y="741"/>
                </a:moveTo>
                <a:lnTo>
                  <a:pt x="1492" y="741"/>
                </a:lnTo>
                <a:cubicBezTo>
                  <a:pt x="1492" y="1157"/>
                  <a:pt x="1157" y="1491"/>
                  <a:pt x="741" y="1491"/>
                </a:cubicBezTo>
                <a:cubicBezTo>
                  <a:pt x="335" y="1491"/>
                  <a:pt x="0" y="1157"/>
                  <a:pt x="0" y="741"/>
                </a:cubicBezTo>
                <a:cubicBezTo>
                  <a:pt x="0" y="334"/>
                  <a:pt x="335" y="0"/>
                  <a:pt x="741" y="0"/>
                </a:cubicBezTo>
                <a:cubicBezTo>
                  <a:pt x="1157" y="0"/>
                  <a:pt x="1492" y="334"/>
                  <a:pt x="1492" y="7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331">
            <a:extLst>
              <a:ext uri="{FF2B5EF4-FFF2-40B4-BE49-F238E27FC236}">
                <a16:creationId xmlns:a16="http://schemas.microsoft.com/office/drawing/2014/main" id="{501BB23B-BB8D-BC4A-A66E-94F6C7D2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459" y="11298213"/>
            <a:ext cx="1521072" cy="1521072"/>
          </a:xfrm>
          <a:custGeom>
            <a:avLst/>
            <a:gdLst>
              <a:gd name="T0" fmla="*/ 1492 w 1493"/>
              <a:gd name="T1" fmla="*/ 742 h 1493"/>
              <a:gd name="T2" fmla="*/ 1492 w 1493"/>
              <a:gd name="T3" fmla="*/ 742 h 1493"/>
              <a:gd name="T4" fmla="*/ 741 w 1493"/>
              <a:gd name="T5" fmla="*/ 1492 h 1493"/>
              <a:gd name="T6" fmla="*/ 0 w 1493"/>
              <a:gd name="T7" fmla="*/ 742 h 1493"/>
              <a:gd name="T8" fmla="*/ 741 w 1493"/>
              <a:gd name="T9" fmla="*/ 0 h 1493"/>
              <a:gd name="T10" fmla="*/ 1492 w 1493"/>
              <a:gd name="T11" fmla="*/ 74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3" h="1493">
                <a:moveTo>
                  <a:pt x="1492" y="742"/>
                </a:moveTo>
                <a:lnTo>
                  <a:pt x="1492" y="742"/>
                </a:lnTo>
                <a:cubicBezTo>
                  <a:pt x="1492" y="1157"/>
                  <a:pt x="1157" y="1492"/>
                  <a:pt x="741" y="1492"/>
                </a:cubicBezTo>
                <a:cubicBezTo>
                  <a:pt x="335" y="1492"/>
                  <a:pt x="0" y="1157"/>
                  <a:pt x="0" y="742"/>
                </a:cubicBezTo>
                <a:cubicBezTo>
                  <a:pt x="0" y="326"/>
                  <a:pt x="335" y="0"/>
                  <a:pt x="741" y="0"/>
                </a:cubicBezTo>
                <a:cubicBezTo>
                  <a:pt x="1157" y="0"/>
                  <a:pt x="1492" y="326"/>
                  <a:pt x="1492" y="7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336">
            <a:extLst>
              <a:ext uri="{FF2B5EF4-FFF2-40B4-BE49-F238E27FC236}">
                <a16:creationId xmlns:a16="http://schemas.microsoft.com/office/drawing/2014/main" id="{E773F30C-70B2-084E-8D7B-40EC01D3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2427" y="7125358"/>
            <a:ext cx="798676" cy="798675"/>
          </a:xfrm>
          <a:custGeom>
            <a:avLst/>
            <a:gdLst>
              <a:gd name="T0" fmla="*/ 388 w 786"/>
              <a:gd name="T1" fmla="*/ 785 h 786"/>
              <a:gd name="T2" fmla="*/ 388 w 786"/>
              <a:gd name="T3" fmla="*/ 785 h 786"/>
              <a:gd name="T4" fmla="*/ 117 w 786"/>
              <a:gd name="T5" fmla="*/ 667 h 786"/>
              <a:gd name="T6" fmla="*/ 0 w 786"/>
              <a:gd name="T7" fmla="*/ 387 h 786"/>
              <a:gd name="T8" fmla="*/ 117 w 786"/>
              <a:gd name="T9" fmla="*/ 117 h 786"/>
              <a:gd name="T10" fmla="*/ 388 w 786"/>
              <a:gd name="T11" fmla="*/ 0 h 786"/>
              <a:gd name="T12" fmla="*/ 668 w 786"/>
              <a:gd name="T13" fmla="*/ 117 h 786"/>
              <a:gd name="T14" fmla="*/ 785 w 786"/>
              <a:gd name="T15" fmla="*/ 387 h 786"/>
              <a:gd name="T16" fmla="*/ 668 w 786"/>
              <a:gd name="T17" fmla="*/ 667 h 786"/>
              <a:gd name="T18" fmla="*/ 388 w 786"/>
              <a:gd name="T19" fmla="*/ 785 h 786"/>
              <a:gd name="T20" fmla="*/ 388 w 786"/>
              <a:gd name="T21" fmla="*/ 45 h 786"/>
              <a:gd name="T22" fmla="*/ 388 w 786"/>
              <a:gd name="T23" fmla="*/ 45 h 786"/>
              <a:gd name="T24" fmla="*/ 45 w 786"/>
              <a:gd name="T25" fmla="*/ 387 h 786"/>
              <a:gd name="T26" fmla="*/ 388 w 786"/>
              <a:gd name="T27" fmla="*/ 731 h 786"/>
              <a:gd name="T28" fmla="*/ 731 w 786"/>
              <a:gd name="T29" fmla="*/ 387 h 786"/>
              <a:gd name="T30" fmla="*/ 388 w 786"/>
              <a:gd name="T31" fmla="*/ 4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6" h="786">
                <a:moveTo>
                  <a:pt x="388" y="785"/>
                </a:moveTo>
                <a:lnTo>
                  <a:pt x="388" y="785"/>
                </a:lnTo>
                <a:cubicBezTo>
                  <a:pt x="289" y="785"/>
                  <a:pt x="189" y="740"/>
                  <a:pt x="117" y="667"/>
                </a:cubicBezTo>
                <a:cubicBezTo>
                  <a:pt x="45" y="595"/>
                  <a:pt x="0" y="496"/>
                  <a:pt x="0" y="387"/>
                </a:cubicBezTo>
                <a:cubicBezTo>
                  <a:pt x="0" y="288"/>
                  <a:pt x="45" y="188"/>
                  <a:pt x="117" y="117"/>
                </a:cubicBezTo>
                <a:cubicBezTo>
                  <a:pt x="189" y="45"/>
                  <a:pt x="289" y="0"/>
                  <a:pt x="388" y="0"/>
                </a:cubicBezTo>
                <a:cubicBezTo>
                  <a:pt x="496" y="0"/>
                  <a:pt x="595" y="45"/>
                  <a:pt x="668" y="117"/>
                </a:cubicBezTo>
                <a:cubicBezTo>
                  <a:pt x="740" y="188"/>
                  <a:pt x="785" y="288"/>
                  <a:pt x="785" y="387"/>
                </a:cubicBezTo>
                <a:cubicBezTo>
                  <a:pt x="785" y="496"/>
                  <a:pt x="740" y="595"/>
                  <a:pt x="668" y="667"/>
                </a:cubicBezTo>
                <a:cubicBezTo>
                  <a:pt x="595" y="740"/>
                  <a:pt x="496" y="785"/>
                  <a:pt x="388" y="785"/>
                </a:cubicBezTo>
                <a:close/>
                <a:moveTo>
                  <a:pt x="388" y="45"/>
                </a:moveTo>
                <a:lnTo>
                  <a:pt x="388" y="45"/>
                </a:lnTo>
                <a:cubicBezTo>
                  <a:pt x="199" y="45"/>
                  <a:pt x="45" y="207"/>
                  <a:pt x="45" y="387"/>
                </a:cubicBezTo>
                <a:cubicBezTo>
                  <a:pt x="45" y="577"/>
                  <a:pt x="199" y="731"/>
                  <a:pt x="388" y="731"/>
                </a:cubicBezTo>
                <a:cubicBezTo>
                  <a:pt x="577" y="731"/>
                  <a:pt x="731" y="577"/>
                  <a:pt x="731" y="387"/>
                </a:cubicBezTo>
                <a:cubicBezTo>
                  <a:pt x="731" y="207"/>
                  <a:pt x="577" y="45"/>
                  <a:pt x="38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337">
            <a:extLst>
              <a:ext uri="{FF2B5EF4-FFF2-40B4-BE49-F238E27FC236}">
                <a16:creationId xmlns:a16="http://schemas.microsoft.com/office/drawing/2014/main" id="{BACF494A-1D47-8441-A65A-29A0BD4F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2166" y="7215097"/>
            <a:ext cx="614712" cy="614709"/>
          </a:xfrm>
          <a:custGeom>
            <a:avLst/>
            <a:gdLst>
              <a:gd name="T0" fmla="*/ 298 w 606"/>
              <a:gd name="T1" fmla="*/ 605 h 606"/>
              <a:gd name="T2" fmla="*/ 298 w 606"/>
              <a:gd name="T3" fmla="*/ 605 h 606"/>
              <a:gd name="T4" fmla="*/ 0 w 606"/>
              <a:gd name="T5" fmla="*/ 306 h 606"/>
              <a:gd name="T6" fmla="*/ 298 w 606"/>
              <a:gd name="T7" fmla="*/ 0 h 606"/>
              <a:gd name="T8" fmla="*/ 605 w 606"/>
              <a:gd name="T9" fmla="*/ 306 h 606"/>
              <a:gd name="T10" fmla="*/ 298 w 606"/>
              <a:gd name="T11" fmla="*/ 605 h 606"/>
              <a:gd name="T12" fmla="*/ 298 w 606"/>
              <a:gd name="T13" fmla="*/ 54 h 606"/>
              <a:gd name="T14" fmla="*/ 298 w 606"/>
              <a:gd name="T15" fmla="*/ 54 h 606"/>
              <a:gd name="T16" fmla="*/ 54 w 606"/>
              <a:gd name="T17" fmla="*/ 306 h 606"/>
              <a:gd name="T18" fmla="*/ 298 w 606"/>
              <a:gd name="T19" fmla="*/ 550 h 606"/>
              <a:gd name="T20" fmla="*/ 550 w 606"/>
              <a:gd name="T21" fmla="*/ 306 h 606"/>
              <a:gd name="T22" fmla="*/ 298 w 606"/>
              <a:gd name="T23" fmla="*/ 54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6" h="606">
                <a:moveTo>
                  <a:pt x="298" y="605"/>
                </a:moveTo>
                <a:lnTo>
                  <a:pt x="298" y="605"/>
                </a:lnTo>
                <a:cubicBezTo>
                  <a:pt x="136" y="605"/>
                  <a:pt x="0" y="469"/>
                  <a:pt x="0" y="306"/>
                </a:cubicBezTo>
                <a:cubicBezTo>
                  <a:pt x="0" y="134"/>
                  <a:pt x="136" y="0"/>
                  <a:pt x="298" y="0"/>
                </a:cubicBezTo>
                <a:cubicBezTo>
                  <a:pt x="469" y="0"/>
                  <a:pt x="605" y="134"/>
                  <a:pt x="605" y="306"/>
                </a:cubicBezTo>
                <a:cubicBezTo>
                  <a:pt x="605" y="469"/>
                  <a:pt x="469" y="605"/>
                  <a:pt x="298" y="605"/>
                </a:cubicBezTo>
                <a:close/>
                <a:moveTo>
                  <a:pt x="298" y="54"/>
                </a:moveTo>
                <a:lnTo>
                  <a:pt x="298" y="54"/>
                </a:lnTo>
                <a:cubicBezTo>
                  <a:pt x="163" y="54"/>
                  <a:pt x="54" y="162"/>
                  <a:pt x="54" y="306"/>
                </a:cubicBezTo>
                <a:cubicBezTo>
                  <a:pt x="54" y="442"/>
                  <a:pt x="163" y="550"/>
                  <a:pt x="298" y="550"/>
                </a:cubicBezTo>
                <a:cubicBezTo>
                  <a:pt x="442" y="550"/>
                  <a:pt x="550" y="442"/>
                  <a:pt x="550" y="306"/>
                </a:cubicBezTo>
                <a:cubicBezTo>
                  <a:pt x="550" y="162"/>
                  <a:pt x="442" y="54"/>
                  <a:pt x="298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338">
            <a:extLst>
              <a:ext uri="{FF2B5EF4-FFF2-40B4-BE49-F238E27FC236}">
                <a16:creationId xmlns:a16="http://schemas.microsoft.com/office/drawing/2014/main" id="{5E9CA486-AF30-7B47-B037-FDEF72D7F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4080" y="7340731"/>
            <a:ext cx="246780" cy="358955"/>
          </a:xfrm>
          <a:custGeom>
            <a:avLst/>
            <a:gdLst>
              <a:gd name="T0" fmla="*/ 180 w 244"/>
              <a:gd name="T1" fmla="*/ 353 h 354"/>
              <a:gd name="T2" fmla="*/ 180 w 244"/>
              <a:gd name="T3" fmla="*/ 353 h 354"/>
              <a:gd name="T4" fmla="*/ 0 w 244"/>
              <a:gd name="T5" fmla="*/ 181 h 354"/>
              <a:gd name="T6" fmla="*/ 180 w 244"/>
              <a:gd name="T7" fmla="*/ 0 h 354"/>
              <a:gd name="T8" fmla="*/ 216 w 244"/>
              <a:gd name="T9" fmla="*/ 9 h 354"/>
              <a:gd name="T10" fmla="*/ 234 w 244"/>
              <a:gd name="T11" fmla="*/ 37 h 354"/>
              <a:gd name="T12" fmla="*/ 207 w 244"/>
              <a:gd name="T13" fmla="*/ 46 h 354"/>
              <a:gd name="T14" fmla="*/ 180 w 244"/>
              <a:gd name="T15" fmla="*/ 46 h 354"/>
              <a:gd name="T16" fmla="*/ 45 w 244"/>
              <a:gd name="T17" fmla="*/ 181 h 354"/>
              <a:gd name="T18" fmla="*/ 180 w 244"/>
              <a:gd name="T19" fmla="*/ 308 h 354"/>
              <a:gd name="T20" fmla="*/ 207 w 244"/>
              <a:gd name="T21" fmla="*/ 308 h 354"/>
              <a:gd name="T22" fmla="*/ 234 w 244"/>
              <a:gd name="T23" fmla="*/ 326 h 354"/>
              <a:gd name="T24" fmla="*/ 216 w 244"/>
              <a:gd name="T25" fmla="*/ 344 h 354"/>
              <a:gd name="T26" fmla="*/ 180 w 244"/>
              <a:gd name="T27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4" h="354">
                <a:moveTo>
                  <a:pt x="180" y="353"/>
                </a:moveTo>
                <a:lnTo>
                  <a:pt x="180" y="353"/>
                </a:lnTo>
                <a:cubicBezTo>
                  <a:pt x="81" y="353"/>
                  <a:pt x="0" y="272"/>
                  <a:pt x="0" y="181"/>
                </a:cubicBezTo>
                <a:cubicBezTo>
                  <a:pt x="0" y="82"/>
                  <a:pt x="81" y="0"/>
                  <a:pt x="180" y="0"/>
                </a:cubicBezTo>
                <a:cubicBezTo>
                  <a:pt x="189" y="0"/>
                  <a:pt x="207" y="0"/>
                  <a:pt x="216" y="9"/>
                </a:cubicBezTo>
                <a:cubicBezTo>
                  <a:pt x="234" y="9"/>
                  <a:pt x="243" y="18"/>
                  <a:pt x="234" y="37"/>
                </a:cubicBezTo>
                <a:cubicBezTo>
                  <a:pt x="234" y="46"/>
                  <a:pt x="225" y="55"/>
                  <a:pt x="207" y="46"/>
                </a:cubicBezTo>
                <a:cubicBezTo>
                  <a:pt x="198" y="46"/>
                  <a:pt x="189" y="46"/>
                  <a:pt x="180" y="46"/>
                </a:cubicBezTo>
                <a:cubicBezTo>
                  <a:pt x="99" y="46"/>
                  <a:pt x="45" y="100"/>
                  <a:pt x="45" y="181"/>
                </a:cubicBezTo>
                <a:cubicBezTo>
                  <a:pt x="45" y="254"/>
                  <a:pt x="99" y="308"/>
                  <a:pt x="180" y="308"/>
                </a:cubicBezTo>
                <a:cubicBezTo>
                  <a:pt x="189" y="308"/>
                  <a:pt x="198" y="308"/>
                  <a:pt x="207" y="308"/>
                </a:cubicBezTo>
                <a:cubicBezTo>
                  <a:pt x="216" y="299"/>
                  <a:pt x="234" y="308"/>
                  <a:pt x="234" y="326"/>
                </a:cubicBezTo>
                <a:cubicBezTo>
                  <a:pt x="234" y="335"/>
                  <a:pt x="234" y="344"/>
                  <a:pt x="216" y="344"/>
                </a:cubicBezTo>
                <a:cubicBezTo>
                  <a:pt x="207" y="353"/>
                  <a:pt x="189" y="353"/>
                  <a:pt x="180" y="3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339">
            <a:extLst>
              <a:ext uri="{FF2B5EF4-FFF2-40B4-BE49-F238E27FC236}">
                <a16:creationId xmlns:a16="http://schemas.microsoft.com/office/drawing/2014/main" id="{0C8D3AF8-8BDA-6A48-8371-10A7D5533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288" y="7461877"/>
            <a:ext cx="192937" cy="35896"/>
          </a:xfrm>
          <a:custGeom>
            <a:avLst/>
            <a:gdLst>
              <a:gd name="T0" fmla="*/ 171 w 190"/>
              <a:gd name="T1" fmla="*/ 36 h 37"/>
              <a:gd name="T2" fmla="*/ 171 w 190"/>
              <a:gd name="T3" fmla="*/ 36 h 37"/>
              <a:gd name="T4" fmla="*/ 18 w 190"/>
              <a:gd name="T5" fmla="*/ 36 h 37"/>
              <a:gd name="T6" fmla="*/ 0 w 190"/>
              <a:gd name="T7" fmla="*/ 18 h 37"/>
              <a:gd name="T8" fmla="*/ 18 w 190"/>
              <a:gd name="T9" fmla="*/ 0 h 37"/>
              <a:gd name="T10" fmla="*/ 171 w 190"/>
              <a:gd name="T11" fmla="*/ 0 h 37"/>
              <a:gd name="T12" fmla="*/ 189 w 190"/>
              <a:gd name="T13" fmla="*/ 18 h 37"/>
              <a:gd name="T14" fmla="*/ 171 w 19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37">
                <a:moveTo>
                  <a:pt x="171" y="36"/>
                </a:moveTo>
                <a:lnTo>
                  <a:pt x="17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9" y="0"/>
                  <a:pt x="189" y="9"/>
                  <a:pt x="189" y="18"/>
                </a:cubicBezTo>
                <a:cubicBezTo>
                  <a:pt x="189" y="27"/>
                  <a:pt x="179" y="36"/>
                  <a:pt x="171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340">
            <a:extLst>
              <a:ext uri="{FF2B5EF4-FFF2-40B4-BE49-F238E27FC236}">
                <a16:creationId xmlns:a16="http://schemas.microsoft.com/office/drawing/2014/main" id="{CABAE226-A976-DC45-A486-0617F87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288" y="7533668"/>
            <a:ext cx="192937" cy="44869"/>
          </a:xfrm>
          <a:custGeom>
            <a:avLst/>
            <a:gdLst>
              <a:gd name="T0" fmla="*/ 171 w 190"/>
              <a:gd name="T1" fmla="*/ 45 h 46"/>
              <a:gd name="T2" fmla="*/ 171 w 190"/>
              <a:gd name="T3" fmla="*/ 45 h 46"/>
              <a:gd name="T4" fmla="*/ 18 w 190"/>
              <a:gd name="T5" fmla="*/ 45 h 46"/>
              <a:gd name="T6" fmla="*/ 0 w 190"/>
              <a:gd name="T7" fmla="*/ 27 h 46"/>
              <a:gd name="T8" fmla="*/ 18 w 190"/>
              <a:gd name="T9" fmla="*/ 0 h 46"/>
              <a:gd name="T10" fmla="*/ 171 w 190"/>
              <a:gd name="T11" fmla="*/ 0 h 46"/>
              <a:gd name="T12" fmla="*/ 189 w 190"/>
              <a:gd name="T13" fmla="*/ 27 h 46"/>
              <a:gd name="T14" fmla="*/ 171 w 19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46">
                <a:moveTo>
                  <a:pt x="171" y="45"/>
                </a:moveTo>
                <a:lnTo>
                  <a:pt x="171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9" y="0"/>
                  <a:pt x="189" y="9"/>
                  <a:pt x="189" y="27"/>
                </a:cubicBezTo>
                <a:cubicBezTo>
                  <a:pt x="189" y="36"/>
                  <a:pt x="179" y="45"/>
                  <a:pt x="171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341">
            <a:extLst>
              <a:ext uri="{FF2B5EF4-FFF2-40B4-BE49-F238E27FC236}">
                <a16:creationId xmlns:a16="http://schemas.microsoft.com/office/drawing/2014/main" id="{D22BEE1C-D970-1E47-A0D6-82C1E741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6009" y="11657168"/>
            <a:ext cx="507026" cy="507023"/>
          </a:xfrm>
          <a:custGeom>
            <a:avLst/>
            <a:gdLst>
              <a:gd name="T0" fmla="*/ 244 w 497"/>
              <a:gd name="T1" fmla="*/ 497 h 498"/>
              <a:gd name="T2" fmla="*/ 244 w 497"/>
              <a:gd name="T3" fmla="*/ 497 h 498"/>
              <a:gd name="T4" fmla="*/ 73 w 497"/>
              <a:gd name="T5" fmla="*/ 425 h 498"/>
              <a:gd name="T6" fmla="*/ 0 w 497"/>
              <a:gd name="T7" fmla="*/ 253 h 498"/>
              <a:gd name="T8" fmla="*/ 73 w 497"/>
              <a:gd name="T9" fmla="*/ 72 h 498"/>
              <a:gd name="T10" fmla="*/ 244 w 497"/>
              <a:gd name="T11" fmla="*/ 0 h 498"/>
              <a:gd name="T12" fmla="*/ 424 w 497"/>
              <a:gd name="T13" fmla="*/ 72 h 498"/>
              <a:gd name="T14" fmla="*/ 496 w 497"/>
              <a:gd name="T15" fmla="*/ 253 h 498"/>
              <a:gd name="T16" fmla="*/ 424 w 497"/>
              <a:gd name="T17" fmla="*/ 425 h 498"/>
              <a:gd name="T18" fmla="*/ 244 w 497"/>
              <a:gd name="T19" fmla="*/ 497 h 498"/>
              <a:gd name="T20" fmla="*/ 244 w 497"/>
              <a:gd name="T21" fmla="*/ 27 h 498"/>
              <a:gd name="T22" fmla="*/ 244 w 497"/>
              <a:gd name="T23" fmla="*/ 27 h 498"/>
              <a:gd name="T24" fmla="*/ 27 w 497"/>
              <a:gd name="T25" fmla="*/ 253 h 498"/>
              <a:gd name="T26" fmla="*/ 244 w 497"/>
              <a:gd name="T27" fmla="*/ 470 h 498"/>
              <a:gd name="T28" fmla="*/ 469 w 497"/>
              <a:gd name="T29" fmla="*/ 253 h 498"/>
              <a:gd name="T30" fmla="*/ 244 w 497"/>
              <a:gd name="T31" fmla="*/ 2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7" h="498">
                <a:moveTo>
                  <a:pt x="244" y="497"/>
                </a:moveTo>
                <a:lnTo>
                  <a:pt x="244" y="497"/>
                </a:lnTo>
                <a:cubicBezTo>
                  <a:pt x="181" y="497"/>
                  <a:pt x="118" y="470"/>
                  <a:pt x="73" y="425"/>
                </a:cubicBezTo>
                <a:cubicBezTo>
                  <a:pt x="18" y="380"/>
                  <a:pt x="0" y="316"/>
                  <a:pt x="0" y="253"/>
                </a:cubicBezTo>
                <a:cubicBezTo>
                  <a:pt x="0" y="181"/>
                  <a:pt x="18" y="117"/>
                  <a:pt x="73" y="72"/>
                </a:cubicBezTo>
                <a:cubicBezTo>
                  <a:pt x="118" y="27"/>
                  <a:pt x="181" y="0"/>
                  <a:pt x="244" y="0"/>
                </a:cubicBezTo>
                <a:cubicBezTo>
                  <a:pt x="316" y="0"/>
                  <a:pt x="379" y="27"/>
                  <a:pt x="424" y="72"/>
                </a:cubicBezTo>
                <a:cubicBezTo>
                  <a:pt x="469" y="117"/>
                  <a:pt x="496" y="181"/>
                  <a:pt x="496" y="253"/>
                </a:cubicBezTo>
                <a:cubicBezTo>
                  <a:pt x="496" y="316"/>
                  <a:pt x="469" y="380"/>
                  <a:pt x="424" y="425"/>
                </a:cubicBezTo>
                <a:cubicBezTo>
                  <a:pt x="379" y="470"/>
                  <a:pt x="316" y="497"/>
                  <a:pt x="244" y="497"/>
                </a:cubicBezTo>
                <a:close/>
                <a:moveTo>
                  <a:pt x="244" y="27"/>
                </a:moveTo>
                <a:lnTo>
                  <a:pt x="244" y="27"/>
                </a:lnTo>
                <a:cubicBezTo>
                  <a:pt x="127" y="27"/>
                  <a:pt x="27" y="127"/>
                  <a:pt x="27" y="253"/>
                </a:cubicBezTo>
                <a:cubicBezTo>
                  <a:pt x="27" y="370"/>
                  <a:pt x="127" y="470"/>
                  <a:pt x="244" y="470"/>
                </a:cubicBezTo>
                <a:cubicBezTo>
                  <a:pt x="370" y="470"/>
                  <a:pt x="469" y="370"/>
                  <a:pt x="469" y="253"/>
                </a:cubicBezTo>
                <a:cubicBezTo>
                  <a:pt x="469" y="127"/>
                  <a:pt x="370" y="27"/>
                  <a:pt x="244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342">
            <a:extLst>
              <a:ext uri="{FF2B5EF4-FFF2-40B4-BE49-F238E27FC236}">
                <a16:creationId xmlns:a16="http://schemas.microsoft.com/office/drawing/2014/main" id="{53507D82-E4F7-4443-976E-B8BE571BE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341" y="11711011"/>
            <a:ext cx="394851" cy="394851"/>
          </a:xfrm>
          <a:custGeom>
            <a:avLst/>
            <a:gdLst>
              <a:gd name="T0" fmla="*/ 189 w 388"/>
              <a:gd name="T1" fmla="*/ 389 h 390"/>
              <a:gd name="T2" fmla="*/ 189 w 388"/>
              <a:gd name="T3" fmla="*/ 389 h 390"/>
              <a:gd name="T4" fmla="*/ 0 w 388"/>
              <a:gd name="T5" fmla="*/ 199 h 390"/>
              <a:gd name="T6" fmla="*/ 189 w 388"/>
              <a:gd name="T7" fmla="*/ 0 h 390"/>
              <a:gd name="T8" fmla="*/ 387 w 388"/>
              <a:gd name="T9" fmla="*/ 199 h 390"/>
              <a:gd name="T10" fmla="*/ 189 w 388"/>
              <a:gd name="T11" fmla="*/ 389 h 390"/>
              <a:gd name="T12" fmla="*/ 189 w 388"/>
              <a:gd name="T13" fmla="*/ 36 h 390"/>
              <a:gd name="T14" fmla="*/ 189 w 388"/>
              <a:gd name="T15" fmla="*/ 36 h 390"/>
              <a:gd name="T16" fmla="*/ 36 w 388"/>
              <a:gd name="T17" fmla="*/ 199 h 390"/>
              <a:gd name="T18" fmla="*/ 189 w 388"/>
              <a:gd name="T19" fmla="*/ 353 h 390"/>
              <a:gd name="T20" fmla="*/ 351 w 388"/>
              <a:gd name="T21" fmla="*/ 199 h 390"/>
              <a:gd name="T22" fmla="*/ 189 w 388"/>
              <a:gd name="T23" fmla="*/ 36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8" h="390">
                <a:moveTo>
                  <a:pt x="189" y="389"/>
                </a:moveTo>
                <a:lnTo>
                  <a:pt x="189" y="389"/>
                </a:lnTo>
                <a:cubicBezTo>
                  <a:pt x="90" y="389"/>
                  <a:pt x="0" y="298"/>
                  <a:pt x="0" y="199"/>
                </a:cubicBezTo>
                <a:cubicBezTo>
                  <a:pt x="0" y="90"/>
                  <a:pt x="90" y="0"/>
                  <a:pt x="189" y="0"/>
                </a:cubicBezTo>
                <a:cubicBezTo>
                  <a:pt x="297" y="0"/>
                  <a:pt x="387" y="90"/>
                  <a:pt x="387" y="199"/>
                </a:cubicBezTo>
                <a:cubicBezTo>
                  <a:pt x="387" y="298"/>
                  <a:pt x="297" y="389"/>
                  <a:pt x="189" y="389"/>
                </a:cubicBezTo>
                <a:close/>
                <a:moveTo>
                  <a:pt x="189" y="36"/>
                </a:moveTo>
                <a:lnTo>
                  <a:pt x="189" y="36"/>
                </a:lnTo>
                <a:cubicBezTo>
                  <a:pt x="108" y="36"/>
                  <a:pt x="36" y="109"/>
                  <a:pt x="36" y="199"/>
                </a:cubicBezTo>
                <a:cubicBezTo>
                  <a:pt x="36" y="280"/>
                  <a:pt x="108" y="353"/>
                  <a:pt x="189" y="353"/>
                </a:cubicBezTo>
                <a:cubicBezTo>
                  <a:pt x="279" y="353"/>
                  <a:pt x="351" y="280"/>
                  <a:pt x="351" y="199"/>
                </a:cubicBezTo>
                <a:cubicBezTo>
                  <a:pt x="351" y="109"/>
                  <a:pt x="279" y="36"/>
                  <a:pt x="189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343">
            <a:extLst>
              <a:ext uri="{FF2B5EF4-FFF2-40B4-BE49-F238E27FC236}">
                <a16:creationId xmlns:a16="http://schemas.microsoft.com/office/drawing/2014/main" id="{35A9393C-AD3A-9C4A-B26C-88617310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3053" y="11796262"/>
            <a:ext cx="192937" cy="228835"/>
          </a:xfrm>
          <a:custGeom>
            <a:avLst/>
            <a:gdLst>
              <a:gd name="T0" fmla="*/ 180 w 190"/>
              <a:gd name="T1" fmla="*/ 27 h 226"/>
              <a:gd name="T2" fmla="*/ 180 w 190"/>
              <a:gd name="T3" fmla="*/ 27 h 226"/>
              <a:gd name="T4" fmla="*/ 180 w 190"/>
              <a:gd name="T5" fmla="*/ 8 h 226"/>
              <a:gd name="T6" fmla="*/ 162 w 190"/>
              <a:gd name="T7" fmla="*/ 8 h 226"/>
              <a:gd name="T8" fmla="*/ 98 w 190"/>
              <a:gd name="T9" fmla="*/ 72 h 226"/>
              <a:gd name="T10" fmla="*/ 27 w 190"/>
              <a:gd name="T11" fmla="*/ 0 h 226"/>
              <a:gd name="T12" fmla="*/ 9 w 190"/>
              <a:gd name="T13" fmla="*/ 0 h 226"/>
              <a:gd name="T14" fmla="*/ 9 w 190"/>
              <a:gd name="T15" fmla="*/ 27 h 226"/>
              <a:gd name="T16" fmla="*/ 81 w 190"/>
              <a:gd name="T17" fmla="*/ 99 h 226"/>
              <a:gd name="T18" fmla="*/ 81 w 190"/>
              <a:gd name="T19" fmla="*/ 117 h 226"/>
              <a:gd name="T20" fmla="*/ 54 w 190"/>
              <a:gd name="T21" fmla="*/ 117 h 226"/>
              <a:gd name="T22" fmla="*/ 45 w 190"/>
              <a:gd name="T23" fmla="*/ 135 h 226"/>
              <a:gd name="T24" fmla="*/ 54 w 190"/>
              <a:gd name="T25" fmla="*/ 144 h 226"/>
              <a:gd name="T26" fmla="*/ 81 w 190"/>
              <a:gd name="T27" fmla="*/ 144 h 226"/>
              <a:gd name="T28" fmla="*/ 81 w 190"/>
              <a:gd name="T29" fmla="*/ 162 h 226"/>
              <a:gd name="T30" fmla="*/ 54 w 190"/>
              <a:gd name="T31" fmla="*/ 162 h 226"/>
              <a:gd name="T32" fmla="*/ 45 w 190"/>
              <a:gd name="T33" fmla="*/ 171 h 226"/>
              <a:gd name="T34" fmla="*/ 54 w 190"/>
              <a:gd name="T35" fmla="*/ 189 h 226"/>
              <a:gd name="T36" fmla="*/ 81 w 190"/>
              <a:gd name="T37" fmla="*/ 189 h 226"/>
              <a:gd name="T38" fmla="*/ 81 w 190"/>
              <a:gd name="T39" fmla="*/ 216 h 226"/>
              <a:gd name="T40" fmla="*/ 98 w 190"/>
              <a:gd name="T41" fmla="*/ 225 h 226"/>
              <a:gd name="T42" fmla="*/ 98 w 190"/>
              <a:gd name="T43" fmla="*/ 225 h 226"/>
              <a:gd name="T44" fmla="*/ 108 w 190"/>
              <a:gd name="T45" fmla="*/ 216 h 226"/>
              <a:gd name="T46" fmla="*/ 108 w 190"/>
              <a:gd name="T47" fmla="*/ 189 h 226"/>
              <a:gd name="T48" fmla="*/ 134 w 190"/>
              <a:gd name="T49" fmla="*/ 189 h 226"/>
              <a:gd name="T50" fmla="*/ 144 w 190"/>
              <a:gd name="T51" fmla="*/ 171 h 226"/>
              <a:gd name="T52" fmla="*/ 134 w 190"/>
              <a:gd name="T53" fmla="*/ 162 h 226"/>
              <a:gd name="T54" fmla="*/ 108 w 190"/>
              <a:gd name="T55" fmla="*/ 162 h 226"/>
              <a:gd name="T56" fmla="*/ 108 w 190"/>
              <a:gd name="T57" fmla="*/ 144 h 226"/>
              <a:gd name="T58" fmla="*/ 134 w 190"/>
              <a:gd name="T59" fmla="*/ 144 h 226"/>
              <a:gd name="T60" fmla="*/ 144 w 190"/>
              <a:gd name="T61" fmla="*/ 135 h 226"/>
              <a:gd name="T62" fmla="*/ 134 w 190"/>
              <a:gd name="T63" fmla="*/ 117 h 226"/>
              <a:gd name="T64" fmla="*/ 108 w 190"/>
              <a:gd name="T65" fmla="*/ 117 h 226"/>
              <a:gd name="T66" fmla="*/ 108 w 190"/>
              <a:gd name="T67" fmla="*/ 99 h 226"/>
              <a:gd name="T68" fmla="*/ 180 w 190"/>
              <a:gd name="T69" fmla="*/ 2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0" h="226">
                <a:moveTo>
                  <a:pt x="180" y="27"/>
                </a:moveTo>
                <a:lnTo>
                  <a:pt x="180" y="27"/>
                </a:lnTo>
                <a:cubicBezTo>
                  <a:pt x="189" y="17"/>
                  <a:pt x="189" y="8"/>
                  <a:pt x="180" y="8"/>
                </a:cubicBezTo>
                <a:cubicBezTo>
                  <a:pt x="180" y="0"/>
                  <a:pt x="171" y="0"/>
                  <a:pt x="162" y="8"/>
                </a:cubicBezTo>
                <a:cubicBezTo>
                  <a:pt x="98" y="72"/>
                  <a:pt x="98" y="72"/>
                  <a:pt x="98" y="72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9" y="0"/>
                  <a:pt x="9" y="0"/>
                </a:cubicBezTo>
                <a:cubicBezTo>
                  <a:pt x="0" y="8"/>
                  <a:pt x="0" y="17"/>
                  <a:pt x="9" y="27"/>
                </a:cubicBezTo>
                <a:cubicBezTo>
                  <a:pt x="81" y="99"/>
                  <a:pt x="81" y="99"/>
                  <a:pt x="81" y="99"/>
                </a:cubicBezTo>
                <a:cubicBezTo>
                  <a:pt x="81" y="117"/>
                  <a:pt x="81" y="117"/>
                  <a:pt x="81" y="117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45" y="117"/>
                  <a:pt x="45" y="126"/>
                  <a:pt x="45" y="135"/>
                </a:cubicBezTo>
                <a:cubicBezTo>
                  <a:pt x="45" y="144"/>
                  <a:pt x="45" y="144"/>
                  <a:pt x="54" y="144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54" y="162"/>
                  <a:pt x="54" y="162"/>
                  <a:pt x="54" y="162"/>
                </a:cubicBezTo>
                <a:cubicBezTo>
                  <a:pt x="45" y="162"/>
                  <a:pt x="45" y="162"/>
                  <a:pt x="45" y="171"/>
                </a:cubicBezTo>
                <a:cubicBezTo>
                  <a:pt x="45" y="180"/>
                  <a:pt x="45" y="189"/>
                  <a:pt x="54" y="189"/>
                </a:cubicBezTo>
                <a:cubicBezTo>
                  <a:pt x="81" y="189"/>
                  <a:pt x="81" y="189"/>
                  <a:pt x="81" y="189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81" y="216"/>
                  <a:pt x="90" y="225"/>
                  <a:pt x="98" y="225"/>
                </a:cubicBezTo>
                <a:lnTo>
                  <a:pt x="98" y="225"/>
                </a:lnTo>
                <a:lnTo>
                  <a:pt x="108" y="216"/>
                </a:lnTo>
                <a:cubicBezTo>
                  <a:pt x="108" y="189"/>
                  <a:pt x="108" y="189"/>
                  <a:pt x="108" y="189"/>
                </a:cubicBezTo>
                <a:cubicBezTo>
                  <a:pt x="134" y="189"/>
                  <a:pt x="134" y="189"/>
                  <a:pt x="134" y="189"/>
                </a:cubicBezTo>
                <a:cubicBezTo>
                  <a:pt x="144" y="189"/>
                  <a:pt x="144" y="180"/>
                  <a:pt x="144" y="171"/>
                </a:cubicBezTo>
                <a:cubicBezTo>
                  <a:pt x="144" y="162"/>
                  <a:pt x="144" y="162"/>
                  <a:pt x="134" y="162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44" y="144"/>
                  <a:pt x="144" y="144"/>
                  <a:pt x="144" y="135"/>
                </a:cubicBezTo>
                <a:cubicBezTo>
                  <a:pt x="144" y="126"/>
                  <a:pt x="144" y="117"/>
                  <a:pt x="134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08" y="99"/>
                  <a:pt x="108" y="99"/>
                  <a:pt x="108" y="99"/>
                </a:cubicBezTo>
                <a:lnTo>
                  <a:pt x="180" y="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344">
            <a:extLst>
              <a:ext uri="{FF2B5EF4-FFF2-40B4-BE49-F238E27FC236}">
                <a16:creationId xmlns:a16="http://schemas.microsoft.com/office/drawing/2014/main" id="{E3F76ED0-C2D2-C447-95C8-37D56415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453" y="9548306"/>
            <a:ext cx="421772" cy="551892"/>
          </a:xfrm>
          <a:custGeom>
            <a:avLst/>
            <a:gdLst>
              <a:gd name="T0" fmla="*/ 388 w 416"/>
              <a:gd name="T1" fmla="*/ 542 h 543"/>
              <a:gd name="T2" fmla="*/ 388 w 416"/>
              <a:gd name="T3" fmla="*/ 542 h 543"/>
              <a:gd name="T4" fmla="*/ 117 w 416"/>
              <a:gd name="T5" fmla="*/ 425 h 543"/>
              <a:gd name="T6" fmla="*/ 0 w 416"/>
              <a:gd name="T7" fmla="*/ 154 h 543"/>
              <a:gd name="T8" fmla="*/ 27 w 416"/>
              <a:gd name="T9" fmla="*/ 18 h 543"/>
              <a:gd name="T10" fmla="*/ 54 w 416"/>
              <a:gd name="T11" fmla="*/ 9 h 543"/>
              <a:gd name="T12" fmla="*/ 72 w 416"/>
              <a:gd name="T13" fmla="*/ 36 h 543"/>
              <a:gd name="T14" fmla="*/ 45 w 416"/>
              <a:gd name="T15" fmla="*/ 154 h 543"/>
              <a:gd name="T16" fmla="*/ 144 w 416"/>
              <a:gd name="T17" fmla="*/ 398 h 543"/>
              <a:gd name="T18" fmla="*/ 388 w 416"/>
              <a:gd name="T19" fmla="*/ 497 h 543"/>
              <a:gd name="T20" fmla="*/ 415 w 416"/>
              <a:gd name="T21" fmla="*/ 515 h 543"/>
              <a:gd name="T22" fmla="*/ 388 w 416"/>
              <a:gd name="T23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6" h="543">
                <a:moveTo>
                  <a:pt x="388" y="542"/>
                </a:moveTo>
                <a:lnTo>
                  <a:pt x="388" y="542"/>
                </a:lnTo>
                <a:cubicBezTo>
                  <a:pt x="289" y="542"/>
                  <a:pt x="189" y="506"/>
                  <a:pt x="117" y="425"/>
                </a:cubicBezTo>
                <a:cubicBezTo>
                  <a:pt x="45" y="353"/>
                  <a:pt x="0" y="253"/>
                  <a:pt x="0" y="154"/>
                </a:cubicBezTo>
                <a:cubicBezTo>
                  <a:pt x="0" y="108"/>
                  <a:pt x="9" y="63"/>
                  <a:pt x="27" y="18"/>
                </a:cubicBezTo>
                <a:cubicBezTo>
                  <a:pt x="27" y="9"/>
                  <a:pt x="45" y="0"/>
                  <a:pt x="54" y="9"/>
                </a:cubicBezTo>
                <a:cubicBezTo>
                  <a:pt x="63" y="9"/>
                  <a:pt x="72" y="27"/>
                  <a:pt x="72" y="36"/>
                </a:cubicBezTo>
                <a:cubicBezTo>
                  <a:pt x="54" y="72"/>
                  <a:pt x="45" y="108"/>
                  <a:pt x="45" y="154"/>
                </a:cubicBezTo>
                <a:cubicBezTo>
                  <a:pt x="45" y="244"/>
                  <a:pt x="81" y="334"/>
                  <a:pt x="144" y="398"/>
                </a:cubicBezTo>
                <a:cubicBezTo>
                  <a:pt x="217" y="461"/>
                  <a:pt x="298" y="497"/>
                  <a:pt x="388" y="497"/>
                </a:cubicBezTo>
                <a:cubicBezTo>
                  <a:pt x="405" y="497"/>
                  <a:pt x="415" y="506"/>
                  <a:pt x="415" y="515"/>
                </a:cubicBezTo>
                <a:cubicBezTo>
                  <a:pt x="415" y="533"/>
                  <a:pt x="405" y="542"/>
                  <a:pt x="388" y="5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345">
            <a:extLst>
              <a:ext uri="{FF2B5EF4-FFF2-40B4-BE49-F238E27FC236}">
                <a16:creationId xmlns:a16="http://schemas.microsoft.com/office/drawing/2014/main" id="{55CF189B-4718-9C4C-9896-8038ADD9F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6132" y="9310497"/>
            <a:ext cx="515997" cy="417287"/>
          </a:xfrm>
          <a:custGeom>
            <a:avLst/>
            <a:gdLst>
              <a:gd name="T0" fmla="*/ 478 w 506"/>
              <a:gd name="T1" fmla="*/ 407 h 408"/>
              <a:gd name="T2" fmla="*/ 478 w 506"/>
              <a:gd name="T3" fmla="*/ 407 h 408"/>
              <a:gd name="T4" fmla="*/ 451 w 506"/>
              <a:gd name="T5" fmla="*/ 389 h 408"/>
              <a:gd name="T6" fmla="*/ 352 w 506"/>
              <a:gd name="T7" fmla="*/ 144 h 408"/>
              <a:gd name="T8" fmla="*/ 108 w 506"/>
              <a:gd name="T9" fmla="*/ 45 h 408"/>
              <a:gd name="T10" fmla="*/ 27 w 506"/>
              <a:gd name="T11" fmla="*/ 54 h 408"/>
              <a:gd name="T12" fmla="*/ 0 w 506"/>
              <a:gd name="T13" fmla="*/ 36 h 408"/>
              <a:gd name="T14" fmla="*/ 18 w 506"/>
              <a:gd name="T15" fmla="*/ 9 h 408"/>
              <a:gd name="T16" fmla="*/ 108 w 506"/>
              <a:gd name="T17" fmla="*/ 0 h 408"/>
              <a:gd name="T18" fmla="*/ 388 w 506"/>
              <a:gd name="T19" fmla="*/ 108 h 408"/>
              <a:gd name="T20" fmla="*/ 505 w 506"/>
              <a:gd name="T21" fmla="*/ 389 h 408"/>
              <a:gd name="T22" fmla="*/ 478 w 506"/>
              <a:gd name="T23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6" h="408">
                <a:moveTo>
                  <a:pt x="478" y="407"/>
                </a:moveTo>
                <a:lnTo>
                  <a:pt x="478" y="407"/>
                </a:lnTo>
                <a:cubicBezTo>
                  <a:pt x="460" y="407"/>
                  <a:pt x="451" y="397"/>
                  <a:pt x="451" y="389"/>
                </a:cubicBezTo>
                <a:cubicBezTo>
                  <a:pt x="451" y="298"/>
                  <a:pt x="415" y="208"/>
                  <a:pt x="352" y="144"/>
                </a:cubicBezTo>
                <a:cubicBezTo>
                  <a:pt x="288" y="81"/>
                  <a:pt x="198" y="45"/>
                  <a:pt x="108" y="45"/>
                </a:cubicBezTo>
                <a:cubicBezTo>
                  <a:pt x="81" y="45"/>
                  <a:pt x="54" y="45"/>
                  <a:pt x="27" y="54"/>
                </a:cubicBezTo>
                <a:cubicBezTo>
                  <a:pt x="18" y="54"/>
                  <a:pt x="9" y="45"/>
                  <a:pt x="0" y="36"/>
                </a:cubicBezTo>
                <a:cubicBezTo>
                  <a:pt x="0" y="27"/>
                  <a:pt x="9" y="9"/>
                  <a:pt x="18" y="9"/>
                </a:cubicBezTo>
                <a:cubicBezTo>
                  <a:pt x="45" y="0"/>
                  <a:pt x="81" y="0"/>
                  <a:pt x="108" y="0"/>
                </a:cubicBezTo>
                <a:cubicBezTo>
                  <a:pt x="216" y="0"/>
                  <a:pt x="315" y="36"/>
                  <a:pt x="388" y="108"/>
                </a:cubicBezTo>
                <a:cubicBezTo>
                  <a:pt x="460" y="181"/>
                  <a:pt x="505" y="280"/>
                  <a:pt x="505" y="389"/>
                </a:cubicBezTo>
                <a:cubicBezTo>
                  <a:pt x="505" y="397"/>
                  <a:pt x="487" y="407"/>
                  <a:pt x="478" y="4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346">
            <a:extLst>
              <a:ext uri="{FF2B5EF4-FFF2-40B4-BE49-F238E27FC236}">
                <a16:creationId xmlns:a16="http://schemas.microsoft.com/office/drawing/2014/main" id="{4A95FBAE-172E-EC40-977B-640930EF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2427" y="9310497"/>
            <a:ext cx="251269" cy="251269"/>
          </a:xfrm>
          <a:custGeom>
            <a:avLst/>
            <a:gdLst>
              <a:gd name="T0" fmla="*/ 208 w 245"/>
              <a:gd name="T1" fmla="*/ 36 h 245"/>
              <a:gd name="T2" fmla="*/ 208 w 245"/>
              <a:gd name="T3" fmla="*/ 36 h 245"/>
              <a:gd name="T4" fmla="*/ 126 w 245"/>
              <a:gd name="T5" fmla="*/ 0 h 245"/>
              <a:gd name="T6" fmla="*/ 36 w 245"/>
              <a:gd name="T7" fmla="*/ 36 h 245"/>
              <a:gd name="T8" fmla="*/ 0 w 245"/>
              <a:gd name="T9" fmla="*/ 126 h 245"/>
              <a:gd name="T10" fmla="*/ 36 w 245"/>
              <a:gd name="T11" fmla="*/ 208 h 245"/>
              <a:gd name="T12" fmla="*/ 126 w 245"/>
              <a:gd name="T13" fmla="*/ 244 h 245"/>
              <a:gd name="T14" fmla="*/ 208 w 245"/>
              <a:gd name="T15" fmla="*/ 208 h 245"/>
              <a:gd name="T16" fmla="*/ 244 w 245"/>
              <a:gd name="T17" fmla="*/ 126 h 245"/>
              <a:gd name="T18" fmla="*/ 208 w 245"/>
              <a:gd name="T19" fmla="*/ 36 h 245"/>
              <a:gd name="T20" fmla="*/ 126 w 245"/>
              <a:gd name="T21" fmla="*/ 235 h 245"/>
              <a:gd name="T22" fmla="*/ 126 w 245"/>
              <a:gd name="T23" fmla="*/ 235 h 245"/>
              <a:gd name="T24" fmla="*/ 18 w 245"/>
              <a:gd name="T25" fmla="*/ 126 h 245"/>
              <a:gd name="T26" fmla="*/ 126 w 245"/>
              <a:gd name="T27" fmla="*/ 18 h 245"/>
              <a:gd name="T28" fmla="*/ 226 w 245"/>
              <a:gd name="T29" fmla="*/ 126 h 245"/>
              <a:gd name="T30" fmla="*/ 126 w 245"/>
              <a:gd name="T31" fmla="*/ 23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5">
                <a:moveTo>
                  <a:pt x="208" y="36"/>
                </a:moveTo>
                <a:lnTo>
                  <a:pt x="208" y="36"/>
                </a:lnTo>
                <a:cubicBezTo>
                  <a:pt x="189" y="18"/>
                  <a:pt x="153" y="0"/>
                  <a:pt x="126" y="0"/>
                </a:cubicBezTo>
                <a:cubicBezTo>
                  <a:pt x="90" y="0"/>
                  <a:pt x="63" y="18"/>
                  <a:pt x="36" y="36"/>
                </a:cubicBezTo>
                <a:cubicBezTo>
                  <a:pt x="18" y="63"/>
                  <a:pt x="0" y="90"/>
                  <a:pt x="0" y="126"/>
                </a:cubicBezTo>
                <a:cubicBezTo>
                  <a:pt x="0" y="154"/>
                  <a:pt x="18" y="190"/>
                  <a:pt x="36" y="208"/>
                </a:cubicBezTo>
                <a:cubicBezTo>
                  <a:pt x="63" y="235"/>
                  <a:pt x="90" y="244"/>
                  <a:pt x="126" y="244"/>
                </a:cubicBezTo>
                <a:cubicBezTo>
                  <a:pt x="153" y="244"/>
                  <a:pt x="189" y="235"/>
                  <a:pt x="208" y="208"/>
                </a:cubicBezTo>
                <a:cubicBezTo>
                  <a:pt x="235" y="190"/>
                  <a:pt x="244" y="154"/>
                  <a:pt x="244" y="126"/>
                </a:cubicBezTo>
                <a:cubicBezTo>
                  <a:pt x="244" y="90"/>
                  <a:pt x="235" y="63"/>
                  <a:pt x="208" y="36"/>
                </a:cubicBezTo>
                <a:close/>
                <a:moveTo>
                  <a:pt x="126" y="235"/>
                </a:moveTo>
                <a:lnTo>
                  <a:pt x="126" y="235"/>
                </a:lnTo>
                <a:cubicBezTo>
                  <a:pt x="63" y="235"/>
                  <a:pt x="18" y="181"/>
                  <a:pt x="18" y="126"/>
                </a:cubicBezTo>
                <a:cubicBezTo>
                  <a:pt x="18" y="63"/>
                  <a:pt x="63" y="18"/>
                  <a:pt x="126" y="18"/>
                </a:cubicBezTo>
                <a:cubicBezTo>
                  <a:pt x="180" y="18"/>
                  <a:pt x="226" y="63"/>
                  <a:pt x="226" y="126"/>
                </a:cubicBezTo>
                <a:cubicBezTo>
                  <a:pt x="226" y="181"/>
                  <a:pt x="180" y="235"/>
                  <a:pt x="126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347">
            <a:extLst>
              <a:ext uri="{FF2B5EF4-FFF2-40B4-BE49-F238E27FC236}">
                <a16:creationId xmlns:a16="http://schemas.microsoft.com/office/drawing/2014/main" id="{9976551A-807C-4449-94BF-F02FA2C7E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9349" y="9346392"/>
            <a:ext cx="192940" cy="183966"/>
          </a:xfrm>
          <a:custGeom>
            <a:avLst/>
            <a:gdLst>
              <a:gd name="T0" fmla="*/ 99 w 191"/>
              <a:gd name="T1" fmla="*/ 0 h 182"/>
              <a:gd name="T2" fmla="*/ 99 w 191"/>
              <a:gd name="T3" fmla="*/ 0 h 182"/>
              <a:gd name="T4" fmla="*/ 0 w 191"/>
              <a:gd name="T5" fmla="*/ 90 h 182"/>
              <a:gd name="T6" fmla="*/ 99 w 191"/>
              <a:gd name="T7" fmla="*/ 181 h 182"/>
              <a:gd name="T8" fmla="*/ 190 w 191"/>
              <a:gd name="T9" fmla="*/ 90 h 182"/>
              <a:gd name="T10" fmla="*/ 99 w 191"/>
              <a:gd name="T11" fmla="*/ 0 h 182"/>
              <a:gd name="T12" fmla="*/ 99 w 191"/>
              <a:gd name="T13" fmla="*/ 172 h 182"/>
              <a:gd name="T14" fmla="*/ 99 w 191"/>
              <a:gd name="T15" fmla="*/ 172 h 182"/>
              <a:gd name="T16" fmla="*/ 18 w 191"/>
              <a:gd name="T17" fmla="*/ 90 h 182"/>
              <a:gd name="T18" fmla="*/ 99 w 191"/>
              <a:gd name="T19" fmla="*/ 9 h 182"/>
              <a:gd name="T20" fmla="*/ 172 w 191"/>
              <a:gd name="T21" fmla="*/ 90 h 182"/>
              <a:gd name="T22" fmla="*/ 99 w 191"/>
              <a:gd name="T23" fmla="*/ 17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1" h="182">
                <a:moveTo>
                  <a:pt x="99" y="0"/>
                </a:moveTo>
                <a:lnTo>
                  <a:pt x="99" y="0"/>
                </a:lnTo>
                <a:cubicBezTo>
                  <a:pt x="45" y="0"/>
                  <a:pt x="0" y="36"/>
                  <a:pt x="0" y="90"/>
                </a:cubicBezTo>
                <a:cubicBezTo>
                  <a:pt x="0" y="145"/>
                  <a:pt x="45" y="181"/>
                  <a:pt x="99" y="181"/>
                </a:cubicBezTo>
                <a:cubicBezTo>
                  <a:pt x="144" y="181"/>
                  <a:pt x="190" y="145"/>
                  <a:pt x="190" y="90"/>
                </a:cubicBezTo>
                <a:cubicBezTo>
                  <a:pt x="190" y="36"/>
                  <a:pt x="144" y="0"/>
                  <a:pt x="99" y="0"/>
                </a:cubicBezTo>
                <a:close/>
                <a:moveTo>
                  <a:pt x="99" y="172"/>
                </a:moveTo>
                <a:lnTo>
                  <a:pt x="99" y="172"/>
                </a:lnTo>
                <a:cubicBezTo>
                  <a:pt x="54" y="172"/>
                  <a:pt x="18" y="136"/>
                  <a:pt x="18" y="90"/>
                </a:cubicBezTo>
                <a:cubicBezTo>
                  <a:pt x="18" y="45"/>
                  <a:pt x="54" y="9"/>
                  <a:pt x="99" y="9"/>
                </a:cubicBezTo>
                <a:cubicBezTo>
                  <a:pt x="135" y="9"/>
                  <a:pt x="172" y="45"/>
                  <a:pt x="172" y="90"/>
                </a:cubicBezTo>
                <a:cubicBezTo>
                  <a:pt x="172" y="136"/>
                  <a:pt x="135" y="172"/>
                  <a:pt x="99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348">
            <a:extLst>
              <a:ext uri="{FF2B5EF4-FFF2-40B4-BE49-F238E27FC236}">
                <a16:creationId xmlns:a16="http://schemas.microsoft.com/office/drawing/2014/main" id="{607AAD09-CAC9-8F48-B409-2786B221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244" y="9382288"/>
            <a:ext cx="103201" cy="112175"/>
          </a:xfrm>
          <a:custGeom>
            <a:avLst/>
            <a:gdLst>
              <a:gd name="T0" fmla="*/ 99 w 100"/>
              <a:gd name="T1" fmla="*/ 0 h 110"/>
              <a:gd name="T2" fmla="*/ 99 w 100"/>
              <a:gd name="T3" fmla="*/ 0 h 110"/>
              <a:gd name="T4" fmla="*/ 81 w 100"/>
              <a:gd name="T5" fmla="*/ 0 h 110"/>
              <a:gd name="T6" fmla="*/ 36 w 100"/>
              <a:gd name="T7" fmla="*/ 36 h 110"/>
              <a:gd name="T8" fmla="*/ 9 w 100"/>
              <a:gd name="T9" fmla="*/ 36 h 110"/>
              <a:gd name="T10" fmla="*/ 0 w 100"/>
              <a:gd name="T11" fmla="*/ 45 h 110"/>
              <a:gd name="T12" fmla="*/ 9 w 100"/>
              <a:gd name="T13" fmla="*/ 45 h 110"/>
              <a:gd name="T14" fmla="*/ 27 w 100"/>
              <a:gd name="T15" fmla="*/ 45 h 110"/>
              <a:gd name="T16" fmla="*/ 27 w 100"/>
              <a:gd name="T17" fmla="*/ 54 h 110"/>
              <a:gd name="T18" fmla="*/ 27 w 100"/>
              <a:gd name="T19" fmla="*/ 54 h 110"/>
              <a:gd name="T20" fmla="*/ 9 w 100"/>
              <a:gd name="T21" fmla="*/ 54 h 110"/>
              <a:gd name="T22" fmla="*/ 0 w 100"/>
              <a:gd name="T23" fmla="*/ 63 h 110"/>
              <a:gd name="T24" fmla="*/ 9 w 100"/>
              <a:gd name="T25" fmla="*/ 72 h 110"/>
              <a:gd name="T26" fmla="*/ 27 w 100"/>
              <a:gd name="T27" fmla="*/ 72 h 110"/>
              <a:gd name="T28" fmla="*/ 81 w 100"/>
              <a:gd name="T29" fmla="*/ 109 h 110"/>
              <a:gd name="T30" fmla="*/ 99 w 100"/>
              <a:gd name="T31" fmla="*/ 109 h 110"/>
              <a:gd name="T32" fmla="*/ 99 w 100"/>
              <a:gd name="T33" fmla="*/ 100 h 110"/>
              <a:gd name="T34" fmla="*/ 90 w 100"/>
              <a:gd name="T35" fmla="*/ 91 h 110"/>
              <a:gd name="T36" fmla="*/ 81 w 100"/>
              <a:gd name="T37" fmla="*/ 100 h 110"/>
              <a:gd name="T38" fmla="*/ 45 w 100"/>
              <a:gd name="T39" fmla="*/ 72 h 110"/>
              <a:gd name="T40" fmla="*/ 54 w 100"/>
              <a:gd name="T41" fmla="*/ 72 h 110"/>
              <a:gd name="T42" fmla="*/ 63 w 100"/>
              <a:gd name="T43" fmla="*/ 63 h 110"/>
              <a:gd name="T44" fmla="*/ 54 w 100"/>
              <a:gd name="T45" fmla="*/ 54 h 110"/>
              <a:gd name="T46" fmla="*/ 45 w 100"/>
              <a:gd name="T47" fmla="*/ 54 h 110"/>
              <a:gd name="T48" fmla="*/ 45 w 100"/>
              <a:gd name="T49" fmla="*/ 54 h 110"/>
              <a:gd name="T50" fmla="*/ 45 w 100"/>
              <a:gd name="T51" fmla="*/ 45 h 110"/>
              <a:gd name="T52" fmla="*/ 54 w 100"/>
              <a:gd name="T53" fmla="*/ 45 h 110"/>
              <a:gd name="T54" fmla="*/ 63 w 100"/>
              <a:gd name="T55" fmla="*/ 45 h 110"/>
              <a:gd name="T56" fmla="*/ 54 w 100"/>
              <a:gd name="T57" fmla="*/ 36 h 110"/>
              <a:gd name="T58" fmla="*/ 45 w 100"/>
              <a:gd name="T59" fmla="*/ 36 h 110"/>
              <a:gd name="T60" fmla="*/ 81 w 100"/>
              <a:gd name="T61" fmla="*/ 9 h 110"/>
              <a:gd name="T62" fmla="*/ 90 w 100"/>
              <a:gd name="T63" fmla="*/ 9 h 110"/>
              <a:gd name="T64" fmla="*/ 99 w 100"/>
              <a:gd name="T65" fmla="*/ 9 h 110"/>
              <a:gd name="T66" fmla="*/ 99 w 100"/>
              <a:gd name="T67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0" h="110">
                <a:moveTo>
                  <a:pt x="99" y="0"/>
                </a:moveTo>
                <a:lnTo>
                  <a:pt x="99" y="0"/>
                </a:lnTo>
                <a:cubicBezTo>
                  <a:pt x="90" y="0"/>
                  <a:pt x="90" y="0"/>
                  <a:pt x="81" y="0"/>
                </a:cubicBezTo>
                <a:cubicBezTo>
                  <a:pt x="63" y="0"/>
                  <a:pt x="36" y="18"/>
                  <a:pt x="36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45"/>
                </a:cubicBezTo>
                <a:lnTo>
                  <a:pt x="9" y="45"/>
                </a:lnTo>
                <a:cubicBezTo>
                  <a:pt x="27" y="45"/>
                  <a:pt x="27" y="45"/>
                  <a:pt x="27" y="45"/>
                </a:cubicBezTo>
                <a:lnTo>
                  <a:pt x="27" y="54"/>
                </a:lnTo>
                <a:lnTo>
                  <a:pt x="27" y="54"/>
                </a:lnTo>
                <a:cubicBezTo>
                  <a:pt x="9" y="54"/>
                  <a:pt x="9" y="54"/>
                  <a:pt x="9" y="54"/>
                </a:cubicBezTo>
                <a:lnTo>
                  <a:pt x="0" y="63"/>
                </a:lnTo>
                <a:cubicBezTo>
                  <a:pt x="0" y="72"/>
                  <a:pt x="9" y="72"/>
                  <a:pt x="9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36" y="91"/>
                  <a:pt x="63" y="109"/>
                  <a:pt x="81" y="109"/>
                </a:cubicBezTo>
                <a:cubicBezTo>
                  <a:pt x="90" y="109"/>
                  <a:pt x="90" y="109"/>
                  <a:pt x="99" y="109"/>
                </a:cubicBezTo>
                <a:lnTo>
                  <a:pt x="99" y="100"/>
                </a:lnTo>
                <a:cubicBezTo>
                  <a:pt x="99" y="91"/>
                  <a:pt x="99" y="91"/>
                  <a:pt x="90" y="91"/>
                </a:cubicBezTo>
                <a:cubicBezTo>
                  <a:pt x="90" y="91"/>
                  <a:pt x="90" y="100"/>
                  <a:pt x="81" y="100"/>
                </a:cubicBezTo>
                <a:cubicBezTo>
                  <a:pt x="63" y="100"/>
                  <a:pt x="54" y="82"/>
                  <a:pt x="45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63" y="72"/>
                  <a:pt x="63" y="72"/>
                  <a:pt x="63" y="63"/>
                </a:cubicBezTo>
                <a:cubicBezTo>
                  <a:pt x="63" y="63"/>
                  <a:pt x="63" y="54"/>
                  <a:pt x="54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54"/>
                </a:lnTo>
                <a:lnTo>
                  <a:pt x="45" y="45"/>
                </a:ln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36"/>
                  <a:pt x="63" y="36"/>
                  <a:pt x="5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18"/>
                  <a:pt x="63" y="9"/>
                  <a:pt x="81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99" y="18"/>
                  <a:pt x="99" y="9"/>
                  <a:pt x="99" y="9"/>
                </a:cubicBezTo>
                <a:lnTo>
                  <a:pt x="99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349">
            <a:extLst>
              <a:ext uri="{FF2B5EF4-FFF2-40B4-BE49-F238E27FC236}">
                <a16:creationId xmlns:a16="http://schemas.microsoft.com/office/drawing/2014/main" id="{02BB43F9-4572-0641-9558-15C8B7330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73" y="9754705"/>
            <a:ext cx="376903" cy="367929"/>
          </a:xfrm>
          <a:custGeom>
            <a:avLst/>
            <a:gdLst>
              <a:gd name="T0" fmla="*/ 180 w 371"/>
              <a:gd name="T1" fmla="*/ 361 h 362"/>
              <a:gd name="T2" fmla="*/ 180 w 371"/>
              <a:gd name="T3" fmla="*/ 361 h 362"/>
              <a:gd name="T4" fmla="*/ 54 w 371"/>
              <a:gd name="T5" fmla="*/ 307 h 362"/>
              <a:gd name="T6" fmla="*/ 0 w 371"/>
              <a:gd name="T7" fmla="*/ 180 h 362"/>
              <a:gd name="T8" fmla="*/ 54 w 371"/>
              <a:gd name="T9" fmla="*/ 54 h 362"/>
              <a:gd name="T10" fmla="*/ 180 w 371"/>
              <a:gd name="T11" fmla="*/ 0 h 362"/>
              <a:gd name="T12" fmla="*/ 316 w 371"/>
              <a:gd name="T13" fmla="*/ 54 h 362"/>
              <a:gd name="T14" fmla="*/ 370 w 371"/>
              <a:gd name="T15" fmla="*/ 180 h 362"/>
              <a:gd name="T16" fmla="*/ 316 w 371"/>
              <a:gd name="T17" fmla="*/ 307 h 362"/>
              <a:gd name="T18" fmla="*/ 180 w 371"/>
              <a:gd name="T19" fmla="*/ 361 h 362"/>
              <a:gd name="T20" fmla="*/ 180 w 371"/>
              <a:gd name="T21" fmla="*/ 18 h 362"/>
              <a:gd name="T22" fmla="*/ 180 w 371"/>
              <a:gd name="T23" fmla="*/ 18 h 362"/>
              <a:gd name="T24" fmla="*/ 27 w 371"/>
              <a:gd name="T25" fmla="*/ 180 h 362"/>
              <a:gd name="T26" fmla="*/ 180 w 371"/>
              <a:gd name="T27" fmla="*/ 343 h 362"/>
              <a:gd name="T28" fmla="*/ 343 w 371"/>
              <a:gd name="T29" fmla="*/ 180 h 362"/>
              <a:gd name="T30" fmla="*/ 180 w 371"/>
              <a:gd name="T31" fmla="*/ 18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62">
                <a:moveTo>
                  <a:pt x="180" y="361"/>
                </a:moveTo>
                <a:lnTo>
                  <a:pt x="180" y="361"/>
                </a:lnTo>
                <a:cubicBezTo>
                  <a:pt x="135" y="361"/>
                  <a:pt x="90" y="343"/>
                  <a:pt x="54" y="307"/>
                </a:cubicBezTo>
                <a:cubicBezTo>
                  <a:pt x="18" y="280"/>
                  <a:pt x="0" y="235"/>
                  <a:pt x="0" y="180"/>
                </a:cubicBezTo>
                <a:cubicBezTo>
                  <a:pt x="0" y="135"/>
                  <a:pt x="18" y="90"/>
                  <a:pt x="54" y="54"/>
                </a:cubicBezTo>
                <a:cubicBezTo>
                  <a:pt x="90" y="18"/>
                  <a:pt x="135" y="0"/>
                  <a:pt x="180" y="0"/>
                </a:cubicBezTo>
                <a:cubicBezTo>
                  <a:pt x="235" y="0"/>
                  <a:pt x="280" y="18"/>
                  <a:pt x="316" y="54"/>
                </a:cubicBezTo>
                <a:cubicBezTo>
                  <a:pt x="352" y="90"/>
                  <a:pt x="370" y="135"/>
                  <a:pt x="370" y="180"/>
                </a:cubicBezTo>
                <a:cubicBezTo>
                  <a:pt x="370" y="235"/>
                  <a:pt x="352" y="280"/>
                  <a:pt x="316" y="307"/>
                </a:cubicBezTo>
                <a:cubicBezTo>
                  <a:pt x="280" y="343"/>
                  <a:pt x="235" y="361"/>
                  <a:pt x="180" y="361"/>
                </a:cubicBezTo>
                <a:close/>
                <a:moveTo>
                  <a:pt x="180" y="18"/>
                </a:moveTo>
                <a:lnTo>
                  <a:pt x="180" y="18"/>
                </a:lnTo>
                <a:cubicBezTo>
                  <a:pt x="99" y="18"/>
                  <a:pt x="27" y="90"/>
                  <a:pt x="27" y="180"/>
                </a:cubicBezTo>
                <a:cubicBezTo>
                  <a:pt x="27" y="271"/>
                  <a:pt x="99" y="343"/>
                  <a:pt x="180" y="343"/>
                </a:cubicBezTo>
                <a:cubicBezTo>
                  <a:pt x="271" y="343"/>
                  <a:pt x="343" y="271"/>
                  <a:pt x="343" y="180"/>
                </a:cubicBezTo>
                <a:cubicBezTo>
                  <a:pt x="343" y="90"/>
                  <a:pt x="271" y="18"/>
                  <a:pt x="180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350">
            <a:extLst>
              <a:ext uri="{FF2B5EF4-FFF2-40B4-BE49-F238E27FC236}">
                <a16:creationId xmlns:a16="http://schemas.microsoft.com/office/drawing/2014/main" id="{25D25D4C-349D-484E-8EB0-BE28C1002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043" y="9799575"/>
            <a:ext cx="287164" cy="287164"/>
          </a:xfrm>
          <a:custGeom>
            <a:avLst/>
            <a:gdLst>
              <a:gd name="T0" fmla="*/ 144 w 281"/>
              <a:gd name="T1" fmla="*/ 280 h 281"/>
              <a:gd name="T2" fmla="*/ 144 w 281"/>
              <a:gd name="T3" fmla="*/ 280 h 281"/>
              <a:gd name="T4" fmla="*/ 0 w 281"/>
              <a:gd name="T5" fmla="*/ 135 h 281"/>
              <a:gd name="T6" fmla="*/ 144 w 281"/>
              <a:gd name="T7" fmla="*/ 0 h 281"/>
              <a:gd name="T8" fmla="*/ 280 w 281"/>
              <a:gd name="T9" fmla="*/ 135 h 281"/>
              <a:gd name="T10" fmla="*/ 144 w 281"/>
              <a:gd name="T11" fmla="*/ 280 h 281"/>
              <a:gd name="T12" fmla="*/ 144 w 281"/>
              <a:gd name="T13" fmla="*/ 18 h 281"/>
              <a:gd name="T14" fmla="*/ 144 w 281"/>
              <a:gd name="T15" fmla="*/ 18 h 281"/>
              <a:gd name="T16" fmla="*/ 18 w 281"/>
              <a:gd name="T17" fmla="*/ 135 h 281"/>
              <a:gd name="T18" fmla="*/ 144 w 281"/>
              <a:gd name="T19" fmla="*/ 253 h 281"/>
              <a:gd name="T20" fmla="*/ 262 w 281"/>
              <a:gd name="T21" fmla="*/ 135 h 281"/>
              <a:gd name="T22" fmla="*/ 144 w 281"/>
              <a:gd name="T23" fmla="*/ 18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144" y="280"/>
                </a:moveTo>
                <a:lnTo>
                  <a:pt x="144" y="280"/>
                </a:lnTo>
                <a:cubicBezTo>
                  <a:pt x="63" y="280"/>
                  <a:pt x="0" y="217"/>
                  <a:pt x="0" y="135"/>
                </a:cubicBezTo>
                <a:cubicBezTo>
                  <a:pt x="0" y="63"/>
                  <a:pt x="63" y="0"/>
                  <a:pt x="144" y="0"/>
                </a:cubicBezTo>
                <a:cubicBezTo>
                  <a:pt x="217" y="0"/>
                  <a:pt x="280" y="63"/>
                  <a:pt x="280" y="135"/>
                </a:cubicBezTo>
                <a:cubicBezTo>
                  <a:pt x="280" y="217"/>
                  <a:pt x="217" y="280"/>
                  <a:pt x="144" y="280"/>
                </a:cubicBezTo>
                <a:close/>
                <a:moveTo>
                  <a:pt x="144" y="18"/>
                </a:moveTo>
                <a:lnTo>
                  <a:pt x="144" y="18"/>
                </a:lnTo>
                <a:cubicBezTo>
                  <a:pt x="72" y="18"/>
                  <a:pt x="18" y="72"/>
                  <a:pt x="18" y="135"/>
                </a:cubicBezTo>
                <a:cubicBezTo>
                  <a:pt x="18" y="199"/>
                  <a:pt x="72" y="253"/>
                  <a:pt x="144" y="253"/>
                </a:cubicBezTo>
                <a:cubicBezTo>
                  <a:pt x="208" y="253"/>
                  <a:pt x="262" y="199"/>
                  <a:pt x="262" y="135"/>
                </a:cubicBezTo>
                <a:cubicBezTo>
                  <a:pt x="262" y="72"/>
                  <a:pt x="208" y="18"/>
                  <a:pt x="144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351">
            <a:extLst>
              <a:ext uri="{FF2B5EF4-FFF2-40B4-BE49-F238E27FC236}">
                <a16:creationId xmlns:a16="http://schemas.microsoft.com/office/drawing/2014/main" id="{6DB3C8DE-F3FD-9D40-8085-EBEE3CBE2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322" y="9853418"/>
            <a:ext cx="139094" cy="166015"/>
          </a:xfrm>
          <a:custGeom>
            <a:avLst/>
            <a:gdLst>
              <a:gd name="T0" fmla="*/ 136 w 137"/>
              <a:gd name="T1" fmla="*/ 18 h 164"/>
              <a:gd name="T2" fmla="*/ 136 w 137"/>
              <a:gd name="T3" fmla="*/ 18 h 164"/>
              <a:gd name="T4" fmla="*/ 136 w 137"/>
              <a:gd name="T5" fmla="*/ 0 h 164"/>
              <a:gd name="T6" fmla="*/ 118 w 137"/>
              <a:gd name="T7" fmla="*/ 0 h 164"/>
              <a:gd name="T8" fmla="*/ 72 w 137"/>
              <a:gd name="T9" fmla="*/ 55 h 164"/>
              <a:gd name="T10" fmla="*/ 18 w 137"/>
              <a:gd name="T11" fmla="*/ 0 h 164"/>
              <a:gd name="T12" fmla="*/ 0 w 137"/>
              <a:gd name="T13" fmla="*/ 0 h 164"/>
              <a:gd name="T14" fmla="*/ 0 w 137"/>
              <a:gd name="T15" fmla="*/ 18 h 164"/>
              <a:gd name="T16" fmla="*/ 54 w 137"/>
              <a:gd name="T17" fmla="*/ 72 h 164"/>
              <a:gd name="T18" fmla="*/ 54 w 137"/>
              <a:gd name="T19" fmla="*/ 91 h 164"/>
              <a:gd name="T20" fmla="*/ 36 w 137"/>
              <a:gd name="T21" fmla="*/ 91 h 164"/>
              <a:gd name="T22" fmla="*/ 27 w 137"/>
              <a:gd name="T23" fmla="*/ 100 h 164"/>
              <a:gd name="T24" fmla="*/ 36 w 137"/>
              <a:gd name="T25" fmla="*/ 109 h 164"/>
              <a:gd name="T26" fmla="*/ 54 w 137"/>
              <a:gd name="T27" fmla="*/ 109 h 164"/>
              <a:gd name="T28" fmla="*/ 54 w 137"/>
              <a:gd name="T29" fmla="*/ 118 h 164"/>
              <a:gd name="T30" fmla="*/ 36 w 137"/>
              <a:gd name="T31" fmla="*/ 118 h 164"/>
              <a:gd name="T32" fmla="*/ 27 w 137"/>
              <a:gd name="T33" fmla="*/ 127 h 164"/>
              <a:gd name="T34" fmla="*/ 36 w 137"/>
              <a:gd name="T35" fmla="*/ 136 h 164"/>
              <a:gd name="T36" fmla="*/ 54 w 137"/>
              <a:gd name="T37" fmla="*/ 136 h 164"/>
              <a:gd name="T38" fmla="*/ 54 w 137"/>
              <a:gd name="T39" fmla="*/ 154 h 164"/>
              <a:gd name="T40" fmla="*/ 72 w 137"/>
              <a:gd name="T41" fmla="*/ 163 h 164"/>
              <a:gd name="T42" fmla="*/ 72 w 137"/>
              <a:gd name="T43" fmla="*/ 163 h 164"/>
              <a:gd name="T44" fmla="*/ 82 w 137"/>
              <a:gd name="T45" fmla="*/ 154 h 164"/>
              <a:gd name="T46" fmla="*/ 82 w 137"/>
              <a:gd name="T47" fmla="*/ 136 h 164"/>
              <a:gd name="T48" fmla="*/ 99 w 137"/>
              <a:gd name="T49" fmla="*/ 136 h 164"/>
              <a:gd name="T50" fmla="*/ 108 w 137"/>
              <a:gd name="T51" fmla="*/ 127 h 164"/>
              <a:gd name="T52" fmla="*/ 99 w 137"/>
              <a:gd name="T53" fmla="*/ 118 h 164"/>
              <a:gd name="T54" fmla="*/ 82 w 137"/>
              <a:gd name="T55" fmla="*/ 118 h 164"/>
              <a:gd name="T56" fmla="*/ 82 w 137"/>
              <a:gd name="T57" fmla="*/ 109 h 164"/>
              <a:gd name="T58" fmla="*/ 99 w 137"/>
              <a:gd name="T59" fmla="*/ 109 h 164"/>
              <a:gd name="T60" fmla="*/ 108 w 137"/>
              <a:gd name="T61" fmla="*/ 100 h 164"/>
              <a:gd name="T62" fmla="*/ 99 w 137"/>
              <a:gd name="T63" fmla="*/ 91 h 164"/>
              <a:gd name="T64" fmla="*/ 82 w 137"/>
              <a:gd name="T65" fmla="*/ 91 h 164"/>
              <a:gd name="T66" fmla="*/ 82 w 137"/>
              <a:gd name="T67" fmla="*/ 72 h 164"/>
              <a:gd name="T68" fmla="*/ 136 w 137"/>
              <a:gd name="T69" fmla="*/ 1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7" h="164">
                <a:moveTo>
                  <a:pt x="136" y="18"/>
                </a:moveTo>
                <a:lnTo>
                  <a:pt x="136" y="18"/>
                </a:lnTo>
                <a:cubicBezTo>
                  <a:pt x="136" y="18"/>
                  <a:pt x="136" y="9"/>
                  <a:pt x="136" y="0"/>
                </a:cubicBezTo>
                <a:cubicBezTo>
                  <a:pt x="127" y="0"/>
                  <a:pt x="127" y="0"/>
                  <a:pt x="118" y="0"/>
                </a:cubicBezTo>
                <a:cubicBezTo>
                  <a:pt x="72" y="55"/>
                  <a:pt x="72" y="55"/>
                  <a:pt x="72" y="55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9" y="0"/>
                  <a:pt x="0" y="0"/>
                </a:cubicBezTo>
                <a:cubicBezTo>
                  <a:pt x="0" y="9"/>
                  <a:pt x="0" y="9"/>
                  <a:pt x="0" y="18"/>
                </a:cubicBezTo>
                <a:cubicBezTo>
                  <a:pt x="54" y="72"/>
                  <a:pt x="54" y="72"/>
                  <a:pt x="54" y="72"/>
                </a:cubicBezTo>
                <a:cubicBezTo>
                  <a:pt x="54" y="91"/>
                  <a:pt x="54" y="91"/>
                  <a:pt x="54" y="91"/>
                </a:cubicBezTo>
                <a:cubicBezTo>
                  <a:pt x="36" y="91"/>
                  <a:pt x="36" y="91"/>
                  <a:pt x="36" y="91"/>
                </a:cubicBezTo>
                <a:cubicBezTo>
                  <a:pt x="36" y="91"/>
                  <a:pt x="27" y="91"/>
                  <a:pt x="27" y="100"/>
                </a:cubicBezTo>
                <a:lnTo>
                  <a:pt x="36" y="109"/>
                </a:lnTo>
                <a:cubicBezTo>
                  <a:pt x="54" y="109"/>
                  <a:pt x="54" y="109"/>
                  <a:pt x="54" y="109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36" y="118"/>
                  <a:pt x="36" y="118"/>
                  <a:pt x="36" y="118"/>
                </a:cubicBezTo>
                <a:cubicBezTo>
                  <a:pt x="36" y="118"/>
                  <a:pt x="27" y="118"/>
                  <a:pt x="27" y="127"/>
                </a:cubicBezTo>
                <a:cubicBezTo>
                  <a:pt x="27" y="136"/>
                  <a:pt x="36" y="136"/>
                  <a:pt x="36" y="136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54" y="154"/>
                  <a:pt x="54" y="154"/>
                  <a:pt x="54" y="154"/>
                </a:cubicBezTo>
                <a:cubicBezTo>
                  <a:pt x="54" y="163"/>
                  <a:pt x="63" y="163"/>
                  <a:pt x="72" y="163"/>
                </a:cubicBezTo>
                <a:lnTo>
                  <a:pt x="72" y="163"/>
                </a:lnTo>
                <a:cubicBezTo>
                  <a:pt x="72" y="163"/>
                  <a:pt x="82" y="163"/>
                  <a:pt x="82" y="154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99" y="136"/>
                  <a:pt x="108" y="136"/>
                  <a:pt x="108" y="127"/>
                </a:cubicBezTo>
                <a:cubicBezTo>
                  <a:pt x="108" y="118"/>
                  <a:pt x="99" y="118"/>
                  <a:pt x="99" y="118"/>
                </a:cubicBezTo>
                <a:cubicBezTo>
                  <a:pt x="82" y="118"/>
                  <a:pt x="82" y="118"/>
                  <a:pt x="82" y="118"/>
                </a:cubicBezTo>
                <a:cubicBezTo>
                  <a:pt x="82" y="109"/>
                  <a:pt x="82" y="109"/>
                  <a:pt x="82" y="109"/>
                </a:cubicBezTo>
                <a:cubicBezTo>
                  <a:pt x="99" y="109"/>
                  <a:pt x="99" y="109"/>
                  <a:pt x="99" y="109"/>
                </a:cubicBezTo>
                <a:lnTo>
                  <a:pt x="108" y="100"/>
                </a:lnTo>
                <a:cubicBezTo>
                  <a:pt x="108" y="91"/>
                  <a:pt x="99" y="91"/>
                  <a:pt x="99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2" y="72"/>
                  <a:pt x="82" y="72"/>
                  <a:pt x="82" y="72"/>
                </a:cubicBezTo>
                <a:lnTo>
                  <a:pt x="136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352">
            <a:extLst>
              <a:ext uri="{FF2B5EF4-FFF2-40B4-BE49-F238E27FC236}">
                <a16:creationId xmlns:a16="http://schemas.microsoft.com/office/drawing/2014/main" id="{1E98FB5A-D00E-F34D-8F08-60FFE268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620" y="5483138"/>
            <a:ext cx="542918" cy="201911"/>
          </a:xfrm>
          <a:custGeom>
            <a:avLst/>
            <a:gdLst>
              <a:gd name="T0" fmla="*/ 262 w 534"/>
              <a:gd name="T1" fmla="*/ 199 h 200"/>
              <a:gd name="T2" fmla="*/ 262 w 534"/>
              <a:gd name="T3" fmla="*/ 199 h 200"/>
              <a:gd name="T4" fmla="*/ 90 w 534"/>
              <a:gd name="T5" fmla="*/ 190 h 200"/>
              <a:gd name="T6" fmla="*/ 27 w 534"/>
              <a:gd name="T7" fmla="*/ 172 h 200"/>
              <a:gd name="T8" fmla="*/ 0 w 534"/>
              <a:gd name="T9" fmla="*/ 127 h 200"/>
              <a:gd name="T10" fmla="*/ 0 w 534"/>
              <a:gd name="T11" fmla="*/ 28 h 200"/>
              <a:gd name="T12" fmla="*/ 18 w 534"/>
              <a:gd name="T13" fmla="*/ 0 h 200"/>
              <a:gd name="T14" fmla="*/ 18 w 534"/>
              <a:gd name="T15" fmla="*/ 0 h 200"/>
              <a:gd name="T16" fmla="*/ 45 w 534"/>
              <a:gd name="T17" fmla="*/ 19 h 200"/>
              <a:gd name="T18" fmla="*/ 108 w 534"/>
              <a:gd name="T19" fmla="*/ 37 h 200"/>
              <a:gd name="T20" fmla="*/ 244 w 534"/>
              <a:gd name="T21" fmla="*/ 55 h 200"/>
              <a:gd name="T22" fmla="*/ 280 w 534"/>
              <a:gd name="T23" fmla="*/ 55 h 200"/>
              <a:gd name="T24" fmla="*/ 424 w 534"/>
              <a:gd name="T25" fmla="*/ 37 h 200"/>
              <a:gd name="T26" fmla="*/ 488 w 534"/>
              <a:gd name="T27" fmla="*/ 19 h 200"/>
              <a:gd name="T28" fmla="*/ 506 w 534"/>
              <a:gd name="T29" fmla="*/ 0 h 200"/>
              <a:gd name="T30" fmla="*/ 506 w 534"/>
              <a:gd name="T31" fmla="*/ 0 h 200"/>
              <a:gd name="T32" fmla="*/ 533 w 534"/>
              <a:gd name="T33" fmla="*/ 28 h 200"/>
              <a:gd name="T34" fmla="*/ 533 w 534"/>
              <a:gd name="T35" fmla="*/ 28 h 200"/>
              <a:gd name="T36" fmla="*/ 533 w 534"/>
              <a:gd name="T37" fmla="*/ 28 h 200"/>
              <a:gd name="T38" fmla="*/ 533 w 534"/>
              <a:gd name="T39" fmla="*/ 28 h 200"/>
              <a:gd name="T40" fmla="*/ 533 w 534"/>
              <a:gd name="T41" fmla="*/ 127 h 200"/>
              <a:gd name="T42" fmla="*/ 443 w 534"/>
              <a:gd name="T43" fmla="*/ 190 h 200"/>
              <a:gd name="T44" fmla="*/ 262 w 534"/>
              <a:gd name="T45" fmla="*/ 199 h 200"/>
              <a:gd name="T46" fmla="*/ 45 w 534"/>
              <a:gd name="T47" fmla="*/ 127 h 200"/>
              <a:gd name="T48" fmla="*/ 45 w 534"/>
              <a:gd name="T49" fmla="*/ 127 h 200"/>
              <a:gd name="T50" fmla="*/ 108 w 534"/>
              <a:gd name="T51" fmla="*/ 145 h 200"/>
              <a:gd name="T52" fmla="*/ 262 w 534"/>
              <a:gd name="T53" fmla="*/ 154 h 200"/>
              <a:gd name="T54" fmla="*/ 415 w 534"/>
              <a:gd name="T55" fmla="*/ 145 h 200"/>
              <a:gd name="T56" fmla="*/ 488 w 534"/>
              <a:gd name="T57" fmla="*/ 127 h 200"/>
              <a:gd name="T58" fmla="*/ 488 w 534"/>
              <a:gd name="T59" fmla="*/ 73 h 200"/>
              <a:gd name="T60" fmla="*/ 452 w 534"/>
              <a:gd name="T61" fmla="*/ 82 h 200"/>
              <a:gd name="T62" fmla="*/ 280 w 534"/>
              <a:gd name="T63" fmla="*/ 100 h 200"/>
              <a:gd name="T64" fmla="*/ 244 w 534"/>
              <a:gd name="T65" fmla="*/ 100 h 200"/>
              <a:gd name="T66" fmla="*/ 81 w 534"/>
              <a:gd name="T67" fmla="*/ 82 h 200"/>
              <a:gd name="T68" fmla="*/ 45 w 534"/>
              <a:gd name="T69" fmla="*/ 73 h 200"/>
              <a:gd name="T70" fmla="*/ 45 w 534"/>
              <a:gd name="T71" fmla="*/ 127 h 200"/>
              <a:gd name="T72" fmla="*/ 488 w 534"/>
              <a:gd name="T73" fmla="*/ 127 h 200"/>
              <a:gd name="T74" fmla="*/ 488 w 534"/>
              <a:gd name="T75" fmla="*/ 127 h 200"/>
              <a:gd name="T76" fmla="*/ 45 w 534"/>
              <a:gd name="T77" fmla="*/ 28 h 200"/>
              <a:gd name="T78" fmla="*/ 45 w 534"/>
              <a:gd name="T79" fmla="*/ 2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4" h="200">
                <a:moveTo>
                  <a:pt x="262" y="199"/>
                </a:moveTo>
                <a:lnTo>
                  <a:pt x="262" y="199"/>
                </a:lnTo>
                <a:cubicBezTo>
                  <a:pt x="198" y="199"/>
                  <a:pt x="135" y="199"/>
                  <a:pt x="90" y="190"/>
                </a:cubicBezTo>
                <a:cubicBezTo>
                  <a:pt x="63" y="181"/>
                  <a:pt x="45" y="172"/>
                  <a:pt x="27" y="172"/>
                </a:cubicBezTo>
                <a:cubicBezTo>
                  <a:pt x="9" y="154"/>
                  <a:pt x="0" y="145"/>
                  <a:pt x="0" y="1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10"/>
                  <a:pt x="45" y="19"/>
                </a:cubicBezTo>
                <a:cubicBezTo>
                  <a:pt x="45" y="28"/>
                  <a:pt x="63" y="37"/>
                  <a:pt x="108" y="37"/>
                </a:cubicBezTo>
                <a:cubicBezTo>
                  <a:pt x="144" y="46"/>
                  <a:pt x="198" y="55"/>
                  <a:pt x="244" y="55"/>
                </a:cubicBezTo>
                <a:cubicBezTo>
                  <a:pt x="262" y="55"/>
                  <a:pt x="271" y="55"/>
                  <a:pt x="280" y="55"/>
                </a:cubicBezTo>
                <a:cubicBezTo>
                  <a:pt x="334" y="55"/>
                  <a:pt x="388" y="46"/>
                  <a:pt x="424" y="37"/>
                </a:cubicBezTo>
                <a:cubicBezTo>
                  <a:pt x="470" y="37"/>
                  <a:pt x="479" y="28"/>
                  <a:pt x="488" y="19"/>
                </a:cubicBezTo>
                <a:cubicBezTo>
                  <a:pt x="488" y="10"/>
                  <a:pt x="497" y="0"/>
                  <a:pt x="506" y="0"/>
                </a:cubicBezTo>
                <a:lnTo>
                  <a:pt x="506" y="0"/>
                </a:lnTo>
                <a:cubicBezTo>
                  <a:pt x="524" y="0"/>
                  <a:pt x="533" y="10"/>
                  <a:pt x="533" y="28"/>
                </a:cubicBezTo>
                <a:lnTo>
                  <a:pt x="533" y="28"/>
                </a:lnTo>
                <a:lnTo>
                  <a:pt x="533" y="28"/>
                </a:lnTo>
                <a:lnTo>
                  <a:pt x="533" y="28"/>
                </a:lnTo>
                <a:cubicBezTo>
                  <a:pt x="533" y="127"/>
                  <a:pt x="533" y="127"/>
                  <a:pt x="533" y="127"/>
                </a:cubicBezTo>
                <a:cubicBezTo>
                  <a:pt x="533" y="163"/>
                  <a:pt x="479" y="181"/>
                  <a:pt x="443" y="190"/>
                </a:cubicBezTo>
                <a:cubicBezTo>
                  <a:pt x="397" y="199"/>
                  <a:pt x="334" y="199"/>
                  <a:pt x="262" y="199"/>
                </a:cubicBezTo>
                <a:close/>
                <a:moveTo>
                  <a:pt x="45" y="127"/>
                </a:moveTo>
                <a:lnTo>
                  <a:pt x="45" y="127"/>
                </a:lnTo>
                <a:cubicBezTo>
                  <a:pt x="54" y="127"/>
                  <a:pt x="63" y="136"/>
                  <a:pt x="108" y="145"/>
                </a:cubicBezTo>
                <a:cubicBezTo>
                  <a:pt x="153" y="154"/>
                  <a:pt x="208" y="154"/>
                  <a:pt x="262" y="154"/>
                </a:cubicBezTo>
                <a:cubicBezTo>
                  <a:pt x="316" y="154"/>
                  <a:pt x="370" y="154"/>
                  <a:pt x="415" y="145"/>
                </a:cubicBezTo>
                <a:cubicBezTo>
                  <a:pt x="461" y="136"/>
                  <a:pt x="479" y="127"/>
                  <a:pt x="488" y="127"/>
                </a:cubicBezTo>
                <a:cubicBezTo>
                  <a:pt x="488" y="73"/>
                  <a:pt x="488" y="73"/>
                  <a:pt x="488" y="73"/>
                </a:cubicBezTo>
                <a:cubicBezTo>
                  <a:pt x="470" y="82"/>
                  <a:pt x="461" y="82"/>
                  <a:pt x="452" y="82"/>
                </a:cubicBezTo>
                <a:cubicBezTo>
                  <a:pt x="406" y="91"/>
                  <a:pt x="343" y="100"/>
                  <a:pt x="280" y="100"/>
                </a:cubicBezTo>
                <a:cubicBezTo>
                  <a:pt x="271" y="100"/>
                  <a:pt x="262" y="100"/>
                  <a:pt x="244" y="100"/>
                </a:cubicBezTo>
                <a:cubicBezTo>
                  <a:pt x="180" y="100"/>
                  <a:pt x="126" y="91"/>
                  <a:pt x="81" y="82"/>
                </a:cubicBezTo>
                <a:cubicBezTo>
                  <a:pt x="72" y="82"/>
                  <a:pt x="54" y="82"/>
                  <a:pt x="45" y="73"/>
                </a:cubicBezTo>
                <a:lnTo>
                  <a:pt x="45" y="127"/>
                </a:lnTo>
                <a:close/>
                <a:moveTo>
                  <a:pt x="488" y="127"/>
                </a:moveTo>
                <a:lnTo>
                  <a:pt x="488" y="127"/>
                </a:lnTo>
                <a:close/>
                <a:moveTo>
                  <a:pt x="45" y="28"/>
                </a:moveTo>
                <a:lnTo>
                  <a:pt x="45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353">
            <a:extLst>
              <a:ext uri="{FF2B5EF4-FFF2-40B4-BE49-F238E27FC236}">
                <a16:creationId xmlns:a16="http://schemas.microsoft.com/office/drawing/2014/main" id="{630AD21F-19CC-5541-AE14-35148307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620" y="5384425"/>
            <a:ext cx="542918" cy="201911"/>
          </a:xfrm>
          <a:custGeom>
            <a:avLst/>
            <a:gdLst>
              <a:gd name="T0" fmla="*/ 262 w 534"/>
              <a:gd name="T1" fmla="*/ 199 h 200"/>
              <a:gd name="T2" fmla="*/ 262 w 534"/>
              <a:gd name="T3" fmla="*/ 199 h 200"/>
              <a:gd name="T4" fmla="*/ 90 w 534"/>
              <a:gd name="T5" fmla="*/ 181 h 200"/>
              <a:gd name="T6" fmla="*/ 27 w 534"/>
              <a:gd name="T7" fmla="*/ 163 h 200"/>
              <a:gd name="T8" fmla="*/ 0 w 534"/>
              <a:gd name="T9" fmla="*/ 127 h 200"/>
              <a:gd name="T10" fmla="*/ 0 w 534"/>
              <a:gd name="T11" fmla="*/ 27 h 200"/>
              <a:gd name="T12" fmla="*/ 18 w 534"/>
              <a:gd name="T13" fmla="*/ 0 h 200"/>
              <a:gd name="T14" fmla="*/ 18 w 534"/>
              <a:gd name="T15" fmla="*/ 0 h 200"/>
              <a:gd name="T16" fmla="*/ 45 w 534"/>
              <a:gd name="T17" fmla="*/ 18 h 200"/>
              <a:gd name="T18" fmla="*/ 108 w 534"/>
              <a:gd name="T19" fmla="*/ 36 h 200"/>
              <a:gd name="T20" fmla="*/ 244 w 534"/>
              <a:gd name="T21" fmla="*/ 54 h 200"/>
              <a:gd name="T22" fmla="*/ 280 w 534"/>
              <a:gd name="T23" fmla="*/ 54 h 200"/>
              <a:gd name="T24" fmla="*/ 424 w 534"/>
              <a:gd name="T25" fmla="*/ 36 h 200"/>
              <a:gd name="T26" fmla="*/ 488 w 534"/>
              <a:gd name="T27" fmla="*/ 18 h 200"/>
              <a:gd name="T28" fmla="*/ 506 w 534"/>
              <a:gd name="T29" fmla="*/ 0 h 200"/>
              <a:gd name="T30" fmla="*/ 506 w 534"/>
              <a:gd name="T31" fmla="*/ 0 h 200"/>
              <a:gd name="T32" fmla="*/ 533 w 534"/>
              <a:gd name="T33" fmla="*/ 27 h 200"/>
              <a:gd name="T34" fmla="*/ 533 w 534"/>
              <a:gd name="T35" fmla="*/ 27 h 200"/>
              <a:gd name="T36" fmla="*/ 533 w 534"/>
              <a:gd name="T37" fmla="*/ 27 h 200"/>
              <a:gd name="T38" fmla="*/ 533 w 534"/>
              <a:gd name="T39" fmla="*/ 27 h 200"/>
              <a:gd name="T40" fmla="*/ 533 w 534"/>
              <a:gd name="T41" fmla="*/ 127 h 200"/>
              <a:gd name="T42" fmla="*/ 443 w 534"/>
              <a:gd name="T43" fmla="*/ 181 h 200"/>
              <a:gd name="T44" fmla="*/ 262 w 534"/>
              <a:gd name="T45" fmla="*/ 199 h 200"/>
              <a:gd name="T46" fmla="*/ 45 w 534"/>
              <a:gd name="T47" fmla="*/ 118 h 200"/>
              <a:gd name="T48" fmla="*/ 45 w 534"/>
              <a:gd name="T49" fmla="*/ 118 h 200"/>
              <a:gd name="T50" fmla="*/ 108 w 534"/>
              <a:gd name="T51" fmla="*/ 145 h 200"/>
              <a:gd name="T52" fmla="*/ 262 w 534"/>
              <a:gd name="T53" fmla="*/ 154 h 200"/>
              <a:gd name="T54" fmla="*/ 415 w 534"/>
              <a:gd name="T55" fmla="*/ 145 h 200"/>
              <a:gd name="T56" fmla="*/ 488 w 534"/>
              <a:gd name="T57" fmla="*/ 118 h 200"/>
              <a:gd name="T58" fmla="*/ 488 w 534"/>
              <a:gd name="T59" fmla="*/ 73 h 200"/>
              <a:gd name="T60" fmla="*/ 452 w 534"/>
              <a:gd name="T61" fmla="*/ 81 h 200"/>
              <a:gd name="T62" fmla="*/ 280 w 534"/>
              <a:gd name="T63" fmla="*/ 99 h 200"/>
              <a:gd name="T64" fmla="*/ 244 w 534"/>
              <a:gd name="T65" fmla="*/ 99 h 200"/>
              <a:gd name="T66" fmla="*/ 81 w 534"/>
              <a:gd name="T67" fmla="*/ 81 h 200"/>
              <a:gd name="T68" fmla="*/ 45 w 534"/>
              <a:gd name="T69" fmla="*/ 73 h 200"/>
              <a:gd name="T70" fmla="*/ 45 w 534"/>
              <a:gd name="T71" fmla="*/ 118 h 200"/>
              <a:gd name="T72" fmla="*/ 488 w 534"/>
              <a:gd name="T73" fmla="*/ 127 h 200"/>
              <a:gd name="T74" fmla="*/ 488 w 534"/>
              <a:gd name="T75" fmla="*/ 127 h 200"/>
              <a:gd name="T76" fmla="*/ 45 w 534"/>
              <a:gd name="T77" fmla="*/ 27 h 200"/>
              <a:gd name="T78" fmla="*/ 45 w 534"/>
              <a:gd name="T79" fmla="*/ 2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4" h="200">
                <a:moveTo>
                  <a:pt x="262" y="199"/>
                </a:moveTo>
                <a:lnTo>
                  <a:pt x="262" y="199"/>
                </a:lnTo>
                <a:cubicBezTo>
                  <a:pt x="198" y="199"/>
                  <a:pt x="135" y="199"/>
                  <a:pt x="90" y="181"/>
                </a:cubicBezTo>
                <a:cubicBezTo>
                  <a:pt x="63" y="181"/>
                  <a:pt x="45" y="172"/>
                  <a:pt x="27" y="163"/>
                </a:cubicBezTo>
                <a:cubicBezTo>
                  <a:pt x="9" y="154"/>
                  <a:pt x="0" y="145"/>
                  <a:pt x="0" y="1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3" y="27"/>
                  <a:pt x="108" y="36"/>
                </a:cubicBezTo>
                <a:cubicBezTo>
                  <a:pt x="144" y="45"/>
                  <a:pt x="198" y="54"/>
                  <a:pt x="244" y="54"/>
                </a:cubicBezTo>
                <a:cubicBezTo>
                  <a:pt x="262" y="54"/>
                  <a:pt x="271" y="54"/>
                  <a:pt x="280" y="54"/>
                </a:cubicBezTo>
                <a:cubicBezTo>
                  <a:pt x="334" y="54"/>
                  <a:pt x="388" y="45"/>
                  <a:pt x="424" y="36"/>
                </a:cubicBezTo>
                <a:cubicBezTo>
                  <a:pt x="470" y="27"/>
                  <a:pt x="479" y="18"/>
                  <a:pt x="488" y="18"/>
                </a:cubicBezTo>
                <a:cubicBezTo>
                  <a:pt x="488" y="9"/>
                  <a:pt x="497" y="0"/>
                  <a:pt x="506" y="0"/>
                </a:cubicBezTo>
                <a:lnTo>
                  <a:pt x="506" y="0"/>
                </a:lnTo>
                <a:cubicBezTo>
                  <a:pt x="524" y="0"/>
                  <a:pt x="533" y="9"/>
                  <a:pt x="533" y="27"/>
                </a:cubicBezTo>
                <a:lnTo>
                  <a:pt x="533" y="27"/>
                </a:lnTo>
                <a:lnTo>
                  <a:pt x="533" y="27"/>
                </a:lnTo>
                <a:lnTo>
                  <a:pt x="533" y="27"/>
                </a:lnTo>
                <a:cubicBezTo>
                  <a:pt x="533" y="127"/>
                  <a:pt x="533" y="127"/>
                  <a:pt x="533" y="127"/>
                </a:cubicBezTo>
                <a:cubicBezTo>
                  <a:pt x="533" y="163"/>
                  <a:pt x="479" y="181"/>
                  <a:pt x="443" y="181"/>
                </a:cubicBezTo>
                <a:cubicBezTo>
                  <a:pt x="397" y="199"/>
                  <a:pt x="334" y="199"/>
                  <a:pt x="262" y="199"/>
                </a:cubicBezTo>
                <a:close/>
                <a:moveTo>
                  <a:pt x="45" y="118"/>
                </a:moveTo>
                <a:lnTo>
                  <a:pt x="45" y="118"/>
                </a:lnTo>
                <a:cubicBezTo>
                  <a:pt x="54" y="127"/>
                  <a:pt x="63" y="136"/>
                  <a:pt x="108" y="145"/>
                </a:cubicBezTo>
                <a:cubicBezTo>
                  <a:pt x="153" y="145"/>
                  <a:pt x="208" y="154"/>
                  <a:pt x="262" y="154"/>
                </a:cubicBezTo>
                <a:cubicBezTo>
                  <a:pt x="316" y="154"/>
                  <a:pt x="370" y="145"/>
                  <a:pt x="415" y="145"/>
                </a:cubicBezTo>
                <a:cubicBezTo>
                  <a:pt x="461" y="136"/>
                  <a:pt x="479" y="127"/>
                  <a:pt x="488" y="118"/>
                </a:cubicBezTo>
                <a:cubicBezTo>
                  <a:pt x="488" y="73"/>
                  <a:pt x="488" y="73"/>
                  <a:pt x="488" y="73"/>
                </a:cubicBezTo>
                <a:cubicBezTo>
                  <a:pt x="470" y="73"/>
                  <a:pt x="461" y="81"/>
                  <a:pt x="452" y="81"/>
                </a:cubicBezTo>
                <a:cubicBezTo>
                  <a:pt x="406" y="90"/>
                  <a:pt x="343" y="99"/>
                  <a:pt x="280" y="99"/>
                </a:cubicBezTo>
                <a:cubicBezTo>
                  <a:pt x="271" y="99"/>
                  <a:pt x="262" y="99"/>
                  <a:pt x="244" y="99"/>
                </a:cubicBezTo>
                <a:cubicBezTo>
                  <a:pt x="180" y="99"/>
                  <a:pt x="126" y="90"/>
                  <a:pt x="81" y="81"/>
                </a:cubicBezTo>
                <a:cubicBezTo>
                  <a:pt x="72" y="81"/>
                  <a:pt x="54" y="73"/>
                  <a:pt x="45" y="73"/>
                </a:cubicBezTo>
                <a:lnTo>
                  <a:pt x="45" y="118"/>
                </a:lnTo>
                <a:close/>
                <a:moveTo>
                  <a:pt x="488" y="127"/>
                </a:moveTo>
                <a:lnTo>
                  <a:pt x="488" y="127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354">
            <a:extLst>
              <a:ext uri="{FF2B5EF4-FFF2-40B4-BE49-F238E27FC236}">
                <a16:creationId xmlns:a16="http://schemas.microsoft.com/office/drawing/2014/main" id="{2E7D31C0-52FE-B948-B765-2ABE38195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620" y="5227381"/>
            <a:ext cx="542918" cy="157044"/>
          </a:xfrm>
          <a:custGeom>
            <a:avLst/>
            <a:gdLst>
              <a:gd name="T0" fmla="*/ 262 w 534"/>
              <a:gd name="T1" fmla="*/ 154 h 155"/>
              <a:gd name="T2" fmla="*/ 262 w 534"/>
              <a:gd name="T3" fmla="*/ 154 h 155"/>
              <a:gd name="T4" fmla="*/ 244 w 534"/>
              <a:gd name="T5" fmla="*/ 154 h 155"/>
              <a:gd name="T6" fmla="*/ 81 w 534"/>
              <a:gd name="T7" fmla="*/ 136 h 155"/>
              <a:gd name="T8" fmla="*/ 0 w 534"/>
              <a:gd name="T9" fmla="*/ 82 h 155"/>
              <a:gd name="T10" fmla="*/ 90 w 534"/>
              <a:gd name="T11" fmla="*/ 19 h 155"/>
              <a:gd name="T12" fmla="*/ 262 w 534"/>
              <a:gd name="T13" fmla="*/ 0 h 155"/>
              <a:gd name="T14" fmla="*/ 443 w 534"/>
              <a:gd name="T15" fmla="*/ 19 h 155"/>
              <a:gd name="T16" fmla="*/ 497 w 534"/>
              <a:gd name="T17" fmla="*/ 36 h 155"/>
              <a:gd name="T18" fmla="*/ 533 w 534"/>
              <a:gd name="T19" fmla="*/ 82 h 155"/>
              <a:gd name="T20" fmla="*/ 452 w 534"/>
              <a:gd name="T21" fmla="*/ 136 h 155"/>
              <a:gd name="T22" fmla="*/ 280 w 534"/>
              <a:gd name="T23" fmla="*/ 154 h 155"/>
              <a:gd name="T24" fmla="*/ 262 w 534"/>
              <a:gd name="T25" fmla="*/ 154 h 155"/>
              <a:gd name="T26" fmla="*/ 54 w 534"/>
              <a:gd name="T27" fmla="*/ 82 h 155"/>
              <a:gd name="T28" fmla="*/ 54 w 534"/>
              <a:gd name="T29" fmla="*/ 82 h 155"/>
              <a:gd name="T30" fmla="*/ 108 w 534"/>
              <a:gd name="T31" fmla="*/ 91 h 155"/>
              <a:gd name="T32" fmla="*/ 244 w 534"/>
              <a:gd name="T33" fmla="*/ 100 h 155"/>
              <a:gd name="T34" fmla="*/ 280 w 534"/>
              <a:gd name="T35" fmla="*/ 100 h 155"/>
              <a:gd name="T36" fmla="*/ 424 w 534"/>
              <a:gd name="T37" fmla="*/ 91 h 155"/>
              <a:gd name="T38" fmla="*/ 479 w 534"/>
              <a:gd name="T39" fmla="*/ 82 h 155"/>
              <a:gd name="T40" fmla="*/ 415 w 534"/>
              <a:gd name="T41" fmla="*/ 64 h 155"/>
              <a:gd name="T42" fmla="*/ 262 w 534"/>
              <a:gd name="T43" fmla="*/ 55 h 155"/>
              <a:gd name="T44" fmla="*/ 108 w 534"/>
              <a:gd name="T45" fmla="*/ 64 h 155"/>
              <a:gd name="T46" fmla="*/ 54 w 534"/>
              <a:gd name="T47" fmla="*/ 82 h 155"/>
              <a:gd name="T48" fmla="*/ 488 w 534"/>
              <a:gd name="T49" fmla="*/ 82 h 155"/>
              <a:gd name="T50" fmla="*/ 488 w 534"/>
              <a:gd name="T51" fmla="*/ 8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4" h="155">
                <a:moveTo>
                  <a:pt x="262" y="154"/>
                </a:moveTo>
                <a:lnTo>
                  <a:pt x="262" y="154"/>
                </a:lnTo>
                <a:cubicBezTo>
                  <a:pt x="262" y="154"/>
                  <a:pt x="253" y="154"/>
                  <a:pt x="244" y="154"/>
                </a:cubicBezTo>
                <a:cubicBezTo>
                  <a:pt x="180" y="154"/>
                  <a:pt x="126" y="145"/>
                  <a:pt x="81" y="136"/>
                </a:cubicBezTo>
                <a:cubicBezTo>
                  <a:pt x="45" y="127"/>
                  <a:pt x="0" y="109"/>
                  <a:pt x="0" y="82"/>
                </a:cubicBezTo>
                <a:cubicBezTo>
                  <a:pt x="0" y="46"/>
                  <a:pt x="45" y="28"/>
                  <a:pt x="90" y="19"/>
                </a:cubicBezTo>
                <a:cubicBezTo>
                  <a:pt x="135" y="10"/>
                  <a:pt x="198" y="0"/>
                  <a:pt x="262" y="0"/>
                </a:cubicBezTo>
                <a:cubicBezTo>
                  <a:pt x="334" y="0"/>
                  <a:pt x="397" y="10"/>
                  <a:pt x="443" y="19"/>
                </a:cubicBezTo>
                <a:cubicBezTo>
                  <a:pt x="470" y="28"/>
                  <a:pt x="488" y="28"/>
                  <a:pt x="497" y="36"/>
                </a:cubicBezTo>
                <a:cubicBezTo>
                  <a:pt x="524" y="46"/>
                  <a:pt x="533" y="64"/>
                  <a:pt x="533" y="82"/>
                </a:cubicBezTo>
                <a:cubicBezTo>
                  <a:pt x="533" y="109"/>
                  <a:pt x="488" y="127"/>
                  <a:pt x="452" y="136"/>
                </a:cubicBezTo>
                <a:cubicBezTo>
                  <a:pt x="406" y="145"/>
                  <a:pt x="343" y="154"/>
                  <a:pt x="280" y="154"/>
                </a:cubicBezTo>
                <a:cubicBezTo>
                  <a:pt x="280" y="154"/>
                  <a:pt x="271" y="154"/>
                  <a:pt x="262" y="154"/>
                </a:cubicBezTo>
                <a:close/>
                <a:moveTo>
                  <a:pt x="54" y="82"/>
                </a:moveTo>
                <a:lnTo>
                  <a:pt x="54" y="82"/>
                </a:lnTo>
                <a:cubicBezTo>
                  <a:pt x="63" y="82"/>
                  <a:pt x="81" y="91"/>
                  <a:pt x="108" y="91"/>
                </a:cubicBezTo>
                <a:cubicBezTo>
                  <a:pt x="144" y="100"/>
                  <a:pt x="198" y="100"/>
                  <a:pt x="244" y="100"/>
                </a:cubicBezTo>
                <a:cubicBezTo>
                  <a:pt x="262" y="100"/>
                  <a:pt x="271" y="100"/>
                  <a:pt x="280" y="100"/>
                </a:cubicBezTo>
                <a:cubicBezTo>
                  <a:pt x="334" y="100"/>
                  <a:pt x="388" y="100"/>
                  <a:pt x="424" y="91"/>
                </a:cubicBezTo>
                <a:cubicBezTo>
                  <a:pt x="452" y="91"/>
                  <a:pt x="470" y="82"/>
                  <a:pt x="479" y="82"/>
                </a:cubicBezTo>
                <a:cubicBezTo>
                  <a:pt x="461" y="73"/>
                  <a:pt x="452" y="64"/>
                  <a:pt x="415" y="64"/>
                </a:cubicBezTo>
                <a:cubicBezTo>
                  <a:pt x="370" y="55"/>
                  <a:pt x="325" y="55"/>
                  <a:pt x="262" y="55"/>
                </a:cubicBezTo>
                <a:cubicBezTo>
                  <a:pt x="208" y="55"/>
                  <a:pt x="153" y="55"/>
                  <a:pt x="108" y="64"/>
                </a:cubicBezTo>
                <a:cubicBezTo>
                  <a:pt x="81" y="64"/>
                  <a:pt x="63" y="73"/>
                  <a:pt x="54" y="82"/>
                </a:cubicBezTo>
                <a:close/>
                <a:moveTo>
                  <a:pt x="488" y="82"/>
                </a:moveTo>
                <a:lnTo>
                  <a:pt x="488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355">
            <a:extLst>
              <a:ext uri="{FF2B5EF4-FFF2-40B4-BE49-F238E27FC236}">
                <a16:creationId xmlns:a16="http://schemas.microsoft.com/office/drawing/2014/main" id="{F025A4B4-B204-2D4F-A332-FDB98CCEF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620" y="5285712"/>
            <a:ext cx="542918" cy="201911"/>
          </a:xfrm>
          <a:custGeom>
            <a:avLst/>
            <a:gdLst>
              <a:gd name="T0" fmla="*/ 262 w 534"/>
              <a:gd name="T1" fmla="*/ 198 h 199"/>
              <a:gd name="T2" fmla="*/ 262 w 534"/>
              <a:gd name="T3" fmla="*/ 198 h 199"/>
              <a:gd name="T4" fmla="*/ 90 w 534"/>
              <a:gd name="T5" fmla="*/ 180 h 199"/>
              <a:gd name="T6" fmla="*/ 27 w 534"/>
              <a:gd name="T7" fmla="*/ 162 h 199"/>
              <a:gd name="T8" fmla="*/ 0 w 534"/>
              <a:gd name="T9" fmla="*/ 126 h 199"/>
              <a:gd name="T10" fmla="*/ 0 w 534"/>
              <a:gd name="T11" fmla="*/ 18 h 199"/>
              <a:gd name="T12" fmla="*/ 18 w 534"/>
              <a:gd name="T13" fmla="*/ 0 h 199"/>
              <a:gd name="T14" fmla="*/ 18 w 534"/>
              <a:gd name="T15" fmla="*/ 0 h 199"/>
              <a:gd name="T16" fmla="*/ 45 w 534"/>
              <a:gd name="T17" fmla="*/ 18 h 199"/>
              <a:gd name="T18" fmla="*/ 108 w 534"/>
              <a:gd name="T19" fmla="*/ 36 h 199"/>
              <a:gd name="T20" fmla="*/ 244 w 534"/>
              <a:gd name="T21" fmla="*/ 45 h 199"/>
              <a:gd name="T22" fmla="*/ 280 w 534"/>
              <a:gd name="T23" fmla="*/ 45 h 199"/>
              <a:gd name="T24" fmla="*/ 424 w 534"/>
              <a:gd name="T25" fmla="*/ 36 h 199"/>
              <a:gd name="T26" fmla="*/ 488 w 534"/>
              <a:gd name="T27" fmla="*/ 18 h 199"/>
              <a:gd name="T28" fmla="*/ 506 w 534"/>
              <a:gd name="T29" fmla="*/ 0 h 199"/>
              <a:gd name="T30" fmla="*/ 506 w 534"/>
              <a:gd name="T31" fmla="*/ 0 h 199"/>
              <a:gd name="T32" fmla="*/ 533 w 534"/>
              <a:gd name="T33" fmla="*/ 27 h 199"/>
              <a:gd name="T34" fmla="*/ 533 w 534"/>
              <a:gd name="T35" fmla="*/ 27 h 199"/>
              <a:gd name="T36" fmla="*/ 533 w 534"/>
              <a:gd name="T37" fmla="*/ 27 h 199"/>
              <a:gd name="T38" fmla="*/ 533 w 534"/>
              <a:gd name="T39" fmla="*/ 27 h 199"/>
              <a:gd name="T40" fmla="*/ 533 w 534"/>
              <a:gd name="T41" fmla="*/ 126 h 199"/>
              <a:gd name="T42" fmla="*/ 443 w 534"/>
              <a:gd name="T43" fmla="*/ 180 h 199"/>
              <a:gd name="T44" fmla="*/ 262 w 534"/>
              <a:gd name="T45" fmla="*/ 198 h 199"/>
              <a:gd name="T46" fmla="*/ 45 w 534"/>
              <a:gd name="T47" fmla="*/ 117 h 199"/>
              <a:gd name="T48" fmla="*/ 45 w 534"/>
              <a:gd name="T49" fmla="*/ 117 h 199"/>
              <a:gd name="T50" fmla="*/ 108 w 534"/>
              <a:gd name="T51" fmla="*/ 135 h 199"/>
              <a:gd name="T52" fmla="*/ 262 w 534"/>
              <a:gd name="T53" fmla="*/ 153 h 199"/>
              <a:gd name="T54" fmla="*/ 415 w 534"/>
              <a:gd name="T55" fmla="*/ 135 h 199"/>
              <a:gd name="T56" fmla="*/ 488 w 534"/>
              <a:gd name="T57" fmla="*/ 117 h 199"/>
              <a:gd name="T58" fmla="*/ 488 w 534"/>
              <a:gd name="T59" fmla="*/ 72 h 199"/>
              <a:gd name="T60" fmla="*/ 452 w 534"/>
              <a:gd name="T61" fmla="*/ 81 h 199"/>
              <a:gd name="T62" fmla="*/ 280 w 534"/>
              <a:gd name="T63" fmla="*/ 99 h 199"/>
              <a:gd name="T64" fmla="*/ 244 w 534"/>
              <a:gd name="T65" fmla="*/ 99 h 199"/>
              <a:gd name="T66" fmla="*/ 81 w 534"/>
              <a:gd name="T67" fmla="*/ 81 h 199"/>
              <a:gd name="T68" fmla="*/ 45 w 534"/>
              <a:gd name="T69" fmla="*/ 72 h 199"/>
              <a:gd name="T70" fmla="*/ 45 w 534"/>
              <a:gd name="T71" fmla="*/ 117 h 199"/>
              <a:gd name="T72" fmla="*/ 488 w 534"/>
              <a:gd name="T73" fmla="*/ 126 h 199"/>
              <a:gd name="T74" fmla="*/ 488 w 534"/>
              <a:gd name="T75" fmla="*/ 126 h 199"/>
              <a:gd name="T76" fmla="*/ 45 w 534"/>
              <a:gd name="T77" fmla="*/ 27 h 199"/>
              <a:gd name="T78" fmla="*/ 45 w 534"/>
              <a:gd name="T79" fmla="*/ 2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4" h="199">
                <a:moveTo>
                  <a:pt x="262" y="198"/>
                </a:moveTo>
                <a:lnTo>
                  <a:pt x="262" y="198"/>
                </a:lnTo>
                <a:cubicBezTo>
                  <a:pt x="198" y="198"/>
                  <a:pt x="135" y="189"/>
                  <a:pt x="90" y="180"/>
                </a:cubicBezTo>
                <a:cubicBezTo>
                  <a:pt x="63" y="180"/>
                  <a:pt x="45" y="172"/>
                  <a:pt x="27" y="162"/>
                </a:cubicBezTo>
                <a:cubicBezTo>
                  <a:pt x="9" y="153"/>
                  <a:pt x="0" y="144"/>
                  <a:pt x="0" y="1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3" y="27"/>
                  <a:pt x="108" y="36"/>
                </a:cubicBezTo>
                <a:cubicBezTo>
                  <a:pt x="144" y="45"/>
                  <a:pt x="198" y="45"/>
                  <a:pt x="244" y="45"/>
                </a:cubicBezTo>
                <a:cubicBezTo>
                  <a:pt x="262" y="45"/>
                  <a:pt x="271" y="45"/>
                  <a:pt x="280" y="45"/>
                </a:cubicBezTo>
                <a:cubicBezTo>
                  <a:pt x="334" y="45"/>
                  <a:pt x="388" y="45"/>
                  <a:pt x="424" y="36"/>
                </a:cubicBezTo>
                <a:cubicBezTo>
                  <a:pt x="470" y="27"/>
                  <a:pt x="479" y="18"/>
                  <a:pt x="488" y="18"/>
                </a:cubicBezTo>
                <a:cubicBezTo>
                  <a:pt x="488" y="9"/>
                  <a:pt x="497" y="0"/>
                  <a:pt x="506" y="0"/>
                </a:cubicBezTo>
                <a:lnTo>
                  <a:pt x="506" y="0"/>
                </a:lnTo>
                <a:cubicBezTo>
                  <a:pt x="524" y="0"/>
                  <a:pt x="533" y="9"/>
                  <a:pt x="533" y="27"/>
                </a:cubicBezTo>
                <a:lnTo>
                  <a:pt x="533" y="27"/>
                </a:lnTo>
                <a:lnTo>
                  <a:pt x="533" y="27"/>
                </a:lnTo>
                <a:lnTo>
                  <a:pt x="533" y="27"/>
                </a:lnTo>
                <a:cubicBezTo>
                  <a:pt x="533" y="126"/>
                  <a:pt x="533" y="126"/>
                  <a:pt x="533" y="126"/>
                </a:cubicBezTo>
                <a:cubicBezTo>
                  <a:pt x="533" y="162"/>
                  <a:pt x="479" y="172"/>
                  <a:pt x="443" y="180"/>
                </a:cubicBezTo>
                <a:cubicBezTo>
                  <a:pt x="397" y="189"/>
                  <a:pt x="334" y="198"/>
                  <a:pt x="262" y="198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54" y="126"/>
                  <a:pt x="63" y="126"/>
                  <a:pt x="108" y="135"/>
                </a:cubicBezTo>
                <a:cubicBezTo>
                  <a:pt x="153" y="144"/>
                  <a:pt x="208" y="153"/>
                  <a:pt x="262" y="153"/>
                </a:cubicBezTo>
                <a:cubicBezTo>
                  <a:pt x="316" y="153"/>
                  <a:pt x="370" y="144"/>
                  <a:pt x="415" y="135"/>
                </a:cubicBezTo>
                <a:cubicBezTo>
                  <a:pt x="461" y="126"/>
                  <a:pt x="479" y="126"/>
                  <a:pt x="488" y="117"/>
                </a:cubicBezTo>
                <a:cubicBezTo>
                  <a:pt x="488" y="72"/>
                  <a:pt x="488" y="72"/>
                  <a:pt x="488" y="72"/>
                </a:cubicBezTo>
                <a:cubicBezTo>
                  <a:pt x="470" y="72"/>
                  <a:pt x="461" y="81"/>
                  <a:pt x="452" y="81"/>
                </a:cubicBezTo>
                <a:cubicBezTo>
                  <a:pt x="406" y="90"/>
                  <a:pt x="343" y="99"/>
                  <a:pt x="280" y="99"/>
                </a:cubicBezTo>
                <a:cubicBezTo>
                  <a:pt x="271" y="99"/>
                  <a:pt x="262" y="99"/>
                  <a:pt x="244" y="99"/>
                </a:cubicBezTo>
                <a:cubicBezTo>
                  <a:pt x="180" y="99"/>
                  <a:pt x="126" y="90"/>
                  <a:pt x="81" y="81"/>
                </a:cubicBezTo>
                <a:cubicBezTo>
                  <a:pt x="72" y="81"/>
                  <a:pt x="54" y="72"/>
                  <a:pt x="45" y="72"/>
                </a:cubicBezTo>
                <a:lnTo>
                  <a:pt x="45" y="117"/>
                </a:lnTo>
                <a:close/>
                <a:moveTo>
                  <a:pt x="488" y="126"/>
                </a:moveTo>
                <a:lnTo>
                  <a:pt x="488" y="126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356">
            <a:extLst>
              <a:ext uri="{FF2B5EF4-FFF2-40B4-BE49-F238E27FC236}">
                <a16:creationId xmlns:a16="http://schemas.microsoft.com/office/drawing/2014/main" id="{AD4A515C-7B96-B843-836E-ECD66C14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434" y="4971626"/>
            <a:ext cx="699963" cy="699963"/>
          </a:xfrm>
          <a:custGeom>
            <a:avLst/>
            <a:gdLst>
              <a:gd name="T0" fmla="*/ 343 w 687"/>
              <a:gd name="T1" fmla="*/ 687 h 688"/>
              <a:gd name="T2" fmla="*/ 343 w 687"/>
              <a:gd name="T3" fmla="*/ 687 h 688"/>
              <a:gd name="T4" fmla="*/ 98 w 687"/>
              <a:gd name="T5" fmla="*/ 588 h 688"/>
              <a:gd name="T6" fmla="*/ 0 w 687"/>
              <a:gd name="T7" fmla="*/ 344 h 688"/>
              <a:gd name="T8" fmla="*/ 98 w 687"/>
              <a:gd name="T9" fmla="*/ 100 h 688"/>
              <a:gd name="T10" fmla="*/ 343 w 687"/>
              <a:gd name="T11" fmla="*/ 0 h 688"/>
              <a:gd name="T12" fmla="*/ 587 w 687"/>
              <a:gd name="T13" fmla="*/ 100 h 688"/>
              <a:gd name="T14" fmla="*/ 686 w 687"/>
              <a:gd name="T15" fmla="*/ 344 h 688"/>
              <a:gd name="T16" fmla="*/ 587 w 687"/>
              <a:gd name="T17" fmla="*/ 588 h 688"/>
              <a:gd name="T18" fmla="*/ 343 w 687"/>
              <a:gd name="T19" fmla="*/ 687 h 688"/>
              <a:gd name="T20" fmla="*/ 343 w 687"/>
              <a:gd name="T21" fmla="*/ 36 h 688"/>
              <a:gd name="T22" fmla="*/ 343 w 687"/>
              <a:gd name="T23" fmla="*/ 36 h 688"/>
              <a:gd name="T24" fmla="*/ 45 w 687"/>
              <a:gd name="T25" fmla="*/ 344 h 688"/>
              <a:gd name="T26" fmla="*/ 343 w 687"/>
              <a:gd name="T27" fmla="*/ 642 h 688"/>
              <a:gd name="T28" fmla="*/ 641 w 687"/>
              <a:gd name="T29" fmla="*/ 344 h 688"/>
              <a:gd name="T30" fmla="*/ 343 w 687"/>
              <a:gd name="T31" fmla="*/ 36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7" h="688">
                <a:moveTo>
                  <a:pt x="343" y="687"/>
                </a:moveTo>
                <a:lnTo>
                  <a:pt x="343" y="687"/>
                </a:lnTo>
                <a:cubicBezTo>
                  <a:pt x="252" y="687"/>
                  <a:pt x="162" y="651"/>
                  <a:pt x="98" y="588"/>
                </a:cubicBezTo>
                <a:cubicBezTo>
                  <a:pt x="36" y="516"/>
                  <a:pt x="0" y="434"/>
                  <a:pt x="0" y="344"/>
                </a:cubicBezTo>
                <a:cubicBezTo>
                  <a:pt x="0" y="244"/>
                  <a:pt x="36" y="163"/>
                  <a:pt x="98" y="100"/>
                </a:cubicBezTo>
                <a:cubicBezTo>
                  <a:pt x="162" y="27"/>
                  <a:pt x="252" y="0"/>
                  <a:pt x="343" y="0"/>
                </a:cubicBezTo>
                <a:cubicBezTo>
                  <a:pt x="433" y="0"/>
                  <a:pt x="523" y="27"/>
                  <a:pt x="587" y="100"/>
                </a:cubicBezTo>
                <a:cubicBezTo>
                  <a:pt x="650" y="163"/>
                  <a:pt x="686" y="244"/>
                  <a:pt x="686" y="344"/>
                </a:cubicBezTo>
                <a:cubicBezTo>
                  <a:pt x="686" y="434"/>
                  <a:pt x="650" y="516"/>
                  <a:pt x="587" y="588"/>
                </a:cubicBezTo>
                <a:cubicBezTo>
                  <a:pt x="523" y="651"/>
                  <a:pt x="433" y="687"/>
                  <a:pt x="343" y="687"/>
                </a:cubicBezTo>
                <a:close/>
                <a:moveTo>
                  <a:pt x="343" y="36"/>
                </a:moveTo>
                <a:lnTo>
                  <a:pt x="343" y="36"/>
                </a:lnTo>
                <a:cubicBezTo>
                  <a:pt x="180" y="36"/>
                  <a:pt x="45" y="172"/>
                  <a:pt x="45" y="344"/>
                </a:cubicBezTo>
                <a:cubicBezTo>
                  <a:pt x="45" y="506"/>
                  <a:pt x="180" y="642"/>
                  <a:pt x="343" y="642"/>
                </a:cubicBezTo>
                <a:cubicBezTo>
                  <a:pt x="505" y="642"/>
                  <a:pt x="641" y="506"/>
                  <a:pt x="641" y="344"/>
                </a:cubicBezTo>
                <a:cubicBezTo>
                  <a:pt x="641" y="172"/>
                  <a:pt x="505" y="36"/>
                  <a:pt x="34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357">
            <a:extLst>
              <a:ext uri="{FF2B5EF4-FFF2-40B4-BE49-F238E27FC236}">
                <a16:creationId xmlns:a16="http://schemas.microsoft.com/office/drawing/2014/main" id="{0CF32FF8-B4EA-D74A-8C78-BDE35015F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4199" y="5052391"/>
            <a:ext cx="533947" cy="533945"/>
          </a:xfrm>
          <a:custGeom>
            <a:avLst/>
            <a:gdLst>
              <a:gd name="T0" fmla="*/ 262 w 525"/>
              <a:gd name="T1" fmla="*/ 525 h 526"/>
              <a:gd name="T2" fmla="*/ 262 w 525"/>
              <a:gd name="T3" fmla="*/ 525 h 526"/>
              <a:gd name="T4" fmla="*/ 0 w 525"/>
              <a:gd name="T5" fmla="*/ 263 h 526"/>
              <a:gd name="T6" fmla="*/ 262 w 525"/>
              <a:gd name="T7" fmla="*/ 0 h 526"/>
              <a:gd name="T8" fmla="*/ 524 w 525"/>
              <a:gd name="T9" fmla="*/ 263 h 526"/>
              <a:gd name="T10" fmla="*/ 262 w 525"/>
              <a:gd name="T11" fmla="*/ 525 h 526"/>
              <a:gd name="T12" fmla="*/ 262 w 525"/>
              <a:gd name="T13" fmla="*/ 37 h 526"/>
              <a:gd name="T14" fmla="*/ 262 w 525"/>
              <a:gd name="T15" fmla="*/ 37 h 526"/>
              <a:gd name="T16" fmla="*/ 45 w 525"/>
              <a:gd name="T17" fmla="*/ 263 h 526"/>
              <a:gd name="T18" fmla="*/ 262 w 525"/>
              <a:gd name="T19" fmla="*/ 480 h 526"/>
              <a:gd name="T20" fmla="*/ 488 w 525"/>
              <a:gd name="T21" fmla="*/ 263 h 526"/>
              <a:gd name="T22" fmla="*/ 262 w 525"/>
              <a:gd name="T23" fmla="*/ 3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5" h="526">
                <a:moveTo>
                  <a:pt x="262" y="525"/>
                </a:moveTo>
                <a:lnTo>
                  <a:pt x="262" y="525"/>
                </a:lnTo>
                <a:cubicBezTo>
                  <a:pt x="117" y="525"/>
                  <a:pt x="0" y="407"/>
                  <a:pt x="0" y="263"/>
                </a:cubicBezTo>
                <a:cubicBezTo>
                  <a:pt x="0" y="118"/>
                  <a:pt x="117" y="0"/>
                  <a:pt x="262" y="0"/>
                </a:cubicBezTo>
                <a:cubicBezTo>
                  <a:pt x="406" y="0"/>
                  <a:pt x="524" y="118"/>
                  <a:pt x="524" y="263"/>
                </a:cubicBezTo>
                <a:cubicBezTo>
                  <a:pt x="524" y="407"/>
                  <a:pt x="406" y="525"/>
                  <a:pt x="262" y="525"/>
                </a:cubicBezTo>
                <a:close/>
                <a:moveTo>
                  <a:pt x="262" y="37"/>
                </a:moveTo>
                <a:lnTo>
                  <a:pt x="262" y="37"/>
                </a:lnTo>
                <a:cubicBezTo>
                  <a:pt x="144" y="37"/>
                  <a:pt x="45" y="136"/>
                  <a:pt x="45" y="263"/>
                </a:cubicBezTo>
                <a:cubicBezTo>
                  <a:pt x="45" y="380"/>
                  <a:pt x="144" y="480"/>
                  <a:pt x="262" y="480"/>
                </a:cubicBezTo>
                <a:cubicBezTo>
                  <a:pt x="388" y="480"/>
                  <a:pt x="488" y="380"/>
                  <a:pt x="488" y="263"/>
                </a:cubicBezTo>
                <a:cubicBezTo>
                  <a:pt x="488" y="136"/>
                  <a:pt x="388" y="37"/>
                  <a:pt x="262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358">
            <a:extLst>
              <a:ext uri="{FF2B5EF4-FFF2-40B4-BE49-F238E27FC236}">
                <a16:creationId xmlns:a16="http://schemas.microsoft.com/office/drawing/2014/main" id="{30CC1369-46C4-3B40-B245-B481D7F2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165" y="5182511"/>
            <a:ext cx="166015" cy="269216"/>
          </a:xfrm>
          <a:custGeom>
            <a:avLst/>
            <a:gdLst>
              <a:gd name="T0" fmla="*/ 73 w 164"/>
              <a:gd name="T1" fmla="*/ 262 h 263"/>
              <a:gd name="T2" fmla="*/ 73 w 164"/>
              <a:gd name="T3" fmla="*/ 262 h 263"/>
              <a:gd name="T4" fmla="*/ 9 w 164"/>
              <a:gd name="T5" fmla="*/ 244 h 263"/>
              <a:gd name="T6" fmla="*/ 9 w 164"/>
              <a:gd name="T7" fmla="*/ 226 h 263"/>
              <a:gd name="T8" fmla="*/ 28 w 164"/>
              <a:gd name="T9" fmla="*/ 217 h 263"/>
              <a:gd name="T10" fmla="*/ 109 w 164"/>
              <a:gd name="T11" fmla="*/ 217 h 263"/>
              <a:gd name="T12" fmla="*/ 127 w 164"/>
              <a:gd name="T13" fmla="*/ 190 h 263"/>
              <a:gd name="T14" fmla="*/ 73 w 164"/>
              <a:gd name="T15" fmla="*/ 145 h 263"/>
              <a:gd name="T16" fmla="*/ 28 w 164"/>
              <a:gd name="T17" fmla="*/ 118 h 263"/>
              <a:gd name="T18" fmla="*/ 0 w 164"/>
              <a:gd name="T19" fmla="*/ 73 h 263"/>
              <a:gd name="T20" fmla="*/ 37 w 164"/>
              <a:gd name="T21" fmla="*/ 18 h 263"/>
              <a:gd name="T22" fmla="*/ 145 w 164"/>
              <a:gd name="T23" fmla="*/ 18 h 263"/>
              <a:gd name="T24" fmla="*/ 154 w 164"/>
              <a:gd name="T25" fmla="*/ 36 h 263"/>
              <a:gd name="T26" fmla="*/ 136 w 164"/>
              <a:gd name="T27" fmla="*/ 45 h 263"/>
              <a:gd name="T28" fmla="*/ 54 w 164"/>
              <a:gd name="T29" fmla="*/ 45 h 263"/>
              <a:gd name="T30" fmla="*/ 37 w 164"/>
              <a:gd name="T31" fmla="*/ 73 h 263"/>
              <a:gd name="T32" fmla="*/ 91 w 164"/>
              <a:gd name="T33" fmla="*/ 118 h 263"/>
              <a:gd name="T34" fmla="*/ 136 w 164"/>
              <a:gd name="T35" fmla="*/ 145 h 263"/>
              <a:gd name="T36" fmla="*/ 163 w 164"/>
              <a:gd name="T37" fmla="*/ 190 h 263"/>
              <a:gd name="T38" fmla="*/ 127 w 164"/>
              <a:gd name="T39" fmla="*/ 244 h 263"/>
              <a:gd name="T40" fmla="*/ 73 w 164"/>
              <a:gd name="T41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4" h="263">
                <a:moveTo>
                  <a:pt x="73" y="262"/>
                </a:moveTo>
                <a:lnTo>
                  <a:pt x="73" y="262"/>
                </a:lnTo>
                <a:cubicBezTo>
                  <a:pt x="54" y="262"/>
                  <a:pt x="37" y="253"/>
                  <a:pt x="9" y="244"/>
                </a:cubicBezTo>
                <a:cubicBezTo>
                  <a:pt x="9" y="244"/>
                  <a:pt x="0" y="235"/>
                  <a:pt x="9" y="226"/>
                </a:cubicBezTo>
                <a:cubicBezTo>
                  <a:pt x="9" y="217"/>
                  <a:pt x="18" y="208"/>
                  <a:pt x="28" y="217"/>
                </a:cubicBezTo>
                <a:cubicBezTo>
                  <a:pt x="54" y="226"/>
                  <a:pt x="91" y="226"/>
                  <a:pt x="109" y="217"/>
                </a:cubicBezTo>
                <a:cubicBezTo>
                  <a:pt x="118" y="208"/>
                  <a:pt x="127" y="199"/>
                  <a:pt x="127" y="190"/>
                </a:cubicBezTo>
                <a:cubicBezTo>
                  <a:pt x="127" y="172"/>
                  <a:pt x="100" y="154"/>
                  <a:pt x="73" y="145"/>
                </a:cubicBezTo>
                <a:cubicBezTo>
                  <a:pt x="54" y="136"/>
                  <a:pt x="45" y="127"/>
                  <a:pt x="28" y="118"/>
                </a:cubicBezTo>
                <a:cubicBezTo>
                  <a:pt x="9" y="109"/>
                  <a:pt x="0" y="91"/>
                  <a:pt x="0" y="73"/>
                </a:cubicBezTo>
                <a:cubicBezTo>
                  <a:pt x="0" y="55"/>
                  <a:pt x="18" y="36"/>
                  <a:pt x="37" y="18"/>
                </a:cubicBezTo>
                <a:cubicBezTo>
                  <a:pt x="64" y="0"/>
                  <a:pt x="109" y="0"/>
                  <a:pt x="145" y="18"/>
                </a:cubicBezTo>
                <a:cubicBezTo>
                  <a:pt x="154" y="18"/>
                  <a:pt x="163" y="27"/>
                  <a:pt x="154" y="36"/>
                </a:cubicBezTo>
                <a:cubicBezTo>
                  <a:pt x="154" y="45"/>
                  <a:pt x="145" y="45"/>
                  <a:pt x="136" y="45"/>
                </a:cubicBezTo>
                <a:cubicBezTo>
                  <a:pt x="109" y="36"/>
                  <a:pt x="73" y="36"/>
                  <a:pt x="54" y="45"/>
                </a:cubicBezTo>
                <a:cubicBezTo>
                  <a:pt x="45" y="55"/>
                  <a:pt x="37" y="64"/>
                  <a:pt x="37" y="73"/>
                </a:cubicBezTo>
                <a:cubicBezTo>
                  <a:pt x="37" y="91"/>
                  <a:pt x="64" y="109"/>
                  <a:pt x="91" y="118"/>
                </a:cubicBezTo>
                <a:cubicBezTo>
                  <a:pt x="109" y="127"/>
                  <a:pt x="118" y="136"/>
                  <a:pt x="136" y="145"/>
                </a:cubicBezTo>
                <a:cubicBezTo>
                  <a:pt x="154" y="154"/>
                  <a:pt x="163" y="172"/>
                  <a:pt x="163" y="190"/>
                </a:cubicBezTo>
                <a:cubicBezTo>
                  <a:pt x="163" y="208"/>
                  <a:pt x="145" y="226"/>
                  <a:pt x="127" y="244"/>
                </a:cubicBezTo>
                <a:cubicBezTo>
                  <a:pt x="118" y="253"/>
                  <a:pt x="100" y="262"/>
                  <a:pt x="73" y="2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359">
            <a:extLst>
              <a:ext uri="{FF2B5EF4-FFF2-40B4-BE49-F238E27FC236}">
                <a16:creationId xmlns:a16="http://schemas.microsoft.com/office/drawing/2014/main" id="{DF0379F2-2703-8947-8E95-78C4EE3A0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983" y="5119694"/>
            <a:ext cx="35896" cy="67306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360">
            <a:extLst>
              <a:ext uri="{FF2B5EF4-FFF2-40B4-BE49-F238E27FC236}">
                <a16:creationId xmlns:a16="http://schemas.microsoft.com/office/drawing/2014/main" id="{B93D822D-C7F3-3D46-90DF-A201F92E2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983" y="5447242"/>
            <a:ext cx="35896" cy="58329"/>
          </a:xfrm>
          <a:custGeom>
            <a:avLst/>
            <a:gdLst>
              <a:gd name="T0" fmla="*/ 18 w 37"/>
              <a:gd name="T1" fmla="*/ 55 h 56"/>
              <a:gd name="T2" fmla="*/ 18 w 37"/>
              <a:gd name="T3" fmla="*/ 55 h 56"/>
              <a:gd name="T4" fmla="*/ 0 w 37"/>
              <a:gd name="T5" fmla="*/ 46 h 56"/>
              <a:gd name="T6" fmla="*/ 0 w 37"/>
              <a:gd name="T7" fmla="*/ 18 h 56"/>
              <a:gd name="T8" fmla="*/ 18 w 37"/>
              <a:gd name="T9" fmla="*/ 0 h 56"/>
              <a:gd name="T10" fmla="*/ 36 w 37"/>
              <a:gd name="T11" fmla="*/ 18 h 56"/>
              <a:gd name="T12" fmla="*/ 36 w 37"/>
              <a:gd name="T13" fmla="*/ 46 h 56"/>
              <a:gd name="T14" fmla="*/ 18 w 37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6">
                <a:moveTo>
                  <a:pt x="18" y="55"/>
                </a:moveTo>
                <a:lnTo>
                  <a:pt x="18" y="55"/>
                </a:lnTo>
                <a:cubicBezTo>
                  <a:pt x="9" y="55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6" y="10"/>
                  <a:pt x="36" y="18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55"/>
                  <a:pt x="18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CuadroTexto 314">
            <a:extLst>
              <a:ext uri="{FF2B5EF4-FFF2-40B4-BE49-F238E27FC236}">
                <a16:creationId xmlns:a16="http://schemas.microsoft.com/office/drawing/2014/main" id="{C9ACC419-4800-5E43-BD46-BB99FD152C81}"/>
              </a:ext>
            </a:extLst>
          </p:cNvPr>
          <p:cNvSpPr txBox="1"/>
          <p:nvPr/>
        </p:nvSpPr>
        <p:spPr>
          <a:xfrm>
            <a:off x="4777993" y="4737848"/>
            <a:ext cx="634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16" name="CuadroTexto 315">
            <a:extLst>
              <a:ext uri="{FF2B5EF4-FFF2-40B4-BE49-F238E27FC236}">
                <a16:creationId xmlns:a16="http://schemas.microsoft.com/office/drawing/2014/main" id="{812EE4EE-B6CE-5543-B50D-DBDE59077237}"/>
              </a:ext>
            </a:extLst>
          </p:cNvPr>
          <p:cNvSpPr txBox="1"/>
          <p:nvPr/>
        </p:nvSpPr>
        <p:spPr>
          <a:xfrm>
            <a:off x="4793212" y="6992498"/>
            <a:ext cx="634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17" name="CuadroTexto 316">
            <a:extLst>
              <a:ext uri="{FF2B5EF4-FFF2-40B4-BE49-F238E27FC236}">
                <a16:creationId xmlns:a16="http://schemas.microsoft.com/office/drawing/2014/main" id="{E4000146-5C48-AE4D-A633-41F2330774FA}"/>
              </a:ext>
            </a:extLst>
          </p:cNvPr>
          <p:cNvSpPr txBox="1"/>
          <p:nvPr/>
        </p:nvSpPr>
        <p:spPr>
          <a:xfrm>
            <a:off x="4788872" y="9246245"/>
            <a:ext cx="634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1299AFEB-915B-4848-A9C1-7DCBFB100DAE}"/>
              </a:ext>
            </a:extLst>
          </p:cNvPr>
          <p:cNvSpPr txBox="1"/>
          <p:nvPr/>
        </p:nvSpPr>
        <p:spPr>
          <a:xfrm>
            <a:off x="4768994" y="11517265"/>
            <a:ext cx="634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B79B06-5EC8-7D4C-B25D-F935FCEFC4B7}"/>
              </a:ext>
            </a:extLst>
          </p:cNvPr>
          <p:cNvGrpSpPr/>
          <p:nvPr/>
        </p:nvGrpSpPr>
        <p:grpSpPr>
          <a:xfrm>
            <a:off x="17298379" y="4540880"/>
            <a:ext cx="3676939" cy="1477328"/>
            <a:chOff x="11670046" y="2080847"/>
            <a:chExt cx="3676939" cy="147732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27FB0AED-6D01-8648-A4C9-B90A6E649C04}"/>
                </a:ext>
              </a:extLst>
            </p:cNvPr>
            <p:cNvSpPr txBox="1"/>
            <p:nvPr/>
          </p:nvSpPr>
          <p:spPr>
            <a:xfrm>
              <a:off x="11670047" y="20808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EC7EF25-51E1-D546-ADA3-C3FC2498E708}"/>
                </a:ext>
              </a:extLst>
            </p:cNvPr>
            <p:cNvSpPr/>
            <p:nvPr/>
          </p:nvSpPr>
          <p:spPr>
            <a:xfrm>
              <a:off x="11670046" y="2727178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FF28F00-0DD7-A14A-AA67-4135B02BD95F}"/>
              </a:ext>
            </a:extLst>
          </p:cNvPr>
          <p:cNvGrpSpPr/>
          <p:nvPr/>
        </p:nvGrpSpPr>
        <p:grpSpPr>
          <a:xfrm>
            <a:off x="17298379" y="6759109"/>
            <a:ext cx="3676939" cy="1477328"/>
            <a:chOff x="11670046" y="2080847"/>
            <a:chExt cx="3676939" cy="147732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AF31633A-26D3-004F-AB78-4BFD3E33EB42}"/>
                </a:ext>
              </a:extLst>
            </p:cNvPr>
            <p:cNvSpPr txBox="1"/>
            <p:nvPr/>
          </p:nvSpPr>
          <p:spPr>
            <a:xfrm>
              <a:off x="11670047" y="20808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088A505-A209-F14A-8D72-CD687199BFD4}"/>
                </a:ext>
              </a:extLst>
            </p:cNvPr>
            <p:cNvSpPr/>
            <p:nvPr/>
          </p:nvSpPr>
          <p:spPr>
            <a:xfrm>
              <a:off x="11670046" y="2727178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33E7EC9-A497-DA43-B292-4764DC653C38}"/>
              </a:ext>
            </a:extLst>
          </p:cNvPr>
          <p:cNvGrpSpPr/>
          <p:nvPr/>
        </p:nvGrpSpPr>
        <p:grpSpPr>
          <a:xfrm>
            <a:off x="17298379" y="8948736"/>
            <a:ext cx="3676939" cy="1477328"/>
            <a:chOff x="11670046" y="2080847"/>
            <a:chExt cx="3676939" cy="147732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749F5BE0-FCA7-A14D-AFD4-DB00BB89A509}"/>
                </a:ext>
              </a:extLst>
            </p:cNvPr>
            <p:cNvSpPr txBox="1"/>
            <p:nvPr/>
          </p:nvSpPr>
          <p:spPr>
            <a:xfrm>
              <a:off x="11670047" y="20808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0EF243A-66D3-7E44-A479-D4A80798CF60}"/>
                </a:ext>
              </a:extLst>
            </p:cNvPr>
            <p:cNvSpPr/>
            <p:nvPr/>
          </p:nvSpPr>
          <p:spPr>
            <a:xfrm>
              <a:off x="11670046" y="2727178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5B630FC-284C-7240-A242-5FC607F4AA12}"/>
              </a:ext>
            </a:extLst>
          </p:cNvPr>
          <p:cNvGrpSpPr/>
          <p:nvPr/>
        </p:nvGrpSpPr>
        <p:grpSpPr>
          <a:xfrm>
            <a:off x="17298379" y="11138363"/>
            <a:ext cx="3676939" cy="1477328"/>
            <a:chOff x="11670046" y="2080847"/>
            <a:chExt cx="3676939" cy="1477328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1348C2FA-3228-DA4B-BE6C-001BF590D78C}"/>
                </a:ext>
              </a:extLst>
            </p:cNvPr>
            <p:cNvSpPr txBox="1"/>
            <p:nvPr/>
          </p:nvSpPr>
          <p:spPr>
            <a:xfrm>
              <a:off x="11670047" y="20808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76D579C-0A27-CD41-BEDF-693B15D9FDD1}"/>
                </a:ext>
              </a:extLst>
            </p:cNvPr>
            <p:cNvSpPr/>
            <p:nvPr/>
          </p:nvSpPr>
          <p:spPr>
            <a:xfrm>
              <a:off x="11670046" y="2727178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E420ADFF-46FE-584A-ADA4-BC9BE574119B}"/>
              </a:ext>
            </a:extLst>
          </p:cNvPr>
          <p:cNvGrpSpPr/>
          <p:nvPr/>
        </p:nvGrpSpPr>
        <p:grpSpPr>
          <a:xfrm>
            <a:off x="2668308" y="621397"/>
            <a:ext cx="19041035" cy="2561450"/>
            <a:chOff x="2668308" y="861425"/>
            <a:chExt cx="19041035" cy="2561450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1B9D8B18-38CC-4643-9345-F3C66D90F83F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5772BC42-5FE7-1743-9AFB-E4FCBEC9A7F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009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>
            <a:extLst>
              <a:ext uri="{FF2B5EF4-FFF2-40B4-BE49-F238E27FC236}">
                <a16:creationId xmlns:a16="http://schemas.microsoft.com/office/drawing/2014/main" id="{C12A532B-9236-8A45-96DA-57F71149E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544" y="3986954"/>
            <a:ext cx="8914907" cy="1894869"/>
          </a:xfrm>
          <a:custGeom>
            <a:avLst/>
            <a:gdLst>
              <a:gd name="T0" fmla="*/ 1997 w 8714"/>
              <a:gd name="T1" fmla="*/ 0 h 1854"/>
              <a:gd name="T2" fmla="*/ 1997 w 8714"/>
              <a:gd name="T3" fmla="*/ 0 h 1854"/>
              <a:gd name="T4" fmla="*/ 0 w 8714"/>
              <a:gd name="T5" fmla="*/ 0 h 1854"/>
              <a:gd name="T6" fmla="*/ 0 w 8714"/>
              <a:gd name="T7" fmla="*/ 1853 h 1854"/>
              <a:gd name="T8" fmla="*/ 2829 w 8714"/>
              <a:gd name="T9" fmla="*/ 1853 h 1854"/>
              <a:gd name="T10" fmla="*/ 7909 w 8714"/>
              <a:gd name="T11" fmla="*/ 1853 h 1854"/>
              <a:gd name="T12" fmla="*/ 8505 w 8714"/>
              <a:gd name="T13" fmla="*/ 370 h 1854"/>
              <a:gd name="T14" fmla="*/ 8578 w 8714"/>
              <a:gd name="T15" fmla="*/ 370 h 1854"/>
              <a:gd name="T16" fmla="*/ 8713 w 8714"/>
              <a:gd name="T17" fmla="*/ 244 h 1854"/>
              <a:gd name="T18" fmla="*/ 8713 w 8714"/>
              <a:gd name="T19" fmla="*/ 0 h 1854"/>
              <a:gd name="T20" fmla="*/ 1997 w 8714"/>
              <a:gd name="T21" fmla="*/ 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14" h="1854">
                <a:moveTo>
                  <a:pt x="1997" y="0"/>
                </a:moveTo>
                <a:lnTo>
                  <a:pt x="1997" y="0"/>
                </a:lnTo>
                <a:cubicBezTo>
                  <a:pt x="0" y="0"/>
                  <a:pt x="0" y="0"/>
                  <a:pt x="0" y="0"/>
                </a:cubicBezTo>
                <a:cubicBezTo>
                  <a:pt x="0" y="1853"/>
                  <a:pt x="0" y="1853"/>
                  <a:pt x="0" y="1853"/>
                </a:cubicBezTo>
                <a:cubicBezTo>
                  <a:pt x="2829" y="1853"/>
                  <a:pt x="2829" y="1853"/>
                  <a:pt x="2829" y="1853"/>
                </a:cubicBezTo>
                <a:cubicBezTo>
                  <a:pt x="7909" y="1853"/>
                  <a:pt x="7909" y="1853"/>
                  <a:pt x="7909" y="1853"/>
                </a:cubicBezTo>
                <a:cubicBezTo>
                  <a:pt x="8505" y="370"/>
                  <a:pt x="8505" y="370"/>
                  <a:pt x="8505" y="370"/>
                </a:cubicBezTo>
                <a:cubicBezTo>
                  <a:pt x="8578" y="370"/>
                  <a:pt x="8578" y="370"/>
                  <a:pt x="8578" y="370"/>
                </a:cubicBezTo>
                <a:cubicBezTo>
                  <a:pt x="8650" y="370"/>
                  <a:pt x="8713" y="316"/>
                  <a:pt x="8713" y="244"/>
                </a:cubicBezTo>
                <a:cubicBezTo>
                  <a:pt x="8713" y="0"/>
                  <a:pt x="8713" y="0"/>
                  <a:pt x="8713" y="0"/>
                </a:cubicBezTo>
                <a:lnTo>
                  <a:pt x="199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5F1A785A-11DF-314D-9A01-1F0F64A01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544" y="6197635"/>
            <a:ext cx="7953939" cy="1894869"/>
          </a:xfrm>
          <a:custGeom>
            <a:avLst/>
            <a:gdLst>
              <a:gd name="T0" fmla="*/ 2938 w 7774"/>
              <a:gd name="T1" fmla="*/ 0 h 1853"/>
              <a:gd name="T2" fmla="*/ 0 w 7774"/>
              <a:gd name="T3" fmla="*/ 0 h 1853"/>
              <a:gd name="T4" fmla="*/ 0 w 7774"/>
              <a:gd name="T5" fmla="*/ 1852 h 1853"/>
              <a:gd name="T6" fmla="*/ 3714 w 7774"/>
              <a:gd name="T7" fmla="*/ 1852 h 1853"/>
              <a:gd name="T8" fmla="*/ 7032 w 7774"/>
              <a:gd name="T9" fmla="*/ 1852 h 1853"/>
              <a:gd name="T10" fmla="*/ 7773 w 7774"/>
              <a:gd name="T11" fmla="*/ 0 h 1853"/>
              <a:gd name="T12" fmla="*/ 2938 w 7774"/>
              <a:gd name="T13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4" h="1853">
                <a:moveTo>
                  <a:pt x="2938" y="0"/>
                </a:moveTo>
                <a:lnTo>
                  <a:pt x="0" y="0"/>
                </a:lnTo>
                <a:lnTo>
                  <a:pt x="0" y="1852"/>
                </a:lnTo>
                <a:lnTo>
                  <a:pt x="3714" y="1852"/>
                </a:lnTo>
                <a:lnTo>
                  <a:pt x="7032" y="1852"/>
                </a:lnTo>
                <a:lnTo>
                  <a:pt x="7773" y="0"/>
                </a:lnTo>
                <a:lnTo>
                  <a:pt x="293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CB7E8132-6D22-0D4D-84F9-6E3FE3415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544" y="8399292"/>
            <a:ext cx="7047108" cy="1899382"/>
          </a:xfrm>
          <a:custGeom>
            <a:avLst/>
            <a:gdLst>
              <a:gd name="T0" fmla="*/ 3822 w 6888"/>
              <a:gd name="T1" fmla="*/ 0 h 1855"/>
              <a:gd name="T2" fmla="*/ 0 w 6888"/>
              <a:gd name="T3" fmla="*/ 0 h 1855"/>
              <a:gd name="T4" fmla="*/ 0 w 6888"/>
              <a:gd name="T5" fmla="*/ 1854 h 1855"/>
              <a:gd name="T6" fmla="*/ 4600 w 6888"/>
              <a:gd name="T7" fmla="*/ 1854 h 1855"/>
              <a:gd name="T8" fmla="*/ 6146 w 6888"/>
              <a:gd name="T9" fmla="*/ 1854 h 1855"/>
              <a:gd name="T10" fmla="*/ 6887 w 6888"/>
              <a:gd name="T11" fmla="*/ 0 h 1855"/>
              <a:gd name="T12" fmla="*/ 3822 w 6888"/>
              <a:gd name="T13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88" h="1855">
                <a:moveTo>
                  <a:pt x="3822" y="0"/>
                </a:moveTo>
                <a:lnTo>
                  <a:pt x="0" y="0"/>
                </a:lnTo>
                <a:lnTo>
                  <a:pt x="0" y="1854"/>
                </a:lnTo>
                <a:lnTo>
                  <a:pt x="4600" y="1854"/>
                </a:lnTo>
                <a:lnTo>
                  <a:pt x="6146" y="1854"/>
                </a:lnTo>
                <a:lnTo>
                  <a:pt x="6887" y="0"/>
                </a:lnTo>
                <a:lnTo>
                  <a:pt x="382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4">
            <a:extLst>
              <a:ext uri="{FF2B5EF4-FFF2-40B4-BE49-F238E27FC236}">
                <a16:creationId xmlns:a16="http://schemas.microsoft.com/office/drawing/2014/main" id="{01C4370D-407C-AE48-81B4-9AFA0C90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544" y="10609972"/>
            <a:ext cx="6140279" cy="1894869"/>
          </a:xfrm>
          <a:custGeom>
            <a:avLst/>
            <a:gdLst>
              <a:gd name="T0" fmla="*/ 6001 w 6002"/>
              <a:gd name="T1" fmla="*/ 0 h 1854"/>
              <a:gd name="T2" fmla="*/ 4709 w 6002"/>
              <a:gd name="T3" fmla="*/ 0 h 1854"/>
              <a:gd name="T4" fmla="*/ 0 w 6002"/>
              <a:gd name="T5" fmla="*/ 0 h 1854"/>
              <a:gd name="T6" fmla="*/ 0 w 6002"/>
              <a:gd name="T7" fmla="*/ 1853 h 1854"/>
              <a:gd name="T8" fmla="*/ 5043 w 6002"/>
              <a:gd name="T9" fmla="*/ 1853 h 1854"/>
              <a:gd name="T10" fmla="*/ 5667 w 6002"/>
              <a:gd name="T11" fmla="*/ 1853 h 1854"/>
              <a:gd name="T12" fmla="*/ 5893 w 6002"/>
              <a:gd name="T13" fmla="*/ 271 h 1854"/>
              <a:gd name="T14" fmla="*/ 5893 w 6002"/>
              <a:gd name="T15" fmla="*/ 271 h 1854"/>
              <a:gd name="T16" fmla="*/ 6001 w 6002"/>
              <a:gd name="T17" fmla="*/ 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02" h="1854">
                <a:moveTo>
                  <a:pt x="6001" y="0"/>
                </a:moveTo>
                <a:lnTo>
                  <a:pt x="4709" y="0"/>
                </a:lnTo>
                <a:lnTo>
                  <a:pt x="0" y="0"/>
                </a:lnTo>
                <a:lnTo>
                  <a:pt x="0" y="1853"/>
                </a:lnTo>
                <a:lnTo>
                  <a:pt x="5043" y="1853"/>
                </a:lnTo>
                <a:lnTo>
                  <a:pt x="5667" y="1853"/>
                </a:lnTo>
                <a:lnTo>
                  <a:pt x="5893" y="271"/>
                </a:lnTo>
                <a:lnTo>
                  <a:pt x="5893" y="271"/>
                </a:lnTo>
                <a:lnTo>
                  <a:pt x="600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320">
            <a:extLst>
              <a:ext uri="{FF2B5EF4-FFF2-40B4-BE49-F238E27FC236}">
                <a16:creationId xmlns:a16="http://schemas.microsoft.com/office/drawing/2014/main" id="{513A805C-A48F-3C46-92CF-591EC87B5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200" y="3829050"/>
            <a:ext cx="6871154" cy="2210680"/>
          </a:xfrm>
          <a:custGeom>
            <a:avLst/>
            <a:gdLst>
              <a:gd name="T0" fmla="*/ 0 w 6716"/>
              <a:gd name="T1" fmla="*/ 126 h 2162"/>
              <a:gd name="T2" fmla="*/ 0 w 6716"/>
              <a:gd name="T3" fmla="*/ 126 h 2162"/>
              <a:gd name="T4" fmla="*/ 0 w 6716"/>
              <a:gd name="T5" fmla="*/ 398 h 2162"/>
              <a:gd name="T6" fmla="*/ 126 w 6716"/>
              <a:gd name="T7" fmla="*/ 524 h 2162"/>
              <a:gd name="T8" fmla="*/ 207 w 6716"/>
              <a:gd name="T9" fmla="*/ 524 h 2162"/>
              <a:gd name="T10" fmla="*/ 895 w 6716"/>
              <a:gd name="T11" fmla="*/ 2161 h 2162"/>
              <a:gd name="T12" fmla="*/ 5858 w 6716"/>
              <a:gd name="T13" fmla="*/ 2161 h 2162"/>
              <a:gd name="T14" fmla="*/ 6508 w 6716"/>
              <a:gd name="T15" fmla="*/ 524 h 2162"/>
              <a:gd name="T16" fmla="*/ 6589 w 6716"/>
              <a:gd name="T17" fmla="*/ 524 h 2162"/>
              <a:gd name="T18" fmla="*/ 6715 w 6716"/>
              <a:gd name="T19" fmla="*/ 398 h 2162"/>
              <a:gd name="T20" fmla="*/ 6715 w 6716"/>
              <a:gd name="T21" fmla="*/ 126 h 2162"/>
              <a:gd name="T22" fmla="*/ 6589 w 6716"/>
              <a:gd name="T23" fmla="*/ 0 h 2162"/>
              <a:gd name="T24" fmla="*/ 126 w 6716"/>
              <a:gd name="T25" fmla="*/ 0 h 2162"/>
              <a:gd name="T26" fmla="*/ 0 w 6716"/>
              <a:gd name="T27" fmla="*/ 126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16" h="2162">
                <a:moveTo>
                  <a:pt x="0" y="126"/>
                </a:moveTo>
                <a:lnTo>
                  <a:pt x="0" y="126"/>
                </a:lnTo>
                <a:cubicBezTo>
                  <a:pt x="0" y="398"/>
                  <a:pt x="0" y="398"/>
                  <a:pt x="0" y="398"/>
                </a:cubicBezTo>
                <a:cubicBezTo>
                  <a:pt x="0" y="470"/>
                  <a:pt x="63" y="524"/>
                  <a:pt x="126" y="524"/>
                </a:cubicBezTo>
                <a:cubicBezTo>
                  <a:pt x="207" y="524"/>
                  <a:pt x="207" y="524"/>
                  <a:pt x="207" y="524"/>
                </a:cubicBezTo>
                <a:cubicBezTo>
                  <a:pt x="895" y="2161"/>
                  <a:pt x="895" y="2161"/>
                  <a:pt x="895" y="2161"/>
                </a:cubicBezTo>
                <a:cubicBezTo>
                  <a:pt x="5858" y="2161"/>
                  <a:pt x="5858" y="2161"/>
                  <a:pt x="5858" y="2161"/>
                </a:cubicBezTo>
                <a:cubicBezTo>
                  <a:pt x="6508" y="524"/>
                  <a:pt x="6508" y="524"/>
                  <a:pt x="6508" y="524"/>
                </a:cubicBezTo>
                <a:cubicBezTo>
                  <a:pt x="6589" y="524"/>
                  <a:pt x="6589" y="524"/>
                  <a:pt x="6589" y="524"/>
                </a:cubicBezTo>
                <a:cubicBezTo>
                  <a:pt x="6661" y="524"/>
                  <a:pt x="6715" y="470"/>
                  <a:pt x="6715" y="398"/>
                </a:cubicBezTo>
                <a:cubicBezTo>
                  <a:pt x="6715" y="126"/>
                  <a:pt x="6715" y="126"/>
                  <a:pt x="6715" y="126"/>
                </a:cubicBezTo>
                <a:cubicBezTo>
                  <a:pt x="6715" y="63"/>
                  <a:pt x="6661" y="0"/>
                  <a:pt x="658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63" y="0"/>
                  <a:pt x="0" y="63"/>
                  <a:pt x="0" y="12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21">
            <a:extLst>
              <a:ext uri="{FF2B5EF4-FFF2-40B4-BE49-F238E27FC236}">
                <a16:creationId xmlns:a16="http://schemas.microsoft.com/office/drawing/2014/main" id="{E1BD93DD-2CE9-D243-BA2F-5E709575F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006" y="6044241"/>
            <a:ext cx="5080053" cy="2201657"/>
          </a:xfrm>
          <a:custGeom>
            <a:avLst/>
            <a:gdLst>
              <a:gd name="T0" fmla="*/ 913 w 4964"/>
              <a:gd name="T1" fmla="*/ 2150 h 2151"/>
              <a:gd name="T2" fmla="*/ 4095 w 4964"/>
              <a:gd name="T3" fmla="*/ 2150 h 2151"/>
              <a:gd name="T4" fmla="*/ 4963 w 4964"/>
              <a:gd name="T5" fmla="*/ 0 h 2151"/>
              <a:gd name="T6" fmla="*/ 0 w 4964"/>
              <a:gd name="T7" fmla="*/ 0 h 2151"/>
              <a:gd name="T8" fmla="*/ 913 w 4964"/>
              <a:gd name="T9" fmla="*/ 215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4" h="2151">
                <a:moveTo>
                  <a:pt x="913" y="2150"/>
                </a:moveTo>
                <a:lnTo>
                  <a:pt x="4095" y="2150"/>
                </a:lnTo>
                <a:lnTo>
                  <a:pt x="4963" y="0"/>
                </a:lnTo>
                <a:lnTo>
                  <a:pt x="0" y="0"/>
                </a:lnTo>
                <a:lnTo>
                  <a:pt x="913" y="2150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322">
            <a:extLst>
              <a:ext uri="{FF2B5EF4-FFF2-40B4-BE49-F238E27FC236}">
                <a16:creationId xmlns:a16="http://schemas.microsoft.com/office/drawing/2014/main" id="{DDF8A121-0909-454D-ACFF-02B578B6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837" y="8241388"/>
            <a:ext cx="3266393" cy="2210680"/>
          </a:xfrm>
          <a:custGeom>
            <a:avLst/>
            <a:gdLst>
              <a:gd name="T0" fmla="*/ 914 w 3193"/>
              <a:gd name="T1" fmla="*/ 2160 h 2161"/>
              <a:gd name="T2" fmla="*/ 2324 w 3193"/>
              <a:gd name="T3" fmla="*/ 2160 h 2161"/>
              <a:gd name="T4" fmla="*/ 3192 w 3193"/>
              <a:gd name="T5" fmla="*/ 0 h 2161"/>
              <a:gd name="T6" fmla="*/ 0 w 3193"/>
              <a:gd name="T7" fmla="*/ 0 h 2161"/>
              <a:gd name="T8" fmla="*/ 914 w 3193"/>
              <a:gd name="T9" fmla="*/ 216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3" h="2161">
                <a:moveTo>
                  <a:pt x="914" y="2160"/>
                </a:moveTo>
                <a:lnTo>
                  <a:pt x="2324" y="2160"/>
                </a:lnTo>
                <a:lnTo>
                  <a:pt x="3192" y="0"/>
                </a:lnTo>
                <a:lnTo>
                  <a:pt x="0" y="0"/>
                </a:lnTo>
                <a:lnTo>
                  <a:pt x="914" y="2160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323">
            <a:extLst>
              <a:ext uri="{FF2B5EF4-FFF2-40B4-BE49-F238E27FC236}">
                <a16:creationId xmlns:a16="http://schemas.microsoft.com/office/drawing/2014/main" id="{62363CE9-19FC-454A-9057-F02BB934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666" y="10452068"/>
            <a:ext cx="1452733" cy="2201657"/>
          </a:xfrm>
          <a:custGeom>
            <a:avLst/>
            <a:gdLst>
              <a:gd name="T0" fmla="*/ 1248 w 1421"/>
              <a:gd name="T1" fmla="*/ 425 h 2153"/>
              <a:gd name="T2" fmla="*/ 1420 w 1421"/>
              <a:gd name="T3" fmla="*/ 0 h 2153"/>
              <a:gd name="T4" fmla="*/ 0 w 1421"/>
              <a:gd name="T5" fmla="*/ 0 h 2153"/>
              <a:gd name="T6" fmla="*/ 181 w 1421"/>
              <a:gd name="T7" fmla="*/ 425 h 2153"/>
              <a:gd name="T8" fmla="*/ 425 w 1421"/>
              <a:gd name="T9" fmla="*/ 2152 h 2153"/>
              <a:gd name="T10" fmla="*/ 1013 w 1421"/>
              <a:gd name="T11" fmla="*/ 2152 h 2153"/>
              <a:gd name="T12" fmla="*/ 1248 w 1421"/>
              <a:gd name="T13" fmla="*/ 425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1" h="2153">
                <a:moveTo>
                  <a:pt x="1248" y="425"/>
                </a:moveTo>
                <a:lnTo>
                  <a:pt x="1420" y="0"/>
                </a:lnTo>
                <a:lnTo>
                  <a:pt x="0" y="0"/>
                </a:lnTo>
                <a:lnTo>
                  <a:pt x="181" y="425"/>
                </a:lnTo>
                <a:lnTo>
                  <a:pt x="425" y="2152"/>
                </a:lnTo>
                <a:lnTo>
                  <a:pt x="1013" y="2152"/>
                </a:lnTo>
                <a:lnTo>
                  <a:pt x="1248" y="425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24">
            <a:extLst>
              <a:ext uri="{FF2B5EF4-FFF2-40B4-BE49-F238E27FC236}">
                <a16:creationId xmlns:a16="http://schemas.microsoft.com/office/drawing/2014/main" id="{EEA38885-8558-294D-AF8C-C8263A98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759" y="4663693"/>
            <a:ext cx="1204597" cy="983527"/>
          </a:xfrm>
          <a:custGeom>
            <a:avLst/>
            <a:gdLst>
              <a:gd name="T0" fmla="*/ 904 w 1176"/>
              <a:gd name="T1" fmla="*/ 959 h 960"/>
              <a:gd name="T2" fmla="*/ 813 w 1176"/>
              <a:gd name="T3" fmla="*/ 878 h 960"/>
              <a:gd name="T4" fmla="*/ 795 w 1176"/>
              <a:gd name="T5" fmla="*/ 769 h 960"/>
              <a:gd name="T6" fmla="*/ 623 w 1176"/>
              <a:gd name="T7" fmla="*/ 778 h 960"/>
              <a:gd name="T8" fmla="*/ 479 w 1176"/>
              <a:gd name="T9" fmla="*/ 859 h 960"/>
              <a:gd name="T10" fmla="*/ 298 w 1176"/>
              <a:gd name="T11" fmla="*/ 886 h 960"/>
              <a:gd name="T12" fmla="*/ 208 w 1176"/>
              <a:gd name="T13" fmla="*/ 651 h 960"/>
              <a:gd name="T14" fmla="*/ 63 w 1176"/>
              <a:gd name="T15" fmla="*/ 561 h 960"/>
              <a:gd name="T16" fmla="*/ 0 w 1176"/>
              <a:gd name="T17" fmla="*/ 498 h 960"/>
              <a:gd name="T18" fmla="*/ 63 w 1176"/>
              <a:gd name="T19" fmla="*/ 326 h 960"/>
              <a:gd name="T20" fmla="*/ 208 w 1176"/>
              <a:gd name="T21" fmla="*/ 172 h 960"/>
              <a:gd name="T22" fmla="*/ 135 w 1176"/>
              <a:gd name="T23" fmla="*/ 28 h 960"/>
              <a:gd name="T24" fmla="*/ 361 w 1176"/>
              <a:gd name="T25" fmla="*/ 55 h 960"/>
              <a:gd name="T26" fmla="*/ 623 w 1176"/>
              <a:gd name="T27" fmla="*/ 55 h 960"/>
              <a:gd name="T28" fmla="*/ 1175 w 1176"/>
              <a:gd name="T29" fmla="*/ 434 h 960"/>
              <a:gd name="T30" fmla="*/ 1093 w 1176"/>
              <a:gd name="T31" fmla="*/ 642 h 960"/>
              <a:gd name="T32" fmla="*/ 1012 w 1176"/>
              <a:gd name="T33" fmla="*/ 823 h 960"/>
              <a:gd name="T34" fmla="*/ 904 w 1176"/>
              <a:gd name="T35" fmla="*/ 959 h 960"/>
              <a:gd name="T36" fmla="*/ 876 w 1176"/>
              <a:gd name="T37" fmla="*/ 868 h 960"/>
              <a:gd name="T38" fmla="*/ 940 w 1176"/>
              <a:gd name="T39" fmla="*/ 859 h 960"/>
              <a:gd name="T40" fmla="*/ 967 w 1176"/>
              <a:gd name="T41" fmla="*/ 742 h 960"/>
              <a:gd name="T42" fmla="*/ 1066 w 1176"/>
              <a:gd name="T43" fmla="*/ 570 h 960"/>
              <a:gd name="T44" fmla="*/ 976 w 1176"/>
              <a:gd name="T45" fmla="*/ 217 h 960"/>
              <a:gd name="T46" fmla="*/ 560 w 1176"/>
              <a:gd name="T47" fmla="*/ 127 h 960"/>
              <a:gd name="T48" fmla="*/ 343 w 1176"/>
              <a:gd name="T49" fmla="*/ 109 h 960"/>
              <a:gd name="T50" fmla="*/ 280 w 1176"/>
              <a:gd name="T51" fmla="*/ 154 h 960"/>
              <a:gd name="T52" fmla="*/ 271 w 1176"/>
              <a:gd name="T53" fmla="*/ 199 h 960"/>
              <a:gd name="T54" fmla="*/ 72 w 1176"/>
              <a:gd name="T55" fmla="*/ 389 h 960"/>
              <a:gd name="T56" fmla="*/ 63 w 1176"/>
              <a:gd name="T57" fmla="*/ 498 h 960"/>
              <a:gd name="T58" fmla="*/ 81 w 1176"/>
              <a:gd name="T59" fmla="*/ 507 h 960"/>
              <a:gd name="T60" fmla="*/ 226 w 1176"/>
              <a:gd name="T61" fmla="*/ 588 h 960"/>
              <a:gd name="T62" fmla="*/ 352 w 1176"/>
              <a:gd name="T63" fmla="*/ 868 h 960"/>
              <a:gd name="T64" fmla="*/ 415 w 1176"/>
              <a:gd name="T65" fmla="*/ 859 h 960"/>
              <a:gd name="T66" fmla="*/ 425 w 1176"/>
              <a:gd name="T67" fmla="*/ 706 h 960"/>
              <a:gd name="T68" fmla="*/ 623 w 1176"/>
              <a:gd name="T69" fmla="*/ 715 h 960"/>
              <a:gd name="T70" fmla="*/ 822 w 1176"/>
              <a:gd name="T71" fmla="*/ 706 h 960"/>
              <a:gd name="T72" fmla="*/ 867 w 1176"/>
              <a:gd name="T73" fmla="*/ 787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76" h="960">
                <a:moveTo>
                  <a:pt x="904" y="959"/>
                </a:moveTo>
                <a:lnTo>
                  <a:pt x="904" y="959"/>
                </a:lnTo>
                <a:cubicBezTo>
                  <a:pt x="867" y="959"/>
                  <a:pt x="822" y="932"/>
                  <a:pt x="813" y="886"/>
                </a:cubicBezTo>
                <a:cubicBezTo>
                  <a:pt x="813" y="886"/>
                  <a:pt x="813" y="886"/>
                  <a:pt x="813" y="878"/>
                </a:cubicBezTo>
                <a:cubicBezTo>
                  <a:pt x="804" y="796"/>
                  <a:pt x="804" y="796"/>
                  <a:pt x="804" y="796"/>
                </a:cubicBezTo>
                <a:cubicBezTo>
                  <a:pt x="804" y="787"/>
                  <a:pt x="795" y="778"/>
                  <a:pt x="795" y="769"/>
                </a:cubicBezTo>
                <a:cubicBezTo>
                  <a:pt x="786" y="769"/>
                  <a:pt x="786" y="769"/>
                  <a:pt x="786" y="769"/>
                </a:cubicBezTo>
                <a:cubicBezTo>
                  <a:pt x="732" y="778"/>
                  <a:pt x="678" y="778"/>
                  <a:pt x="623" y="778"/>
                </a:cubicBezTo>
                <a:cubicBezTo>
                  <a:pt x="578" y="778"/>
                  <a:pt x="524" y="778"/>
                  <a:pt x="479" y="769"/>
                </a:cubicBezTo>
                <a:cubicBezTo>
                  <a:pt x="479" y="859"/>
                  <a:pt x="479" y="859"/>
                  <a:pt x="479" y="859"/>
                </a:cubicBezTo>
                <a:cubicBezTo>
                  <a:pt x="479" y="914"/>
                  <a:pt x="434" y="959"/>
                  <a:pt x="388" y="959"/>
                </a:cubicBezTo>
                <a:cubicBezTo>
                  <a:pt x="343" y="959"/>
                  <a:pt x="307" y="923"/>
                  <a:pt x="298" y="886"/>
                </a:cubicBezTo>
                <a:cubicBezTo>
                  <a:pt x="244" y="670"/>
                  <a:pt x="244" y="670"/>
                  <a:pt x="244" y="670"/>
                </a:cubicBezTo>
                <a:cubicBezTo>
                  <a:pt x="244" y="661"/>
                  <a:pt x="217" y="651"/>
                  <a:pt x="208" y="651"/>
                </a:cubicBezTo>
                <a:cubicBezTo>
                  <a:pt x="180" y="642"/>
                  <a:pt x="153" y="633"/>
                  <a:pt x="135" y="615"/>
                </a:cubicBezTo>
                <a:cubicBezTo>
                  <a:pt x="108" y="588"/>
                  <a:pt x="81" y="579"/>
                  <a:pt x="63" y="561"/>
                </a:cubicBezTo>
                <a:cubicBezTo>
                  <a:pt x="54" y="561"/>
                  <a:pt x="45" y="561"/>
                  <a:pt x="45" y="561"/>
                </a:cubicBezTo>
                <a:cubicBezTo>
                  <a:pt x="18" y="543"/>
                  <a:pt x="0" y="525"/>
                  <a:pt x="0" y="498"/>
                </a:cubicBezTo>
                <a:cubicBezTo>
                  <a:pt x="0" y="389"/>
                  <a:pt x="0" y="389"/>
                  <a:pt x="0" y="389"/>
                </a:cubicBezTo>
                <a:cubicBezTo>
                  <a:pt x="9" y="353"/>
                  <a:pt x="27" y="326"/>
                  <a:pt x="63" y="326"/>
                </a:cubicBezTo>
                <a:cubicBezTo>
                  <a:pt x="81" y="317"/>
                  <a:pt x="99" y="308"/>
                  <a:pt x="117" y="272"/>
                </a:cubicBezTo>
                <a:cubicBezTo>
                  <a:pt x="135" y="245"/>
                  <a:pt x="162" y="208"/>
                  <a:pt x="208" y="172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26" y="73"/>
                  <a:pt x="126" y="46"/>
                  <a:pt x="135" y="28"/>
                </a:cubicBezTo>
                <a:cubicBezTo>
                  <a:pt x="153" y="10"/>
                  <a:pt x="171" y="0"/>
                  <a:pt x="189" y="10"/>
                </a:cubicBezTo>
                <a:cubicBezTo>
                  <a:pt x="244" y="10"/>
                  <a:pt x="343" y="46"/>
                  <a:pt x="361" y="55"/>
                </a:cubicBezTo>
                <a:cubicBezTo>
                  <a:pt x="397" y="64"/>
                  <a:pt x="497" y="64"/>
                  <a:pt x="560" y="64"/>
                </a:cubicBezTo>
                <a:cubicBezTo>
                  <a:pt x="578" y="64"/>
                  <a:pt x="605" y="55"/>
                  <a:pt x="623" y="55"/>
                </a:cubicBezTo>
                <a:cubicBezTo>
                  <a:pt x="768" y="55"/>
                  <a:pt x="904" y="100"/>
                  <a:pt x="1012" y="163"/>
                </a:cubicBezTo>
                <a:cubicBezTo>
                  <a:pt x="1121" y="236"/>
                  <a:pt x="1175" y="335"/>
                  <a:pt x="1175" y="434"/>
                </a:cubicBezTo>
                <a:cubicBezTo>
                  <a:pt x="1175" y="498"/>
                  <a:pt x="1157" y="561"/>
                  <a:pt x="1112" y="615"/>
                </a:cubicBezTo>
                <a:cubicBezTo>
                  <a:pt x="1102" y="624"/>
                  <a:pt x="1093" y="633"/>
                  <a:pt x="1093" y="642"/>
                </a:cubicBezTo>
                <a:cubicBezTo>
                  <a:pt x="1057" y="678"/>
                  <a:pt x="1039" y="706"/>
                  <a:pt x="1021" y="760"/>
                </a:cubicBezTo>
                <a:cubicBezTo>
                  <a:pt x="1021" y="778"/>
                  <a:pt x="1012" y="796"/>
                  <a:pt x="1012" y="823"/>
                </a:cubicBezTo>
                <a:cubicBezTo>
                  <a:pt x="1012" y="823"/>
                  <a:pt x="1003" y="841"/>
                  <a:pt x="1003" y="859"/>
                </a:cubicBezTo>
                <a:cubicBezTo>
                  <a:pt x="1003" y="914"/>
                  <a:pt x="958" y="959"/>
                  <a:pt x="904" y="959"/>
                </a:cubicBezTo>
                <a:close/>
                <a:moveTo>
                  <a:pt x="876" y="868"/>
                </a:moveTo>
                <a:lnTo>
                  <a:pt x="876" y="868"/>
                </a:lnTo>
                <a:cubicBezTo>
                  <a:pt x="876" y="886"/>
                  <a:pt x="895" y="895"/>
                  <a:pt x="904" y="895"/>
                </a:cubicBezTo>
                <a:cubicBezTo>
                  <a:pt x="931" y="895"/>
                  <a:pt x="940" y="878"/>
                  <a:pt x="940" y="859"/>
                </a:cubicBezTo>
                <a:cubicBezTo>
                  <a:pt x="940" y="841"/>
                  <a:pt x="949" y="823"/>
                  <a:pt x="949" y="805"/>
                </a:cubicBezTo>
                <a:cubicBezTo>
                  <a:pt x="949" y="787"/>
                  <a:pt x="958" y="760"/>
                  <a:pt x="967" y="742"/>
                </a:cubicBezTo>
                <a:cubicBezTo>
                  <a:pt x="985" y="678"/>
                  <a:pt x="1012" y="642"/>
                  <a:pt x="1039" y="606"/>
                </a:cubicBezTo>
                <a:cubicBezTo>
                  <a:pt x="1048" y="597"/>
                  <a:pt x="1057" y="588"/>
                  <a:pt x="1066" y="570"/>
                </a:cubicBezTo>
                <a:cubicBezTo>
                  <a:pt x="1093" y="534"/>
                  <a:pt x="1112" y="489"/>
                  <a:pt x="1112" y="434"/>
                </a:cubicBezTo>
                <a:cubicBezTo>
                  <a:pt x="1112" y="353"/>
                  <a:pt x="1066" y="281"/>
                  <a:pt x="976" y="217"/>
                </a:cubicBezTo>
                <a:cubicBezTo>
                  <a:pt x="885" y="154"/>
                  <a:pt x="759" y="118"/>
                  <a:pt x="623" y="118"/>
                </a:cubicBezTo>
                <a:cubicBezTo>
                  <a:pt x="605" y="118"/>
                  <a:pt x="578" y="118"/>
                  <a:pt x="560" y="127"/>
                </a:cubicBezTo>
                <a:lnTo>
                  <a:pt x="560" y="127"/>
                </a:lnTo>
                <a:cubicBezTo>
                  <a:pt x="542" y="127"/>
                  <a:pt x="397" y="127"/>
                  <a:pt x="343" y="109"/>
                </a:cubicBezTo>
                <a:cubicBezTo>
                  <a:pt x="325" y="100"/>
                  <a:pt x="262" y="82"/>
                  <a:pt x="208" y="73"/>
                </a:cubicBezTo>
                <a:cubicBezTo>
                  <a:pt x="280" y="154"/>
                  <a:pt x="280" y="154"/>
                  <a:pt x="280" y="154"/>
                </a:cubicBezTo>
                <a:cubicBezTo>
                  <a:pt x="280" y="163"/>
                  <a:pt x="280" y="172"/>
                  <a:pt x="280" y="181"/>
                </a:cubicBezTo>
                <a:cubicBezTo>
                  <a:pt x="280" y="181"/>
                  <a:pt x="280" y="191"/>
                  <a:pt x="271" y="199"/>
                </a:cubicBezTo>
                <a:cubicBezTo>
                  <a:pt x="217" y="236"/>
                  <a:pt x="189" y="272"/>
                  <a:pt x="171" y="308"/>
                </a:cubicBezTo>
                <a:cubicBezTo>
                  <a:pt x="144" y="344"/>
                  <a:pt x="117" y="380"/>
                  <a:pt x="72" y="389"/>
                </a:cubicBezTo>
                <a:cubicBezTo>
                  <a:pt x="63" y="389"/>
                  <a:pt x="63" y="389"/>
                  <a:pt x="63" y="389"/>
                </a:cubicBezTo>
                <a:cubicBezTo>
                  <a:pt x="63" y="498"/>
                  <a:pt x="63" y="498"/>
                  <a:pt x="63" y="498"/>
                </a:cubicBezTo>
                <a:lnTo>
                  <a:pt x="63" y="498"/>
                </a:lnTo>
                <a:cubicBezTo>
                  <a:pt x="72" y="498"/>
                  <a:pt x="81" y="507"/>
                  <a:pt x="81" y="507"/>
                </a:cubicBezTo>
                <a:cubicBezTo>
                  <a:pt x="108" y="516"/>
                  <a:pt x="144" y="534"/>
                  <a:pt x="180" y="570"/>
                </a:cubicBezTo>
                <a:cubicBezTo>
                  <a:pt x="189" y="579"/>
                  <a:pt x="208" y="588"/>
                  <a:pt x="226" y="588"/>
                </a:cubicBezTo>
                <a:cubicBezTo>
                  <a:pt x="262" y="597"/>
                  <a:pt x="298" y="615"/>
                  <a:pt x="307" y="651"/>
                </a:cubicBezTo>
                <a:cubicBezTo>
                  <a:pt x="352" y="868"/>
                  <a:pt x="352" y="868"/>
                  <a:pt x="352" y="868"/>
                </a:cubicBezTo>
                <a:cubicBezTo>
                  <a:pt x="361" y="886"/>
                  <a:pt x="370" y="895"/>
                  <a:pt x="388" y="895"/>
                </a:cubicBezTo>
                <a:cubicBezTo>
                  <a:pt x="406" y="895"/>
                  <a:pt x="415" y="878"/>
                  <a:pt x="415" y="859"/>
                </a:cubicBezTo>
                <a:cubicBezTo>
                  <a:pt x="415" y="733"/>
                  <a:pt x="415" y="733"/>
                  <a:pt x="415" y="733"/>
                </a:cubicBezTo>
                <a:cubicBezTo>
                  <a:pt x="415" y="724"/>
                  <a:pt x="425" y="715"/>
                  <a:pt x="425" y="706"/>
                </a:cubicBezTo>
                <a:cubicBezTo>
                  <a:pt x="434" y="697"/>
                  <a:pt x="442" y="697"/>
                  <a:pt x="451" y="697"/>
                </a:cubicBezTo>
                <a:cubicBezTo>
                  <a:pt x="506" y="715"/>
                  <a:pt x="569" y="715"/>
                  <a:pt x="623" y="715"/>
                </a:cubicBezTo>
                <a:cubicBezTo>
                  <a:pt x="678" y="715"/>
                  <a:pt x="741" y="715"/>
                  <a:pt x="786" y="697"/>
                </a:cubicBezTo>
                <a:cubicBezTo>
                  <a:pt x="804" y="697"/>
                  <a:pt x="813" y="706"/>
                  <a:pt x="822" y="706"/>
                </a:cubicBezTo>
                <a:cubicBezTo>
                  <a:pt x="840" y="733"/>
                  <a:pt x="840" y="733"/>
                  <a:pt x="840" y="733"/>
                </a:cubicBezTo>
                <a:cubicBezTo>
                  <a:pt x="849" y="742"/>
                  <a:pt x="858" y="769"/>
                  <a:pt x="867" y="787"/>
                </a:cubicBezTo>
                <a:lnTo>
                  <a:pt x="876" y="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25">
            <a:extLst>
              <a:ext uri="{FF2B5EF4-FFF2-40B4-BE49-F238E27FC236}">
                <a16:creationId xmlns:a16="http://schemas.microsoft.com/office/drawing/2014/main" id="{3D8FD108-6AD6-5346-A442-D4CB52FA3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7610" y="4830624"/>
            <a:ext cx="270696" cy="184974"/>
          </a:xfrm>
          <a:custGeom>
            <a:avLst/>
            <a:gdLst>
              <a:gd name="T0" fmla="*/ 28 w 264"/>
              <a:gd name="T1" fmla="*/ 181 h 182"/>
              <a:gd name="T2" fmla="*/ 28 w 264"/>
              <a:gd name="T3" fmla="*/ 181 h 182"/>
              <a:gd name="T4" fmla="*/ 0 w 264"/>
              <a:gd name="T5" fmla="*/ 172 h 182"/>
              <a:gd name="T6" fmla="*/ 18 w 264"/>
              <a:gd name="T7" fmla="*/ 145 h 182"/>
              <a:gd name="T8" fmla="*/ 91 w 264"/>
              <a:gd name="T9" fmla="*/ 118 h 182"/>
              <a:gd name="T10" fmla="*/ 73 w 264"/>
              <a:gd name="T11" fmla="*/ 100 h 182"/>
              <a:gd name="T12" fmla="*/ 64 w 264"/>
              <a:gd name="T13" fmla="*/ 36 h 182"/>
              <a:gd name="T14" fmla="*/ 127 w 264"/>
              <a:gd name="T15" fmla="*/ 0 h 182"/>
              <a:gd name="T16" fmla="*/ 172 w 264"/>
              <a:gd name="T17" fmla="*/ 36 h 182"/>
              <a:gd name="T18" fmla="*/ 172 w 264"/>
              <a:gd name="T19" fmla="*/ 82 h 182"/>
              <a:gd name="T20" fmla="*/ 235 w 264"/>
              <a:gd name="T21" fmla="*/ 82 h 182"/>
              <a:gd name="T22" fmla="*/ 263 w 264"/>
              <a:gd name="T23" fmla="*/ 91 h 182"/>
              <a:gd name="T24" fmla="*/ 245 w 264"/>
              <a:gd name="T25" fmla="*/ 118 h 182"/>
              <a:gd name="T26" fmla="*/ 181 w 264"/>
              <a:gd name="T27" fmla="*/ 127 h 182"/>
              <a:gd name="T28" fmla="*/ 145 w 264"/>
              <a:gd name="T29" fmla="*/ 127 h 182"/>
              <a:gd name="T30" fmla="*/ 91 w 264"/>
              <a:gd name="T31" fmla="*/ 163 h 182"/>
              <a:gd name="T32" fmla="*/ 28 w 264"/>
              <a:gd name="T33" fmla="*/ 181 h 182"/>
              <a:gd name="T34" fmla="*/ 118 w 264"/>
              <a:gd name="T35" fmla="*/ 45 h 182"/>
              <a:gd name="T36" fmla="*/ 118 w 264"/>
              <a:gd name="T37" fmla="*/ 45 h 182"/>
              <a:gd name="T38" fmla="*/ 118 w 264"/>
              <a:gd name="T39" fmla="*/ 45 h 182"/>
              <a:gd name="T40" fmla="*/ 100 w 264"/>
              <a:gd name="T41" fmla="*/ 54 h 182"/>
              <a:gd name="T42" fmla="*/ 100 w 264"/>
              <a:gd name="T43" fmla="*/ 73 h 182"/>
              <a:gd name="T44" fmla="*/ 127 w 264"/>
              <a:gd name="T45" fmla="*/ 82 h 182"/>
              <a:gd name="T46" fmla="*/ 136 w 264"/>
              <a:gd name="T47" fmla="*/ 73 h 182"/>
              <a:gd name="T48" fmla="*/ 136 w 264"/>
              <a:gd name="T49" fmla="*/ 45 h 182"/>
              <a:gd name="T50" fmla="*/ 118 w 264"/>
              <a:gd name="T51" fmla="*/ 45 h 182"/>
              <a:gd name="T52" fmla="*/ 136 w 264"/>
              <a:gd name="T53" fmla="*/ 45 h 182"/>
              <a:gd name="T54" fmla="*/ 136 w 264"/>
              <a:gd name="T55" fmla="*/ 4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4" h="182">
                <a:moveTo>
                  <a:pt x="28" y="181"/>
                </a:moveTo>
                <a:lnTo>
                  <a:pt x="28" y="181"/>
                </a:lnTo>
                <a:cubicBezTo>
                  <a:pt x="18" y="181"/>
                  <a:pt x="9" y="181"/>
                  <a:pt x="0" y="172"/>
                </a:cubicBezTo>
                <a:cubicBezTo>
                  <a:pt x="0" y="154"/>
                  <a:pt x="9" y="145"/>
                  <a:pt x="18" y="145"/>
                </a:cubicBezTo>
                <a:cubicBezTo>
                  <a:pt x="37" y="136"/>
                  <a:pt x="64" y="127"/>
                  <a:pt x="91" y="118"/>
                </a:cubicBezTo>
                <a:cubicBezTo>
                  <a:pt x="82" y="109"/>
                  <a:pt x="73" y="100"/>
                  <a:pt x="73" y="100"/>
                </a:cubicBezTo>
                <a:cubicBezTo>
                  <a:pt x="64" y="91"/>
                  <a:pt x="55" y="64"/>
                  <a:pt x="64" y="36"/>
                </a:cubicBezTo>
                <a:cubicBezTo>
                  <a:pt x="73" y="18"/>
                  <a:pt x="100" y="0"/>
                  <a:pt x="127" y="0"/>
                </a:cubicBezTo>
                <a:cubicBezTo>
                  <a:pt x="145" y="0"/>
                  <a:pt x="172" y="18"/>
                  <a:pt x="172" y="36"/>
                </a:cubicBezTo>
                <a:cubicBezTo>
                  <a:pt x="181" y="54"/>
                  <a:pt x="181" y="73"/>
                  <a:pt x="172" y="82"/>
                </a:cubicBezTo>
                <a:cubicBezTo>
                  <a:pt x="199" y="82"/>
                  <a:pt x="217" y="82"/>
                  <a:pt x="235" y="82"/>
                </a:cubicBezTo>
                <a:cubicBezTo>
                  <a:pt x="254" y="73"/>
                  <a:pt x="263" y="82"/>
                  <a:pt x="263" y="91"/>
                </a:cubicBezTo>
                <a:cubicBezTo>
                  <a:pt x="263" y="109"/>
                  <a:pt x="263" y="118"/>
                  <a:pt x="245" y="118"/>
                </a:cubicBezTo>
                <a:cubicBezTo>
                  <a:pt x="245" y="118"/>
                  <a:pt x="217" y="127"/>
                  <a:pt x="181" y="127"/>
                </a:cubicBezTo>
                <a:cubicBezTo>
                  <a:pt x="163" y="127"/>
                  <a:pt x="154" y="127"/>
                  <a:pt x="145" y="127"/>
                </a:cubicBezTo>
                <a:cubicBezTo>
                  <a:pt x="127" y="136"/>
                  <a:pt x="109" y="145"/>
                  <a:pt x="91" y="163"/>
                </a:cubicBezTo>
                <a:cubicBezTo>
                  <a:pt x="55" y="172"/>
                  <a:pt x="28" y="181"/>
                  <a:pt x="28" y="181"/>
                </a:cubicBezTo>
                <a:close/>
                <a:moveTo>
                  <a:pt x="118" y="45"/>
                </a:moveTo>
                <a:lnTo>
                  <a:pt x="118" y="45"/>
                </a:lnTo>
                <a:lnTo>
                  <a:pt x="118" y="45"/>
                </a:lnTo>
                <a:cubicBezTo>
                  <a:pt x="109" y="45"/>
                  <a:pt x="109" y="45"/>
                  <a:pt x="100" y="54"/>
                </a:cubicBezTo>
                <a:cubicBezTo>
                  <a:pt x="100" y="64"/>
                  <a:pt x="100" y="73"/>
                  <a:pt x="100" y="73"/>
                </a:cubicBezTo>
                <a:cubicBezTo>
                  <a:pt x="109" y="82"/>
                  <a:pt x="118" y="82"/>
                  <a:pt x="127" y="82"/>
                </a:cubicBezTo>
                <a:cubicBezTo>
                  <a:pt x="136" y="82"/>
                  <a:pt x="136" y="73"/>
                  <a:pt x="136" y="73"/>
                </a:cubicBezTo>
                <a:cubicBezTo>
                  <a:pt x="136" y="64"/>
                  <a:pt x="145" y="54"/>
                  <a:pt x="136" y="45"/>
                </a:cubicBezTo>
                <a:cubicBezTo>
                  <a:pt x="136" y="45"/>
                  <a:pt x="127" y="45"/>
                  <a:pt x="118" y="45"/>
                </a:cubicBezTo>
                <a:close/>
                <a:moveTo>
                  <a:pt x="136" y="45"/>
                </a:moveTo>
                <a:lnTo>
                  <a:pt x="13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326">
            <a:extLst>
              <a:ext uri="{FF2B5EF4-FFF2-40B4-BE49-F238E27FC236}">
                <a16:creationId xmlns:a16="http://schemas.microsoft.com/office/drawing/2014/main" id="{1B92E876-A0C2-CC4D-A8FB-6B39D2CCF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408" y="4979505"/>
            <a:ext cx="67675" cy="76698"/>
          </a:xfrm>
          <a:custGeom>
            <a:avLst/>
            <a:gdLst>
              <a:gd name="T0" fmla="*/ 0 w 64"/>
              <a:gd name="T1" fmla="*/ 36 h 73"/>
              <a:gd name="T2" fmla="*/ 0 w 64"/>
              <a:gd name="T3" fmla="*/ 36 h 73"/>
              <a:gd name="T4" fmla="*/ 27 w 64"/>
              <a:gd name="T5" fmla="*/ 0 h 73"/>
              <a:gd name="T6" fmla="*/ 63 w 64"/>
              <a:gd name="T7" fmla="*/ 36 h 73"/>
              <a:gd name="T8" fmla="*/ 27 w 64"/>
              <a:gd name="T9" fmla="*/ 72 h 73"/>
              <a:gd name="T10" fmla="*/ 0 w 64"/>
              <a:gd name="T11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3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9" y="0"/>
                  <a:pt x="27" y="0"/>
                </a:cubicBezTo>
                <a:cubicBezTo>
                  <a:pt x="54" y="0"/>
                  <a:pt x="63" y="18"/>
                  <a:pt x="63" y="36"/>
                </a:cubicBezTo>
                <a:cubicBezTo>
                  <a:pt x="63" y="54"/>
                  <a:pt x="54" y="72"/>
                  <a:pt x="27" y="72"/>
                </a:cubicBezTo>
                <a:cubicBezTo>
                  <a:pt x="9" y="72"/>
                  <a:pt x="0" y="54"/>
                  <a:pt x="0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27">
            <a:extLst>
              <a:ext uri="{FF2B5EF4-FFF2-40B4-BE49-F238E27FC236}">
                <a16:creationId xmlns:a16="http://schemas.microsoft.com/office/drawing/2014/main" id="{71333A62-F543-8845-A6DC-F976D09F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663" y="4848670"/>
            <a:ext cx="297765" cy="94742"/>
          </a:xfrm>
          <a:custGeom>
            <a:avLst/>
            <a:gdLst>
              <a:gd name="T0" fmla="*/ 253 w 290"/>
              <a:gd name="T1" fmla="*/ 91 h 92"/>
              <a:gd name="T2" fmla="*/ 253 w 290"/>
              <a:gd name="T3" fmla="*/ 91 h 92"/>
              <a:gd name="T4" fmla="*/ 244 w 290"/>
              <a:gd name="T5" fmla="*/ 91 h 92"/>
              <a:gd name="T6" fmla="*/ 126 w 290"/>
              <a:gd name="T7" fmla="*/ 64 h 92"/>
              <a:gd name="T8" fmla="*/ 36 w 290"/>
              <a:gd name="T9" fmla="*/ 73 h 92"/>
              <a:gd name="T10" fmla="*/ 0 w 290"/>
              <a:gd name="T11" fmla="*/ 46 h 92"/>
              <a:gd name="T12" fmla="*/ 27 w 290"/>
              <a:gd name="T13" fmla="*/ 10 h 92"/>
              <a:gd name="T14" fmla="*/ 135 w 290"/>
              <a:gd name="T15" fmla="*/ 0 h 92"/>
              <a:gd name="T16" fmla="*/ 262 w 290"/>
              <a:gd name="T17" fmla="*/ 27 h 92"/>
              <a:gd name="T18" fmla="*/ 289 w 290"/>
              <a:gd name="T19" fmla="*/ 73 h 92"/>
              <a:gd name="T20" fmla="*/ 253 w 290"/>
              <a:gd name="T2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" h="92">
                <a:moveTo>
                  <a:pt x="253" y="91"/>
                </a:moveTo>
                <a:lnTo>
                  <a:pt x="253" y="91"/>
                </a:lnTo>
                <a:cubicBezTo>
                  <a:pt x="253" y="91"/>
                  <a:pt x="253" y="91"/>
                  <a:pt x="244" y="91"/>
                </a:cubicBezTo>
                <a:cubicBezTo>
                  <a:pt x="208" y="82"/>
                  <a:pt x="172" y="73"/>
                  <a:pt x="126" y="64"/>
                </a:cubicBezTo>
                <a:cubicBezTo>
                  <a:pt x="109" y="64"/>
                  <a:pt x="54" y="64"/>
                  <a:pt x="36" y="73"/>
                </a:cubicBezTo>
                <a:cubicBezTo>
                  <a:pt x="18" y="73"/>
                  <a:pt x="0" y="64"/>
                  <a:pt x="0" y="46"/>
                </a:cubicBezTo>
                <a:cubicBezTo>
                  <a:pt x="0" y="27"/>
                  <a:pt x="9" y="10"/>
                  <a:pt x="27" y="10"/>
                </a:cubicBezTo>
                <a:cubicBezTo>
                  <a:pt x="54" y="0"/>
                  <a:pt x="109" y="0"/>
                  <a:pt x="135" y="0"/>
                </a:cubicBezTo>
                <a:cubicBezTo>
                  <a:pt x="190" y="10"/>
                  <a:pt x="217" y="18"/>
                  <a:pt x="262" y="27"/>
                </a:cubicBezTo>
                <a:cubicBezTo>
                  <a:pt x="280" y="36"/>
                  <a:pt x="289" y="55"/>
                  <a:pt x="289" y="73"/>
                </a:cubicBezTo>
                <a:cubicBezTo>
                  <a:pt x="280" y="82"/>
                  <a:pt x="271" y="91"/>
                  <a:pt x="253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28">
            <a:extLst>
              <a:ext uri="{FF2B5EF4-FFF2-40B4-BE49-F238E27FC236}">
                <a16:creationId xmlns:a16="http://schemas.microsoft.com/office/drawing/2014/main" id="{8EB061CC-5E3F-444E-AFB0-E4C8C166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639" y="4230580"/>
            <a:ext cx="437623" cy="433113"/>
          </a:xfrm>
          <a:custGeom>
            <a:avLst/>
            <a:gdLst>
              <a:gd name="T0" fmla="*/ 154 w 426"/>
              <a:gd name="T1" fmla="*/ 407 h 425"/>
              <a:gd name="T2" fmla="*/ 154 w 426"/>
              <a:gd name="T3" fmla="*/ 407 h 425"/>
              <a:gd name="T4" fmla="*/ 27 w 426"/>
              <a:gd name="T5" fmla="*/ 316 h 425"/>
              <a:gd name="T6" fmla="*/ 9 w 426"/>
              <a:gd name="T7" fmla="*/ 153 h 425"/>
              <a:gd name="T8" fmla="*/ 108 w 426"/>
              <a:gd name="T9" fmla="*/ 27 h 425"/>
              <a:gd name="T10" fmla="*/ 262 w 426"/>
              <a:gd name="T11" fmla="*/ 9 h 425"/>
              <a:gd name="T12" fmla="*/ 389 w 426"/>
              <a:gd name="T13" fmla="*/ 108 h 425"/>
              <a:gd name="T14" fmla="*/ 407 w 426"/>
              <a:gd name="T15" fmla="*/ 262 h 425"/>
              <a:gd name="T16" fmla="*/ 316 w 426"/>
              <a:gd name="T17" fmla="*/ 388 h 425"/>
              <a:gd name="T18" fmla="*/ 154 w 426"/>
              <a:gd name="T19" fmla="*/ 407 h 425"/>
              <a:gd name="T20" fmla="*/ 253 w 426"/>
              <a:gd name="T21" fmla="*/ 36 h 425"/>
              <a:gd name="T22" fmla="*/ 253 w 426"/>
              <a:gd name="T23" fmla="*/ 36 h 425"/>
              <a:gd name="T24" fmla="*/ 36 w 426"/>
              <a:gd name="T25" fmla="*/ 162 h 425"/>
              <a:gd name="T26" fmla="*/ 163 w 426"/>
              <a:gd name="T27" fmla="*/ 388 h 425"/>
              <a:gd name="T28" fmla="*/ 389 w 426"/>
              <a:gd name="T29" fmla="*/ 253 h 425"/>
              <a:gd name="T30" fmla="*/ 253 w 426"/>
              <a:gd name="T31" fmla="*/ 36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6" h="425">
                <a:moveTo>
                  <a:pt x="154" y="407"/>
                </a:moveTo>
                <a:lnTo>
                  <a:pt x="154" y="407"/>
                </a:lnTo>
                <a:cubicBezTo>
                  <a:pt x="99" y="397"/>
                  <a:pt x="63" y="361"/>
                  <a:pt x="27" y="316"/>
                </a:cubicBezTo>
                <a:cubicBezTo>
                  <a:pt x="0" y="271"/>
                  <a:pt x="0" y="208"/>
                  <a:pt x="9" y="153"/>
                </a:cubicBezTo>
                <a:cubicBezTo>
                  <a:pt x="27" y="108"/>
                  <a:pt x="63" y="63"/>
                  <a:pt x="108" y="27"/>
                </a:cubicBezTo>
                <a:cubicBezTo>
                  <a:pt x="154" y="0"/>
                  <a:pt x="208" y="0"/>
                  <a:pt x="262" y="9"/>
                </a:cubicBezTo>
                <a:cubicBezTo>
                  <a:pt x="316" y="27"/>
                  <a:pt x="361" y="63"/>
                  <a:pt x="389" y="108"/>
                </a:cubicBezTo>
                <a:cubicBezTo>
                  <a:pt x="416" y="153"/>
                  <a:pt x="425" y="208"/>
                  <a:pt x="407" y="262"/>
                </a:cubicBezTo>
                <a:cubicBezTo>
                  <a:pt x="398" y="316"/>
                  <a:pt x="361" y="361"/>
                  <a:pt x="316" y="388"/>
                </a:cubicBezTo>
                <a:cubicBezTo>
                  <a:pt x="262" y="415"/>
                  <a:pt x="208" y="424"/>
                  <a:pt x="154" y="407"/>
                </a:cubicBezTo>
                <a:close/>
                <a:moveTo>
                  <a:pt x="253" y="36"/>
                </a:moveTo>
                <a:lnTo>
                  <a:pt x="253" y="36"/>
                </a:lnTo>
                <a:cubicBezTo>
                  <a:pt x="163" y="9"/>
                  <a:pt x="63" y="63"/>
                  <a:pt x="36" y="162"/>
                </a:cubicBezTo>
                <a:cubicBezTo>
                  <a:pt x="9" y="262"/>
                  <a:pt x="63" y="361"/>
                  <a:pt x="163" y="388"/>
                </a:cubicBezTo>
                <a:cubicBezTo>
                  <a:pt x="262" y="415"/>
                  <a:pt x="361" y="352"/>
                  <a:pt x="389" y="253"/>
                </a:cubicBezTo>
                <a:cubicBezTo>
                  <a:pt x="416" y="162"/>
                  <a:pt x="352" y="63"/>
                  <a:pt x="253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29">
            <a:extLst>
              <a:ext uri="{FF2B5EF4-FFF2-40B4-BE49-F238E27FC236}">
                <a16:creationId xmlns:a16="http://schemas.microsoft.com/office/drawing/2014/main" id="{8C77DDFD-6BFA-7541-A4BD-F0EE4AB6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732" y="4266673"/>
            <a:ext cx="360927" cy="360927"/>
          </a:xfrm>
          <a:custGeom>
            <a:avLst/>
            <a:gdLst>
              <a:gd name="T0" fmla="*/ 136 w 354"/>
              <a:gd name="T1" fmla="*/ 325 h 353"/>
              <a:gd name="T2" fmla="*/ 136 w 354"/>
              <a:gd name="T3" fmla="*/ 325 h 353"/>
              <a:gd name="T4" fmla="*/ 18 w 354"/>
              <a:gd name="T5" fmla="*/ 135 h 353"/>
              <a:gd name="T6" fmla="*/ 217 w 354"/>
              <a:gd name="T7" fmla="*/ 18 h 353"/>
              <a:gd name="T8" fmla="*/ 325 w 354"/>
              <a:gd name="T9" fmla="*/ 217 h 353"/>
              <a:gd name="T10" fmla="*/ 136 w 354"/>
              <a:gd name="T11" fmla="*/ 325 h 353"/>
              <a:gd name="T12" fmla="*/ 208 w 354"/>
              <a:gd name="T13" fmla="*/ 45 h 353"/>
              <a:gd name="T14" fmla="*/ 208 w 354"/>
              <a:gd name="T15" fmla="*/ 45 h 353"/>
              <a:gd name="T16" fmla="*/ 45 w 354"/>
              <a:gd name="T17" fmla="*/ 145 h 353"/>
              <a:gd name="T18" fmla="*/ 145 w 354"/>
              <a:gd name="T19" fmla="*/ 307 h 353"/>
              <a:gd name="T20" fmla="*/ 307 w 354"/>
              <a:gd name="T21" fmla="*/ 208 h 353"/>
              <a:gd name="T22" fmla="*/ 208 w 354"/>
              <a:gd name="T23" fmla="*/ 45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353">
                <a:moveTo>
                  <a:pt x="136" y="325"/>
                </a:moveTo>
                <a:lnTo>
                  <a:pt x="136" y="325"/>
                </a:lnTo>
                <a:cubicBezTo>
                  <a:pt x="45" y="307"/>
                  <a:pt x="0" y="217"/>
                  <a:pt x="18" y="135"/>
                </a:cubicBezTo>
                <a:cubicBezTo>
                  <a:pt x="45" y="54"/>
                  <a:pt x="127" y="0"/>
                  <a:pt x="217" y="18"/>
                </a:cubicBezTo>
                <a:cubicBezTo>
                  <a:pt x="298" y="45"/>
                  <a:pt x="353" y="135"/>
                  <a:pt x="325" y="217"/>
                </a:cubicBezTo>
                <a:cubicBezTo>
                  <a:pt x="307" y="298"/>
                  <a:pt x="217" y="352"/>
                  <a:pt x="136" y="325"/>
                </a:cubicBezTo>
                <a:close/>
                <a:moveTo>
                  <a:pt x="208" y="45"/>
                </a:moveTo>
                <a:lnTo>
                  <a:pt x="208" y="45"/>
                </a:lnTo>
                <a:cubicBezTo>
                  <a:pt x="136" y="27"/>
                  <a:pt x="63" y="72"/>
                  <a:pt x="45" y="145"/>
                </a:cubicBezTo>
                <a:cubicBezTo>
                  <a:pt x="27" y="208"/>
                  <a:pt x="72" y="280"/>
                  <a:pt x="145" y="307"/>
                </a:cubicBezTo>
                <a:cubicBezTo>
                  <a:pt x="208" y="325"/>
                  <a:pt x="280" y="280"/>
                  <a:pt x="307" y="208"/>
                </a:cubicBezTo>
                <a:cubicBezTo>
                  <a:pt x="325" y="135"/>
                  <a:pt x="280" y="63"/>
                  <a:pt x="20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30">
            <a:extLst>
              <a:ext uri="{FF2B5EF4-FFF2-40B4-BE49-F238E27FC236}">
                <a16:creationId xmlns:a16="http://schemas.microsoft.com/office/drawing/2014/main" id="{F0013CFE-E266-E847-B48E-C069EE1D2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67" y="4374951"/>
            <a:ext cx="103768" cy="130838"/>
          </a:xfrm>
          <a:custGeom>
            <a:avLst/>
            <a:gdLst>
              <a:gd name="T0" fmla="*/ 27 w 100"/>
              <a:gd name="T1" fmla="*/ 127 h 128"/>
              <a:gd name="T2" fmla="*/ 27 w 100"/>
              <a:gd name="T3" fmla="*/ 127 h 128"/>
              <a:gd name="T4" fmla="*/ 0 w 100"/>
              <a:gd name="T5" fmla="*/ 109 h 128"/>
              <a:gd name="T6" fmla="*/ 0 w 100"/>
              <a:gd name="T7" fmla="*/ 100 h 128"/>
              <a:gd name="T8" fmla="*/ 9 w 100"/>
              <a:gd name="T9" fmla="*/ 100 h 128"/>
              <a:gd name="T10" fmla="*/ 54 w 100"/>
              <a:gd name="T11" fmla="*/ 118 h 128"/>
              <a:gd name="T12" fmla="*/ 63 w 100"/>
              <a:gd name="T13" fmla="*/ 100 h 128"/>
              <a:gd name="T14" fmla="*/ 45 w 100"/>
              <a:gd name="T15" fmla="*/ 72 h 128"/>
              <a:gd name="T16" fmla="*/ 27 w 100"/>
              <a:gd name="T17" fmla="*/ 55 h 128"/>
              <a:gd name="T18" fmla="*/ 18 w 100"/>
              <a:gd name="T19" fmla="*/ 27 h 128"/>
              <a:gd name="T20" fmla="*/ 36 w 100"/>
              <a:gd name="T21" fmla="*/ 0 h 128"/>
              <a:gd name="T22" fmla="*/ 99 w 100"/>
              <a:gd name="T23" fmla="*/ 18 h 128"/>
              <a:gd name="T24" fmla="*/ 99 w 100"/>
              <a:gd name="T25" fmla="*/ 27 h 128"/>
              <a:gd name="T26" fmla="*/ 90 w 100"/>
              <a:gd name="T27" fmla="*/ 27 h 128"/>
              <a:gd name="T28" fmla="*/ 45 w 100"/>
              <a:gd name="T29" fmla="*/ 18 h 128"/>
              <a:gd name="T30" fmla="*/ 36 w 100"/>
              <a:gd name="T31" fmla="*/ 27 h 128"/>
              <a:gd name="T32" fmla="*/ 54 w 100"/>
              <a:gd name="T33" fmla="*/ 64 h 128"/>
              <a:gd name="T34" fmla="*/ 72 w 100"/>
              <a:gd name="T35" fmla="*/ 82 h 128"/>
              <a:gd name="T36" fmla="*/ 81 w 100"/>
              <a:gd name="T37" fmla="*/ 100 h 128"/>
              <a:gd name="T38" fmla="*/ 54 w 100"/>
              <a:gd name="T39" fmla="*/ 127 h 128"/>
              <a:gd name="T40" fmla="*/ 27 w 100"/>
              <a:gd name="T4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28">
                <a:moveTo>
                  <a:pt x="27" y="127"/>
                </a:moveTo>
                <a:lnTo>
                  <a:pt x="27" y="127"/>
                </a:lnTo>
                <a:cubicBezTo>
                  <a:pt x="18" y="127"/>
                  <a:pt x="9" y="118"/>
                  <a:pt x="0" y="109"/>
                </a:cubicBezTo>
                <a:cubicBezTo>
                  <a:pt x="0" y="109"/>
                  <a:pt x="0" y="109"/>
                  <a:pt x="0" y="100"/>
                </a:cubicBezTo>
                <a:lnTo>
                  <a:pt x="9" y="100"/>
                </a:lnTo>
                <a:cubicBezTo>
                  <a:pt x="27" y="109"/>
                  <a:pt x="45" y="118"/>
                  <a:pt x="54" y="118"/>
                </a:cubicBezTo>
                <a:cubicBezTo>
                  <a:pt x="63" y="109"/>
                  <a:pt x="63" y="109"/>
                  <a:pt x="63" y="100"/>
                </a:cubicBezTo>
                <a:cubicBezTo>
                  <a:pt x="63" y="91"/>
                  <a:pt x="54" y="82"/>
                  <a:pt x="45" y="72"/>
                </a:cubicBezTo>
                <a:cubicBezTo>
                  <a:pt x="36" y="64"/>
                  <a:pt x="27" y="55"/>
                  <a:pt x="27" y="55"/>
                </a:cubicBezTo>
                <a:cubicBezTo>
                  <a:pt x="18" y="46"/>
                  <a:pt x="18" y="37"/>
                  <a:pt x="18" y="27"/>
                </a:cubicBezTo>
                <a:cubicBezTo>
                  <a:pt x="18" y="18"/>
                  <a:pt x="27" y="9"/>
                  <a:pt x="36" y="0"/>
                </a:cubicBezTo>
                <a:cubicBezTo>
                  <a:pt x="54" y="0"/>
                  <a:pt x="81" y="0"/>
                  <a:pt x="99" y="18"/>
                </a:cubicBezTo>
                <a:lnTo>
                  <a:pt x="99" y="27"/>
                </a:lnTo>
                <a:lnTo>
                  <a:pt x="90" y="27"/>
                </a:lnTo>
                <a:cubicBezTo>
                  <a:pt x="72" y="18"/>
                  <a:pt x="54" y="9"/>
                  <a:pt x="45" y="18"/>
                </a:cubicBezTo>
                <a:cubicBezTo>
                  <a:pt x="36" y="18"/>
                  <a:pt x="36" y="27"/>
                  <a:pt x="36" y="27"/>
                </a:cubicBezTo>
                <a:cubicBezTo>
                  <a:pt x="27" y="37"/>
                  <a:pt x="45" y="55"/>
                  <a:pt x="54" y="64"/>
                </a:cubicBezTo>
                <a:cubicBezTo>
                  <a:pt x="63" y="64"/>
                  <a:pt x="63" y="72"/>
                  <a:pt x="72" y="82"/>
                </a:cubicBezTo>
                <a:cubicBezTo>
                  <a:pt x="81" y="91"/>
                  <a:pt x="81" y="100"/>
                  <a:pt x="81" y="100"/>
                </a:cubicBezTo>
                <a:cubicBezTo>
                  <a:pt x="72" y="118"/>
                  <a:pt x="72" y="127"/>
                  <a:pt x="54" y="127"/>
                </a:cubicBezTo>
                <a:cubicBezTo>
                  <a:pt x="45" y="127"/>
                  <a:pt x="36" y="127"/>
                  <a:pt x="27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31">
            <a:extLst>
              <a:ext uri="{FF2B5EF4-FFF2-40B4-BE49-F238E27FC236}">
                <a16:creationId xmlns:a16="http://schemas.microsoft.com/office/drawing/2014/main" id="{1DD5D18D-5BAC-D94D-A9BC-F59D7DBA0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729" y="4347882"/>
            <a:ext cx="18046" cy="27070"/>
          </a:xfrm>
          <a:custGeom>
            <a:avLst/>
            <a:gdLst>
              <a:gd name="T0" fmla="*/ 0 w 19"/>
              <a:gd name="T1" fmla="*/ 27 h 28"/>
              <a:gd name="T2" fmla="*/ 0 w 19"/>
              <a:gd name="T3" fmla="*/ 27 h 28"/>
              <a:gd name="T4" fmla="*/ 0 w 19"/>
              <a:gd name="T5" fmla="*/ 18 h 28"/>
              <a:gd name="T6" fmla="*/ 0 w 19"/>
              <a:gd name="T7" fmla="*/ 0 h 28"/>
              <a:gd name="T8" fmla="*/ 9 w 19"/>
              <a:gd name="T9" fmla="*/ 0 h 28"/>
              <a:gd name="T10" fmla="*/ 18 w 19"/>
              <a:gd name="T11" fmla="*/ 9 h 28"/>
              <a:gd name="T12" fmla="*/ 9 w 19"/>
              <a:gd name="T13" fmla="*/ 18 h 28"/>
              <a:gd name="T14" fmla="*/ 0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0" y="27"/>
                </a:moveTo>
                <a:lnTo>
                  <a:pt x="0" y="27"/>
                </a:lnTo>
                <a:lnTo>
                  <a:pt x="0" y="18"/>
                </a:ln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18" y="0"/>
                  <a:pt x="18" y="0"/>
                  <a:pt x="18" y="9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9" y="27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32">
            <a:extLst>
              <a:ext uri="{FF2B5EF4-FFF2-40B4-BE49-F238E27FC236}">
                <a16:creationId xmlns:a16="http://schemas.microsoft.com/office/drawing/2014/main" id="{F76163BC-8115-8443-9706-798B65A6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613" y="4514812"/>
            <a:ext cx="18046" cy="27070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0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33">
            <a:extLst>
              <a:ext uri="{FF2B5EF4-FFF2-40B4-BE49-F238E27FC236}">
                <a16:creationId xmlns:a16="http://schemas.microsoft.com/office/drawing/2014/main" id="{C904BCE4-7FE1-824C-9F62-BF93B942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408" y="8909103"/>
            <a:ext cx="67675" cy="879759"/>
          </a:xfrm>
          <a:custGeom>
            <a:avLst/>
            <a:gdLst>
              <a:gd name="T0" fmla="*/ 27 w 64"/>
              <a:gd name="T1" fmla="*/ 858 h 859"/>
              <a:gd name="T2" fmla="*/ 27 w 64"/>
              <a:gd name="T3" fmla="*/ 858 h 859"/>
              <a:gd name="T4" fmla="*/ 27 w 64"/>
              <a:gd name="T5" fmla="*/ 858 h 859"/>
              <a:gd name="T6" fmla="*/ 0 w 64"/>
              <a:gd name="T7" fmla="*/ 831 h 859"/>
              <a:gd name="T8" fmla="*/ 0 w 64"/>
              <a:gd name="T9" fmla="*/ 27 h 859"/>
              <a:gd name="T10" fmla="*/ 36 w 64"/>
              <a:gd name="T11" fmla="*/ 0 h 859"/>
              <a:gd name="T12" fmla="*/ 36 w 64"/>
              <a:gd name="T13" fmla="*/ 0 h 859"/>
              <a:gd name="T14" fmla="*/ 63 w 64"/>
              <a:gd name="T15" fmla="*/ 27 h 859"/>
              <a:gd name="T16" fmla="*/ 63 w 64"/>
              <a:gd name="T17" fmla="*/ 831 h 859"/>
              <a:gd name="T18" fmla="*/ 27 w 64"/>
              <a:gd name="T19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859">
                <a:moveTo>
                  <a:pt x="27" y="858"/>
                </a:moveTo>
                <a:lnTo>
                  <a:pt x="27" y="858"/>
                </a:lnTo>
                <a:lnTo>
                  <a:pt x="27" y="858"/>
                </a:lnTo>
                <a:cubicBezTo>
                  <a:pt x="18" y="858"/>
                  <a:pt x="0" y="850"/>
                  <a:pt x="0" y="83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63" y="9"/>
                  <a:pt x="63" y="27"/>
                </a:cubicBezTo>
                <a:cubicBezTo>
                  <a:pt x="63" y="831"/>
                  <a:pt x="63" y="831"/>
                  <a:pt x="63" y="831"/>
                </a:cubicBezTo>
                <a:cubicBezTo>
                  <a:pt x="63" y="850"/>
                  <a:pt x="45" y="858"/>
                  <a:pt x="27" y="8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34">
            <a:extLst>
              <a:ext uri="{FF2B5EF4-FFF2-40B4-BE49-F238E27FC236}">
                <a16:creationId xmlns:a16="http://schemas.microsoft.com/office/drawing/2014/main" id="{79BCC875-3591-DB41-805A-37A2B1CDC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408" y="9721190"/>
            <a:ext cx="879762" cy="67672"/>
          </a:xfrm>
          <a:custGeom>
            <a:avLst/>
            <a:gdLst>
              <a:gd name="T0" fmla="*/ 27 w 859"/>
              <a:gd name="T1" fmla="*/ 63 h 64"/>
              <a:gd name="T2" fmla="*/ 27 w 859"/>
              <a:gd name="T3" fmla="*/ 63 h 64"/>
              <a:gd name="T4" fmla="*/ 0 w 859"/>
              <a:gd name="T5" fmla="*/ 36 h 64"/>
              <a:gd name="T6" fmla="*/ 27 w 859"/>
              <a:gd name="T7" fmla="*/ 0 h 64"/>
              <a:gd name="T8" fmla="*/ 831 w 859"/>
              <a:gd name="T9" fmla="*/ 0 h 64"/>
              <a:gd name="T10" fmla="*/ 858 w 859"/>
              <a:gd name="T11" fmla="*/ 36 h 64"/>
              <a:gd name="T12" fmla="*/ 831 w 859"/>
              <a:gd name="T13" fmla="*/ 63 h 64"/>
              <a:gd name="T14" fmla="*/ 27 w 859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9" h="64">
                <a:moveTo>
                  <a:pt x="27" y="63"/>
                </a:moveTo>
                <a:lnTo>
                  <a:pt x="27" y="63"/>
                </a:lnTo>
                <a:cubicBezTo>
                  <a:pt x="18" y="63"/>
                  <a:pt x="0" y="55"/>
                  <a:pt x="0" y="36"/>
                </a:cubicBezTo>
                <a:cubicBezTo>
                  <a:pt x="0" y="18"/>
                  <a:pt x="18" y="0"/>
                  <a:pt x="27" y="0"/>
                </a:cubicBezTo>
                <a:cubicBezTo>
                  <a:pt x="831" y="0"/>
                  <a:pt x="831" y="0"/>
                  <a:pt x="831" y="0"/>
                </a:cubicBezTo>
                <a:cubicBezTo>
                  <a:pt x="849" y="0"/>
                  <a:pt x="858" y="18"/>
                  <a:pt x="858" y="36"/>
                </a:cubicBezTo>
                <a:cubicBezTo>
                  <a:pt x="858" y="55"/>
                  <a:pt x="849" y="63"/>
                  <a:pt x="831" y="63"/>
                </a:cubicBezTo>
                <a:lnTo>
                  <a:pt x="27" y="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35">
            <a:extLst>
              <a:ext uri="{FF2B5EF4-FFF2-40B4-BE49-F238E27FC236}">
                <a16:creationId xmlns:a16="http://schemas.microsoft.com/office/drawing/2014/main" id="{B23F4106-0840-6E4F-8753-9B426439E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825" y="9396355"/>
            <a:ext cx="221069" cy="387997"/>
          </a:xfrm>
          <a:custGeom>
            <a:avLst/>
            <a:gdLst>
              <a:gd name="T0" fmla="*/ 190 w 218"/>
              <a:gd name="T1" fmla="*/ 379 h 380"/>
              <a:gd name="T2" fmla="*/ 190 w 218"/>
              <a:gd name="T3" fmla="*/ 379 h 380"/>
              <a:gd name="T4" fmla="*/ 28 w 218"/>
              <a:gd name="T5" fmla="*/ 379 h 380"/>
              <a:gd name="T6" fmla="*/ 0 w 218"/>
              <a:gd name="T7" fmla="*/ 352 h 380"/>
              <a:gd name="T8" fmla="*/ 0 w 218"/>
              <a:gd name="T9" fmla="*/ 36 h 380"/>
              <a:gd name="T10" fmla="*/ 28 w 218"/>
              <a:gd name="T11" fmla="*/ 0 h 380"/>
              <a:gd name="T12" fmla="*/ 190 w 218"/>
              <a:gd name="T13" fmla="*/ 0 h 380"/>
              <a:gd name="T14" fmla="*/ 217 w 218"/>
              <a:gd name="T15" fmla="*/ 36 h 380"/>
              <a:gd name="T16" fmla="*/ 217 w 218"/>
              <a:gd name="T17" fmla="*/ 352 h 380"/>
              <a:gd name="T18" fmla="*/ 190 w 218"/>
              <a:gd name="T19" fmla="*/ 379 h 380"/>
              <a:gd name="T20" fmla="*/ 64 w 218"/>
              <a:gd name="T21" fmla="*/ 316 h 380"/>
              <a:gd name="T22" fmla="*/ 64 w 218"/>
              <a:gd name="T23" fmla="*/ 316 h 380"/>
              <a:gd name="T24" fmla="*/ 154 w 218"/>
              <a:gd name="T25" fmla="*/ 316 h 380"/>
              <a:gd name="T26" fmla="*/ 154 w 218"/>
              <a:gd name="T27" fmla="*/ 63 h 380"/>
              <a:gd name="T28" fmla="*/ 64 w 218"/>
              <a:gd name="T29" fmla="*/ 63 h 380"/>
              <a:gd name="T30" fmla="*/ 64 w 218"/>
              <a:gd name="T31" fmla="*/ 31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380">
                <a:moveTo>
                  <a:pt x="190" y="379"/>
                </a:moveTo>
                <a:lnTo>
                  <a:pt x="190" y="379"/>
                </a:lnTo>
                <a:cubicBezTo>
                  <a:pt x="28" y="379"/>
                  <a:pt x="28" y="379"/>
                  <a:pt x="28" y="379"/>
                </a:cubicBezTo>
                <a:cubicBezTo>
                  <a:pt x="9" y="379"/>
                  <a:pt x="0" y="371"/>
                  <a:pt x="0" y="35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17" y="18"/>
                  <a:pt x="217" y="36"/>
                </a:cubicBezTo>
                <a:cubicBezTo>
                  <a:pt x="217" y="352"/>
                  <a:pt x="217" y="352"/>
                  <a:pt x="217" y="352"/>
                </a:cubicBezTo>
                <a:cubicBezTo>
                  <a:pt x="217" y="371"/>
                  <a:pt x="208" y="379"/>
                  <a:pt x="190" y="379"/>
                </a:cubicBezTo>
                <a:close/>
                <a:moveTo>
                  <a:pt x="64" y="316"/>
                </a:moveTo>
                <a:lnTo>
                  <a:pt x="64" y="316"/>
                </a:lnTo>
                <a:cubicBezTo>
                  <a:pt x="154" y="316"/>
                  <a:pt x="154" y="316"/>
                  <a:pt x="154" y="316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64" y="63"/>
                  <a:pt x="64" y="63"/>
                  <a:pt x="64" y="63"/>
                </a:cubicBezTo>
                <a:lnTo>
                  <a:pt x="64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36">
            <a:extLst>
              <a:ext uri="{FF2B5EF4-FFF2-40B4-BE49-F238E27FC236}">
                <a16:creationId xmlns:a16="http://schemas.microsoft.com/office/drawing/2014/main" id="{21850CEE-94F6-9C4F-BA19-3B172B2B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732" y="9229425"/>
            <a:ext cx="230090" cy="554927"/>
          </a:xfrm>
          <a:custGeom>
            <a:avLst/>
            <a:gdLst>
              <a:gd name="T0" fmla="*/ 199 w 227"/>
              <a:gd name="T1" fmla="*/ 542 h 543"/>
              <a:gd name="T2" fmla="*/ 199 w 227"/>
              <a:gd name="T3" fmla="*/ 542 h 543"/>
              <a:gd name="T4" fmla="*/ 36 w 227"/>
              <a:gd name="T5" fmla="*/ 542 h 543"/>
              <a:gd name="T6" fmla="*/ 0 w 227"/>
              <a:gd name="T7" fmla="*/ 515 h 543"/>
              <a:gd name="T8" fmla="*/ 0 w 227"/>
              <a:gd name="T9" fmla="*/ 36 h 543"/>
              <a:gd name="T10" fmla="*/ 36 w 227"/>
              <a:gd name="T11" fmla="*/ 0 h 543"/>
              <a:gd name="T12" fmla="*/ 199 w 227"/>
              <a:gd name="T13" fmla="*/ 0 h 543"/>
              <a:gd name="T14" fmla="*/ 226 w 227"/>
              <a:gd name="T15" fmla="*/ 36 h 543"/>
              <a:gd name="T16" fmla="*/ 226 w 227"/>
              <a:gd name="T17" fmla="*/ 515 h 543"/>
              <a:gd name="T18" fmla="*/ 199 w 227"/>
              <a:gd name="T19" fmla="*/ 542 h 543"/>
              <a:gd name="T20" fmla="*/ 63 w 227"/>
              <a:gd name="T21" fmla="*/ 479 h 543"/>
              <a:gd name="T22" fmla="*/ 63 w 227"/>
              <a:gd name="T23" fmla="*/ 479 h 543"/>
              <a:gd name="T24" fmla="*/ 163 w 227"/>
              <a:gd name="T25" fmla="*/ 479 h 543"/>
              <a:gd name="T26" fmla="*/ 163 w 227"/>
              <a:gd name="T27" fmla="*/ 63 h 543"/>
              <a:gd name="T28" fmla="*/ 63 w 227"/>
              <a:gd name="T29" fmla="*/ 63 h 543"/>
              <a:gd name="T30" fmla="*/ 63 w 227"/>
              <a:gd name="T31" fmla="*/ 479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543">
                <a:moveTo>
                  <a:pt x="199" y="542"/>
                </a:moveTo>
                <a:lnTo>
                  <a:pt x="199" y="542"/>
                </a:lnTo>
                <a:cubicBezTo>
                  <a:pt x="36" y="542"/>
                  <a:pt x="36" y="542"/>
                  <a:pt x="36" y="542"/>
                </a:cubicBezTo>
                <a:cubicBezTo>
                  <a:pt x="18" y="542"/>
                  <a:pt x="0" y="534"/>
                  <a:pt x="0" y="51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26" y="18"/>
                  <a:pt x="226" y="36"/>
                </a:cubicBezTo>
                <a:cubicBezTo>
                  <a:pt x="226" y="515"/>
                  <a:pt x="226" y="515"/>
                  <a:pt x="226" y="515"/>
                </a:cubicBezTo>
                <a:cubicBezTo>
                  <a:pt x="226" y="534"/>
                  <a:pt x="208" y="542"/>
                  <a:pt x="199" y="542"/>
                </a:cubicBezTo>
                <a:close/>
                <a:moveTo>
                  <a:pt x="63" y="479"/>
                </a:moveTo>
                <a:lnTo>
                  <a:pt x="63" y="479"/>
                </a:lnTo>
                <a:cubicBezTo>
                  <a:pt x="163" y="479"/>
                  <a:pt x="163" y="479"/>
                  <a:pt x="163" y="479"/>
                </a:cubicBezTo>
                <a:cubicBezTo>
                  <a:pt x="163" y="63"/>
                  <a:pt x="163" y="63"/>
                  <a:pt x="163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4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37">
            <a:extLst>
              <a:ext uri="{FF2B5EF4-FFF2-40B4-BE49-F238E27FC236}">
                <a16:creationId xmlns:a16="http://schemas.microsoft.com/office/drawing/2014/main" id="{8F47FD07-6ED2-A248-98E5-BF74D661E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60" y="9297100"/>
            <a:ext cx="230093" cy="491762"/>
          </a:xfrm>
          <a:custGeom>
            <a:avLst/>
            <a:gdLst>
              <a:gd name="T0" fmla="*/ 190 w 227"/>
              <a:gd name="T1" fmla="*/ 479 h 480"/>
              <a:gd name="T2" fmla="*/ 190 w 227"/>
              <a:gd name="T3" fmla="*/ 479 h 480"/>
              <a:gd name="T4" fmla="*/ 36 w 227"/>
              <a:gd name="T5" fmla="*/ 479 h 480"/>
              <a:gd name="T6" fmla="*/ 0 w 227"/>
              <a:gd name="T7" fmla="*/ 452 h 480"/>
              <a:gd name="T8" fmla="*/ 0 w 227"/>
              <a:gd name="T9" fmla="*/ 27 h 480"/>
              <a:gd name="T10" fmla="*/ 36 w 227"/>
              <a:gd name="T11" fmla="*/ 0 h 480"/>
              <a:gd name="T12" fmla="*/ 190 w 227"/>
              <a:gd name="T13" fmla="*/ 0 h 480"/>
              <a:gd name="T14" fmla="*/ 226 w 227"/>
              <a:gd name="T15" fmla="*/ 27 h 480"/>
              <a:gd name="T16" fmla="*/ 226 w 227"/>
              <a:gd name="T17" fmla="*/ 452 h 480"/>
              <a:gd name="T18" fmla="*/ 190 w 227"/>
              <a:gd name="T19" fmla="*/ 479 h 480"/>
              <a:gd name="T20" fmla="*/ 63 w 227"/>
              <a:gd name="T21" fmla="*/ 416 h 480"/>
              <a:gd name="T22" fmla="*/ 63 w 227"/>
              <a:gd name="T23" fmla="*/ 416 h 480"/>
              <a:gd name="T24" fmla="*/ 162 w 227"/>
              <a:gd name="T25" fmla="*/ 416 h 480"/>
              <a:gd name="T26" fmla="*/ 162 w 227"/>
              <a:gd name="T27" fmla="*/ 55 h 480"/>
              <a:gd name="T28" fmla="*/ 63 w 227"/>
              <a:gd name="T29" fmla="*/ 55 h 480"/>
              <a:gd name="T30" fmla="*/ 63 w 227"/>
              <a:gd name="T31" fmla="*/ 41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480">
                <a:moveTo>
                  <a:pt x="190" y="479"/>
                </a:moveTo>
                <a:lnTo>
                  <a:pt x="190" y="479"/>
                </a:lnTo>
                <a:cubicBezTo>
                  <a:pt x="36" y="479"/>
                  <a:pt x="36" y="479"/>
                  <a:pt x="36" y="479"/>
                </a:cubicBezTo>
                <a:cubicBezTo>
                  <a:pt x="18" y="479"/>
                  <a:pt x="0" y="471"/>
                  <a:pt x="0" y="45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26" y="9"/>
                  <a:pt x="226" y="27"/>
                </a:cubicBezTo>
                <a:cubicBezTo>
                  <a:pt x="226" y="452"/>
                  <a:pt x="226" y="452"/>
                  <a:pt x="226" y="452"/>
                </a:cubicBezTo>
                <a:cubicBezTo>
                  <a:pt x="226" y="471"/>
                  <a:pt x="208" y="479"/>
                  <a:pt x="190" y="479"/>
                </a:cubicBezTo>
                <a:close/>
                <a:moveTo>
                  <a:pt x="63" y="416"/>
                </a:moveTo>
                <a:lnTo>
                  <a:pt x="63" y="416"/>
                </a:lnTo>
                <a:cubicBezTo>
                  <a:pt x="162" y="416"/>
                  <a:pt x="162" y="416"/>
                  <a:pt x="162" y="416"/>
                </a:cubicBezTo>
                <a:cubicBezTo>
                  <a:pt x="162" y="55"/>
                  <a:pt x="162" y="55"/>
                  <a:pt x="162" y="55"/>
                </a:cubicBezTo>
                <a:cubicBezTo>
                  <a:pt x="63" y="55"/>
                  <a:pt x="63" y="55"/>
                  <a:pt x="63" y="55"/>
                </a:cubicBezTo>
                <a:lnTo>
                  <a:pt x="63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38">
            <a:extLst>
              <a:ext uri="{FF2B5EF4-FFF2-40B4-BE49-F238E27FC236}">
                <a16:creationId xmlns:a16="http://schemas.microsoft.com/office/drawing/2014/main" id="{79D06409-4E8B-0744-AB1E-A53C0EFC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9524" y="8918126"/>
            <a:ext cx="627110" cy="315811"/>
          </a:xfrm>
          <a:custGeom>
            <a:avLst/>
            <a:gdLst>
              <a:gd name="T0" fmla="*/ 27 w 615"/>
              <a:gd name="T1" fmla="*/ 307 h 308"/>
              <a:gd name="T2" fmla="*/ 27 w 615"/>
              <a:gd name="T3" fmla="*/ 307 h 308"/>
              <a:gd name="T4" fmla="*/ 9 w 615"/>
              <a:gd name="T5" fmla="*/ 298 h 308"/>
              <a:gd name="T6" fmla="*/ 9 w 615"/>
              <a:gd name="T7" fmla="*/ 271 h 308"/>
              <a:gd name="T8" fmla="*/ 180 w 615"/>
              <a:gd name="T9" fmla="*/ 108 h 308"/>
              <a:gd name="T10" fmla="*/ 208 w 615"/>
              <a:gd name="T11" fmla="*/ 108 h 308"/>
              <a:gd name="T12" fmla="*/ 361 w 615"/>
              <a:gd name="T13" fmla="*/ 253 h 308"/>
              <a:gd name="T14" fmla="*/ 578 w 615"/>
              <a:gd name="T15" fmla="*/ 9 h 308"/>
              <a:gd name="T16" fmla="*/ 605 w 615"/>
              <a:gd name="T17" fmla="*/ 9 h 308"/>
              <a:gd name="T18" fmla="*/ 605 w 615"/>
              <a:gd name="T19" fmla="*/ 36 h 308"/>
              <a:gd name="T20" fmla="*/ 379 w 615"/>
              <a:gd name="T21" fmla="*/ 298 h 308"/>
              <a:gd name="T22" fmla="*/ 370 w 615"/>
              <a:gd name="T23" fmla="*/ 307 h 308"/>
              <a:gd name="T24" fmla="*/ 352 w 615"/>
              <a:gd name="T25" fmla="*/ 298 h 308"/>
              <a:gd name="T26" fmla="*/ 199 w 615"/>
              <a:gd name="T27" fmla="*/ 153 h 308"/>
              <a:gd name="T28" fmla="*/ 36 w 615"/>
              <a:gd name="T29" fmla="*/ 298 h 308"/>
              <a:gd name="T30" fmla="*/ 27 w 615"/>
              <a:gd name="T31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5" h="308">
                <a:moveTo>
                  <a:pt x="27" y="307"/>
                </a:moveTo>
                <a:lnTo>
                  <a:pt x="27" y="307"/>
                </a:lnTo>
                <a:cubicBezTo>
                  <a:pt x="18" y="307"/>
                  <a:pt x="9" y="298"/>
                  <a:pt x="9" y="298"/>
                </a:cubicBezTo>
                <a:cubicBezTo>
                  <a:pt x="0" y="289"/>
                  <a:pt x="0" y="280"/>
                  <a:pt x="9" y="271"/>
                </a:cubicBezTo>
                <a:cubicBezTo>
                  <a:pt x="180" y="108"/>
                  <a:pt x="180" y="108"/>
                  <a:pt x="180" y="108"/>
                </a:cubicBezTo>
                <a:cubicBezTo>
                  <a:pt x="189" y="99"/>
                  <a:pt x="199" y="99"/>
                  <a:pt x="208" y="108"/>
                </a:cubicBezTo>
                <a:cubicBezTo>
                  <a:pt x="361" y="253"/>
                  <a:pt x="361" y="253"/>
                  <a:pt x="361" y="253"/>
                </a:cubicBezTo>
                <a:cubicBezTo>
                  <a:pt x="578" y="9"/>
                  <a:pt x="578" y="9"/>
                  <a:pt x="578" y="9"/>
                </a:cubicBezTo>
                <a:cubicBezTo>
                  <a:pt x="587" y="0"/>
                  <a:pt x="596" y="0"/>
                  <a:pt x="605" y="9"/>
                </a:cubicBezTo>
                <a:cubicBezTo>
                  <a:pt x="614" y="18"/>
                  <a:pt x="614" y="27"/>
                  <a:pt x="605" y="36"/>
                </a:cubicBezTo>
                <a:cubicBezTo>
                  <a:pt x="379" y="298"/>
                  <a:pt x="379" y="298"/>
                  <a:pt x="379" y="298"/>
                </a:cubicBezTo>
                <a:cubicBezTo>
                  <a:pt x="379" y="298"/>
                  <a:pt x="370" y="298"/>
                  <a:pt x="370" y="307"/>
                </a:cubicBezTo>
                <a:cubicBezTo>
                  <a:pt x="361" y="307"/>
                  <a:pt x="361" y="298"/>
                  <a:pt x="352" y="298"/>
                </a:cubicBezTo>
                <a:cubicBezTo>
                  <a:pt x="199" y="153"/>
                  <a:pt x="199" y="153"/>
                  <a:pt x="199" y="153"/>
                </a:cubicBezTo>
                <a:cubicBezTo>
                  <a:pt x="36" y="298"/>
                  <a:pt x="36" y="298"/>
                  <a:pt x="36" y="298"/>
                </a:cubicBezTo>
                <a:lnTo>
                  <a:pt x="27" y="30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39">
            <a:extLst>
              <a:ext uri="{FF2B5EF4-FFF2-40B4-BE49-F238E27FC236}">
                <a16:creationId xmlns:a16="http://schemas.microsoft.com/office/drawing/2014/main" id="{8280AB18-24E6-E247-B5B4-0853071B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518" y="8918126"/>
            <a:ext cx="54139" cy="166928"/>
          </a:xfrm>
          <a:custGeom>
            <a:avLst/>
            <a:gdLst>
              <a:gd name="T0" fmla="*/ 36 w 55"/>
              <a:gd name="T1" fmla="*/ 162 h 163"/>
              <a:gd name="T2" fmla="*/ 36 w 55"/>
              <a:gd name="T3" fmla="*/ 162 h 163"/>
              <a:gd name="T4" fmla="*/ 9 w 55"/>
              <a:gd name="T5" fmla="*/ 135 h 163"/>
              <a:gd name="T6" fmla="*/ 0 w 55"/>
              <a:gd name="T7" fmla="*/ 27 h 163"/>
              <a:gd name="T8" fmla="*/ 18 w 55"/>
              <a:gd name="T9" fmla="*/ 0 h 163"/>
              <a:gd name="T10" fmla="*/ 45 w 55"/>
              <a:gd name="T11" fmla="*/ 18 h 163"/>
              <a:gd name="T12" fmla="*/ 54 w 55"/>
              <a:gd name="T13" fmla="*/ 135 h 163"/>
              <a:gd name="T14" fmla="*/ 36 w 55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63">
                <a:moveTo>
                  <a:pt x="36" y="162"/>
                </a:moveTo>
                <a:lnTo>
                  <a:pt x="36" y="162"/>
                </a:lnTo>
                <a:cubicBezTo>
                  <a:pt x="18" y="162"/>
                  <a:pt x="9" y="153"/>
                  <a:pt x="9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44"/>
                  <a:pt x="45" y="153"/>
                  <a:pt x="36" y="1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40">
            <a:extLst>
              <a:ext uri="{FF2B5EF4-FFF2-40B4-BE49-F238E27FC236}">
                <a16:creationId xmlns:a16="http://schemas.microsoft.com/office/drawing/2014/main" id="{8063DD6E-8257-8F4A-86E2-096BBF354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9706" y="8918126"/>
            <a:ext cx="166928" cy="54139"/>
          </a:xfrm>
          <a:custGeom>
            <a:avLst/>
            <a:gdLst>
              <a:gd name="T0" fmla="*/ 27 w 163"/>
              <a:gd name="T1" fmla="*/ 54 h 55"/>
              <a:gd name="T2" fmla="*/ 27 w 163"/>
              <a:gd name="T3" fmla="*/ 54 h 55"/>
              <a:gd name="T4" fmla="*/ 0 w 163"/>
              <a:gd name="T5" fmla="*/ 36 h 55"/>
              <a:gd name="T6" fmla="*/ 18 w 163"/>
              <a:gd name="T7" fmla="*/ 9 h 55"/>
              <a:gd name="T8" fmla="*/ 135 w 163"/>
              <a:gd name="T9" fmla="*/ 0 h 55"/>
              <a:gd name="T10" fmla="*/ 162 w 163"/>
              <a:gd name="T11" fmla="*/ 18 h 55"/>
              <a:gd name="T12" fmla="*/ 144 w 163"/>
              <a:gd name="T13" fmla="*/ 45 h 55"/>
              <a:gd name="T14" fmla="*/ 27 w 163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9" y="45"/>
                  <a:pt x="0" y="36"/>
                </a:cubicBezTo>
                <a:cubicBezTo>
                  <a:pt x="0" y="18"/>
                  <a:pt x="9" y="9"/>
                  <a:pt x="18" y="9"/>
                </a:cubicBezTo>
                <a:cubicBezTo>
                  <a:pt x="135" y="0"/>
                  <a:pt x="135" y="0"/>
                  <a:pt x="135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27"/>
                  <a:pt x="153" y="36"/>
                  <a:pt x="144" y="45"/>
                </a:cubicBezTo>
                <a:cubicBezTo>
                  <a:pt x="27" y="54"/>
                  <a:pt x="27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41">
            <a:extLst>
              <a:ext uri="{FF2B5EF4-FFF2-40B4-BE49-F238E27FC236}">
                <a16:creationId xmlns:a16="http://schemas.microsoft.com/office/drawing/2014/main" id="{D6202C27-0782-184C-98E0-9AEF65077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689" y="6477353"/>
            <a:ext cx="387997" cy="1376037"/>
          </a:xfrm>
          <a:custGeom>
            <a:avLst/>
            <a:gdLst>
              <a:gd name="T0" fmla="*/ 344 w 381"/>
              <a:gd name="T1" fmla="*/ 1346 h 1347"/>
              <a:gd name="T2" fmla="*/ 344 w 381"/>
              <a:gd name="T3" fmla="*/ 1346 h 1347"/>
              <a:gd name="T4" fmla="*/ 28 w 381"/>
              <a:gd name="T5" fmla="*/ 1346 h 1347"/>
              <a:gd name="T6" fmla="*/ 0 w 381"/>
              <a:gd name="T7" fmla="*/ 1310 h 1347"/>
              <a:gd name="T8" fmla="*/ 0 w 381"/>
              <a:gd name="T9" fmla="*/ 27 h 1347"/>
              <a:gd name="T10" fmla="*/ 28 w 381"/>
              <a:gd name="T11" fmla="*/ 0 h 1347"/>
              <a:gd name="T12" fmla="*/ 344 w 381"/>
              <a:gd name="T13" fmla="*/ 0 h 1347"/>
              <a:gd name="T14" fmla="*/ 380 w 381"/>
              <a:gd name="T15" fmla="*/ 27 h 1347"/>
              <a:gd name="T16" fmla="*/ 380 w 381"/>
              <a:gd name="T17" fmla="*/ 1310 h 1347"/>
              <a:gd name="T18" fmla="*/ 344 w 381"/>
              <a:gd name="T19" fmla="*/ 1346 h 1347"/>
              <a:gd name="T20" fmla="*/ 64 w 381"/>
              <a:gd name="T21" fmla="*/ 1283 h 1347"/>
              <a:gd name="T22" fmla="*/ 64 w 381"/>
              <a:gd name="T23" fmla="*/ 1283 h 1347"/>
              <a:gd name="T24" fmla="*/ 317 w 381"/>
              <a:gd name="T25" fmla="*/ 1283 h 1347"/>
              <a:gd name="T26" fmla="*/ 317 w 381"/>
              <a:gd name="T27" fmla="*/ 55 h 1347"/>
              <a:gd name="T28" fmla="*/ 64 w 381"/>
              <a:gd name="T29" fmla="*/ 55 h 1347"/>
              <a:gd name="T30" fmla="*/ 64 w 381"/>
              <a:gd name="T31" fmla="*/ 1283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1" h="1347">
                <a:moveTo>
                  <a:pt x="344" y="1346"/>
                </a:moveTo>
                <a:lnTo>
                  <a:pt x="344" y="1346"/>
                </a:lnTo>
                <a:cubicBezTo>
                  <a:pt x="28" y="1346"/>
                  <a:pt x="28" y="1346"/>
                  <a:pt x="28" y="1346"/>
                </a:cubicBezTo>
                <a:cubicBezTo>
                  <a:pt x="9" y="1346"/>
                  <a:pt x="0" y="1328"/>
                  <a:pt x="0" y="131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2" y="0"/>
                  <a:pt x="380" y="9"/>
                  <a:pt x="380" y="27"/>
                </a:cubicBezTo>
                <a:cubicBezTo>
                  <a:pt x="380" y="1310"/>
                  <a:pt x="380" y="1310"/>
                  <a:pt x="380" y="1310"/>
                </a:cubicBezTo>
                <a:cubicBezTo>
                  <a:pt x="380" y="1328"/>
                  <a:pt x="362" y="1346"/>
                  <a:pt x="344" y="1346"/>
                </a:cubicBezTo>
                <a:close/>
                <a:moveTo>
                  <a:pt x="64" y="1283"/>
                </a:moveTo>
                <a:lnTo>
                  <a:pt x="64" y="1283"/>
                </a:lnTo>
                <a:cubicBezTo>
                  <a:pt x="317" y="1283"/>
                  <a:pt x="317" y="1283"/>
                  <a:pt x="317" y="1283"/>
                </a:cubicBezTo>
                <a:cubicBezTo>
                  <a:pt x="317" y="55"/>
                  <a:pt x="317" y="55"/>
                  <a:pt x="317" y="55"/>
                </a:cubicBezTo>
                <a:cubicBezTo>
                  <a:pt x="64" y="55"/>
                  <a:pt x="64" y="55"/>
                  <a:pt x="64" y="55"/>
                </a:cubicBezTo>
                <a:lnTo>
                  <a:pt x="64" y="12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42">
            <a:extLst>
              <a:ext uri="{FF2B5EF4-FFF2-40B4-BE49-F238E27FC236}">
                <a16:creationId xmlns:a16="http://schemas.microsoft.com/office/drawing/2014/main" id="{25E3FEF3-E527-6E40-8055-45C20F86A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98" y="6644284"/>
            <a:ext cx="221069" cy="221067"/>
          </a:xfrm>
          <a:custGeom>
            <a:avLst/>
            <a:gdLst>
              <a:gd name="T0" fmla="*/ 108 w 218"/>
              <a:gd name="T1" fmla="*/ 217 h 218"/>
              <a:gd name="T2" fmla="*/ 108 w 218"/>
              <a:gd name="T3" fmla="*/ 217 h 218"/>
              <a:gd name="T4" fmla="*/ 0 w 218"/>
              <a:gd name="T5" fmla="*/ 109 h 218"/>
              <a:gd name="T6" fmla="*/ 108 w 218"/>
              <a:gd name="T7" fmla="*/ 0 h 218"/>
              <a:gd name="T8" fmla="*/ 217 w 218"/>
              <a:gd name="T9" fmla="*/ 109 h 218"/>
              <a:gd name="T10" fmla="*/ 108 w 218"/>
              <a:gd name="T11" fmla="*/ 217 h 218"/>
              <a:gd name="T12" fmla="*/ 108 w 218"/>
              <a:gd name="T13" fmla="*/ 54 h 218"/>
              <a:gd name="T14" fmla="*/ 108 w 218"/>
              <a:gd name="T15" fmla="*/ 54 h 218"/>
              <a:gd name="T16" fmla="*/ 54 w 218"/>
              <a:gd name="T17" fmla="*/ 109 h 218"/>
              <a:gd name="T18" fmla="*/ 108 w 218"/>
              <a:gd name="T19" fmla="*/ 154 h 218"/>
              <a:gd name="T20" fmla="*/ 154 w 218"/>
              <a:gd name="T21" fmla="*/ 109 h 218"/>
              <a:gd name="T22" fmla="*/ 108 w 218"/>
              <a:gd name="T23" fmla="*/ 5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" h="218">
                <a:moveTo>
                  <a:pt x="108" y="217"/>
                </a:moveTo>
                <a:lnTo>
                  <a:pt x="108" y="217"/>
                </a:lnTo>
                <a:cubicBezTo>
                  <a:pt x="45" y="217"/>
                  <a:pt x="0" y="163"/>
                  <a:pt x="0" y="109"/>
                </a:cubicBezTo>
                <a:cubicBezTo>
                  <a:pt x="0" y="45"/>
                  <a:pt x="45" y="0"/>
                  <a:pt x="108" y="0"/>
                </a:cubicBezTo>
                <a:cubicBezTo>
                  <a:pt x="172" y="0"/>
                  <a:pt x="217" y="45"/>
                  <a:pt x="217" y="109"/>
                </a:cubicBezTo>
                <a:cubicBezTo>
                  <a:pt x="217" y="163"/>
                  <a:pt x="172" y="217"/>
                  <a:pt x="108" y="217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54" y="81"/>
                  <a:pt x="54" y="109"/>
                </a:cubicBezTo>
                <a:cubicBezTo>
                  <a:pt x="54" y="136"/>
                  <a:pt x="81" y="154"/>
                  <a:pt x="108" y="154"/>
                </a:cubicBezTo>
                <a:cubicBezTo>
                  <a:pt x="135" y="154"/>
                  <a:pt x="154" y="136"/>
                  <a:pt x="154" y="109"/>
                </a:cubicBezTo>
                <a:cubicBezTo>
                  <a:pt x="154" y="81"/>
                  <a:pt x="135" y="54"/>
                  <a:pt x="108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43">
            <a:extLst>
              <a:ext uri="{FF2B5EF4-FFF2-40B4-BE49-F238E27FC236}">
                <a16:creationId xmlns:a16="http://schemas.microsoft.com/office/drawing/2014/main" id="{7AD15825-0FEE-D244-89BE-B02B68BA3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434" y="6946559"/>
            <a:ext cx="203020" cy="816600"/>
          </a:xfrm>
          <a:custGeom>
            <a:avLst/>
            <a:gdLst>
              <a:gd name="T0" fmla="*/ 163 w 200"/>
              <a:gd name="T1" fmla="*/ 796 h 797"/>
              <a:gd name="T2" fmla="*/ 163 w 200"/>
              <a:gd name="T3" fmla="*/ 796 h 797"/>
              <a:gd name="T4" fmla="*/ 27 w 200"/>
              <a:gd name="T5" fmla="*/ 796 h 797"/>
              <a:gd name="T6" fmla="*/ 0 w 200"/>
              <a:gd name="T7" fmla="*/ 760 h 797"/>
              <a:gd name="T8" fmla="*/ 0 w 200"/>
              <a:gd name="T9" fmla="*/ 36 h 797"/>
              <a:gd name="T10" fmla="*/ 27 w 200"/>
              <a:gd name="T11" fmla="*/ 0 h 797"/>
              <a:gd name="T12" fmla="*/ 163 w 200"/>
              <a:gd name="T13" fmla="*/ 0 h 797"/>
              <a:gd name="T14" fmla="*/ 199 w 200"/>
              <a:gd name="T15" fmla="*/ 36 h 797"/>
              <a:gd name="T16" fmla="*/ 199 w 200"/>
              <a:gd name="T17" fmla="*/ 760 h 797"/>
              <a:gd name="T18" fmla="*/ 163 w 200"/>
              <a:gd name="T19" fmla="*/ 796 h 797"/>
              <a:gd name="T20" fmla="*/ 63 w 200"/>
              <a:gd name="T21" fmla="*/ 732 h 797"/>
              <a:gd name="T22" fmla="*/ 63 w 200"/>
              <a:gd name="T23" fmla="*/ 732 h 797"/>
              <a:gd name="T24" fmla="*/ 135 w 200"/>
              <a:gd name="T25" fmla="*/ 732 h 797"/>
              <a:gd name="T26" fmla="*/ 135 w 200"/>
              <a:gd name="T27" fmla="*/ 64 h 797"/>
              <a:gd name="T28" fmla="*/ 63 w 200"/>
              <a:gd name="T29" fmla="*/ 64 h 797"/>
              <a:gd name="T30" fmla="*/ 63 w 200"/>
              <a:gd name="T31" fmla="*/ 732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797">
                <a:moveTo>
                  <a:pt x="163" y="796"/>
                </a:moveTo>
                <a:lnTo>
                  <a:pt x="163" y="796"/>
                </a:lnTo>
                <a:cubicBezTo>
                  <a:pt x="27" y="796"/>
                  <a:pt x="27" y="796"/>
                  <a:pt x="27" y="796"/>
                </a:cubicBezTo>
                <a:cubicBezTo>
                  <a:pt x="9" y="796"/>
                  <a:pt x="0" y="778"/>
                  <a:pt x="0" y="76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9" y="0"/>
                  <a:pt x="27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9" y="19"/>
                  <a:pt x="199" y="36"/>
                </a:cubicBezTo>
                <a:cubicBezTo>
                  <a:pt x="199" y="760"/>
                  <a:pt x="199" y="760"/>
                  <a:pt x="199" y="760"/>
                </a:cubicBezTo>
                <a:cubicBezTo>
                  <a:pt x="199" y="778"/>
                  <a:pt x="181" y="796"/>
                  <a:pt x="163" y="796"/>
                </a:cubicBezTo>
                <a:close/>
                <a:moveTo>
                  <a:pt x="63" y="732"/>
                </a:moveTo>
                <a:lnTo>
                  <a:pt x="63" y="732"/>
                </a:lnTo>
                <a:cubicBezTo>
                  <a:pt x="135" y="732"/>
                  <a:pt x="135" y="732"/>
                  <a:pt x="135" y="732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63" y="64"/>
                  <a:pt x="63" y="64"/>
                  <a:pt x="63" y="64"/>
                </a:cubicBezTo>
                <a:lnTo>
                  <a:pt x="63" y="7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44">
            <a:extLst>
              <a:ext uri="{FF2B5EF4-FFF2-40B4-BE49-F238E27FC236}">
                <a16:creationId xmlns:a16="http://schemas.microsoft.com/office/drawing/2014/main" id="{6F2F8637-83BB-2546-B640-27A454528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524" y="6477353"/>
            <a:ext cx="387997" cy="1376037"/>
          </a:xfrm>
          <a:custGeom>
            <a:avLst/>
            <a:gdLst>
              <a:gd name="T0" fmla="*/ 343 w 380"/>
              <a:gd name="T1" fmla="*/ 1346 h 1347"/>
              <a:gd name="T2" fmla="*/ 343 w 380"/>
              <a:gd name="T3" fmla="*/ 1346 h 1347"/>
              <a:gd name="T4" fmla="*/ 27 w 380"/>
              <a:gd name="T5" fmla="*/ 1346 h 1347"/>
              <a:gd name="T6" fmla="*/ 0 w 380"/>
              <a:gd name="T7" fmla="*/ 1310 h 1347"/>
              <a:gd name="T8" fmla="*/ 0 w 380"/>
              <a:gd name="T9" fmla="*/ 27 h 1347"/>
              <a:gd name="T10" fmla="*/ 27 w 380"/>
              <a:gd name="T11" fmla="*/ 0 h 1347"/>
              <a:gd name="T12" fmla="*/ 343 w 380"/>
              <a:gd name="T13" fmla="*/ 0 h 1347"/>
              <a:gd name="T14" fmla="*/ 379 w 380"/>
              <a:gd name="T15" fmla="*/ 27 h 1347"/>
              <a:gd name="T16" fmla="*/ 379 w 380"/>
              <a:gd name="T17" fmla="*/ 1310 h 1347"/>
              <a:gd name="T18" fmla="*/ 343 w 380"/>
              <a:gd name="T19" fmla="*/ 1346 h 1347"/>
              <a:gd name="T20" fmla="*/ 63 w 380"/>
              <a:gd name="T21" fmla="*/ 1283 h 1347"/>
              <a:gd name="T22" fmla="*/ 63 w 380"/>
              <a:gd name="T23" fmla="*/ 1283 h 1347"/>
              <a:gd name="T24" fmla="*/ 316 w 380"/>
              <a:gd name="T25" fmla="*/ 1283 h 1347"/>
              <a:gd name="T26" fmla="*/ 316 w 380"/>
              <a:gd name="T27" fmla="*/ 55 h 1347"/>
              <a:gd name="T28" fmla="*/ 63 w 380"/>
              <a:gd name="T29" fmla="*/ 55 h 1347"/>
              <a:gd name="T30" fmla="*/ 63 w 380"/>
              <a:gd name="T31" fmla="*/ 1283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0" h="1347">
                <a:moveTo>
                  <a:pt x="343" y="1346"/>
                </a:moveTo>
                <a:lnTo>
                  <a:pt x="343" y="1346"/>
                </a:lnTo>
                <a:cubicBezTo>
                  <a:pt x="27" y="1346"/>
                  <a:pt x="27" y="1346"/>
                  <a:pt x="27" y="1346"/>
                </a:cubicBezTo>
                <a:cubicBezTo>
                  <a:pt x="9" y="1346"/>
                  <a:pt x="0" y="1328"/>
                  <a:pt x="0" y="131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61" y="0"/>
                  <a:pt x="379" y="9"/>
                  <a:pt x="379" y="27"/>
                </a:cubicBezTo>
                <a:cubicBezTo>
                  <a:pt x="379" y="1310"/>
                  <a:pt x="379" y="1310"/>
                  <a:pt x="379" y="1310"/>
                </a:cubicBezTo>
                <a:cubicBezTo>
                  <a:pt x="379" y="1328"/>
                  <a:pt x="361" y="1346"/>
                  <a:pt x="343" y="1346"/>
                </a:cubicBezTo>
                <a:close/>
                <a:moveTo>
                  <a:pt x="63" y="1283"/>
                </a:moveTo>
                <a:lnTo>
                  <a:pt x="63" y="1283"/>
                </a:lnTo>
                <a:cubicBezTo>
                  <a:pt x="316" y="1283"/>
                  <a:pt x="316" y="1283"/>
                  <a:pt x="316" y="1283"/>
                </a:cubicBezTo>
                <a:cubicBezTo>
                  <a:pt x="316" y="55"/>
                  <a:pt x="316" y="55"/>
                  <a:pt x="316" y="55"/>
                </a:cubicBezTo>
                <a:cubicBezTo>
                  <a:pt x="63" y="55"/>
                  <a:pt x="63" y="55"/>
                  <a:pt x="63" y="55"/>
                </a:cubicBezTo>
                <a:lnTo>
                  <a:pt x="63" y="12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45">
            <a:extLst>
              <a:ext uri="{FF2B5EF4-FFF2-40B4-BE49-F238E27FC236}">
                <a16:creationId xmlns:a16="http://schemas.microsoft.com/office/drawing/2014/main" id="{2005438D-ED5F-B249-AA07-816470AE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732" y="6644284"/>
            <a:ext cx="221069" cy="221067"/>
          </a:xfrm>
          <a:custGeom>
            <a:avLst/>
            <a:gdLst>
              <a:gd name="T0" fmla="*/ 109 w 218"/>
              <a:gd name="T1" fmla="*/ 217 h 218"/>
              <a:gd name="T2" fmla="*/ 109 w 218"/>
              <a:gd name="T3" fmla="*/ 217 h 218"/>
              <a:gd name="T4" fmla="*/ 0 w 218"/>
              <a:gd name="T5" fmla="*/ 109 h 218"/>
              <a:gd name="T6" fmla="*/ 109 w 218"/>
              <a:gd name="T7" fmla="*/ 0 h 218"/>
              <a:gd name="T8" fmla="*/ 217 w 218"/>
              <a:gd name="T9" fmla="*/ 109 h 218"/>
              <a:gd name="T10" fmla="*/ 109 w 218"/>
              <a:gd name="T11" fmla="*/ 217 h 218"/>
              <a:gd name="T12" fmla="*/ 109 w 218"/>
              <a:gd name="T13" fmla="*/ 54 h 218"/>
              <a:gd name="T14" fmla="*/ 109 w 218"/>
              <a:gd name="T15" fmla="*/ 54 h 218"/>
              <a:gd name="T16" fmla="*/ 64 w 218"/>
              <a:gd name="T17" fmla="*/ 109 h 218"/>
              <a:gd name="T18" fmla="*/ 109 w 218"/>
              <a:gd name="T19" fmla="*/ 154 h 218"/>
              <a:gd name="T20" fmla="*/ 154 w 218"/>
              <a:gd name="T21" fmla="*/ 109 h 218"/>
              <a:gd name="T22" fmla="*/ 109 w 218"/>
              <a:gd name="T23" fmla="*/ 5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" h="218">
                <a:moveTo>
                  <a:pt x="109" y="217"/>
                </a:moveTo>
                <a:lnTo>
                  <a:pt x="109" y="217"/>
                </a:lnTo>
                <a:cubicBezTo>
                  <a:pt x="45" y="217"/>
                  <a:pt x="0" y="163"/>
                  <a:pt x="0" y="109"/>
                </a:cubicBezTo>
                <a:cubicBezTo>
                  <a:pt x="0" y="45"/>
                  <a:pt x="45" y="0"/>
                  <a:pt x="109" y="0"/>
                </a:cubicBezTo>
                <a:cubicBezTo>
                  <a:pt x="172" y="0"/>
                  <a:pt x="217" y="45"/>
                  <a:pt x="217" y="109"/>
                </a:cubicBezTo>
                <a:cubicBezTo>
                  <a:pt x="217" y="163"/>
                  <a:pt x="172" y="217"/>
                  <a:pt x="109" y="217"/>
                </a:cubicBezTo>
                <a:close/>
                <a:moveTo>
                  <a:pt x="109" y="54"/>
                </a:moveTo>
                <a:lnTo>
                  <a:pt x="109" y="54"/>
                </a:lnTo>
                <a:cubicBezTo>
                  <a:pt x="81" y="54"/>
                  <a:pt x="64" y="81"/>
                  <a:pt x="64" y="109"/>
                </a:cubicBezTo>
                <a:cubicBezTo>
                  <a:pt x="64" y="136"/>
                  <a:pt x="81" y="154"/>
                  <a:pt x="109" y="154"/>
                </a:cubicBezTo>
                <a:cubicBezTo>
                  <a:pt x="136" y="154"/>
                  <a:pt x="154" y="136"/>
                  <a:pt x="154" y="109"/>
                </a:cubicBezTo>
                <a:cubicBezTo>
                  <a:pt x="154" y="81"/>
                  <a:pt x="136" y="54"/>
                  <a:pt x="10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46">
            <a:extLst>
              <a:ext uri="{FF2B5EF4-FFF2-40B4-BE49-F238E27FC236}">
                <a16:creationId xmlns:a16="http://schemas.microsoft.com/office/drawing/2014/main" id="{03B4CA80-270E-A441-BEEC-3C24BAE7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756" y="6946559"/>
            <a:ext cx="203023" cy="816600"/>
          </a:xfrm>
          <a:custGeom>
            <a:avLst/>
            <a:gdLst>
              <a:gd name="T0" fmla="*/ 163 w 200"/>
              <a:gd name="T1" fmla="*/ 796 h 797"/>
              <a:gd name="T2" fmla="*/ 163 w 200"/>
              <a:gd name="T3" fmla="*/ 796 h 797"/>
              <a:gd name="T4" fmla="*/ 27 w 200"/>
              <a:gd name="T5" fmla="*/ 796 h 797"/>
              <a:gd name="T6" fmla="*/ 0 w 200"/>
              <a:gd name="T7" fmla="*/ 760 h 797"/>
              <a:gd name="T8" fmla="*/ 0 w 200"/>
              <a:gd name="T9" fmla="*/ 36 h 797"/>
              <a:gd name="T10" fmla="*/ 27 w 200"/>
              <a:gd name="T11" fmla="*/ 0 h 797"/>
              <a:gd name="T12" fmla="*/ 163 w 200"/>
              <a:gd name="T13" fmla="*/ 0 h 797"/>
              <a:gd name="T14" fmla="*/ 199 w 200"/>
              <a:gd name="T15" fmla="*/ 36 h 797"/>
              <a:gd name="T16" fmla="*/ 199 w 200"/>
              <a:gd name="T17" fmla="*/ 760 h 797"/>
              <a:gd name="T18" fmla="*/ 163 w 200"/>
              <a:gd name="T19" fmla="*/ 796 h 797"/>
              <a:gd name="T20" fmla="*/ 63 w 200"/>
              <a:gd name="T21" fmla="*/ 732 h 797"/>
              <a:gd name="T22" fmla="*/ 63 w 200"/>
              <a:gd name="T23" fmla="*/ 732 h 797"/>
              <a:gd name="T24" fmla="*/ 136 w 200"/>
              <a:gd name="T25" fmla="*/ 732 h 797"/>
              <a:gd name="T26" fmla="*/ 136 w 200"/>
              <a:gd name="T27" fmla="*/ 64 h 797"/>
              <a:gd name="T28" fmla="*/ 63 w 200"/>
              <a:gd name="T29" fmla="*/ 64 h 797"/>
              <a:gd name="T30" fmla="*/ 63 w 200"/>
              <a:gd name="T31" fmla="*/ 732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797">
                <a:moveTo>
                  <a:pt x="163" y="796"/>
                </a:moveTo>
                <a:lnTo>
                  <a:pt x="163" y="796"/>
                </a:lnTo>
                <a:cubicBezTo>
                  <a:pt x="27" y="796"/>
                  <a:pt x="27" y="796"/>
                  <a:pt x="27" y="796"/>
                </a:cubicBezTo>
                <a:cubicBezTo>
                  <a:pt x="9" y="796"/>
                  <a:pt x="0" y="778"/>
                  <a:pt x="0" y="76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9" y="0"/>
                  <a:pt x="27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9" y="19"/>
                  <a:pt x="199" y="36"/>
                </a:cubicBezTo>
                <a:cubicBezTo>
                  <a:pt x="199" y="760"/>
                  <a:pt x="199" y="760"/>
                  <a:pt x="199" y="760"/>
                </a:cubicBezTo>
                <a:cubicBezTo>
                  <a:pt x="199" y="778"/>
                  <a:pt x="181" y="796"/>
                  <a:pt x="163" y="796"/>
                </a:cubicBezTo>
                <a:close/>
                <a:moveTo>
                  <a:pt x="63" y="732"/>
                </a:moveTo>
                <a:lnTo>
                  <a:pt x="63" y="732"/>
                </a:lnTo>
                <a:cubicBezTo>
                  <a:pt x="136" y="732"/>
                  <a:pt x="136" y="732"/>
                  <a:pt x="136" y="732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63" y="64"/>
                  <a:pt x="63" y="64"/>
                  <a:pt x="63" y="64"/>
                </a:cubicBezTo>
                <a:lnTo>
                  <a:pt x="63" y="7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47">
            <a:extLst>
              <a:ext uri="{FF2B5EF4-FFF2-40B4-BE49-F238E27FC236}">
                <a16:creationId xmlns:a16="http://schemas.microsoft.com/office/drawing/2014/main" id="{1338C2A0-A1D3-624E-A4CF-6E7ABFDA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405" y="6427727"/>
            <a:ext cx="780507" cy="1425663"/>
          </a:xfrm>
          <a:custGeom>
            <a:avLst/>
            <a:gdLst>
              <a:gd name="T0" fmla="*/ 425 w 761"/>
              <a:gd name="T1" fmla="*/ 1391 h 1392"/>
              <a:gd name="T2" fmla="*/ 425 w 761"/>
              <a:gd name="T3" fmla="*/ 1391 h 1392"/>
              <a:gd name="T4" fmla="*/ 389 w 761"/>
              <a:gd name="T5" fmla="*/ 1364 h 1392"/>
              <a:gd name="T6" fmla="*/ 0 w 761"/>
              <a:gd name="T7" fmla="*/ 145 h 1392"/>
              <a:gd name="T8" fmla="*/ 9 w 761"/>
              <a:gd name="T9" fmla="*/ 118 h 1392"/>
              <a:gd name="T10" fmla="*/ 27 w 761"/>
              <a:gd name="T11" fmla="*/ 100 h 1392"/>
              <a:gd name="T12" fmla="*/ 326 w 761"/>
              <a:gd name="T13" fmla="*/ 9 h 1392"/>
              <a:gd name="T14" fmla="*/ 362 w 761"/>
              <a:gd name="T15" fmla="*/ 27 h 1392"/>
              <a:gd name="T16" fmla="*/ 751 w 761"/>
              <a:gd name="T17" fmla="*/ 1247 h 1392"/>
              <a:gd name="T18" fmla="*/ 751 w 761"/>
              <a:gd name="T19" fmla="*/ 1274 h 1392"/>
              <a:gd name="T20" fmla="*/ 732 w 761"/>
              <a:gd name="T21" fmla="*/ 1292 h 1392"/>
              <a:gd name="T22" fmla="*/ 434 w 761"/>
              <a:gd name="T23" fmla="*/ 1382 h 1392"/>
              <a:gd name="T24" fmla="*/ 425 w 761"/>
              <a:gd name="T25" fmla="*/ 1391 h 1392"/>
              <a:gd name="T26" fmla="*/ 73 w 761"/>
              <a:gd name="T27" fmla="*/ 154 h 1392"/>
              <a:gd name="T28" fmla="*/ 73 w 761"/>
              <a:gd name="T29" fmla="*/ 154 h 1392"/>
              <a:gd name="T30" fmla="*/ 443 w 761"/>
              <a:gd name="T31" fmla="*/ 1319 h 1392"/>
              <a:gd name="T32" fmla="*/ 687 w 761"/>
              <a:gd name="T33" fmla="*/ 1237 h 1392"/>
              <a:gd name="T34" fmla="*/ 317 w 761"/>
              <a:gd name="T35" fmla="*/ 72 h 1392"/>
              <a:gd name="T36" fmla="*/ 73 w 761"/>
              <a:gd name="T37" fmla="*/ 154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1" h="1392">
                <a:moveTo>
                  <a:pt x="425" y="1391"/>
                </a:moveTo>
                <a:lnTo>
                  <a:pt x="425" y="1391"/>
                </a:lnTo>
                <a:cubicBezTo>
                  <a:pt x="407" y="1391"/>
                  <a:pt x="398" y="1382"/>
                  <a:pt x="389" y="1364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6"/>
                  <a:pt x="0" y="127"/>
                  <a:pt x="9" y="118"/>
                </a:cubicBezTo>
                <a:cubicBezTo>
                  <a:pt x="9" y="109"/>
                  <a:pt x="19" y="109"/>
                  <a:pt x="27" y="100"/>
                </a:cubicBezTo>
                <a:cubicBezTo>
                  <a:pt x="326" y="9"/>
                  <a:pt x="326" y="9"/>
                  <a:pt x="326" y="9"/>
                </a:cubicBezTo>
                <a:cubicBezTo>
                  <a:pt x="344" y="0"/>
                  <a:pt x="362" y="9"/>
                  <a:pt x="362" y="27"/>
                </a:cubicBezTo>
                <a:cubicBezTo>
                  <a:pt x="751" y="1247"/>
                  <a:pt x="751" y="1247"/>
                  <a:pt x="751" y="1247"/>
                </a:cubicBezTo>
                <a:cubicBezTo>
                  <a:pt x="760" y="1256"/>
                  <a:pt x="760" y="1265"/>
                  <a:pt x="751" y="1274"/>
                </a:cubicBezTo>
                <a:cubicBezTo>
                  <a:pt x="751" y="1283"/>
                  <a:pt x="742" y="1283"/>
                  <a:pt x="732" y="1292"/>
                </a:cubicBezTo>
                <a:cubicBezTo>
                  <a:pt x="434" y="1382"/>
                  <a:pt x="434" y="1382"/>
                  <a:pt x="434" y="1382"/>
                </a:cubicBezTo>
                <a:cubicBezTo>
                  <a:pt x="425" y="1382"/>
                  <a:pt x="425" y="1391"/>
                  <a:pt x="425" y="1391"/>
                </a:cubicBezTo>
                <a:close/>
                <a:moveTo>
                  <a:pt x="73" y="154"/>
                </a:moveTo>
                <a:lnTo>
                  <a:pt x="73" y="154"/>
                </a:lnTo>
                <a:cubicBezTo>
                  <a:pt x="443" y="1319"/>
                  <a:pt x="443" y="1319"/>
                  <a:pt x="443" y="1319"/>
                </a:cubicBezTo>
                <a:cubicBezTo>
                  <a:pt x="687" y="1237"/>
                  <a:pt x="687" y="1237"/>
                  <a:pt x="687" y="1237"/>
                </a:cubicBezTo>
                <a:cubicBezTo>
                  <a:pt x="317" y="72"/>
                  <a:pt x="317" y="72"/>
                  <a:pt x="317" y="72"/>
                </a:cubicBezTo>
                <a:lnTo>
                  <a:pt x="73" y="1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48">
            <a:extLst>
              <a:ext uri="{FF2B5EF4-FFF2-40B4-BE49-F238E27FC236}">
                <a16:creationId xmlns:a16="http://schemas.microsoft.com/office/drawing/2014/main" id="{6A98C1EB-35EE-144A-BB53-96C105112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3752" y="6626237"/>
            <a:ext cx="243626" cy="243626"/>
          </a:xfrm>
          <a:custGeom>
            <a:avLst/>
            <a:gdLst>
              <a:gd name="T0" fmla="*/ 126 w 236"/>
              <a:gd name="T1" fmla="*/ 235 h 236"/>
              <a:gd name="T2" fmla="*/ 126 w 236"/>
              <a:gd name="T3" fmla="*/ 235 h 236"/>
              <a:gd name="T4" fmla="*/ 72 w 236"/>
              <a:gd name="T5" fmla="*/ 226 h 236"/>
              <a:gd name="T6" fmla="*/ 18 w 236"/>
              <a:gd name="T7" fmla="*/ 163 h 236"/>
              <a:gd name="T8" fmla="*/ 90 w 236"/>
              <a:gd name="T9" fmla="*/ 18 h 236"/>
              <a:gd name="T10" fmla="*/ 226 w 236"/>
              <a:gd name="T11" fmla="*/ 90 h 236"/>
              <a:gd name="T12" fmla="*/ 226 w 236"/>
              <a:gd name="T13" fmla="*/ 90 h 236"/>
              <a:gd name="T14" fmla="*/ 217 w 236"/>
              <a:gd name="T15" fmla="*/ 172 h 236"/>
              <a:gd name="T16" fmla="*/ 154 w 236"/>
              <a:gd name="T17" fmla="*/ 226 h 236"/>
              <a:gd name="T18" fmla="*/ 126 w 236"/>
              <a:gd name="T19" fmla="*/ 235 h 236"/>
              <a:gd name="T20" fmla="*/ 126 w 236"/>
              <a:gd name="T21" fmla="*/ 81 h 236"/>
              <a:gd name="T22" fmla="*/ 126 w 236"/>
              <a:gd name="T23" fmla="*/ 81 h 236"/>
              <a:gd name="T24" fmla="*/ 108 w 236"/>
              <a:gd name="T25" fmla="*/ 81 h 236"/>
              <a:gd name="T26" fmla="*/ 72 w 236"/>
              <a:gd name="T27" fmla="*/ 135 h 236"/>
              <a:gd name="T28" fmla="*/ 99 w 236"/>
              <a:gd name="T29" fmla="*/ 172 h 236"/>
              <a:gd name="T30" fmla="*/ 136 w 236"/>
              <a:gd name="T31" fmla="*/ 172 h 236"/>
              <a:gd name="T32" fmla="*/ 163 w 236"/>
              <a:gd name="T33" fmla="*/ 144 h 236"/>
              <a:gd name="T34" fmla="*/ 172 w 236"/>
              <a:gd name="T35" fmla="*/ 108 h 236"/>
              <a:gd name="T36" fmla="*/ 172 w 236"/>
              <a:gd name="T37" fmla="*/ 108 h 236"/>
              <a:gd name="T38" fmla="*/ 126 w 236"/>
              <a:gd name="T39" fmla="*/ 8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6" h="236">
                <a:moveTo>
                  <a:pt x="126" y="235"/>
                </a:moveTo>
                <a:lnTo>
                  <a:pt x="126" y="235"/>
                </a:lnTo>
                <a:cubicBezTo>
                  <a:pt x="108" y="235"/>
                  <a:pt x="90" y="235"/>
                  <a:pt x="72" y="226"/>
                </a:cubicBezTo>
                <a:cubicBezTo>
                  <a:pt x="45" y="208"/>
                  <a:pt x="27" y="190"/>
                  <a:pt x="18" y="163"/>
                </a:cubicBezTo>
                <a:cubicBezTo>
                  <a:pt x="0" y="99"/>
                  <a:pt x="27" y="36"/>
                  <a:pt x="90" y="18"/>
                </a:cubicBezTo>
                <a:cubicBezTo>
                  <a:pt x="145" y="0"/>
                  <a:pt x="208" y="36"/>
                  <a:pt x="226" y="90"/>
                </a:cubicBezTo>
                <a:lnTo>
                  <a:pt x="226" y="90"/>
                </a:lnTo>
                <a:cubicBezTo>
                  <a:pt x="235" y="118"/>
                  <a:pt x="235" y="154"/>
                  <a:pt x="217" y="172"/>
                </a:cubicBezTo>
                <a:cubicBezTo>
                  <a:pt x="208" y="199"/>
                  <a:pt x="181" y="226"/>
                  <a:pt x="154" y="226"/>
                </a:cubicBezTo>
                <a:cubicBezTo>
                  <a:pt x="145" y="235"/>
                  <a:pt x="136" y="235"/>
                  <a:pt x="126" y="235"/>
                </a:cubicBezTo>
                <a:close/>
                <a:moveTo>
                  <a:pt x="126" y="81"/>
                </a:moveTo>
                <a:lnTo>
                  <a:pt x="126" y="81"/>
                </a:lnTo>
                <a:cubicBezTo>
                  <a:pt x="117" y="81"/>
                  <a:pt x="108" y="81"/>
                  <a:pt x="108" y="81"/>
                </a:cubicBezTo>
                <a:cubicBezTo>
                  <a:pt x="81" y="90"/>
                  <a:pt x="72" y="118"/>
                  <a:pt x="72" y="135"/>
                </a:cubicBezTo>
                <a:cubicBezTo>
                  <a:pt x="81" y="154"/>
                  <a:pt x="90" y="163"/>
                  <a:pt x="99" y="172"/>
                </a:cubicBezTo>
                <a:cubicBezTo>
                  <a:pt x="108" y="172"/>
                  <a:pt x="126" y="172"/>
                  <a:pt x="136" y="172"/>
                </a:cubicBezTo>
                <a:cubicBezTo>
                  <a:pt x="154" y="163"/>
                  <a:pt x="163" y="163"/>
                  <a:pt x="163" y="144"/>
                </a:cubicBezTo>
                <a:cubicBezTo>
                  <a:pt x="172" y="135"/>
                  <a:pt x="172" y="127"/>
                  <a:pt x="172" y="108"/>
                </a:cubicBezTo>
                <a:lnTo>
                  <a:pt x="172" y="108"/>
                </a:lnTo>
                <a:cubicBezTo>
                  <a:pt x="163" y="90"/>
                  <a:pt x="145" y="81"/>
                  <a:pt x="126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49">
            <a:extLst>
              <a:ext uri="{FF2B5EF4-FFF2-40B4-BE49-F238E27FC236}">
                <a16:creationId xmlns:a16="http://schemas.microsoft.com/office/drawing/2014/main" id="{97AB6B17-BCC1-CE42-85AD-6EF1B801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497" y="6919489"/>
            <a:ext cx="428600" cy="816600"/>
          </a:xfrm>
          <a:custGeom>
            <a:avLst/>
            <a:gdLst>
              <a:gd name="T0" fmla="*/ 253 w 417"/>
              <a:gd name="T1" fmla="*/ 796 h 797"/>
              <a:gd name="T2" fmla="*/ 253 w 417"/>
              <a:gd name="T3" fmla="*/ 796 h 797"/>
              <a:gd name="T4" fmla="*/ 226 w 417"/>
              <a:gd name="T5" fmla="*/ 778 h 797"/>
              <a:gd name="T6" fmla="*/ 9 w 417"/>
              <a:gd name="T7" fmla="*/ 82 h 797"/>
              <a:gd name="T8" fmla="*/ 9 w 417"/>
              <a:gd name="T9" fmla="*/ 63 h 797"/>
              <a:gd name="T10" fmla="*/ 27 w 417"/>
              <a:gd name="T11" fmla="*/ 46 h 797"/>
              <a:gd name="T12" fmla="*/ 154 w 417"/>
              <a:gd name="T13" fmla="*/ 0 h 797"/>
              <a:gd name="T14" fmla="*/ 199 w 417"/>
              <a:gd name="T15" fmla="*/ 27 h 797"/>
              <a:gd name="T16" fmla="*/ 416 w 417"/>
              <a:gd name="T17" fmla="*/ 714 h 797"/>
              <a:gd name="T18" fmla="*/ 416 w 417"/>
              <a:gd name="T19" fmla="*/ 741 h 797"/>
              <a:gd name="T20" fmla="*/ 398 w 417"/>
              <a:gd name="T21" fmla="*/ 759 h 797"/>
              <a:gd name="T22" fmla="*/ 263 w 417"/>
              <a:gd name="T23" fmla="*/ 796 h 797"/>
              <a:gd name="T24" fmla="*/ 253 w 417"/>
              <a:gd name="T25" fmla="*/ 796 h 797"/>
              <a:gd name="T26" fmla="*/ 73 w 417"/>
              <a:gd name="T27" fmla="*/ 91 h 797"/>
              <a:gd name="T28" fmla="*/ 73 w 417"/>
              <a:gd name="T29" fmla="*/ 91 h 797"/>
              <a:gd name="T30" fmla="*/ 281 w 417"/>
              <a:gd name="T31" fmla="*/ 733 h 797"/>
              <a:gd name="T32" fmla="*/ 344 w 417"/>
              <a:gd name="T33" fmla="*/ 705 h 797"/>
              <a:gd name="T34" fmla="*/ 145 w 417"/>
              <a:gd name="T35" fmla="*/ 72 h 797"/>
              <a:gd name="T36" fmla="*/ 73 w 417"/>
              <a:gd name="T37" fmla="*/ 91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7" h="797">
                <a:moveTo>
                  <a:pt x="253" y="796"/>
                </a:moveTo>
                <a:lnTo>
                  <a:pt x="253" y="796"/>
                </a:lnTo>
                <a:cubicBezTo>
                  <a:pt x="244" y="796"/>
                  <a:pt x="235" y="787"/>
                  <a:pt x="226" y="778"/>
                </a:cubicBezTo>
                <a:cubicBezTo>
                  <a:pt x="9" y="82"/>
                  <a:pt x="9" y="82"/>
                  <a:pt x="9" y="82"/>
                </a:cubicBezTo>
                <a:cubicBezTo>
                  <a:pt x="0" y="72"/>
                  <a:pt x="9" y="63"/>
                  <a:pt x="9" y="63"/>
                </a:cubicBezTo>
                <a:cubicBezTo>
                  <a:pt x="9" y="54"/>
                  <a:pt x="18" y="46"/>
                  <a:pt x="27" y="46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90" y="9"/>
                  <a:pt x="199" y="27"/>
                </a:cubicBezTo>
                <a:cubicBezTo>
                  <a:pt x="416" y="714"/>
                  <a:pt x="416" y="714"/>
                  <a:pt x="416" y="714"/>
                </a:cubicBezTo>
                <a:cubicBezTo>
                  <a:pt x="416" y="723"/>
                  <a:pt x="416" y="733"/>
                  <a:pt x="416" y="741"/>
                </a:cubicBezTo>
                <a:cubicBezTo>
                  <a:pt x="407" y="750"/>
                  <a:pt x="407" y="750"/>
                  <a:pt x="398" y="759"/>
                </a:cubicBezTo>
                <a:cubicBezTo>
                  <a:pt x="263" y="796"/>
                  <a:pt x="263" y="796"/>
                  <a:pt x="263" y="796"/>
                </a:cubicBezTo>
                <a:cubicBezTo>
                  <a:pt x="263" y="796"/>
                  <a:pt x="263" y="796"/>
                  <a:pt x="253" y="796"/>
                </a:cubicBezTo>
                <a:close/>
                <a:moveTo>
                  <a:pt x="73" y="91"/>
                </a:moveTo>
                <a:lnTo>
                  <a:pt x="73" y="91"/>
                </a:lnTo>
                <a:cubicBezTo>
                  <a:pt x="281" y="733"/>
                  <a:pt x="281" y="733"/>
                  <a:pt x="281" y="733"/>
                </a:cubicBezTo>
                <a:cubicBezTo>
                  <a:pt x="344" y="705"/>
                  <a:pt x="344" y="705"/>
                  <a:pt x="344" y="705"/>
                </a:cubicBezTo>
                <a:cubicBezTo>
                  <a:pt x="145" y="72"/>
                  <a:pt x="145" y="72"/>
                  <a:pt x="145" y="72"/>
                </a:cubicBezTo>
                <a:lnTo>
                  <a:pt x="73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50">
            <a:extLst>
              <a:ext uri="{FF2B5EF4-FFF2-40B4-BE49-F238E27FC236}">
                <a16:creationId xmlns:a16="http://schemas.microsoft.com/office/drawing/2014/main" id="{77D00EA1-C93E-8846-829C-1D615BB30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384" y="11449128"/>
            <a:ext cx="270696" cy="342881"/>
          </a:xfrm>
          <a:custGeom>
            <a:avLst/>
            <a:gdLst>
              <a:gd name="T0" fmla="*/ 243 w 263"/>
              <a:gd name="T1" fmla="*/ 334 h 335"/>
              <a:gd name="T2" fmla="*/ 243 w 263"/>
              <a:gd name="T3" fmla="*/ 334 h 335"/>
              <a:gd name="T4" fmla="*/ 72 w 263"/>
              <a:gd name="T5" fmla="*/ 262 h 335"/>
              <a:gd name="T6" fmla="*/ 0 w 263"/>
              <a:gd name="T7" fmla="*/ 90 h 335"/>
              <a:gd name="T8" fmla="*/ 17 w 263"/>
              <a:gd name="T9" fmla="*/ 18 h 335"/>
              <a:gd name="T10" fmla="*/ 36 w 263"/>
              <a:gd name="T11" fmla="*/ 9 h 335"/>
              <a:gd name="T12" fmla="*/ 45 w 263"/>
              <a:gd name="T13" fmla="*/ 27 h 335"/>
              <a:gd name="T14" fmla="*/ 36 w 263"/>
              <a:gd name="T15" fmla="*/ 90 h 335"/>
              <a:gd name="T16" fmla="*/ 90 w 263"/>
              <a:gd name="T17" fmla="*/ 244 h 335"/>
              <a:gd name="T18" fmla="*/ 243 w 263"/>
              <a:gd name="T19" fmla="*/ 307 h 335"/>
              <a:gd name="T20" fmla="*/ 262 w 263"/>
              <a:gd name="T21" fmla="*/ 316 h 335"/>
              <a:gd name="T22" fmla="*/ 243 w 263"/>
              <a:gd name="T23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" h="335">
                <a:moveTo>
                  <a:pt x="243" y="334"/>
                </a:moveTo>
                <a:lnTo>
                  <a:pt x="243" y="334"/>
                </a:lnTo>
                <a:cubicBezTo>
                  <a:pt x="180" y="334"/>
                  <a:pt x="117" y="307"/>
                  <a:pt x="72" y="262"/>
                </a:cubicBezTo>
                <a:cubicBezTo>
                  <a:pt x="26" y="217"/>
                  <a:pt x="0" y="162"/>
                  <a:pt x="0" y="90"/>
                </a:cubicBezTo>
                <a:cubicBezTo>
                  <a:pt x="0" y="63"/>
                  <a:pt x="9" y="36"/>
                  <a:pt x="17" y="18"/>
                </a:cubicBezTo>
                <a:cubicBezTo>
                  <a:pt x="17" y="9"/>
                  <a:pt x="26" y="0"/>
                  <a:pt x="36" y="9"/>
                </a:cubicBezTo>
                <a:cubicBezTo>
                  <a:pt x="45" y="9"/>
                  <a:pt x="45" y="18"/>
                  <a:pt x="45" y="27"/>
                </a:cubicBezTo>
                <a:cubicBezTo>
                  <a:pt x="36" y="45"/>
                  <a:pt x="36" y="72"/>
                  <a:pt x="36" y="90"/>
                </a:cubicBezTo>
                <a:cubicBezTo>
                  <a:pt x="36" y="153"/>
                  <a:pt x="54" y="208"/>
                  <a:pt x="90" y="244"/>
                </a:cubicBezTo>
                <a:cubicBezTo>
                  <a:pt x="135" y="280"/>
                  <a:pt x="189" y="307"/>
                  <a:pt x="243" y="307"/>
                </a:cubicBezTo>
                <a:cubicBezTo>
                  <a:pt x="253" y="307"/>
                  <a:pt x="262" y="316"/>
                  <a:pt x="262" y="316"/>
                </a:cubicBezTo>
                <a:cubicBezTo>
                  <a:pt x="262" y="325"/>
                  <a:pt x="253" y="334"/>
                  <a:pt x="243" y="3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51">
            <a:extLst>
              <a:ext uri="{FF2B5EF4-FFF2-40B4-BE49-F238E27FC236}">
                <a16:creationId xmlns:a16="http://schemas.microsoft.com/office/drawing/2014/main" id="{DE61730E-D098-5946-A1B2-A50769B83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825" y="11304757"/>
            <a:ext cx="324835" cy="261672"/>
          </a:xfrm>
          <a:custGeom>
            <a:avLst/>
            <a:gdLst>
              <a:gd name="T0" fmla="*/ 299 w 318"/>
              <a:gd name="T1" fmla="*/ 253 h 254"/>
              <a:gd name="T2" fmla="*/ 299 w 318"/>
              <a:gd name="T3" fmla="*/ 253 h 254"/>
              <a:gd name="T4" fmla="*/ 280 w 318"/>
              <a:gd name="T5" fmla="*/ 235 h 254"/>
              <a:gd name="T6" fmla="*/ 226 w 318"/>
              <a:gd name="T7" fmla="*/ 90 h 254"/>
              <a:gd name="T8" fmla="*/ 72 w 318"/>
              <a:gd name="T9" fmla="*/ 27 h 254"/>
              <a:gd name="T10" fmla="*/ 27 w 318"/>
              <a:gd name="T11" fmla="*/ 36 h 254"/>
              <a:gd name="T12" fmla="*/ 9 w 318"/>
              <a:gd name="T13" fmla="*/ 27 h 254"/>
              <a:gd name="T14" fmla="*/ 18 w 318"/>
              <a:gd name="T15" fmla="*/ 9 h 254"/>
              <a:gd name="T16" fmla="*/ 72 w 318"/>
              <a:gd name="T17" fmla="*/ 0 h 254"/>
              <a:gd name="T18" fmla="*/ 244 w 318"/>
              <a:gd name="T19" fmla="*/ 72 h 254"/>
              <a:gd name="T20" fmla="*/ 317 w 318"/>
              <a:gd name="T21" fmla="*/ 235 h 254"/>
              <a:gd name="T22" fmla="*/ 299 w 318"/>
              <a:gd name="T23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254">
                <a:moveTo>
                  <a:pt x="299" y="253"/>
                </a:moveTo>
                <a:lnTo>
                  <a:pt x="299" y="253"/>
                </a:lnTo>
                <a:cubicBezTo>
                  <a:pt x="289" y="253"/>
                  <a:pt x="280" y="244"/>
                  <a:pt x="280" y="235"/>
                </a:cubicBezTo>
                <a:cubicBezTo>
                  <a:pt x="280" y="181"/>
                  <a:pt x="262" y="126"/>
                  <a:pt x="226" y="90"/>
                </a:cubicBezTo>
                <a:cubicBezTo>
                  <a:pt x="181" y="54"/>
                  <a:pt x="127" y="27"/>
                  <a:pt x="72" y="27"/>
                </a:cubicBezTo>
                <a:cubicBezTo>
                  <a:pt x="54" y="27"/>
                  <a:pt x="36" y="27"/>
                  <a:pt x="27" y="36"/>
                </a:cubicBezTo>
                <a:cubicBezTo>
                  <a:pt x="18" y="36"/>
                  <a:pt x="9" y="27"/>
                  <a:pt x="9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36" y="0"/>
                  <a:pt x="54" y="0"/>
                  <a:pt x="72" y="0"/>
                </a:cubicBezTo>
                <a:cubicBezTo>
                  <a:pt x="136" y="0"/>
                  <a:pt x="199" y="27"/>
                  <a:pt x="244" y="72"/>
                </a:cubicBezTo>
                <a:cubicBezTo>
                  <a:pt x="289" y="117"/>
                  <a:pt x="317" y="172"/>
                  <a:pt x="317" y="235"/>
                </a:cubicBezTo>
                <a:cubicBezTo>
                  <a:pt x="317" y="244"/>
                  <a:pt x="308" y="253"/>
                  <a:pt x="299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52">
            <a:extLst>
              <a:ext uri="{FF2B5EF4-FFF2-40B4-BE49-F238E27FC236}">
                <a16:creationId xmlns:a16="http://schemas.microsoft.com/office/drawing/2014/main" id="{C574644D-0E3D-8B48-827B-D5E6A8E92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408" y="11304757"/>
            <a:ext cx="157904" cy="157907"/>
          </a:xfrm>
          <a:custGeom>
            <a:avLst/>
            <a:gdLst>
              <a:gd name="T0" fmla="*/ 126 w 154"/>
              <a:gd name="T1" fmla="*/ 27 h 155"/>
              <a:gd name="T2" fmla="*/ 126 w 154"/>
              <a:gd name="T3" fmla="*/ 27 h 155"/>
              <a:gd name="T4" fmla="*/ 72 w 154"/>
              <a:gd name="T5" fmla="*/ 0 h 155"/>
              <a:gd name="T6" fmla="*/ 27 w 154"/>
              <a:gd name="T7" fmla="*/ 27 h 155"/>
              <a:gd name="T8" fmla="*/ 0 w 154"/>
              <a:gd name="T9" fmla="*/ 81 h 155"/>
              <a:gd name="T10" fmla="*/ 27 w 154"/>
              <a:gd name="T11" fmla="*/ 126 h 155"/>
              <a:gd name="T12" fmla="*/ 72 w 154"/>
              <a:gd name="T13" fmla="*/ 154 h 155"/>
              <a:gd name="T14" fmla="*/ 126 w 154"/>
              <a:gd name="T15" fmla="*/ 126 h 155"/>
              <a:gd name="T16" fmla="*/ 153 w 154"/>
              <a:gd name="T17" fmla="*/ 81 h 155"/>
              <a:gd name="T18" fmla="*/ 126 w 154"/>
              <a:gd name="T19" fmla="*/ 27 h 155"/>
              <a:gd name="T20" fmla="*/ 72 w 154"/>
              <a:gd name="T21" fmla="*/ 145 h 155"/>
              <a:gd name="T22" fmla="*/ 72 w 154"/>
              <a:gd name="T23" fmla="*/ 145 h 155"/>
              <a:gd name="T24" fmla="*/ 8 w 154"/>
              <a:gd name="T25" fmla="*/ 81 h 155"/>
              <a:gd name="T26" fmla="*/ 72 w 154"/>
              <a:gd name="T27" fmla="*/ 9 h 155"/>
              <a:gd name="T28" fmla="*/ 144 w 154"/>
              <a:gd name="T29" fmla="*/ 81 h 155"/>
              <a:gd name="T30" fmla="*/ 72 w 154"/>
              <a:gd name="T31" fmla="*/ 14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55">
                <a:moveTo>
                  <a:pt x="126" y="27"/>
                </a:moveTo>
                <a:lnTo>
                  <a:pt x="126" y="27"/>
                </a:lnTo>
                <a:cubicBezTo>
                  <a:pt x="117" y="9"/>
                  <a:pt x="99" y="0"/>
                  <a:pt x="72" y="0"/>
                </a:cubicBezTo>
                <a:cubicBezTo>
                  <a:pt x="54" y="0"/>
                  <a:pt x="36" y="9"/>
                  <a:pt x="27" y="27"/>
                </a:cubicBezTo>
                <a:cubicBezTo>
                  <a:pt x="8" y="36"/>
                  <a:pt x="0" y="54"/>
                  <a:pt x="0" y="81"/>
                </a:cubicBezTo>
                <a:cubicBezTo>
                  <a:pt x="0" y="99"/>
                  <a:pt x="8" y="117"/>
                  <a:pt x="27" y="126"/>
                </a:cubicBezTo>
                <a:cubicBezTo>
                  <a:pt x="36" y="145"/>
                  <a:pt x="54" y="154"/>
                  <a:pt x="72" y="154"/>
                </a:cubicBezTo>
                <a:cubicBezTo>
                  <a:pt x="99" y="154"/>
                  <a:pt x="117" y="145"/>
                  <a:pt x="126" y="126"/>
                </a:cubicBezTo>
                <a:cubicBezTo>
                  <a:pt x="144" y="117"/>
                  <a:pt x="153" y="99"/>
                  <a:pt x="153" y="81"/>
                </a:cubicBezTo>
                <a:cubicBezTo>
                  <a:pt x="153" y="54"/>
                  <a:pt x="144" y="36"/>
                  <a:pt x="126" y="27"/>
                </a:cubicBezTo>
                <a:close/>
                <a:moveTo>
                  <a:pt x="72" y="145"/>
                </a:moveTo>
                <a:lnTo>
                  <a:pt x="72" y="145"/>
                </a:lnTo>
                <a:cubicBezTo>
                  <a:pt x="36" y="145"/>
                  <a:pt x="8" y="117"/>
                  <a:pt x="8" y="81"/>
                </a:cubicBezTo>
                <a:cubicBezTo>
                  <a:pt x="8" y="45"/>
                  <a:pt x="36" y="9"/>
                  <a:pt x="72" y="9"/>
                </a:cubicBezTo>
                <a:cubicBezTo>
                  <a:pt x="108" y="9"/>
                  <a:pt x="144" y="45"/>
                  <a:pt x="144" y="81"/>
                </a:cubicBezTo>
                <a:cubicBezTo>
                  <a:pt x="144" y="117"/>
                  <a:pt x="108" y="145"/>
                  <a:pt x="72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53">
            <a:extLst>
              <a:ext uri="{FF2B5EF4-FFF2-40B4-BE49-F238E27FC236}">
                <a16:creationId xmlns:a16="http://schemas.microsoft.com/office/drawing/2014/main" id="{678E78ED-2C08-984A-9251-9BB1E21C8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941" y="11322804"/>
            <a:ext cx="121814" cy="121814"/>
          </a:xfrm>
          <a:custGeom>
            <a:avLst/>
            <a:gdLst>
              <a:gd name="T0" fmla="*/ 55 w 119"/>
              <a:gd name="T1" fmla="*/ 0 h 119"/>
              <a:gd name="T2" fmla="*/ 55 w 119"/>
              <a:gd name="T3" fmla="*/ 0 h 119"/>
              <a:gd name="T4" fmla="*/ 0 w 119"/>
              <a:gd name="T5" fmla="*/ 63 h 119"/>
              <a:gd name="T6" fmla="*/ 55 w 119"/>
              <a:gd name="T7" fmla="*/ 118 h 119"/>
              <a:gd name="T8" fmla="*/ 118 w 119"/>
              <a:gd name="T9" fmla="*/ 63 h 119"/>
              <a:gd name="T10" fmla="*/ 55 w 119"/>
              <a:gd name="T11" fmla="*/ 0 h 119"/>
              <a:gd name="T12" fmla="*/ 55 w 119"/>
              <a:gd name="T13" fmla="*/ 108 h 119"/>
              <a:gd name="T14" fmla="*/ 55 w 119"/>
              <a:gd name="T15" fmla="*/ 108 h 119"/>
              <a:gd name="T16" fmla="*/ 10 w 119"/>
              <a:gd name="T17" fmla="*/ 63 h 119"/>
              <a:gd name="T18" fmla="*/ 55 w 119"/>
              <a:gd name="T19" fmla="*/ 9 h 119"/>
              <a:gd name="T20" fmla="*/ 109 w 119"/>
              <a:gd name="T21" fmla="*/ 63 h 119"/>
              <a:gd name="T22" fmla="*/ 55 w 119"/>
              <a:gd name="T23" fmla="*/ 10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9">
                <a:moveTo>
                  <a:pt x="55" y="0"/>
                </a:moveTo>
                <a:lnTo>
                  <a:pt x="55" y="0"/>
                </a:lnTo>
                <a:cubicBezTo>
                  <a:pt x="28" y="0"/>
                  <a:pt x="0" y="27"/>
                  <a:pt x="0" y="63"/>
                </a:cubicBezTo>
                <a:cubicBezTo>
                  <a:pt x="0" y="90"/>
                  <a:pt x="28" y="118"/>
                  <a:pt x="55" y="118"/>
                </a:cubicBezTo>
                <a:cubicBezTo>
                  <a:pt x="91" y="118"/>
                  <a:pt x="118" y="90"/>
                  <a:pt x="118" y="63"/>
                </a:cubicBezTo>
                <a:cubicBezTo>
                  <a:pt x="118" y="27"/>
                  <a:pt x="91" y="0"/>
                  <a:pt x="55" y="0"/>
                </a:cubicBezTo>
                <a:close/>
                <a:moveTo>
                  <a:pt x="55" y="108"/>
                </a:moveTo>
                <a:lnTo>
                  <a:pt x="55" y="108"/>
                </a:lnTo>
                <a:cubicBezTo>
                  <a:pt x="28" y="108"/>
                  <a:pt x="10" y="90"/>
                  <a:pt x="10" y="63"/>
                </a:cubicBezTo>
                <a:cubicBezTo>
                  <a:pt x="10" y="36"/>
                  <a:pt x="28" y="9"/>
                  <a:pt x="55" y="9"/>
                </a:cubicBezTo>
                <a:cubicBezTo>
                  <a:pt x="82" y="9"/>
                  <a:pt x="109" y="36"/>
                  <a:pt x="109" y="63"/>
                </a:cubicBezTo>
                <a:cubicBezTo>
                  <a:pt x="109" y="90"/>
                  <a:pt x="82" y="108"/>
                  <a:pt x="55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54">
            <a:extLst>
              <a:ext uri="{FF2B5EF4-FFF2-40B4-BE49-F238E27FC236}">
                <a16:creationId xmlns:a16="http://schemas.microsoft.com/office/drawing/2014/main" id="{0AE36090-4115-F441-A265-CADEE28E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9524" y="11349873"/>
            <a:ext cx="54139" cy="67675"/>
          </a:xfrm>
          <a:custGeom>
            <a:avLst/>
            <a:gdLst>
              <a:gd name="T0" fmla="*/ 54 w 55"/>
              <a:gd name="T1" fmla="*/ 0 h 64"/>
              <a:gd name="T2" fmla="*/ 54 w 55"/>
              <a:gd name="T3" fmla="*/ 0 h 64"/>
              <a:gd name="T4" fmla="*/ 45 w 55"/>
              <a:gd name="T5" fmla="*/ 0 h 64"/>
              <a:gd name="T6" fmla="*/ 9 w 55"/>
              <a:gd name="T7" fmla="*/ 18 h 64"/>
              <a:gd name="T8" fmla="*/ 0 w 55"/>
              <a:gd name="T9" fmla="*/ 18 h 64"/>
              <a:gd name="T10" fmla="*/ 0 w 55"/>
              <a:gd name="T11" fmla="*/ 27 h 64"/>
              <a:gd name="T12" fmla="*/ 0 w 55"/>
              <a:gd name="T13" fmla="*/ 27 h 64"/>
              <a:gd name="T14" fmla="*/ 9 w 55"/>
              <a:gd name="T15" fmla="*/ 27 h 64"/>
              <a:gd name="T16" fmla="*/ 9 w 55"/>
              <a:gd name="T17" fmla="*/ 36 h 64"/>
              <a:gd name="T18" fmla="*/ 9 w 55"/>
              <a:gd name="T19" fmla="*/ 36 h 64"/>
              <a:gd name="T20" fmla="*/ 0 w 55"/>
              <a:gd name="T21" fmla="*/ 36 h 64"/>
              <a:gd name="T22" fmla="*/ 0 w 55"/>
              <a:gd name="T23" fmla="*/ 36 h 64"/>
              <a:gd name="T24" fmla="*/ 0 w 55"/>
              <a:gd name="T25" fmla="*/ 45 h 64"/>
              <a:gd name="T26" fmla="*/ 9 w 55"/>
              <a:gd name="T27" fmla="*/ 45 h 64"/>
              <a:gd name="T28" fmla="*/ 45 w 55"/>
              <a:gd name="T29" fmla="*/ 63 h 64"/>
              <a:gd name="T30" fmla="*/ 54 w 55"/>
              <a:gd name="T31" fmla="*/ 63 h 64"/>
              <a:gd name="T32" fmla="*/ 54 w 55"/>
              <a:gd name="T33" fmla="*/ 63 h 64"/>
              <a:gd name="T34" fmla="*/ 54 w 55"/>
              <a:gd name="T35" fmla="*/ 54 h 64"/>
              <a:gd name="T36" fmla="*/ 45 w 55"/>
              <a:gd name="T37" fmla="*/ 54 h 64"/>
              <a:gd name="T38" fmla="*/ 18 w 55"/>
              <a:gd name="T39" fmla="*/ 45 h 64"/>
              <a:gd name="T40" fmla="*/ 27 w 55"/>
              <a:gd name="T41" fmla="*/ 45 h 64"/>
              <a:gd name="T42" fmla="*/ 36 w 55"/>
              <a:gd name="T43" fmla="*/ 36 h 64"/>
              <a:gd name="T44" fmla="*/ 27 w 55"/>
              <a:gd name="T45" fmla="*/ 36 h 64"/>
              <a:gd name="T46" fmla="*/ 18 w 55"/>
              <a:gd name="T47" fmla="*/ 36 h 64"/>
              <a:gd name="T48" fmla="*/ 18 w 55"/>
              <a:gd name="T49" fmla="*/ 36 h 64"/>
              <a:gd name="T50" fmla="*/ 18 w 55"/>
              <a:gd name="T51" fmla="*/ 27 h 64"/>
              <a:gd name="T52" fmla="*/ 27 w 55"/>
              <a:gd name="T53" fmla="*/ 27 h 64"/>
              <a:gd name="T54" fmla="*/ 36 w 55"/>
              <a:gd name="T55" fmla="*/ 27 h 64"/>
              <a:gd name="T56" fmla="*/ 27 w 55"/>
              <a:gd name="T57" fmla="*/ 18 h 64"/>
              <a:gd name="T58" fmla="*/ 18 w 55"/>
              <a:gd name="T59" fmla="*/ 18 h 64"/>
              <a:gd name="T60" fmla="*/ 45 w 55"/>
              <a:gd name="T61" fmla="*/ 9 h 64"/>
              <a:gd name="T62" fmla="*/ 54 w 55"/>
              <a:gd name="T63" fmla="*/ 9 h 64"/>
              <a:gd name="T64" fmla="*/ 54 w 55"/>
              <a:gd name="T65" fmla="*/ 9 h 64"/>
              <a:gd name="T66" fmla="*/ 54 w 55"/>
              <a:gd name="T6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5" h="64">
                <a:moveTo>
                  <a:pt x="54" y="0"/>
                </a:moveTo>
                <a:lnTo>
                  <a:pt x="54" y="0"/>
                </a:lnTo>
                <a:lnTo>
                  <a:pt x="45" y="0"/>
                </a:lnTo>
                <a:cubicBezTo>
                  <a:pt x="27" y="0"/>
                  <a:pt x="18" y="9"/>
                  <a:pt x="9" y="18"/>
                </a:cubicBezTo>
                <a:cubicBezTo>
                  <a:pt x="0" y="18"/>
                  <a:pt x="0" y="18"/>
                  <a:pt x="0" y="18"/>
                </a:cubicBezTo>
                <a:lnTo>
                  <a:pt x="0" y="27"/>
                </a:lnTo>
                <a:lnTo>
                  <a:pt x="0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36"/>
                </a:cubicBezTo>
                <a:lnTo>
                  <a:pt x="9" y="36"/>
                </a:lnTo>
                <a:cubicBezTo>
                  <a:pt x="0" y="36"/>
                  <a:pt x="0" y="36"/>
                  <a:pt x="0" y="36"/>
                </a:cubicBezTo>
                <a:lnTo>
                  <a:pt x="0" y="36"/>
                </a:lnTo>
                <a:cubicBezTo>
                  <a:pt x="0" y="45"/>
                  <a:pt x="0" y="45"/>
                  <a:pt x="0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18" y="54"/>
                  <a:pt x="27" y="63"/>
                  <a:pt x="45" y="63"/>
                </a:cubicBezTo>
                <a:lnTo>
                  <a:pt x="54" y="63"/>
                </a:lnTo>
                <a:lnTo>
                  <a:pt x="54" y="63"/>
                </a:lnTo>
                <a:cubicBezTo>
                  <a:pt x="54" y="54"/>
                  <a:pt x="54" y="54"/>
                  <a:pt x="54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36" y="54"/>
                  <a:pt x="27" y="54"/>
                  <a:pt x="18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36" y="45"/>
                  <a:pt x="36" y="45"/>
                  <a:pt x="36" y="36"/>
                </a:cubicBezTo>
                <a:cubicBezTo>
                  <a:pt x="36" y="36"/>
                  <a:pt x="36" y="36"/>
                  <a:pt x="27" y="36"/>
                </a:cubicBezTo>
                <a:cubicBezTo>
                  <a:pt x="18" y="36"/>
                  <a:pt x="18" y="36"/>
                  <a:pt x="18" y="36"/>
                </a:cubicBezTo>
                <a:lnTo>
                  <a:pt x="18" y="36"/>
                </a:lnTo>
                <a:cubicBezTo>
                  <a:pt x="18" y="27"/>
                  <a:pt x="18" y="27"/>
                  <a:pt x="18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18"/>
                  <a:pt x="27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27" y="9"/>
                  <a:pt x="36" y="9"/>
                  <a:pt x="45" y="9"/>
                </a:cubicBezTo>
                <a:cubicBezTo>
                  <a:pt x="45" y="9"/>
                  <a:pt x="45" y="9"/>
                  <a:pt x="54" y="9"/>
                </a:cubicBezTo>
                <a:lnTo>
                  <a:pt x="54" y="9"/>
                </a:ln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355">
            <a:extLst>
              <a:ext uri="{FF2B5EF4-FFF2-40B4-BE49-F238E27FC236}">
                <a16:creationId xmlns:a16="http://schemas.microsoft.com/office/drawing/2014/main" id="{50DDE8FB-41EE-644E-881E-BFF38910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90" y="11579966"/>
            <a:ext cx="230093" cy="230090"/>
          </a:xfrm>
          <a:custGeom>
            <a:avLst/>
            <a:gdLst>
              <a:gd name="T0" fmla="*/ 117 w 227"/>
              <a:gd name="T1" fmla="*/ 226 h 227"/>
              <a:gd name="T2" fmla="*/ 117 w 227"/>
              <a:gd name="T3" fmla="*/ 226 h 227"/>
              <a:gd name="T4" fmla="*/ 36 w 227"/>
              <a:gd name="T5" fmla="*/ 190 h 227"/>
              <a:gd name="T6" fmla="*/ 0 w 227"/>
              <a:gd name="T7" fmla="*/ 108 h 227"/>
              <a:gd name="T8" fmla="*/ 36 w 227"/>
              <a:gd name="T9" fmla="*/ 27 h 227"/>
              <a:gd name="T10" fmla="*/ 117 w 227"/>
              <a:gd name="T11" fmla="*/ 0 h 227"/>
              <a:gd name="T12" fmla="*/ 189 w 227"/>
              <a:gd name="T13" fmla="*/ 27 h 227"/>
              <a:gd name="T14" fmla="*/ 226 w 227"/>
              <a:gd name="T15" fmla="*/ 108 h 227"/>
              <a:gd name="T16" fmla="*/ 189 w 227"/>
              <a:gd name="T17" fmla="*/ 190 h 227"/>
              <a:gd name="T18" fmla="*/ 117 w 227"/>
              <a:gd name="T19" fmla="*/ 226 h 227"/>
              <a:gd name="T20" fmla="*/ 117 w 227"/>
              <a:gd name="T21" fmla="*/ 9 h 227"/>
              <a:gd name="T22" fmla="*/ 117 w 227"/>
              <a:gd name="T23" fmla="*/ 9 h 227"/>
              <a:gd name="T24" fmla="*/ 18 w 227"/>
              <a:gd name="T25" fmla="*/ 108 h 227"/>
              <a:gd name="T26" fmla="*/ 117 w 227"/>
              <a:gd name="T27" fmla="*/ 208 h 227"/>
              <a:gd name="T28" fmla="*/ 217 w 227"/>
              <a:gd name="T29" fmla="*/ 108 h 227"/>
              <a:gd name="T30" fmla="*/ 117 w 227"/>
              <a:gd name="T31" fmla="*/ 9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27">
                <a:moveTo>
                  <a:pt x="117" y="226"/>
                </a:moveTo>
                <a:lnTo>
                  <a:pt x="117" y="226"/>
                </a:lnTo>
                <a:cubicBezTo>
                  <a:pt x="81" y="226"/>
                  <a:pt x="54" y="208"/>
                  <a:pt x="36" y="190"/>
                </a:cubicBezTo>
                <a:cubicBezTo>
                  <a:pt x="9" y="172"/>
                  <a:pt x="0" y="136"/>
                  <a:pt x="0" y="108"/>
                </a:cubicBezTo>
                <a:cubicBezTo>
                  <a:pt x="0" y="82"/>
                  <a:pt x="9" y="54"/>
                  <a:pt x="36" y="27"/>
                </a:cubicBezTo>
                <a:cubicBezTo>
                  <a:pt x="54" y="9"/>
                  <a:pt x="81" y="0"/>
                  <a:pt x="117" y="0"/>
                </a:cubicBezTo>
                <a:cubicBezTo>
                  <a:pt x="144" y="0"/>
                  <a:pt x="171" y="9"/>
                  <a:pt x="189" y="27"/>
                </a:cubicBezTo>
                <a:cubicBezTo>
                  <a:pt x="217" y="54"/>
                  <a:pt x="226" y="82"/>
                  <a:pt x="226" y="108"/>
                </a:cubicBezTo>
                <a:cubicBezTo>
                  <a:pt x="226" y="136"/>
                  <a:pt x="217" y="172"/>
                  <a:pt x="189" y="190"/>
                </a:cubicBezTo>
                <a:cubicBezTo>
                  <a:pt x="171" y="208"/>
                  <a:pt x="144" y="226"/>
                  <a:pt x="117" y="226"/>
                </a:cubicBezTo>
                <a:close/>
                <a:moveTo>
                  <a:pt x="117" y="9"/>
                </a:moveTo>
                <a:lnTo>
                  <a:pt x="117" y="9"/>
                </a:lnTo>
                <a:cubicBezTo>
                  <a:pt x="63" y="9"/>
                  <a:pt x="18" y="54"/>
                  <a:pt x="18" y="108"/>
                </a:cubicBezTo>
                <a:cubicBezTo>
                  <a:pt x="18" y="163"/>
                  <a:pt x="63" y="208"/>
                  <a:pt x="117" y="208"/>
                </a:cubicBezTo>
                <a:cubicBezTo>
                  <a:pt x="171" y="208"/>
                  <a:pt x="217" y="163"/>
                  <a:pt x="217" y="108"/>
                </a:cubicBezTo>
                <a:cubicBezTo>
                  <a:pt x="217" y="54"/>
                  <a:pt x="171" y="9"/>
                  <a:pt x="11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356">
            <a:extLst>
              <a:ext uri="{FF2B5EF4-FFF2-40B4-BE49-F238E27FC236}">
                <a16:creationId xmlns:a16="http://schemas.microsoft.com/office/drawing/2014/main" id="{CC512B3C-0CF4-6B4F-BCE3-EFE378D77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60" y="11598012"/>
            <a:ext cx="175954" cy="184974"/>
          </a:xfrm>
          <a:custGeom>
            <a:avLst/>
            <a:gdLst>
              <a:gd name="T0" fmla="*/ 90 w 173"/>
              <a:gd name="T1" fmla="*/ 181 h 182"/>
              <a:gd name="T2" fmla="*/ 90 w 173"/>
              <a:gd name="T3" fmla="*/ 181 h 182"/>
              <a:gd name="T4" fmla="*/ 0 w 173"/>
              <a:gd name="T5" fmla="*/ 90 h 182"/>
              <a:gd name="T6" fmla="*/ 90 w 173"/>
              <a:gd name="T7" fmla="*/ 0 h 182"/>
              <a:gd name="T8" fmla="*/ 172 w 173"/>
              <a:gd name="T9" fmla="*/ 90 h 182"/>
              <a:gd name="T10" fmla="*/ 90 w 173"/>
              <a:gd name="T11" fmla="*/ 181 h 182"/>
              <a:gd name="T12" fmla="*/ 90 w 173"/>
              <a:gd name="T13" fmla="*/ 18 h 182"/>
              <a:gd name="T14" fmla="*/ 90 w 173"/>
              <a:gd name="T15" fmla="*/ 18 h 182"/>
              <a:gd name="T16" fmla="*/ 18 w 173"/>
              <a:gd name="T17" fmla="*/ 90 h 182"/>
              <a:gd name="T18" fmla="*/ 90 w 173"/>
              <a:gd name="T19" fmla="*/ 163 h 182"/>
              <a:gd name="T20" fmla="*/ 162 w 173"/>
              <a:gd name="T21" fmla="*/ 90 h 182"/>
              <a:gd name="T22" fmla="*/ 90 w 173"/>
              <a:gd name="T23" fmla="*/ 1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82">
                <a:moveTo>
                  <a:pt x="90" y="181"/>
                </a:moveTo>
                <a:lnTo>
                  <a:pt x="90" y="181"/>
                </a:lnTo>
                <a:cubicBezTo>
                  <a:pt x="36" y="181"/>
                  <a:pt x="0" y="136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135" y="0"/>
                  <a:pt x="172" y="45"/>
                  <a:pt x="172" y="90"/>
                </a:cubicBezTo>
                <a:cubicBezTo>
                  <a:pt x="172" y="136"/>
                  <a:pt x="135" y="181"/>
                  <a:pt x="90" y="181"/>
                </a:cubicBezTo>
                <a:close/>
                <a:moveTo>
                  <a:pt x="90" y="18"/>
                </a:moveTo>
                <a:lnTo>
                  <a:pt x="90" y="18"/>
                </a:lnTo>
                <a:cubicBezTo>
                  <a:pt x="45" y="18"/>
                  <a:pt x="18" y="54"/>
                  <a:pt x="18" y="90"/>
                </a:cubicBezTo>
                <a:cubicBezTo>
                  <a:pt x="18" y="127"/>
                  <a:pt x="45" y="163"/>
                  <a:pt x="90" y="163"/>
                </a:cubicBezTo>
                <a:cubicBezTo>
                  <a:pt x="126" y="163"/>
                  <a:pt x="162" y="127"/>
                  <a:pt x="162" y="90"/>
                </a:cubicBezTo>
                <a:cubicBezTo>
                  <a:pt x="162" y="54"/>
                  <a:pt x="126" y="18"/>
                  <a:pt x="90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357">
            <a:extLst>
              <a:ext uri="{FF2B5EF4-FFF2-40B4-BE49-F238E27FC236}">
                <a16:creationId xmlns:a16="http://schemas.microsoft.com/office/drawing/2014/main" id="{A1C53C63-AD46-CE40-BF66-48E3E2297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2776" y="11634105"/>
            <a:ext cx="85722" cy="112788"/>
          </a:xfrm>
          <a:custGeom>
            <a:avLst/>
            <a:gdLst>
              <a:gd name="T0" fmla="*/ 81 w 82"/>
              <a:gd name="T1" fmla="*/ 18 h 110"/>
              <a:gd name="T2" fmla="*/ 81 w 82"/>
              <a:gd name="T3" fmla="*/ 18 h 110"/>
              <a:gd name="T4" fmla="*/ 81 w 82"/>
              <a:gd name="T5" fmla="*/ 9 h 110"/>
              <a:gd name="T6" fmla="*/ 72 w 82"/>
              <a:gd name="T7" fmla="*/ 9 h 110"/>
              <a:gd name="T8" fmla="*/ 45 w 82"/>
              <a:gd name="T9" fmla="*/ 37 h 110"/>
              <a:gd name="T10" fmla="*/ 9 w 82"/>
              <a:gd name="T11" fmla="*/ 9 h 110"/>
              <a:gd name="T12" fmla="*/ 0 w 82"/>
              <a:gd name="T13" fmla="*/ 9 h 110"/>
              <a:gd name="T14" fmla="*/ 0 w 82"/>
              <a:gd name="T15" fmla="*/ 18 h 110"/>
              <a:gd name="T16" fmla="*/ 36 w 82"/>
              <a:gd name="T17" fmla="*/ 45 h 110"/>
              <a:gd name="T18" fmla="*/ 36 w 82"/>
              <a:gd name="T19" fmla="*/ 54 h 110"/>
              <a:gd name="T20" fmla="*/ 27 w 82"/>
              <a:gd name="T21" fmla="*/ 54 h 110"/>
              <a:gd name="T22" fmla="*/ 18 w 82"/>
              <a:gd name="T23" fmla="*/ 64 h 110"/>
              <a:gd name="T24" fmla="*/ 27 w 82"/>
              <a:gd name="T25" fmla="*/ 73 h 110"/>
              <a:gd name="T26" fmla="*/ 36 w 82"/>
              <a:gd name="T27" fmla="*/ 73 h 110"/>
              <a:gd name="T28" fmla="*/ 36 w 82"/>
              <a:gd name="T29" fmla="*/ 73 h 110"/>
              <a:gd name="T30" fmla="*/ 27 w 82"/>
              <a:gd name="T31" fmla="*/ 73 h 110"/>
              <a:gd name="T32" fmla="*/ 18 w 82"/>
              <a:gd name="T33" fmla="*/ 82 h 110"/>
              <a:gd name="T34" fmla="*/ 27 w 82"/>
              <a:gd name="T35" fmla="*/ 91 h 110"/>
              <a:gd name="T36" fmla="*/ 36 w 82"/>
              <a:gd name="T37" fmla="*/ 91 h 110"/>
              <a:gd name="T38" fmla="*/ 36 w 82"/>
              <a:gd name="T39" fmla="*/ 100 h 110"/>
              <a:gd name="T40" fmla="*/ 45 w 82"/>
              <a:gd name="T41" fmla="*/ 109 h 110"/>
              <a:gd name="T42" fmla="*/ 45 w 82"/>
              <a:gd name="T43" fmla="*/ 109 h 110"/>
              <a:gd name="T44" fmla="*/ 45 w 82"/>
              <a:gd name="T45" fmla="*/ 100 h 110"/>
              <a:gd name="T46" fmla="*/ 45 w 82"/>
              <a:gd name="T47" fmla="*/ 91 h 110"/>
              <a:gd name="T48" fmla="*/ 63 w 82"/>
              <a:gd name="T49" fmla="*/ 91 h 110"/>
              <a:gd name="T50" fmla="*/ 63 w 82"/>
              <a:gd name="T51" fmla="*/ 82 h 110"/>
              <a:gd name="T52" fmla="*/ 63 w 82"/>
              <a:gd name="T53" fmla="*/ 73 h 110"/>
              <a:gd name="T54" fmla="*/ 45 w 82"/>
              <a:gd name="T55" fmla="*/ 73 h 110"/>
              <a:gd name="T56" fmla="*/ 45 w 82"/>
              <a:gd name="T57" fmla="*/ 73 h 110"/>
              <a:gd name="T58" fmla="*/ 63 w 82"/>
              <a:gd name="T59" fmla="*/ 73 h 110"/>
              <a:gd name="T60" fmla="*/ 63 w 82"/>
              <a:gd name="T61" fmla="*/ 64 h 110"/>
              <a:gd name="T62" fmla="*/ 63 w 82"/>
              <a:gd name="T63" fmla="*/ 54 h 110"/>
              <a:gd name="T64" fmla="*/ 45 w 82"/>
              <a:gd name="T65" fmla="*/ 54 h 110"/>
              <a:gd name="T66" fmla="*/ 45 w 82"/>
              <a:gd name="T67" fmla="*/ 45 h 110"/>
              <a:gd name="T68" fmla="*/ 81 w 82"/>
              <a:gd name="T69" fmla="*/ 18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2" h="110">
                <a:moveTo>
                  <a:pt x="81" y="18"/>
                </a:moveTo>
                <a:lnTo>
                  <a:pt x="81" y="18"/>
                </a:ln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72" y="0"/>
                  <a:pt x="72" y="9"/>
                </a:cubicBezTo>
                <a:cubicBezTo>
                  <a:pt x="45" y="37"/>
                  <a:pt x="45" y="37"/>
                  <a:pt x="45" y="37"/>
                </a:cubicBezTo>
                <a:cubicBezTo>
                  <a:pt x="9" y="9"/>
                  <a:pt x="9" y="9"/>
                  <a:pt x="9" y="9"/>
                </a:cubicBezTo>
                <a:cubicBezTo>
                  <a:pt x="9" y="0"/>
                  <a:pt x="0" y="0"/>
                  <a:pt x="0" y="9"/>
                </a:cubicBezTo>
                <a:cubicBezTo>
                  <a:pt x="0" y="9"/>
                  <a:pt x="0" y="9"/>
                  <a:pt x="0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36" y="54"/>
                  <a:pt x="36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18" y="64"/>
                  <a:pt x="18" y="64"/>
                </a:cubicBezTo>
                <a:cubicBezTo>
                  <a:pt x="18" y="64"/>
                  <a:pt x="18" y="73"/>
                  <a:pt x="27" y="73"/>
                </a:cubicBezTo>
                <a:cubicBezTo>
                  <a:pt x="36" y="73"/>
                  <a:pt x="36" y="73"/>
                  <a:pt x="36" y="73"/>
                </a:cubicBezTo>
                <a:lnTo>
                  <a:pt x="36" y="73"/>
                </a:lnTo>
                <a:cubicBezTo>
                  <a:pt x="27" y="73"/>
                  <a:pt x="27" y="73"/>
                  <a:pt x="27" y="73"/>
                </a:cubicBezTo>
                <a:cubicBezTo>
                  <a:pt x="18" y="73"/>
                  <a:pt x="18" y="82"/>
                  <a:pt x="18" y="82"/>
                </a:cubicBezTo>
                <a:cubicBezTo>
                  <a:pt x="18" y="82"/>
                  <a:pt x="18" y="91"/>
                  <a:pt x="27" y="91"/>
                </a:cubicBezTo>
                <a:cubicBezTo>
                  <a:pt x="36" y="91"/>
                  <a:pt x="36" y="91"/>
                  <a:pt x="36" y="91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36" y="100"/>
                  <a:pt x="36" y="109"/>
                  <a:pt x="45" y="109"/>
                </a:cubicBezTo>
                <a:lnTo>
                  <a:pt x="45" y="109"/>
                </a:lnTo>
                <a:lnTo>
                  <a:pt x="45" y="100"/>
                </a:lnTo>
                <a:cubicBezTo>
                  <a:pt x="45" y="91"/>
                  <a:pt x="45" y="91"/>
                  <a:pt x="45" y="91"/>
                </a:cubicBezTo>
                <a:cubicBezTo>
                  <a:pt x="63" y="91"/>
                  <a:pt x="63" y="91"/>
                  <a:pt x="63" y="91"/>
                </a:cubicBezTo>
                <a:lnTo>
                  <a:pt x="63" y="82"/>
                </a:lnTo>
                <a:lnTo>
                  <a:pt x="63" y="73"/>
                </a:lnTo>
                <a:cubicBezTo>
                  <a:pt x="45" y="73"/>
                  <a:pt x="45" y="73"/>
                  <a:pt x="45" y="73"/>
                </a:cubicBezTo>
                <a:lnTo>
                  <a:pt x="45" y="73"/>
                </a:lnTo>
                <a:cubicBezTo>
                  <a:pt x="63" y="73"/>
                  <a:pt x="63" y="73"/>
                  <a:pt x="63" y="73"/>
                </a:cubicBezTo>
                <a:lnTo>
                  <a:pt x="63" y="64"/>
                </a:lnTo>
                <a:lnTo>
                  <a:pt x="63" y="54"/>
                </a:lnTo>
                <a:cubicBezTo>
                  <a:pt x="45" y="54"/>
                  <a:pt x="45" y="54"/>
                  <a:pt x="45" y="54"/>
                </a:cubicBezTo>
                <a:cubicBezTo>
                  <a:pt x="45" y="45"/>
                  <a:pt x="45" y="45"/>
                  <a:pt x="45" y="45"/>
                </a:cubicBezTo>
                <a:lnTo>
                  <a:pt x="81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CD0BCB-F669-2943-9B35-F32CAB12905C}"/>
              </a:ext>
            </a:extLst>
          </p:cNvPr>
          <p:cNvGrpSpPr/>
          <p:nvPr/>
        </p:nvGrpSpPr>
        <p:grpSpPr>
          <a:xfrm>
            <a:off x="13597910" y="4159239"/>
            <a:ext cx="3676939" cy="1477328"/>
            <a:chOff x="11670046" y="2080847"/>
            <a:chExt cx="3676939" cy="147732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C8DC796F-A3AC-4243-AC15-02AC42605B92}"/>
                </a:ext>
              </a:extLst>
            </p:cNvPr>
            <p:cNvSpPr txBox="1"/>
            <p:nvPr/>
          </p:nvSpPr>
          <p:spPr>
            <a:xfrm>
              <a:off x="11670047" y="20808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864D994-148C-3B4C-8A1B-F4D2F1F1B359}"/>
                </a:ext>
              </a:extLst>
            </p:cNvPr>
            <p:cNvSpPr/>
            <p:nvPr/>
          </p:nvSpPr>
          <p:spPr>
            <a:xfrm>
              <a:off x="11670046" y="2727178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5C78151-4714-0E48-A147-CE82E8496610}"/>
              </a:ext>
            </a:extLst>
          </p:cNvPr>
          <p:cNvGrpSpPr/>
          <p:nvPr/>
        </p:nvGrpSpPr>
        <p:grpSpPr>
          <a:xfrm>
            <a:off x="12639988" y="6401894"/>
            <a:ext cx="3676939" cy="1477328"/>
            <a:chOff x="11670046" y="2080847"/>
            <a:chExt cx="3676939" cy="147732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74D5E5DC-80BB-0443-A54C-A6731EB5EFA0}"/>
                </a:ext>
              </a:extLst>
            </p:cNvPr>
            <p:cNvSpPr txBox="1"/>
            <p:nvPr/>
          </p:nvSpPr>
          <p:spPr>
            <a:xfrm>
              <a:off x="11670047" y="20808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C4BA51-C6BB-6E40-8822-01765449B21D}"/>
                </a:ext>
              </a:extLst>
            </p:cNvPr>
            <p:cNvSpPr/>
            <p:nvPr/>
          </p:nvSpPr>
          <p:spPr>
            <a:xfrm>
              <a:off x="11670046" y="2727178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297390-661E-404C-BE92-FE73CFAC9D59}"/>
              </a:ext>
            </a:extLst>
          </p:cNvPr>
          <p:cNvGrpSpPr/>
          <p:nvPr/>
        </p:nvGrpSpPr>
        <p:grpSpPr>
          <a:xfrm>
            <a:off x="11682043" y="8579037"/>
            <a:ext cx="3676939" cy="1477328"/>
            <a:chOff x="11670046" y="2080847"/>
            <a:chExt cx="3676939" cy="1477328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1C859962-B51E-E24A-9E3E-E49119564268}"/>
                </a:ext>
              </a:extLst>
            </p:cNvPr>
            <p:cNvSpPr txBox="1"/>
            <p:nvPr/>
          </p:nvSpPr>
          <p:spPr>
            <a:xfrm>
              <a:off x="11670047" y="20808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3700E1-C151-CD41-ABBF-105EBE69D069}"/>
                </a:ext>
              </a:extLst>
            </p:cNvPr>
            <p:cNvSpPr/>
            <p:nvPr/>
          </p:nvSpPr>
          <p:spPr>
            <a:xfrm>
              <a:off x="11670046" y="2727178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F129419-B6E7-5C40-8235-8575C266233B}"/>
              </a:ext>
            </a:extLst>
          </p:cNvPr>
          <p:cNvGrpSpPr/>
          <p:nvPr/>
        </p:nvGrpSpPr>
        <p:grpSpPr>
          <a:xfrm>
            <a:off x="11007126" y="10777952"/>
            <a:ext cx="3676939" cy="1477328"/>
            <a:chOff x="11670046" y="2080847"/>
            <a:chExt cx="3676939" cy="1477328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3EDF9FF7-318B-8144-8FCB-6E16EC7128F7}"/>
                </a:ext>
              </a:extLst>
            </p:cNvPr>
            <p:cNvSpPr txBox="1"/>
            <p:nvPr/>
          </p:nvSpPr>
          <p:spPr>
            <a:xfrm>
              <a:off x="11670047" y="208084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CA2299-A473-7346-8205-2D6ED607CE40}"/>
                </a:ext>
              </a:extLst>
            </p:cNvPr>
            <p:cNvSpPr/>
            <p:nvPr/>
          </p:nvSpPr>
          <p:spPr>
            <a:xfrm>
              <a:off x="11670046" y="2727178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9015F41B-7E7B-1F44-98CB-4733E8AE87F0}"/>
              </a:ext>
            </a:extLst>
          </p:cNvPr>
          <p:cNvGrpSpPr/>
          <p:nvPr/>
        </p:nvGrpSpPr>
        <p:grpSpPr>
          <a:xfrm>
            <a:off x="2668308" y="567609"/>
            <a:ext cx="19041035" cy="2561450"/>
            <a:chOff x="2668308" y="861425"/>
            <a:chExt cx="19041035" cy="2561450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F7EFCE0A-C31F-AC4C-AE7C-A70F9A1CBB90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34B98219-4CA6-BA43-81FA-7AC59F9CC9E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167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00">
      <a:dk1>
        <a:srgbClr val="989998"/>
      </a:dk1>
      <a:lt1>
        <a:srgbClr val="FFFFFF"/>
      </a:lt1>
      <a:dk2>
        <a:srgbClr val="363E48"/>
      </a:dk2>
      <a:lt2>
        <a:srgbClr val="FDFFFE"/>
      </a:lt2>
      <a:accent1>
        <a:srgbClr val="92E685"/>
      </a:accent1>
      <a:accent2>
        <a:srgbClr val="AEF2EC"/>
      </a:accent2>
      <a:accent3>
        <a:srgbClr val="9EBCDD"/>
      </a:accent3>
      <a:accent4>
        <a:srgbClr val="8376D0"/>
      </a:accent4>
      <a:accent5>
        <a:srgbClr val="685A6F"/>
      </a:accent5>
      <a:accent6>
        <a:srgbClr val="A7A7A7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90677</TotalTime>
  <Words>555</Words>
  <Application>Microsoft Macintosh PowerPoint</Application>
  <PresentationFormat>Personalizado</PresentationFormat>
  <Paragraphs>99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15875</cp:revision>
  <dcterms:created xsi:type="dcterms:W3CDTF">2014-11-12T21:47:38Z</dcterms:created>
  <dcterms:modified xsi:type="dcterms:W3CDTF">2019-09-26T21:12:32Z</dcterms:modified>
  <cp:category/>
</cp:coreProperties>
</file>