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33" d="100"/>
          <a:sy n="33" d="100"/>
        </p:scale>
        <p:origin x="1112" y="8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7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59">
            <a:extLst>
              <a:ext uri="{FF2B5EF4-FFF2-40B4-BE49-F238E27FC236}">
                <a16:creationId xmlns:a16="http://schemas.microsoft.com/office/drawing/2014/main" id="{3B65F885-4935-5545-9729-4F6EF4F5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5126" y="4897815"/>
            <a:ext cx="12299687" cy="3541071"/>
          </a:xfrm>
          <a:custGeom>
            <a:avLst/>
            <a:gdLst>
              <a:gd name="T0" fmla="*/ 0 w 9803"/>
              <a:gd name="T1" fmla="*/ 0 h 2821"/>
              <a:gd name="T2" fmla="*/ 9802 w 9803"/>
              <a:gd name="T3" fmla="*/ 0 h 2821"/>
              <a:gd name="T4" fmla="*/ 9802 w 9803"/>
              <a:gd name="T5" fmla="*/ 2820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03" h="2821">
                <a:moveTo>
                  <a:pt x="0" y="0"/>
                </a:moveTo>
                <a:lnTo>
                  <a:pt x="9802" y="0"/>
                </a:lnTo>
                <a:lnTo>
                  <a:pt x="9802" y="282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Freeform 160">
            <a:extLst>
              <a:ext uri="{FF2B5EF4-FFF2-40B4-BE49-F238E27FC236}">
                <a16:creationId xmlns:a16="http://schemas.microsoft.com/office/drawing/2014/main" id="{5DE2F161-6B64-FF4C-9F8A-CF3683A0A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963" y="8433354"/>
            <a:ext cx="12299687" cy="3530005"/>
          </a:xfrm>
          <a:custGeom>
            <a:avLst/>
            <a:gdLst>
              <a:gd name="T0" fmla="*/ 9802 w 9803"/>
              <a:gd name="T1" fmla="*/ 2814 h 2815"/>
              <a:gd name="T2" fmla="*/ 0 w 9803"/>
              <a:gd name="T3" fmla="*/ 2814 h 2815"/>
              <a:gd name="T4" fmla="*/ 0 w 9803"/>
              <a:gd name="T5" fmla="*/ 0 h 2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03" h="2815">
                <a:moveTo>
                  <a:pt x="9802" y="2814"/>
                </a:moveTo>
                <a:lnTo>
                  <a:pt x="0" y="2814"/>
                </a:lnTo>
                <a:lnTo>
                  <a:pt x="0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161">
            <a:extLst>
              <a:ext uri="{FF2B5EF4-FFF2-40B4-BE49-F238E27FC236}">
                <a16:creationId xmlns:a16="http://schemas.microsoft.com/office/drawing/2014/main" id="{450A5211-1638-8048-BD23-D52569CB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8807" y="6264448"/>
            <a:ext cx="4758314" cy="3513404"/>
          </a:xfrm>
          <a:custGeom>
            <a:avLst/>
            <a:gdLst>
              <a:gd name="T0" fmla="*/ 2255 w 3792"/>
              <a:gd name="T1" fmla="*/ 2797 h 2798"/>
              <a:gd name="T2" fmla="*/ 1613 w 3792"/>
              <a:gd name="T3" fmla="*/ 2797 h 2798"/>
              <a:gd name="T4" fmla="*/ 0 w 3792"/>
              <a:gd name="T5" fmla="*/ 0 h 2798"/>
              <a:gd name="T6" fmla="*/ 3791 w 3792"/>
              <a:gd name="T7" fmla="*/ 0 h 2798"/>
              <a:gd name="T8" fmla="*/ 2255 w 3792"/>
              <a:gd name="T9" fmla="*/ 2797 h 2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2" h="2798">
                <a:moveTo>
                  <a:pt x="2255" y="2797"/>
                </a:moveTo>
                <a:lnTo>
                  <a:pt x="1613" y="2797"/>
                </a:lnTo>
                <a:lnTo>
                  <a:pt x="0" y="0"/>
                </a:lnTo>
                <a:lnTo>
                  <a:pt x="3791" y="0"/>
                </a:lnTo>
                <a:lnTo>
                  <a:pt x="2255" y="27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62">
            <a:extLst>
              <a:ext uri="{FF2B5EF4-FFF2-40B4-BE49-F238E27FC236}">
                <a16:creationId xmlns:a16="http://schemas.microsoft.com/office/drawing/2014/main" id="{9B0B0DCE-EF3C-4240-AC92-4A90E39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885" y="5976737"/>
            <a:ext cx="5062623" cy="287712"/>
          </a:xfrm>
          <a:custGeom>
            <a:avLst/>
            <a:gdLst>
              <a:gd name="T0" fmla="*/ 3921 w 4037"/>
              <a:gd name="T1" fmla="*/ 229 h 230"/>
              <a:gd name="T2" fmla="*/ 3921 w 4037"/>
              <a:gd name="T3" fmla="*/ 229 h 230"/>
              <a:gd name="T4" fmla="*/ 114 w 4037"/>
              <a:gd name="T5" fmla="*/ 229 h 230"/>
              <a:gd name="T6" fmla="*/ 0 w 4037"/>
              <a:gd name="T7" fmla="*/ 114 h 230"/>
              <a:gd name="T8" fmla="*/ 0 w 4037"/>
              <a:gd name="T9" fmla="*/ 114 h 230"/>
              <a:gd name="T10" fmla="*/ 114 w 4037"/>
              <a:gd name="T11" fmla="*/ 0 h 230"/>
              <a:gd name="T12" fmla="*/ 3921 w 4037"/>
              <a:gd name="T13" fmla="*/ 0 h 230"/>
              <a:gd name="T14" fmla="*/ 4036 w 4037"/>
              <a:gd name="T15" fmla="*/ 114 h 230"/>
              <a:gd name="T16" fmla="*/ 4036 w 4037"/>
              <a:gd name="T17" fmla="*/ 114 h 230"/>
              <a:gd name="T18" fmla="*/ 3921 w 4037"/>
              <a:gd name="T19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37" h="230">
                <a:moveTo>
                  <a:pt x="3921" y="229"/>
                </a:moveTo>
                <a:lnTo>
                  <a:pt x="3921" y="229"/>
                </a:lnTo>
                <a:cubicBezTo>
                  <a:pt x="114" y="229"/>
                  <a:pt x="114" y="229"/>
                  <a:pt x="114" y="229"/>
                </a:cubicBezTo>
                <a:cubicBezTo>
                  <a:pt x="46" y="229"/>
                  <a:pt x="0" y="176"/>
                  <a:pt x="0" y="114"/>
                </a:cubicBezTo>
                <a:lnTo>
                  <a:pt x="0" y="114"/>
                </a:lnTo>
                <a:cubicBezTo>
                  <a:pt x="0" y="53"/>
                  <a:pt x="46" y="0"/>
                  <a:pt x="114" y="0"/>
                </a:cubicBezTo>
                <a:cubicBezTo>
                  <a:pt x="3921" y="0"/>
                  <a:pt x="3921" y="0"/>
                  <a:pt x="3921" y="0"/>
                </a:cubicBezTo>
                <a:cubicBezTo>
                  <a:pt x="3990" y="0"/>
                  <a:pt x="4036" y="53"/>
                  <a:pt x="4036" y="114"/>
                </a:cubicBezTo>
                <a:lnTo>
                  <a:pt x="4036" y="114"/>
                </a:lnTo>
                <a:cubicBezTo>
                  <a:pt x="4036" y="176"/>
                  <a:pt x="3990" y="229"/>
                  <a:pt x="3921" y="2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63">
            <a:extLst>
              <a:ext uri="{FF2B5EF4-FFF2-40B4-BE49-F238E27FC236}">
                <a16:creationId xmlns:a16="http://schemas.microsoft.com/office/drawing/2014/main" id="{76B658CB-0CD0-FD40-A067-4445937F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322" y="9777853"/>
            <a:ext cx="807807" cy="962729"/>
          </a:xfrm>
          <a:custGeom>
            <a:avLst/>
            <a:gdLst>
              <a:gd name="T0" fmla="*/ 496 w 643"/>
              <a:gd name="T1" fmla="*/ 765 h 766"/>
              <a:gd name="T2" fmla="*/ 146 w 643"/>
              <a:gd name="T3" fmla="*/ 765 h 766"/>
              <a:gd name="T4" fmla="*/ 0 w 643"/>
              <a:gd name="T5" fmla="*/ 0 h 766"/>
              <a:gd name="T6" fmla="*/ 642 w 643"/>
              <a:gd name="T7" fmla="*/ 0 h 766"/>
              <a:gd name="T8" fmla="*/ 496 w 643"/>
              <a:gd name="T9" fmla="*/ 76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3" h="766">
                <a:moveTo>
                  <a:pt x="496" y="765"/>
                </a:moveTo>
                <a:lnTo>
                  <a:pt x="146" y="765"/>
                </a:lnTo>
                <a:lnTo>
                  <a:pt x="0" y="0"/>
                </a:lnTo>
                <a:lnTo>
                  <a:pt x="642" y="0"/>
                </a:lnTo>
                <a:lnTo>
                  <a:pt x="496" y="7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64">
            <a:extLst>
              <a:ext uri="{FF2B5EF4-FFF2-40B4-BE49-F238E27FC236}">
                <a16:creationId xmlns:a16="http://schemas.microsoft.com/office/drawing/2014/main" id="{7C8DB501-AC69-4540-B6FA-8385A0D7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298" y="11022762"/>
            <a:ext cx="2179972" cy="1892260"/>
          </a:xfrm>
          <a:custGeom>
            <a:avLst/>
            <a:gdLst>
              <a:gd name="T0" fmla="*/ 1300 w 1736"/>
              <a:gd name="T1" fmla="*/ 0 h 1508"/>
              <a:gd name="T2" fmla="*/ 436 w 1736"/>
              <a:gd name="T3" fmla="*/ 0 h 1508"/>
              <a:gd name="T4" fmla="*/ 0 w 1736"/>
              <a:gd name="T5" fmla="*/ 750 h 1508"/>
              <a:gd name="T6" fmla="*/ 436 w 1736"/>
              <a:gd name="T7" fmla="*/ 1507 h 1508"/>
              <a:gd name="T8" fmla="*/ 1300 w 1736"/>
              <a:gd name="T9" fmla="*/ 1507 h 1508"/>
              <a:gd name="T10" fmla="*/ 1735 w 1736"/>
              <a:gd name="T11" fmla="*/ 750 h 1508"/>
              <a:gd name="T12" fmla="*/ 1300 w 1736"/>
              <a:gd name="T13" fmla="*/ 0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6" h="1508">
                <a:moveTo>
                  <a:pt x="1300" y="0"/>
                </a:moveTo>
                <a:lnTo>
                  <a:pt x="436" y="0"/>
                </a:lnTo>
                <a:lnTo>
                  <a:pt x="0" y="750"/>
                </a:lnTo>
                <a:lnTo>
                  <a:pt x="436" y="1507"/>
                </a:lnTo>
                <a:lnTo>
                  <a:pt x="1300" y="1507"/>
                </a:lnTo>
                <a:lnTo>
                  <a:pt x="1735" y="750"/>
                </a:lnTo>
                <a:lnTo>
                  <a:pt x="130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65">
            <a:extLst>
              <a:ext uri="{FF2B5EF4-FFF2-40B4-BE49-F238E27FC236}">
                <a16:creationId xmlns:a16="http://schemas.microsoft.com/office/drawing/2014/main" id="{228A37D9-E971-BA43-841F-68DB621E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3805" y="11022762"/>
            <a:ext cx="2179972" cy="1892260"/>
          </a:xfrm>
          <a:custGeom>
            <a:avLst/>
            <a:gdLst>
              <a:gd name="T0" fmla="*/ 1300 w 1737"/>
              <a:gd name="T1" fmla="*/ 0 h 1508"/>
              <a:gd name="T2" fmla="*/ 436 w 1737"/>
              <a:gd name="T3" fmla="*/ 0 h 1508"/>
              <a:gd name="T4" fmla="*/ 0 w 1737"/>
              <a:gd name="T5" fmla="*/ 750 h 1508"/>
              <a:gd name="T6" fmla="*/ 436 w 1737"/>
              <a:gd name="T7" fmla="*/ 1507 h 1508"/>
              <a:gd name="T8" fmla="*/ 1300 w 1737"/>
              <a:gd name="T9" fmla="*/ 1507 h 1508"/>
              <a:gd name="T10" fmla="*/ 1736 w 1737"/>
              <a:gd name="T11" fmla="*/ 750 h 1508"/>
              <a:gd name="T12" fmla="*/ 1300 w 1737"/>
              <a:gd name="T13" fmla="*/ 0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08">
                <a:moveTo>
                  <a:pt x="1300" y="0"/>
                </a:moveTo>
                <a:lnTo>
                  <a:pt x="436" y="0"/>
                </a:lnTo>
                <a:lnTo>
                  <a:pt x="0" y="750"/>
                </a:lnTo>
                <a:lnTo>
                  <a:pt x="436" y="1507"/>
                </a:lnTo>
                <a:lnTo>
                  <a:pt x="1300" y="1507"/>
                </a:lnTo>
                <a:lnTo>
                  <a:pt x="1736" y="750"/>
                </a:lnTo>
                <a:lnTo>
                  <a:pt x="130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66">
            <a:extLst>
              <a:ext uri="{FF2B5EF4-FFF2-40B4-BE49-F238E27FC236}">
                <a16:creationId xmlns:a16="http://schemas.microsoft.com/office/drawing/2014/main" id="{67A60CDC-0DF1-C244-9ED8-CF16AE25B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760" y="3946152"/>
            <a:ext cx="2179972" cy="1892260"/>
          </a:xfrm>
          <a:custGeom>
            <a:avLst/>
            <a:gdLst>
              <a:gd name="T0" fmla="*/ 1300 w 1737"/>
              <a:gd name="T1" fmla="*/ 0 h 1507"/>
              <a:gd name="T2" fmla="*/ 428 w 1737"/>
              <a:gd name="T3" fmla="*/ 0 h 1507"/>
              <a:gd name="T4" fmla="*/ 0 w 1737"/>
              <a:gd name="T5" fmla="*/ 757 h 1507"/>
              <a:gd name="T6" fmla="*/ 428 w 1737"/>
              <a:gd name="T7" fmla="*/ 1506 h 1507"/>
              <a:gd name="T8" fmla="*/ 1300 w 1737"/>
              <a:gd name="T9" fmla="*/ 1506 h 1507"/>
              <a:gd name="T10" fmla="*/ 1736 w 1737"/>
              <a:gd name="T11" fmla="*/ 757 h 1507"/>
              <a:gd name="T12" fmla="*/ 1300 w 1737"/>
              <a:gd name="T13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07">
                <a:moveTo>
                  <a:pt x="1300" y="0"/>
                </a:moveTo>
                <a:lnTo>
                  <a:pt x="428" y="0"/>
                </a:lnTo>
                <a:lnTo>
                  <a:pt x="0" y="757"/>
                </a:lnTo>
                <a:lnTo>
                  <a:pt x="428" y="1506"/>
                </a:lnTo>
                <a:lnTo>
                  <a:pt x="1300" y="1506"/>
                </a:lnTo>
                <a:lnTo>
                  <a:pt x="1736" y="757"/>
                </a:lnTo>
                <a:lnTo>
                  <a:pt x="130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67">
            <a:extLst>
              <a:ext uri="{FF2B5EF4-FFF2-40B4-BE49-F238E27FC236}">
                <a16:creationId xmlns:a16="http://schemas.microsoft.com/office/drawing/2014/main" id="{7EDF7BF4-D7AF-6D4F-9A43-12A6523C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736" y="3946152"/>
            <a:ext cx="2185503" cy="1892260"/>
          </a:xfrm>
          <a:custGeom>
            <a:avLst/>
            <a:gdLst>
              <a:gd name="T0" fmla="*/ 1307 w 1744"/>
              <a:gd name="T1" fmla="*/ 0 h 1507"/>
              <a:gd name="T2" fmla="*/ 435 w 1744"/>
              <a:gd name="T3" fmla="*/ 0 h 1507"/>
              <a:gd name="T4" fmla="*/ 0 w 1744"/>
              <a:gd name="T5" fmla="*/ 757 h 1507"/>
              <a:gd name="T6" fmla="*/ 435 w 1744"/>
              <a:gd name="T7" fmla="*/ 1506 h 1507"/>
              <a:gd name="T8" fmla="*/ 1307 w 1744"/>
              <a:gd name="T9" fmla="*/ 1506 h 1507"/>
              <a:gd name="T10" fmla="*/ 1743 w 1744"/>
              <a:gd name="T11" fmla="*/ 757 h 1507"/>
              <a:gd name="T12" fmla="*/ 1307 w 1744"/>
              <a:gd name="T13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4" h="1507">
                <a:moveTo>
                  <a:pt x="1307" y="0"/>
                </a:moveTo>
                <a:lnTo>
                  <a:pt x="435" y="0"/>
                </a:lnTo>
                <a:lnTo>
                  <a:pt x="0" y="757"/>
                </a:lnTo>
                <a:lnTo>
                  <a:pt x="435" y="1506"/>
                </a:lnTo>
                <a:lnTo>
                  <a:pt x="1307" y="1506"/>
                </a:lnTo>
                <a:lnTo>
                  <a:pt x="1743" y="757"/>
                </a:lnTo>
                <a:lnTo>
                  <a:pt x="130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25">
            <a:extLst>
              <a:ext uri="{FF2B5EF4-FFF2-40B4-BE49-F238E27FC236}">
                <a16:creationId xmlns:a16="http://schemas.microsoft.com/office/drawing/2014/main" id="{65BD0E1C-3171-024D-BFE6-4D46AF70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587" y="4455181"/>
            <a:ext cx="1067852" cy="885268"/>
          </a:xfrm>
          <a:custGeom>
            <a:avLst/>
            <a:gdLst>
              <a:gd name="T0" fmla="*/ 421 w 850"/>
              <a:gd name="T1" fmla="*/ 703 h 704"/>
              <a:gd name="T2" fmla="*/ 421 w 850"/>
              <a:gd name="T3" fmla="*/ 703 h 704"/>
              <a:gd name="T4" fmla="*/ 421 w 850"/>
              <a:gd name="T5" fmla="*/ 703 h 704"/>
              <a:gd name="T6" fmla="*/ 406 w 850"/>
              <a:gd name="T7" fmla="*/ 696 h 704"/>
              <a:gd name="T8" fmla="*/ 8 w 850"/>
              <a:gd name="T9" fmla="*/ 160 h 704"/>
              <a:gd name="T10" fmla="*/ 8 w 850"/>
              <a:gd name="T11" fmla="*/ 138 h 704"/>
              <a:gd name="T12" fmla="*/ 146 w 850"/>
              <a:gd name="T13" fmla="*/ 0 h 704"/>
              <a:gd name="T14" fmla="*/ 153 w 850"/>
              <a:gd name="T15" fmla="*/ 0 h 704"/>
              <a:gd name="T16" fmla="*/ 153 w 850"/>
              <a:gd name="T17" fmla="*/ 0 h 704"/>
              <a:gd name="T18" fmla="*/ 688 w 850"/>
              <a:gd name="T19" fmla="*/ 0 h 704"/>
              <a:gd name="T20" fmla="*/ 704 w 850"/>
              <a:gd name="T21" fmla="*/ 0 h 704"/>
              <a:gd name="T22" fmla="*/ 841 w 850"/>
              <a:gd name="T23" fmla="*/ 138 h 704"/>
              <a:gd name="T24" fmla="*/ 841 w 850"/>
              <a:gd name="T25" fmla="*/ 160 h 704"/>
              <a:gd name="T26" fmla="*/ 436 w 850"/>
              <a:gd name="T27" fmla="*/ 696 h 704"/>
              <a:gd name="T28" fmla="*/ 421 w 850"/>
              <a:gd name="T29" fmla="*/ 703 h 704"/>
              <a:gd name="T30" fmla="*/ 46 w 850"/>
              <a:gd name="T31" fmla="*/ 153 h 704"/>
              <a:gd name="T32" fmla="*/ 46 w 850"/>
              <a:gd name="T33" fmla="*/ 153 h 704"/>
              <a:gd name="T34" fmla="*/ 421 w 850"/>
              <a:gd name="T35" fmla="*/ 650 h 704"/>
              <a:gd name="T36" fmla="*/ 796 w 850"/>
              <a:gd name="T37" fmla="*/ 153 h 704"/>
              <a:gd name="T38" fmla="*/ 681 w 850"/>
              <a:gd name="T39" fmla="*/ 38 h 704"/>
              <a:gd name="T40" fmla="*/ 161 w 850"/>
              <a:gd name="T41" fmla="*/ 38 h 704"/>
              <a:gd name="T42" fmla="*/ 46 w 850"/>
              <a:gd name="T43" fmla="*/ 15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0" h="704">
                <a:moveTo>
                  <a:pt x="421" y="703"/>
                </a:moveTo>
                <a:lnTo>
                  <a:pt x="421" y="703"/>
                </a:lnTo>
                <a:lnTo>
                  <a:pt x="421" y="703"/>
                </a:lnTo>
                <a:cubicBezTo>
                  <a:pt x="421" y="703"/>
                  <a:pt x="413" y="703"/>
                  <a:pt x="406" y="696"/>
                </a:cubicBezTo>
                <a:cubicBezTo>
                  <a:pt x="8" y="160"/>
                  <a:pt x="8" y="160"/>
                  <a:pt x="8" y="160"/>
                </a:cubicBezTo>
                <a:cubicBezTo>
                  <a:pt x="0" y="153"/>
                  <a:pt x="0" y="145"/>
                  <a:pt x="8" y="138"/>
                </a:cubicBezTo>
                <a:cubicBezTo>
                  <a:pt x="146" y="0"/>
                  <a:pt x="146" y="0"/>
                  <a:pt x="146" y="0"/>
                </a:cubicBezTo>
                <a:lnTo>
                  <a:pt x="153" y="0"/>
                </a:lnTo>
                <a:lnTo>
                  <a:pt x="153" y="0"/>
                </a:lnTo>
                <a:cubicBezTo>
                  <a:pt x="688" y="0"/>
                  <a:pt x="688" y="0"/>
                  <a:pt x="688" y="0"/>
                </a:cubicBezTo>
                <a:cubicBezTo>
                  <a:pt x="696" y="0"/>
                  <a:pt x="704" y="0"/>
                  <a:pt x="704" y="0"/>
                </a:cubicBezTo>
                <a:cubicBezTo>
                  <a:pt x="841" y="138"/>
                  <a:pt x="841" y="138"/>
                  <a:pt x="841" y="138"/>
                </a:cubicBezTo>
                <a:cubicBezTo>
                  <a:pt x="849" y="145"/>
                  <a:pt x="849" y="153"/>
                  <a:pt x="841" y="160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36" y="703"/>
                  <a:pt x="429" y="703"/>
                  <a:pt x="421" y="703"/>
                </a:cubicBezTo>
                <a:close/>
                <a:moveTo>
                  <a:pt x="46" y="153"/>
                </a:moveTo>
                <a:lnTo>
                  <a:pt x="46" y="153"/>
                </a:lnTo>
                <a:cubicBezTo>
                  <a:pt x="421" y="650"/>
                  <a:pt x="421" y="650"/>
                  <a:pt x="421" y="650"/>
                </a:cubicBezTo>
                <a:cubicBezTo>
                  <a:pt x="796" y="153"/>
                  <a:pt x="796" y="153"/>
                  <a:pt x="796" y="153"/>
                </a:cubicBezTo>
                <a:cubicBezTo>
                  <a:pt x="681" y="38"/>
                  <a:pt x="681" y="38"/>
                  <a:pt x="681" y="38"/>
                </a:cubicBezTo>
                <a:cubicBezTo>
                  <a:pt x="161" y="38"/>
                  <a:pt x="161" y="38"/>
                  <a:pt x="161" y="38"/>
                </a:cubicBezTo>
                <a:lnTo>
                  <a:pt x="46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26">
            <a:extLst>
              <a:ext uri="{FF2B5EF4-FFF2-40B4-BE49-F238E27FC236}">
                <a16:creationId xmlns:a16="http://schemas.microsoft.com/office/drawing/2014/main" id="{FF94BFB3-51F0-4541-8E8F-499799C5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106" y="4444115"/>
            <a:ext cx="719280" cy="221317"/>
          </a:xfrm>
          <a:custGeom>
            <a:avLst/>
            <a:gdLst>
              <a:gd name="T0" fmla="*/ 153 w 574"/>
              <a:gd name="T1" fmla="*/ 176 h 177"/>
              <a:gd name="T2" fmla="*/ 153 w 574"/>
              <a:gd name="T3" fmla="*/ 176 h 177"/>
              <a:gd name="T4" fmla="*/ 138 w 574"/>
              <a:gd name="T5" fmla="*/ 168 h 177"/>
              <a:gd name="T6" fmla="*/ 8 w 574"/>
              <a:gd name="T7" fmla="*/ 39 h 177"/>
              <a:gd name="T8" fmla="*/ 8 w 574"/>
              <a:gd name="T9" fmla="*/ 8 h 177"/>
              <a:gd name="T10" fmla="*/ 31 w 574"/>
              <a:gd name="T11" fmla="*/ 8 h 177"/>
              <a:gd name="T12" fmla="*/ 153 w 574"/>
              <a:gd name="T13" fmla="*/ 130 h 177"/>
              <a:gd name="T14" fmla="*/ 275 w 574"/>
              <a:gd name="T15" fmla="*/ 8 h 177"/>
              <a:gd name="T16" fmla="*/ 298 w 574"/>
              <a:gd name="T17" fmla="*/ 8 h 177"/>
              <a:gd name="T18" fmla="*/ 421 w 574"/>
              <a:gd name="T19" fmla="*/ 130 h 177"/>
              <a:gd name="T20" fmla="*/ 543 w 574"/>
              <a:gd name="T21" fmla="*/ 8 h 177"/>
              <a:gd name="T22" fmla="*/ 566 w 574"/>
              <a:gd name="T23" fmla="*/ 8 h 177"/>
              <a:gd name="T24" fmla="*/ 566 w 574"/>
              <a:gd name="T25" fmla="*/ 39 h 177"/>
              <a:gd name="T26" fmla="*/ 436 w 574"/>
              <a:gd name="T27" fmla="*/ 168 h 177"/>
              <a:gd name="T28" fmla="*/ 405 w 574"/>
              <a:gd name="T29" fmla="*/ 168 h 177"/>
              <a:gd name="T30" fmla="*/ 283 w 574"/>
              <a:gd name="T31" fmla="*/ 54 h 177"/>
              <a:gd name="T32" fmla="*/ 168 w 574"/>
              <a:gd name="T33" fmla="*/ 168 h 177"/>
              <a:gd name="T34" fmla="*/ 153 w 574"/>
              <a:gd name="T3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4" h="177">
                <a:moveTo>
                  <a:pt x="153" y="176"/>
                </a:moveTo>
                <a:lnTo>
                  <a:pt x="153" y="176"/>
                </a:lnTo>
                <a:cubicBezTo>
                  <a:pt x="145" y="176"/>
                  <a:pt x="145" y="176"/>
                  <a:pt x="138" y="168"/>
                </a:cubicBezTo>
                <a:cubicBezTo>
                  <a:pt x="8" y="39"/>
                  <a:pt x="8" y="39"/>
                  <a:pt x="8" y="39"/>
                </a:cubicBezTo>
                <a:cubicBezTo>
                  <a:pt x="0" y="31"/>
                  <a:pt x="0" y="16"/>
                  <a:pt x="8" y="8"/>
                </a:cubicBezTo>
                <a:cubicBezTo>
                  <a:pt x="15" y="0"/>
                  <a:pt x="23" y="0"/>
                  <a:pt x="31" y="8"/>
                </a:cubicBezTo>
                <a:cubicBezTo>
                  <a:pt x="153" y="130"/>
                  <a:pt x="153" y="130"/>
                  <a:pt x="153" y="130"/>
                </a:cubicBezTo>
                <a:cubicBezTo>
                  <a:pt x="275" y="8"/>
                  <a:pt x="275" y="8"/>
                  <a:pt x="275" y="8"/>
                </a:cubicBezTo>
                <a:cubicBezTo>
                  <a:pt x="283" y="0"/>
                  <a:pt x="291" y="0"/>
                  <a:pt x="298" y="8"/>
                </a:cubicBezTo>
                <a:cubicBezTo>
                  <a:pt x="421" y="130"/>
                  <a:pt x="421" y="130"/>
                  <a:pt x="421" y="130"/>
                </a:cubicBezTo>
                <a:cubicBezTo>
                  <a:pt x="543" y="8"/>
                  <a:pt x="543" y="8"/>
                  <a:pt x="543" y="8"/>
                </a:cubicBezTo>
                <a:cubicBezTo>
                  <a:pt x="550" y="0"/>
                  <a:pt x="558" y="0"/>
                  <a:pt x="566" y="8"/>
                </a:cubicBezTo>
                <a:cubicBezTo>
                  <a:pt x="573" y="16"/>
                  <a:pt x="573" y="31"/>
                  <a:pt x="566" y="39"/>
                </a:cubicBezTo>
                <a:cubicBezTo>
                  <a:pt x="436" y="168"/>
                  <a:pt x="436" y="168"/>
                  <a:pt x="436" y="168"/>
                </a:cubicBezTo>
                <a:cubicBezTo>
                  <a:pt x="428" y="176"/>
                  <a:pt x="413" y="176"/>
                  <a:pt x="405" y="168"/>
                </a:cubicBezTo>
                <a:cubicBezTo>
                  <a:pt x="283" y="54"/>
                  <a:pt x="283" y="54"/>
                  <a:pt x="283" y="54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0" y="176"/>
                  <a:pt x="153" y="176"/>
                  <a:pt x="153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27">
            <a:extLst>
              <a:ext uri="{FF2B5EF4-FFF2-40B4-BE49-F238E27FC236}">
                <a16:creationId xmlns:a16="http://schemas.microsoft.com/office/drawing/2014/main" id="{88961E35-464B-DA41-9A5F-0563C3A0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2" y="4615637"/>
            <a:ext cx="392836" cy="719280"/>
          </a:xfrm>
          <a:custGeom>
            <a:avLst/>
            <a:gdLst>
              <a:gd name="T0" fmla="*/ 153 w 315"/>
              <a:gd name="T1" fmla="*/ 573 h 574"/>
              <a:gd name="T2" fmla="*/ 153 w 315"/>
              <a:gd name="T3" fmla="*/ 573 h 574"/>
              <a:gd name="T4" fmla="*/ 138 w 315"/>
              <a:gd name="T5" fmla="*/ 558 h 574"/>
              <a:gd name="T6" fmla="*/ 0 w 315"/>
              <a:gd name="T7" fmla="*/ 23 h 574"/>
              <a:gd name="T8" fmla="*/ 15 w 315"/>
              <a:gd name="T9" fmla="*/ 0 h 574"/>
              <a:gd name="T10" fmla="*/ 38 w 315"/>
              <a:gd name="T11" fmla="*/ 15 h 574"/>
              <a:gd name="T12" fmla="*/ 153 w 315"/>
              <a:gd name="T13" fmla="*/ 474 h 574"/>
              <a:gd name="T14" fmla="*/ 268 w 315"/>
              <a:gd name="T15" fmla="*/ 15 h 574"/>
              <a:gd name="T16" fmla="*/ 298 w 315"/>
              <a:gd name="T17" fmla="*/ 0 h 574"/>
              <a:gd name="T18" fmla="*/ 306 w 315"/>
              <a:gd name="T19" fmla="*/ 23 h 574"/>
              <a:gd name="T20" fmla="*/ 176 w 315"/>
              <a:gd name="T21" fmla="*/ 558 h 574"/>
              <a:gd name="T22" fmla="*/ 153 w 315"/>
              <a:gd name="T23" fmla="*/ 573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574">
                <a:moveTo>
                  <a:pt x="153" y="573"/>
                </a:moveTo>
                <a:lnTo>
                  <a:pt x="153" y="573"/>
                </a:lnTo>
                <a:cubicBezTo>
                  <a:pt x="145" y="573"/>
                  <a:pt x="138" y="566"/>
                  <a:pt x="138" y="55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0" y="0"/>
                  <a:pt x="38" y="8"/>
                  <a:pt x="38" y="15"/>
                </a:cubicBezTo>
                <a:cubicBezTo>
                  <a:pt x="153" y="474"/>
                  <a:pt x="153" y="474"/>
                  <a:pt x="153" y="474"/>
                </a:cubicBezTo>
                <a:cubicBezTo>
                  <a:pt x="268" y="15"/>
                  <a:pt x="268" y="15"/>
                  <a:pt x="268" y="15"/>
                </a:cubicBezTo>
                <a:cubicBezTo>
                  <a:pt x="275" y="8"/>
                  <a:pt x="283" y="0"/>
                  <a:pt x="298" y="0"/>
                </a:cubicBezTo>
                <a:cubicBezTo>
                  <a:pt x="306" y="0"/>
                  <a:pt x="314" y="15"/>
                  <a:pt x="306" y="23"/>
                </a:cubicBezTo>
                <a:cubicBezTo>
                  <a:pt x="176" y="558"/>
                  <a:pt x="176" y="558"/>
                  <a:pt x="176" y="558"/>
                </a:cubicBezTo>
                <a:cubicBezTo>
                  <a:pt x="176" y="566"/>
                  <a:pt x="168" y="573"/>
                  <a:pt x="153" y="5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28">
            <a:extLst>
              <a:ext uri="{FF2B5EF4-FFF2-40B4-BE49-F238E27FC236}">
                <a16:creationId xmlns:a16="http://schemas.microsoft.com/office/drawing/2014/main" id="{DE9B75EB-6EA9-8346-9BC3-5EF588A7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587" y="4615637"/>
            <a:ext cx="1056787" cy="49795"/>
          </a:xfrm>
          <a:custGeom>
            <a:avLst/>
            <a:gdLst>
              <a:gd name="T0" fmla="*/ 826 w 842"/>
              <a:gd name="T1" fmla="*/ 38 h 39"/>
              <a:gd name="T2" fmla="*/ 826 w 842"/>
              <a:gd name="T3" fmla="*/ 38 h 39"/>
              <a:gd name="T4" fmla="*/ 826 w 842"/>
              <a:gd name="T5" fmla="*/ 38 h 39"/>
              <a:gd name="T6" fmla="*/ 23 w 842"/>
              <a:gd name="T7" fmla="*/ 38 h 39"/>
              <a:gd name="T8" fmla="*/ 0 w 842"/>
              <a:gd name="T9" fmla="*/ 23 h 39"/>
              <a:gd name="T10" fmla="*/ 23 w 842"/>
              <a:gd name="T11" fmla="*/ 0 h 39"/>
              <a:gd name="T12" fmla="*/ 23 w 842"/>
              <a:gd name="T13" fmla="*/ 0 h 39"/>
              <a:gd name="T14" fmla="*/ 826 w 842"/>
              <a:gd name="T15" fmla="*/ 0 h 39"/>
              <a:gd name="T16" fmla="*/ 841 w 842"/>
              <a:gd name="T17" fmla="*/ 23 h 39"/>
              <a:gd name="T18" fmla="*/ 826 w 842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2" h="39">
                <a:moveTo>
                  <a:pt x="826" y="38"/>
                </a:moveTo>
                <a:lnTo>
                  <a:pt x="826" y="38"/>
                </a:lnTo>
                <a:lnTo>
                  <a:pt x="826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0"/>
                  <a:pt x="0" y="23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826" y="0"/>
                  <a:pt x="826" y="0"/>
                  <a:pt x="826" y="0"/>
                </a:cubicBezTo>
                <a:cubicBezTo>
                  <a:pt x="834" y="0"/>
                  <a:pt x="841" y="15"/>
                  <a:pt x="841" y="23"/>
                </a:cubicBezTo>
                <a:cubicBezTo>
                  <a:pt x="841" y="30"/>
                  <a:pt x="834" y="38"/>
                  <a:pt x="826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29">
            <a:extLst>
              <a:ext uri="{FF2B5EF4-FFF2-40B4-BE49-F238E27FC236}">
                <a16:creationId xmlns:a16="http://schemas.microsoft.com/office/drawing/2014/main" id="{42C0DD6D-8781-B641-AA7A-9109E2FB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744" y="4538177"/>
            <a:ext cx="675017" cy="796741"/>
          </a:xfrm>
          <a:custGeom>
            <a:avLst/>
            <a:gdLst>
              <a:gd name="T0" fmla="*/ 512 w 536"/>
              <a:gd name="T1" fmla="*/ 634 h 635"/>
              <a:gd name="T2" fmla="*/ 512 w 536"/>
              <a:gd name="T3" fmla="*/ 634 h 635"/>
              <a:gd name="T4" fmla="*/ 22 w 536"/>
              <a:gd name="T5" fmla="*/ 634 h 635"/>
              <a:gd name="T6" fmla="*/ 0 w 536"/>
              <a:gd name="T7" fmla="*/ 611 h 635"/>
              <a:gd name="T8" fmla="*/ 0 w 536"/>
              <a:gd name="T9" fmla="*/ 23 h 635"/>
              <a:gd name="T10" fmla="*/ 22 w 536"/>
              <a:gd name="T11" fmla="*/ 0 h 635"/>
              <a:gd name="T12" fmla="*/ 114 w 536"/>
              <a:gd name="T13" fmla="*/ 0 h 635"/>
              <a:gd name="T14" fmla="*/ 130 w 536"/>
              <a:gd name="T15" fmla="*/ 15 h 635"/>
              <a:gd name="T16" fmla="*/ 114 w 536"/>
              <a:gd name="T17" fmla="*/ 30 h 635"/>
              <a:gd name="T18" fmla="*/ 30 w 536"/>
              <a:gd name="T19" fmla="*/ 30 h 635"/>
              <a:gd name="T20" fmla="*/ 30 w 536"/>
              <a:gd name="T21" fmla="*/ 611 h 635"/>
              <a:gd name="T22" fmla="*/ 512 w 536"/>
              <a:gd name="T23" fmla="*/ 611 h 635"/>
              <a:gd name="T24" fmla="*/ 512 w 536"/>
              <a:gd name="T25" fmla="*/ 30 h 635"/>
              <a:gd name="T26" fmla="*/ 420 w 536"/>
              <a:gd name="T27" fmla="*/ 30 h 635"/>
              <a:gd name="T28" fmla="*/ 405 w 536"/>
              <a:gd name="T29" fmla="*/ 15 h 635"/>
              <a:gd name="T30" fmla="*/ 420 w 536"/>
              <a:gd name="T31" fmla="*/ 0 h 635"/>
              <a:gd name="T32" fmla="*/ 512 w 536"/>
              <a:gd name="T33" fmla="*/ 0 h 635"/>
              <a:gd name="T34" fmla="*/ 535 w 536"/>
              <a:gd name="T35" fmla="*/ 23 h 635"/>
              <a:gd name="T36" fmla="*/ 535 w 536"/>
              <a:gd name="T37" fmla="*/ 611 h 635"/>
              <a:gd name="T38" fmla="*/ 512 w 536"/>
              <a:gd name="T39" fmla="*/ 634 h 635"/>
              <a:gd name="T40" fmla="*/ 512 w 536"/>
              <a:gd name="T41" fmla="*/ 30 h 635"/>
              <a:gd name="T42" fmla="*/ 512 w 536"/>
              <a:gd name="T43" fmla="*/ 3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6" h="635">
                <a:moveTo>
                  <a:pt x="512" y="634"/>
                </a:moveTo>
                <a:lnTo>
                  <a:pt x="512" y="634"/>
                </a:lnTo>
                <a:cubicBezTo>
                  <a:pt x="22" y="634"/>
                  <a:pt x="22" y="634"/>
                  <a:pt x="22" y="634"/>
                </a:cubicBezTo>
                <a:cubicBezTo>
                  <a:pt x="7" y="634"/>
                  <a:pt x="0" y="627"/>
                  <a:pt x="0" y="61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2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30" y="0"/>
                  <a:pt x="130" y="8"/>
                  <a:pt x="130" y="15"/>
                </a:cubicBezTo>
                <a:cubicBezTo>
                  <a:pt x="130" y="23"/>
                  <a:pt x="130" y="30"/>
                  <a:pt x="114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611"/>
                  <a:pt x="30" y="611"/>
                  <a:pt x="30" y="611"/>
                </a:cubicBezTo>
                <a:cubicBezTo>
                  <a:pt x="512" y="611"/>
                  <a:pt x="512" y="611"/>
                  <a:pt x="512" y="611"/>
                </a:cubicBezTo>
                <a:cubicBezTo>
                  <a:pt x="512" y="30"/>
                  <a:pt x="512" y="30"/>
                  <a:pt x="512" y="30"/>
                </a:cubicBezTo>
                <a:cubicBezTo>
                  <a:pt x="420" y="30"/>
                  <a:pt x="420" y="30"/>
                  <a:pt x="420" y="30"/>
                </a:cubicBezTo>
                <a:cubicBezTo>
                  <a:pt x="412" y="30"/>
                  <a:pt x="405" y="23"/>
                  <a:pt x="405" y="15"/>
                </a:cubicBezTo>
                <a:cubicBezTo>
                  <a:pt x="405" y="8"/>
                  <a:pt x="412" y="0"/>
                  <a:pt x="420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27" y="0"/>
                  <a:pt x="535" y="8"/>
                  <a:pt x="535" y="23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27"/>
                  <a:pt x="527" y="634"/>
                  <a:pt x="512" y="634"/>
                </a:cubicBezTo>
                <a:close/>
                <a:moveTo>
                  <a:pt x="512" y="30"/>
                </a:moveTo>
                <a:lnTo>
                  <a:pt x="512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30">
            <a:extLst>
              <a:ext uri="{FF2B5EF4-FFF2-40B4-BE49-F238E27FC236}">
                <a16:creationId xmlns:a16="http://schemas.microsoft.com/office/drawing/2014/main" id="{CB5A5465-53F7-1443-8593-EF10BD81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35" y="4731827"/>
            <a:ext cx="127259" cy="127259"/>
          </a:xfrm>
          <a:custGeom>
            <a:avLst/>
            <a:gdLst>
              <a:gd name="T0" fmla="*/ 84 w 100"/>
              <a:gd name="T1" fmla="*/ 99 h 100"/>
              <a:gd name="T2" fmla="*/ 84 w 100"/>
              <a:gd name="T3" fmla="*/ 99 h 100"/>
              <a:gd name="T4" fmla="*/ 7 w 100"/>
              <a:gd name="T5" fmla="*/ 99 h 100"/>
              <a:gd name="T6" fmla="*/ 0 w 100"/>
              <a:gd name="T7" fmla="*/ 91 h 100"/>
              <a:gd name="T8" fmla="*/ 0 w 100"/>
              <a:gd name="T9" fmla="*/ 15 h 100"/>
              <a:gd name="T10" fmla="*/ 7 w 100"/>
              <a:gd name="T11" fmla="*/ 0 h 100"/>
              <a:gd name="T12" fmla="*/ 84 w 100"/>
              <a:gd name="T13" fmla="*/ 0 h 100"/>
              <a:gd name="T14" fmla="*/ 99 w 100"/>
              <a:gd name="T15" fmla="*/ 15 h 100"/>
              <a:gd name="T16" fmla="*/ 99 w 100"/>
              <a:gd name="T17" fmla="*/ 91 h 100"/>
              <a:gd name="T18" fmla="*/ 84 w 100"/>
              <a:gd name="T19" fmla="*/ 99 h 100"/>
              <a:gd name="T20" fmla="*/ 23 w 100"/>
              <a:gd name="T21" fmla="*/ 76 h 100"/>
              <a:gd name="T22" fmla="*/ 23 w 100"/>
              <a:gd name="T23" fmla="*/ 76 h 100"/>
              <a:gd name="T24" fmla="*/ 68 w 100"/>
              <a:gd name="T25" fmla="*/ 76 h 100"/>
              <a:gd name="T26" fmla="*/ 68 w 100"/>
              <a:gd name="T27" fmla="*/ 30 h 100"/>
              <a:gd name="T28" fmla="*/ 23 w 100"/>
              <a:gd name="T29" fmla="*/ 30 h 100"/>
              <a:gd name="T30" fmla="*/ 23 w 100"/>
              <a:gd name="T31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00">
                <a:moveTo>
                  <a:pt x="84" y="99"/>
                </a:moveTo>
                <a:lnTo>
                  <a:pt x="84" y="99"/>
                </a:lnTo>
                <a:cubicBezTo>
                  <a:pt x="7" y="99"/>
                  <a:pt x="7" y="99"/>
                  <a:pt x="7" y="99"/>
                </a:cubicBezTo>
                <a:cubicBezTo>
                  <a:pt x="0" y="99"/>
                  <a:pt x="0" y="99"/>
                  <a:pt x="0" y="9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0"/>
                  <a:pt x="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1" y="0"/>
                  <a:pt x="99" y="7"/>
                  <a:pt x="99" y="15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9"/>
                  <a:pt x="91" y="99"/>
                  <a:pt x="84" y="99"/>
                </a:cubicBezTo>
                <a:close/>
                <a:moveTo>
                  <a:pt x="23" y="76"/>
                </a:moveTo>
                <a:lnTo>
                  <a:pt x="23" y="76"/>
                </a:lnTo>
                <a:cubicBezTo>
                  <a:pt x="68" y="76"/>
                  <a:pt x="68" y="76"/>
                  <a:pt x="68" y="76"/>
                </a:cubicBezTo>
                <a:cubicBezTo>
                  <a:pt x="68" y="30"/>
                  <a:pt x="68" y="30"/>
                  <a:pt x="68" y="30"/>
                </a:cubicBezTo>
                <a:cubicBezTo>
                  <a:pt x="23" y="30"/>
                  <a:pt x="23" y="30"/>
                  <a:pt x="23" y="30"/>
                </a:cubicBezTo>
                <a:lnTo>
                  <a:pt x="23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31">
            <a:extLst>
              <a:ext uri="{FF2B5EF4-FFF2-40B4-BE49-F238E27FC236}">
                <a16:creationId xmlns:a16="http://schemas.microsoft.com/office/drawing/2014/main" id="{B4D1BA8C-F831-BF48-A846-8303834C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35" y="4925481"/>
            <a:ext cx="127259" cy="127255"/>
          </a:xfrm>
          <a:custGeom>
            <a:avLst/>
            <a:gdLst>
              <a:gd name="T0" fmla="*/ 84 w 100"/>
              <a:gd name="T1" fmla="*/ 99 h 100"/>
              <a:gd name="T2" fmla="*/ 84 w 100"/>
              <a:gd name="T3" fmla="*/ 99 h 100"/>
              <a:gd name="T4" fmla="*/ 7 w 100"/>
              <a:gd name="T5" fmla="*/ 99 h 100"/>
              <a:gd name="T6" fmla="*/ 0 w 100"/>
              <a:gd name="T7" fmla="*/ 84 h 100"/>
              <a:gd name="T8" fmla="*/ 0 w 100"/>
              <a:gd name="T9" fmla="*/ 7 h 100"/>
              <a:gd name="T10" fmla="*/ 7 w 100"/>
              <a:gd name="T11" fmla="*/ 0 h 100"/>
              <a:gd name="T12" fmla="*/ 84 w 100"/>
              <a:gd name="T13" fmla="*/ 0 h 100"/>
              <a:gd name="T14" fmla="*/ 99 w 100"/>
              <a:gd name="T15" fmla="*/ 7 h 100"/>
              <a:gd name="T16" fmla="*/ 99 w 100"/>
              <a:gd name="T17" fmla="*/ 84 h 100"/>
              <a:gd name="T18" fmla="*/ 84 w 100"/>
              <a:gd name="T19" fmla="*/ 99 h 100"/>
              <a:gd name="T20" fmla="*/ 23 w 100"/>
              <a:gd name="T21" fmla="*/ 69 h 100"/>
              <a:gd name="T22" fmla="*/ 23 w 100"/>
              <a:gd name="T23" fmla="*/ 69 h 100"/>
              <a:gd name="T24" fmla="*/ 68 w 100"/>
              <a:gd name="T25" fmla="*/ 69 h 100"/>
              <a:gd name="T26" fmla="*/ 68 w 100"/>
              <a:gd name="T27" fmla="*/ 23 h 100"/>
              <a:gd name="T28" fmla="*/ 23 w 100"/>
              <a:gd name="T29" fmla="*/ 23 h 100"/>
              <a:gd name="T30" fmla="*/ 23 w 100"/>
              <a:gd name="T31" fmla="*/ 6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00">
                <a:moveTo>
                  <a:pt x="84" y="99"/>
                </a:moveTo>
                <a:lnTo>
                  <a:pt x="84" y="99"/>
                </a:lnTo>
                <a:cubicBezTo>
                  <a:pt x="7" y="99"/>
                  <a:pt x="7" y="99"/>
                  <a:pt x="7" y="99"/>
                </a:cubicBezTo>
                <a:cubicBezTo>
                  <a:pt x="0" y="99"/>
                  <a:pt x="0" y="91"/>
                  <a:pt x="0" y="84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1" y="0"/>
                  <a:pt x="99" y="0"/>
                  <a:pt x="99" y="7"/>
                </a:cubicBezTo>
                <a:cubicBezTo>
                  <a:pt x="99" y="84"/>
                  <a:pt x="99" y="84"/>
                  <a:pt x="99" y="84"/>
                </a:cubicBezTo>
                <a:cubicBezTo>
                  <a:pt x="99" y="91"/>
                  <a:pt x="91" y="99"/>
                  <a:pt x="84" y="99"/>
                </a:cubicBezTo>
                <a:close/>
                <a:moveTo>
                  <a:pt x="23" y="69"/>
                </a:moveTo>
                <a:lnTo>
                  <a:pt x="23" y="69"/>
                </a:lnTo>
                <a:cubicBezTo>
                  <a:pt x="68" y="69"/>
                  <a:pt x="68" y="69"/>
                  <a:pt x="68" y="69"/>
                </a:cubicBezTo>
                <a:cubicBezTo>
                  <a:pt x="68" y="23"/>
                  <a:pt x="68" y="23"/>
                  <a:pt x="68" y="23"/>
                </a:cubicBezTo>
                <a:cubicBezTo>
                  <a:pt x="23" y="23"/>
                  <a:pt x="23" y="23"/>
                  <a:pt x="23" y="23"/>
                </a:cubicBezTo>
                <a:lnTo>
                  <a:pt x="23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332">
            <a:extLst>
              <a:ext uri="{FF2B5EF4-FFF2-40B4-BE49-F238E27FC236}">
                <a16:creationId xmlns:a16="http://schemas.microsoft.com/office/drawing/2014/main" id="{9E0DA9AD-97D4-724C-9455-C11CDA415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35" y="5108066"/>
            <a:ext cx="127259" cy="132790"/>
          </a:xfrm>
          <a:custGeom>
            <a:avLst/>
            <a:gdLst>
              <a:gd name="T0" fmla="*/ 84 w 100"/>
              <a:gd name="T1" fmla="*/ 107 h 108"/>
              <a:gd name="T2" fmla="*/ 84 w 100"/>
              <a:gd name="T3" fmla="*/ 107 h 108"/>
              <a:gd name="T4" fmla="*/ 7 w 100"/>
              <a:gd name="T5" fmla="*/ 107 h 108"/>
              <a:gd name="T6" fmla="*/ 0 w 100"/>
              <a:gd name="T7" fmla="*/ 92 h 108"/>
              <a:gd name="T8" fmla="*/ 0 w 100"/>
              <a:gd name="T9" fmla="*/ 15 h 108"/>
              <a:gd name="T10" fmla="*/ 7 w 100"/>
              <a:gd name="T11" fmla="*/ 0 h 108"/>
              <a:gd name="T12" fmla="*/ 84 w 100"/>
              <a:gd name="T13" fmla="*/ 0 h 108"/>
              <a:gd name="T14" fmla="*/ 99 w 100"/>
              <a:gd name="T15" fmla="*/ 15 h 108"/>
              <a:gd name="T16" fmla="*/ 99 w 100"/>
              <a:gd name="T17" fmla="*/ 92 h 108"/>
              <a:gd name="T18" fmla="*/ 84 w 100"/>
              <a:gd name="T19" fmla="*/ 107 h 108"/>
              <a:gd name="T20" fmla="*/ 23 w 100"/>
              <a:gd name="T21" fmla="*/ 76 h 108"/>
              <a:gd name="T22" fmla="*/ 23 w 100"/>
              <a:gd name="T23" fmla="*/ 76 h 108"/>
              <a:gd name="T24" fmla="*/ 68 w 100"/>
              <a:gd name="T25" fmla="*/ 76 h 108"/>
              <a:gd name="T26" fmla="*/ 68 w 100"/>
              <a:gd name="T27" fmla="*/ 30 h 108"/>
              <a:gd name="T28" fmla="*/ 23 w 100"/>
              <a:gd name="T29" fmla="*/ 30 h 108"/>
              <a:gd name="T30" fmla="*/ 23 w 100"/>
              <a:gd name="T31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08">
                <a:moveTo>
                  <a:pt x="84" y="107"/>
                </a:moveTo>
                <a:lnTo>
                  <a:pt x="84" y="107"/>
                </a:lnTo>
                <a:cubicBezTo>
                  <a:pt x="7" y="107"/>
                  <a:pt x="7" y="107"/>
                  <a:pt x="7" y="107"/>
                </a:cubicBezTo>
                <a:cubicBezTo>
                  <a:pt x="0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0"/>
                  <a:pt x="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1" y="0"/>
                  <a:pt x="99" y="7"/>
                  <a:pt x="99" y="15"/>
                </a:cubicBezTo>
                <a:cubicBezTo>
                  <a:pt x="99" y="92"/>
                  <a:pt x="99" y="92"/>
                  <a:pt x="99" y="92"/>
                </a:cubicBezTo>
                <a:cubicBezTo>
                  <a:pt x="99" y="99"/>
                  <a:pt x="91" y="107"/>
                  <a:pt x="84" y="107"/>
                </a:cubicBezTo>
                <a:close/>
                <a:moveTo>
                  <a:pt x="23" y="76"/>
                </a:moveTo>
                <a:lnTo>
                  <a:pt x="23" y="76"/>
                </a:lnTo>
                <a:cubicBezTo>
                  <a:pt x="68" y="76"/>
                  <a:pt x="68" y="76"/>
                  <a:pt x="68" y="76"/>
                </a:cubicBezTo>
                <a:cubicBezTo>
                  <a:pt x="68" y="30"/>
                  <a:pt x="68" y="30"/>
                  <a:pt x="68" y="30"/>
                </a:cubicBezTo>
                <a:cubicBezTo>
                  <a:pt x="23" y="30"/>
                  <a:pt x="23" y="30"/>
                  <a:pt x="23" y="30"/>
                </a:cubicBezTo>
                <a:lnTo>
                  <a:pt x="23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33">
            <a:extLst>
              <a:ext uri="{FF2B5EF4-FFF2-40B4-BE49-F238E27FC236}">
                <a16:creationId xmlns:a16="http://schemas.microsoft.com/office/drawing/2014/main" id="{33BAF1B9-7A2B-5A46-99EC-96FB8C18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23" y="4781625"/>
            <a:ext cx="232383" cy="38729"/>
          </a:xfrm>
          <a:custGeom>
            <a:avLst/>
            <a:gdLst>
              <a:gd name="T0" fmla="*/ 168 w 184"/>
              <a:gd name="T1" fmla="*/ 31 h 32"/>
              <a:gd name="T2" fmla="*/ 168 w 184"/>
              <a:gd name="T3" fmla="*/ 31 h 32"/>
              <a:gd name="T4" fmla="*/ 15 w 184"/>
              <a:gd name="T5" fmla="*/ 31 h 32"/>
              <a:gd name="T6" fmla="*/ 0 w 184"/>
              <a:gd name="T7" fmla="*/ 15 h 32"/>
              <a:gd name="T8" fmla="*/ 15 w 184"/>
              <a:gd name="T9" fmla="*/ 0 h 32"/>
              <a:gd name="T10" fmla="*/ 168 w 184"/>
              <a:gd name="T11" fmla="*/ 0 h 32"/>
              <a:gd name="T12" fmla="*/ 183 w 184"/>
              <a:gd name="T13" fmla="*/ 15 h 32"/>
              <a:gd name="T14" fmla="*/ 168 w 18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32">
                <a:moveTo>
                  <a:pt x="168" y="31"/>
                </a:moveTo>
                <a:lnTo>
                  <a:pt x="168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76" y="0"/>
                  <a:pt x="183" y="8"/>
                  <a:pt x="183" y="15"/>
                </a:cubicBezTo>
                <a:cubicBezTo>
                  <a:pt x="183" y="23"/>
                  <a:pt x="176" y="31"/>
                  <a:pt x="168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34">
            <a:extLst>
              <a:ext uri="{FF2B5EF4-FFF2-40B4-BE49-F238E27FC236}">
                <a16:creationId xmlns:a16="http://schemas.microsoft.com/office/drawing/2014/main" id="{4FA41266-47C2-5F4B-9BF6-ACA296C4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23" y="4964210"/>
            <a:ext cx="232383" cy="38732"/>
          </a:xfrm>
          <a:custGeom>
            <a:avLst/>
            <a:gdLst>
              <a:gd name="T0" fmla="*/ 168 w 184"/>
              <a:gd name="T1" fmla="*/ 31 h 32"/>
              <a:gd name="T2" fmla="*/ 168 w 184"/>
              <a:gd name="T3" fmla="*/ 31 h 32"/>
              <a:gd name="T4" fmla="*/ 15 w 184"/>
              <a:gd name="T5" fmla="*/ 31 h 32"/>
              <a:gd name="T6" fmla="*/ 0 w 184"/>
              <a:gd name="T7" fmla="*/ 16 h 32"/>
              <a:gd name="T8" fmla="*/ 15 w 184"/>
              <a:gd name="T9" fmla="*/ 0 h 32"/>
              <a:gd name="T10" fmla="*/ 168 w 184"/>
              <a:gd name="T11" fmla="*/ 0 h 32"/>
              <a:gd name="T12" fmla="*/ 183 w 184"/>
              <a:gd name="T13" fmla="*/ 16 h 32"/>
              <a:gd name="T14" fmla="*/ 168 w 18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32">
                <a:moveTo>
                  <a:pt x="168" y="31"/>
                </a:moveTo>
                <a:lnTo>
                  <a:pt x="168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76" y="0"/>
                  <a:pt x="183" y="8"/>
                  <a:pt x="183" y="16"/>
                </a:cubicBezTo>
                <a:cubicBezTo>
                  <a:pt x="183" y="23"/>
                  <a:pt x="176" y="31"/>
                  <a:pt x="168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35">
            <a:extLst>
              <a:ext uri="{FF2B5EF4-FFF2-40B4-BE49-F238E27FC236}">
                <a16:creationId xmlns:a16="http://schemas.microsoft.com/office/drawing/2014/main" id="{C636ADE1-400F-FB46-A368-02413817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23" y="5152329"/>
            <a:ext cx="232383" cy="38732"/>
          </a:xfrm>
          <a:custGeom>
            <a:avLst/>
            <a:gdLst>
              <a:gd name="T0" fmla="*/ 168 w 184"/>
              <a:gd name="T1" fmla="*/ 31 h 32"/>
              <a:gd name="T2" fmla="*/ 168 w 184"/>
              <a:gd name="T3" fmla="*/ 31 h 32"/>
              <a:gd name="T4" fmla="*/ 15 w 184"/>
              <a:gd name="T5" fmla="*/ 31 h 32"/>
              <a:gd name="T6" fmla="*/ 0 w 184"/>
              <a:gd name="T7" fmla="*/ 15 h 32"/>
              <a:gd name="T8" fmla="*/ 15 w 184"/>
              <a:gd name="T9" fmla="*/ 0 h 32"/>
              <a:gd name="T10" fmla="*/ 168 w 184"/>
              <a:gd name="T11" fmla="*/ 0 h 32"/>
              <a:gd name="T12" fmla="*/ 183 w 184"/>
              <a:gd name="T13" fmla="*/ 15 h 32"/>
              <a:gd name="T14" fmla="*/ 168 w 18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32">
                <a:moveTo>
                  <a:pt x="168" y="31"/>
                </a:moveTo>
                <a:lnTo>
                  <a:pt x="168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76" y="0"/>
                  <a:pt x="183" y="8"/>
                  <a:pt x="183" y="15"/>
                </a:cubicBezTo>
                <a:cubicBezTo>
                  <a:pt x="183" y="23"/>
                  <a:pt x="176" y="31"/>
                  <a:pt x="168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36">
            <a:extLst>
              <a:ext uri="{FF2B5EF4-FFF2-40B4-BE49-F238E27FC236}">
                <a16:creationId xmlns:a16="http://schemas.microsoft.com/office/drawing/2014/main" id="{2FA3FB61-CA05-A642-A3CF-022A95C99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33" y="4444115"/>
            <a:ext cx="315375" cy="210251"/>
          </a:xfrm>
          <a:custGeom>
            <a:avLst/>
            <a:gdLst>
              <a:gd name="T0" fmla="*/ 229 w 253"/>
              <a:gd name="T1" fmla="*/ 168 h 169"/>
              <a:gd name="T2" fmla="*/ 229 w 253"/>
              <a:gd name="T3" fmla="*/ 168 h 169"/>
              <a:gd name="T4" fmla="*/ 15 w 253"/>
              <a:gd name="T5" fmla="*/ 168 h 169"/>
              <a:gd name="T6" fmla="*/ 0 w 253"/>
              <a:gd name="T7" fmla="*/ 153 h 169"/>
              <a:gd name="T8" fmla="*/ 0 w 253"/>
              <a:gd name="T9" fmla="*/ 92 h 169"/>
              <a:gd name="T10" fmla="*/ 0 w 253"/>
              <a:gd name="T11" fmla="*/ 85 h 169"/>
              <a:gd name="T12" fmla="*/ 46 w 253"/>
              <a:gd name="T13" fmla="*/ 23 h 169"/>
              <a:gd name="T14" fmla="*/ 122 w 253"/>
              <a:gd name="T15" fmla="*/ 0 h 169"/>
              <a:gd name="T16" fmla="*/ 199 w 253"/>
              <a:gd name="T17" fmla="*/ 23 h 169"/>
              <a:gd name="T18" fmla="*/ 252 w 253"/>
              <a:gd name="T19" fmla="*/ 85 h 169"/>
              <a:gd name="T20" fmla="*/ 252 w 253"/>
              <a:gd name="T21" fmla="*/ 92 h 169"/>
              <a:gd name="T22" fmla="*/ 252 w 253"/>
              <a:gd name="T23" fmla="*/ 153 h 169"/>
              <a:gd name="T24" fmla="*/ 229 w 253"/>
              <a:gd name="T25" fmla="*/ 168 h 169"/>
              <a:gd name="T26" fmla="*/ 23 w 253"/>
              <a:gd name="T27" fmla="*/ 138 h 169"/>
              <a:gd name="T28" fmla="*/ 23 w 253"/>
              <a:gd name="T29" fmla="*/ 138 h 169"/>
              <a:gd name="T30" fmla="*/ 222 w 253"/>
              <a:gd name="T31" fmla="*/ 138 h 169"/>
              <a:gd name="T32" fmla="*/ 222 w 253"/>
              <a:gd name="T33" fmla="*/ 92 h 169"/>
              <a:gd name="T34" fmla="*/ 183 w 253"/>
              <a:gd name="T35" fmla="*/ 54 h 169"/>
              <a:gd name="T36" fmla="*/ 122 w 253"/>
              <a:gd name="T37" fmla="*/ 31 h 169"/>
              <a:gd name="T38" fmla="*/ 61 w 253"/>
              <a:gd name="T39" fmla="*/ 54 h 169"/>
              <a:gd name="T40" fmla="*/ 23 w 253"/>
              <a:gd name="T41" fmla="*/ 92 h 169"/>
              <a:gd name="T42" fmla="*/ 23 w 253"/>
              <a:gd name="T43" fmla="*/ 1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3" h="169">
                <a:moveTo>
                  <a:pt x="229" y="168"/>
                </a:moveTo>
                <a:lnTo>
                  <a:pt x="229" y="168"/>
                </a:lnTo>
                <a:cubicBezTo>
                  <a:pt x="15" y="168"/>
                  <a:pt x="15" y="168"/>
                  <a:pt x="15" y="168"/>
                </a:cubicBezTo>
                <a:cubicBezTo>
                  <a:pt x="8" y="168"/>
                  <a:pt x="0" y="161"/>
                  <a:pt x="0" y="15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85"/>
                </a:cubicBezTo>
                <a:cubicBezTo>
                  <a:pt x="8" y="62"/>
                  <a:pt x="23" y="39"/>
                  <a:pt x="46" y="23"/>
                </a:cubicBezTo>
                <a:cubicBezTo>
                  <a:pt x="69" y="8"/>
                  <a:pt x="99" y="0"/>
                  <a:pt x="122" y="0"/>
                </a:cubicBezTo>
                <a:cubicBezTo>
                  <a:pt x="153" y="0"/>
                  <a:pt x="176" y="8"/>
                  <a:pt x="199" y="23"/>
                </a:cubicBezTo>
                <a:cubicBezTo>
                  <a:pt x="222" y="39"/>
                  <a:pt x="237" y="62"/>
                  <a:pt x="252" y="85"/>
                </a:cubicBezTo>
                <a:cubicBezTo>
                  <a:pt x="252" y="92"/>
                  <a:pt x="252" y="92"/>
                  <a:pt x="252" y="92"/>
                </a:cubicBezTo>
                <a:cubicBezTo>
                  <a:pt x="252" y="153"/>
                  <a:pt x="252" y="153"/>
                  <a:pt x="252" y="153"/>
                </a:cubicBezTo>
                <a:cubicBezTo>
                  <a:pt x="252" y="161"/>
                  <a:pt x="237" y="168"/>
                  <a:pt x="229" y="168"/>
                </a:cubicBezTo>
                <a:close/>
                <a:moveTo>
                  <a:pt x="23" y="138"/>
                </a:moveTo>
                <a:lnTo>
                  <a:pt x="23" y="138"/>
                </a:lnTo>
                <a:cubicBezTo>
                  <a:pt x="222" y="138"/>
                  <a:pt x="222" y="138"/>
                  <a:pt x="222" y="138"/>
                </a:cubicBezTo>
                <a:cubicBezTo>
                  <a:pt x="222" y="92"/>
                  <a:pt x="222" y="92"/>
                  <a:pt x="222" y="92"/>
                </a:cubicBezTo>
                <a:cubicBezTo>
                  <a:pt x="214" y="77"/>
                  <a:pt x="199" y="62"/>
                  <a:pt x="183" y="54"/>
                </a:cubicBezTo>
                <a:cubicBezTo>
                  <a:pt x="168" y="39"/>
                  <a:pt x="145" y="31"/>
                  <a:pt x="122" y="31"/>
                </a:cubicBezTo>
                <a:cubicBezTo>
                  <a:pt x="99" y="31"/>
                  <a:pt x="84" y="39"/>
                  <a:pt x="61" y="54"/>
                </a:cubicBezTo>
                <a:cubicBezTo>
                  <a:pt x="46" y="62"/>
                  <a:pt x="30" y="77"/>
                  <a:pt x="23" y="92"/>
                </a:cubicBezTo>
                <a:lnTo>
                  <a:pt x="23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37">
            <a:extLst>
              <a:ext uri="{FF2B5EF4-FFF2-40B4-BE49-F238E27FC236}">
                <a16:creationId xmlns:a16="http://schemas.microsoft.com/office/drawing/2014/main" id="{BD6F7FC2-C06C-BF42-9FE2-B81E56AC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685" y="11476462"/>
            <a:ext cx="177054" cy="442634"/>
          </a:xfrm>
          <a:custGeom>
            <a:avLst/>
            <a:gdLst>
              <a:gd name="T0" fmla="*/ 16 w 139"/>
              <a:gd name="T1" fmla="*/ 351 h 352"/>
              <a:gd name="T2" fmla="*/ 16 w 139"/>
              <a:gd name="T3" fmla="*/ 351 h 352"/>
              <a:gd name="T4" fmla="*/ 16 w 139"/>
              <a:gd name="T5" fmla="*/ 351 h 352"/>
              <a:gd name="T6" fmla="*/ 0 w 139"/>
              <a:gd name="T7" fmla="*/ 344 h 352"/>
              <a:gd name="T8" fmla="*/ 0 w 139"/>
              <a:gd name="T9" fmla="*/ 130 h 352"/>
              <a:gd name="T10" fmla="*/ 39 w 139"/>
              <a:gd name="T11" fmla="*/ 30 h 352"/>
              <a:gd name="T12" fmla="*/ 123 w 139"/>
              <a:gd name="T13" fmla="*/ 0 h 352"/>
              <a:gd name="T14" fmla="*/ 123 w 139"/>
              <a:gd name="T15" fmla="*/ 0 h 352"/>
              <a:gd name="T16" fmla="*/ 138 w 139"/>
              <a:gd name="T17" fmla="*/ 15 h 352"/>
              <a:gd name="T18" fmla="*/ 123 w 139"/>
              <a:gd name="T19" fmla="*/ 30 h 352"/>
              <a:gd name="T20" fmla="*/ 54 w 139"/>
              <a:gd name="T21" fmla="*/ 53 h 352"/>
              <a:gd name="T22" fmla="*/ 31 w 139"/>
              <a:gd name="T23" fmla="*/ 130 h 352"/>
              <a:gd name="T24" fmla="*/ 31 w 139"/>
              <a:gd name="T25" fmla="*/ 130 h 352"/>
              <a:gd name="T26" fmla="*/ 31 w 139"/>
              <a:gd name="T27" fmla="*/ 344 h 352"/>
              <a:gd name="T28" fmla="*/ 16 w 139"/>
              <a:gd name="T29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352">
                <a:moveTo>
                  <a:pt x="16" y="351"/>
                </a:moveTo>
                <a:lnTo>
                  <a:pt x="16" y="351"/>
                </a:lnTo>
                <a:lnTo>
                  <a:pt x="16" y="351"/>
                </a:lnTo>
                <a:cubicBezTo>
                  <a:pt x="8" y="351"/>
                  <a:pt x="0" y="351"/>
                  <a:pt x="0" y="34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22"/>
                  <a:pt x="0" y="68"/>
                  <a:pt x="39" y="30"/>
                </a:cubicBezTo>
                <a:cubicBezTo>
                  <a:pt x="54" y="7"/>
                  <a:pt x="84" y="0"/>
                  <a:pt x="123" y="0"/>
                </a:cubicBezTo>
                <a:lnTo>
                  <a:pt x="123" y="0"/>
                </a:lnTo>
                <a:cubicBezTo>
                  <a:pt x="130" y="0"/>
                  <a:pt x="138" y="7"/>
                  <a:pt x="138" y="15"/>
                </a:cubicBezTo>
                <a:cubicBezTo>
                  <a:pt x="138" y="23"/>
                  <a:pt x="130" y="30"/>
                  <a:pt x="123" y="30"/>
                </a:cubicBezTo>
                <a:cubicBezTo>
                  <a:pt x="92" y="30"/>
                  <a:pt x="69" y="38"/>
                  <a:pt x="54" y="53"/>
                </a:cubicBezTo>
                <a:cubicBezTo>
                  <a:pt x="31" y="84"/>
                  <a:pt x="31" y="130"/>
                  <a:pt x="31" y="130"/>
                </a:cubicBezTo>
                <a:lnTo>
                  <a:pt x="31" y="130"/>
                </a:lnTo>
                <a:cubicBezTo>
                  <a:pt x="31" y="344"/>
                  <a:pt x="31" y="344"/>
                  <a:pt x="31" y="344"/>
                </a:cubicBezTo>
                <a:cubicBezTo>
                  <a:pt x="31" y="351"/>
                  <a:pt x="23" y="351"/>
                  <a:pt x="16" y="3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38">
            <a:extLst>
              <a:ext uri="{FF2B5EF4-FFF2-40B4-BE49-F238E27FC236}">
                <a16:creationId xmlns:a16="http://schemas.microsoft.com/office/drawing/2014/main" id="{D1E2AAD1-AA96-E64E-AE90-CF142B69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6636" y="11587120"/>
            <a:ext cx="298778" cy="204716"/>
          </a:xfrm>
          <a:custGeom>
            <a:avLst/>
            <a:gdLst>
              <a:gd name="T0" fmla="*/ 222 w 238"/>
              <a:gd name="T1" fmla="*/ 161 h 162"/>
              <a:gd name="T2" fmla="*/ 222 w 238"/>
              <a:gd name="T3" fmla="*/ 161 h 162"/>
              <a:gd name="T4" fmla="*/ 222 w 238"/>
              <a:gd name="T5" fmla="*/ 161 h 162"/>
              <a:gd name="T6" fmla="*/ 206 w 238"/>
              <a:gd name="T7" fmla="*/ 146 h 162"/>
              <a:gd name="T8" fmla="*/ 206 w 238"/>
              <a:gd name="T9" fmla="*/ 146 h 162"/>
              <a:gd name="T10" fmla="*/ 183 w 238"/>
              <a:gd name="T11" fmla="*/ 69 h 162"/>
              <a:gd name="T12" fmla="*/ 115 w 238"/>
              <a:gd name="T13" fmla="*/ 46 h 162"/>
              <a:gd name="T14" fmla="*/ 107 w 238"/>
              <a:gd name="T15" fmla="*/ 46 h 162"/>
              <a:gd name="T16" fmla="*/ 15 w 238"/>
              <a:gd name="T17" fmla="*/ 39 h 162"/>
              <a:gd name="T18" fmla="*/ 0 w 238"/>
              <a:gd name="T19" fmla="*/ 23 h 162"/>
              <a:gd name="T20" fmla="*/ 7 w 238"/>
              <a:gd name="T21" fmla="*/ 8 h 162"/>
              <a:gd name="T22" fmla="*/ 115 w 238"/>
              <a:gd name="T23" fmla="*/ 16 h 162"/>
              <a:gd name="T24" fmla="*/ 199 w 238"/>
              <a:gd name="T25" fmla="*/ 54 h 162"/>
              <a:gd name="T26" fmla="*/ 237 w 238"/>
              <a:gd name="T27" fmla="*/ 146 h 162"/>
              <a:gd name="T28" fmla="*/ 222 w 238"/>
              <a:gd name="T2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8" h="162">
                <a:moveTo>
                  <a:pt x="222" y="161"/>
                </a:moveTo>
                <a:lnTo>
                  <a:pt x="222" y="161"/>
                </a:lnTo>
                <a:lnTo>
                  <a:pt x="222" y="161"/>
                </a:lnTo>
                <a:cubicBezTo>
                  <a:pt x="214" y="161"/>
                  <a:pt x="206" y="153"/>
                  <a:pt x="206" y="146"/>
                </a:cubicBezTo>
                <a:lnTo>
                  <a:pt x="206" y="146"/>
                </a:lnTo>
                <a:cubicBezTo>
                  <a:pt x="206" y="146"/>
                  <a:pt x="206" y="100"/>
                  <a:pt x="183" y="69"/>
                </a:cubicBezTo>
                <a:cubicBezTo>
                  <a:pt x="168" y="54"/>
                  <a:pt x="145" y="46"/>
                  <a:pt x="115" y="46"/>
                </a:cubicBezTo>
                <a:cubicBezTo>
                  <a:pt x="115" y="46"/>
                  <a:pt x="115" y="46"/>
                  <a:pt x="107" y="46"/>
                </a:cubicBezTo>
                <a:cubicBezTo>
                  <a:pt x="92" y="39"/>
                  <a:pt x="46" y="31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16"/>
                  <a:pt x="0" y="8"/>
                  <a:pt x="7" y="8"/>
                </a:cubicBezTo>
                <a:cubicBezTo>
                  <a:pt x="46" y="0"/>
                  <a:pt x="107" y="16"/>
                  <a:pt x="115" y="16"/>
                </a:cubicBezTo>
                <a:cubicBezTo>
                  <a:pt x="153" y="16"/>
                  <a:pt x="183" y="31"/>
                  <a:pt x="199" y="54"/>
                </a:cubicBezTo>
                <a:cubicBezTo>
                  <a:pt x="237" y="92"/>
                  <a:pt x="237" y="146"/>
                  <a:pt x="237" y="146"/>
                </a:cubicBezTo>
                <a:cubicBezTo>
                  <a:pt x="237" y="153"/>
                  <a:pt x="229" y="161"/>
                  <a:pt x="222" y="1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39">
            <a:extLst>
              <a:ext uri="{FF2B5EF4-FFF2-40B4-BE49-F238E27FC236}">
                <a16:creationId xmlns:a16="http://schemas.microsoft.com/office/drawing/2014/main" id="{52C5A28F-1A9E-974F-94A3-E61EDD17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475" y="11371335"/>
            <a:ext cx="442634" cy="243449"/>
          </a:xfrm>
          <a:custGeom>
            <a:avLst/>
            <a:gdLst>
              <a:gd name="T0" fmla="*/ 107 w 353"/>
              <a:gd name="T1" fmla="*/ 191 h 192"/>
              <a:gd name="T2" fmla="*/ 107 w 353"/>
              <a:gd name="T3" fmla="*/ 191 h 192"/>
              <a:gd name="T4" fmla="*/ 69 w 353"/>
              <a:gd name="T5" fmla="*/ 191 h 192"/>
              <a:gd name="T6" fmla="*/ 0 w 353"/>
              <a:gd name="T7" fmla="*/ 99 h 192"/>
              <a:gd name="T8" fmla="*/ 92 w 353"/>
              <a:gd name="T9" fmla="*/ 7 h 192"/>
              <a:gd name="T10" fmla="*/ 245 w 353"/>
              <a:gd name="T11" fmla="*/ 23 h 192"/>
              <a:gd name="T12" fmla="*/ 344 w 353"/>
              <a:gd name="T13" fmla="*/ 99 h 192"/>
              <a:gd name="T14" fmla="*/ 344 w 353"/>
              <a:gd name="T15" fmla="*/ 114 h 192"/>
              <a:gd name="T16" fmla="*/ 337 w 353"/>
              <a:gd name="T17" fmla="*/ 122 h 192"/>
              <a:gd name="T18" fmla="*/ 199 w 353"/>
              <a:gd name="T19" fmla="*/ 137 h 192"/>
              <a:gd name="T20" fmla="*/ 184 w 353"/>
              <a:gd name="T21" fmla="*/ 152 h 192"/>
              <a:gd name="T22" fmla="*/ 123 w 353"/>
              <a:gd name="T23" fmla="*/ 191 h 192"/>
              <a:gd name="T24" fmla="*/ 107 w 353"/>
              <a:gd name="T25" fmla="*/ 191 h 192"/>
              <a:gd name="T26" fmla="*/ 138 w 353"/>
              <a:gd name="T27" fmla="*/ 30 h 192"/>
              <a:gd name="T28" fmla="*/ 138 w 353"/>
              <a:gd name="T29" fmla="*/ 30 h 192"/>
              <a:gd name="T30" fmla="*/ 92 w 353"/>
              <a:gd name="T31" fmla="*/ 38 h 192"/>
              <a:gd name="T32" fmla="*/ 92 w 353"/>
              <a:gd name="T33" fmla="*/ 38 h 192"/>
              <a:gd name="T34" fmla="*/ 31 w 353"/>
              <a:gd name="T35" fmla="*/ 99 h 192"/>
              <a:gd name="T36" fmla="*/ 77 w 353"/>
              <a:gd name="T37" fmla="*/ 160 h 192"/>
              <a:gd name="T38" fmla="*/ 77 w 353"/>
              <a:gd name="T39" fmla="*/ 160 h 192"/>
              <a:gd name="T40" fmla="*/ 115 w 353"/>
              <a:gd name="T41" fmla="*/ 160 h 192"/>
              <a:gd name="T42" fmla="*/ 169 w 353"/>
              <a:gd name="T43" fmla="*/ 130 h 192"/>
              <a:gd name="T44" fmla="*/ 184 w 353"/>
              <a:gd name="T45" fmla="*/ 114 h 192"/>
              <a:gd name="T46" fmla="*/ 299 w 353"/>
              <a:gd name="T47" fmla="*/ 91 h 192"/>
              <a:gd name="T48" fmla="*/ 230 w 353"/>
              <a:gd name="T49" fmla="*/ 53 h 192"/>
              <a:gd name="T50" fmla="*/ 138 w 353"/>
              <a:gd name="T51" fmla="*/ 30 h 192"/>
              <a:gd name="T52" fmla="*/ 92 w 353"/>
              <a:gd name="T53" fmla="*/ 23 h 192"/>
              <a:gd name="T54" fmla="*/ 92 w 353"/>
              <a:gd name="T55" fmla="*/ 2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3" h="192">
                <a:moveTo>
                  <a:pt x="107" y="191"/>
                </a:moveTo>
                <a:lnTo>
                  <a:pt x="107" y="191"/>
                </a:lnTo>
                <a:cubicBezTo>
                  <a:pt x="92" y="191"/>
                  <a:pt x="84" y="191"/>
                  <a:pt x="69" y="191"/>
                </a:cubicBezTo>
                <a:cubicBezTo>
                  <a:pt x="31" y="175"/>
                  <a:pt x="0" y="137"/>
                  <a:pt x="0" y="99"/>
                </a:cubicBezTo>
                <a:cubicBezTo>
                  <a:pt x="0" y="53"/>
                  <a:pt x="38" y="15"/>
                  <a:pt x="92" y="7"/>
                </a:cubicBezTo>
                <a:cubicBezTo>
                  <a:pt x="130" y="0"/>
                  <a:pt x="184" y="0"/>
                  <a:pt x="245" y="23"/>
                </a:cubicBezTo>
                <a:cubicBezTo>
                  <a:pt x="283" y="46"/>
                  <a:pt x="314" y="69"/>
                  <a:pt x="344" y="99"/>
                </a:cubicBezTo>
                <a:cubicBezTo>
                  <a:pt x="352" y="107"/>
                  <a:pt x="352" y="107"/>
                  <a:pt x="344" y="114"/>
                </a:cubicBezTo>
                <a:cubicBezTo>
                  <a:pt x="344" y="122"/>
                  <a:pt x="337" y="122"/>
                  <a:pt x="337" y="122"/>
                </a:cubicBezTo>
                <a:cubicBezTo>
                  <a:pt x="276" y="107"/>
                  <a:pt x="230" y="114"/>
                  <a:pt x="199" y="137"/>
                </a:cubicBezTo>
                <a:cubicBezTo>
                  <a:pt x="199" y="145"/>
                  <a:pt x="191" y="145"/>
                  <a:pt x="184" y="152"/>
                </a:cubicBezTo>
                <a:cubicBezTo>
                  <a:pt x="169" y="168"/>
                  <a:pt x="153" y="183"/>
                  <a:pt x="123" y="191"/>
                </a:cubicBezTo>
                <a:cubicBezTo>
                  <a:pt x="115" y="191"/>
                  <a:pt x="107" y="191"/>
                  <a:pt x="107" y="191"/>
                </a:cubicBezTo>
                <a:close/>
                <a:moveTo>
                  <a:pt x="138" y="30"/>
                </a:moveTo>
                <a:lnTo>
                  <a:pt x="138" y="30"/>
                </a:lnTo>
                <a:cubicBezTo>
                  <a:pt x="123" y="30"/>
                  <a:pt x="107" y="30"/>
                  <a:pt x="92" y="38"/>
                </a:cubicBezTo>
                <a:lnTo>
                  <a:pt x="92" y="38"/>
                </a:lnTo>
                <a:cubicBezTo>
                  <a:pt x="61" y="38"/>
                  <a:pt x="31" y="69"/>
                  <a:pt x="31" y="99"/>
                </a:cubicBezTo>
                <a:cubicBezTo>
                  <a:pt x="31" y="130"/>
                  <a:pt x="54" y="152"/>
                  <a:pt x="77" y="160"/>
                </a:cubicBezTo>
                <a:lnTo>
                  <a:pt x="77" y="160"/>
                </a:lnTo>
                <a:cubicBezTo>
                  <a:pt x="92" y="168"/>
                  <a:pt x="107" y="168"/>
                  <a:pt x="115" y="160"/>
                </a:cubicBezTo>
                <a:cubicBezTo>
                  <a:pt x="138" y="160"/>
                  <a:pt x="153" y="145"/>
                  <a:pt x="169" y="130"/>
                </a:cubicBezTo>
                <a:cubicBezTo>
                  <a:pt x="169" y="130"/>
                  <a:pt x="176" y="122"/>
                  <a:pt x="184" y="114"/>
                </a:cubicBezTo>
                <a:cubicBezTo>
                  <a:pt x="207" y="91"/>
                  <a:pt x="245" y="84"/>
                  <a:pt x="299" y="91"/>
                </a:cubicBezTo>
                <a:cubicBezTo>
                  <a:pt x="276" y="76"/>
                  <a:pt x="253" y="61"/>
                  <a:pt x="230" y="53"/>
                </a:cubicBezTo>
                <a:cubicBezTo>
                  <a:pt x="199" y="38"/>
                  <a:pt x="161" y="30"/>
                  <a:pt x="138" y="30"/>
                </a:cubicBezTo>
                <a:close/>
                <a:moveTo>
                  <a:pt x="92" y="23"/>
                </a:moveTo>
                <a:lnTo>
                  <a:pt x="92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40">
            <a:extLst>
              <a:ext uri="{FF2B5EF4-FFF2-40B4-BE49-F238E27FC236}">
                <a16:creationId xmlns:a16="http://schemas.microsoft.com/office/drawing/2014/main" id="{0E3F13D1-234F-F84F-B759-915B0E918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516" y="11520725"/>
            <a:ext cx="348576" cy="210251"/>
          </a:xfrm>
          <a:custGeom>
            <a:avLst/>
            <a:gdLst>
              <a:gd name="T0" fmla="*/ 168 w 276"/>
              <a:gd name="T1" fmla="*/ 30 h 169"/>
              <a:gd name="T2" fmla="*/ 168 w 276"/>
              <a:gd name="T3" fmla="*/ 30 h 169"/>
              <a:gd name="T4" fmla="*/ 191 w 276"/>
              <a:gd name="T5" fmla="*/ 30 h 169"/>
              <a:gd name="T6" fmla="*/ 245 w 276"/>
              <a:gd name="T7" fmla="*/ 84 h 169"/>
              <a:gd name="T8" fmla="*/ 206 w 276"/>
              <a:gd name="T9" fmla="*/ 138 h 169"/>
              <a:gd name="T10" fmla="*/ 183 w 276"/>
              <a:gd name="T11" fmla="*/ 138 h 169"/>
              <a:gd name="T12" fmla="*/ 176 w 276"/>
              <a:gd name="T13" fmla="*/ 138 h 169"/>
              <a:gd name="T14" fmla="*/ 122 w 276"/>
              <a:gd name="T15" fmla="*/ 107 h 169"/>
              <a:gd name="T16" fmla="*/ 69 w 276"/>
              <a:gd name="T17" fmla="*/ 84 h 169"/>
              <a:gd name="T18" fmla="*/ 31 w 276"/>
              <a:gd name="T19" fmla="*/ 92 h 169"/>
              <a:gd name="T20" fmla="*/ 92 w 276"/>
              <a:gd name="T21" fmla="*/ 46 h 169"/>
              <a:gd name="T22" fmla="*/ 168 w 276"/>
              <a:gd name="T23" fmla="*/ 30 h 169"/>
              <a:gd name="T24" fmla="*/ 168 w 276"/>
              <a:gd name="T25" fmla="*/ 0 h 169"/>
              <a:gd name="T26" fmla="*/ 168 w 276"/>
              <a:gd name="T27" fmla="*/ 0 h 169"/>
              <a:gd name="T28" fmla="*/ 168 w 276"/>
              <a:gd name="T29" fmla="*/ 30 h 169"/>
              <a:gd name="T30" fmla="*/ 168 w 276"/>
              <a:gd name="T31" fmla="*/ 0 h 169"/>
              <a:gd name="T32" fmla="*/ 168 w 276"/>
              <a:gd name="T33" fmla="*/ 0 h 169"/>
              <a:gd name="T34" fmla="*/ 84 w 276"/>
              <a:gd name="T35" fmla="*/ 15 h 169"/>
              <a:gd name="T36" fmla="*/ 8 w 276"/>
              <a:gd name="T37" fmla="*/ 76 h 169"/>
              <a:gd name="T38" fmla="*/ 0 w 276"/>
              <a:gd name="T39" fmla="*/ 107 h 169"/>
              <a:gd name="T40" fmla="*/ 31 w 276"/>
              <a:gd name="T41" fmla="*/ 122 h 169"/>
              <a:gd name="T42" fmla="*/ 31 w 276"/>
              <a:gd name="T43" fmla="*/ 115 h 169"/>
              <a:gd name="T44" fmla="*/ 69 w 276"/>
              <a:gd name="T45" fmla="*/ 115 h 169"/>
              <a:gd name="T46" fmla="*/ 107 w 276"/>
              <a:gd name="T47" fmla="*/ 122 h 169"/>
              <a:gd name="T48" fmla="*/ 115 w 276"/>
              <a:gd name="T49" fmla="*/ 130 h 169"/>
              <a:gd name="T50" fmla="*/ 168 w 276"/>
              <a:gd name="T51" fmla="*/ 168 h 169"/>
              <a:gd name="T52" fmla="*/ 183 w 276"/>
              <a:gd name="T53" fmla="*/ 168 h 169"/>
              <a:gd name="T54" fmla="*/ 214 w 276"/>
              <a:gd name="T55" fmla="*/ 161 h 169"/>
              <a:gd name="T56" fmla="*/ 260 w 276"/>
              <a:gd name="T57" fmla="*/ 138 h 169"/>
              <a:gd name="T58" fmla="*/ 275 w 276"/>
              <a:gd name="T59" fmla="*/ 84 h 169"/>
              <a:gd name="T60" fmla="*/ 199 w 276"/>
              <a:gd name="T61" fmla="*/ 8 h 169"/>
              <a:gd name="T62" fmla="*/ 168 w 276"/>
              <a:gd name="T63" fmla="*/ 0 h 169"/>
              <a:gd name="T64" fmla="*/ 168 w 276"/>
              <a:gd name="T65" fmla="*/ 3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6" h="169">
                <a:moveTo>
                  <a:pt x="168" y="30"/>
                </a:moveTo>
                <a:lnTo>
                  <a:pt x="168" y="30"/>
                </a:lnTo>
                <a:cubicBezTo>
                  <a:pt x="176" y="30"/>
                  <a:pt x="191" y="30"/>
                  <a:pt x="191" y="30"/>
                </a:cubicBezTo>
                <a:cubicBezTo>
                  <a:pt x="222" y="30"/>
                  <a:pt x="245" y="61"/>
                  <a:pt x="245" y="84"/>
                </a:cubicBezTo>
                <a:cubicBezTo>
                  <a:pt x="245" y="107"/>
                  <a:pt x="229" y="130"/>
                  <a:pt x="206" y="138"/>
                </a:cubicBezTo>
                <a:cubicBezTo>
                  <a:pt x="199" y="138"/>
                  <a:pt x="191" y="138"/>
                  <a:pt x="183" y="138"/>
                </a:cubicBezTo>
                <a:lnTo>
                  <a:pt x="176" y="138"/>
                </a:lnTo>
                <a:cubicBezTo>
                  <a:pt x="153" y="138"/>
                  <a:pt x="137" y="115"/>
                  <a:pt x="122" y="107"/>
                </a:cubicBezTo>
                <a:cubicBezTo>
                  <a:pt x="115" y="92"/>
                  <a:pt x="99" y="84"/>
                  <a:pt x="69" y="84"/>
                </a:cubicBezTo>
                <a:cubicBezTo>
                  <a:pt x="54" y="84"/>
                  <a:pt x="46" y="92"/>
                  <a:pt x="31" y="92"/>
                </a:cubicBezTo>
                <a:cubicBezTo>
                  <a:pt x="38" y="76"/>
                  <a:pt x="61" y="61"/>
                  <a:pt x="92" y="46"/>
                </a:cubicBezTo>
                <a:cubicBezTo>
                  <a:pt x="122" y="30"/>
                  <a:pt x="145" y="30"/>
                  <a:pt x="168" y="30"/>
                </a:cubicBezTo>
                <a:lnTo>
                  <a:pt x="168" y="0"/>
                </a:lnTo>
                <a:lnTo>
                  <a:pt x="168" y="0"/>
                </a:lnTo>
                <a:cubicBezTo>
                  <a:pt x="168" y="30"/>
                  <a:pt x="168" y="30"/>
                  <a:pt x="168" y="30"/>
                </a:cubicBezTo>
                <a:cubicBezTo>
                  <a:pt x="168" y="0"/>
                  <a:pt x="168" y="0"/>
                  <a:pt x="168" y="0"/>
                </a:cubicBezTo>
                <a:lnTo>
                  <a:pt x="168" y="0"/>
                </a:lnTo>
                <a:cubicBezTo>
                  <a:pt x="137" y="0"/>
                  <a:pt x="107" y="8"/>
                  <a:pt x="84" y="15"/>
                </a:cubicBezTo>
                <a:cubicBezTo>
                  <a:pt x="54" y="30"/>
                  <a:pt x="31" y="46"/>
                  <a:pt x="8" y="76"/>
                </a:cubicBezTo>
                <a:cubicBezTo>
                  <a:pt x="0" y="84"/>
                  <a:pt x="0" y="92"/>
                  <a:pt x="0" y="107"/>
                </a:cubicBezTo>
                <a:cubicBezTo>
                  <a:pt x="8" y="115"/>
                  <a:pt x="15" y="122"/>
                  <a:pt x="31" y="122"/>
                </a:cubicBezTo>
                <a:cubicBezTo>
                  <a:pt x="31" y="122"/>
                  <a:pt x="31" y="122"/>
                  <a:pt x="31" y="115"/>
                </a:cubicBezTo>
                <a:cubicBezTo>
                  <a:pt x="46" y="115"/>
                  <a:pt x="61" y="115"/>
                  <a:pt x="69" y="115"/>
                </a:cubicBezTo>
                <a:cubicBezTo>
                  <a:pt x="84" y="115"/>
                  <a:pt x="99" y="115"/>
                  <a:pt x="107" y="122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30" y="145"/>
                  <a:pt x="145" y="161"/>
                  <a:pt x="168" y="168"/>
                </a:cubicBezTo>
                <a:cubicBezTo>
                  <a:pt x="176" y="168"/>
                  <a:pt x="183" y="168"/>
                  <a:pt x="183" y="168"/>
                </a:cubicBezTo>
                <a:cubicBezTo>
                  <a:pt x="199" y="168"/>
                  <a:pt x="206" y="168"/>
                  <a:pt x="214" y="161"/>
                </a:cubicBezTo>
                <a:cubicBezTo>
                  <a:pt x="229" y="161"/>
                  <a:pt x="245" y="145"/>
                  <a:pt x="260" y="138"/>
                </a:cubicBezTo>
                <a:cubicBezTo>
                  <a:pt x="268" y="122"/>
                  <a:pt x="275" y="99"/>
                  <a:pt x="275" y="84"/>
                </a:cubicBezTo>
                <a:cubicBezTo>
                  <a:pt x="275" y="46"/>
                  <a:pt x="237" y="8"/>
                  <a:pt x="199" y="8"/>
                </a:cubicBezTo>
                <a:cubicBezTo>
                  <a:pt x="183" y="8"/>
                  <a:pt x="176" y="0"/>
                  <a:pt x="168" y="0"/>
                </a:cubicBezTo>
                <a:lnTo>
                  <a:pt x="168" y="3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41">
            <a:extLst>
              <a:ext uri="{FF2B5EF4-FFF2-40B4-BE49-F238E27FC236}">
                <a16:creationId xmlns:a16="http://schemas.microsoft.com/office/drawing/2014/main" id="{5627C0D9-4F02-1D45-A0E5-67C51C2D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475" y="11443264"/>
            <a:ext cx="204716" cy="66395"/>
          </a:xfrm>
          <a:custGeom>
            <a:avLst/>
            <a:gdLst>
              <a:gd name="T0" fmla="*/ 16 w 162"/>
              <a:gd name="T1" fmla="*/ 53 h 54"/>
              <a:gd name="T2" fmla="*/ 16 w 162"/>
              <a:gd name="T3" fmla="*/ 53 h 54"/>
              <a:gd name="T4" fmla="*/ 0 w 162"/>
              <a:gd name="T5" fmla="*/ 38 h 54"/>
              <a:gd name="T6" fmla="*/ 16 w 162"/>
              <a:gd name="T7" fmla="*/ 23 h 54"/>
              <a:gd name="T8" fmla="*/ 153 w 162"/>
              <a:gd name="T9" fmla="*/ 0 h 54"/>
              <a:gd name="T10" fmla="*/ 161 w 162"/>
              <a:gd name="T11" fmla="*/ 15 h 54"/>
              <a:gd name="T12" fmla="*/ 146 w 162"/>
              <a:gd name="T13" fmla="*/ 30 h 54"/>
              <a:gd name="T14" fmla="*/ 23 w 162"/>
              <a:gd name="T15" fmla="*/ 53 h 54"/>
              <a:gd name="T16" fmla="*/ 16 w 162"/>
              <a:gd name="T1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54">
                <a:moveTo>
                  <a:pt x="16" y="53"/>
                </a:moveTo>
                <a:lnTo>
                  <a:pt x="16" y="53"/>
                </a:lnTo>
                <a:cubicBezTo>
                  <a:pt x="8" y="53"/>
                  <a:pt x="8" y="46"/>
                  <a:pt x="0" y="38"/>
                </a:cubicBezTo>
                <a:cubicBezTo>
                  <a:pt x="0" y="30"/>
                  <a:pt x="8" y="23"/>
                  <a:pt x="16" y="23"/>
                </a:cubicBezTo>
                <a:cubicBezTo>
                  <a:pt x="16" y="23"/>
                  <a:pt x="100" y="0"/>
                  <a:pt x="153" y="0"/>
                </a:cubicBezTo>
                <a:cubicBezTo>
                  <a:pt x="161" y="0"/>
                  <a:pt x="161" y="8"/>
                  <a:pt x="161" y="15"/>
                </a:cubicBezTo>
                <a:cubicBezTo>
                  <a:pt x="161" y="23"/>
                  <a:pt x="153" y="30"/>
                  <a:pt x="146" y="30"/>
                </a:cubicBezTo>
                <a:cubicBezTo>
                  <a:pt x="100" y="30"/>
                  <a:pt x="23" y="53"/>
                  <a:pt x="23" y="53"/>
                </a:cubicBezTo>
                <a:cubicBezTo>
                  <a:pt x="16" y="53"/>
                  <a:pt x="16" y="53"/>
                  <a:pt x="16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42">
            <a:extLst>
              <a:ext uri="{FF2B5EF4-FFF2-40B4-BE49-F238E27FC236}">
                <a16:creationId xmlns:a16="http://schemas.microsoft.com/office/drawing/2014/main" id="{F003B3F7-ABCC-7545-BBA7-CF990B20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5870" y="11454330"/>
            <a:ext cx="88527" cy="88527"/>
          </a:xfrm>
          <a:custGeom>
            <a:avLst/>
            <a:gdLst>
              <a:gd name="T0" fmla="*/ 53 w 70"/>
              <a:gd name="T1" fmla="*/ 68 h 69"/>
              <a:gd name="T2" fmla="*/ 53 w 70"/>
              <a:gd name="T3" fmla="*/ 68 h 69"/>
              <a:gd name="T4" fmla="*/ 46 w 70"/>
              <a:gd name="T5" fmla="*/ 61 h 69"/>
              <a:gd name="T6" fmla="*/ 7 w 70"/>
              <a:gd name="T7" fmla="*/ 30 h 69"/>
              <a:gd name="T8" fmla="*/ 7 w 70"/>
              <a:gd name="T9" fmla="*/ 7 h 69"/>
              <a:gd name="T10" fmla="*/ 23 w 70"/>
              <a:gd name="T11" fmla="*/ 7 h 69"/>
              <a:gd name="T12" fmla="*/ 69 w 70"/>
              <a:gd name="T13" fmla="*/ 45 h 69"/>
              <a:gd name="T14" fmla="*/ 69 w 70"/>
              <a:gd name="T15" fmla="*/ 61 h 69"/>
              <a:gd name="T16" fmla="*/ 53 w 70"/>
              <a:gd name="T1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69">
                <a:moveTo>
                  <a:pt x="53" y="68"/>
                </a:moveTo>
                <a:lnTo>
                  <a:pt x="53" y="68"/>
                </a:lnTo>
                <a:cubicBezTo>
                  <a:pt x="53" y="68"/>
                  <a:pt x="53" y="68"/>
                  <a:pt x="46" y="61"/>
                </a:cubicBezTo>
                <a:cubicBezTo>
                  <a:pt x="7" y="30"/>
                  <a:pt x="7" y="30"/>
                  <a:pt x="7" y="30"/>
                </a:cubicBezTo>
                <a:cubicBezTo>
                  <a:pt x="0" y="22"/>
                  <a:pt x="0" y="15"/>
                  <a:pt x="7" y="7"/>
                </a:cubicBezTo>
                <a:cubicBezTo>
                  <a:pt x="7" y="0"/>
                  <a:pt x="15" y="0"/>
                  <a:pt x="23" y="7"/>
                </a:cubicBezTo>
                <a:cubicBezTo>
                  <a:pt x="69" y="45"/>
                  <a:pt x="69" y="45"/>
                  <a:pt x="69" y="45"/>
                </a:cubicBezTo>
                <a:cubicBezTo>
                  <a:pt x="69" y="45"/>
                  <a:pt x="69" y="53"/>
                  <a:pt x="69" y="61"/>
                </a:cubicBezTo>
                <a:cubicBezTo>
                  <a:pt x="61" y="61"/>
                  <a:pt x="61" y="68"/>
                  <a:pt x="53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43">
            <a:extLst>
              <a:ext uri="{FF2B5EF4-FFF2-40B4-BE49-F238E27FC236}">
                <a16:creationId xmlns:a16="http://schemas.microsoft.com/office/drawing/2014/main" id="{C6AA40FC-9F35-1743-AA1D-F3FA8BDE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327" y="11742042"/>
            <a:ext cx="1006992" cy="818873"/>
          </a:xfrm>
          <a:custGeom>
            <a:avLst/>
            <a:gdLst>
              <a:gd name="T0" fmla="*/ 619 w 804"/>
              <a:gd name="T1" fmla="*/ 650 h 651"/>
              <a:gd name="T2" fmla="*/ 558 w 804"/>
              <a:gd name="T3" fmla="*/ 596 h 651"/>
              <a:gd name="T4" fmla="*/ 543 w 804"/>
              <a:gd name="T5" fmla="*/ 520 h 651"/>
              <a:gd name="T6" fmla="*/ 428 w 804"/>
              <a:gd name="T7" fmla="*/ 527 h 651"/>
              <a:gd name="T8" fmla="*/ 329 w 804"/>
              <a:gd name="T9" fmla="*/ 589 h 651"/>
              <a:gd name="T10" fmla="*/ 207 w 804"/>
              <a:gd name="T11" fmla="*/ 596 h 651"/>
              <a:gd name="T12" fmla="*/ 146 w 804"/>
              <a:gd name="T13" fmla="*/ 443 h 651"/>
              <a:gd name="T14" fmla="*/ 46 w 804"/>
              <a:gd name="T15" fmla="*/ 382 h 651"/>
              <a:gd name="T16" fmla="*/ 8 w 804"/>
              <a:gd name="T17" fmla="*/ 336 h 651"/>
              <a:gd name="T18" fmla="*/ 46 w 804"/>
              <a:gd name="T19" fmla="*/ 214 h 651"/>
              <a:gd name="T20" fmla="*/ 146 w 804"/>
              <a:gd name="T21" fmla="*/ 115 h 651"/>
              <a:gd name="T22" fmla="*/ 100 w 804"/>
              <a:gd name="T23" fmla="*/ 15 h 651"/>
              <a:gd name="T24" fmla="*/ 252 w 804"/>
              <a:gd name="T25" fmla="*/ 30 h 651"/>
              <a:gd name="T26" fmla="*/ 428 w 804"/>
              <a:gd name="T27" fmla="*/ 38 h 651"/>
              <a:gd name="T28" fmla="*/ 803 w 804"/>
              <a:gd name="T29" fmla="*/ 298 h 651"/>
              <a:gd name="T30" fmla="*/ 742 w 804"/>
              <a:gd name="T31" fmla="*/ 436 h 651"/>
              <a:gd name="T32" fmla="*/ 688 w 804"/>
              <a:gd name="T33" fmla="*/ 558 h 651"/>
              <a:gd name="T34" fmla="*/ 619 w 804"/>
              <a:gd name="T35" fmla="*/ 650 h 651"/>
              <a:gd name="T36" fmla="*/ 596 w 804"/>
              <a:gd name="T37" fmla="*/ 589 h 651"/>
              <a:gd name="T38" fmla="*/ 642 w 804"/>
              <a:gd name="T39" fmla="*/ 581 h 651"/>
              <a:gd name="T40" fmla="*/ 658 w 804"/>
              <a:gd name="T41" fmla="*/ 504 h 651"/>
              <a:gd name="T42" fmla="*/ 727 w 804"/>
              <a:gd name="T43" fmla="*/ 390 h 651"/>
              <a:gd name="T44" fmla="*/ 665 w 804"/>
              <a:gd name="T45" fmla="*/ 145 h 651"/>
              <a:gd name="T46" fmla="*/ 382 w 804"/>
              <a:gd name="T47" fmla="*/ 84 h 651"/>
              <a:gd name="T48" fmla="*/ 237 w 804"/>
              <a:gd name="T49" fmla="*/ 69 h 651"/>
              <a:gd name="T50" fmla="*/ 191 w 804"/>
              <a:gd name="T51" fmla="*/ 99 h 651"/>
              <a:gd name="T52" fmla="*/ 184 w 804"/>
              <a:gd name="T53" fmla="*/ 130 h 651"/>
              <a:gd name="T54" fmla="*/ 46 w 804"/>
              <a:gd name="T55" fmla="*/ 260 h 651"/>
              <a:gd name="T56" fmla="*/ 46 w 804"/>
              <a:gd name="T57" fmla="*/ 336 h 651"/>
              <a:gd name="T58" fmla="*/ 61 w 804"/>
              <a:gd name="T59" fmla="*/ 344 h 651"/>
              <a:gd name="T60" fmla="*/ 153 w 804"/>
              <a:gd name="T61" fmla="*/ 397 h 651"/>
              <a:gd name="T62" fmla="*/ 245 w 804"/>
              <a:gd name="T63" fmla="*/ 589 h 651"/>
              <a:gd name="T64" fmla="*/ 283 w 804"/>
              <a:gd name="T65" fmla="*/ 589 h 651"/>
              <a:gd name="T66" fmla="*/ 291 w 804"/>
              <a:gd name="T67" fmla="*/ 474 h 651"/>
              <a:gd name="T68" fmla="*/ 428 w 804"/>
              <a:gd name="T69" fmla="*/ 489 h 651"/>
              <a:gd name="T70" fmla="*/ 558 w 804"/>
              <a:gd name="T71" fmla="*/ 482 h 651"/>
              <a:gd name="T72" fmla="*/ 589 w 804"/>
              <a:gd name="T73" fmla="*/ 535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4" h="651">
                <a:moveTo>
                  <a:pt x="619" y="650"/>
                </a:moveTo>
                <a:lnTo>
                  <a:pt x="619" y="650"/>
                </a:lnTo>
                <a:cubicBezTo>
                  <a:pt x="589" y="650"/>
                  <a:pt x="566" y="627"/>
                  <a:pt x="558" y="604"/>
                </a:cubicBezTo>
                <a:lnTo>
                  <a:pt x="558" y="596"/>
                </a:lnTo>
                <a:cubicBezTo>
                  <a:pt x="551" y="543"/>
                  <a:pt x="551" y="543"/>
                  <a:pt x="551" y="543"/>
                </a:cubicBezTo>
                <a:cubicBezTo>
                  <a:pt x="551" y="535"/>
                  <a:pt x="543" y="527"/>
                  <a:pt x="543" y="520"/>
                </a:cubicBezTo>
                <a:cubicBezTo>
                  <a:pt x="535" y="520"/>
                  <a:pt x="535" y="520"/>
                  <a:pt x="535" y="520"/>
                </a:cubicBezTo>
                <a:cubicBezTo>
                  <a:pt x="505" y="527"/>
                  <a:pt x="467" y="527"/>
                  <a:pt x="428" y="527"/>
                </a:cubicBezTo>
                <a:cubicBezTo>
                  <a:pt x="398" y="527"/>
                  <a:pt x="360" y="527"/>
                  <a:pt x="329" y="520"/>
                </a:cubicBezTo>
                <a:cubicBezTo>
                  <a:pt x="329" y="589"/>
                  <a:pt x="329" y="589"/>
                  <a:pt x="329" y="589"/>
                </a:cubicBezTo>
                <a:cubicBezTo>
                  <a:pt x="329" y="619"/>
                  <a:pt x="298" y="650"/>
                  <a:pt x="268" y="650"/>
                </a:cubicBezTo>
                <a:cubicBezTo>
                  <a:pt x="237" y="650"/>
                  <a:pt x="207" y="627"/>
                  <a:pt x="207" y="596"/>
                </a:cubicBezTo>
                <a:cubicBezTo>
                  <a:pt x="168" y="451"/>
                  <a:pt x="168" y="451"/>
                  <a:pt x="168" y="451"/>
                </a:cubicBezTo>
                <a:cubicBezTo>
                  <a:pt x="168" y="451"/>
                  <a:pt x="153" y="443"/>
                  <a:pt x="146" y="443"/>
                </a:cubicBezTo>
                <a:cubicBezTo>
                  <a:pt x="123" y="436"/>
                  <a:pt x="107" y="428"/>
                  <a:pt x="92" y="413"/>
                </a:cubicBezTo>
                <a:cubicBezTo>
                  <a:pt x="77" y="397"/>
                  <a:pt x="61" y="390"/>
                  <a:pt x="46" y="382"/>
                </a:cubicBezTo>
                <a:cubicBezTo>
                  <a:pt x="38" y="382"/>
                  <a:pt x="31" y="382"/>
                  <a:pt x="31" y="374"/>
                </a:cubicBezTo>
                <a:cubicBezTo>
                  <a:pt x="15" y="367"/>
                  <a:pt x="0" y="352"/>
                  <a:pt x="8" y="336"/>
                </a:cubicBezTo>
                <a:cubicBezTo>
                  <a:pt x="8" y="260"/>
                  <a:pt x="8" y="260"/>
                  <a:pt x="8" y="260"/>
                </a:cubicBezTo>
                <a:cubicBezTo>
                  <a:pt x="8" y="237"/>
                  <a:pt x="23" y="222"/>
                  <a:pt x="46" y="214"/>
                </a:cubicBezTo>
                <a:cubicBezTo>
                  <a:pt x="61" y="214"/>
                  <a:pt x="69" y="206"/>
                  <a:pt x="84" y="183"/>
                </a:cubicBezTo>
                <a:cubicBezTo>
                  <a:pt x="100" y="160"/>
                  <a:pt x="115" y="137"/>
                  <a:pt x="146" y="115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92" y="46"/>
                  <a:pt x="92" y="30"/>
                  <a:pt x="100" y="15"/>
                </a:cubicBezTo>
                <a:cubicBezTo>
                  <a:pt x="107" y="7"/>
                  <a:pt x="123" y="0"/>
                  <a:pt x="130" y="0"/>
                </a:cubicBezTo>
                <a:cubicBezTo>
                  <a:pt x="168" y="7"/>
                  <a:pt x="237" y="23"/>
                  <a:pt x="252" y="30"/>
                </a:cubicBezTo>
                <a:cubicBezTo>
                  <a:pt x="268" y="38"/>
                  <a:pt x="344" y="38"/>
                  <a:pt x="382" y="38"/>
                </a:cubicBezTo>
                <a:cubicBezTo>
                  <a:pt x="398" y="38"/>
                  <a:pt x="413" y="38"/>
                  <a:pt x="428" y="38"/>
                </a:cubicBezTo>
                <a:cubicBezTo>
                  <a:pt x="528" y="38"/>
                  <a:pt x="619" y="61"/>
                  <a:pt x="688" y="107"/>
                </a:cubicBezTo>
                <a:cubicBezTo>
                  <a:pt x="765" y="160"/>
                  <a:pt x="803" y="222"/>
                  <a:pt x="803" y="298"/>
                </a:cubicBezTo>
                <a:cubicBezTo>
                  <a:pt x="803" y="336"/>
                  <a:pt x="788" y="374"/>
                  <a:pt x="765" y="413"/>
                </a:cubicBezTo>
                <a:cubicBezTo>
                  <a:pt x="757" y="420"/>
                  <a:pt x="749" y="428"/>
                  <a:pt x="742" y="436"/>
                </a:cubicBezTo>
                <a:cubicBezTo>
                  <a:pt x="727" y="459"/>
                  <a:pt x="711" y="482"/>
                  <a:pt x="704" y="512"/>
                </a:cubicBezTo>
                <a:cubicBezTo>
                  <a:pt x="696" y="527"/>
                  <a:pt x="696" y="543"/>
                  <a:pt x="688" y="558"/>
                </a:cubicBezTo>
                <a:cubicBezTo>
                  <a:pt x="688" y="558"/>
                  <a:pt x="688" y="566"/>
                  <a:pt x="688" y="581"/>
                </a:cubicBezTo>
                <a:cubicBezTo>
                  <a:pt x="688" y="619"/>
                  <a:pt x="658" y="650"/>
                  <a:pt x="619" y="650"/>
                </a:cubicBezTo>
                <a:close/>
                <a:moveTo>
                  <a:pt x="596" y="589"/>
                </a:moveTo>
                <a:lnTo>
                  <a:pt x="596" y="589"/>
                </a:lnTo>
                <a:cubicBezTo>
                  <a:pt x="604" y="604"/>
                  <a:pt x="612" y="604"/>
                  <a:pt x="619" y="604"/>
                </a:cubicBezTo>
                <a:cubicBezTo>
                  <a:pt x="635" y="604"/>
                  <a:pt x="642" y="596"/>
                  <a:pt x="642" y="581"/>
                </a:cubicBezTo>
                <a:cubicBezTo>
                  <a:pt x="642" y="566"/>
                  <a:pt x="650" y="558"/>
                  <a:pt x="650" y="550"/>
                </a:cubicBezTo>
                <a:cubicBezTo>
                  <a:pt x="650" y="535"/>
                  <a:pt x="658" y="520"/>
                  <a:pt x="658" y="504"/>
                </a:cubicBezTo>
                <a:cubicBezTo>
                  <a:pt x="673" y="459"/>
                  <a:pt x="688" y="436"/>
                  <a:pt x="711" y="405"/>
                </a:cubicBezTo>
                <a:cubicBezTo>
                  <a:pt x="719" y="405"/>
                  <a:pt x="719" y="397"/>
                  <a:pt x="727" y="390"/>
                </a:cubicBezTo>
                <a:cubicBezTo>
                  <a:pt x="749" y="359"/>
                  <a:pt x="757" y="329"/>
                  <a:pt x="757" y="298"/>
                </a:cubicBezTo>
                <a:cubicBezTo>
                  <a:pt x="757" y="237"/>
                  <a:pt x="727" y="183"/>
                  <a:pt x="665" y="145"/>
                </a:cubicBezTo>
                <a:cubicBezTo>
                  <a:pt x="604" y="99"/>
                  <a:pt x="520" y="76"/>
                  <a:pt x="428" y="76"/>
                </a:cubicBezTo>
                <a:cubicBezTo>
                  <a:pt x="413" y="76"/>
                  <a:pt x="398" y="84"/>
                  <a:pt x="382" y="84"/>
                </a:cubicBezTo>
                <a:lnTo>
                  <a:pt x="382" y="84"/>
                </a:lnTo>
                <a:cubicBezTo>
                  <a:pt x="375" y="84"/>
                  <a:pt x="268" y="84"/>
                  <a:pt x="237" y="69"/>
                </a:cubicBezTo>
                <a:cubicBezTo>
                  <a:pt x="222" y="69"/>
                  <a:pt x="176" y="53"/>
                  <a:pt x="146" y="46"/>
                </a:cubicBezTo>
                <a:cubicBezTo>
                  <a:pt x="191" y="99"/>
                  <a:pt x="191" y="99"/>
                  <a:pt x="191" y="99"/>
                </a:cubicBezTo>
                <a:cubicBezTo>
                  <a:pt x="191" y="107"/>
                  <a:pt x="199" y="115"/>
                  <a:pt x="191" y="115"/>
                </a:cubicBezTo>
                <a:cubicBezTo>
                  <a:pt x="191" y="122"/>
                  <a:pt x="191" y="130"/>
                  <a:pt x="184" y="130"/>
                </a:cubicBezTo>
                <a:cubicBezTo>
                  <a:pt x="153" y="160"/>
                  <a:pt x="130" y="183"/>
                  <a:pt x="115" y="206"/>
                </a:cubicBezTo>
                <a:cubicBezTo>
                  <a:pt x="100" y="229"/>
                  <a:pt x="84" y="252"/>
                  <a:pt x="46" y="260"/>
                </a:cubicBezTo>
                <a:lnTo>
                  <a:pt x="46" y="260"/>
                </a:lnTo>
                <a:cubicBezTo>
                  <a:pt x="46" y="336"/>
                  <a:pt x="46" y="336"/>
                  <a:pt x="46" y="336"/>
                </a:cubicBezTo>
                <a:lnTo>
                  <a:pt x="46" y="336"/>
                </a:lnTo>
                <a:cubicBezTo>
                  <a:pt x="54" y="336"/>
                  <a:pt x="54" y="344"/>
                  <a:pt x="61" y="344"/>
                </a:cubicBezTo>
                <a:cubicBezTo>
                  <a:pt x="77" y="352"/>
                  <a:pt x="100" y="359"/>
                  <a:pt x="123" y="390"/>
                </a:cubicBezTo>
                <a:cubicBezTo>
                  <a:pt x="130" y="390"/>
                  <a:pt x="146" y="397"/>
                  <a:pt x="153" y="397"/>
                </a:cubicBezTo>
                <a:cubicBezTo>
                  <a:pt x="176" y="405"/>
                  <a:pt x="207" y="413"/>
                  <a:pt x="214" y="443"/>
                </a:cubicBezTo>
                <a:cubicBezTo>
                  <a:pt x="245" y="589"/>
                  <a:pt x="245" y="589"/>
                  <a:pt x="245" y="589"/>
                </a:cubicBezTo>
                <a:cubicBezTo>
                  <a:pt x="245" y="596"/>
                  <a:pt x="252" y="604"/>
                  <a:pt x="268" y="604"/>
                </a:cubicBezTo>
                <a:cubicBezTo>
                  <a:pt x="275" y="604"/>
                  <a:pt x="283" y="596"/>
                  <a:pt x="283" y="589"/>
                </a:cubicBezTo>
                <a:cubicBezTo>
                  <a:pt x="283" y="497"/>
                  <a:pt x="283" y="497"/>
                  <a:pt x="283" y="497"/>
                </a:cubicBezTo>
                <a:cubicBezTo>
                  <a:pt x="283" y="489"/>
                  <a:pt x="291" y="482"/>
                  <a:pt x="291" y="474"/>
                </a:cubicBezTo>
                <a:cubicBezTo>
                  <a:pt x="298" y="474"/>
                  <a:pt x="306" y="474"/>
                  <a:pt x="314" y="474"/>
                </a:cubicBezTo>
                <a:cubicBezTo>
                  <a:pt x="352" y="482"/>
                  <a:pt x="390" y="489"/>
                  <a:pt x="428" y="489"/>
                </a:cubicBezTo>
                <a:cubicBezTo>
                  <a:pt x="467" y="489"/>
                  <a:pt x="505" y="482"/>
                  <a:pt x="543" y="474"/>
                </a:cubicBezTo>
                <a:cubicBezTo>
                  <a:pt x="551" y="474"/>
                  <a:pt x="558" y="474"/>
                  <a:pt x="558" y="482"/>
                </a:cubicBezTo>
                <a:cubicBezTo>
                  <a:pt x="574" y="497"/>
                  <a:pt x="574" y="497"/>
                  <a:pt x="574" y="497"/>
                </a:cubicBezTo>
                <a:cubicBezTo>
                  <a:pt x="581" y="504"/>
                  <a:pt x="589" y="520"/>
                  <a:pt x="589" y="535"/>
                </a:cubicBezTo>
                <a:lnTo>
                  <a:pt x="596" y="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44">
            <a:extLst>
              <a:ext uri="{FF2B5EF4-FFF2-40B4-BE49-F238E27FC236}">
                <a16:creationId xmlns:a16="http://schemas.microsoft.com/office/drawing/2014/main" id="{CD7FA608-01D5-9443-94B6-6F8DB01C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1858" y="11874832"/>
            <a:ext cx="232383" cy="154922"/>
          </a:xfrm>
          <a:custGeom>
            <a:avLst/>
            <a:gdLst>
              <a:gd name="T0" fmla="*/ 15 w 184"/>
              <a:gd name="T1" fmla="*/ 122 h 123"/>
              <a:gd name="T2" fmla="*/ 15 w 184"/>
              <a:gd name="T3" fmla="*/ 122 h 123"/>
              <a:gd name="T4" fmla="*/ 0 w 184"/>
              <a:gd name="T5" fmla="*/ 115 h 123"/>
              <a:gd name="T6" fmla="*/ 15 w 184"/>
              <a:gd name="T7" fmla="*/ 99 h 123"/>
              <a:gd name="T8" fmla="*/ 61 w 184"/>
              <a:gd name="T9" fmla="*/ 76 h 123"/>
              <a:gd name="T10" fmla="*/ 46 w 184"/>
              <a:gd name="T11" fmla="*/ 69 h 123"/>
              <a:gd name="T12" fmla="*/ 46 w 184"/>
              <a:gd name="T13" fmla="*/ 30 h 123"/>
              <a:gd name="T14" fmla="*/ 84 w 184"/>
              <a:gd name="T15" fmla="*/ 0 h 123"/>
              <a:gd name="T16" fmla="*/ 122 w 184"/>
              <a:gd name="T17" fmla="*/ 23 h 123"/>
              <a:gd name="T18" fmla="*/ 115 w 184"/>
              <a:gd name="T19" fmla="*/ 61 h 123"/>
              <a:gd name="T20" fmla="*/ 160 w 184"/>
              <a:gd name="T21" fmla="*/ 53 h 123"/>
              <a:gd name="T22" fmla="*/ 176 w 184"/>
              <a:gd name="T23" fmla="*/ 69 h 123"/>
              <a:gd name="T24" fmla="*/ 168 w 184"/>
              <a:gd name="T25" fmla="*/ 84 h 123"/>
              <a:gd name="T26" fmla="*/ 122 w 184"/>
              <a:gd name="T27" fmla="*/ 84 h 123"/>
              <a:gd name="T28" fmla="*/ 99 w 184"/>
              <a:gd name="T29" fmla="*/ 84 h 123"/>
              <a:gd name="T30" fmla="*/ 61 w 184"/>
              <a:gd name="T31" fmla="*/ 107 h 123"/>
              <a:gd name="T32" fmla="*/ 15 w 184"/>
              <a:gd name="T33" fmla="*/ 122 h 123"/>
              <a:gd name="T34" fmla="*/ 84 w 184"/>
              <a:gd name="T35" fmla="*/ 30 h 123"/>
              <a:gd name="T36" fmla="*/ 84 w 184"/>
              <a:gd name="T37" fmla="*/ 30 h 123"/>
              <a:gd name="T38" fmla="*/ 76 w 184"/>
              <a:gd name="T39" fmla="*/ 30 h 123"/>
              <a:gd name="T40" fmla="*/ 69 w 184"/>
              <a:gd name="T41" fmla="*/ 38 h 123"/>
              <a:gd name="T42" fmla="*/ 69 w 184"/>
              <a:gd name="T43" fmla="*/ 53 h 123"/>
              <a:gd name="T44" fmla="*/ 84 w 184"/>
              <a:gd name="T45" fmla="*/ 61 h 123"/>
              <a:gd name="T46" fmla="*/ 92 w 184"/>
              <a:gd name="T47" fmla="*/ 53 h 123"/>
              <a:gd name="T48" fmla="*/ 92 w 184"/>
              <a:gd name="T49" fmla="*/ 30 h 123"/>
              <a:gd name="T50" fmla="*/ 84 w 184"/>
              <a:gd name="T51" fmla="*/ 30 h 123"/>
              <a:gd name="T52" fmla="*/ 92 w 184"/>
              <a:gd name="T53" fmla="*/ 38 h 123"/>
              <a:gd name="T54" fmla="*/ 92 w 184"/>
              <a:gd name="T5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4" h="123">
                <a:moveTo>
                  <a:pt x="15" y="122"/>
                </a:moveTo>
                <a:lnTo>
                  <a:pt x="15" y="122"/>
                </a:lnTo>
                <a:cubicBezTo>
                  <a:pt x="7" y="122"/>
                  <a:pt x="0" y="122"/>
                  <a:pt x="0" y="115"/>
                </a:cubicBezTo>
                <a:cubicBezTo>
                  <a:pt x="0" y="107"/>
                  <a:pt x="7" y="99"/>
                  <a:pt x="15" y="99"/>
                </a:cubicBezTo>
                <a:cubicBezTo>
                  <a:pt x="23" y="99"/>
                  <a:pt x="46" y="92"/>
                  <a:pt x="61" y="76"/>
                </a:cubicBezTo>
                <a:cubicBezTo>
                  <a:pt x="53" y="76"/>
                  <a:pt x="53" y="69"/>
                  <a:pt x="46" y="69"/>
                </a:cubicBezTo>
                <a:cubicBezTo>
                  <a:pt x="38" y="61"/>
                  <a:pt x="38" y="46"/>
                  <a:pt x="46" y="30"/>
                </a:cubicBezTo>
                <a:cubicBezTo>
                  <a:pt x="53" y="8"/>
                  <a:pt x="69" y="0"/>
                  <a:pt x="84" y="0"/>
                </a:cubicBezTo>
                <a:cubicBezTo>
                  <a:pt x="99" y="0"/>
                  <a:pt x="115" y="8"/>
                  <a:pt x="122" y="23"/>
                </a:cubicBezTo>
                <a:cubicBezTo>
                  <a:pt x="122" y="38"/>
                  <a:pt x="122" y="46"/>
                  <a:pt x="115" y="61"/>
                </a:cubicBezTo>
                <a:cubicBezTo>
                  <a:pt x="130" y="61"/>
                  <a:pt x="153" y="53"/>
                  <a:pt x="160" y="53"/>
                </a:cubicBezTo>
                <a:cubicBezTo>
                  <a:pt x="168" y="53"/>
                  <a:pt x="176" y="61"/>
                  <a:pt x="176" y="69"/>
                </a:cubicBezTo>
                <a:cubicBezTo>
                  <a:pt x="183" y="76"/>
                  <a:pt x="176" y="76"/>
                  <a:pt x="168" y="84"/>
                </a:cubicBezTo>
                <a:cubicBezTo>
                  <a:pt x="168" y="84"/>
                  <a:pt x="145" y="84"/>
                  <a:pt x="122" y="84"/>
                </a:cubicBezTo>
                <a:cubicBezTo>
                  <a:pt x="115" y="84"/>
                  <a:pt x="107" y="84"/>
                  <a:pt x="99" y="84"/>
                </a:cubicBezTo>
                <a:cubicBezTo>
                  <a:pt x="84" y="92"/>
                  <a:pt x="76" y="107"/>
                  <a:pt x="61" y="107"/>
                </a:cubicBezTo>
                <a:cubicBezTo>
                  <a:pt x="38" y="122"/>
                  <a:pt x="23" y="122"/>
                  <a:pt x="15" y="122"/>
                </a:cubicBezTo>
                <a:close/>
                <a:moveTo>
                  <a:pt x="84" y="30"/>
                </a:moveTo>
                <a:lnTo>
                  <a:pt x="84" y="30"/>
                </a:lnTo>
                <a:lnTo>
                  <a:pt x="76" y="30"/>
                </a:lnTo>
                <a:cubicBezTo>
                  <a:pt x="76" y="30"/>
                  <a:pt x="69" y="30"/>
                  <a:pt x="69" y="38"/>
                </a:cubicBezTo>
                <a:cubicBezTo>
                  <a:pt x="69" y="46"/>
                  <a:pt x="69" y="46"/>
                  <a:pt x="69" y="53"/>
                </a:cubicBezTo>
                <a:cubicBezTo>
                  <a:pt x="69" y="53"/>
                  <a:pt x="76" y="53"/>
                  <a:pt x="84" y="61"/>
                </a:cubicBezTo>
                <a:cubicBezTo>
                  <a:pt x="92" y="53"/>
                  <a:pt x="92" y="53"/>
                  <a:pt x="92" y="53"/>
                </a:cubicBezTo>
                <a:cubicBezTo>
                  <a:pt x="92" y="46"/>
                  <a:pt x="99" y="38"/>
                  <a:pt x="92" y="30"/>
                </a:cubicBezTo>
                <a:lnTo>
                  <a:pt x="84" y="30"/>
                </a:lnTo>
                <a:close/>
                <a:moveTo>
                  <a:pt x="92" y="38"/>
                </a:moveTo>
                <a:lnTo>
                  <a:pt x="92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345">
            <a:extLst>
              <a:ext uri="{FF2B5EF4-FFF2-40B4-BE49-F238E27FC236}">
                <a16:creationId xmlns:a16="http://schemas.microsoft.com/office/drawing/2014/main" id="{7D4878BD-F236-E84E-B778-1DAF4C729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578" y="12002088"/>
            <a:ext cx="60860" cy="60864"/>
          </a:xfrm>
          <a:custGeom>
            <a:avLst/>
            <a:gdLst>
              <a:gd name="T0" fmla="*/ 0 w 47"/>
              <a:gd name="T1" fmla="*/ 23 h 47"/>
              <a:gd name="T2" fmla="*/ 0 w 47"/>
              <a:gd name="T3" fmla="*/ 23 h 47"/>
              <a:gd name="T4" fmla="*/ 23 w 47"/>
              <a:gd name="T5" fmla="*/ 0 h 47"/>
              <a:gd name="T6" fmla="*/ 46 w 47"/>
              <a:gd name="T7" fmla="*/ 23 h 47"/>
              <a:gd name="T8" fmla="*/ 23 w 47"/>
              <a:gd name="T9" fmla="*/ 46 h 47"/>
              <a:gd name="T10" fmla="*/ 0 w 47"/>
              <a:gd name="T11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47">
                <a:moveTo>
                  <a:pt x="0" y="23"/>
                </a:moveTo>
                <a:lnTo>
                  <a:pt x="0" y="23"/>
                </a:lnTo>
                <a:cubicBezTo>
                  <a:pt x="0" y="16"/>
                  <a:pt x="8" y="0"/>
                  <a:pt x="23" y="0"/>
                </a:cubicBezTo>
                <a:cubicBezTo>
                  <a:pt x="31" y="0"/>
                  <a:pt x="46" y="16"/>
                  <a:pt x="46" y="23"/>
                </a:cubicBezTo>
                <a:cubicBezTo>
                  <a:pt x="46" y="39"/>
                  <a:pt x="31" y="46"/>
                  <a:pt x="23" y="46"/>
                </a:cubicBezTo>
                <a:cubicBezTo>
                  <a:pt x="8" y="46"/>
                  <a:pt x="0" y="39"/>
                  <a:pt x="0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346">
            <a:extLst>
              <a:ext uri="{FF2B5EF4-FFF2-40B4-BE49-F238E27FC236}">
                <a16:creationId xmlns:a16="http://schemas.microsoft.com/office/drawing/2014/main" id="{34540C41-3091-A448-9CAB-A654D441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0492" y="11896964"/>
            <a:ext cx="260049" cy="77461"/>
          </a:xfrm>
          <a:custGeom>
            <a:avLst/>
            <a:gdLst>
              <a:gd name="T0" fmla="*/ 183 w 207"/>
              <a:gd name="T1" fmla="*/ 61 h 62"/>
              <a:gd name="T2" fmla="*/ 183 w 207"/>
              <a:gd name="T3" fmla="*/ 61 h 62"/>
              <a:gd name="T4" fmla="*/ 175 w 207"/>
              <a:gd name="T5" fmla="*/ 61 h 62"/>
              <a:gd name="T6" fmla="*/ 91 w 207"/>
              <a:gd name="T7" fmla="*/ 46 h 62"/>
              <a:gd name="T8" fmla="*/ 30 w 207"/>
              <a:gd name="T9" fmla="*/ 46 h 62"/>
              <a:gd name="T10" fmla="*/ 7 w 207"/>
              <a:gd name="T11" fmla="*/ 31 h 62"/>
              <a:gd name="T12" fmla="*/ 22 w 207"/>
              <a:gd name="T13" fmla="*/ 8 h 62"/>
              <a:gd name="T14" fmla="*/ 99 w 207"/>
              <a:gd name="T15" fmla="*/ 0 h 62"/>
              <a:gd name="T16" fmla="*/ 183 w 207"/>
              <a:gd name="T17" fmla="*/ 23 h 62"/>
              <a:gd name="T18" fmla="*/ 198 w 207"/>
              <a:gd name="T19" fmla="*/ 46 h 62"/>
              <a:gd name="T20" fmla="*/ 183 w 207"/>
              <a:gd name="T21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" h="62">
                <a:moveTo>
                  <a:pt x="183" y="61"/>
                </a:moveTo>
                <a:lnTo>
                  <a:pt x="183" y="61"/>
                </a:lnTo>
                <a:cubicBezTo>
                  <a:pt x="175" y="61"/>
                  <a:pt x="175" y="61"/>
                  <a:pt x="175" y="61"/>
                </a:cubicBezTo>
                <a:cubicBezTo>
                  <a:pt x="145" y="54"/>
                  <a:pt x="122" y="46"/>
                  <a:pt x="91" y="46"/>
                </a:cubicBezTo>
                <a:cubicBezTo>
                  <a:pt x="84" y="38"/>
                  <a:pt x="45" y="46"/>
                  <a:pt x="30" y="46"/>
                </a:cubicBezTo>
                <a:cubicBezTo>
                  <a:pt x="15" y="46"/>
                  <a:pt x="7" y="38"/>
                  <a:pt x="7" y="31"/>
                </a:cubicBezTo>
                <a:cubicBezTo>
                  <a:pt x="0" y="15"/>
                  <a:pt x="7" y="8"/>
                  <a:pt x="22" y="8"/>
                </a:cubicBezTo>
                <a:cubicBezTo>
                  <a:pt x="45" y="0"/>
                  <a:pt x="84" y="0"/>
                  <a:pt x="99" y="0"/>
                </a:cubicBezTo>
                <a:cubicBezTo>
                  <a:pt x="137" y="8"/>
                  <a:pt x="160" y="8"/>
                  <a:pt x="183" y="23"/>
                </a:cubicBezTo>
                <a:cubicBezTo>
                  <a:pt x="198" y="23"/>
                  <a:pt x="206" y="38"/>
                  <a:pt x="198" y="46"/>
                </a:cubicBezTo>
                <a:cubicBezTo>
                  <a:pt x="198" y="54"/>
                  <a:pt x="191" y="61"/>
                  <a:pt x="183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347">
            <a:extLst>
              <a:ext uri="{FF2B5EF4-FFF2-40B4-BE49-F238E27FC236}">
                <a16:creationId xmlns:a16="http://schemas.microsoft.com/office/drawing/2014/main" id="{7893B6F5-A76E-BC4C-895B-3BD11C8D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0497" y="11509660"/>
            <a:ext cx="392839" cy="912931"/>
          </a:xfrm>
          <a:custGeom>
            <a:avLst/>
            <a:gdLst>
              <a:gd name="T0" fmla="*/ 215 w 315"/>
              <a:gd name="T1" fmla="*/ 727 h 728"/>
              <a:gd name="T2" fmla="*/ 215 w 315"/>
              <a:gd name="T3" fmla="*/ 727 h 728"/>
              <a:gd name="T4" fmla="*/ 207 w 315"/>
              <a:gd name="T5" fmla="*/ 727 h 728"/>
              <a:gd name="T6" fmla="*/ 207 w 315"/>
              <a:gd name="T7" fmla="*/ 727 h 728"/>
              <a:gd name="T8" fmla="*/ 207 w 315"/>
              <a:gd name="T9" fmla="*/ 719 h 728"/>
              <a:gd name="T10" fmla="*/ 54 w 315"/>
              <a:gd name="T11" fmla="*/ 574 h 728"/>
              <a:gd name="T12" fmla="*/ 0 w 315"/>
              <a:gd name="T13" fmla="*/ 360 h 728"/>
              <a:gd name="T14" fmla="*/ 84 w 315"/>
              <a:gd name="T15" fmla="*/ 107 h 728"/>
              <a:gd name="T16" fmla="*/ 207 w 315"/>
              <a:gd name="T17" fmla="*/ 0 h 728"/>
              <a:gd name="T18" fmla="*/ 230 w 315"/>
              <a:gd name="T19" fmla="*/ 8 h 728"/>
              <a:gd name="T20" fmla="*/ 306 w 315"/>
              <a:gd name="T21" fmla="*/ 146 h 728"/>
              <a:gd name="T22" fmla="*/ 306 w 315"/>
              <a:gd name="T23" fmla="*/ 169 h 728"/>
              <a:gd name="T24" fmla="*/ 222 w 315"/>
              <a:gd name="T25" fmla="*/ 245 h 728"/>
              <a:gd name="T26" fmla="*/ 192 w 315"/>
              <a:gd name="T27" fmla="*/ 360 h 728"/>
              <a:gd name="T28" fmla="*/ 306 w 315"/>
              <a:gd name="T29" fmla="*/ 558 h 728"/>
              <a:gd name="T30" fmla="*/ 306 w 315"/>
              <a:gd name="T31" fmla="*/ 581 h 728"/>
              <a:gd name="T32" fmla="*/ 230 w 315"/>
              <a:gd name="T33" fmla="*/ 719 h 728"/>
              <a:gd name="T34" fmla="*/ 215 w 315"/>
              <a:gd name="T35" fmla="*/ 727 h 728"/>
              <a:gd name="T36" fmla="*/ 207 w 315"/>
              <a:gd name="T37" fmla="*/ 38 h 728"/>
              <a:gd name="T38" fmla="*/ 207 w 315"/>
              <a:gd name="T39" fmla="*/ 38 h 728"/>
              <a:gd name="T40" fmla="*/ 107 w 315"/>
              <a:gd name="T41" fmla="*/ 123 h 728"/>
              <a:gd name="T42" fmla="*/ 31 w 315"/>
              <a:gd name="T43" fmla="*/ 360 h 728"/>
              <a:gd name="T44" fmla="*/ 84 w 315"/>
              <a:gd name="T45" fmla="*/ 558 h 728"/>
              <a:gd name="T46" fmla="*/ 215 w 315"/>
              <a:gd name="T47" fmla="*/ 688 h 728"/>
              <a:gd name="T48" fmla="*/ 276 w 315"/>
              <a:gd name="T49" fmla="*/ 574 h 728"/>
              <a:gd name="T50" fmla="*/ 161 w 315"/>
              <a:gd name="T51" fmla="*/ 360 h 728"/>
              <a:gd name="T52" fmla="*/ 192 w 315"/>
              <a:gd name="T53" fmla="*/ 230 h 728"/>
              <a:gd name="T54" fmla="*/ 276 w 315"/>
              <a:gd name="T55" fmla="*/ 146 h 728"/>
              <a:gd name="T56" fmla="*/ 207 w 315"/>
              <a:gd name="T57" fmla="*/ 3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5" h="728">
                <a:moveTo>
                  <a:pt x="215" y="727"/>
                </a:moveTo>
                <a:lnTo>
                  <a:pt x="215" y="727"/>
                </a:lnTo>
                <a:cubicBezTo>
                  <a:pt x="215" y="727"/>
                  <a:pt x="215" y="727"/>
                  <a:pt x="207" y="727"/>
                </a:cubicBezTo>
                <a:lnTo>
                  <a:pt x="207" y="727"/>
                </a:lnTo>
                <a:lnTo>
                  <a:pt x="207" y="719"/>
                </a:lnTo>
                <a:cubicBezTo>
                  <a:pt x="146" y="688"/>
                  <a:pt x="92" y="635"/>
                  <a:pt x="54" y="574"/>
                </a:cubicBezTo>
                <a:cubicBezTo>
                  <a:pt x="16" y="513"/>
                  <a:pt x="0" y="436"/>
                  <a:pt x="0" y="360"/>
                </a:cubicBezTo>
                <a:cubicBezTo>
                  <a:pt x="0" y="268"/>
                  <a:pt x="31" y="184"/>
                  <a:pt x="84" y="107"/>
                </a:cubicBezTo>
                <a:cubicBezTo>
                  <a:pt x="138" y="38"/>
                  <a:pt x="199" y="8"/>
                  <a:pt x="207" y="0"/>
                </a:cubicBezTo>
                <a:cubicBezTo>
                  <a:pt x="215" y="0"/>
                  <a:pt x="222" y="0"/>
                  <a:pt x="230" y="8"/>
                </a:cubicBezTo>
                <a:cubicBezTo>
                  <a:pt x="306" y="146"/>
                  <a:pt x="306" y="146"/>
                  <a:pt x="306" y="146"/>
                </a:cubicBezTo>
                <a:cubicBezTo>
                  <a:pt x="314" y="153"/>
                  <a:pt x="314" y="161"/>
                  <a:pt x="306" y="169"/>
                </a:cubicBezTo>
                <a:cubicBezTo>
                  <a:pt x="268" y="184"/>
                  <a:pt x="245" y="214"/>
                  <a:pt x="222" y="245"/>
                </a:cubicBezTo>
                <a:cubicBezTo>
                  <a:pt x="199" y="283"/>
                  <a:pt x="192" y="321"/>
                  <a:pt x="192" y="360"/>
                </a:cubicBezTo>
                <a:cubicBezTo>
                  <a:pt x="192" y="444"/>
                  <a:pt x="237" y="520"/>
                  <a:pt x="306" y="558"/>
                </a:cubicBezTo>
                <a:cubicBezTo>
                  <a:pt x="314" y="558"/>
                  <a:pt x="314" y="574"/>
                  <a:pt x="306" y="581"/>
                </a:cubicBezTo>
                <a:cubicBezTo>
                  <a:pt x="230" y="719"/>
                  <a:pt x="230" y="719"/>
                  <a:pt x="230" y="719"/>
                </a:cubicBezTo>
                <a:cubicBezTo>
                  <a:pt x="230" y="727"/>
                  <a:pt x="222" y="727"/>
                  <a:pt x="215" y="727"/>
                </a:cubicBezTo>
                <a:close/>
                <a:moveTo>
                  <a:pt x="207" y="38"/>
                </a:moveTo>
                <a:lnTo>
                  <a:pt x="207" y="38"/>
                </a:lnTo>
                <a:cubicBezTo>
                  <a:pt x="192" y="46"/>
                  <a:pt x="146" y="77"/>
                  <a:pt x="107" y="123"/>
                </a:cubicBezTo>
                <a:cubicBezTo>
                  <a:pt x="54" y="191"/>
                  <a:pt x="31" y="276"/>
                  <a:pt x="31" y="360"/>
                </a:cubicBezTo>
                <a:cubicBezTo>
                  <a:pt x="31" y="429"/>
                  <a:pt x="46" y="497"/>
                  <a:pt x="84" y="558"/>
                </a:cubicBezTo>
                <a:cubicBezTo>
                  <a:pt x="115" y="612"/>
                  <a:pt x="161" y="658"/>
                  <a:pt x="215" y="688"/>
                </a:cubicBezTo>
                <a:cubicBezTo>
                  <a:pt x="276" y="574"/>
                  <a:pt x="276" y="574"/>
                  <a:pt x="276" y="574"/>
                </a:cubicBezTo>
                <a:cubicBezTo>
                  <a:pt x="207" y="528"/>
                  <a:pt x="161" y="452"/>
                  <a:pt x="161" y="360"/>
                </a:cubicBezTo>
                <a:cubicBezTo>
                  <a:pt x="161" y="314"/>
                  <a:pt x="169" y="276"/>
                  <a:pt x="192" y="230"/>
                </a:cubicBezTo>
                <a:cubicBezTo>
                  <a:pt x="215" y="199"/>
                  <a:pt x="245" y="169"/>
                  <a:pt x="276" y="146"/>
                </a:cubicBezTo>
                <a:lnTo>
                  <a:pt x="207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48">
            <a:extLst>
              <a:ext uri="{FF2B5EF4-FFF2-40B4-BE49-F238E27FC236}">
                <a16:creationId xmlns:a16="http://schemas.microsoft.com/office/drawing/2014/main" id="{26F7EDC1-8F61-8841-BD87-C988D8CE6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340" y="11404532"/>
            <a:ext cx="796741" cy="547761"/>
          </a:xfrm>
          <a:custGeom>
            <a:avLst/>
            <a:gdLst>
              <a:gd name="T0" fmla="*/ 459 w 636"/>
              <a:gd name="T1" fmla="*/ 436 h 437"/>
              <a:gd name="T2" fmla="*/ 459 w 636"/>
              <a:gd name="T3" fmla="*/ 436 h 437"/>
              <a:gd name="T4" fmla="*/ 443 w 636"/>
              <a:gd name="T5" fmla="*/ 428 h 437"/>
              <a:gd name="T6" fmla="*/ 443 w 636"/>
              <a:gd name="T7" fmla="*/ 421 h 437"/>
              <a:gd name="T8" fmla="*/ 375 w 636"/>
              <a:gd name="T9" fmla="*/ 260 h 437"/>
              <a:gd name="T10" fmla="*/ 214 w 636"/>
              <a:gd name="T11" fmla="*/ 191 h 437"/>
              <a:gd name="T12" fmla="*/ 107 w 636"/>
              <a:gd name="T13" fmla="*/ 222 h 437"/>
              <a:gd name="T14" fmla="*/ 92 w 636"/>
              <a:gd name="T15" fmla="*/ 230 h 437"/>
              <a:gd name="T16" fmla="*/ 84 w 636"/>
              <a:gd name="T17" fmla="*/ 222 h 437"/>
              <a:gd name="T18" fmla="*/ 0 w 636"/>
              <a:gd name="T19" fmla="*/ 77 h 437"/>
              <a:gd name="T20" fmla="*/ 0 w 636"/>
              <a:gd name="T21" fmla="*/ 69 h 437"/>
              <a:gd name="T22" fmla="*/ 8 w 636"/>
              <a:gd name="T23" fmla="*/ 61 h 437"/>
              <a:gd name="T24" fmla="*/ 206 w 636"/>
              <a:gd name="T25" fmla="*/ 0 h 437"/>
              <a:gd name="T26" fmla="*/ 206 w 636"/>
              <a:gd name="T27" fmla="*/ 0 h 437"/>
              <a:gd name="T28" fmla="*/ 206 w 636"/>
              <a:gd name="T29" fmla="*/ 0 h 437"/>
              <a:gd name="T30" fmla="*/ 214 w 636"/>
              <a:gd name="T31" fmla="*/ 0 h 437"/>
              <a:gd name="T32" fmla="*/ 214 w 636"/>
              <a:gd name="T33" fmla="*/ 0 h 437"/>
              <a:gd name="T34" fmla="*/ 512 w 636"/>
              <a:gd name="T35" fmla="*/ 122 h 437"/>
              <a:gd name="T36" fmla="*/ 604 w 636"/>
              <a:gd name="T37" fmla="*/ 260 h 437"/>
              <a:gd name="T38" fmla="*/ 635 w 636"/>
              <a:gd name="T39" fmla="*/ 421 h 437"/>
              <a:gd name="T40" fmla="*/ 627 w 636"/>
              <a:gd name="T41" fmla="*/ 428 h 437"/>
              <a:gd name="T42" fmla="*/ 619 w 636"/>
              <a:gd name="T43" fmla="*/ 436 h 437"/>
              <a:gd name="T44" fmla="*/ 459 w 636"/>
              <a:gd name="T45" fmla="*/ 436 h 437"/>
              <a:gd name="T46" fmla="*/ 214 w 636"/>
              <a:gd name="T47" fmla="*/ 161 h 437"/>
              <a:gd name="T48" fmla="*/ 214 w 636"/>
              <a:gd name="T49" fmla="*/ 161 h 437"/>
              <a:gd name="T50" fmla="*/ 398 w 636"/>
              <a:gd name="T51" fmla="*/ 237 h 437"/>
              <a:gd name="T52" fmla="*/ 474 w 636"/>
              <a:gd name="T53" fmla="*/ 405 h 437"/>
              <a:gd name="T54" fmla="*/ 604 w 636"/>
              <a:gd name="T55" fmla="*/ 405 h 437"/>
              <a:gd name="T56" fmla="*/ 489 w 636"/>
              <a:gd name="T57" fmla="*/ 145 h 437"/>
              <a:gd name="T58" fmla="*/ 214 w 636"/>
              <a:gd name="T59" fmla="*/ 31 h 437"/>
              <a:gd name="T60" fmla="*/ 214 w 636"/>
              <a:gd name="T61" fmla="*/ 31 h 437"/>
              <a:gd name="T62" fmla="*/ 214 w 636"/>
              <a:gd name="T63" fmla="*/ 31 h 437"/>
              <a:gd name="T64" fmla="*/ 206 w 636"/>
              <a:gd name="T65" fmla="*/ 31 h 437"/>
              <a:gd name="T66" fmla="*/ 206 w 636"/>
              <a:gd name="T67" fmla="*/ 31 h 437"/>
              <a:gd name="T68" fmla="*/ 38 w 636"/>
              <a:gd name="T69" fmla="*/ 77 h 437"/>
              <a:gd name="T70" fmla="*/ 107 w 636"/>
              <a:gd name="T71" fmla="*/ 191 h 437"/>
              <a:gd name="T72" fmla="*/ 214 w 636"/>
              <a:gd name="T73" fmla="*/ 161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6" h="437">
                <a:moveTo>
                  <a:pt x="459" y="436"/>
                </a:moveTo>
                <a:lnTo>
                  <a:pt x="459" y="436"/>
                </a:lnTo>
                <a:cubicBezTo>
                  <a:pt x="451" y="436"/>
                  <a:pt x="451" y="436"/>
                  <a:pt x="443" y="428"/>
                </a:cubicBezTo>
                <a:lnTo>
                  <a:pt x="443" y="421"/>
                </a:lnTo>
                <a:cubicBezTo>
                  <a:pt x="443" y="360"/>
                  <a:pt x="420" y="306"/>
                  <a:pt x="375" y="260"/>
                </a:cubicBezTo>
                <a:cubicBezTo>
                  <a:pt x="337" y="214"/>
                  <a:pt x="275" y="191"/>
                  <a:pt x="214" y="191"/>
                </a:cubicBezTo>
                <a:cubicBezTo>
                  <a:pt x="176" y="191"/>
                  <a:pt x="138" y="207"/>
                  <a:pt x="107" y="222"/>
                </a:cubicBezTo>
                <a:cubicBezTo>
                  <a:pt x="99" y="230"/>
                  <a:pt x="99" y="230"/>
                  <a:pt x="92" y="230"/>
                </a:cubicBezTo>
                <a:cubicBezTo>
                  <a:pt x="92" y="222"/>
                  <a:pt x="84" y="222"/>
                  <a:pt x="84" y="222"/>
                </a:cubicBezTo>
                <a:cubicBezTo>
                  <a:pt x="0" y="77"/>
                  <a:pt x="0" y="77"/>
                  <a:pt x="0" y="77"/>
                </a:cubicBezTo>
                <a:lnTo>
                  <a:pt x="0" y="69"/>
                </a:lnTo>
                <a:cubicBezTo>
                  <a:pt x="0" y="61"/>
                  <a:pt x="8" y="61"/>
                  <a:pt x="8" y="61"/>
                </a:cubicBezTo>
                <a:cubicBezTo>
                  <a:pt x="69" y="23"/>
                  <a:pt x="138" y="8"/>
                  <a:pt x="206" y="0"/>
                </a:cubicBezTo>
                <a:lnTo>
                  <a:pt x="206" y="0"/>
                </a:lnTo>
                <a:lnTo>
                  <a:pt x="206" y="0"/>
                </a:lnTo>
                <a:cubicBezTo>
                  <a:pt x="214" y="0"/>
                  <a:pt x="214" y="0"/>
                  <a:pt x="214" y="0"/>
                </a:cubicBezTo>
                <a:lnTo>
                  <a:pt x="214" y="0"/>
                </a:lnTo>
                <a:cubicBezTo>
                  <a:pt x="329" y="0"/>
                  <a:pt x="436" y="46"/>
                  <a:pt x="512" y="122"/>
                </a:cubicBezTo>
                <a:cubicBezTo>
                  <a:pt x="551" y="161"/>
                  <a:pt x="581" y="207"/>
                  <a:pt x="604" y="260"/>
                </a:cubicBezTo>
                <a:cubicBezTo>
                  <a:pt x="619" y="306"/>
                  <a:pt x="635" y="360"/>
                  <a:pt x="635" y="421"/>
                </a:cubicBezTo>
                <a:cubicBezTo>
                  <a:pt x="635" y="421"/>
                  <a:pt x="635" y="428"/>
                  <a:pt x="627" y="428"/>
                </a:cubicBezTo>
                <a:lnTo>
                  <a:pt x="619" y="436"/>
                </a:lnTo>
                <a:cubicBezTo>
                  <a:pt x="459" y="436"/>
                  <a:pt x="459" y="436"/>
                  <a:pt x="459" y="436"/>
                </a:cubicBezTo>
                <a:close/>
                <a:moveTo>
                  <a:pt x="214" y="161"/>
                </a:moveTo>
                <a:lnTo>
                  <a:pt x="214" y="161"/>
                </a:lnTo>
                <a:cubicBezTo>
                  <a:pt x="283" y="161"/>
                  <a:pt x="352" y="191"/>
                  <a:pt x="398" y="237"/>
                </a:cubicBezTo>
                <a:cubicBezTo>
                  <a:pt x="443" y="283"/>
                  <a:pt x="466" y="337"/>
                  <a:pt x="474" y="405"/>
                </a:cubicBezTo>
                <a:cubicBezTo>
                  <a:pt x="604" y="405"/>
                  <a:pt x="604" y="405"/>
                  <a:pt x="604" y="405"/>
                </a:cubicBezTo>
                <a:cubicBezTo>
                  <a:pt x="596" y="306"/>
                  <a:pt x="558" y="214"/>
                  <a:pt x="489" y="145"/>
                </a:cubicBezTo>
                <a:cubicBezTo>
                  <a:pt x="413" y="77"/>
                  <a:pt x="321" y="31"/>
                  <a:pt x="214" y="31"/>
                </a:cubicBezTo>
                <a:lnTo>
                  <a:pt x="214" y="31"/>
                </a:lnTo>
                <a:lnTo>
                  <a:pt x="214" y="31"/>
                </a:lnTo>
                <a:cubicBezTo>
                  <a:pt x="206" y="31"/>
                  <a:pt x="206" y="31"/>
                  <a:pt x="206" y="31"/>
                </a:cubicBezTo>
                <a:lnTo>
                  <a:pt x="206" y="31"/>
                </a:lnTo>
                <a:cubicBezTo>
                  <a:pt x="145" y="39"/>
                  <a:pt x="92" y="54"/>
                  <a:pt x="38" y="77"/>
                </a:cubicBezTo>
                <a:cubicBezTo>
                  <a:pt x="107" y="191"/>
                  <a:pt x="107" y="191"/>
                  <a:pt x="107" y="191"/>
                </a:cubicBezTo>
                <a:cubicBezTo>
                  <a:pt x="138" y="176"/>
                  <a:pt x="176" y="161"/>
                  <a:pt x="214" y="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49">
            <a:extLst>
              <a:ext uri="{FF2B5EF4-FFF2-40B4-BE49-F238E27FC236}">
                <a16:creationId xmlns:a16="http://schemas.microsoft.com/office/drawing/2014/main" id="{581A9170-DA6B-EB43-94DF-FCC40894F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340" y="11985491"/>
            <a:ext cx="796741" cy="536692"/>
          </a:xfrm>
          <a:custGeom>
            <a:avLst/>
            <a:gdLst>
              <a:gd name="T0" fmla="*/ 214 w 636"/>
              <a:gd name="T1" fmla="*/ 428 h 429"/>
              <a:gd name="T2" fmla="*/ 214 w 636"/>
              <a:gd name="T3" fmla="*/ 428 h 429"/>
              <a:gd name="T4" fmla="*/ 168 w 636"/>
              <a:gd name="T5" fmla="*/ 428 h 429"/>
              <a:gd name="T6" fmla="*/ 8 w 636"/>
              <a:gd name="T7" fmla="*/ 375 h 429"/>
              <a:gd name="T8" fmla="*/ 0 w 636"/>
              <a:gd name="T9" fmla="*/ 367 h 429"/>
              <a:gd name="T10" fmla="*/ 8 w 636"/>
              <a:gd name="T11" fmla="*/ 352 h 429"/>
              <a:gd name="T12" fmla="*/ 84 w 636"/>
              <a:gd name="T13" fmla="*/ 214 h 429"/>
              <a:gd name="T14" fmla="*/ 92 w 636"/>
              <a:gd name="T15" fmla="*/ 206 h 429"/>
              <a:gd name="T16" fmla="*/ 107 w 636"/>
              <a:gd name="T17" fmla="*/ 206 h 429"/>
              <a:gd name="T18" fmla="*/ 214 w 636"/>
              <a:gd name="T19" fmla="*/ 237 h 429"/>
              <a:gd name="T20" fmla="*/ 443 w 636"/>
              <a:gd name="T21" fmla="*/ 15 h 429"/>
              <a:gd name="T22" fmla="*/ 459 w 636"/>
              <a:gd name="T23" fmla="*/ 0 h 429"/>
              <a:gd name="T24" fmla="*/ 619 w 636"/>
              <a:gd name="T25" fmla="*/ 0 h 429"/>
              <a:gd name="T26" fmla="*/ 635 w 636"/>
              <a:gd name="T27" fmla="*/ 15 h 429"/>
              <a:gd name="T28" fmla="*/ 635 w 636"/>
              <a:gd name="T29" fmla="*/ 23 h 429"/>
              <a:gd name="T30" fmla="*/ 635 w 636"/>
              <a:gd name="T31" fmla="*/ 31 h 429"/>
              <a:gd name="T32" fmla="*/ 635 w 636"/>
              <a:gd name="T33" fmla="*/ 31 h 429"/>
              <a:gd name="T34" fmla="*/ 635 w 636"/>
              <a:gd name="T35" fmla="*/ 31 h 429"/>
              <a:gd name="T36" fmla="*/ 635 w 636"/>
              <a:gd name="T37" fmla="*/ 31 h 429"/>
              <a:gd name="T38" fmla="*/ 581 w 636"/>
              <a:gd name="T39" fmla="*/ 222 h 429"/>
              <a:gd name="T40" fmla="*/ 474 w 636"/>
              <a:gd name="T41" fmla="*/ 344 h 429"/>
              <a:gd name="T42" fmla="*/ 329 w 636"/>
              <a:gd name="T43" fmla="*/ 413 h 429"/>
              <a:gd name="T44" fmla="*/ 214 w 636"/>
              <a:gd name="T45" fmla="*/ 428 h 429"/>
              <a:gd name="T46" fmla="*/ 38 w 636"/>
              <a:gd name="T47" fmla="*/ 359 h 429"/>
              <a:gd name="T48" fmla="*/ 38 w 636"/>
              <a:gd name="T49" fmla="*/ 359 h 429"/>
              <a:gd name="T50" fmla="*/ 321 w 636"/>
              <a:gd name="T51" fmla="*/ 382 h 429"/>
              <a:gd name="T52" fmla="*/ 551 w 636"/>
              <a:gd name="T53" fmla="*/ 206 h 429"/>
              <a:gd name="T54" fmla="*/ 604 w 636"/>
              <a:gd name="T55" fmla="*/ 31 h 429"/>
              <a:gd name="T56" fmla="*/ 604 w 636"/>
              <a:gd name="T57" fmla="*/ 31 h 429"/>
              <a:gd name="T58" fmla="*/ 604 w 636"/>
              <a:gd name="T59" fmla="*/ 31 h 429"/>
              <a:gd name="T60" fmla="*/ 604 w 636"/>
              <a:gd name="T61" fmla="*/ 31 h 429"/>
              <a:gd name="T62" fmla="*/ 474 w 636"/>
              <a:gd name="T63" fmla="*/ 31 h 429"/>
              <a:gd name="T64" fmla="*/ 214 w 636"/>
              <a:gd name="T65" fmla="*/ 268 h 429"/>
              <a:gd name="T66" fmla="*/ 107 w 636"/>
              <a:gd name="T67" fmla="*/ 245 h 429"/>
              <a:gd name="T68" fmla="*/ 38 w 636"/>
              <a:gd name="T69" fmla="*/ 35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6" h="429">
                <a:moveTo>
                  <a:pt x="214" y="428"/>
                </a:moveTo>
                <a:lnTo>
                  <a:pt x="214" y="428"/>
                </a:lnTo>
                <a:cubicBezTo>
                  <a:pt x="199" y="428"/>
                  <a:pt x="184" y="428"/>
                  <a:pt x="168" y="428"/>
                </a:cubicBezTo>
                <a:cubicBezTo>
                  <a:pt x="115" y="421"/>
                  <a:pt x="61" y="405"/>
                  <a:pt x="8" y="375"/>
                </a:cubicBezTo>
                <a:cubicBezTo>
                  <a:pt x="8" y="375"/>
                  <a:pt x="8" y="367"/>
                  <a:pt x="0" y="367"/>
                </a:cubicBezTo>
                <a:cubicBezTo>
                  <a:pt x="0" y="359"/>
                  <a:pt x="0" y="359"/>
                  <a:pt x="8" y="352"/>
                </a:cubicBezTo>
                <a:cubicBezTo>
                  <a:pt x="84" y="214"/>
                  <a:pt x="84" y="214"/>
                  <a:pt x="84" y="214"/>
                </a:cubicBezTo>
                <a:lnTo>
                  <a:pt x="92" y="206"/>
                </a:lnTo>
                <a:cubicBezTo>
                  <a:pt x="99" y="206"/>
                  <a:pt x="99" y="206"/>
                  <a:pt x="107" y="206"/>
                </a:cubicBezTo>
                <a:cubicBezTo>
                  <a:pt x="138" y="229"/>
                  <a:pt x="176" y="237"/>
                  <a:pt x="214" y="237"/>
                </a:cubicBezTo>
                <a:cubicBezTo>
                  <a:pt x="344" y="237"/>
                  <a:pt x="443" y="138"/>
                  <a:pt x="443" y="15"/>
                </a:cubicBezTo>
                <a:cubicBezTo>
                  <a:pt x="443" y="8"/>
                  <a:pt x="451" y="0"/>
                  <a:pt x="459" y="0"/>
                </a:cubicBezTo>
                <a:cubicBezTo>
                  <a:pt x="619" y="0"/>
                  <a:pt x="619" y="0"/>
                  <a:pt x="619" y="0"/>
                </a:cubicBezTo>
                <a:cubicBezTo>
                  <a:pt x="627" y="0"/>
                  <a:pt x="635" y="8"/>
                  <a:pt x="635" y="15"/>
                </a:cubicBezTo>
                <a:lnTo>
                  <a:pt x="635" y="23"/>
                </a:lnTo>
                <a:cubicBezTo>
                  <a:pt x="635" y="31"/>
                  <a:pt x="635" y="31"/>
                  <a:pt x="635" y="31"/>
                </a:cubicBezTo>
                <a:lnTo>
                  <a:pt x="635" y="31"/>
                </a:lnTo>
                <a:lnTo>
                  <a:pt x="635" y="31"/>
                </a:lnTo>
                <a:lnTo>
                  <a:pt x="635" y="31"/>
                </a:lnTo>
                <a:cubicBezTo>
                  <a:pt x="635" y="99"/>
                  <a:pt x="612" y="161"/>
                  <a:pt x="581" y="222"/>
                </a:cubicBezTo>
                <a:cubicBezTo>
                  <a:pt x="551" y="268"/>
                  <a:pt x="512" y="313"/>
                  <a:pt x="474" y="344"/>
                </a:cubicBezTo>
                <a:cubicBezTo>
                  <a:pt x="428" y="375"/>
                  <a:pt x="382" y="398"/>
                  <a:pt x="329" y="413"/>
                </a:cubicBezTo>
                <a:cubicBezTo>
                  <a:pt x="291" y="428"/>
                  <a:pt x="252" y="428"/>
                  <a:pt x="214" y="428"/>
                </a:cubicBezTo>
                <a:close/>
                <a:moveTo>
                  <a:pt x="38" y="359"/>
                </a:moveTo>
                <a:lnTo>
                  <a:pt x="38" y="359"/>
                </a:lnTo>
                <a:cubicBezTo>
                  <a:pt x="122" y="398"/>
                  <a:pt x="222" y="413"/>
                  <a:pt x="321" y="382"/>
                </a:cubicBezTo>
                <a:cubicBezTo>
                  <a:pt x="420" y="359"/>
                  <a:pt x="505" y="298"/>
                  <a:pt x="551" y="206"/>
                </a:cubicBezTo>
                <a:cubicBezTo>
                  <a:pt x="581" y="153"/>
                  <a:pt x="604" y="92"/>
                  <a:pt x="604" y="31"/>
                </a:cubicBezTo>
                <a:lnTo>
                  <a:pt x="604" y="31"/>
                </a:lnTo>
                <a:lnTo>
                  <a:pt x="604" y="31"/>
                </a:lnTo>
                <a:lnTo>
                  <a:pt x="604" y="31"/>
                </a:lnTo>
                <a:cubicBezTo>
                  <a:pt x="474" y="31"/>
                  <a:pt x="474" y="31"/>
                  <a:pt x="474" y="31"/>
                </a:cubicBezTo>
                <a:cubicBezTo>
                  <a:pt x="466" y="161"/>
                  <a:pt x="352" y="268"/>
                  <a:pt x="214" y="268"/>
                </a:cubicBezTo>
                <a:cubicBezTo>
                  <a:pt x="176" y="268"/>
                  <a:pt x="138" y="260"/>
                  <a:pt x="107" y="245"/>
                </a:cubicBezTo>
                <a:lnTo>
                  <a:pt x="38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350">
            <a:extLst>
              <a:ext uri="{FF2B5EF4-FFF2-40B4-BE49-F238E27FC236}">
                <a16:creationId xmlns:a16="http://schemas.microsoft.com/office/drawing/2014/main" id="{9D4B1DEE-7078-994C-B715-091B1972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186" y="6662819"/>
            <a:ext cx="592021" cy="486897"/>
          </a:xfrm>
          <a:custGeom>
            <a:avLst/>
            <a:gdLst>
              <a:gd name="T0" fmla="*/ 443 w 474"/>
              <a:gd name="T1" fmla="*/ 388 h 389"/>
              <a:gd name="T2" fmla="*/ 443 w 474"/>
              <a:gd name="T3" fmla="*/ 388 h 389"/>
              <a:gd name="T4" fmla="*/ 31 w 474"/>
              <a:gd name="T5" fmla="*/ 388 h 389"/>
              <a:gd name="T6" fmla="*/ 8 w 474"/>
              <a:gd name="T7" fmla="*/ 373 h 389"/>
              <a:gd name="T8" fmla="*/ 8 w 474"/>
              <a:gd name="T9" fmla="*/ 343 h 389"/>
              <a:gd name="T10" fmla="*/ 214 w 474"/>
              <a:gd name="T11" fmla="*/ 7 h 389"/>
              <a:gd name="T12" fmla="*/ 237 w 474"/>
              <a:gd name="T13" fmla="*/ 0 h 389"/>
              <a:gd name="T14" fmla="*/ 259 w 474"/>
              <a:gd name="T15" fmla="*/ 7 h 389"/>
              <a:gd name="T16" fmla="*/ 466 w 474"/>
              <a:gd name="T17" fmla="*/ 343 h 389"/>
              <a:gd name="T18" fmla="*/ 466 w 474"/>
              <a:gd name="T19" fmla="*/ 373 h 389"/>
              <a:gd name="T20" fmla="*/ 443 w 474"/>
              <a:gd name="T21" fmla="*/ 388 h 389"/>
              <a:gd name="T22" fmla="*/ 84 w 474"/>
              <a:gd name="T23" fmla="*/ 327 h 389"/>
              <a:gd name="T24" fmla="*/ 84 w 474"/>
              <a:gd name="T25" fmla="*/ 327 h 389"/>
              <a:gd name="T26" fmla="*/ 389 w 474"/>
              <a:gd name="T27" fmla="*/ 327 h 389"/>
              <a:gd name="T28" fmla="*/ 237 w 474"/>
              <a:gd name="T29" fmla="*/ 83 h 389"/>
              <a:gd name="T30" fmla="*/ 84 w 474"/>
              <a:gd name="T31" fmla="*/ 327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4" h="389">
                <a:moveTo>
                  <a:pt x="443" y="388"/>
                </a:moveTo>
                <a:lnTo>
                  <a:pt x="443" y="388"/>
                </a:lnTo>
                <a:cubicBezTo>
                  <a:pt x="31" y="388"/>
                  <a:pt x="31" y="388"/>
                  <a:pt x="31" y="388"/>
                </a:cubicBezTo>
                <a:cubicBezTo>
                  <a:pt x="23" y="388"/>
                  <a:pt x="8" y="381"/>
                  <a:pt x="8" y="373"/>
                </a:cubicBezTo>
                <a:cubicBezTo>
                  <a:pt x="0" y="366"/>
                  <a:pt x="0" y="350"/>
                  <a:pt x="8" y="343"/>
                </a:cubicBezTo>
                <a:cubicBezTo>
                  <a:pt x="214" y="7"/>
                  <a:pt x="214" y="7"/>
                  <a:pt x="214" y="7"/>
                </a:cubicBezTo>
                <a:cubicBezTo>
                  <a:pt x="214" y="0"/>
                  <a:pt x="222" y="0"/>
                  <a:pt x="237" y="0"/>
                </a:cubicBezTo>
                <a:cubicBezTo>
                  <a:pt x="245" y="0"/>
                  <a:pt x="252" y="0"/>
                  <a:pt x="259" y="7"/>
                </a:cubicBezTo>
                <a:cubicBezTo>
                  <a:pt x="466" y="343"/>
                  <a:pt x="466" y="343"/>
                  <a:pt x="466" y="343"/>
                </a:cubicBezTo>
                <a:cubicBezTo>
                  <a:pt x="473" y="350"/>
                  <a:pt x="473" y="366"/>
                  <a:pt x="466" y="373"/>
                </a:cubicBezTo>
                <a:cubicBezTo>
                  <a:pt x="458" y="381"/>
                  <a:pt x="450" y="388"/>
                  <a:pt x="443" y="388"/>
                </a:cubicBezTo>
                <a:close/>
                <a:moveTo>
                  <a:pt x="84" y="327"/>
                </a:moveTo>
                <a:lnTo>
                  <a:pt x="84" y="327"/>
                </a:lnTo>
                <a:cubicBezTo>
                  <a:pt x="389" y="327"/>
                  <a:pt x="389" y="327"/>
                  <a:pt x="389" y="327"/>
                </a:cubicBezTo>
                <a:cubicBezTo>
                  <a:pt x="237" y="83"/>
                  <a:pt x="237" y="83"/>
                  <a:pt x="237" y="83"/>
                </a:cubicBezTo>
                <a:lnTo>
                  <a:pt x="84" y="3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51">
            <a:extLst>
              <a:ext uri="{FF2B5EF4-FFF2-40B4-BE49-F238E27FC236}">
                <a16:creationId xmlns:a16="http://schemas.microsoft.com/office/drawing/2014/main" id="{F96D9846-2F70-4641-9650-7BB2E7378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137" y="7205045"/>
            <a:ext cx="1101053" cy="497963"/>
          </a:xfrm>
          <a:custGeom>
            <a:avLst/>
            <a:gdLst>
              <a:gd name="T0" fmla="*/ 847 w 879"/>
              <a:gd name="T1" fmla="*/ 398 h 399"/>
              <a:gd name="T2" fmla="*/ 847 w 879"/>
              <a:gd name="T3" fmla="*/ 398 h 399"/>
              <a:gd name="T4" fmla="*/ 30 w 879"/>
              <a:gd name="T5" fmla="*/ 398 h 399"/>
              <a:gd name="T6" fmla="*/ 7 w 879"/>
              <a:gd name="T7" fmla="*/ 383 h 399"/>
              <a:gd name="T8" fmla="*/ 7 w 879"/>
              <a:gd name="T9" fmla="*/ 352 h 399"/>
              <a:gd name="T10" fmla="*/ 214 w 879"/>
              <a:gd name="T11" fmla="*/ 16 h 399"/>
              <a:gd name="T12" fmla="*/ 237 w 879"/>
              <a:gd name="T13" fmla="*/ 0 h 399"/>
              <a:gd name="T14" fmla="*/ 649 w 879"/>
              <a:gd name="T15" fmla="*/ 0 h 399"/>
              <a:gd name="T16" fmla="*/ 672 w 879"/>
              <a:gd name="T17" fmla="*/ 16 h 399"/>
              <a:gd name="T18" fmla="*/ 878 w 879"/>
              <a:gd name="T19" fmla="*/ 352 h 399"/>
              <a:gd name="T20" fmla="*/ 878 w 879"/>
              <a:gd name="T21" fmla="*/ 383 h 399"/>
              <a:gd name="T22" fmla="*/ 847 w 879"/>
              <a:gd name="T23" fmla="*/ 398 h 399"/>
              <a:gd name="T24" fmla="*/ 84 w 879"/>
              <a:gd name="T25" fmla="*/ 337 h 399"/>
              <a:gd name="T26" fmla="*/ 84 w 879"/>
              <a:gd name="T27" fmla="*/ 337 h 399"/>
              <a:gd name="T28" fmla="*/ 794 w 879"/>
              <a:gd name="T29" fmla="*/ 337 h 399"/>
              <a:gd name="T30" fmla="*/ 626 w 879"/>
              <a:gd name="T31" fmla="*/ 62 h 399"/>
              <a:gd name="T32" fmla="*/ 252 w 879"/>
              <a:gd name="T33" fmla="*/ 62 h 399"/>
              <a:gd name="T34" fmla="*/ 84 w 879"/>
              <a:gd name="T35" fmla="*/ 337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9" h="399">
                <a:moveTo>
                  <a:pt x="847" y="398"/>
                </a:moveTo>
                <a:lnTo>
                  <a:pt x="847" y="398"/>
                </a:lnTo>
                <a:cubicBezTo>
                  <a:pt x="30" y="398"/>
                  <a:pt x="30" y="398"/>
                  <a:pt x="30" y="398"/>
                </a:cubicBezTo>
                <a:cubicBezTo>
                  <a:pt x="23" y="398"/>
                  <a:pt x="15" y="390"/>
                  <a:pt x="7" y="383"/>
                </a:cubicBezTo>
                <a:cubicBezTo>
                  <a:pt x="0" y="375"/>
                  <a:pt x="0" y="360"/>
                  <a:pt x="7" y="352"/>
                </a:cubicBezTo>
                <a:cubicBezTo>
                  <a:pt x="214" y="16"/>
                  <a:pt x="214" y="16"/>
                  <a:pt x="214" y="16"/>
                </a:cubicBezTo>
                <a:cubicBezTo>
                  <a:pt x="214" y="8"/>
                  <a:pt x="229" y="0"/>
                  <a:pt x="237" y="0"/>
                </a:cubicBezTo>
                <a:cubicBezTo>
                  <a:pt x="649" y="0"/>
                  <a:pt x="649" y="0"/>
                  <a:pt x="649" y="0"/>
                </a:cubicBezTo>
                <a:cubicBezTo>
                  <a:pt x="656" y="0"/>
                  <a:pt x="664" y="8"/>
                  <a:pt x="672" y="16"/>
                </a:cubicBezTo>
                <a:cubicBezTo>
                  <a:pt x="878" y="352"/>
                  <a:pt x="878" y="352"/>
                  <a:pt x="878" y="352"/>
                </a:cubicBezTo>
                <a:cubicBezTo>
                  <a:pt x="878" y="360"/>
                  <a:pt x="878" y="375"/>
                  <a:pt x="878" y="383"/>
                </a:cubicBezTo>
                <a:cubicBezTo>
                  <a:pt x="870" y="390"/>
                  <a:pt x="863" y="398"/>
                  <a:pt x="847" y="398"/>
                </a:cubicBezTo>
                <a:close/>
                <a:moveTo>
                  <a:pt x="84" y="337"/>
                </a:moveTo>
                <a:lnTo>
                  <a:pt x="84" y="337"/>
                </a:lnTo>
                <a:cubicBezTo>
                  <a:pt x="794" y="337"/>
                  <a:pt x="794" y="337"/>
                  <a:pt x="794" y="337"/>
                </a:cubicBezTo>
                <a:cubicBezTo>
                  <a:pt x="626" y="62"/>
                  <a:pt x="626" y="62"/>
                  <a:pt x="626" y="62"/>
                </a:cubicBezTo>
                <a:cubicBezTo>
                  <a:pt x="252" y="62"/>
                  <a:pt x="252" y="62"/>
                  <a:pt x="252" y="62"/>
                </a:cubicBezTo>
                <a:lnTo>
                  <a:pt x="84" y="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52">
            <a:extLst>
              <a:ext uri="{FF2B5EF4-FFF2-40B4-BE49-F238E27FC236}">
                <a16:creationId xmlns:a16="http://schemas.microsoft.com/office/drawing/2014/main" id="{4CB143B1-A0B4-8241-8639-7C04E84A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157" y="7763869"/>
            <a:ext cx="1610079" cy="497963"/>
          </a:xfrm>
          <a:custGeom>
            <a:avLst/>
            <a:gdLst>
              <a:gd name="T0" fmla="*/ 1253 w 1284"/>
              <a:gd name="T1" fmla="*/ 397 h 398"/>
              <a:gd name="T2" fmla="*/ 1253 w 1284"/>
              <a:gd name="T3" fmla="*/ 397 h 398"/>
              <a:gd name="T4" fmla="*/ 1253 w 1284"/>
              <a:gd name="T5" fmla="*/ 397 h 398"/>
              <a:gd name="T6" fmla="*/ 30 w 1284"/>
              <a:gd name="T7" fmla="*/ 397 h 398"/>
              <a:gd name="T8" fmla="*/ 7 w 1284"/>
              <a:gd name="T9" fmla="*/ 382 h 398"/>
              <a:gd name="T10" fmla="*/ 7 w 1284"/>
              <a:gd name="T11" fmla="*/ 352 h 398"/>
              <a:gd name="T12" fmla="*/ 214 w 1284"/>
              <a:gd name="T13" fmla="*/ 15 h 398"/>
              <a:gd name="T14" fmla="*/ 237 w 1284"/>
              <a:gd name="T15" fmla="*/ 0 h 398"/>
              <a:gd name="T16" fmla="*/ 1046 w 1284"/>
              <a:gd name="T17" fmla="*/ 0 h 398"/>
              <a:gd name="T18" fmla="*/ 1069 w 1284"/>
              <a:gd name="T19" fmla="*/ 15 h 398"/>
              <a:gd name="T20" fmla="*/ 1276 w 1284"/>
              <a:gd name="T21" fmla="*/ 352 h 398"/>
              <a:gd name="T22" fmla="*/ 1276 w 1284"/>
              <a:gd name="T23" fmla="*/ 382 h 398"/>
              <a:gd name="T24" fmla="*/ 1253 w 1284"/>
              <a:gd name="T25" fmla="*/ 397 h 398"/>
              <a:gd name="T26" fmla="*/ 84 w 1284"/>
              <a:gd name="T27" fmla="*/ 336 h 398"/>
              <a:gd name="T28" fmla="*/ 84 w 1284"/>
              <a:gd name="T29" fmla="*/ 336 h 398"/>
              <a:gd name="T30" fmla="*/ 1199 w 1284"/>
              <a:gd name="T31" fmla="*/ 336 h 398"/>
              <a:gd name="T32" fmla="*/ 1031 w 1284"/>
              <a:gd name="T33" fmla="*/ 61 h 398"/>
              <a:gd name="T34" fmla="*/ 252 w 1284"/>
              <a:gd name="T35" fmla="*/ 61 h 398"/>
              <a:gd name="T36" fmla="*/ 84 w 1284"/>
              <a:gd name="T37" fmla="*/ 336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4" h="398">
                <a:moveTo>
                  <a:pt x="1253" y="397"/>
                </a:moveTo>
                <a:lnTo>
                  <a:pt x="1253" y="397"/>
                </a:lnTo>
                <a:lnTo>
                  <a:pt x="1253" y="397"/>
                </a:lnTo>
                <a:cubicBezTo>
                  <a:pt x="30" y="397"/>
                  <a:pt x="30" y="397"/>
                  <a:pt x="30" y="397"/>
                </a:cubicBezTo>
                <a:cubicBezTo>
                  <a:pt x="23" y="397"/>
                  <a:pt x="7" y="390"/>
                  <a:pt x="7" y="382"/>
                </a:cubicBezTo>
                <a:cubicBezTo>
                  <a:pt x="0" y="367"/>
                  <a:pt x="0" y="359"/>
                  <a:pt x="7" y="352"/>
                </a:cubicBezTo>
                <a:cubicBezTo>
                  <a:pt x="214" y="15"/>
                  <a:pt x="214" y="15"/>
                  <a:pt x="214" y="15"/>
                </a:cubicBezTo>
                <a:cubicBezTo>
                  <a:pt x="214" y="8"/>
                  <a:pt x="222" y="0"/>
                  <a:pt x="237" y="0"/>
                </a:cubicBezTo>
                <a:cubicBezTo>
                  <a:pt x="1046" y="0"/>
                  <a:pt x="1046" y="0"/>
                  <a:pt x="1046" y="0"/>
                </a:cubicBezTo>
                <a:cubicBezTo>
                  <a:pt x="1054" y="0"/>
                  <a:pt x="1062" y="8"/>
                  <a:pt x="1069" y="15"/>
                </a:cubicBezTo>
                <a:cubicBezTo>
                  <a:pt x="1276" y="352"/>
                  <a:pt x="1276" y="352"/>
                  <a:pt x="1276" y="352"/>
                </a:cubicBezTo>
                <a:cubicBezTo>
                  <a:pt x="1283" y="359"/>
                  <a:pt x="1283" y="375"/>
                  <a:pt x="1276" y="382"/>
                </a:cubicBezTo>
                <a:cubicBezTo>
                  <a:pt x="1268" y="390"/>
                  <a:pt x="1260" y="397"/>
                  <a:pt x="1253" y="397"/>
                </a:cubicBezTo>
                <a:close/>
                <a:moveTo>
                  <a:pt x="84" y="336"/>
                </a:moveTo>
                <a:lnTo>
                  <a:pt x="84" y="336"/>
                </a:lnTo>
                <a:cubicBezTo>
                  <a:pt x="1199" y="336"/>
                  <a:pt x="1199" y="336"/>
                  <a:pt x="1199" y="336"/>
                </a:cubicBezTo>
                <a:cubicBezTo>
                  <a:pt x="1031" y="61"/>
                  <a:pt x="1031" y="61"/>
                  <a:pt x="1031" y="61"/>
                </a:cubicBezTo>
                <a:cubicBezTo>
                  <a:pt x="252" y="61"/>
                  <a:pt x="252" y="61"/>
                  <a:pt x="252" y="61"/>
                </a:cubicBezTo>
                <a:lnTo>
                  <a:pt x="84" y="3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9E6F92-2759-6646-8D05-5E338802FB3E}"/>
              </a:ext>
            </a:extLst>
          </p:cNvPr>
          <p:cNvGrpSpPr/>
          <p:nvPr/>
        </p:nvGrpSpPr>
        <p:grpSpPr>
          <a:xfrm>
            <a:off x="1594823" y="6308489"/>
            <a:ext cx="3410314" cy="1455380"/>
            <a:chOff x="16502005" y="1216251"/>
            <a:chExt cx="3410314" cy="1455380"/>
          </a:xfrm>
        </p:grpSpPr>
        <p:sp>
          <p:nvSpPr>
            <p:cNvPr id="50" name="CuadroTexto 228">
              <a:extLst>
                <a:ext uri="{FF2B5EF4-FFF2-40B4-BE49-F238E27FC236}">
                  <a16:creationId xmlns:a16="http://schemas.microsoft.com/office/drawing/2014/main" id="{E5C56F34-1630-304F-8958-4D7B5D8514BE}"/>
                </a:ext>
              </a:extLst>
            </p:cNvPr>
            <p:cNvSpPr txBox="1"/>
            <p:nvPr/>
          </p:nvSpPr>
          <p:spPr>
            <a:xfrm>
              <a:off x="17004281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089BACA-3044-0546-BD9F-E08CAB310E5F}"/>
                </a:ext>
              </a:extLst>
            </p:cNvPr>
            <p:cNvSpPr/>
            <p:nvPr/>
          </p:nvSpPr>
          <p:spPr>
            <a:xfrm>
              <a:off x="16502005" y="1840634"/>
              <a:ext cx="34103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6755A9-DCDE-884A-8CA4-314F573C6B89}"/>
              </a:ext>
            </a:extLst>
          </p:cNvPr>
          <p:cNvGrpSpPr/>
          <p:nvPr/>
        </p:nvGrpSpPr>
        <p:grpSpPr>
          <a:xfrm>
            <a:off x="5545330" y="6308489"/>
            <a:ext cx="3410314" cy="1455380"/>
            <a:chOff x="16502005" y="1216251"/>
            <a:chExt cx="3410314" cy="1455380"/>
          </a:xfrm>
        </p:grpSpPr>
        <p:sp>
          <p:nvSpPr>
            <p:cNvPr id="53" name="CuadroTexto 228">
              <a:extLst>
                <a:ext uri="{FF2B5EF4-FFF2-40B4-BE49-F238E27FC236}">
                  <a16:creationId xmlns:a16="http://schemas.microsoft.com/office/drawing/2014/main" id="{EA10EA98-9078-184C-8F62-8B859AD19A10}"/>
                </a:ext>
              </a:extLst>
            </p:cNvPr>
            <p:cNvSpPr txBox="1"/>
            <p:nvPr/>
          </p:nvSpPr>
          <p:spPr>
            <a:xfrm>
              <a:off x="17004281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374A0D-A3DB-C443-AC82-33F58A65824C}"/>
                </a:ext>
              </a:extLst>
            </p:cNvPr>
            <p:cNvSpPr/>
            <p:nvPr/>
          </p:nvSpPr>
          <p:spPr>
            <a:xfrm>
              <a:off x="16502005" y="1840634"/>
              <a:ext cx="34103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169A20E-B483-1943-AADA-C0DBE18B79D3}"/>
              </a:ext>
            </a:extLst>
          </p:cNvPr>
          <p:cNvGrpSpPr/>
          <p:nvPr/>
        </p:nvGrpSpPr>
        <p:grpSpPr>
          <a:xfrm>
            <a:off x="15031528" y="8594960"/>
            <a:ext cx="3410314" cy="1455380"/>
            <a:chOff x="16502005" y="1216251"/>
            <a:chExt cx="3410314" cy="1455380"/>
          </a:xfrm>
        </p:grpSpPr>
        <p:sp>
          <p:nvSpPr>
            <p:cNvPr id="56" name="CuadroTexto 228">
              <a:extLst>
                <a:ext uri="{FF2B5EF4-FFF2-40B4-BE49-F238E27FC236}">
                  <a16:creationId xmlns:a16="http://schemas.microsoft.com/office/drawing/2014/main" id="{5190DA38-9995-794A-8938-8DF257328D49}"/>
                </a:ext>
              </a:extLst>
            </p:cNvPr>
            <p:cNvSpPr txBox="1"/>
            <p:nvPr/>
          </p:nvSpPr>
          <p:spPr>
            <a:xfrm>
              <a:off x="17004281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2EFDD9D-ACC0-1F46-B801-3ACFD6AAD975}"/>
                </a:ext>
              </a:extLst>
            </p:cNvPr>
            <p:cNvSpPr/>
            <p:nvPr/>
          </p:nvSpPr>
          <p:spPr>
            <a:xfrm>
              <a:off x="16502005" y="1840634"/>
              <a:ext cx="34103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42309C-DF10-E04D-B808-DE50A55BDF15}"/>
              </a:ext>
            </a:extLst>
          </p:cNvPr>
          <p:cNvGrpSpPr/>
          <p:nvPr/>
        </p:nvGrpSpPr>
        <p:grpSpPr>
          <a:xfrm>
            <a:off x="19019556" y="8594960"/>
            <a:ext cx="3410314" cy="1455380"/>
            <a:chOff x="16502005" y="1216251"/>
            <a:chExt cx="3410314" cy="1455380"/>
          </a:xfrm>
        </p:grpSpPr>
        <p:sp>
          <p:nvSpPr>
            <p:cNvPr id="59" name="CuadroTexto 228">
              <a:extLst>
                <a:ext uri="{FF2B5EF4-FFF2-40B4-BE49-F238E27FC236}">
                  <a16:creationId xmlns:a16="http://schemas.microsoft.com/office/drawing/2014/main" id="{5B6C0937-CC70-1940-9A6C-2A357AA55789}"/>
                </a:ext>
              </a:extLst>
            </p:cNvPr>
            <p:cNvSpPr txBox="1"/>
            <p:nvPr/>
          </p:nvSpPr>
          <p:spPr>
            <a:xfrm>
              <a:off x="17004281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ADF160-22F0-CF4F-AE46-771C58B2DDF0}"/>
                </a:ext>
              </a:extLst>
            </p:cNvPr>
            <p:cNvSpPr/>
            <p:nvPr/>
          </p:nvSpPr>
          <p:spPr>
            <a:xfrm>
              <a:off x="16502005" y="1840634"/>
              <a:ext cx="34103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18312CEB-9AE4-B549-B009-416D1B4A1F7F}"/>
              </a:ext>
            </a:extLst>
          </p:cNvPr>
          <p:cNvGrpSpPr/>
          <p:nvPr/>
        </p:nvGrpSpPr>
        <p:grpSpPr>
          <a:xfrm>
            <a:off x="2668308" y="567609"/>
            <a:ext cx="19041035" cy="2561450"/>
            <a:chOff x="2668308" y="861425"/>
            <a:chExt cx="19041035" cy="2561450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EB6FFC45-FD2C-F744-866B-E506C09435A2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CEF22E55-43AD-2849-B0DF-9F017C6A168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rapecio 261">
            <a:extLst>
              <a:ext uri="{FF2B5EF4-FFF2-40B4-BE49-F238E27FC236}">
                <a16:creationId xmlns:a16="http://schemas.microsoft.com/office/drawing/2014/main" id="{4F1DF58B-DD48-514D-9771-AC0D0F6E7F90}"/>
              </a:ext>
            </a:extLst>
          </p:cNvPr>
          <p:cNvSpPr/>
          <p:nvPr/>
        </p:nvSpPr>
        <p:spPr>
          <a:xfrm rot="10800000">
            <a:off x="3729789" y="1784196"/>
            <a:ext cx="7990723" cy="10054878"/>
          </a:xfrm>
          <a:prstGeom prst="trapezoid">
            <a:avLst/>
          </a:prstGeom>
          <a:solidFill>
            <a:srgbClr val="D3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9" name="Freeform 319">
            <a:extLst>
              <a:ext uri="{FF2B5EF4-FFF2-40B4-BE49-F238E27FC236}">
                <a16:creationId xmlns:a16="http://schemas.microsoft.com/office/drawing/2014/main" id="{3BDCBF52-1C57-654F-8D0A-D9D9B067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852" y="1514475"/>
            <a:ext cx="2792576" cy="2783876"/>
          </a:xfrm>
          <a:custGeom>
            <a:avLst/>
            <a:gdLst>
              <a:gd name="T0" fmla="*/ 2829 w 2830"/>
              <a:gd name="T1" fmla="*/ 1405 h 2821"/>
              <a:gd name="T2" fmla="*/ 2829 w 2830"/>
              <a:gd name="T3" fmla="*/ 1405 h 2821"/>
              <a:gd name="T4" fmla="*/ 1415 w 2830"/>
              <a:gd name="T5" fmla="*/ 2820 h 2821"/>
              <a:gd name="T6" fmla="*/ 0 w 2830"/>
              <a:gd name="T7" fmla="*/ 1405 h 2821"/>
              <a:gd name="T8" fmla="*/ 1415 w 2830"/>
              <a:gd name="T9" fmla="*/ 0 h 2821"/>
              <a:gd name="T10" fmla="*/ 2829 w 2830"/>
              <a:gd name="T11" fmla="*/ 1405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0" h="2821">
                <a:moveTo>
                  <a:pt x="2829" y="1405"/>
                </a:moveTo>
                <a:lnTo>
                  <a:pt x="2829" y="1405"/>
                </a:lnTo>
                <a:cubicBezTo>
                  <a:pt x="2829" y="2190"/>
                  <a:pt x="2190" y="2820"/>
                  <a:pt x="1415" y="2820"/>
                </a:cubicBezTo>
                <a:cubicBezTo>
                  <a:pt x="640" y="2820"/>
                  <a:pt x="0" y="2190"/>
                  <a:pt x="0" y="1405"/>
                </a:cubicBezTo>
                <a:cubicBezTo>
                  <a:pt x="0" y="630"/>
                  <a:pt x="640" y="0"/>
                  <a:pt x="1415" y="0"/>
                </a:cubicBezTo>
                <a:cubicBezTo>
                  <a:pt x="2190" y="0"/>
                  <a:pt x="2829" y="630"/>
                  <a:pt x="2829" y="14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320">
            <a:extLst>
              <a:ext uri="{FF2B5EF4-FFF2-40B4-BE49-F238E27FC236}">
                <a16:creationId xmlns:a16="http://schemas.microsoft.com/office/drawing/2014/main" id="{54A0989C-6697-4745-BCE6-60731FEC6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890" y="3245698"/>
            <a:ext cx="2779525" cy="2779528"/>
          </a:xfrm>
          <a:custGeom>
            <a:avLst/>
            <a:gdLst>
              <a:gd name="T0" fmla="*/ 2819 w 2820"/>
              <a:gd name="T1" fmla="*/ 1414 h 2820"/>
              <a:gd name="T2" fmla="*/ 2819 w 2820"/>
              <a:gd name="T3" fmla="*/ 1414 h 2820"/>
              <a:gd name="T4" fmla="*/ 1414 w 2820"/>
              <a:gd name="T5" fmla="*/ 2819 h 2820"/>
              <a:gd name="T6" fmla="*/ 0 w 2820"/>
              <a:gd name="T7" fmla="*/ 1414 h 2820"/>
              <a:gd name="T8" fmla="*/ 1414 w 2820"/>
              <a:gd name="T9" fmla="*/ 0 h 2820"/>
              <a:gd name="T10" fmla="*/ 2819 w 2820"/>
              <a:gd name="T11" fmla="*/ 1414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0" h="2820">
                <a:moveTo>
                  <a:pt x="2819" y="1414"/>
                </a:moveTo>
                <a:lnTo>
                  <a:pt x="2819" y="1414"/>
                </a:lnTo>
                <a:cubicBezTo>
                  <a:pt x="2819" y="2189"/>
                  <a:pt x="2189" y="2819"/>
                  <a:pt x="1414" y="2819"/>
                </a:cubicBezTo>
                <a:cubicBezTo>
                  <a:pt x="630" y="2819"/>
                  <a:pt x="0" y="2189"/>
                  <a:pt x="0" y="1414"/>
                </a:cubicBezTo>
                <a:cubicBezTo>
                  <a:pt x="0" y="630"/>
                  <a:pt x="630" y="0"/>
                  <a:pt x="1414" y="0"/>
                </a:cubicBezTo>
                <a:cubicBezTo>
                  <a:pt x="2189" y="0"/>
                  <a:pt x="2819" y="630"/>
                  <a:pt x="2819" y="1414"/>
                </a:cubicBezTo>
              </a:path>
            </a:pathLst>
          </a:custGeom>
          <a:solidFill>
            <a:srgbClr val="3243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321">
            <a:extLst>
              <a:ext uri="{FF2B5EF4-FFF2-40B4-BE49-F238E27FC236}">
                <a16:creationId xmlns:a16="http://schemas.microsoft.com/office/drawing/2014/main" id="{11F8865F-5D01-484F-A095-643A24B6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852" y="5316206"/>
            <a:ext cx="2792576" cy="2779528"/>
          </a:xfrm>
          <a:custGeom>
            <a:avLst/>
            <a:gdLst>
              <a:gd name="T0" fmla="*/ 2829 w 2830"/>
              <a:gd name="T1" fmla="*/ 1415 h 2820"/>
              <a:gd name="T2" fmla="*/ 2829 w 2830"/>
              <a:gd name="T3" fmla="*/ 1415 h 2820"/>
              <a:gd name="T4" fmla="*/ 1415 w 2830"/>
              <a:gd name="T5" fmla="*/ 2819 h 2820"/>
              <a:gd name="T6" fmla="*/ 0 w 2830"/>
              <a:gd name="T7" fmla="*/ 1415 h 2820"/>
              <a:gd name="T8" fmla="*/ 1415 w 2830"/>
              <a:gd name="T9" fmla="*/ 0 h 2820"/>
              <a:gd name="T10" fmla="*/ 2829 w 2830"/>
              <a:gd name="T11" fmla="*/ 1415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0" h="2820">
                <a:moveTo>
                  <a:pt x="2829" y="1415"/>
                </a:moveTo>
                <a:lnTo>
                  <a:pt x="2829" y="1415"/>
                </a:lnTo>
                <a:cubicBezTo>
                  <a:pt x="2829" y="2189"/>
                  <a:pt x="2190" y="2819"/>
                  <a:pt x="1415" y="2819"/>
                </a:cubicBezTo>
                <a:cubicBezTo>
                  <a:pt x="640" y="2819"/>
                  <a:pt x="0" y="2189"/>
                  <a:pt x="0" y="1415"/>
                </a:cubicBezTo>
                <a:cubicBezTo>
                  <a:pt x="0" y="630"/>
                  <a:pt x="640" y="0"/>
                  <a:pt x="1415" y="0"/>
                </a:cubicBezTo>
                <a:cubicBezTo>
                  <a:pt x="2190" y="0"/>
                  <a:pt x="2829" y="630"/>
                  <a:pt x="2829" y="1415"/>
                </a:cubicBezTo>
              </a:path>
            </a:pathLst>
          </a:custGeom>
          <a:solidFill>
            <a:srgbClr val="3E67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322">
            <a:extLst>
              <a:ext uri="{FF2B5EF4-FFF2-40B4-BE49-F238E27FC236}">
                <a16:creationId xmlns:a16="http://schemas.microsoft.com/office/drawing/2014/main" id="{4F2FB88A-F065-6140-9481-03E8A993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263" y="8548114"/>
            <a:ext cx="2779525" cy="2779525"/>
          </a:xfrm>
          <a:custGeom>
            <a:avLst/>
            <a:gdLst>
              <a:gd name="T0" fmla="*/ 2819 w 2820"/>
              <a:gd name="T1" fmla="*/ 1414 h 2820"/>
              <a:gd name="T2" fmla="*/ 2819 w 2820"/>
              <a:gd name="T3" fmla="*/ 1414 h 2820"/>
              <a:gd name="T4" fmla="*/ 1405 w 2820"/>
              <a:gd name="T5" fmla="*/ 2819 h 2820"/>
              <a:gd name="T6" fmla="*/ 0 w 2820"/>
              <a:gd name="T7" fmla="*/ 1414 h 2820"/>
              <a:gd name="T8" fmla="*/ 1405 w 2820"/>
              <a:gd name="T9" fmla="*/ 0 h 2820"/>
              <a:gd name="T10" fmla="*/ 2819 w 2820"/>
              <a:gd name="T11" fmla="*/ 1414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0" h="2820">
                <a:moveTo>
                  <a:pt x="2819" y="1414"/>
                </a:moveTo>
                <a:lnTo>
                  <a:pt x="2819" y="1414"/>
                </a:lnTo>
                <a:cubicBezTo>
                  <a:pt x="2819" y="2190"/>
                  <a:pt x="2190" y="2819"/>
                  <a:pt x="1405" y="2819"/>
                </a:cubicBezTo>
                <a:cubicBezTo>
                  <a:pt x="630" y="2819"/>
                  <a:pt x="0" y="2190"/>
                  <a:pt x="0" y="1414"/>
                </a:cubicBezTo>
                <a:cubicBezTo>
                  <a:pt x="0" y="629"/>
                  <a:pt x="630" y="0"/>
                  <a:pt x="1405" y="0"/>
                </a:cubicBezTo>
                <a:cubicBezTo>
                  <a:pt x="2190" y="0"/>
                  <a:pt x="2819" y="629"/>
                  <a:pt x="2819" y="1414"/>
                </a:cubicBezTo>
              </a:path>
            </a:pathLst>
          </a:custGeom>
          <a:solidFill>
            <a:srgbClr val="1929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326">
            <a:extLst>
              <a:ext uri="{FF2B5EF4-FFF2-40B4-BE49-F238E27FC236}">
                <a16:creationId xmlns:a16="http://schemas.microsoft.com/office/drawing/2014/main" id="{B720AA6E-0485-2F48-986D-F7463EE31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411" y="9635565"/>
            <a:ext cx="517626" cy="709017"/>
          </a:xfrm>
          <a:custGeom>
            <a:avLst/>
            <a:gdLst>
              <a:gd name="T0" fmla="*/ 427 w 525"/>
              <a:gd name="T1" fmla="*/ 717 h 718"/>
              <a:gd name="T2" fmla="*/ 427 w 525"/>
              <a:gd name="T3" fmla="*/ 562 h 718"/>
              <a:gd name="T4" fmla="*/ 524 w 525"/>
              <a:gd name="T5" fmla="*/ 562 h 718"/>
              <a:gd name="T6" fmla="*/ 524 w 525"/>
              <a:gd name="T7" fmla="*/ 446 h 718"/>
              <a:gd name="T8" fmla="*/ 427 w 525"/>
              <a:gd name="T9" fmla="*/ 446 h 718"/>
              <a:gd name="T10" fmla="*/ 427 w 525"/>
              <a:gd name="T11" fmla="*/ 0 h 718"/>
              <a:gd name="T12" fmla="*/ 339 w 525"/>
              <a:gd name="T13" fmla="*/ 0 h 718"/>
              <a:gd name="T14" fmla="*/ 0 w 525"/>
              <a:gd name="T15" fmla="*/ 446 h 718"/>
              <a:gd name="T16" fmla="*/ 0 w 525"/>
              <a:gd name="T17" fmla="*/ 562 h 718"/>
              <a:gd name="T18" fmla="*/ 301 w 525"/>
              <a:gd name="T19" fmla="*/ 562 h 718"/>
              <a:gd name="T20" fmla="*/ 301 w 525"/>
              <a:gd name="T21" fmla="*/ 717 h 718"/>
              <a:gd name="T22" fmla="*/ 427 w 525"/>
              <a:gd name="T23" fmla="*/ 717 h 718"/>
              <a:gd name="T24" fmla="*/ 310 w 525"/>
              <a:gd name="T25" fmla="*/ 204 h 718"/>
              <a:gd name="T26" fmla="*/ 310 w 525"/>
              <a:gd name="T27" fmla="*/ 446 h 718"/>
              <a:gd name="T28" fmla="*/ 136 w 525"/>
              <a:gd name="T29" fmla="*/ 446 h 718"/>
              <a:gd name="T30" fmla="*/ 310 w 525"/>
              <a:gd name="T31" fmla="*/ 204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718">
                <a:moveTo>
                  <a:pt x="427" y="717"/>
                </a:moveTo>
                <a:lnTo>
                  <a:pt x="427" y="562"/>
                </a:lnTo>
                <a:lnTo>
                  <a:pt x="524" y="562"/>
                </a:lnTo>
                <a:lnTo>
                  <a:pt x="524" y="446"/>
                </a:lnTo>
                <a:lnTo>
                  <a:pt x="427" y="446"/>
                </a:lnTo>
                <a:lnTo>
                  <a:pt x="427" y="0"/>
                </a:lnTo>
                <a:lnTo>
                  <a:pt x="339" y="0"/>
                </a:lnTo>
                <a:lnTo>
                  <a:pt x="0" y="446"/>
                </a:lnTo>
                <a:lnTo>
                  <a:pt x="0" y="562"/>
                </a:lnTo>
                <a:lnTo>
                  <a:pt x="301" y="562"/>
                </a:lnTo>
                <a:lnTo>
                  <a:pt x="301" y="717"/>
                </a:lnTo>
                <a:lnTo>
                  <a:pt x="427" y="717"/>
                </a:lnTo>
                <a:close/>
                <a:moveTo>
                  <a:pt x="310" y="204"/>
                </a:moveTo>
                <a:lnTo>
                  <a:pt x="310" y="446"/>
                </a:lnTo>
                <a:lnTo>
                  <a:pt x="136" y="446"/>
                </a:lnTo>
                <a:lnTo>
                  <a:pt x="310" y="2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329">
            <a:extLst>
              <a:ext uri="{FF2B5EF4-FFF2-40B4-BE49-F238E27FC236}">
                <a16:creationId xmlns:a16="http://schemas.microsoft.com/office/drawing/2014/main" id="{FF1F8974-5D53-4D4F-843A-C93AC9F5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890" y="3245698"/>
            <a:ext cx="2779525" cy="2779528"/>
          </a:xfrm>
          <a:custGeom>
            <a:avLst/>
            <a:gdLst>
              <a:gd name="T0" fmla="*/ 1172 w 2820"/>
              <a:gd name="T1" fmla="*/ 1608 h 2820"/>
              <a:gd name="T2" fmla="*/ 1172 w 2820"/>
              <a:gd name="T3" fmla="*/ 1608 h 2820"/>
              <a:gd name="T4" fmla="*/ 1172 w 2820"/>
              <a:gd name="T5" fmla="*/ 1008 h 2820"/>
              <a:gd name="T6" fmla="*/ 1657 w 2820"/>
              <a:gd name="T7" fmla="*/ 1008 h 2820"/>
              <a:gd name="T8" fmla="*/ 1657 w 2820"/>
              <a:gd name="T9" fmla="*/ 1608 h 2820"/>
              <a:gd name="T10" fmla="*/ 1172 w 2820"/>
              <a:gd name="T11" fmla="*/ 1608 h 2820"/>
              <a:gd name="T12" fmla="*/ 1414 w 2820"/>
              <a:gd name="T13" fmla="*/ 0 h 2820"/>
              <a:gd name="T14" fmla="*/ 1414 w 2820"/>
              <a:gd name="T15" fmla="*/ 0 h 2820"/>
              <a:gd name="T16" fmla="*/ 0 w 2820"/>
              <a:gd name="T17" fmla="*/ 1414 h 2820"/>
              <a:gd name="T18" fmla="*/ 1414 w 2820"/>
              <a:gd name="T19" fmla="*/ 2819 h 2820"/>
              <a:gd name="T20" fmla="*/ 2819 w 2820"/>
              <a:gd name="T21" fmla="*/ 1414 h 2820"/>
              <a:gd name="T22" fmla="*/ 1414 w 2820"/>
              <a:gd name="T23" fmla="*/ 0 h 2820"/>
              <a:gd name="T24" fmla="*/ 1172 w 2820"/>
              <a:gd name="T25" fmla="*/ 1608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20" h="2820">
                <a:moveTo>
                  <a:pt x="1172" y="1608"/>
                </a:moveTo>
                <a:lnTo>
                  <a:pt x="1172" y="1608"/>
                </a:lnTo>
                <a:cubicBezTo>
                  <a:pt x="1172" y="1008"/>
                  <a:pt x="1172" y="1008"/>
                  <a:pt x="1172" y="1008"/>
                </a:cubicBezTo>
                <a:cubicBezTo>
                  <a:pt x="1657" y="1008"/>
                  <a:pt x="1657" y="1008"/>
                  <a:pt x="1657" y="1008"/>
                </a:cubicBezTo>
                <a:cubicBezTo>
                  <a:pt x="1657" y="1608"/>
                  <a:pt x="1657" y="1608"/>
                  <a:pt x="1657" y="1608"/>
                </a:cubicBezTo>
                <a:cubicBezTo>
                  <a:pt x="1172" y="1608"/>
                  <a:pt x="1172" y="1608"/>
                  <a:pt x="1172" y="1608"/>
                </a:cubicBezTo>
                <a:lnTo>
                  <a:pt x="1414" y="0"/>
                </a:lnTo>
                <a:lnTo>
                  <a:pt x="1414" y="0"/>
                </a:lnTo>
                <a:cubicBezTo>
                  <a:pt x="630" y="0"/>
                  <a:pt x="0" y="630"/>
                  <a:pt x="0" y="1414"/>
                </a:cubicBezTo>
                <a:cubicBezTo>
                  <a:pt x="0" y="2189"/>
                  <a:pt x="630" y="2819"/>
                  <a:pt x="1414" y="2819"/>
                </a:cubicBezTo>
                <a:cubicBezTo>
                  <a:pt x="2189" y="2819"/>
                  <a:pt x="2819" y="2189"/>
                  <a:pt x="2819" y="1414"/>
                </a:cubicBezTo>
                <a:cubicBezTo>
                  <a:pt x="2819" y="630"/>
                  <a:pt x="2189" y="0"/>
                  <a:pt x="1414" y="0"/>
                </a:cubicBezTo>
                <a:lnTo>
                  <a:pt x="1172" y="16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330">
            <a:extLst>
              <a:ext uri="{FF2B5EF4-FFF2-40B4-BE49-F238E27FC236}">
                <a16:creationId xmlns:a16="http://schemas.microsoft.com/office/drawing/2014/main" id="{6BB7BE3E-F244-8D44-90CD-FDF50BAE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852" y="5316206"/>
            <a:ext cx="2792576" cy="2779528"/>
          </a:xfrm>
          <a:custGeom>
            <a:avLst/>
            <a:gdLst>
              <a:gd name="T0" fmla="*/ 1192 w 2830"/>
              <a:gd name="T1" fmla="*/ 1831 h 2820"/>
              <a:gd name="T2" fmla="*/ 1192 w 2830"/>
              <a:gd name="T3" fmla="*/ 1831 h 2820"/>
              <a:gd name="T4" fmla="*/ 1192 w 2830"/>
              <a:gd name="T5" fmla="*/ 1085 h 2820"/>
              <a:gd name="T6" fmla="*/ 1686 w 2830"/>
              <a:gd name="T7" fmla="*/ 1085 h 2820"/>
              <a:gd name="T8" fmla="*/ 1686 w 2830"/>
              <a:gd name="T9" fmla="*/ 1831 h 2820"/>
              <a:gd name="T10" fmla="*/ 1192 w 2830"/>
              <a:gd name="T11" fmla="*/ 1831 h 2820"/>
              <a:gd name="T12" fmla="*/ 1415 w 2830"/>
              <a:gd name="T13" fmla="*/ 0 h 2820"/>
              <a:gd name="T14" fmla="*/ 1415 w 2830"/>
              <a:gd name="T15" fmla="*/ 0 h 2820"/>
              <a:gd name="T16" fmla="*/ 0 w 2830"/>
              <a:gd name="T17" fmla="*/ 1415 h 2820"/>
              <a:gd name="T18" fmla="*/ 1415 w 2830"/>
              <a:gd name="T19" fmla="*/ 2819 h 2820"/>
              <a:gd name="T20" fmla="*/ 2829 w 2830"/>
              <a:gd name="T21" fmla="*/ 1415 h 2820"/>
              <a:gd name="T22" fmla="*/ 1415 w 2830"/>
              <a:gd name="T23" fmla="*/ 0 h 2820"/>
              <a:gd name="T24" fmla="*/ 1192 w 2830"/>
              <a:gd name="T25" fmla="*/ 1831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0" h="2820">
                <a:moveTo>
                  <a:pt x="1192" y="1831"/>
                </a:moveTo>
                <a:lnTo>
                  <a:pt x="1192" y="1831"/>
                </a:lnTo>
                <a:cubicBezTo>
                  <a:pt x="1192" y="1085"/>
                  <a:pt x="1192" y="1085"/>
                  <a:pt x="1192" y="1085"/>
                </a:cubicBezTo>
                <a:cubicBezTo>
                  <a:pt x="1686" y="1085"/>
                  <a:pt x="1686" y="1085"/>
                  <a:pt x="1686" y="1085"/>
                </a:cubicBezTo>
                <a:cubicBezTo>
                  <a:pt x="1686" y="1831"/>
                  <a:pt x="1686" y="1831"/>
                  <a:pt x="1686" y="1831"/>
                </a:cubicBezTo>
                <a:cubicBezTo>
                  <a:pt x="1192" y="1831"/>
                  <a:pt x="1192" y="1831"/>
                  <a:pt x="1192" y="1831"/>
                </a:cubicBezTo>
                <a:lnTo>
                  <a:pt x="1415" y="0"/>
                </a:lnTo>
                <a:lnTo>
                  <a:pt x="1415" y="0"/>
                </a:lnTo>
                <a:cubicBezTo>
                  <a:pt x="640" y="0"/>
                  <a:pt x="0" y="630"/>
                  <a:pt x="0" y="1415"/>
                </a:cubicBezTo>
                <a:cubicBezTo>
                  <a:pt x="0" y="2189"/>
                  <a:pt x="640" y="2819"/>
                  <a:pt x="1415" y="2819"/>
                </a:cubicBezTo>
                <a:cubicBezTo>
                  <a:pt x="2190" y="2819"/>
                  <a:pt x="2829" y="2189"/>
                  <a:pt x="2829" y="1415"/>
                </a:cubicBezTo>
                <a:cubicBezTo>
                  <a:pt x="2829" y="630"/>
                  <a:pt x="2190" y="0"/>
                  <a:pt x="1415" y="0"/>
                </a:cubicBezTo>
                <a:lnTo>
                  <a:pt x="1192" y="18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331">
            <a:extLst>
              <a:ext uri="{FF2B5EF4-FFF2-40B4-BE49-F238E27FC236}">
                <a16:creationId xmlns:a16="http://schemas.microsoft.com/office/drawing/2014/main" id="{27D75612-2470-CB4A-9B79-E31FD419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263" y="8548114"/>
            <a:ext cx="2779525" cy="2779525"/>
          </a:xfrm>
          <a:custGeom>
            <a:avLst/>
            <a:gdLst>
              <a:gd name="T0" fmla="*/ 1201 w 2820"/>
              <a:gd name="T1" fmla="*/ 1821 h 2820"/>
              <a:gd name="T2" fmla="*/ 1201 w 2820"/>
              <a:gd name="T3" fmla="*/ 1821 h 2820"/>
              <a:gd name="T4" fmla="*/ 1201 w 2820"/>
              <a:gd name="T5" fmla="*/ 1104 h 2820"/>
              <a:gd name="T6" fmla="*/ 1715 w 2820"/>
              <a:gd name="T7" fmla="*/ 1104 h 2820"/>
              <a:gd name="T8" fmla="*/ 1715 w 2820"/>
              <a:gd name="T9" fmla="*/ 1821 h 2820"/>
              <a:gd name="T10" fmla="*/ 1201 w 2820"/>
              <a:gd name="T11" fmla="*/ 1821 h 2820"/>
              <a:gd name="T12" fmla="*/ 1405 w 2820"/>
              <a:gd name="T13" fmla="*/ 0 h 2820"/>
              <a:gd name="T14" fmla="*/ 1405 w 2820"/>
              <a:gd name="T15" fmla="*/ 0 h 2820"/>
              <a:gd name="T16" fmla="*/ 0 w 2820"/>
              <a:gd name="T17" fmla="*/ 1414 h 2820"/>
              <a:gd name="T18" fmla="*/ 1405 w 2820"/>
              <a:gd name="T19" fmla="*/ 2819 h 2820"/>
              <a:gd name="T20" fmla="*/ 2819 w 2820"/>
              <a:gd name="T21" fmla="*/ 1414 h 2820"/>
              <a:gd name="T22" fmla="*/ 1405 w 2820"/>
              <a:gd name="T23" fmla="*/ 0 h 2820"/>
              <a:gd name="T24" fmla="*/ 1201 w 2820"/>
              <a:gd name="T25" fmla="*/ 1821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20" h="2820">
                <a:moveTo>
                  <a:pt x="1201" y="1821"/>
                </a:moveTo>
                <a:lnTo>
                  <a:pt x="1201" y="1821"/>
                </a:lnTo>
                <a:cubicBezTo>
                  <a:pt x="1201" y="1104"/>
                  <a:pt x="1201" y="1104"/>
                  <a:pt x="1201" y="1104"/>
                </a:cubicBezTo>
                <a:cubicBezTo>
                  <a:pt x="1715" y="1104"/>
                  <a:pt x="1715" y="1104"/>
                  <a:pt x="1715" y="1104"/>
                </a:cubicBezTo>
                <a:cubicBezTo>
                  <a:pt x="1715" y="1821"/>
                  <a:pt x="1715" y="1821"/>
                  <a:pt x="1715" y="1821"/>
                </a:cubicBezTo>
                <a:cubicBezTo>
                  <a:pt x="1201" y="1821"/>
                  <a:pt x="1201" y="1821"/>
                  <a:pt x="1201" y="1821"/>
                </a:cubicBezTo>
                <a:lnTo>
                  <a:pt x="1405" y="0"/>
                </a:lnTo>
                <a:lnTo>
                  <a:pt x="1405" y="0"/>
                </a:lnTo>
                <a:cubicBezTo>
                  <a:pt x="630" y="0"/>
                  <a:pt x="0" y="629"/>
                  <a:pt x="0" y="1414"/>
                </a:cubicBezTo>
                <a:cubicBezTo>
                  <a:pt x="0" y="2190"/>
                  <a:pt x="630" y="2819"/>
                  <a:pt x="1405" y="2819"/>
                </a:cubicBezTo>
                <a:cubicBezTo>
                  <a:pt x="2190" y="2819"/>
                  <a:pt x="2819" y="2190"/>
                  <a:pt x="2819" y="1414"/>
                </a:cubicBezTo>
                <a:cubicBezTo>
                  <a:pt x="2819" y="629"/>
                  <a:pt x="2190" y="0"/>
                  <a:pt x="1405" y="0"/>
                </a:cubicBezTo>
                <a:lnTo>
                  <a:pt x="1201" y="18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F0D680-B514-884D-83BB-369567894952}"/>
              </a:ext>
            </a:extLst>
          </p:cNvPr>
          <p:cNvSpPr/>
          <p:nvPr/>
        </p:nvSpPr>
        <p:spPr>
          <a:xfrm>
            <a:off x="7398327" y="9342439"/>
            <a:ext cx="665018" cy="1276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9AF514DA-F810-A44E-BA58-4E035E551075}"/>
              </a:ext>
            </a:extLst>
          </p:cNvPr>
          <p:cNvSpPr txBox="1"/>
          <p:nvPr/>
        </p:nvSpPr>
        <p:spPr>
          <a:xfrm>
            <a:off x="6454140" y="2352415"/>
            <a:ext cx="63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88B0B5F0-5F2A-1346-968A-BE9F02D85993}"/>
              </a:ext>
            </a:extLst>
          </p:cNvPr>
          <p:cNvSpPr txBox="1"/>
          <p:nvPr/>
        </p:nvSpPr>
        <p:spPr>
          <a:xfrm>
            <a:off x="9009652" y="4081464"/>
            <a:ext cx="634001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C25D9979-F5FE-1248-A12B-3863B58BB7D0}"/>
              </a:ext>
            </a:extLst>
          </p:cNvPr>
          <p:cNvSpPr txBox="1"/>
          <p:nvPr/>
        </p:nvSpPr>
        <p:spPr>
          <a:xfrm>
            <a:off x="6454140" y="6151972"/>
            <a:ext cx="634001" cy="110799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35D1EF61-E2C1-384B-9E59-36599E1A0478}"/>
              </a:ext>
            </a:extLst>
          </p:cNvPr>
          <p:cNvSpPr txBox="1"/>
          <p:nvPr/>
        </p:nvSpPr>
        <p:spPr>
          <a:xfrm>
            <a:off x="7348025" y="9383878"/>
            <a:ext cx="634001" cy="110799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193D2381-C3B1-C943-B5D4-7F3E0B4C2FBC}"/>
              </a:ext>
            </a:extLst>
          </p:cNvPr>
          <p:cNvSpPr txBox="1"/>
          <p:nvPr/>
        </p:nvSpPr>
        <p:spPr>
          <a:xfrm>
            <a:off x="13701271" y="1514475"/>
            <a:ext cx="63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EE6B3411-2294-B241-9379-A629F2173632}"/>
              </a:ext>
            </a:extLst>
          </p:cNvPr>
          <p:cNvSpPr txBox="1"/>
          <p:nvPr/>
        </p:nvSpPr>
        <p:spPr>
          <a:xfrm>
            <a:off x="13701271" y="3311490"/>
            <a:ext cx="63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17AE71F5-B464-2F4A-A370-B21D9634BD2C}"/>
              </a:ext>
            </a:extLst>
          </p:cNvPr>
          <p:cNvSpPr txBox="1"/>
          <p:nvPr/>
        </p:nvSpPr>
        <p:spPr>
          <a:xfrm>
            <a:off x="13701271" y="5108505"/>
            <a:ext cx="63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EC54223A-C739-A342-82C9-B0255F436BF5}"/>
              </a:ext>
            </a:extLst>
          </p:cNvPr>
          <p:cNvSpPr txBox="1"/>
          <p:nvPr/>
        </p:nvSpPr>
        <p:spPr>
          <a:xfrm>
            <a:off x="13701270" y="6905520"/>
            <a:ext cx="63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004847-E954-5D42-98BA-8E66FA53FCF2}"/>
              </a:ext>
            </a:extLst>
          </p:cNvPr>
          <p:cNvGrpSpPr/>
          <p:nvPr/>
        </p:nvGrpSpPr>
        <p:grpSpPr>
          <a:xfrm>
            <a:off x="14938022" y="1340783"/>
            <a:ext cx="4632666" cy="1455380"/>
            <a:chOff x="15890829" y="1216251"/>
            <a:chExt cx="4632666" cy="1455380"/>
          </a:xfrm>
        </p:grpSpPr>
        <p:sp>
          <p:nvSpPr>
            <p:cNvPr id="35" name="CuadroTexto 228">
              <a:extLst>
                <a:ext uri="{FF2B5EF4-FFF2-40B4-BE49-F238E27FC236}">
                  <a16:creationId xmlns:a16="http://schemas.microsoft.com/office/drawing/2014/main" id="{312970D9-88CF-B647-AD72-8C6EC5FEB2B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4681B3-E685-F44E-94B0-2FF79118B972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004C1A-875D-BC43-AADD-BF4D8AE130F3}"/>
              </a:ext>
            </a:extLst>
          </p:cNvPr>
          <p:cNvGrpSpPr/>
          <p:nvPr/>
        </p:nvGrpSpPr>
        <p:grpSpPr>
          <a:xfrm>
            <a:off x="14938022" y="3142818"/>
            <a:ext cx="4632666" cy="1455380"/>
            <a:chOff x="15890829" y="1216251"/>
            <a:chExt cx="4632666" cy="1455380"/>
          </a:xfrm>
        </p:grpSpPr>
        <p:sp>
          <p:nvSpPr>
            <p:cNvPr id="38" name="CuadroTexto 228">
              <a:extLst>
                <a:ext uri="{FF2B5EF4-FFF2-40B4-BE49-F238E27FC236}">
                  <a16:creationId xmlns:a16="http://schemas.microsoft.com/office/drawing/2014/main" id="{D3B648A6-3C48-1A46-8BF7-BDDF239A3696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45D502-7382-344E-86A6-8BF3BC5BD65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1A3A32-BD2B-664D-82E2-9B5AB2EB3FAD}"/>
              </a:ext>
            </a:extLst>
          </p:cNvPr>
          <p:cNvGrpSpPr/>
          <p:nvPr/>
        </p:nvGrpSpPr>
        <p:grpSpPr>
          <a:xfrm>
            <a:off x="14938022" y="4924225"/>
            <a:ext cx="4632666" cy="1455380"/>
            <a:chOff x="15890829" y="1216251"/>
            <a:chExt cx="4632666" cy="1455380"/>
          </a:xfrm>
        </p:grpSpPr>
        <p:sp>
          <p:nvSpPr>
            <p:cNvPr id="41" name="CuadroTexto 228">
              <a:extLst>
                <a:ext uri="{FF2B5EF4-FFF2-40B4-BE49-F238E27FC236}">
                  <a16:creationId xmlns:a16="http://schemas.microsoft.com/office/drawing/2014/main" id="{EE76224B-59DA-394F-A89C-F124738BE4F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9FC85D5-DA4C-4249-A623-6BCF1542BF7F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E0CEBD-2932-7C48-A334-6C1333D72870}"/>
              </a:ext>
            </a:extLst>
          </p:cNvPr>
          <p:cNvGrpSpPr/>
          <p:nvPr/>
        </p:nvGrpSpPr>
        <p:grpSpPr>
          <a:xfrm>
            <a:off x="14938022" y="6730033"/>
            <a:ext cx="4632666" cy="1455380"/>
            <a:chOff x="15890829" y="1216251"/>
            <a:chExt cx="4632666" cy="1455380"/>
          </a:xfrm>
        </p:grpSpPr>
        <p:sp>
          <p:nvSpPr>
            <p:cNvPr id="44" name="CuadroTexto 228">
              <a:extLst>
                <a:ext uri="{FF2B5EF4-FFF2-40B4-BE49-F238E27FC236}">
                  <a16:creationId xmlns:a16="http://schemas.microsoft.com/office/drawing/2014/main" id="{0FCD6E80-5D5B-3F4F-A07B-A25B3E309ED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17C5FD-225E-DC40-A51E-FAD230DD24B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6" name="Group 71">
            <a:extLst>
              <a:ext uri="{FF2B5EF4-FFF2-40B4-BE49-F238E27FC236}">
                <a16:creationId xmlns:a16="http://schemas.microsoft.com/office/drawing/2014/main" id="{802EF905-6BA2-8846-BA37-5585CF0AA4B4}"/>
              </a:ext>
            </a:extLst>
          </p:cNvPr>
          <p:cNvGrpSpPr/>
          <p:nvPr/>
        </p:nvGrpSpPr>
        <p:grpSpPr>
          <a:xfrm>
            <a:off x="13701270" y="9412353"/>
            <a:ext cx="8002283" cy="2500601"/>
            <a:chOff x="2232442" y="3643574"/>
            <a:chExt cx="8002283" cy="2500601"/>
          </a:xfrm>
        </p:grpSpPr>
        <p:sp>
          <p:nvSpPr>
            <p:cNvPr id="47" name="CuadroTexto 598">
              <a:extLst>
                <a:ext uri="{FF2B5EF4-FFF2-40B4-BE49-F238E27FC236}">
                  <a16:creationId xmlns:a16="http://schemas.microsoft.com/office/drawing/2014/main" id="{79319CD9-6643-9541-B91A-37990DA7AB5B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48" name="CuadroTexto 599">
              <a:extLst>
                <a:ext uri="{FF2B5EF4-FFF2-40B4-BE49-F238E27FC236}">
                  <a16:creationId xmlns:a16="http://schemas.microsoft.com/office/drawing/2014/main" id="{2F992797-10D1-C14A-BAA9-E5BB906B70AA}"/>
                </a:ext>
              </a:extLst>
            </p:cNvPr>
            <p:cNvSpPr txBox="1"/>
            <p:nvPr/>
          </p:nvSpPr>
          <p:spPr>
            <a:xfrm>
              <a:off x="2236244" y="4943846"/>
              <a:ext cx="79984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cio 2">
            <a:extLst>
              <a:ext uri="{FF2B5EF4-FFF2-40B4-BE49-F238E27FC236}">
                <a16:creationId xmlns:a16="http://schemas.microsoft.com/office/drawing/2014/main" id="{FC76AE86-DC8B-3E4E-A22D-B82BD6A1BA6F}"/>
              </a:ext>
            </a:extLst>
          </p:cNvPr>
          <p:cNvSpPr/>
          <p:nvPr/>
        </p:nvSpPr>
        <p:spPr>
          <a:xfrm rot="10800000">
            <a:off x="1780883" y="1985407"/>
            <a:ext cx="6665495" cy="9426648"/>
          </a:xfrm>
          <a:prstGeom prst="trapezoi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A879A48D-6B74-D343-A9E9-27FBB36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206" y="3712347"/>
            <a:ext cx="5007222" cy="15278"/>
          </a:xfrm>
          <a:custGeom>
            <a:avLst/>
            <a:gdLst>
              <a:gd name="T0" fmla="*/ 0 w 5782"/>
              <a:gd name="T1" fmla="*/ 18 h 19"/>
              <a:gd name="T2" fmla="*/ 5781 w 5782"/>
              <a:gd name="T3" fmla="*/ 18 h 19"/>
              <a:gd name="T4" fmla="*/ 5781 w 5782"/>
              <a:gd name="T5" fmla="*/ 0 h 19"/>
              <a:gd name="T6" fmla="*/ 0 w 5782"/>
              <a:gd name="T7" fmla="*/ 0 h 19"/>
              <a:gd name="T8" fmla="*/ 0 w 5782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2" h="19">
                <a:moveTo>
                  <a:pt x="0" y="18"/>
                </a:moveTo>
                <a:lnTo>
                  <a:pt x="5781" y="18"/>
                </a:lnTo>
                <a:lnTo>
                  <a:pt x="5781" y="0"/>
                </a:lnTo>
                <a:lnTo>
                  <a:pt x="0" y="0"/>
                </a:lnTo>
                <a:lnTo>
                  <a:pt x="0" y="1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E1855BBB-46A3-7F4A-BE82-6D8617A3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402" y="3643598"/>
            <a:ext cx="156596" cy="156594"/>
          </a:xfrm>
          <a:custGeom>
            <a:avLst/>
            <a:gdLst>
              <a:gd name="T0" fmla="*/ 89 w 181"/>
              <a:gd name="T1" fmla="*/ 180 h 181"/>
              <a:gd name="T2" fmla="*/ 89 w 181"/>
              <a:gd name="T3" fmla="*/ 180 h 181"/>
              <a:gd name="T4" fmla="*/ 180 w 181"/>
              <a:gd name="T5" fmla="*/ 90 h 181"/>
              <a:gd name="T6" fmla="*/ 89 w 181"/>
              <a:gd name="T7" fmla="*/ 0 h 181"/>
              <a:gd name="T8" fmla="*/ 0 w 181"/>
              <a:gd name="T9" fmla="*/ 90 h 181"/>
              <a:gd name="T10" fmla="*/ 89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89" y="180"/>
                </a:moveTo>
                <a:lnTo>
                  <a:pt x="89" y="180"/>
                </a:lnTo>
                <a:cubicBezTo>
                  <a:pt x="144" y="180"/>
                  <a:pt x="180" y="135"/>
                  <a:pt x="180" y="90"/>
                </a:cubicBezTo>
                <a:cubicBezTo>
                  <a:pt x="180" y="36"/>
                  <a:pt x="144" y="0"/>
                  <a:pt x="89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35"/>
                  <a:pt x="45" y="180"/>
                  <a:pt x="89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4">
            <a:extLst>
              <a:ext uri="{FF2B5EF4-FFF2-40B4-BE49-F238E27FC236}">
                <a16:creationId xmlns:a16="http://schemas.microsoft.com/office/drawing/2014/main" id="{DE409365-2A8B-1B45-9ED2-FEAD612D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206" y="6439393"/>
            <a:ext cx="5007222" cy="22916"/>
          </a:xfrm>
          <a:custGeom>
            <a:avLst/>
            <a:gdLst>
              <a:gd name="T0" fmla="*/ 0 w 5782"/>
              <a:gd name="T1" fmla="*/ 27 h 28"/>
              <a:gd name="T2" fmla="*/ 5781 w 5782"/>
              <a:gd name="T3" fmla="*/ 27 h 28"/>
              <a:gd name="T4" fmla="*/ 5781 w 5782"/>
              <a:gd name="T5" fmla="*/ 0 h 28"/>
              <a:gd name="T6" fmla="*/ 0 w 5782"/>
              <a:gd name="T7" fmla="*/ 0 h 28"/>
              <a:gd name="T8" fmla="*/ 0 w 5782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2" h="28">
                <a:moveTo>
                  <a:pt x="0" y="27"/>
                </a:moveTo>
                <a:lnTo>
                  <a:pt x="5781" y="27"/>
                </a:lnTo>
                <a:lnTo>
                  <a:pt x="5781" y="0"/>
                </a:lnTo>
                <a:lnTo>
                  <a:pt x="0" y="0"/>
                </a:lnTo>
                <a:lnTo>
                  <a:pt x="0" y="27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42357AC1-F417-7046-B82E-5EA668DD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402" y="6374463"/>
            <a:ext cx="156596" cy="156596"/>
          </a:xfrm>
          <a:custGeom>
            <a:avLst/>
            <a:gdLst>
              <a:gd name="T0" fmla="*/ 89 w 181"/>
              <a:gd name="T1" fmla="*/ 180 h 181"/>
              <a:gd name="T2" fmla="*/ 89 w 181"/>
              <a:gd name="T3" fmla="*/ 180 h 181"/>
              <a:gd name="T4" fmla="*/ 180 w 181"/>
              <a:gd name="T5" fmla="*/ 90 h 181"/>
              <a:gd name="T6" fmla="*/ 89 w 181"/>
              <a:gd name="T7" fmla="*/ 0 h 181"/>
              <a:gd name="T8" fmla="*/ 0 w 181"/>
              <a:gd name="T9" fmla="*/ 90 h 181"/>
              <a:gd name="T10" fmla="*/ 89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89" y="180"/>
                </a:moveTo>
                <a:lnTo>
                  <a:pt x="89" y="180"/>
                </a:lnTo>
                <a:cubicBezTo>
                  <a:pt x="144" y="180"/>
                  <a:pt x="180" y="135"/>
                  <a:pt x="180" y="90"/>
                </a:cubicBezTo>
                <a:cubicBezTo>
                  <a:pt x="180" y="36"/>
                  <a:pt x="144" y="0"/>
                  <a:pt x="89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35"/>
                  <a:pt x="45" y="180"/>
                  <a:pt x="89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7">
            <a:extLst>
              <a:ext uri="{FF2B5EF4-FFF2-40B4-BE49-F238E27FC236}">
                <a16:creationId xmlns:a16="http://schemas.microsoft.com/office/drawing/2014/main" id="{2B00E52E-8082-9F4B-A562-CB40A0F1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206" y="8616447"/>
            <a:ext cx="5007222" cy="26735"/>
          </a:xfrm>
          <a:custGeom>
            <a:avLst/>
            <a:gdLst>
              <a:gd name="T0" fmla="*/ 0 w 5782"/>
              <a:gd name="T1" fmla="*/ 28 h 29"/>
              <a:gd name="T2" fmla="*/ 5781 w 5782"/>
              <a:gd name="T3" fmla="*/ 28 h 29"/>
              <a:gd name="T4" fmla="*/ 5781 w 5782"/>
              <a:gd name="T5" fmla="*/ 0 h 29"/>
              <a:gd name="T6" fmla="*/ 0 w 5782"/>
              <a:gd name="T7" fmla="*/ 0 h 29"/>
              <a:gd name="T8" fmla="*/ 0 w 5782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2" h="29">
                <a:moveTo>
                  <a:pt x="0" y="28"/>
                </a:moveTo>
                <a:lnTo>
                  <a:pt x="5781" y="28"/>
                </a:lnTo>
                <a:lnTo>
                  <a:pt x="5781" y="0"/>
                </a:lnTo>
                <a:lnTo>
                  <a:pt x="0" y="0"/>
                </a:lnTo>
                <a:lnTo>
                  <a:pt x="0" y="2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87D7A264-D2B2-0440-8EF3-4E7E476B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402" y="8547698"/>
            <a:ext cx="156596" cy="164233"/>
          </a:xfrm>
          <a:custGeom>
            <a:avLst/>
            <a:gdLst>
              <a:gd name="T0" fmla="*/ 89 w 181"/>
              <a:gd name="T1" fmla="*/ 188 h 189"/>
              <a:gd name="T2" fmla="*/ 89 w 181"/>
              <a:gd name="T3" fmla="*/ 188 h 189"/>
              <a:gd name="T4" fmla="*/ 180 w 181"/>
              <a:gd name="T5" fmla="*/ 89 h 189"/>
              <a:gd name="T6" fmla="*/ 89 w 181"/>
              <a:gd name="T7" fmla="*/ 0 h 189"/>
              <a:gd name="T8" fmla="*/ 0 w 181"/>
              <a:gd name="T9" fmla="*/ 89 h 189"/>
              <a:gd name="T10" fmla="*/ 89 w 181"/>
              <a:gd name="T1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9">
                <a:moveTo>
                  <a:pt x="89" y="188"/>
                </a:moveTo>
                <a:lnTo>
                  <a:pt x="89" y="188"/>
                </a:lnTo>
                <a:cubicBezTo>
                  <a:pt x="144" y="188"/>
                  <a:pt x="180" y="143"/>
                  <a:pt x="180" y="89"/>
                </a:cubicBezTo>
                <a:cubicBezTo>
                  <a:pt x="180" y="45"/>
                  <a:pt x="144" y="0"/>
                  <a:pt x="89" y="0"/>
                </a:cubicBezTo>
                <a:cubicBezTo>
                  <a:pt x="45" y="0"/>
                  <a:pt x="0" y="45"/>
                  <a:pt x="0" y="89"/>
                </a:cubicBezTo>
                <a:cubicBezTo>
                  <a:pt x="0" y="143"/>
                  <a:pt x="45" y="188"/>
                  <a:pt x="89" y="18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0">
            <a:extLst>
              <a:ext uri="{FF2B5EF4-FFF2-40B4-BE49-F238E27FC236}">
                <a16:creationId xmlns:a16="http://schemas.microsoft.com/office/drawing/2014/main" id="{91E2D0FB-6C28-EE43-8930-127BEE44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206" y="10392463"/>
            <a:ext cx="5007222" cy="15278"/>
          </a:xfrm>
          <a:custGeom>
            <a:avLst/>
            <a:gdLst>
              <a:gd name="T0" fmla="*/ 0 w 5782"/>
              <a:gd name="T1" fmla="*/ 18 h 19"/>
              <a:gd name="T2" fmla="*/ 5781 w 5782"/>
              <a:gd name="T3" fmla="*/ 18 h 19"/>
              <a:gd name="T4" fmla="*/ 5781 w 5782"/>
              <a:gd name="T5" fmla="*/ 0 h 19"/>
              <a:gd name="T6" fmla="*/ 0 w 5782"/>
              <a:gd name="T7" fmla="*/ 0 h 19"/>
              <a:gd name="T8" fmla="*/ 0 w 5782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2" h="19">
                <a:moveTo>
                  <a:pt x="0" y="18"/>
                </a:moveTo>
                <a:lnTo>
                  <a:pt x="5781" y="18"/>
                </a:lnTo>
                <a:lnTo>
                  <a:pt x="5781" y="0"/>
                </a:lnTo>
                <a:lnTo>
                  <a:pt x="0" y="0"/>
                </a:lnTo>
                <a:lnTo>
                  <a:pt x="0" y="1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2">
            <a:extLst>
              <a:ext uri="{FF2B5EF4-FFF2-40B4-BE49-F238E27FC236}">
                <a16:creationId xmlns:a16="http://schemas.microsoft.com/office/drawing/2014/main" id="{712DCCC2-B898-4544-89B4-0E129DA0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402" y="10323714"/>
            <a:ext cx="156596" cy="156596"/>
          </a:xfrm>
          <a:custGeom>
            <a:avLst/>
            <a:gdLst>
              <a:gd name="T0" fmla="*/ 89 w 181"/>
              <a:gd name="T1" fmla="*/ 180 h 181"/>
              <a:gd name="T2" fmla="*/ 89 w 181"/>
              <a:gd name="T3" fmla="*/ 180 h 181"/>
              <a:gd name="T4" fmla="*/ 180 w 181"/>
              <a:gd name="T5" fmla="*/ 90 h 181"/>
              <a:gd name="T6" fmla="*/ 89 w 181"/>
              <a:gd name="T7" fmla="*/ 0 h 181"/>
              <a:gd name="T8" fmla="*/ 0 w 181"/>
              <a:gd name="T9" fmla="*/ 90 h 181"/>
              <a:gd name="T10" fmla="*/ 89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89" y="180"/>
                </a:moveTo>
                <a:lnTo>
                  <a:pt x="89" y="180"/>
                </a:lnTo>
                <a:cubicBezTo>
                  <a:pt x="144" y="180"/>
                  <a:pt x="180" y="135"/>
                  <a:pt x="180" y="90"/>
                </a:cubicBezTo>
                <a:cubicBezTo>
                  <a:pt x="180" y="36"/>
                  <a:pt x="144" y="0"/>
                  <a:pt x="89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35"/>
                  <a:pt x="45" y="180"/>
                  <a:pt x="89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21">
            <a:extLst>
              <a:ext uri="{FF2B5EF4-FFF2-40B4-BE49-F238E27FC236}">
                <a16:creationId xmlns:a16="http://schemas.microsoft.com/office/drawing/2014/main" id="{069B708F-56AF-0443-A5EF-00BB5FBC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457" y="1141895"/>
            <a:ext cx="202427" cy="11213736"/>
          </a:xfrm>
          <a:custGeom>
            <a:avLst/>
            <a:gdLst>
              <a:gd name="T0" fmla="*/ 234 w 235"/>
              <a:gd name="T1" fmla="*/ 12945 h 12946"/>
              <a:gd name="T2" fmla="*/ 0 w 235"/>
              <a:gd name="T3" fmla="*/ 12945 h 12946"/>
              <a:gd name="T4" fmla="*/ 0 w 235"/>
              <a:gd name="T5" fmla="*/ 0 h 12946"/>
              <a:gd name="T6" fmla="*/ 234 w 235"/>
              <a:gd name="T7" fmla="*/ 0 h 12946"/>
              <a:gd name="T8" fmla="*/ 234 w 235"/>
              <a:gd name="T9" fmla="*/ 12945 h 12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2946">
                <a:moveTo>
                  <a:pt x="234" y="12945"/>
                </a:moveTo>
                <a:lnTo>
                  <a:pt x="0" y="12945"/>
                </a:lnTo>
                <a:lnTo>
                  <a:pt x="0" y="0"/>
                </a:lnTo>
                <a:lnTo>
                  <a:pt x="234" y="0"/>
                </a:lnTo>
                <a:lnTo>
                  <a:pt x="234" y="12945"/>
                </a:lnTo>
              </a:path>
            </a:pathLst>
          </a:custGeom>
          <a:solidFill>
            <a:srgbClr val="1929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22">
            <a:extLst>
              <a:ext uri="{FF2B5EF4-FFF2-40B4-BE49-F238E27FC236}">
                <a16:creationId xmlns:a16="http://schemas.microsoft.com/office/drawing/2014/main" id="{89007F98-2825-1F4F-9462-7F76F0DA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457" y="1141895"/>
            <a:ext cx="202427" cy="11213736"/>
          </a:xfrm>
          <a:custGeom>
            <a:avLst/>
            <a:gdLst>
              <a:gd name="T0" fmla="*/ 234 w 235"/>
              <a:gd name="T1" fmla="*/ 12945 h 12946"/>
              <a:gd name="T2" fmla="*/ 0 w 235"/>
              <a:gd name="T3" fmla="*/ 12945 h 12946"/>
              <a:gd name="T4" fmla="*/ 0 w 235"/>
              <a:gd name="T5" fmla="*/ 0 h 12946"/>
              <a:gd name="T6" fmla="*/ 234 w 235"/>
              <a:gd name="T7" fmla="*/ 0 h 12946"/>
              <a:gd name="T8" fmla="*/ 234 w 235"/>
              <a:gd name="T9" fmla="*/ 12945 h 12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2946">
                <a:moveTo>
                  <a:pt x="234" y="12945"/>
                </a:moveTo>
                <a:lnTo>
                  <a:pt x="0" y="12945"/>
                </a:lnTo>
                <a:lnTo>
                  <a:pt x="0" y="0"/>
                </a:lnTo>
                <a:lnTo>
                  <a:pt x="234" y="0"/>
                </a:lnTo>
                <a:lnTo>
                  <a:pt x="234" y="12945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23">
            <a:extLst>
              <a:ext uri="{FF2B5EF4-FFF2-40B4-BE49-F238E27FC236}">
                <a16:creationId xmlns:a16="http://schemas.microsoft.com/office/drawing/2014/main" id="{068CEEAA-BC80-7341-8804-17336E84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56" y="2234241"/>
            <a:ext cx="2967669" cy="2975308"/>
          </a:xfrm>
          <a:custGeom>
            <a:avLst/>
            <a:gdLst>
              <a:gd name="T0" fmla="*/ 3425 w 3426"/>
              <a:gd name="T1" fmla="*/ 1717 h 3435"/>
              <a:gd name="T2" fmla="*/ 3425 w 3426"/>
              <a:gd name="T3" fmla="*/ 1717 h 3435"/>
              <a:gd name="T4" fmla="*/ 1708 w 3426"/>
              <a:gd name="T5" fmla="*/ 3434 h 3435"/>
              <a:gd name="T6" fmla="*/ 0 w 3426"/>
              <a:gd name="T7" fmla="*/ 1717 h 3435"/>
              <a:gd name="T8" fmla="*/ 1708 w 3426"/>
              <a:gd name="T9" fmla="*/ 0 h 3435"/>
              <a:gd name="T10" fmla="*/ 3425 w 3426"/>
              <a:gd name="T11" fmla="*/ 1717 h 3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6" h="3435">
                <a:moveTo>
                  <a:pt x="3425" y="1717"/>
                </a:moveTo>
                <a:lnTo>
                  <a:pt x="3425" y="1717"/>
                </a:lnTo>
                <a:cubicBezTo>
                  <a:pt x="3425" y="2661"/>
                  <a:pt x="2652" y="3434"/>
                  <a:pt x="1708" y="3434"/>
                </a:cubicBezTo>
                <a:cubicBezTo>
                  <a:pt x="765" y="3434"/>
                  <a:pt x="0" y="2661"/>
                  <a:pt x="0" y="1717"/>
                </a:cubicBezTo>
                <a:cubicBezTo>
                  <a:pt x="0" y="773"/>
                  <a:pt x="765" y="0"/>
                  <a:pt x="1708" y="0"/>
                </a:cubicBezTo>
                <a:cubicBezTo>
                  <a:pt x="2652" y="0"/>
                  <a:pt x="3425" y="773"/>
                  <a:pt x="3425" y="17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24">
            <a:extLst>
              <a:ext uri="{FF2B5EF4-FFF2-40B4-BE49-F238E27FC236}">
                <a16:creationId xmlns:a16="http://schemas.microsoft.com/office/drawing/2014/main" id="{59272CF7-5617-5E49-B657-6D7D7EF3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503" y="4995663"/>
            <a:ext cx="2788156" cy="2788156"/>
          </a:xfrm>
          <a:custGeom>
            <a:avLst/>
            <a:gdLst>
              <a:gd name="T0" fmla="*/ 3218 w 3219"/>
              <a:gd name="T1" fmla="*/ 1609 h 3218"/>
              <a:gd name="T2" fmla="*/ 3218 w 3219"/>
              <a:gd name="T3" fmla="*/ 1609 h 3218"/>
              <a:gd name="T4" fmla="*/ 1609 w 3219"/>
              <a:gd name="T5" fmla="*/ 3217 h 3218"/>
              <a:gd name="T6" fmla="*/ 0 w 3219"/>
              <a:gd name="T7" fmla="*/ 1609 h 3218"/>
              <a:gd name="T8" fmla="*/ 1609 w 3219"/>
              <a:gd name="T9" fmla="*/ 0 h 3218"/>
              <a:gd name="T10" fmla="*/ 3218 w 3219"/>
              <a:gd name="T11" fmla="*/ 1609 h 3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9" h="3218">
                <a:moveTo>
                  <a:pt x="3218" y="1609"/>
                </a:moveTo>
                <a:lnTo>
                  <a:pt x="3218" y="1609"/>
                </a:lnTo>
                <a:cubicBezTo>
                  <a:pt x="3218" y="2498"/>
                  <a:pt x="2499" y="3217"/>
                  <a:pt x="1609" y="3217"/>
                </a:cubicBezTo>
                <a:cubicBezTo>
                  <a:pt x="720" y="3217"/>
                  <a:pt x="0" y="2498"/>
                  <a:pt x="0" y="1609"/>
                </a:cubicBezTo>
                <a:cubicBezTo>
                  <a:pt x="0" y="719"/>
                  <a:pt x="720" y="0"/>
                  <a:pt x="1609" y="0"/>
                </a:cubicBezTo>
                <a:cubicBezTo>
                  <a:pt x="2499" y="0"/>
                  <a:pt x="3218" y="719"/>
                  <a:pt x="3218" y="1609"/>
                </a:cubicBezTo>
              </a:path>
            </a:pathLst>
          </a:custGeom>
          <a:solidFill>
            <a:srgbClr val="6BBC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25">
            <a:extLst>
              <a:ext uri="{FF2B5EF4-FFF2-40B4-BE49-F238E27FC236}">
                <a16:creationId xmlns:a16="http://schemas.microsoft.com/office/drawing/2014/main" id="{7498D676-A57B-DF43-BB76-133D61B7E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40" y="7512641"/>
            <a:ext cx="2257262" cy="2264901"/>
          </a:xfrm>
          <a:custGeom>
            <a:avLst/>
            <a:gdLst>
              <a:gd name="T0" fmla="*/ 2606 w 2607"/>
              <a:gd name="T1" fmla="*/ 1312 h 2617"/>
              <a:gd name="T2" fmla="*/ 2606 w 2607"/>
              <a:gd name="T3" fmla="*/ 1312 h 2617"/>
              <a:gd name="T4" fmla="*/ 1303 w 2607"/>
              <a:gd name="T5" fmla="*/ 2616 h 2617"/>
              <a:gd name="T6" fmla="*/ 0 w 2607"/>
              <a:gd name="T7" fmla="*/ 1312 h 2617"/>
              <a:gd name="T8" fmla="*/ 1303 w 2607"/>
              <a:gd name="T9" fmla="*/ 0 h 2617"/>
              <a:gd name="T10" fmla="*/ 2606 w 2607"/>
              <a:gd name="T11" fmla="*/ 1312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7" h="2617">
                <a:moveTo>
                  <a:pt x="2606" y="1312"/>
                </a:moveTo>
                <a:lnTo>
                  <a:pt x="2606" y="1312"/>
                </a:lnTo>
                <a:cubicBezTo>
                  <a:pt x="2606" y="2032"/>
                  <a:pt x="2022" y="2616"/>
                  <a:pt x="1303" y="2616"/>
                </a:cubicBezTo>
                <a:cubicBezTo>
                  <a:pt x="585" y="2616"/>
                  <a:pt x="0" y="2032"/>
                  <a:pt x="0" y="1312"/>
                </a:cubicBezTo>
                <a:cubicBezTo>
                  <a:pt x="0" y="584"/>
                  <a:pt x="585" y="0"/>
                  <a:pt x="1303" y="0"/>
                </a:cubicBezTo>
                <a:cubicBezTo>
                  <a:pt x="2022" y="0"/>
                  <a:pt x="2606" y="584"/>
                  <a:pt x="2606" y="1312"/>
                </a:cubicBezTo>
              </a:path>
            </a:pathLst>
          </a:custGeom>
          <a:solidFill>
            <a:srgbClr val="3E67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26">
            <a:extLst>
              <a:ext uri="{FF2B5EF4-FFF2-40B4-BE49-F238E27FC236}">
                <a16:creationId xmlns:a16="http://schemas.microsoft.com/office/drawing/2014/main" id="{82D1E4FA-6666-3B46-A046-0FCA3E68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024" y="9456713"/>
            <a:ext cx="1791294" cy="1791294"/>
          </a:xfrm>
          <a:custGeom>
            <a:avLst/>
            <a:gdLst>
              <a:gd name="T0" fmla="*/ 2067 w 2068"/>
              <a:gd name="T1" fmla="*/ 1034 h 2069"/>
              <a:gd name="T2" fmla="*/ 2067 w 2068"/>
              <a:gd name="T3" fmla="*/ 1034 h 2069"/>
              <a:gd name="T4" fmla="*/ 1033 w 2068"/>
              <a:gd name="T5" fmla="*/ 2068 h 2069"/>
              <a:gd name="T6" fmla="*/ 0 w 2068"/>
              <a:gd name="T7" fmla="*/ 1034 h 2069"/>
              <a:gd name="T8" fmla="*/ 1033 w 2068"/>
              <a:gd name="T9" fmla="*/ 0 h 2069"/>
              <a:gd name="T10" fmla="*/ 2067 w 2068"/>
              <a:gd name="T11" fmla="*/ 1034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8" h="2069">
                <a:moveTo>
                  <a:pt x="2067" y="1034"/>
                </a:moveTo>
                <a:lnTo>
                  <a:pt x="2067" y="1034"/>
                </a:lnTo>
                <a:cubicBezTo>
                  <a:pt x="2067" y="1601"/>
                  <a:pt x="1608" y="2068"/>
                  <a:pt x="1033" y="2068"/>
                </a:cubicBezTo>
                <a:cubicBezTo>
                  <a:pt x="466" y="2068"/>
                  <a:pt x="0" y="1601"/>
                  <a:pt x="0" y="1034"/>
                </a:cubicBezTo>
                <a:cubicBezTo>
                  <a:pt x="0" y="459"/>
                  <a:pt x="466" y="0"/>
                  <a:pt x="1033" y="0"/>
                </a:cubicBezTo>
                <a:cubicBezTo>
                  <a:pt x="1608" y="0"/>
                  <a:pt x="2067" y="459"/>
                  <a:pt x="2067" y="10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2">
            <a:extLst>
              <a:ext uri="{FF2B5EF4-FFF2-40B4-BE49-F238E27FC236}">
                <a16:creationId xmlns:a16="http://schemas.microsoft.com/office/drawing/2014/main" id="{997D7BF4-FD27-884A-88F5-13FB9CE64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56" y="2497780"/>
            <a:ext cx="2967669" cy="2608644"/>
          </a:xfrm>
          <a:custGeom>
            <a:avLst/>
            <a:gdLst>
              <a:gd name="T0" fmla="*/ 2679 w 3426"/>
              <a:gd name="T1" fmla="*/ 0 h 3013"/>
              <a:gd name="T2" fmla="*/ 2679 w 3426"/>
              <a:gd name="T3" fmla="*/ 0 h 3013"/>
              <a:gd name="T4" fmla="*/ 738 w 3426"/>
              <a:gd name="T5" fmla="*/ 0 h 3013"/>
              <a:gd name="T6" fmla="*/ 0 w 3426"/>
              <a:gd name="T7" fmla="*/ 1412 h 3013"/>
              <a:gd name="T8" fmla="*/ 1089 w 3426"/>
              <a:gd name="T9" fmla="*/ 3012 h 3013"/>
              <a:gd name="T10" fmla="*/ 1708 w 3426"/>
              <a:gd name="T11" fmla="*/ 2886 h 3013"/>
              <a:gd name="T12" fmla="*/ 2328 w 3426"/>
              <a:gd name="T13" fmla="*/ 3012 h 3013"/>
              <a:gd name="T14" fmla="*/ 3425 w 3426"/>
              <a:gd name="T15" fmla="*/ 1421 h 3013"/>
              <a:gd name="T16" fmla="*/ 3425 w 3426"/>
              <a:gd name="T17" fmla="*/ 1412 h 3013"/>
              <a:gd name="T18" fmla="*/ 3425 w 3426"/>
              <a:gd name="T19" fmla="*/ 1403 h 3013"/>
              <a:gd name="T20" fmla="*/ 2679 w 3426"/>
              <a:gd name="T21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6" h="3013">
                <a:moveTo>
                  <a:pt x="2679" y="0"/>
                </a:moveTo>
                <a:lnTo>
                  <a:pt x="2679" y="0"/>
                </a:lnTo>
                <a:cubicBezTo>
                  <a:pt x="738" y="0"/>
                  <a:pt x="738" y="0"/>
                  <a:pt x="738" y="0"/>
                </a:cubicBezTo>
                <a:cubicBezTo>
                  <a:pt x="288" y="306"/>
                  <a:pt x="0" y="828"/>
                  <a:pt x="0" y="1412"/>
                </a:cubicBezTo>
                <a:cubicBezTo>
                  <a:pt x="0" y="2140"/>
                  <a:pt x="450" y="2760"/>
                  <a:pt x="1089" y="3012"/>
                </a:cubicBezTo>
                <a:cubicBezTo>
                  <a:pt x="1276" y="2931"/>
                  <a:pt x="1492" y="2886"/>
                  <a:pt x="1708" y="2886"/>
                </a:cubicBezTo>
                <a:cubicBezTo>
                  <a:pt x="1932" y="2886"/>
                  <a:pt x="2139" y="2931"/>
                  <a:pt x="2328" y="3012"/>
                </a:cubicBezTo>
                <a:cubicBezTo>
                  <a:pt x="2966" y="2760"/>
                  <a:pt x="3416" y="2149"/>
                  <a:pt x="3425" y="1421"/>
                </a:cubicBezTo>
                <a:lnTo>
                  <a:pt x="3425" y="1412"/>
                </a:lnTo>
                <a:cubicBezTo>
                  <a:pt x="3425" y="1403"/>
                  <a:pt x="3425" y="1403"/>
                  <a:pt x="3425" y="1403"/>
                </a:cubicBezTo>
                <a:cubicBezTo>
                  <a:pt x="3416" y="818"/>
                  <a:pt x="3128" y="306"/>
                  <a:pt x="267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3">
            <a:extLst>
              <a:ext uri="{FF2B5EF4-FFF2-40B4-BE49-F238E27FC236}">
                <a16:creationId xmlns:a16="http://schemas.microsoft.com/office/drawing/2014/main" id="{87E5E51B-33F5-C943-920C-1B797DFD3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503" y="4995663"/>
            <a:ext cx="2788156" cy="2669754"/>
          </a:xfrm>
          <a:custGeom>
            <a:avLst/>
            <a:gdLst>
              <a:gd name="T0" fmla="*/ 1609 w 3219"/>
              <a:gd name="T1" fmla="*/ 0 h 3084"/>
              <a:gd name="T2" fmla="*/ 1609 w 3219"/>
              <a:gd name="T3" fmla="*/ 0 h 3084"/>
              <a:gd name="T4" fmla="*/ 990 w 3219"/>
              <a:gd name="T5" fmla="*/ 126 h 3084"/>
              <a:gd name="T6" fmla="*/ 0 w 3219"/>
              <a:gd name="T7" fmla="*/ 1609 h 3084"/>
              <a:gd name="T8" fmla="*/ 954 w 3219"/>
              <a:gd name="T9" fmla="*/ 3083 h 3084"/>
              <a:gd name="T10" fmla="*/ 1609 w 3219"/>
              <a:gd name="T11" fmla="*/ 2903 h 3084"/>
              <a:gd name="T12" fmla="*/ 2265 w 3219"/>
              <a:gd name="T13" fmla="*/ 3083 h 3084"/>
              <a:gd name="T14" fmla="*/ 3218 w 3219"/>
              <a:gd name="T15" fmla="*/ 1690 h 3084"/>
              <a:gd name="T16" fmla="*/ 3218 w 3219"/>
              <a:gd name="T17" fmla="*/ 1663 h 3084"/>
              <a:gd name="T18" fmla="*/ 3218 w 3219"/>
              <a:gd name="T19" fmla="*/ 1609 h 3084"/>
              <a:gd name="T20" fmla="*/ 2229 w 3219"/>
              <a:gd name="T21" fmla="*/ 126 h 3084"/>
              <a:gd name="T22" fmla="*/ 1609 w 3219"/>
              <a:gd name="T23" fmla="*/ 0 h 3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9" h="3084">
                <a:moveTo>
                  <a:pt x="1609" y="0"/>
                </a:moveTo>
                <a:lnTo>
                  <a:pt x="1609" y="0"/>
                </a:lnTo>
                <a:cubicBezTo>
                  <a:pt x="1393" y="0"/>
                  <a:pt x="1177" y="45"/>
                  <a:pt x="990" y="126"/>
                </a:cubicBezTo>
                <a:cubicBezTo>
                  <a:pt x="405" y="369"/>
                  <a:pt x="0" y="944"/>
                  <a:pt x="0" y="1609"/>
                </a:cubicBezTo>
                <a:cubicBezTo>
                  <a:pt x="0" y="2265"/>
                  <a:pt x="396" y="2831"/>
                  <a:pt x="954" y="3083"/>
                </a:cubicBezTo>
                <a:cubicBezTo>
                  <a:pt x="1150" y="2966"/>
                  <a:pt x="1375" y="2903"/>
                  <a:pt x="1609" y="2903"/>
                </a:cubicBezTo>
                <a:cubicBezTo>
                  <a:pt x="1852" y="2903"/>
                  <a:pt x="2076" y="2966"/>
                  <a:pt x="2265" y="3083"/>
                </a:cubicBezTo>
                <a:cubicBezTo>
                  <a:pt x="2804" y="2840"/>
                  <a:pt x="3191" y="2310"/>
                  <a:pt x="3218" y="1690"/>
                </a:cubicBezTo>
                <a:cubicBezTo>
                  <a:pt x="3218" y="1681"/>
                  <a:pt x="3218" y="1672"/>
                  <a:pt x="3218" y="1663"/>
                </a:cubicBezTo>
                <a:cubicBezTo>
                  <a:pt x="3218" y="1645"/>
                  <a:pt x="3218" y="1627"/>
                  <a:pt x="3218" y="1609"/>
                </a:cubicBezTo>
                <a:cubicBezTo>
                  <a:pt x="3218" y="944"/>
                  <a:pt x="2813" y="369"/>
                  <a:pt x="2229" y="126"/>
                </a:cubicBezTo>
                <a:cubicBezTo>
                  <a:pt x="2040" y="45"/>
                  <a:pt x="1833" y="0"/>
                  <a:pt x="160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34">
            <a:extLst>
              <a:ext uri="{FF2B5EF4-FFF2-40B4-BE49-F238E27FC236}">
                <a16:creationId xmlns:a16="http://schemas.microsoft.com/office/drawing/2014/main" id="{C0BA9200-BE32-6844-B301-35F0B7B3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40" y="7512641"/>
            <a:ext cx="2257262" cy="2127403"/>
          </a:xfrm>
          <a:custGeom>
            <a:avLst/>
            <a:gdLst>
              <a:gd name="T0" fmla="*/ 1303 w 2607"/>
              <a:gd name="T1" fmla="*/ 0 h 2455"/>
              <a:gd name="T2" fmla="*/ 1303 w 2607"/>
              <a:gd name="T3" fmla="*/ 0 h 2455"/>
              <a:gd name="T4" fmla="*/ 648 w 2607"/>
              <a:gd name="T5" fmla="*/ 180 h 2455"/>
              <a:gd name="T6" fmla="*/ 0 w 2607"/>
              <a:gd name="T7" fmla="*/ 1312 h 2455"/>
              <a:gd name="T8" fmla="*/ 684 w 2607"/>
              <a:gd name="T9" fmla="*/ 2454 h 2455"/>
              <a:gd name="T10" fmla="*/ 1303 w 2607"/>
              <a:gd name="T11" fmla="*/ 2247 h 2455"/>
              <a:gd name="T12" fmla="*/ 1932 w 2607"/>
              <a:gd name="T13" fmla="*/ 2454 h 2455"/>
              <a:gd name="T14" fmla="*/ 2606 w 2607"/>
              <a:gd name="T15" fmla="*/ 1312 h 2455"/>
              <a:gd name="T16" fmla="*/ 2606 w 2607"/>
              <a:gd name="T17" fmla="*/ 1304 h 2455"/>
              <a:gd name="T18" fmla="*/ 2606 w 2607"/>
              <a:gd name="T19" fmla="*/ 1276 h 2455"/>
              <a:gd name="T20" fmla="*/ 1959 w 2607"/>
              <a:gd name="T21" fmla="*/ 180 h 2455"/>
              <a:gd name="T22" fmla="*/ 1303 w 2607"/>
              <a:gd name="T23" fmla="*/ 0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7" h="2455">
                <a:moveTo>
                  <a:pt x="1303" y="0"/>
                </a:moveTo>
                <a:lnTo>
                  <a:pt x="1303" y="0"/>
                </a:lnTo>
                <a:cubicBezTo>
                  <a:pt x="1069" y="0"/>
                  <a:pt x="844" y="63"/>
                  <a:pt x="648" y="180"/>
                </a:cubicBezTo>
                <a:cubicBezTo>
                  <a:pt x="261" y="405"/>
                  <a:pt x="0" y="827"/>
                  <a:pt x="0" y="1312"/>
                </a:cubicBezTo>
                <a:cubicBezTo>
                  <a:pt x="0" y="1807"/>
                  <a:pt x="279" y="2238"/>
                  <a:pt x="684" y="2454"/>
                </a:cubicBezTo>
                <a:cubicBezTo>
                  <a:pt x="853" y="2319"/>
                  <a:pt x="1069" y="2247"/>
                  <a:pt x="1303" y="2247"/>
                </a:cubicBezTo>
                <a:cubicBezTo>
                  <a:pt x="1536" y="2247"/>
                  <a:pt x="1752" y="2319"/>
                  <a:pt x="1932" y="2454"/>
                </a:cubicBezTo>
                <a:cubicBezTo>
                  <a:pt x="2337" y="2238"/>
                  <a:pt x="2606" y="1807"/>
                  <a:pt x="2606" y="1312"/>
                </a:cubicBezTo>
                <a:cubicBezTo>
                  <a:pt x="2606" y="1304"/>
                  <a:pt x="2606" y="1304"/>
                  <a:pt x="2606" y="1304"/>
                </a:cubicBezTo>
                <a:cubicBezTo>
                  <a:pt x="2606" y="1294"/>
                  <a:pt x="2606" y="1285"/>
                  <a:pt x="2606" y="1276"/>
                </a:cubicBezTo>
                <a:cubicBezTo>
                  <a:pt x="2597" y="809"/>
                  <a:pt x="2337" y="396"/>
                  <a:pt x="1959" y="180"/>
                </a:cubicBezTo>
                <a:cubicBezTo>
                  <a:pt x="1770" y="63"/>
                  <a:pt x="1546" y="0"/>
                  <a:pt x="130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35">
            <a:extLst>
              <a:ext uri="{FF2B5EF4-FFF2-40B4-BE49-F238E27FC236}">
                <a16:creationId xmlns:a16="http://schemas.microsoft.com/office/drawing/2014/main" id="{7CDAEF5B-ED07-2C42-B109-20CF51750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024" y="9456713"/>
            <a:ext cx="1791294" cy="1627061"/>
          </a:xfrm>
          <a:custGeom>
            <a:avLst/>
            <a:gdLst>
              <a:gd name="T0" fmla="*/ 1033 w 2068"/>
              <a:gd name="T1" fmla="*/ 0 h 1880"/>
              <a:gd name="T2" fmla="*/ 1033 w 2068"/>
              <a:gd name="T3" fmla="*/ 0 h 1880"/>
              <a:gd name="T4" fmla="*/ 414 w 2068"/>
              <a:gd name="T5" fmla="*/ 207 h 1880"/>
              <a:gd name="T6" fmla="*/ 0 w 2068"/>
              <a:gd name="T7" fmla="*/ 1034 h 1880"/>
              <a:gd name="T8" fmla="*/ 449 w 2068"/>
              <a:gd name="T9" fmla="*/ 1879 h 1880"/>
              <a:gd name="T10" fmla="*/ 1626 w 2068"/>
              <a:gd name="T11" fmla="*/ 1879 h 1880"/>
              <a:gd name="T12" fmla="*/ 2067 w 2068"/>
              <a:gd name="T13" fmla="*/ 1097 h 1880"/>
              <a:gd name="T14" fmla="*/ 2067 w 2068"/>
              <a:gd name="T15" fmla="*/ 1079 h 1880"/>
              <a:gd name="T16" fmla="*/ 2067 w 2068"/>
              <a:gd name="T17" fmla="*/ 1034 h 1880"/>
              <a:gd name="T18" fmla="*/ 1662 w 2068"/>
              <a:gd name="T19" fmla="*/ 207 h 1880"/>
              <a:gd name="T20" fmla="*/ 1033 w 2068"/>
              <a:gd name="T21" fmla="*/ 0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68" h="1880">
                <a:moveTo>
                  <a:pt x="1033" y="0"/>
                </a:moveTo>
                <a:lnTo>
                  <a:pt x="1033" y="0"/>
                </a:lnTo>
                <a:cubicBezTo>
                  <a:pt x="799" y="0"/>
                  <a:pt x="583" y="72"/>
                  <a:pt x="414" y="207"/>
                </a:cubicBezTo>
                <a:cubicBezTo>
                  <a:pt x="162" y="396"/>
                  <a:pt x="0" y="693"/>
                  <a:pt x="0" y="1034"/>
                </a:cubicBezTo>
                <a:cubicBezTo>
                  <a:pt x="0" y="1385"/>
                  <a:pt x="180" y="1691"/>
                  <a:pt x="449" y="1879"/>
                </a:cubicBezTo>
                <a:cubicBezTo>
                  <a:pt x="1626" y="1879"/>
                  <a:pt x="1626" y="1879"/>
                  <a:pt x="1626" y="1879"/>
                </a:cubicBezTo>
                <a:cubicBezTo>
                  <a:pt x="1878" y="1709"/>
                  <a:pt x="2049" y="1421"/>
                  <a:pt x="2067" y="1097"/>
                </a:cubicBezTo>
                <a:cubicBezTo>
                  <a:pt x="2067" y="1088"/>
                  <a:pt x="2067" y="1079"/>
                  <a:pt x="2067" y="1079"/>
                </a:cubicBezTo>
                <a:cubicBezTo>
                  <a:pt x="2067" y="1061"/>
                  <a:pt x="2067" y="1043"/>
                  <a:pt x="2067" y="1034"/>
                </a:cubicBezTo>
                <a:cubicBezTo>
                  <a:pt x="2067" y="693"/>
                  <a:pt x="1905" y="396"/>
                  <a:pt x="1662" y="207"/>
                </a:cubicBezTo>
                <a:cubicBezTo>
                  <a:pt x="1482" y="72"/>
                  <a:pt x="1266" y="0"/>
                  <a:pt x="10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36">
            <a:extLst>
              <a:ext uri="{FF2B5EF4-FFF2-40B4-BE49-F238E27FC236}">
                <a16:creationId xmlns:a16="http://schemas.microsoft.com/office/drawing/2014/main" id="{2B4F0A64-CF7E-ED44-BA20-5460FF8C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28" y="3276937"/>
            <a:ext cx="57292" cy="889917"/>
          </a:xfrm>
          <a:custGeom>
            <a:avLst/>
            <a:gdLst>
              <a:gd name="T0" fmla="*/ 36 w 64"/>
              <a:gd name="T1" fmla="*/ 1025 h 1026"/>
              <a:gd name="T2" fmla="*/ 36 w 64"/>
              <a:gd name="T3" fmla="*/ 1025 h 1026"/>
              <a:gd name="T4" fmla="*/ 0 w 64"/>
              <a:gd name="T5" fmla="*/ 989 h 1026"/>
              <a:gd name="T6" fmla="*/ 0 w 64"/>
              <a:gd name="T7" fmla="*/ 36 h 1026"/>
              <a:gd name="T8" fmla="*/ 36 w 64"/>
              <a:gd name="T9" fmla="*/ 0 h 1026"/>
              <a:gd name="T10" fmla="*/ 63 w 64"/>
              <a:gd name="T11" fmla="*/ 36 h 1026"/>
              <a:gd name="T12" fmla="*/ 63 w 64"/>
              <a:gd name="T13" fmla="*/ 989 h 1026"/>
              <a:gd name="T14" fmla="*/ 36 w 64"/>
              <a:gd name="T15" fmla="*/ 102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026">
                <a:moveTo>
                  <a:pt x="36" y="1025"/>
                </a:moveTo>
                <a:lnTo>
                  <a:pt x="36" y="1025"/>
                </a:lnTo>
                <a:cubicBezTo>
                  <a:pt x="18" y="1025"/>
                  <a:pt x="0" y="1007"/>
                  <a:pt x="0" y="98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989"/>
                  <a:pt x="63" y="989"/>
                  <a:pt x="63" y="989"/>
                </a:cubicBezTo>
                <a:cubicBezTo>
                  <a:pt x="63" y="1007"/>
                  <a:pt x="54" y="1025"/>
                  <a:pt x="36" y="10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37">
            <a:extLst>
              <a:ext uri="{FF2B5EF4-FFF2-40B4-BE49-F238E27FC236}">
                <a16:creationId xmlns:a16="http://schemas.microsoft.com/office/drawing/2014/main" id="{74F66B5C-CB8B-C442-ABB0-CED596CC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28" y="3487002"/>
            <a:ext cx="420133" cy="187151"/>
          </a:xfrm>
          <a:custGeom>
            <a:avLst/>
            <a:gdLst>
              <a:gd name="T0" fmla="*/ 459 w 487"/>
              <a:gd name="T1" fmla="*/ 216 h 217"/>
              <a:gd name="T2" fmla="*/ 459 w 487"/>
              <a:gd name="T3" fmla="*/ 216 h 217"/>
              <a:gd name="T4" fmla="*/ 36 w 487"/>
              <a:gd name="T5" fmla="*/ 216 h 217"/>
              <a:gd name="T6" fmla="*/ 0 w 487"/>
              <a:gd name="T7" fmla="*/ 189 h 217"/>
              <a:gd name="T8" fmla="*/ 0 w 487"/>
              <a:gd name="T9" fmla="*/ 27 h 217"/>
              <a:gd name="T10" fmla="*/ 36 w 487"/>
              <a:gd name="T11" fmla="*/ 0 h 217"/>
              <a:gd name="T12" fmla="*/ 459 w 487"/>
              <a:gd name="T13" fmla="*/ 0 h 217"/>
              <a:gd name="T14" fmla="*/ 486 w 487"/>
              <a:gd name="T15" fmla="*/ 27 h 217"/>
              <a:gd name="T16" fmla="*/ 486 w 487"/>
              <a:gd name="T17" fmla="*/ 189 h 217"/>
              <a:gd name="T18" fmla="*/ 459 w 487"/>
              <a:gd name="T19" fmla="*/ 216 h 217"/>
              <a:gd name="T20" fmla="*/ 63 w 487"/>
              <a:gd name="T21" fmla="*/ 153 h 217"/>
              <a:gd name="T22" fmla="*/ 63 w 487"/>
              <a:gd name="T23" fmla="*/ 153 h 217"/>
              <a:gd name="T24" fmla="*/ 423 w 487"/>
              <a:gd name="T25" fmla="*/ 153 h 217"/>
              <a:gd name="T26" fmla="*/ 423 w 487"/>
              <a:gd name="T27" fmla="*/ 63 h 217"/>
              <a:gd name="T28" fmla="*/ 63 w 487"/>
              <a:gd name="T29" fmla="*/ 63 h 217"/>
              <a:gd name="T30" fmla="*/ 63 w 487"/>
              <a:gd name="T31" fmla="*/ 153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7" h="217">
                <a:moveTo>
                  <a:pt x="459" y="216"/>
                </a:moveTo>
                <a:lnTo>
                  <a:pt x="459" y="216"/>
                </a:lnTo>
                <a:cubicBezTo>
                  <a:pt x="36" y="216"/>
                  <a:pt x="36" y="216"/>
                  <a:pt x="36" y="216"/>
                </a:cubicBezTo>
                <a:cubicBezTo>
                  <a:pt x="18" y="216"/>
                  <a:pt x="0" y="207"/>
                  <a:pt x="0" y="1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68" y="0"/>
                  <a:pt x="486" y="9"/>
                  <a:pt x="486" y="27"/>
                </a:cubicBezTo>
                <a:cubicBezTo>
                  <a:pt x="486" y="189"/>
                  <a:pt x="486" y="189"/>
                  <a:pt x="486" y="189"/>
                </a:cubicBezTo>
                <a:cubicBezTo>
                  <a:pt x="486" y="207"/>
                  <a:pt x="468" y="216"/>
                  <a:pt x="459" y="216"/>
                </a:cubicBezTo>
                <a:close/>
                <a:moveTo>
                  <a:pt x="63" y="153"/>
                </a:moveTo>
                <a:lnTo>
                  <a:pt x="63" y="153"/>
                </a:lnTo>
                <a:cubicBezTo>
                  <a:pt x="423" y="153"/>
                  <a:pt x="423" y="153"/>
                  <a:pt x="423" y="153"/>
                </a:cubicBezTo>
                <a:cubicBezTo>
                  <a:pt x="423" y="63"/>
                  <a:pt x="423" y="63"/>
                  <a:pt x="423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38">
            <a:extLst>
              <a:ext uri="{FF2B5EF4-FFF2-40B4-BE49-F238E27FC236}">
                <a16:creationId xmlns:a16="http://schemas.microsoft.com/office/drawing/2014/main" id="{EF6D12BC-7CB8-B242-B594-094D0B51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28" y="3620682"/>
            <a:ext cx="607285" cy="194788"/>
          </a:xfrm>
          <a:custGeom>
            <a:avLst/>
            <a:gdLst>
              <a:gd name="T0" fmla="*/ 674 w 702"/>
              <a:gd name="T1" fmla="*/ 225 h 226"/>
              <a:gd name="T2" fmla="*/ 674 w 702"/>
              <a:gd name="T3" fmla="*/ 225 h 226"/>
              <a:gd name="T4" fmla="*/ 36 w 702"/>
              <a:gd name="T5" fmla="*/ 225 h 226"/>
              <a:gd name="T6" fmla="*/ 0 w 702"/>
              <a:gd name="T7" fmla="*/ 198 h 226"/>
              <a:gd name="T8" fmla="*/ 0 w 702"/>
              <a:gd name="T9" fmla="*/ 36 h 226"/>
              <a:gd name="T10" fmla="*/ 36 w 702"/>
              <a:gd name="T11" fmla="*/ 0 h 226"/>
              <a:gd name="T12" fmla="*/ 674 w 702"/>
              <a:gd name="T13" fmla="*/ 0 h 226"/>
              <a:gd name="T14" fmla="*/ 701 w 702"/>
              <a:gd name="T15" fmla="*/ 36 h 226"/>
              <a:gd name="T16" fmla="*/ 701 w 702"/>
              <a:gd name="T17" fmla="*/ 198 h 226"/>
              <a:gd name="T18" fmla="*/ 674 w 702"/>
              <a:gd name="T19" fmla="*/ 225 h 226"/>
              <a:gd name="T20" fmla="*/ 63 w 702"/>
              <a:gd name="T21" fmla="*/ 162 h 226"/>
              <a:gd name="T22" fmla="*/ 63 w 702"/>
              <a:gd name="T23" fmla="*/ 162 h 226"/>
              <a:gd name="T24" fmla="*/ 638 w 702"/>
              <a:gd name="T25" fmla="*/ 162 h 226"/>
              <a:gd name="T26" fmla="*/ 638 w 702"/>
              <a:gd name="T27" fmla="*/ 63 h 226"/>
              <a:gd name="T28" fmla="*/ 63 w 702"/>
              <a:gd name="T29" fmla="*/ 63 h 226"/>
              <a:gd name="T30" fmla="*/ 63 w 702"/>
              <a:gd name="T31" fmla="*/ 162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2" h="226">
                <a:moveTo>
                  <a:pt x="674" y="225"/>
                </a:moveTo>
                <a:lnTo>
                  <a:pt x="674" y="225"/>
                </a:lnTo>
                <a:cubicBezTo>
                  <a:pt x="36" y="225"/>
                  <a:pt x="36" y="225"/>
                  <a:pt x="36" y="225"/>
                </a:cubicBezTo>
                <a:cubicBezTo>
                  <a:pt x="18" y="225"/>
                  <a:pt x="0" y="216"/>
                  <a:pt x="0" y="1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92" y="0"/>
                  <a:pt x="701" y="18"/>
                  <a:pt x="701" y="36"/>
                </a:cubicBezTo>
                <a:cubicBezTo>
                  <a:pt x="701" y="198"/>
                  <a:pt x="701" y="198"/>
                  <a:pt x="701" y="198"/>
                </a:cubicBezTo>
                <a:cubicBezTo>
                  <a:pt x="701" y="216"/>
                  <a:pt x="692" y="225"/>
                  <a:pt x="674" y="225"/>
                </a:cubicBezTo>
                <a:close/>
                <a:moveTo>
                  <a:pt x="63" y="162"/>
                </a:moveTo>
                <a:lnTo>
                  <a:pt x="63" y="162"/>
                </a:lnTo>
                <a:cubicBezTo>
                  <a:pt x="638" y="162"/>
                  <a:pt x="638" y="162"/>
                  <a:pt x="638" y="162"/>
                </a:cubicBezTo>
                <a:cubicBezTo>
                  <a:pt x="638" y="63"/>
                  <a:pt x="638" y="63"/>
                  <a:pt x="638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39">
            <a:extLst>
              <a:ext uri="{FF2B5EF4-FFF2-40B4-BE49-F238E27FC236}">
                <a16:creationId xmlns:a16="http://schemas.microsoft.com/office/drawing/2014/main" id="{81EA0F14-FE3A-3342-9426-971CEC0B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28" y="3758180"/>
            <a:ext cx="546174" cy="194788"/>
          </a:xfrm>
          <a:custGeom>
            <a:avLst/>
            <a:gdLst>
              <a:gd name="T0" fmla="*/ 594 w 631"/>
              <a:gd name="T1" fmla="*/ 224 h 225"/>
              <a:gd name="T2" fmla="*/ 594 w 631"/>
              <a:gd name="T3" fmla="*/ 224 h 225"/>
              <a:gd name="T4" fmla="*/ 36 w 631"/>
              <a:gd name="T5" fmla="*/ 224 h 225"/>
              <a:gd name="T6" fmla="*/ 0 w 631"/>
              <a:gd name="T7" fmla="*/ 188 h 225"/>
              <a:gd name="T8" fmla="*/ 0 w 631"/>
              <a:gd name="T9" fmla="*/ 36 h 225"/>
              <a:gd name="T10" fmla="*/ 36 w 631"/>
              <a:gd name="T11" fmla="*/ 0 h 225"/>
              <a:gd name="T12" fmla="*/ 594 w 631"/>
              <a:gd name="T13" fmla="*/ 0 h 225"/>
              <a:gd name="T14" fmla="*/ 630 w 631"/>
              <a:gd name="T15" fmla="*/ 36 h 225"/>
              <a:gd name="T16" fmla="*/ 630 w 631"/>
              <a:gd name="T17" fmla="*/ 188 h 225"/>
              <a:gd name="T18" fmla="*/ 594 w 631"/>
              <a:gd name="T19" fmla="*/ 224 h 225"/>
              <a:gd name="T20" fmla="*/ 63 w 631"/>
              <a:gd name="T21" fmla="*/ 162 h 225"/>
              <a:gd name="T22" fmla="*/ 63 w 631"/>
              <a:gd name="T23" fmla="*/ 162 h 225"/>
              <a:gd name="T24" fmla="*/ 567 w 631"/>
              <a:gd name="T25" fmla="*/ 162 h 225"/>
              <a:gd name="T26" fmla="*/ 567 w 631"/>
              <a:gd name="T27" fmla="*/ 63 h 225"/>
              <a:gd name="T28" fmla="*/ 63 w 631"/>
              <a:gd name="T29" fmla="*/ 63 h 225"/>
              <a:gd name="T30" fmla="*/ 63 w 631"/>
              <a:gd name="T31" fmla="*/ 162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1" h="225">
                <a:moveTo>
                  <a:pt x="594" y="224"/>
                </a:moveTo>
                <a:lnTo>
                  <a:pt x="594" y="224"/>
                </a:lnTo>
                <a:cubicBezTo>
                  <a:pt x="36" y="224"/>
                  <a:pt x="36" y="224"/>
                  <a:pt x="36" y="224"/>
                </a:cubicBezTo>
                <a:cubicBezTo>
                  <a:pt x="18" y="224"/>
                  <a:pt x="0" y="207"/>
                  <a:pt x="0" y="18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0"/>
                  <a:pt x="630" y="18"/>
                  <a:pt x="630" y="36"/>
                </a:cubicBezTo>
                <a:cubicBezTo>
                  <a:pt x="630" y="188"/>
                  <a:pt x="630" y="188"/>
                  <a:pt x="630" y="188"/>
                </a:cubicBezTo>
                <a:cubicBezTo>
                  <a:pt x="630" y="207"/>
                  <a:pt x="611" y="224"/>
                  <a:pt x="594" y="224"/>
                </a:cubicBezTo>
                <a:close/>
                <a:moveTo>
                  <a:pt x="63" y="162"/>
                </a:moveTo>
                <a:lnTo>
                  <a:pt x="63" y="162"/>
                </a:lnTo>
                <a:cubicBezTo>
                  <a:pt x="567" y="162"/>
                  <a:pt x="567" y="162"/>
                  <a:pt x="567" y="162"/>
                </a:cubicBezTo>
                <a:cubicBezTo>
                  <a:pt x="567" y="63"/>
                  <a:pt x="567" y="63"/>
                  <a:pt x="567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40">
            <a:extLst>
              <a:ext uri="{FF2B5EF4-FFF2-40B4-BE49-F238E27FC236}">
                <a16:creationId xmlns:a16="http://schemas.microsoft.com/office/drawing/2014/main" id="{5A0DA374-8E87-CF44-AD06-E7CA3ADC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2" y="5946691"/>
            <a:ext cx="889917" cy="886099"/>
          </a:xfrm>
          <a:custGeom>
            <a:avLst/>
            <a:gdLst>
              <a:gd name="T0" fmla="*/ 36 w 1026"/>
              <a:gd name="T1" fmla="*/ 1024 h 1025"/>
              <a:gd name="T2" fmla="*/ 36 w 1026"/>
              <a:gd name="T3" fmla="*/ 1024 h 1025"/>
              <a:gd name="T4" fmla="*/ 9 w 1026"/>
              <a:gd name="T5" fmla="*/ 1006 h 1025"/>
              <a:gd name="T6" fmla="*/ 9 w 1026"/>
              <a:gd name="T7" fmla="*/ 970 h 1025"/>
              <a:gd name="T8" fmla="*/ 171 w 1026"/>
              <a:gd name="T9" fmla="*/ 818 h 1025"/>
              <a:gd name="T10" fmla="*/ 180 w 1026"/>
              <a:gd name="T11" fmla="*/ 809 h 1025"/>
              <a:gd name="T12" fmla="*/ 342 w 1026"/>
              <a:gd name="T13" fmla="*/ 737 h 1025"/>
              <a:gd name="T14" fmla="*/ 369 w 1026"/>
              <a:gd name="T15" fmla="*/ 737 h 1025"/>
              <a:gd name="T16" fmla="*/ 504 w 1026"/>
              <a:gd name="T17" fmla="*/ 800 h 1025"/>
              <a:gd name="T18" fmla="*/ 657 w 1026"/>
              <a:gd name="T19" fmla="*/ 656 h 1025"/>
              <a:gd name="T20" fmla="*/ 666 w 1026"/>
              <a:gd name="T21" fmla="*/ 647 h 1025"/>
              <a:gd name="T22" fmla="*/ 818 w 1026"/>
              <a:gd name="T23" fmla="*/ 566 h 1025"/>
              <a:gd name="T24" fmla="*/ 962 w 1026"/>
              <a:gd name="T25" fmla="*/ 494 h 1025"/>
              <a:gd name="T26" fmla="*/ 962 w 1026"/>
              <a:gd name="T27" fmla="*/ 36 h 1025"/>
              <a:gd name="T28" fmla="*/ 989 w 1026"/>
              <a:gd name="T29" fmla="*/ 0 h 1025"/>
              <a:gd name="T30" fmla="*/ 1025 w 1026"/>
              <a:gd name="T31" fmla="*/ 36 h 1025"/>
              <a:gd name="T32" fmla="*/ 1025 w 1026"/>
              <a:gd name="T33" fmla="*/ 512 h 1025"/>
              <a:gd name="T34" fmla="*/ 1025 w 1026"/>
              <a:gd name="T35" fmla="*/ 512 h 1025"/>
              <a:gd name="T36" fmla="*/ 1025 w 1026"/>
              <a:gd name="T37" fmla="*/ 988 h 1025"/>
              <a:gd name="T38" fmla="*/ 989 w 1026"/>
              <a:gd name="T39" fmla="*/ 1024 h 1025"/>
              <a:gd name="T40" fmla="*/ 36 w 1026"/>
              <a:gd name="T41" fmla="*/ 1024 h 1025"/>
              <a:gd name="T42" fmla="*/ 207 w 1026"/>
              <a:gd name="T43" fmla="*/ 863 h 1025"/>
              <a:gd name="T44" fmla="*/ 207 w 1026"/>
              <a:gd name="T45" fmla="*/ 863 h 1025"/>
              <a:gd name="T46" fmla="*/ 108 w 1026"/>
              <a:gd name="T47" fmla="*/ 961 h 1025"/>
              <a:gd name="T48" fmla="*/ 962 w 1026"/>
              <a:gd name="T49" fmla="*/ 961 h 1025"/>
              <a:gd name="T50" fmla="*/ 962 w 1026"/>
              <a:gd name="T51" fmla="*/ 566 h 1025"/>
              <a:gd name="T52" fmla="*/ 845 w 1026"/>
              <a:gd name="T53" fmla="*/ 620 h 1025"/>
              <a:gd name="T54" fmla="*/ 845 w 1026"/>
              <a:gd name="T55" fmla="*/ 620 h 1025"/>
              <a:gd name="T56" fmla="*/ 693 w 1026"/>
              <a:gd name="T57" fmla="*/ 701 h 1025"/>
              <a:gd name="T58" fmla="*/ 540 w 1026"/>
              <a:gd name="T59" fmla="*/ 863 h 1025"/>
              <a:gd name="T60" fmla="*/ 504 w 1026"/>
              <a:gd name="T61" fmla="*/ 863 h 1025"/>
              <a:gd name="T62" fmla="*/ 351 w 1026"/>
              <a:gd name="T63" fmla="*/ 800 h 1025"/>
              <a:gd name="T64" fmla="*/ 207 w 1026"/>
              <a:gd name="T65" fmla="*/ 86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26" h="1025">
                <a:moveTo>
                  <a:pt x="36" y="1024"/>
                </a:moveTo>
                <a:lnTo>
                  <a:pt x="36" y="1024"/>
                </a:lnTo>
                <a:cubicBezTo>
                  <a:pt x="18" y="1024"/>
                  <a:pt x="9" y="1015"/>
                  <a:pt x="9" y="1006"/>
                </a:cubicBezTo>
                <a:cubicBezTo>
                  <a:pt x="0" y="988"/>
                  <a:pt x="0" y="979"/>
                  <a:pt x="9" y="970"/>
                </a:cubicBezTo>
                <a:cubicBezTo>
                  <a:pt x="171" y="818"/>
                  <a:pt x="171" y="818"/>
                  <a:pt x="171" y="818"/>
                </a:cubicBezTo>
                <a:cubicBezTo>
                  <a:pt x="171" y="809"/>
                  <a:pt x="171" y="809"/>
                  <a:pt x="180" y="809"/>
                </a:cubicBezTo>
                <a:cubicBezTo>
                  <a:pt x="342" y="737"/>
                  <a:pt x="342" y="737"/>
                  <a:pt x="342" y="737"/>
                </a:cubicBezTo>
                <a:cubicBezTo>
                  <a:pt x="351" y="728"/>
                  <a:pt x="360" y="728"/>
                  <a:pt x="369" y="737"/>
                </a:cubicBezTo>
                <a:cubicBezTo>
                  <a:pt x="504" y="800"/>
                  <a:pt x="504" y="800"/>
                  <a:pt x="504" y="800"/>
                </a:cubicBezTo>
                <a:cubicBezTo>
                  <a:pt x="657" y="656"/>
                  <a:pt x="657" y="656"/>
                  <a:pt x="657" y="656"/>
                </a:cubicBezTo>
                <a:cubicBezTo>
                  <a:pt x="657" y="647"/>
                  <a:pt x="657" y="647"/>
                  <a:pt x="666" y="647"/>
                </a:cubicBezTo>
                <a:cubicBezTo>
                  <a:pt x="818" y="566"/>
                  <a:pt x="818" y="566"/>
                  <a:pt x="818" y="566"/>
                </a:cubicBezTo>
                <a:cubicBezTo>
                  <a:pt x="962" y="494"/>
                  <a:pt x="962" y="494"/>
                  <a:pt x="962" y="494"/>
                </a:cubicBezTo>
                <a:cubicBezTo>
                  <a:pt x="962" y="36"/>
                  <a:pt x="962" y="36"/>
                  <a:pt x="962" y="36"/>
                </a:cubicBezTo>
                <a:cubicBezTo>
                  <a:pt x="962" y="18"/>
                  <a:pt x="980" y="0"/>
                  <a:pt x="989" y="0"/>
                </a:cubicBezTo>
                <a:cubicBezTo>
                  <a:pt x="1007" y="0"/>
                  <a:pt x="1025" y="18"/>
                  <a:pt x="1025" y="36"/>
                </a:cubicBezTo>
                <a:cubicBezTo>
                  <a:pt x="1025" y="512"/>
                  <a:pt x="1025" y="512"/>
                  <a:pt x="1025" y="512"/>
                </a:cubicBezTo>
                <a:lnTo>
                  <a:pt x="1025" y="512"/>
                </a:lnTo>
                <a:cubicBezTo>
                  <a:pt x="1025" y="988"/>
                  <a:pt x="1025" y="988"/>
                  <a:pt x="1025" y="988"/>
                </a:cubicBezTo>
                <a:cubicBezTo>
                  <a:pt x="1025" y="1006"/>
                  <a:pt x="1007" y="1024"/>
                  <a:pt x="989" y="1024"/>
                </a:cubicBezTo>
                <a:lnTo>
                  <a:pt x="36" y="1024"/>
                </a:lnTo>
                <a:close/>
                <a:moveTo>
                  <a:pt x="207" y="863"/>
                </a:moveTo>
                <a:lnTo>
                  <a:pt x="207" y="863"/>
                </a:lnTo>
                <a:cubicBezTo>
                  <a:pt x="108" y="961"/>
                  <a:pt x="108" y="961"/>
                  <a:pt x="108" y="961"/>
                </a:cubicBezTo>
                <a:cubicBezTo>
                  <a:pt x="962" y="961"/>
                  <a:pt x="962" y="961"/>
                  <a:pt x="962" y="961"/>
                </a:cubicBezTo>
                <a:cubicBezTo>
                  <a:pt x="962" y="566"/>
                  <a:pt x="962" y="566"/>
                  <a:pt x="962" y="566"/>
                </a:cubicBezTo>
                <a:cubicBezTo>
                  <a:pt x="845" y="620"/>
                  <a:pt x="845" y="620"/>
                  <a:pt x="845" y="620"/>
                </a:cubicBezTo>
                <a:lnTo>
                  <a:pt x="845" y="620"/>
                </a:lnTo>
                <a:cubicBezTo>
                  <a:pt x="693" y="701"/>
                  <a:pt x="693" y="701"/>
                  <a:pt x="693" y="701"/>
                </a:cubicBezTo>
                <a:cubicBezTo>
                  <a:pt x="540" y="863"/>
                  <a:pt x="540" y="863"/>
                  <a:pt x="540" y="863"/>
                </a:cubicBezTo>
                <a:cubicBezTo>
                  <a:pt x="531" y="872"/>
                  <a:pt x="513" y="872"/>
                  <a:pt x="504" y="863"/>
                </a:cubicBezTo>
                <a:cubicBezTo>
                  <a:pt x="351" y="800"/>
                  <a:pt x="351" y="800"/>
                  <a:pt x="351" y="800"/>
                </a:cubicBezTo>
                <a:lnTo>
                  <a:pt x="207" y="8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41">
            <a:extLst>
              <a:ext uri="{FF2B5EF4-FFF2-40B4-BE49-F238E27FC236}">
                <a16:creationId xmlns:a16="http://schemas.microsoft.com/office/drawing/2014/main" id="{DAD7519B-2046-4D45-9E0D-A8C36019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390" y="6126203"/>
            <a:ext cx="756240" cy="576727"/>
          </a:xfrm>
          <a:custGeom>
            <a:avLst/>
            <a:gdLst>
              <a:gd name="T0" fmla="*/ 36 w 873"/>
              <a:gd name="T1" fmla="*/ 665 h 666"/>
              <a:gd name="T2" fmla="*/ 36 w 873"/>
              <a:gd name="T3" fmla="*/ 665 h 666"/>
              <a:gd name="T4" fmla="*/ 18 w 873"/>
              <a:gd name="T5" fmla="*/ 656 h 666"/>
              <a:gd name="T6" fmla="*/ 9 w 873"/>
              <a:gd name="T7" fmla="*/ 611 h 666"/>
              <a:gd name="T8" fmla="*/ 171 w 873"/>
              <a:gd name="T9" fmla="*/ 368 h 666"/>
              <a:gd name="T10" fmla="*/ 180 w 873"/>
              <a:gd name="T11" fmla="*/ 368 h 666"/>
              <a:gd name="T12" fmla="*/ 342 w 873"/>
              <a:gd name="T13" fmla="*/ 171 h 666"/>
              <a:gd name="T14" fmla="*/ 351 w 873"/>
              <a:gd name="T15" fmla="*/ 162 h 666"/>
              <a:gd name="T16" fmla="*/ 557 w 873"/>
              <a:gd name="T17" fmla="*/ 116 h 666"/>
              <a:gd name="T18" fmla="*/ 656 w 873"/>
              <a:gd name="T19" fmla="*/ 9 h 666"/>
              <a:gd name="T20" fmla="*/ 683 w 873"/>
              <a:gd name="T21" fmla="*/ 0 h 666"/>
              <a:gd name="T22" fmla="*/ 836 w 873"/>
              <a:gd name="T23" fmla="*/ 0 h 666"/>
              <a:gd name="T24" fmla="*/ 872 w 873"/>
              <a:gd name="T25" fmla="*/ 36 h 666"/>
              <a:gd name="T26" fmla="*/ 836 w 873"/>
              <a:gd name="T27" fmla="*/ 63 h 666"/>
              <a:gd name="T28" fmla="*/ 692 w 873"/>
              <a:gd name="T29" fmla="*/ 63 h 666"/>
              <a:gd name="T30" fmla="*/ 593 w 873"/>
              <a:gd name="T31" fmla="*/ 171 h 666"/>
              <a:gd name="T32" fmla="*/ 576 w 873"/>
              <a:gd name="T33" fmla="*/ 179 h 666"/>
              <a:gd name="T34" fmla="*/ 378 w 873"/>
              <a:gd name="T35" fmla="*/ 215 h 666"/>
              <a:gd name="T36" fmla="*/ 225 w 873"/>
              <a:gd name="T37" fmla="*/ 404 h 666"/>
              <a:gd name="T38" fmla="*/ 162 w 873"/>
              <a:gd name="T39" fmla="*/ 503 h 666"/>
              <a:gd name="T40" fmla="*/ 243 w 873"/>
              <a:gd name="T41" fmla="*/ 440 h 666"/>
              <a:gd name="T42" fmla="*/ 342 w 873"/>
              <a:gd name="T43" fmla="*/ 323 h 666"/>
              <a:gd name="T44" fmla="*/ 360 w 873"/>
              <a:gd name="T45" fmla="*/ 314 h 666"/>
              <a:gd name="T46" fmla="*/ 584 w 873"/>
              <a:gd name="T47" fmla="*/ 278 h 666"/>
              <a:gd name="T48" fmla="*/ 584 w 873"/>
              <a:gd name="T49" fmla="*/ 278 h 666"/>
              <a:gd name="T50" fmla="*/ 675 w 873"/>
              <a:gd name="T51" fmla="*/ 278 h 666"/>
              <a:gd name="T52" fmla="*/ 818 w 873"/>
              <a:gd name="T53" fmla="*/ 126 h 666"/>
              <a:gd name="T54" fmla="*/ 863 w 873"/>
              <a:gd name="T55" fmla="*/ 126 h 666"/>
              <a:gd name="T56" fmla="*/ 863 w 873"/>
              <a:gd name="T57" fmla="*/ 171 h 666"/>
              <a:gd name="T58" fmla="*/ 710 w 873"/>
              <a:gd name="T59" fmla="*/ 332 h 666"/>
              <a:gd name="T60" fmla="*/ 683 w 873"/>
              <a:gd name="T61" fmla="*/ 341 h 666"/>
              <a:gd name="T62" fmla="*/ 593 w 873"/>
              <a:gd name="T63" fmla="*/ 341 h 666"/>
              <a:gd name="T64" fmla="*/ 378 w 873"/>
              <a:gd name="T65" fmla="*/ 377 h 666"/>
              <a:gd name="T66" fmla="*/ 288 w 873"/>
              <a:gd name="T67" fmla="*/ 485 h 666"/>
              <a:gd name="T68" fmla="*/ 279 w 873"/>
              <a:gd name="T69" fmla="*/ 494 h 666"/>
              <a:gd name="T70" fmla="*/ 54 w 873"/>
              <a:gd name="T71" fmla="*/ 656 h 666"/>
              <a:gd name="T72" fmla="*/ 36 w 873"/>
              <a:gd name="T73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3" h="666">
                <a:moveTo>
                  <a:pt x="36" y="665"/>
                </a:moveTo>
                <a:lnTo>
                  <a:pt x="36" y="665"/>
                </a:lnTo>
                <a:cubicBezTo>
                  <a:pt x="27" y="665"/>
                  <a:pt x="18" y="656"/>
                  <a:pt x="18" y="656"/>
                </a:cubicBezTo>
                <a:cubicBezTo>
                  <a:pt x="0" y="647"/>
                  <a:pt x="0" y="629"/>
                  <a:pt x="9" y="611"/>
                </a:cubicBezTo>
                <a:cubicBezTo>
                  <a:pt x="171" y="368"/>
                  <a:pt x="171" y="368"/>
                  <a:pt x="171" y="368"/>
                </a:cubicBezTo>
                <a:cubicBezTo>
                  <a:pt x="180" y="368"/>
                  <a:pt x="180" y="368"/>
                  <a:pt x="180" y="368"/>
                </a:cubicBezTo>
                <a:cubicBezTo>
                  <a:pt x="342" y="171"/>
                  <a:pt x="342" y="171"/>
                  <a:pt x="342" y="171"/>
                </a:cubicBezTo>
                <a:cubicBezTo>
                  <a:pt x="342" y="162"/>
                  <a:pt x="351" y="162"/>
                  <a:pt x="351" y="162"/>
                </a:cubicBezTo>
                <a:cubicBezTo>
                  <a:pt x="557" y="116"/>
                  <a:pt x="557" y="116"/>
                  <a:pt x="557" y="116"/>
                </a:cubicBezTo>
                <a:cubicBezTo>
                  <a:pt x="656" y="9"/>
                  <a:pt x="656" y="9"/>
                  <a:pt x="656" y="9"/>
                </a:cubicBezTo>
                <a:cubicBezTo>
                  <a:pt x="665" y="9"/>
                  <a:pt x="675" y="0"/>
                  <a:pt x="683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854" y="0"/>
                  <a:pt x="872" y="18"/>
                  <a:pt x="872" y="36"/>
                </a:cubicBezTo>
                <a:cubicBezTo>
                  <a:pt x="872" y="54"/>
                  <a:pt x="854" y="63"/>
                  <a:pt x="836" y="63"/>
                </a:cubicBezTo>
                <a:cubicBezTo>
                  <a:pt x="692" y="63"/>
                  <a:pt x="692" y="63"/>
                  <a:pt x="692" y="63"/>
                </a:cubicBezTo>
                <a:cubicBezTo>
                  <a:pt x="593" y="171"/>
                  <a:pt x="593" y="171"/>
                  <a:pt x="593" y="171"/>
                </a:cubicBezTo>
                <a:cubicBezTo>
                  <a:pt x="593" y="171"/>
                  <a:pt x="584" y="179"/>
                  <a:pt x="576" y="179"/>
                </a:cubicBezTo>
                <a:cubicBezTo>
                  <a:pt x="378" y="215"/>
                  <a:pt x="378" y="215"/>
                  <a:pt x="378" y="215"/>
                </a:cubicBezTo>
                <a:cubicBezTo>
                  <a:pt x="225" y="404"/>
                  <a:pt x="225" y="404"/>
                  <a:pt x="225" y="404"/>
                </a:cubicBezTo>
                <a:cubicBezTo>
                  <a:pt x="162" y="503"/>
                  <a:pt x="162" y="503"/>
                  <a:pt x="162" y="503"/>
                </a:cubicBezTo>
                <a:cubicBezTo>
                  <a:pt x="243" y="440"/>
                  <a:pt x="243" y="440"/>
                  <a:pt x="243" y="440"/>
                </a:cubicBezTo>
                <a:cubicBezTo>
                  <a:pt x="342" y="323"/>
                  <a:pt x="342" y="323"/>
                  <a:pt x="342" y="323"/>
                </a:cubicBezTo>
                <a:cubicBezTo>
                  <a:pt x="342" y="314"/>
                  <a:pt x="351" y="314"/>
                  <a:pt x="360" y="314"/>
                </a:cubicBezTo>
                <a:cubicBezTo>
                  <a:pt x="584" y="278"/>
                  <a:pt x="584" y="278"/>
                  <a:pt x="584" y="278"/>
                </a:cubicBezTo>
                <a:lnTo>
                  <a:pt x="584" y="278"/>
                </a:lnTo>
                <a:cubicBezTo>
                  <a:pt x="675" y="278"/>
                  <a:pt x="675" y="278"/>
                  <a:pt x="675" y="278"/>
                </a:cubicBezTo>
                <a:cubicBezTo>
                  <a:pt x="818" y="126"/>
                  <a:pt x="818" y="126"/>
                  <a:pt x="818" y="126"/>
                </a:cubicBezTo>
                <a:cubicBezTo>
                  <a:pt x="827" y="116"/>
                  <a:pt x="854" y="116"/>
                  <a:pt x="863" y="126"/>
                </a:cubicBezTo>
                <a:cubicBezTo>
                  <a:pt x="872" y="135"/>
                  <a:pt x="872" y="152"/>
                  <a:pt x="863" y="171"/>
                </a:cubicBezTo>
                <a:cubicBezTo>
                  <a:pt x="710" y="332"/>
                  <a:pt x="710" y="332"/>
                  <a:pt x="710" y="332"/>
                </a:cubicBezTo>
                <a:cubicBezTo>
                  <a:pt x="701" y="332"/>
                  <a:pt x="692" y="341"/>
                  <a:pt x="683" y="341"/>
                </a:cubicBezTo>
                <a:cubicBezTo>
                  <a:pt x="593" y="341"/>
                  <a:pt x="593" y="341"/>
                  <a:pt x="593" y="341"/>
                </a:cubicBezTo>
                <a:cubicBezTo>
                  <a:pt x="378" y="377"/>
                  <a:pt x="378" y="377"/>
                  <a:pt x="378" y="377"/>
                </a:cubicBezTo>
                <a:cubicBezTo>
                  <a:pt x="288" y="485"/>
                  <a:pt x="288" y="485"/>
                  <a:pt x="288" y="485"/>
                </a:cubicBezTo>
                <a:lnTo>
                  <a:pt x="279" y="494"/>
                </a:lnTo>
                <a:cubicBezTo>
                  <a:pt x="54" y="656"/>
                  <a:pt x="54" y="656"/>
                  <a:pt x="54" y="656"/>
                </a:cubicBezTo>
                <a:cubicBezTo>
                  <a:pt x="45" y="656"/>
                  <a:pt x="45" y="665"/>
                  <a:pt x="36" y="6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42">
            <a:extLst>
              <a:ext uri="{FF2B5EF4-FFF2-40B4-BE49-F238E27FC236}">
                <a16:creationId xmlns:a16="http://schemas.microsoft.com/office/drawing/2014/main" id="{DF242E4A-45B5-BA49-B216-BEE40E16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963" y="8249785"/>
            <a:ext cx="1027415" cy="194788"/>
          </a:xfrm>
          <a:custGeom>
            <a:avLst/>
            <a:gdLst>
              <a:gd name="T0" fmla="*/ 1078 w 1187"/>
              <a:gd name="T1" fmla="*/ 225 h 226"/>
              <a:gd name="T2" fmla="*/ 1078 w 1187"/>
              <a:gd name="T3" fmla="*/ 225 h 226"/>
              <a:gd name="T4" fmla="*/ 925 w 1187"/>
              <a:gd name="T5" fmla="*/ 225 h 226"/>
              <a:gd name="T6" fmla="*/ 889 w 1187"/>
              <a:gd name="T7" fmla="*/ 189 h 226"/>
              <a:gd name="T8" fmla="*/ 925 w 1187"/>
              <a:gd name="T9" fmla="*/ 162 h 226"/>
              <a:gd name="T10" fmla="*/ 1078 w 1187"/>
              <a:gd name="T11" fmla="*/ 162 h 226"/>
              <a:gd name="T12" fmla="*/ 1123 w 1187"/>
              <a:gd name="T13" fmla="*/ 108 h 226"/>
              <a:gd name="T14" fmla="*/ 1078 w 1187"/>
              <a:gd name="T15" fmla="*/ 63 h 226"/>
              <a:gd name="T16" fmla="*/ 116 w 1187"/>
              <a:gd name="T17" fmla="*/ 63 h 226"/>
              <a:gd name="T18" fmla="*/ 62 w 1187"/>
              <a:gd name="T19" fmla="*/ 108 h 226"/>
              <a:gd name="T20" fmla="*/ 116 w 1187"/>
              <a:gd name="T21" fmla="*/ 162 h 226"/>
              <a:gd name="T22" fmla="*/ 260 w 1187"/>
              <a:gd name="T23" fmla="*/ 162 h 226"/>
              <a:gd name="T24" fmla="*/ 296 w 1187"/>
              <a:gd name="T25" fmla="*/ 189 h 226"/>
              <a:gd name="T26" fmla="*/ 260 w 1187"/>
              <a:gd name="T27" fmla="*/ 225 h 226"/>
              <a:gd name="T28" fmla="*/ 116 w 1187"/>
              <a:gd name="T29" fmla="*/ 225 h 226"/>
              <a:gd name="T30" fmla="*/ 0 w 1187"/>
              <a:gd name="T31" fmla="*/ 108 h 226"/>
              <a:gd name="T32" fmla="*/ 116 w 1187"/>
              <a:gd name="T33" fmla="*/ 0 h 226"/>
              <a:gd name="T34" fmla="*/ 1078 w 1187"/>
              <a:gd name="T35" fmla="*/ 0 h 226"/>
              <a:gd name="T36" fmla="*/ 1186 w 1187"/>
              <a:gd name="T37" fmla="*/ 108 h 226"/>
              <a:gd name="T38" fmla="*/ 1078 w 1187"/>
              <a:gd name="T3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7" h="226">
                <a:moveTo>
                  <a:pt x="1078" y="225"/>
                </a:moveTo>
                <a:lnTo>
                  <a:pt x="1078" y="225"/>
                </a:lnTo>
                <a:cubicBezTo>
                  <a:pt x="925" y="225"/>
                  <a:pt x="925" y="225"/>
                  <a:pt x="925" y="225"/>
                </a:cubicBezTo>
                <a:cubicBezTo>
                  <a:pt x="908" y="225"/>
                  <a:pt x="889" y="207"/>
                  <a:pt x="889" y="189"/>
                </a:cubicBezTo>
                <a:cubicBezTo>
                  <a:pt x="889" y="171"/>
                  <a:pt x="908" y="162"/>
                  <a:pt x="925" y="162"/>
                </a:cubicBezTo>
                <a:cubicBezTo>
                  <a:pt x="1078" y="162"/>
                  <a:pt x="1078" y="162"/>
                  <a:pt x="1078" y="162"/>
                </a:cubicBezTo>
                <a:cubicBezTo>
                  <a:pt x="1105" y="162"/>
                  <a:pt x="1123" y="135"/>
                  <a:pt x="1123" y="108"/>
                </a:cubicBezTo>
                <a:cubicBezTo>
                  <a:pt x="1123" y="81"/>
                  <a:pt x="1105" y="63"/>
                  <a:pt x="1078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89" y="63"/>
                  <a:pt x="62" y="81"/>
                  <a:pt x="62" y="108"/>
                </a:cubicBezTo>
                <a:cubicBezTo>
                  <a:pt x="62" y="135"/>
                  <a:pt x="89" y="162"/>
                  <a:pt x="116" y="162"/>
                </a:cubicBezTo>
                <a:cubicBezTo>
                  <a:pt x="260" y="162"/>
                  <a:pt x="260" y="162"/>
                  <a:pt x="260" y="162"/>
                </a:cubicBezTo>
                <a:cubicBezTo>
                  <a:pt x="278" y="162"/>
                  <a:pt x="296" y="171"/>
                  <a:pt x="296" y="189"/>
                </a:cubicBezTo>
                <a:cubicBezTo>
                  <a:pt x="296" y="207"/>
                  <a:pt x="278" y="225"/>
                  <a:pt x="260" y="225"/>
                </a:cubicBezTo>
                <a:cubicBezTo>
                  <a:pt x="116" y="225"/>
                  <a:pt x="116" y="225"/>
                  <a:pt x="116" y="225"/>
                </a:cubicBezTo>
                <a:cubicBezTo>
                  <a:pt x="53" y="225"/>
                  <a:pt x="0" y="171"/>
                  <a:pt x="0" y="108"/>
                </a:cubicBezTo>
                <a:cubicBezTo>
                  <a:pt x="0" y="54"/>
                  <a:pt x="53" y="0"/>
                  <a:pt x="116" y="0"/>
                </a:cubicBezTo>
                <a:cubicBezTo>
                  <a:pt x="1078" y="0"/>
                  <a:pt x="1078" y="0"/>
                  <a:pt x="1078" y="0"/>
                </a:cubicBezTo>
                <a:cubicBezTo>
                  <a:pt x="1132" y="0"/>
                  <a:pt x="1186" y="54"/>
                  <a:pt x="1186" y="108"/>
                </a:cubicBezTo>
                <a:cubicBezTo>
                  <a:pt x="1186" y="171"/>
                  <a:pt x="1132" y="225"/>
                  <a:pt x="1078" y="2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43">
            <a:extLst>
              <a:ext uri="{FF2B5EF4-FFF2-40B4-BE49-F238E27FC236}">
                <a16:creationId xmlns:a16="http://schemas.microsoft.com/office/drawing/2014/main" id="{6FECE6DE-6C73-5C46-9DC3-BDCFF390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28" y="8329991"/>
            <a:ext cx="607285" cy="710407"/>
          </a:xfrm>
          <a:custGeom>
            <a:avLst/>
            <a:gdLst>
              <a:gd name="T0" fmla="*/ 656 w 702"/>
              <a:gd name="T1" fmla="*/ 818 h 819"/>
              <a:gd name="T2" fmla="*/ 656 w 702"/>
              <a:gd name="T3" fmla="*/ 818 h 819"/>
              <a:gd name="T4" fmla="*/ 45 w 702"/>
              <a:gd name="T5" fmla="*/ 818 h 819"/>
              <a:gd name="T6" fmla="*/ 0 w 702"/>
              <a:gd name="T7" fmla="*/ 773 h 819"/>
              <a:gd name="T8" fmla="*/ 0 w 702"/>
              <a:gd name="T9" fmla="*/ 36 h 819"/>
              <a:gd name="T10" fmla="*/ 27 w 702"/>
              <a:gd name="T11" fmla="*/ 0 h 819"/>
              <a:gd name="T12" fmla="*/ 63 w 702"/>
              <a:gd name="T13" fmla="*/ 36 h 819"/>
              <a:gd name="T14" fmla="*/ 63 w 702"/>
              <a:gd name="T15" fmla="*/ 755 h 819"/>
              <a:gd name="T16" fmla="*/ 647 w 702"/>
              <a:gd name="T17" fmla="*/ 755 h 819"/>
              <a:gd name="T18" fmla="*/ 647 w 702"/>
              <a:gd name="T19" fmla="*/ 36 h 819"/>
              <a:gd name="T20" fmla="*/ 674 w 702"/>
              <a:gd name="T21" fmla="*/ 0 h 819"/>
              <a:gd name="T22" fmla="*/ 701 w 702"/>
              <a:gd name="T23" fmla="*/ 36 h 819"/>
              <a:gd name="T24" fmla="*/ 701 w 702"/>
              <a:gd name="T25" fmla="*/ 773 h 819"/>
              <a:gd name="T26" fmla="*/ 656 w 702"/>
              <a:gd name="T27" fmla="*/ 81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2" h="819">
                <a:moveTo>
                  <a:pt x="656" y="818"/>
                </a:moveTo>
                <a:lnTo>
                  <a:pt x="656" y="818"/>
                </a:lnTo>
                <a:cubicBezTo>
                  <a:pt x="45" y="818"/>
                  <a:pt x="45" y="818"/>
                  <a:pt x="45" y="818"/>
                </a:cubicBezTo>
                <a:cubicBezTo>
                  <a:pt x="18" y="818"/>
                  <a:pt x="0" y="800"/>
                  <a:pt x="0" y="77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755"/>
                  <a:pt x="63" y="755"/>
                  <a:pt x="63" y="755"/>
                </a:cubicBezTo>
                <a:cubicBezTo>
                  <a:pt x="647" y="755"/>
                  <a:pt x="647" y="755"/>
                  <a:pt x="647" y="755"/>
                </a:cubicBezTo>
                <a:cubicBezTo>
                  <a:pt x="647" y="36"/>
                  <a:pt x="647" y="36"/>
                  <a:pt x="647" y="36"/>
                </a:cubicBezTo>
                <a:cubicBezTo>
                  <a:pt x="647" y="18"/>
                  <a:pt x="656" y="0"/>
                  <a:pt x="674" y="0"/>
                </a:cubicBezTo>
                <a:cubicBezTo>
                  <a:pt x="692" y="0"/>
                  <a:pt x="701" y="18"/>
                  <a:pt x="701" y="36"/>
                </a:cubicBezTo>
                <a:cubicBezTo>
                  <a:pt x="701" y="773"/>
                  <a:pt x="701" y="773"/>
                  <a:pt x="701" y="773"/>
                </a:cubicBezTo>
                <a:cubicBezTo>
                  <a:pt x="701" y="800"/>
                  <a:pt x="683" y="818"/>
                  <a:pt x="656" y="8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44">
            <a:extLst>
              <a:ext uri="{FF2B5EF4-FFF2-40B4-BE49-F238E27FC236}">
                <a16:creationId xmlns:a16="http://schemas.microsoft.com/office/drawing/2014/main" id="{C20BFBBA-B005-1148-BA1C-D9F0A3E5D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541" y="8329991"/>
            <a:ext cx="252080" cy="252080"/>
          </a:xfrm>
          <a:custGeom>
            <a:avLst/>
            <a:gdLst>
              <a:gd name="T0" fmla="*/ 144 w 289"/>
              <a:gd name="T1" fmla="*/ 63 h 289"/>
              <a:gd name="T2" fmla="*/ 144 w 289"/>
              <a:gd name="T3" fmla="*/ 63 h 289"/>
              <a:gd name="T4" fmla="*/ 225 w 289"/>
              <a:gd name="T5" fmla="*/ 144 h 289"/>
              <a:gd name="T6" fmla="*/ 144 w 289"/>
              <a:gd name="T7" fmla="*/ 225 h 289"/>
              <a:gd name="T8" fmla="*/ 63 w 289"/>
              <a:gd name="T9" fmla="*/ 144 h 289"/>
              <a:gd name="T10" fmla="*/ 144 w 289"/>
              <a:gd name="T11" fmla="*/ 63 h 289"/>
              <a:gd name="T12" fmla="*/ 144 w 289"/>
              <a:gd name="T13" fmla="*/ 0 h 289"/>
              <a:gd name="T14" fmla="*/ 144 w 289"/>
              <a:gd name="T15" fmla="*/ 0 h 289"/>
              <a:gd name="T16" fmla="*/ 0 w 289"/>
              <a:gd name="T17" fmla="*/ 144 h 289"/>
              <a:gd name="T18" fmla="*/ 144 w 289"/>
              <a:gd name="T19" fmla="*/ 288 h 289"/>
              <a:gd name="T20" fmla="*/ 288 w 289"/>
              <a:gd name="T21" fmla="*/ 144 h 289"/>
              <a:gd name="T22" fmla="*/ 144 w 289"/>
              <a:gd name="T23" fmla="*/ 0 h 289"/>
              <a:gd name="T24" fmla="*/ 144 w 289"/>
              <a:gd name="T25" fmla="*/ 6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289">
                <a:moveTo>
                  <a:pt x="144" y="63"/>
                </a:moveTo>
                <a:lnTo>
                  <a:pt x="144" y="63"/>
                </a:lnTo>
                <a:cubicBezTo>
                  <a:pt x="189" y="63"/>
                  <a:pt x="225" y="99"/>
                  <a:pt x="225" y="144"/>
                </a:cubicBezTo>
                <a:cubicBezTo>
                  <a:pt x="225" y="189"/>
                  <a:pt x="189" y="225"/>
                  <a:pt x="144" y="225"/>
                </a:cubicBezTo>
                <a:cubicBezTo>
                  <a:pt x="99" y="225"/>
                  <a:pt x="63" y="189"/>
                  <a:pt x="63" y="144"/>
                </a:cubicBezTo>
                <a:cubicBezTo>
                  <a:pt x="63" y="99"/>
                  <a:pt x="99" y="63"/>
                  <a:pt x="144" y="63"/>
                </a:cubicBezTo>
                <a:lnTo>
                  <a:pt x="144" y="0"/>
                </a:lnTo>
                <a:lnTo>
                  <a:pt x="144" y="0"/>
                </a:lnTo>
                <a:cubicBezTo>
                  <a:pt x="63" y="0"/>
                  <a:pt x="0" y="63"/>
                  <a:pt x="0" y="144"/>
                </a:cubicBezTo>
                <a:cubicBezTo>
                  <a:pt x="0" y="225"/>
                  <a:pt x="63" y="288"/>
                  <a:pt x="144" y="288"/>
                </a:cubicBezTo>
                <a:cubicBezTo>
                  <a:pt x="225" y="288"/>
                  <a:pt x="288" y="225"/>
                  <a:pt x="288" y="144"/>
                </a:cubicBezTo>
                <a:cubicBezTo>
                  <a:pt x="288" y="63"/>
                  <a:pt x="225" y="0"/>
                  <a:pt x="144" y="0"/>
                </a:cubicBezTo>
                <a:lnTo>
                  <a:pt x="144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45">
            <a:extLst>
              <a:ext uri="{FF2B5EF4-FFF2-40B4-BE49-F238E27FC236}">
                <a16:creationId xmlns:a16="http://schemas.microsoft.com/office/drawing/2014/main" id="{022C5597-E5C8-B243-9758-23287D86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53" y="8329991"/>
            <a:ext cx="404856" cy="599646"/>
          </a:xfrm>
          <a:custGeom>
            <a:avLst/>
            <a:gdLst>
              <a:gd name="T0" fmla="*/ 378 w 468"/>
              <a:gd name="T1" fmla="*/ 692 h 693"/>
              <a:gd name="T2" fmla="*/ 378 w 468"/>
              <a:gd name="T3" fmla="*/ 692 h 693"/>
              <a:gd name="T4" fmla="*/ 99 w 468"/>
              <a:gd name="T5" fmla="*/ 692 h 693"/>
              <a:gd name="T6" fmla="*/ 63 w 468"/>
              <a:gd name="T7" fmla="*/ 656 h 693"/>
              <a:gd name="T8" fmla="*/ 36 w 468"/>
              <a:gd name="T9" fmla="*/ 629 h 693"/>
              <a:gd name="T10" fmla="*/ 0 w 468"/>
              <a:gd name="T11" fmla="*/ 602 h 693"/>
              <a:gd name="T12" fmla="*/ 0 w 468"/>
              <a:gd name="T13" fmla="*/ 36 h 693"/>
              <a:gd name="T14" fmla="*/ 36 w 468"/>
              <a:gd name="T15" fmla="*/ 0 h 693"/>
              <a:gd name="T16" fmla="*/ 63 w 468"/>
              <a:gd name="T17" fmla="*/ 36 h 693"/>
              <a:gd name="T18" fmla="*/ 63 w 468"/>
              <a:gd name="T19" fmla="*/ 575 h 693"/>
              <a:gd name="T20" fmla="*/ 117 w 468"/>
              <a:gd name="T21" fmla="*/ 629 h 693"/>
              <a:gd name="T22" fmla="*/ 351 w 468"/>
              <a:gd name="T23" fmla="*/ 629 h 693"/>
              <a:gd name="T24" fmla="*/ 405 w 468"/>
              <a:gd name="T25" fmla="*/ 575 h 693"/>
              <a:gd name="T26" fmla="*/ 405 w 468"/>
              <a:gd name="T27" fmla="*/ 36 h 693"/>
              <a:gd name="T28" fmla="*/ 441 w 468"/>
              <a:gd name="T29" fmla="*/ 0 h 693"/>
              <a:gd name="T30" fmla="*/ 467 w 468"/>
              <a:gd name="T31" fmla="*/ 36 h 693"/>
              <a:gd name="T32" fmla="*/ 467 w 468"/>
              <a:gd name="T33" fmla="*/ 602 h 693"/>
              <a:gd name="T34" fmla="*/ 441 w 468"/>
              <a:gd name="T35" fmla="*/ 629 h 693"/>
              <a:gd name="T36" fmla="*/ 405 w 468"/>
              <a:gd name="T37" fmla="*/ 656 h 693"/>
              <a:gd name="T38" fmla="*/ 378 w 468"/>
              <a:gd name="T39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8" h="693">
                <a:moveTo>
                  <a:pt x="378" y="692"/>
                </a:moveTo>
                <a:lnTo>
                  <a:pt x="378" y="692"/>
                </a:lnTo>
                <a:cubicBezTo>
                  <a:pt x="99" y="692"/>
                  <a:pt x="99" y="692"/>
                  <a:pt x="99" y="692"/>
                </a:cubicBezTo>
                <a:cubicBezTo>
                  <a:pt x="81" y="692"/>
                  <a:pt x="63" y="674"/>
                  <a:pt x="63" y="656"/>
                </a:cubicBezTo>
                <a:cubicBezTo>
                  <a:pt x="63" y="647"/>
                  <a:pt x="54" y="629"/>
                  <a:pt x="36" y="629"/>
                </a:cubicBezTo>
                <a:cubicBezTo>
                  <a:pt x="18" y="629"/>
                  <a:pt x="0" y="611"/>
                  <a:pt x="0" y="6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575"/>
                  <a:pt x="63" y="575"/>
                  <a:pt x="63" y="575"/>
                </a:cubicBezTo>
                <a:cubicBezTo>
                  <a:pt x="90" y="584"/>
                  <a:pt x="108" y="602"/>
                  <a:pt x="117" y="629"/>
                </a:cubicBezTo>
                <a:cubicBezTo>
                  <a:pt x="351" y="629"/>
                  <a:pt x="351" y="629"/>
                  <a:pt x="351" y="629"/>
                </a:cubicBezTo>
                <a:cubicBezTo>
                  <a:pt x="359" y="602"/>
                  <a:pt x="378" y="584"/>
                  <a:pt x="405" y="575"/>
                </a:cubicBezTo>
                <a:cubicBezTo>
                  <a:pt x="405" y="36"/>
                  <a:pt x="405" y="36"/>
                  <a:pt x="405" y="36"/>
                </a:cubicBezTo>
                <a:cubicBezTo>
                  <a:pt x="405" y="18"/>
                  <a:pt x="423" y="0"/>
                  <a:pt x="441" y="0"/>
                </a:cubicBezTo>
                <a:cubicBezTo>
                  <a:pt x="458" y="0"/>
                  <a:pt x="467" y="18"/>
                  <a:pt x="467" y="36"/>
                </a:cubicBezTo>
                <a:cubicBezTo>
                  <a:pt x="467" y="602"/>
                  <a:pt x="467" y="602"/>
                  <a:pt x="467" y="602"/>
                </a:cubicBezTo>
                <a:cubicBezTo>
                  <a:pt x="467" y="611"/>
                  <a:pt x="458" y="629"/>
                  <a:pt x="441" y="629"/>
                </a:cubicBezTo>
                <a:cubicBezTo>
                  <a:pt x="423" y="629"/>
                  <a:pt x="405" y="647"/>
                  <a:pt x="405" y="656"/>
                </a:cubicBezTo>
                <a:cubicBezTo>
                  <a:pt x="405" y="674"/>
                  <a:pt x="395" y="692"/>
                  <a:pt x="378" y="6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46">
            <a:extLst>
              <a:ext uri="{FF2B5EF4-FFF2-40B4-BE49-F238E27FC236}">
                <a16:creationId xmlns:a16="http://schemas.microsoft.com/office/drawing/2014/main" id="{12F60C8B-FE21-464A-A7AB-13F111C0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139" y="9777542"/>
            <a:ext cx="817350" cy="817350"/>
          </a:xfrm>
          <a:custGeom>
            <a:avLst/>
            <a:gdLst>
              <a:gd name="T0" fmla="*/ 243 w 945"/>
              <a:gd name="T1" fmla="*/ 944 h 945"/>
              <a:gd name="T2" fmla="*/ 243 w 945"/>
              <a:gd name="T3" fmla="*/ 944 h 945"/>
              <a:gd name="T4" fmla="*/ 216 w 945"/>
              <a:gd name="T5" fmla="*/ 935 h 945"/>
              <a:gd name="T6" fmla="*/ 9 w 945"/>
              <a:gd name="T7" fmla="*/ 728 h 945"/>
              <a:gd name="T8" fmla="*/ 9 w 945"/>
              <a:gd name="T9" fmla="*/ 683 h 945"/>
              <a:gd name="T10" fmla="*/ 234 w 945"/>
              <a:gd name="T11" fmla="*/ 423 h 945"/>
              <a:gd name="T12" fmla="*/ 845 w 945"/>
              <a:gd name="T13" fmla="*/ 27 h 945"/>
              <a:gd name="T14" fmla="*/ 899 w 945"/>
              <a:gd name="T15" fmla="*/ 9 h 945"/>
              <a:gd name="T16" fmla="*/ 926 w 945"/>
              <a:gd name="T17" fmla="*/ 9 h 945"/>
              <a:gd name="T18" fmla="*/ 935 w 945"/>
              <a:gd name="T19" fmla="*/ 45 h 945"/>
              <a:gd name="T20" fmla="*/ 935 w 945"/>
              <a:gd name="T21" fmla="*/ 63 h 945"/>
              <a:gd name="T22" fmla="*/ 495 w 945"/>
              <a:gd name="T23" fmla="*/ 746 h 945"/>
              <a:gd name="T24" fmla="*/ 261 w 945"/>
              <a:gd name="T25" fmla="*/ 935 h 945"/>
              <a:gd name="T26" fmla="*/ 243 w 945"/>
              <a:gd name="T27" fmla="*/ 944 h 945"/>
              <a:gd name="T28" fmla="*/ 72 w 945"/>
              <a:gd name="T29" fmla="*/ 701 h 945"/>
              <a:gd name="T30" fmla="*/ 72 w 945"/>
              <a:gd name="T31" fmla="*/ 701 h 945"/>
              <a:gd name="T32" fmla="*/ 243 w 945"/>
              <a:gd name="T33" fmla="*/ 872 h 945"/>
              <a:gd name="T34" fmla="*/ 450 w 945"/>
              <a:gd name="T35" fmla="*/ 692 h 945"/>
              <a:gd name="T36" fmla="*/ 863 w 945"/>
              <a:gd name="T37" fmla="*/ 81 h 945"/>
              <a:gd name="T38" fmla="*/ 279 w 945"/>
              <a:gd name="T39" fmla="*/ 458 h 945"/>
              <a:gd name="T40" fmla="*/ 72 w 945"/>
              <a:gd name="T41" fmla="*/ 701 h 945"/>
              <a:gd name="T42" fmla="*/ 476 w 945"/>
              <a:gd name="T43" fmla="*/ 719 h 945"/>
              <a:gd name="T44" fmla="*/ 476 w 945"/>
              <a:gd name="T45" fmla="*/ 719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45" h="945">
                <a:moveTo>
                  <a:pt x="243" y="944"/>
                </a:moveTo>
                <a:lnTo>
                  <a:pt x="243" y="944"/>
                </a:lnTo>
                <a:cubicBezTo>
                  <a:pt x="234" y="944"/>
                  <a:pt x="225" y="944"/>
                  <a:pt x="216" y="935"/>
                </a:cubicBezTo>
                <a:cubicBezTo>
                  <a:pt x="9" y="728"/>
                  <a:pt x="9" y="728"/>
                  <a:pt x="9" y="728"/>
                </a:cubicBezTo>
                <a:cubicBezTo>
                  <a:pt x="0" y="710"/>
                  <a:pt x="0" y="692"/>
                  <a:pt x="9" y="683"/>
                </a:cubicBezTo>
                <a:cubicBezTo>
                  <a:pt x="234" y="423"/>
                  <a:pt x="234" y="423"/>
                  <a:pt x="234" y="423"/>
                </a:cubicBezTo>
                <a:cubicBezTo>
                  <a:pt x="387" y="243"/>
                  <a:pt x="594" y="108"/>
                  <a:pt x="845" y="27"/>
                </a:cubicBezTo>
                <a:cubicBezTo>
                  <a:pt x="899" y="9"/>
                  <a:pt x="899" y="9"/>
                  <a:pt x="899" y="9"/>
                </a:cubicBezTo>
                <a:cubicBezTo>
                  <a:pt x="908" y="0"/>
                  <a:pt x="917" y="9"/>
                  <a:pt x="926" y="9"/>
                </a:cubicBezTo>
                <a:cubicBezTo>
                  <a:pt x="935" y="18"/>
                  <a:pt x="944" y="36"/>
                  <a:pt x="935" y="45"/>
                </a:cubicBezTo>
                <a:cubicBezTo>
                  <a:pt x="935" y="63"/>
                  <a:pt x="935" y="63"/>
                  <a:pt x="935" y="63"/>
                </a:cubicBezTo>
                <a:cubicBezTo>
                  <a:pt x="854" y="342"/>
                  <a:pt x="710" y="566"/>
                  <a:pt x="495" y="746"/>
                </a:cubicBezTo>
                <a:cubicBezTo>
                  <a:pt x="261" y="935"/>
                  <a:pt x="261" y="935"/>
                  <a:pt x="261" y="935"/>
                </a:cubicBezTo>
                <a:cubicBezTo>
                  <a:pt x="252" y="944"/>
                  <a:pt x="243" y="944"/>
                  <a:pt x="243" y="944"/>
                </a:cubicBezTo>
                <a:close/>
                <a:moveTo>
                  <a:pt x="72" y="701"/>
                </a:moveTo>
                <a:lnTo>
                  <a:pt x="72" y="701"/>
                </a:lnTo>
                <a:cubicBezTo>
                  <a:pt x="243" y="872"/>
                  <a:pt x="243" y="872"/>
                  <a:pt x="243" y="872"/>
                </a:cubicBezTo>
                <a:cubicBezTo>
                  <a:pt x="450" y="692"/>
                  <a:pt x="450" y="692"/>
                  <a:pt x="450" y="692"/>
                </a:cubicBezTo>
                <a:cubicBezTo>
                  <a:pt x="647" y="539"/>
                  <a:pt x="782" y="333"/>
                  <a:pt x="863" y="81"/>
                </a:cubicBezTo>
                <a:cubicBezTo>
                  <a:pt x="620" y="162"/>
                  <a:pt x="423" y="288"/>
                  <a:pt x="279" y="458"/>
                </a:cubicBezTo>
                <a:lnTo>
                  <a:pt x="72" y="701"/>
                </a:lnTo>
                <a:close/>
                <a:moveTo>
                  <a:pt x="476" y="719"/>
                </a:moveTo>
                <a:lnTo>
                  <a:pt x="476" y="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47">
            <a:extLst>
              <a:ext uri="{FF2B5EF4-FFF2-40B4-BE49-F238E27FC236}">
                <a16:creationId xmlns:a16="http://schemas.microsoft.com/office/drawing/2014/main" id="{B8CE5FF1-D1CD-3747-8C07-B0C30DD7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374" y="10400102"/>
            <a:ext cx="240621" cy="412494"/>
          </a:xfrm>
          <a:custGeom>
            <a:avLst/>
            <a:gdLst>
              <a:gd name="T0" fmla="*/ 36 w 280"/>
              <a:gd name="T1" fmla="*/ 477 h 478"/>
              <a:gd name="T2" fmla="*/ 36 w 280"/>
              <a:gd name="T3" fmla="*/ 477 h 478"/>
              <a:gd name="T4" fmla="*/ 18 w 280"/>
              <a:gd name="T5" fmla="*/ 477 h 478"/>
              <a:gd name="T6" fmla="*/ 0 w 280"/>
              <a:gd name="T7" fmla="*/ 441 h 478"/>
              <a:gd name="T8" fmla="*/ 36 w 280"/>
              <a:gd name="T9" fmla="*/ 180 h 478"/>
              <a:gd name="T10" fmla="*/ 63 w 280"/>
              <a:gd name="T11" fmla="*/ 153 h 478"/>
              <a:gd name="T12" fmla="*/ 90 w 280"/>
              <a:gd name="T13" fmla="*/ 189 h 478"/>
              <a:gd name="T14" fmla="*/ 72 w 280"/>
              <a:gd name="T15" fmla="*/ 360 h 478"/>
              <a:gd name="T16" fmla="*/ 117 w 280"/>
              <a:gd name="T17" fmla="*/ 315 h 478"/>
              <a:gd name="T18" fmla="*/ 207 w 280"/>
              <a:gd name="T19" fmla="*/ 27 h 478"/>
              <a:gd name="T20" fmla="*/ 251 w 280"/>
              <a:gd name="T21" fmla="*/ 9 h 478"/>
              <a:gd name="T22" fmla="*/ 270 w 280"/>
              <a:gd name="T23" fmla="*/ 45 h 478"/>
              <a:gd name="T24" fmla="*/ 171 w 280"/>
              <a:gd name="T25" fmla="*/ 342 h 478"/>
              <a:gd name="T26" fmla="*/ 162 w 280"/>
              <a:gd name="T27" fmla="*/ 360 h 478"/>
              <a:gd name="T28" fmla="*/ 54 w 280"/>
              <a:gd name="T29" fmla="*/ 468 h 478"/>
              <a:gd name="T30" fmla="*/ 36 w 280"/>
              <a:gd name="T31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" h="478">
                <a:moveTo>
                  <a:pt x="36" y="477"/>
                </a:moveTo>
                <a:lnTo>
                  <a:pt x="36" y="477"/>
                </a:lnTo>
                <a:cubicBezTo>
                  <a:pt x="27" y="477"/>
                  <a:pt x="18" y="477"/>
                  <a:pt x="18" y="477"/>
                </a:cubicBezTo>
                <a:cubicBezTo>
                  <a:pt x="9" y="468"/>
                  <a:pt x="0" y="459"/>
                  <a:pt x="0" y="441"/>
                </a:cubicBezTo>
                <a:cubicBezTo>
                  <a:pt x="36" y="180"/>
                  <a:pt x="36" y="180"/>
                  <a:pt x="36" y="180"/>
                </a:cubicBezTo>
                <a:cubicBezTo>
                  <a:pt x="36" y="162"/>
                  <a:pt x="45" y="153"/>
                  <a:pt x="63" y="153"/>
                </a:cubicBezTo>
                <a:cubicBezTo>
                  <a:pt x="81" y="153"/>
                  <a:pt x="99" y="171"/>
                  <a:pt x="90" y="189"/>
                </a:cubicBezTo>
                <a:cubicBezTo>
                  <a:pt x="72" y="360"/>
                  <a:pt x="72" y="360"/>
                  <a:pt x="72" y="360"/>
                </a:cubicBezTo>
                <a:cubicBezTo>
                  <a:pt x="117" y="315"/>
                  <a:pt x="117" y="315"/>
                  <a:pt x="117" y="315"/>
                </a:cubicBezTo>
                <a:cubicBezTo>
                  <a:pt x="207" y="27"/>
                  <a:pt x="207" y="27"/>
                  <a:pt x="207" y="27"/>
                </a:cubicBezTo>
                <a:cubicBezTo>
                  <a:pt x="215" y="9"/>
                  <a:pt x="234" y="0"/>
                  <a:pt x="251" y="9"/>
                </a:cubicBezTo>
                <a:cubicBezTo>
                  <a:pt x="270" y="9"/>
                  <a:pt x="279" y="27"/>
                  <a:pt x="270" y="45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71" y="351"/>
                  <a:pt x="171" y="351"/>
                  <a:pt x="162" y="360"/>
                </a:cubicBezTo>
                <a:cubicBezTo>
                  <a:pt x="54" y="468"/>
                  <a:pt x="54" y="468"/>
                  <a:pt x="54" y="468"/>
                </a:cubicBezTo>
                <a:cubicBezTo>
                  <a:pt x="45" y="477"/>
                  <a:pt x="36" y="477"/>
                  <a:pt x="36" y="4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48">
            <a:extLst>
              <a:ext uri="{FF2B5EF4-FFF2-40B4-BE49-F238E27FC236}">
                <a16:creationId xmlns:a16="http://schemas.microsoft.com/office/drawing/2014/main" id="{5DDE6E8B-AB7C-B142-82D8-CE4A4892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435" y="10205314"/>
            <a:ext cx="404856" cy="232982"/>
          </a:xfrm>
          <a:custGeom>
            <a:avLst/>
            <a:gdLst>
              <a:gd name="T0" fmla="*/ 36 w 469"/>
              <a:gd name="T1" fmla="*/ 270 h 271"/>
              <a:gd name="T2" fmla="*/ 36 w 469"/>
              <a:gd name="T3" fmla="*/ 270 h 271"/>
              <a:gd name="T4" fmla="*/ 9 w 469"/>
              <a:gd name="T5" fmla="*/ 252 h 271"/>
              <a:gd name="T6" fmla="*/ 18 w 469"/>
              <a:gd name="T7" fmla="*/ 216 h 271"/>
              <a:gd name="T8" fmla="*/ 126 w 469"/>
              <a:gd name="T9" fmla="*/ 108 h 271"/>
              <a:gd name="T10" fmla="*/ 135 w 469"/>
              <a:gd name="T11" fmla="*/ 99 h 271"/>
              <a:gd name="T12" fmla="*/ 423 w 469"/>
              <a:gd name="T13" fmla="*/ 0 h 271"/>
              <a:gd name="T14" fmla="*/ 468 w 469"/>
              <a:gd name="T15" fmla="*/ 19 h 271"/>
              <a:gd name="T16" fmla="*/ 441 w 469"/>
              <a:gd name="T17" fmla="*/ 63 h 271"/>
              <a:gd name="T18" fmla="*/ 162 w 469"/>
              <a:gd name="T19" fmla="*/ 153 h 271"/>
              <a:gd name="T20" fmla="*/ 126 w 469"/>
              <a:gd name="T21" fmla="*/ 198 h 271"/>
              <a:gd name="T22" fmla="*/ 279 w 469"/>
              <a:gd name="T23" fmla="*/ 171 h 271"/>
              <a:gd name="T24" fmla="*/ 315 w 469"/>
              <a:gd name="T25" fmla="*/ 207 h 271"/>
              <a:gd name="T26" fmla="*/ 288 w 469"/>
              <a:gd name="T27" fmla="*/ 234 h 271"/>
              <a:gd name="T28" fmla="*/ 45 w 469"/>
              <a:gd name="T29" fmla="*/ 270 h 271"/>
              <a:gd name="T30" fmla="*/ 36 w 469"/>
              <a:gd name="T3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9" h="271">
                <a:moveTo>
                  <a:pt x="36" y="270"/>
                </a:moveTo>
                <a:lnTo>
                  <a:pt x="36" y="270"/>
                </a:lnTo>
                <a:cubicBezTo>
                  <a:pt x="27" y="270"/>
                  <a:pt x="18" y="261"/>
                  <a:pt x="9" y="252"/>
                </a:cubicBezTo>
                <a:cubicBezTo>
                  <a:pt x="0" y="234"/>
                  <a:pt x="9" y="225"/>
                  <a:pt x="18" y="216"/>
                </a:cubicBezTo>
                <a:cubicBezTo>
                  <a:pt x="126" y="108"/>
                  <a:pt x="126" y="108"/>
                  <a:pt x="126" y="108"/>
                </a:cubicBezTo>
                <a:cubicBezTo>
                  <a:pt x="126" y="99"/>
                  <a:pt x="135" y="99"/>
                  <a:pt x="135" y="99"/>
                </a:cubicBezTo>
                <a:cubicBezTo>
                  <a:pt x="423" y="0"/>
                  <a:pt x="423" y="0"/>
                  <a:pt x="423" y="0"/>
                </a:cubicBezTo>
                <a:cubicBezTo>
                  <a:pt x="441" y="0"/>
                  <a:pt x="459" y="9"/>
                  <a:pt x="468" y="19"/>
                </a:cubicBezTo>
                <a:cubicBezTo>
                  <a:pt x="468" y="36"/>
                  <a:pt x="459" y="55"/>
                  <a:pt x="441" y="63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26" y="198"/>
                  <a:pt x="126" y="198"/>
                  <a:pt x="126" y="198"/>
                </a:cubicBezTo>
                <a:cubicBezTo>
                  <a:pt x="279" y="171"/>
                  <a:pt x="279" y="171"/>
                  <a:pt x="279" y="171"/>
                </a:cubicBezTo>
                <a:cubicBezTo>
                  <a:pt x="297" y="171"/>
                  <a:pt x="315" y="189"/>
                  <a:pt x="315" y="207"/>
                </a:cubicBezTo>
                <a:cubicBezTo>
                  <a:pt x="315" y="216"/>
                  <a:pt x="306" y="234"/>
                  <a:pt x="288" y="234"/>
                </a:cubicBezTo>
                <a:cubicBezTo>
                  <a:pt x="45" y="270"/>
                  <a:pt x="45" y="270"/>
                  <a:pt x="45" y="270"/>
                </a:cubicBezTo>
                <a:cubicBezTo>
                  <a:pt x="36" y="270"/>
                  <a:pt x="36" y="270"/>
                  <a:pt x="36" y="2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49">
            <a:extLst>
              <a:ext uri="{FF2B5EF4-FFF2-40B4-BE49-F238E27FC236}">
                <a16:creationId xmlns:a16="http://schemas.microsoft.com/office/drawing/2014/main" id="{C8F3FADC-A3F4-CC4A-AE34-C6450127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777" y="10407741"/>
            <a:ext cx="179513" cy="179513"/>
          </a:xfrm>
          <a:custGeom>
            <a:avLst/>
            <a:gdLst>
              <a:gd name="T0" fmla="*/ 135 w 208"/>
              <a:gd name="T1" fmla="*/ 207 h 208"/>
              <a:gd name="T2" fmla="*/ 135 w 208"/>
              <a:gd name="T3" fmla="*/ 207 h 208"/>
              <a:gd name="T4" fmla="*/ 108 w 208"/>
              <a:gd name="T5" fmla="*/ 198 h 208"/>
              <a:gd name="T6" fmla="*/ 9 w 208"/>
              <a:gd name="T7" fmla="*/ 99 h 208"/>
              <a:gd name="T8" fmla="*/ 9 w 208"/>
              <a:gd name="T9" fmla="*/ 54 h 208"/>
              <a:gd name="T10" fmla="*/ 54 w 208"/>
              <a:gd name="T11" fmla="*/ 9 h 208"/>
              <a:gd name="T12" fmla="*/ 99 w 208"/>
              <a:gd name="T13" fmla="*/ 9 h 208"/>
              <a:gd name="T14" fmla="*/ 198 w 208"/>
              <a:gd name="T15" fmla="*/ 108 h 208"/>
              <a:gd name="T16" fmla="*/ 198 w 208"/>
              <a:gd name="T17" fmla="*/ 153 h 208"/>
              <a:gd name="T18" fmla="*/ 153 w 208"/>
              <a:gd name="T19" fmla="*/ 198 h 208"/>
              <a:gd name="T20" fmla="*/ 135 w 208"/>
              <a:gd name="T21" fmla="*/ 207 h 208"/>
              <a:gd name="T22" fmla="*/ 81 w 208"/>
              <a:gd name="T23" fmla="*/ 81 h 208"/>
              <a:gd name="T24" fmla="*/ 81 w 208"/>
              <a:gd name="T25" fmla="*/ 81 h 208"/>
              <a:gd name="T26" fmla="*/ 135 w 208"/>
              <a:gd name="T27" fmla="*/ 135 h 208"/>
              <a:gd name="T28" fmla="*/ 135 w 208"/>
              <a:gd name="T29" fmla="*/ 126 h 208"/>
              <a:gd name="T30" fmla="*/ 81 w 208"/>
              <a:gd name="T31" fmla="*/ 72 h 208"/>
              <a:gd name="T32" fmla="*/ 81 w 208"/>
              <a:gd name="T33" fmla="*/ 8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8" h="208">
                <a:moveTo>
                  <a:pt x="135" y="207"/>
                </a:moveTo>
                <a:lnTo>
                  <a:pt x="135" y="207"/>
                </a:lnTo>
                <a:cubicBezTo>
                  <a:pt x="126" y="207"/>
                  <a:pt x="117" y="207"/>
                  <a:pt x="108" y="198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90"/>
                  <a:pt x="0" y="63"/>
                  <a:pt x="9" y="54"/>
                </a:cubicBezTo>
                <a:cubicBezTo>
                  <a:pt x="54" y="9"/>
                  <a:pt x="54" y="9"/>
                  <a:pt x="54" y="9"/>
                </a:cubicBezTo>
                <a:cubicBezTo>
                  <a:pt x="72" y="0"/>
                  <a:pt x="90" y="0"/>
                  <a:pt x="99" y="9"/>
                </a:cubicBezTo>
                <a:cubicBezTo>
                  <a:pt x="198" y="108"/>
                  <a:pt x="198" y="108"/>
                  <a:pt x="198" y="108"/>
                </a:cubicBezTo>
                <a:cubicBezTo>
                  <a:pt x="207" y="117"/>
                  <a:pt x="207" y="144"/>
                  <a:pt x="198" y="153"/>
                </a:cubicBezTo>
                <a:cubicBezTo>
                  <a:pt x="153" y="198"/>
                  <a:pt x="153" y="198"/>
                  <a:pt x="153" y="198"/>
                </a:cubicBezTo>
                <a:cubicBezTo>
                  <a:pt x="144" y="207"/>
                  <a:pt x="144" y="207"/>
                  <a:pt x="135" y="207"/>
                </a:cubicBezTo>
                <a:close/>
                <a:moveTo>
                  <a:pt x="81" y="81"/>
                </a:moveTo>
                <a:lnTo>
                  <a:pt x="81" y="81"/>
                </a:lnTo>
                <a:cubicBezTo>
                  <a:pt x="135" y="135"/>
                  <a:pt x="135" y="135"/>
                  <a:pt x="135" y="135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81" y="72"/>
                  <a:pt x="81" y="72"/>
                  <a:pt x="81" y="72"/>
                </a:cubicBezTo>
                <a:lnTo>
                  <a:pt x="81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50">
            <a:extLst>
              <a:ext uri="{FF2B5EF4-FFF2-40B4-BE49-F238E27FC236}">
                <a16:creationId xmlns:a16="http://schemas.microsoft.com/office/drawing/2014/main" id="{525E2DEF-2942-6446-8A02-73D04D95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648" y="9964691"/>
            <a:ext cx="179510" cy="171874"/>
          </a:xfrm>
          <a:custGeom>
            <a:avLst/>
            <a:gdLst>
              <a:gd name="T0" fmla="*/ 98 w 207"/>
              <a:gd name="T1" fmla="*/ 198 h 199"/>
              <a:gd name="T2" fmla="*/ 98 w 207"/>
              <a:gd name="T3" fmla="*/ 198 h 199"/>
              <a:gd name="T4" fmla="*/ 36 w 207"/>
              <a:gd name="T5" fmla="*/ 171 h 199"/>
              <a:gd name="T6" fmla="*/ 36 w 207"/>
              <a:gd name="T7" fmla="*/ 36 h 199"/>
              <a:gd name="T8" fmla="*/ 170 w 207"/>
              <a:gd name="T9" fmla="*/ 36 h 199"/>
              <a:gd name="T10" fmla="*/ 170 w 207"/>
              <a:gd name="T11" fmla="*/ 171 h 199"/>
              <a:gd name="T12" fmla="*/ 170 w 207"/>
              <a:gd name="T13" fmla="*/ 171 h 199"/>
              <a:gd name="T14" fmla="*/ 170 w 207"/>
              <a:gd name="T15" fmla="*/ 171 h 199"/>
              <a:gd name="T16" fmla="*/ 98 w 207"/>
              <a:gd name="T17" fmla="*/ 198 h 199"/>
              <a:gd name="T18" fmla="*/ 98 w 207"/>
              <a:gd name="T19" fmla="*/ 72 h 199"/>
              <a:gd name="T20" fmla="*/ 98 w 207"/>
              <a:gd name="T21" fmla="*/ 72 h 199"/>
              <a:gd name="T22" fmla="*/ 80 w 207"/>
              <a:gd name="T23" fmla="*/ 81 h 199"/>
              <a:gd name="T24" fmla="*/ 80 w 207"/>
              <a:gd name="T25" fmla="*/ 126 h 199"/>
              <a:gd name="T26" fmla="*/ 98 w 207"/>
              <a:gd name="T27" fmla="*/ 135 h 199"/>
              <a:gd name="T28" fmla="*/ 125 w 207"/>
              <a:gd name="T29" fmla="*/ 126 h 199"/>
              <a:gd name="T30" fmla="*/ 125 w 207"/>
              <a:gd name="T31" fmla="*/ 126 h 199"/>
              <a:gd name="T32" fmla="*/ 125 w 207"/>
              <a:gd name="T33" fmla="*/ 81 h 199"/>
              <a:gd name="T34" fmla="*/ 98 w 207"/>
              <a:gd name="T35" fmla="*/ 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7" h="199">
                <a:moveTo>
                  <a:pt x="98" y="198"/>
                </a:moveTo>
                <a:lnTo>
                  <a:pt x="98" y="198"/>
                </a:lnTo>
                <a:cubicBezTo>
                  <a:pt x="80" y="198"/>
                  <a:pt x="53" y="189"/>
                  <a:pt x="36" y="171"/>
                </a:cubicBezTo>
                <a:cubicBezTo>
                  <a:pt x="0" y="135"/>
                  <a:pt x="0" y="72"/>
                  <a:pt x="36" y="36"/>
                </a:cubicBezTo>
                <a:cubicBezTo>
                  <a:pt x="72" y="0"/>
                  <a:pt x="134" y="0"/>
                  <a:pt x="170" y="36"/>
                </a:cubicBezTo>
                <a:cubicBezTo>
                  <a:pt x="206" y="72"/>
                  <a:pt x="206" y="135"/>
                  <a:pt x="170" y="171"/>
                </a:cubicBezTo>
                <a:lnTo>
                  <a:pt x="170" y="171"/>
                </a:lnTo>
                <a:lnTo>
                  <a:pt x="170" y="171"/>
                </a:lnTo>
                <a:cubicBezTo>
                  <a:pt x="152" y="189"/>
                  <a:pt x="125" y="198"/>
                  <a:pt x="98" y="198"/>
                </a:cubicBezTo>
                <a:close/>
                <a:moveTo>
                  <a:pt x="98" y="72"/>
                </a:moveTo>
                <a:lnTo>
                  <a:pt x="98" y="72"/>
                </a:lnTo>
                <a:cubicBezTo>
                  <a:pt x="98" y="72"/>
                  <a:pt x="89" y="81"/>
                  <a:pt x="80" y="81"/>
                </a:cubicBezTo>
                <a:cubicBezTo>
                  <a:pt x="72" y="99"/>
                  <a:pt x="72" y="117"/>
                  <a:pt x="80" y="126"/>
                </a:cubicBezTo>
                <a:cubicBezTo>
                  <a:pt x="89" y="135"/>
                  <a:pt x="98" y="135"/>
                  <a:pt x="98" y="135"/>
                </a:cubicBezTo>
                <a:cubicBezTo>
                  <a:pt x="107" y="135"/>
                  <a:pt x="116" y="135"/>
                  <a:pt x="125" y="126"/>
                </a:cubicBezTo>
                <a:lnTo>
                  <a:pt x="125" y="126"/>
                </a:lnTo>
                <a:cubicBezTo>
                  <a:pt x="134" y="117"/>
                  <a:pt x="134" y="99"/>
                  <a:pt x="125" y="81"/>
                </a:cubicBezTo>
                <a:cubicBezTo>
                  <a:pt x="116" y="81"/>
                  <a:pt x="107" y="72"/>
                  <a:pt x="98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51">
            <a:extLst>
              <a:ext uri="{FF2B5EF4-FFF2-40B4-BE49-F238E27FC236}">
                <a16:creationId xmlns:a16="http://schemas.microsoft.com/office/drawing/2014/main" id="{7D123D0E-AAC0-924F-8E79-43B79FD7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584" y="10304618"/>
            <a:ext cx="320829" cy="320829"/>
          </a:xfrm>
          <a:custGeom>
            <a:avLst/>
            <a:gdLst>
              <a:gd name="T0" fmla="*/ 36 w 370"/>
              <a:gd name="T1" fmla="*/ 369 h 370"/>
              <a:gd name="T2" fmla="*/ 36 w 370"/>
              <a:gd name="T3" fmla="*/ 369 h 370"/>
              <a:gd name="T4" fmla="*/ 18 w 370"/>
              <a:gd name="T5" fmla="*/ 351 h 370"/>
              <a:gd name="T6" fmla="*/ 18 w 370"/>
              <a:gd name="T7" fmla="*/ 315 h 370"/>
              <a:gd name="T8" fmla="*/ 315 w 370"/>
              <a:gd name="T9" fmla="*/ 9 h 370"/>
              <a:gd name="T10" fmla="*/ 360 w 370"/>
              <a:gd name="T11" fmla="*/ 9 h 370"/>
              <a:gd name="T12" fmla="*/ 360 w 370"/>
              <a:gd name="T13" fmla="*/ 54 h 370"/>
              <a:gd name="T14" fmla="*/ 63 w 370"/>
              <a:gd name="T15" fmla="*/ 351 h 370"/>
              <a:gd name="T16" fmla="*/ 36 w 370"/>
              <a:gd name="T17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370">
                <a:moveTo>
                  <a:pt x="36" y="369"/>
                </a:moveTo>
                <a:lnTo>
                  <a:pt x="36" y="369"/>
                </a:lnTo>
                <a:cubicBezTo>
                  <a:pt x="27" y="369"/>
                  <a:pt x="18" y="360"/>
                  <a:pt x="18" y="351"/>
                </a:cubicBezTo>
                <a:cubicBezTo>
                  <a:pt x="0" y="342"/>
                  <a:pt x="0" y="324"/>
                  <a:pt x="18" y="315"/>
                </a:cubicBezTo>
                <a:cubicBezTo>
                  <a:pt x="315" y="9"/>
                  <a:pt x="315" y="9"/>
                  <a:pt x="315" y="9"/>
                </a:cubicBezTo>
                <a:cubicBezTo>
                  <a:pt x="324" y="0"/>
                  <a:pt x="351" y="0"/>
                  <a:pt x="360" y="9"/>
                </a:cubicBezTo>
                <a:cubicBezTo>
                  <a:pt x="369" y="27"/>
                  <a:pt x="369" y="45"/>
                  <a:pt x="360" y="54"/>
                </a:cubicBezTo>
                <a:cubicBezTo>
                  <a:pt x="63" y="351"/>
                  <a:pt x="63" y="351"/>
                  <a:pt x="63" y="351"/>
                </a:cubicBezTo>
                <a:cubicBezTo>
                  <a:pt x="54" y="360"/>
                  <a:pt x="45" y="369"/>
                  <a:pt x="36" y="3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52">
            <a:extLst>
              <a:ext uri="{FF2B5EF4-FFF2-40B4-BE49-F238E27FC236}">
                <a16:creationId xmlns:a16="http://schemas.microsoft.com/office/drawing/2014/main" id="{97AFD585-955D-244A-A1A8-39FDC095D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92" y="10510866"/>
            <a:ext cx="141316" cy="141316"/>
          </a:xfrm>
          <a:custGeom>
            <a:avLst/>
            <a:gdLst>
              <a:gd name="T0" fmla="*/ 26 w 161"/>
              <a:gd name="T1" fmla="*/ 162 h 163"/>
              <a:gd name="T2" fmla="*/ 26 w 161"/>
              <a:gd name="T3" fmla="*/ 162 h 163"/>
              <a:gd name="T4" fmla="*/ 8 w 161"/>
              <a:gd name="T5" fmla="*/ 153 h 163"/>
              <a:gd name="T6" fmla="*/ 8 w 161"/>
              <a:gd name="T7" fmla="*/ 108 h 163"/>
              <a:gd name="T8" fmla="*/ 106 w 161"/>
              <a:gd name="T9" fmla="*/ 9 h 163"/>
              <a:gd name="T10" fmla="*/ 151 w 161"/>
              <a:gd name="T11" fmla="*/ 9 h 163"/>
              <a:gd name="T12" fmla="*/ 151 w 161"/>
              <a:gd name="T13" fmla="*/ 54 h 163"/>
              <a:gd name="T14" fmla="*/ 53 w 161"/>
              <a:gd name="T15" fmla="*/ 153 h 163"/>
              <a:gd name="T16" fmla="*/ 26 w 161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163">
                <a:moveTo>
                  <a:pt x="26" y="162"/>
                </a:moveTo>
                <a:lnTo>
                  <a:pt x="26" y="162"/>
                </a:lnTo>
                <a:cubicBezTo>
                  <a:pt x="17" y="162"/>
                  <a:pt x="17" y="162"/>
                  <a:pt x="8" y="153"/>
                </a:cubicBezTo>
                <a:cubicBezTo>
                  <a:pt x="0" y="135"/>
                  <a:pt x="0" y="117"/>
                  <a:pt x="8" y="108"/>
                </a:cubicBezTo>
                <a:cubicBezTo>
                  <a:pt x="106" y="9"/>
                  <a:pt x="106" y="9"/>
                  <a:pt x="106" y="9"/>
                </a:cubicBezTo>
                <a:cubicBezTo>
                  <a:pt x="124" y="0"/>
                  <a:pt x="142" y="0"/>
                  <a:pt x="151" y="9"/>
                </a:cubicBezTo>
                <a:cubicBezTo>
                  <a:pt x="160" y="18"/>
                  <a:pt x="160" y="45"/>
                  <a:pt x="151" y="54"/>
                </a:cubicBezTo>
                <a:cubicBezTo>
                  <a:pt x="53" y="153"/>
                  <a:pt x="53" y="153"/>
                  <a:pt x="53" y="153"/>
                </a:cubicBezTo>
                <a:cubicBezTo>
                  <a:pt x="44" y="162"/>
                  <a:pt x="36" y="162"/>
                  <a:pt x="26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53">
            <a:extLst>
              <a:ext uri="{FF2B5EF4-FFF2-40B4-BE49-F238E27FC236}">
                <a16:creationId xmlns:a16="http://schemas.microsoft.com/office/drawing/2014/main" id="{10225331-62E4-B848-B8FC-D1EAF9B3A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602" y="10663641"/>
            <a:ext cx="194788" cy="194788"/>
          </a:xfrm>
          <a:custGeom>
            <a:avLst/>
            <a:gdLst>
              <a:gd name="T0" fmla="*/ 26 w 225"/>
              <a:gd name="T1" fmla="*/ 225 h 226"/>
              <a:gd name="T2" fmla="*/ 26 w 225"/>
              <a:gd name="T3" fmla="*/ 225 h 226"/>
              <a:gd name="T4" fmla="*/ 9 w 225"/>
              <a:gd name="T5" fmla="*/ 216 h 226"/>
              <a:gd name="T6" fmla="*/ 9 w 225"/>
              <a:gd name="T7" fmla="*/ 171 h 226"/>
              <a:gd name="T8" fmla="*/ 170 w 225"/>
              <a:gd name="T9" fmla="*/ 9 h 226"/>
              <a:gd name="T10" fmla="*/ 215 w 225"/>
              <a:gd name="T11" fmla="*/ 18 h 226"/>
              <a:gd name="T12" fmla="*/ 215 w 225"/>
              <a:gd name="T13" fmla="*/ 54 h 226"/>
              <a:gd name="T14" fmla="*/ 53 w 225"/>
              <a:gd name="T15" fmla="*/ 216 h 226"/>
              <a:gd name="T16" fmla="*/ 26 w 225"/>
              <a:gd name="T17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226">
                <a:moveTo>
                  <a:pt x="26" y="225"/>
                </a:moveTo>
                <a:lnTo>
                  <a:pt x="26" y="225"/>
                </a:lnTo>
                <a:cubicBezTo>
                  <a:pt x="26" y="225"/>
                  <a:pt x="17" y="225"/>
                  <a:pt x="9" y="216"/>
                </a:cubicBezTo>
                <a:cubicBezTo>
                  <a:pt x="0" y="198"/>
                  <a:pt x="0" y="180"/>
                  <a:pt x="9" y="171"/>
                </a:cubicBezTo>
                <a:cubicBezTo>
                  <a:pt x="170" y="9"/>
                  <a:pt x="170" y="9"/>
                  <a:pt x="170" y="9"/>
                </a:cubicBezTo>
                <a:cubicBezTo>
                  <a:pt x="179" y="0"/>
                  <a:pt x="206" y="0"/>
                  <a:pt x="215" y="18"/>
                </a:cubicBezTo>
                <a:cubicBezTo>
                  <a:pt x="224" y="27"/>
                  <a:pt x="224" y="45"/>
                  <a:pt x="215" y="54"/>
                </a:cubicBezTo>
                <a:cubicBezTo>
                  <a:pt x="53" y="216"/>
                  <a:pt x="53" y="216"/>
                  <a:pt x="53" y="216"/>
                </a:cubicBezTo>
                <a:cubicBezTo>
                  <a:pt x="44" y="225"/>
                  <a:pt x="35" y="225"/>
                  <a:pt x="26" y="2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54">
            <a:extLst>
              <a:ext uri="{FF2B5EF4-FFF2-40B4-BE49-F238E27FC236}">
                <a16:creationId xmlns:a16="http://schemas.microsoft.com/office/drawing/2014/main" id="{839CB2B2-17FE-1D4F-8C2B-8B5881D1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667" y="10782041"/>
            <a:ext cx="148958" cy="141319"/>
          </a:xfrm>
          <a:custGeom>
            <a:avLst/>
            <a:gdLst>
              <a:gd name="T0" fmla="*/ 36 w 172"/>
              <a:gd name="T1" fmla="*/ 162 h 163"/>
              <a:gd name="T2" fmla="*/ 36 w 172"/>
              <a:gd name="T3" fmla="*/ 162 h 163"/>
              <a:gd name="T4" fmla="*/ 18 w 172"/>
              <a:gd name="T5" fmla="*/ 153 h 163"/>
              <a:gd name="T6" fmla="*/ 18 w 172"/>
              <a:gd name="T7" fmla="*/ 108 h 163"/>
              <a:gd name="T8" fmla="*/ 117 w 172"/>
              <a:gd name="T9" fmla="*/ 18 h 163"/>
              <a:gd name="T10" fmla="*/ 153 w 172"/>
              <a:gd name="T11" fmla="*/ 18 h 163"/>
              <a:gd name="T12" fmla="*/ 153 w 172"/>
              <a:gd name="T13" fmla="*/ 63 h 163"/>
              <a:gd name="T14" fmla="*/ 54 w 172"/>
              <a:gd name="T15" fmla="*/ 153 h 163"/>
              <a:gd name="T16" fmla="*/ 36 w 172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163">
                <a:moveTo>
                  <a:pt x="36" y="162"/>
                </a:moveTo>
                <a:lnTo>
                  <a:pt x="36" y="162"/>
                </a:lnTo>
                <a:cubicBezTo>
                  <a:pt x="27" y="162"/>
                  <a:pt x="18" y="162"/>
                  <a:pt x="18" y="153"/>
                </a:cubicBezTo>
                <a:cubicBezTo>
                  <a:pt x="0" y="144"/>
                  <a:pt x="0" y="126"/>
                  <a:pt x="18" y="10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26" y="0"/>
                  <a:pt x="144" y="0"/>
                  <a:pt x="153" y="18"/>
                </a:cubicBezTo>
                <a:cubicBezTo>
                  <a:pt x="171" y="27"/>
                  <a:pt x="171" y="45"/>
                  <a:pt x="153" y="63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4" y="162"/>
                  <a:pt x="45" y="162"/>
                  <a:pt x="36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45F5D8-8B0F-774C-851E-F0BDC1759AF7}"/>
              </a:ext>
            </a:extLst>
          </p:cNvPr>
          <p:cNvGrpSpPr/>
          <p:nvPr/>
        </p:nvGrpSpPr>
        <p:grpSpPr>
          <a:xfrm>
            <a:off x="10817348" y="2984657"/>
            <a:ext cx="4632666" cy="1455380"/>
            <a:chOff x="15890829" y="1216251"/>
            <a:chExt cx="4632666" cy="1455380"/>
          </a:xfrm>
        </p:grpSpPr>
        <p:sp>
          <p:nvSpPr>
            <p:cNvPr id="70" name="CuadroTexto 228">
              <a:extLst>
                <a:ext uri="{FF2B5EF4-FFF2-40B4-BE49-F238E27FC236}">
                  <a16:creationId xmlns:a16="http://schemas.microsoft.com/office/drawing/2014/main" id="{1E134EA4-9A5A-4A4E-A84E-13662BE22C61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3E7362-7C2A-CB4C-92D6-D1D3EB43711D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5DC0B7-8472-4741-9A76-967C605EEFF9}"/>
              </a:ext>
            </a:extLst>
          </p:cNvPr>
          <p:cNvGrpSpPr/>
          <p:nvPr/>
        </p:nvGrpSpPr>
        <p:grpSpPr>
          <a:xfrm>
            <a:off x="10817348" y="5686876"/>
            <a:ext cx="4632666" cy="1455380"/>
            <a:chOff x="15890829" y="1216251"/>
            <a:chExt cx="4632666" cy="1455380"/>
          </a:xfrm>
        </p:grpSpPr>
        <p:sp>
          <p:nvSpPr>
            <p:cNvPr id="73" name="CuadroTexto 228">
              <a:extLst>
                <a:ext uri="{FF2B5EF4-FFF2-40B4-BE49-F238E27FC236}">
                  <a16:creationId xmlns:a16="http://schemas.microsoft.com/office/drawing/2014/main" id="{819652E9-DA5C-A544-9EA5-141A94F62B42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171CDA6-B13C-974B-9BB7-EE4CBF3B0D49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2A48630-833A-1A44-9C7E-2C3F78E1C200}"/>
              </a:ext>
            </a:extLst>
          </p:cNvPr>
          <p:cNvGrpSpPr/>
          <p:nvPr/>
        </p:nvGrpSpPr>
        <p:grpSpPr>
          <a:xfrm>
            <a:off x="10817348" y="7888757"/>
            <a:ext cx="4632666" cy="1455380"/>
            <a:chOff x="15890829" y="1216251"/>
            <a:chExt cx="4632666" cy="1455380"/>
          </a:xfrm>
        </p:grpSpPr>
        <p:sp>
          <p:nvSpPr>
            <p:cNvPr id="76" name="CuadroTexto 228">
              <a:extLst>
                <a:ext uri="{FF2B5EF4-FFF2-40B4-BE49-F238E27FC236}">
                  <a16:creationId xmlns:a16="http://schemas.microsoft.com/office/drawing/2014/main" id="{B0D95941-56BE-B64A-B4AF-1B9A530C417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F669895-F638-F14A-BCFF-EBD19EA5F53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05DD310-A672-7B46-AB2F-3D0208D7B714}"/>
              </a:ext>
            </a:extLst>
          </p:cNvPr>
          <p:cNvGrpSpPr/>
          <p:nvPr/>
        </p:nvGrpSpPr>
        <p:grpSpPr>
          <a:xfrm>
            <a:off x="10817348" y="9672412"/>
            <a:ext cx="4632666" cy="1455380"/>
            <a:chOff x="15890829" y="1216251"/>
            <a:chExt cx="4632666" cy="1455380"/>
          </a:xfrm>
        </p:grpSpPr>
        <p:sp>
          <p:nvSpPr>
            <p:cNvPr id="79" name="CuadroTexto 228">
              <a:extLst>
                <a:ext uri="{FF2B5EF4-FFF2-40B4-BE49-F238E27FC236}">
                  <a16:creationId xmlns:a16="http://schemas.microsoft.com/office/drawing/2014/main" id="{4FAB4F76-5F0C-BD48-BAE0-11BB481D992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3F77850-7E03-9F4D-816C-0D55E6DE47B4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7" name="Group 71">
            <a:extLst>
              <a:ext uri="{FF2B5EF4-FFF2-40B4-BE49-F238E27FC236}">
                <a16:creationId xmlns:a16="http://schemas.microsoft.com/office/drawing/2014/main" id="{E7A42671-B3AE-F543-AB34-7A050CED1684}"/>
              </a:ext>
            </a:extLst>
          </p:cNvPr>
          <p:cNvGrpSpPr/>
          <p:nvPr/>
        </p:nvGrpSpPr>
        <p:grpSpPr>
          <a:xfrm>
            <a:off x="16834495" y="4783960"/>
            <a:ext cx="5982437" cy="4716592"/>
            <a:chOff x="2232442" y="3643574"/>
            <a:chExt cx="5982437" cy="4716592"/>
          </a:xfrm>
        </p:grpSpPr>
        <p:sp>
          <p:nvSpPr>
            <p:cNvPr id="88" name="CuadroTexto 598">
              <a:extLst>
                <a:ext uri="{FF2B5EF4-FFF2-40B4-BE49-F238E27FC236}">
                  <a16:creationId xmlns:a16="http://schemas.microsoft.com/office/drawing/2014/main" id="{0A46BAAD-3546-D74C-B377-C7A21A17DC89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89" name="CuadroTexto 599">
              <a:extLst>
                <a:ext uri="{FF2B5EF4-FFF2-40B4-BE49-F238E27FC236}">
                  <a16:creationId xmlns:a16="http://schemas.microsoft.com/office/drawing/2014/main" id="{7723CDC6-8824-F94E-A45D-009B032B65C3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Line 160">
            <a:extLst>
              <a:ext uri="{FF2B5EF4-FFF2-40B4-BE49-F238E27FC236}">
                <a16:creationId xmlns:a16="http://schemas.microsoft.com/office/drawing/2014/main" id="{A3315DA9-9B3F-CD4A-B698-487844B74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4453" y="4794135"/>
            <a:ext cx="6093567" cy="3968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160">
            <a:extLst>
              <a:ext uri="{FF2B5EF4-FFF2-40B4-BE49-F238E27FC236}">
                <a16:creationId xmlns:a16="http://schemas.microsoft.com/office/drawing/2014/main" id="{FB01DE45-596D-EA45-8C7A-EFBC78B7C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5669" y="6584002"/>
            <a:ext cx="6412351" cy="49695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Line 160">
            <a:extLst>
              <a:ext uri="{FF2B5EF4-FFF2-40B4-BE49-F238E27FC236}">
                <a16:creationId xmlns:a16="http://schemas.microsoft.com/office/drawing/2014/main" id="{07913D23-8268-B841-BDB6-A9E866D59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4511" y="8363150"/>
            <a:ext cx="6903508" cy="39734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160">
            <a:extLst>
              <a:ext uri="{FF2B5EF4-FFF2-40B4-BE49-F238E27FC236}">
                <a16:creationId xmlns:a16="http://schemas.microsoft.com/office/drawing/2014/main" id="{4465133A-71CD-5040-94F3-02F588749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627" y="10126637"/>
            <a:ext cx="7740392" cy="4455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Line 160">
            <a:extLst>
              <a:ext uri="{FF2B5EF4-FFF2-40B4-BE49-F238E27FC236}">
                <a16:creationId xmlns:a16="http://schemas.microsoft.com/office/drawing/2014/main" id="{37475CB3-E95A-F849-95C7-C456C4872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12" y="11878346"/>
            <a:ext cx="7888530" cy="45403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360">
            <a:extLst>
              <a:ext uri="{FF2B5EF4-FFF2-40B4-BE49-F238E27FC236}">
                <a16:creationId xmlns:a16="http://schemas.microsoft.com/office/drawing/2014/main" id="{83C5C13F-4CCA-0640-B6D3-78297207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3784222"/>
            <a:ext cx="8034386" cy="1754867"/>
          </a:xfrm>
          <a:custGeom>
            <a:avLst/>
            <a:gdLst>
              <a:gd name="T0" fmla="*/ 6183 w 7088"/>
              <a:gd name="T1" fmla="*/ 1546 h 1547"/>
              <a:gd name="T2" fmla="*/ 6183 w 7088"/>
              <a:gd name="T3" fmla="*/ 1546 h 1547"/>
              <a:gd name="T4" fmla="*/ 7087 w 7088"/>
              <a:gd name="T5" fmla="*/ 0 h 1547"/>
              <a:gd name="T6" fmla="*/ 0 w 7088"/>
              <a:gd name="T7" fmla="*/ 0 h 1547"/>
              <a:gd name="T8" fmla="*/ 841 w 7088"/>
              <a:gd name="T9" fmla="*/ 1546 h 1547"/>
              <a:gd name="T10" fmla="*/ 6183 w 7088"/>
              <a:gd name="T11" fmla="*/ 1546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88" h="1547">
                <a:moveTo>
                  <a:pt x="6183" y="1546"/>
                </a:moveTo>
                <a:lnTo>
                  <a:pt x="6183" y="1546"/>
                </a:lnTo>
                <a:cubicBezTo>
                  <a:pt x="6472" y="986"/>
                  <a:pt x="6779" y="461"/>
                  <a:pt x="7087" y="0"/>
                </a:cubicBezTo>
                <a:cubicBezTo>
                  <a:pt x="4728" y="0"/>
                  <a:pt x="2360" y="0"/>
                  <a:pt x="0" y="0"/>
                </a:cubicBezTo>
                <a:cubicBezTo>
                  <a:pt x="289" y="470"/>
                  <a:pt x="579" y="995"/>
                  <a:pt x="841" y="1546"/>
                </a:cubicBezTo>
                <a:lnTo>
                  <a:pt x="6183" y="154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61">
            <a:extLst>
              <a:ext uri="{FF2B5EF4-FFF2-40B4-BE49-F238E27FC236}">
                <a16:creationId xmlns:a16="http://schemas.microsoft.com/office/drawing/2014/main" id="{1B1A2EA1-E5CE-294D-8D56-8F48A9DC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878" y="5539089"/>
            <a:ext cx="6059536" cy="1764863"/>
          </a:xfrm>
          <a:custGeom>
            <a:avLst/>
            <a:gdLst>
              <a:gd name="T0" fmla="*/ 651 w 5343"/>
              <a:gd name="T1" fmla="*/ 1554 h 1555"/>
              <a:gd name="T2" fmla="*/ 651 w 5343"/>
              <a:gd name="T3" fmla="*/ 1554 h 1555"/>
              <a:gd name="T4" fmla="*/ 4664 w 5343"/>
              <a:gd name="T5" fmla="*/ 1554 h 1555"/>
              <a:gd name="T6" fmla="*/ 5342 w 5343"/>
              <a:gd name="T7" fmla="*/ 0 h 1555"/>
              <a:gd name="T8" fmla="*/ 0 w 5343"/>
              <a:gd name="T9" fmla="*/ 0 h 1555"/>
              <a:gd name="T10" fmla="*/ 651 w 5343"/>
              <a:gd name="T11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43" h="1555">
                <a:moveTo>
                  <a:pt x="651" y="1554"/>
                </a:moveTo>
                <a:lnTo>
                  <a:pt x="651" y="1554"/>
                </a:lnTo>
                <a:cubicBezTo>
                  <a:pt x="4664" y="1554"/>
                  <a:pt x="4664" y="1554"/>
                  <a:pt x="4664" y="1554"/>
                </a:cubicBezTo>
                <a:cubicBezTo>
                  <a:pt x="4863" y="1003"/>
                  <a:pt x="5097" y="488"/>
                  <a:pt x="5342" y="0"/>
                </a:cubicBezTo>
                <a:cubicBezTo>
                  <a:pt x="0" y="0"/>
                  <a:pt x="0" y="0"/>
                  <a:pt x="0" y="0"/>
                </a:cubicBezTo>
                <a:cubicBezTo>
                  <a:pt x="235" y="488"/>
                  <a:pt x="452" y="1012"/>
                  <a:pt x="651" y="155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62">
            <a:extLst>
              <a:ext uri="{FF2B5EF4-FFF2-40B4-BE49-F238E27FC236}">
                <a16:creationId xmlns:a16="http://schemas.microsoft.com/office/drawing/2014/main" id="{EA5BD47D-8272-454C-AF26-8F373009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821" y="7298954"/>
            <a:ext cx="4549651" cy="1764863"/>
          </a:xfrm>
          <a:custGeom>
            <a:avLst/>
            <a:gdLst>
              <a:gd name="T0" fmla="*/ 452 w 4014"/>
              <a:gd name="T1" fmla="*/ 1555 h 1556"/>
              <a:gd name="T2" fmla="*/ 452 w 4014"/>
              <a:gd name="T3" fmla="*/ 1555 h 1556"/>
              <a:gd name="T4" fmla="*/ 3562 w 4014"/>
              <a:gd name="T5" fmla="*/ 1555 h 1556"/>
              <a:gd name="T6" fmla="*/ 4013 w 4014"/>
              <a:gd name="T7" fmla="*/ 0 h 1556"/>
              <a:gd name="T8" fmla="*/ 0 w 4014"/>
              <a:gd name="T9" fmla="*/ 0 h 1556"/>
              <a:gd name="T10" fmla="*/ 452 w 4014"/>
              <a:gd name="T11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4" h="1556">
                <a:moveTo>
                  <a:pt x="452" y="1555"/>
                </a:moveTo>
                <a:lnTo>
                  <a:pt x="452" y="1555"/>
                </a:lnTo>
                <a:cubicBezTo>
                  <a:pt x="3562" y="1555"/>
                  <a:pt x="3562" y="1555"/>
                  <a:pt x="3562" y="1555"/>
                </a:cubicBezTo>
                <a:cubicBezTo>
                  <a:pt x="3679" y="1012"/>
                  <a:pt x="3833" y="497"/>
                  <a:pt x="4013" y="0"/>
                </a:cubicBezTo>
                <a:cubicBezTo>
                  <a:pt x="0" y="0"/>
                  <a:pt x="0" y="0"/>
                  <a:pt x="0" y="0"/>
                </a:cubicBezTo>
                <a:cubicBezTo>
                  <a:pt x="171" y="497"/>
                  <a:pt x="325" y="1012"/>
                  <a:pt x="452" y="155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63">
            <a:extLst>
              <a:ext uri="{FF2B5EF4-FFF2-40B4-BE49-F238E27FC236}">
                <a16:creationId xmlns:a16="http://schemas.microsoft.com/office/drawing/2014/main" id="{8C66FD78-71F0-D344-B89C-42B455753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782" y="9063818"/>
            <a:ext cx="3524729" cy="1764867"/>
          </a:xfrm>
          <a:custGeom>
            <a:avLst/>
            <a:gdLst>
              <a:gd name="T0" fmla="*/ 253 w 3111"/>
              <a:gd name="T1" fmla="*/ 1419 h 1556"/>
              <a:gd name="T2" fmla="*/ 253 w 3111"/>
              <a:gd name="T3" fmla="*/ 1419 h 1556"/>
              <a:gd name="T4" fmla="*/ 271 w 3111"/>
              <a:gd name="T5" fmla="*/ 1555 h 1556"/>
              <a:gd name="T6" fmla="*/ 2865 w 3111"/>
              <a:gd name="T7" fmla="*/ 1555 h 1556"/>
              <a:gd name="T8" fmla="*/ 2884 w 3111"/>
              <a:gd name="T9" fmla="*/ 1419 h 1556"/>
              <a:gd name="T10" fmla="*/ 3110 w 3111"/>
              <a:gd name="T11" fmla="*/ 0 h 1556"/>
              <a:gd name="T12" fmla="*/ 0 w 3111"/>
              <a:gd name="T13" fmla="*/ 0 h 1556"/>
              <a:gd name="T14" fmla="*/ 253 w 3111"/>
              <a:gd name="T15" fmla="*/ 1419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1" h="1556">
                <a:moveTo>
                  <a:pt x="253" y="1419"/>
                </a:moveTo>
                <a:lnTo>
                  <a:pt x="253" y="1419"/>
                </a:lnTo>
                <a:cubicBezTo>
                  <a:pt x="262" y="1464"/>
                  <a:pt x="271" y="1509"/>
                  <a:pt x="271" y="1555"/>
                </a:cubicBezTo>
                <a:cubicBezTo>
                  <a:pt x="2865" y="1555"/>
                  <a:pt x="2865" y="1555"/>
                  <a:pt x="2865" y="1555"/>
                </a:cubicBezTo>
                <a:cubicBezTo>
                  <a:pt x="2874" y="1509"/>
                  <a:pt x="2874" y="1464"/>
                  <a:pt x="2884" y="1419"/>
                </a:cubicBezTo>
                <a:cubicBezTo>
                  <a:pt x="2929" y="931"/>
                  <a:pt x="3010" y="452"/>
                  <a:pt x="311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8" y="461"/>
                  <a:pt x="199" y="931"/>
                  <a:pt x="253" y="141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64">
            <a:extLst>
              <a:ext uri="{FF2B5EF4-FFF2-40B4-BE49-F238E27FC236}">
                <a16:creationId xmlns:a16="http://schemas.microsoft.com/office/drawing/2014/main" id="{B872A02C-2005-6E4B-A812-DBD8AB59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758" y="10828683"/>
            <a:ext cx="2939775" cy="1754864"/>
          </a:xfrm>
          <a:custGeom>
            <a:avLst/>
            <a:gdLst>
              <a:gd name="T0" fmla="*/ 2594 w 2595"/>
              <a:gd name="T1" fmla="*/ 0 h 1546"/>
              <a:gd name="T2" fmla="*/ 2594 w 2595"/>
              <a:gd name="T3" fmla="*/ 0 h 1546"/>
              <a:gd name="T4" fmla="*/ 0 w 2595"/>
              <a:gd name="T5" fmla="*/ 0 h 1546"/>
              <a:gd name="T6" fmla="*/ 90 w 2595"/>
              <a:gd name="T7" fmla="*/ 1545 h 1546"/>
              <a:gd name="T8" fmla="*/ 2558 w 2595"/>
              <a:gd name="T9" fmla="*/ 1545 h 1546"/>
              <a:gd name="T10" fmla="*/ 2594 w 2595"/>
              <a:gd name="T11" fmla="*/ 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5" h="1546">
                <a:moveTo>
                  <a:pt x="2594" y="0"/>
                </a:moveTo>
                <a:lnTo>
                  <a:pt x="2594" y="0"/>
                </a:lnTo>
                <a:cubicBezTo>
                  <a:pt x="0" y="0"/>
                  <a:pt x="0" y="0"/>
                  <a:pt x="0" y="0"/>
                </a:cubicBezTo>
                <a:cubicBezTo>
                  <a:pt x="63" y="533"/>
                  <a:pt x="90" y="1048"/>
                  <a:pt x="90" y="1545"/>
                </a:cubicBezTo>
                <a:cubicBezTo>
                  <a:pt x="2558" y="1545"/>
                  <a:pt x="2558" y="1545"/>
                  <a:pt x="2558" y="1545"/>
                </a:cubicBezTo>
                <a:cubicBezTo>
                  <a:pt x="2540" y="1057"/>
                  <a:pt x="2549" y="533"/>
                  <a:pt x="2594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16">
            <a:extLst>
              <a:ext uri="{FF2B5EF4-FFF2-40B4-BE49-F238E27FC236}">
                <a16:creationId xmlns:a16="http://schemas.microsoft.com/office/drawing/2014/main" id="{C3407B47-4420-8449-BB51-3232369F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453" y="4139269"/>
            <a:ext cx="1441166" cy="1441166"/>
          </a:xfrm>
          <a:custGeom>
            <a:avLst/>
            <a:gdLst>
              <a:gd name="T0" fmla="*/ 1912 w 1913"/>
              <a:gd name="T1" fmla="*/ 950 h 1912"/>
              <a:gd name="T2" fmla="*/ 1912 w 1913"/>
              <a:gd name="T3" fmla="*/ 950 h 1912"/>
              <a:gd name="T4" fmla="*/ 951 w 1913"/>
              <a:gd name="T5" fmla="*/ 1911 h 1912"/>
              <a:gd name="T6" fmla="*/ 0 w 1913"/>
              <a:gd name="T7" fmla="*/ 950 h 1912"/>
              <a:gd name="T8" fmla="*/ 951 w 1913"/>
              <a:gd name="T9" fmla="*/ 0 h 1912"/>
              <a:gd name="T10" fmla="*/ 1912 w 1913"/>
              <a:gd name="T11" fmla="*/ 950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12">
                <a:moveTo>
                  <a:pt x="1912" y="950"/>
                </a:moveTo>
                <a:lnTo>
                  <a:pt x="1912" y="950"/>
                </a:lnTo>
                <a:cubicBezTo>
                  <a:pt x="1912" y="1481"/>
                  <a:pt x="1481" y="1911"/>
                  <a:pt x="951" y="1911"/>
                </a:cubicBezTo>
                <a:cubicBezTo>
                  <a:pt x="420" y="1911"/>
                  <a:pt x="0" y="1481"/>
                  <a:pt x="0" y="950"/>
                </a:cubicBezTo>
                <a:cubicBezTo>
                  <a:pt x="0" y="420"/>
                  <a:pt x="420" y="0"/>
                  <a:pt x="951" y="0"/>
                </a:cubicBezTo>
                <a:cubicBezTo>
                  <a:pt x="1481" y="0"/>
                  <a:pt x="1912" y="420"/>
                  <a:pt x="1912" y="9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17">
            <a:extLst>
              <a:ext uri="{FF2B5EF4-FFF2-40B4-BE49-F238E27FC236}">
                <a16:creationId xmlns:a16="http://schemas.microsoft.com/office/drawing/2014/main" id="{196D11DD-1BAD-E44E-AD86-AD2FE10CB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453" y="5885936"/>
            <a:ext cx="1441166" cy="1447808"/>
          </a:xfrm>
          <a:custGeom>
            <a:avLst/>
            <a:gdLst>
              <a:gd name="T0" fmla="*/ 1912 w 1913"/>
              <a:gd name="T1" fmla="*/ 962 h 1924"/>
              <a:gd name="T2" fmla="*/ 1912 w 1913"/>
              <a:gd name="T3" fmla="*/ 962 h 1924"/>
              <a:gd name="T4" fmla="*/ 951 w 1913"/>
              <a:gd name="T5" fmla="*/ 1923 h 1924"/>
              <a:gd name="T6" fmla="*/ 0 w 1913"/>
              <a:gd name="T7" fmla="*/ 962 h 1924"/>
              <a:gd name="T8" fmla="*/ 951 w 1913"/>
              <a:gd name="T9" fmla="*/ 0 h 1924"/>
              <a:gd name="T10" fmla="*/ 1912 w 1913"/>
              <a:gd name="T11" fmla="*/ 962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24">
                <a:moveTo>
                  <a:pt x="1912" y="962"/>
                </a:moveTo>
                <a:lnTo>
                  <a:pt x="1912" y="962"/>
                </a:lnTo>
                <a:cubicBezTo>
                  <a:pt x="1912" y="1492"/>
                  <a:pt x="1481" y="1923"/>
                  <a:pt x="951" y="1923"/>
                </a:cubicBezTo>
                <a:cubicBezTo>
                  <a:pt x="420" y="1923"/>
                  <a:pt x="0" y="1492"/>
                  <a:pt x="0" y="962"/>
                </a:cubicBezTo>
                <a:cubicBezTo>
                  <a:pt x="0" y="431"/>
                  <a:pt x="420" y="0"/>
                  <a:pt x="951" y="0"/>
                </a:cubicBezTo>
                <a:cubicBezTo>
                  <a:pt x="1481" y="0"/>
                  <a:pt x="1912" y="431"/>
                  <a:pt x="1912" y="9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18">
            <a:extLst>
              <a:ext uri="{FF2B5EF4-FFF2-40B4-BE49-F238E27FC236}">
                <a16:creationId xmlns:a16="http://schemas.microsoft.com/office/drawing/2014/main" id="{0B915065-54EE-5D45-BA8A-903E645AB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453" y="7642567"/>
            <a:ext cx="1441166" cy="1441166"/>
          </a:xfrm>
          <a:custGeom>
            <a:avLst/>
            <a:gdLst>
              <a:gd name="T0" fmla="*/ 1912 w 1913"/>
              <a:gd name="T1" fmla="*/ 961 h 1912"/>
              <a:gd name="T2" fmla="*/ 1912 w 1913"/>
              <a:gd name="T3" fmla="*/ 961 h 1912"/>
              <a:gd name="T4" fmla="*/ 951 w 1913"/>
              <a:gd name="T5" fmla="*/ 1911 h 1912"/>
              <a:gd name="T6" fmla="*/ 0 w 1913"/>
              <a:gd name="T7" fmla="*/ 961 h 1912"/>
              <a:gd name="T8" fmla="*/ 951 w 1913"/>
              <a:gd name="T9" fmla="*/ 0 h 1912"/>
              <a:gd name="T10" fmla="*/ 1912 w 1913"/>
              <a:gd name="T11" fmla="*/ 961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12">
                <a:moveTo>
                  <a:pt x="1912" y="961"/>
                </a:moveTo>
                <a:lnTo>
                  <a:pt x="1912" y="961"/>
                </a:lnTo>
                <a:cubicBezTo>
                  <a:pt x="1912" y="1492"/>
                  <a:pt x="1481" y="1911"/>
                  <a:pt x="951" y="1911"/>
                </a:cubicBezTo>
                <a:cubicBezTo>
                  <a:pt x="420" y="1911"/>
                  <a:pt x="0" y="1492"/>
                  <a:pt x="0" y="961"/>
                </a:cubicBezTo>
                <a:cubicBezTo>
                  <a:pt x="0" y="431"/>
                  <a:pt x="420" y="0"/>
                  <a:pt x="951" y="0"/>
                </a:cubicBezTo>
                <a:cubicBezTo>
                  <a:pt x="1481" y="0"/>
                  <a:pt x="1912" y="431"/>
                  <a:pt x="1912" y="9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19">
            <a:extLst>
              <a:ext uri="{FF2B5EF4-FFF2-40B4-BE49-F238E27FC236}">
                <a16:creationId xmlns:a16="http://schemas.microsoft.com/office/drawing/2014/main" id="{1D318692-E9E4-5348-9A5B-FE09091CA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453" y="9399195"/>
            <a:ext cx="1441166" cy="1441166"/>
          </a:xfrm>
          <a:custGeom>
            <a:avLst/>
            <a:gdLst>
              <a:gd name="T0" fmla="*/ 1912 w 1913"/>
              <a:gd name="T1" fmla="*/ 950 h 1913"/>
              <a:gd name="T2" fmla="*/ 1912 w 1913"/>
              <a:gd name="T3" fmla="*/ 950 h 1913"/>
              <a:gd name="T4" fmla="*/ 951 w 1913"/>
              <a:gd name="T5" fmla="*/ 1912 h 1913"/>
              <a:gd name="T6" fmla="*/ 0 w 1913"/>
              <a:gd name="T7" fmla="*/ 950 h 1913"/>
              <a:gd name="T8" fmla="*/ 951 w 1913"/>
              <a:gd name="T9" fmla="*/ 0 h 1913"/>
              <a:gd name="T10" fmla="*/ 1912 w 1913"/>
              <a:gd name="T11" fmla="*/ 950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13">
                <a:moveTo>
                  <a:pt x="1912" y="950"/>
                </a:moveTo>
                <a:lnTo>
                  <a:pt x="1912" y="950"/>
                </a:lnTo>
                <a:cubicBezTo>
                  <a:pt x="1912" y="1481"/>
                  <a:pt x="1481" y="1912"/>
                  <a:pt x="951" y="1912"/>
                </a:cubicBezTo>
                <a:cubicBezTo>
                  <a:pt x="420" y="1912"/>
                  <a:pt x="0" y="1481"/>
                  <a:pt x="0" y="950"/>
                </a:cubicBezTo>
                <a:cubicBezTo>
                  <a:pt x="0" y="420"/>
                  <a:pt x="420" y="0"/>
                  <a:pt x="951" y="0"/>
                </a:cubicBezTo>
                <a:cubicBezTo>
                  <a:pt x="1481" y="0"/>
                  <a:pt x="1912" y="420"/>
                  <a:pt x="1912" y="9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20">
            <a:extLst>
              <a:ext uri="{FF2B5EF4-FFF2-40B4-BE49-F238E27FC236}">
                <a16:creationId xmlns:a16="http://schemas.microsoft.com/office/drawing/2014/main" id="{E874723A-1605-8342-B805-9DB67CBC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3111" y="4614124"/>
            <a:ext cx="43170" cy="149428"/>
          </a:xfrm>
          <a:custGeom>
            <a:avLst/>
            <a:gdLst>
              <a:gd name="T0" fmla="*/ 22 w 56"/>
              <a:gd name="T1" fmla="*/ 199 h 200"/>
              <a:gd name="T2" fmla="*/ 22 w 56"/>
              <a:gd name="T3" fmla="*/ 199 h 200"/>
              <a:gd name="T4" fmla="*/ 22 w 56"/>
              <a:gd name="T5" fmla="*/ 199 h 200"/>
              <a:gd name="T6" fmla="*/ 0 w 56"/>
              <a:gd name="T7" fmla="*/ 166 h 200"/>
              <a:gd name="T8" fmla="*/ 0 w 56"/>
              <a:gd name="T9" fmla="*/ 22 h 200"/>
              <a:gd name="T10" fmla="*/ 22 w 56"/>
              <a:gd name="T11" fmla="*/ 0 h 200"/>
              <a:gd name="T12" fmla="*/ 22 w 56"/>
              <a:gd name="T13" fmla="*/ 0 h 200"/>
              <a:gd name="T14" fmla="*/ 55 w 56"/>
              <a:gd name="T15" fmla="*/ 22 h 200"/>
              <a:gd name="T16" fmla="*/ 55 w 56"/>
              <a:gd name="T17" fmla="*/ 166 h 200"/>
              <a:gd name="T18" fmla="*/ 22 w 56"/>
              <a:gd name="T1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00">
                <a:moveTo>
                  <a:pt x="22" y="199"/>
                </a:moveTo>
                <a:lnTo>
                  <a:pt x="22" y="199"/>
                </a:lnTo>
                <a:lnTo>
                  <a:pt x="22" y="199"/>
                </a:lnTo>
                <a:cubicBezTo>
                  <a:pt x="11" y="199"/>
                  <a:pt x="0" y="177"/>
                  <a:pt x="0" y="16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44" y="0"/>
                  <a:pt x="55" y="11"/>
                  <a:pt x="55" y="22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5" y="177"/>
                  <a:pt x="44" y="199"/>
                  <a:pt x="22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21">
            <a:extLst>
              <a:ext uri="{FF2B5EF4-FFF2-40B4-BE49-F238E27FC236}">
                <a16:creationId xmlns:a16="http://schemas.microsoft.com/office/drawing/2014/main" id="{8AED21EF-C81A-4445-A99E-017E57D6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30" y="4458053"/>
            <a:ext cx="866691" cy="225804"/>
          </a:xfrm>
          <a:custGeom>
            <a:avLst/>
            <a:gdLst>
              <a:gd name="T0" fmla="*/ 928 w 1150"/>
              <a:gd name="T1" fmla="*/ 287 h 299"/>
              <a:gd name="T2" fmla="*/ 928 w 1150"/>
              <a:gd name="T3" fmla="*/ 287 h 299"/>
              <a:gd name="T4" fmla="*/ 917 w 1150"/>
              <a:gd name="T5" fmla="*/ 287 h 299"/>
              <a:gd name="T6" fmla="*/ 575 w 1150"/>
              <a:gd name="T7" fmla="*/ 243 h 299"/>
              <a:gd name="T8" fmla="*/ 575 w 1150"/>
              <a:gd name="T9" fmla="*/ 243 h 299"/>
              <a:gd name="T10" fmla="*/ 243 w 1150"/>
              <a:gd name="T11" fmla="*/ 287 h 299"/>
              <a:gd name="T12" fmla="*/ 188 w 1150"/>
              <a:gd name="T13" fmla="*/ 276 h 299"/>
              <a:gd name="T14" fmla="*/ 166 w 1150"/>
              <a:gd name="T15" fmla="*/ 243 h 299"/>
              <a:gd name="T16" fmla="*/ 155 w 1150"/>
              <a:gd name="T17" fmla="*/ 243 h 299"/>
              <a:gd name="T18" fmla="*/ 33 w 1150"/>
              <a:gd name="T19" fmla="*/ 243 h 299"/>
              <a:gd name="T20" fmla="*/ 11 w 1150"/>
              <a:gd name="T21" fmla="*/ 221 h 299"/>
              <a:gd name="T22" fmla="*/ 22 w 1150"/>
              <a:gd name="T23" fmla="*/ 199 h 299"/>
              <a:gd name="T24" fmla="*/ 199 w 1150"/>
              <a:gd name="T25" fmla="*/ 99 h 299"/>
              <a:gd name="T26" fmla="*/ 575 w 1150"/>
              <a:gd name="T27" fmla="*/ 0 h 299"/>
              <a:gd name="T28" fmla="*/ 962 w 1150"/>
              <a:gd name="T29" fmla="*/ 99 h 299"/>
              <a:gd name="T30" fmla="*/ 1138 w 1150"/>
              <a:gd name="T31" fmla="*/ 199 h 299"/>
              <a:gd name="T32" fmla="*/ 1149 w 1150"/>
              <a:gd name="T33" fmla="*/ 221 h 299"/>
              <a:gd name="T34" fmla="*/ 1127 w 1150"/>
              <a:gd name="T35" fmla="*/ 243 h 299"/>
              <a:gd name="T36" fmla="*/ 1006 w 1150"/>
              <a:gd name="T37" fmla="*/ 243 h 299"/>
              <a:gd name="T38" fmla="*/ 994 w 1150"/>
              <a:gd name="T39" fmla="*/ 243 h 299"/>
              <a:gd name="T40" fmla="*/ 973 w 1150"/>
              <a:gd name="T41" fmla="*/ 276 h 299"/>
              <a:gd name="T42" fmla="*/ 928 w 1150"/>
              <a:gd name="T43" fmla="*/ 287 h 299"/>
              <a:gd name="T44" fmla="*/ 575 w 1150"/>
              <a:gd name="T45" fmla="*/ 188 h 299"/>
              <a:gd name="T46" fmla="*/ 575 w 1150"/>
              <a:gd name="T47" fmla="*/ 188 h 299"/>
              <a:gd name="T48" fmla="*/ 928 w 1150"/>
              <a:gd name="T49" fmla="*/ 243 h 299"/>
              <a:gd name="T50" fmla="*/ 928 w 1150"/>
              <a:gd name="T51" fmla="*/ 232 h 299"/>
              <a:gd name="T52" fmla="*/ 962 w 1150"/>
              <a:gd name="T53" fmla="*/ 210 h 299"/>
              <a:gd name="T54" fmla="*/ 1006 w 1150"/>
              <a:gd name="T55" fmla="*/ 188 h 299"/>
              <a:gd name="T56" fmla="*/ 1028 w 1150"/>
              <a:gd name="T57" fmla="*/ 188 h 299"/>
              <a:gd name="T58" fmla="*/ 939 w 1150"/>
              <a:gd name="T59" fmla="*/ 144 h 299"/>
              <a:gd name="T60" fmla="*/ 575 w 1150"/>
              <a:gd name="T61" fmla="*/ 55 h 299"/>
              <a:gd name="T62" fmla="*/ 133 w 1150"/>
              <a:gd name="T63" fmla="*/ 188 h 299"/>
              <a:gd name="T64" fmla="*/ 155 w 1150"/>
              <a:gd name="T65" fmla="*/ 188 h 299"/>
              <a:gd name="T66" fmla="*/ 199 w 1150"/>
              <a:gd name="T67" fmla="*/ 210 h 299"/>
              <a:gd name="T68" fmla="*/ 221 w 1150"/>
              <a:gd name="T69" fmla="*/ 232 h 299"/>
              <a:gd name="T70" fmla="*/ 232 w 1150"/>
              <a:gd name="T71" fmla="*/ 243 h 299"/>
              <a:gd name="T72" fmla="*/ 575 w 1150"/>
              <a:gd name="T73" fmla="*/ 18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0" h="299">
                <a:moveTo>
                  <a:pt x="928" y="287"/>
                </a:moveTo>
                <a:lnTo>
                  <a:pt x="928" y="287"/>
                </a:lnTo>
                <a:cubicBezTo>
                  <a:pt x="917" y="287"/>
                  <a:pt x="917" y="287"/>
                  <a:pt x="917" y="287"/>
                </a:cubicBezTo>
                <a:cubicBezTo>
                  <a:pt x="862" y="276"/>
                  <a:pt x="685" y="243"/>
                  <a:pt x="575" y="243"/>
                </a:cubicBezTo>
                <a:lnTo>
                  <a:pt x="575" y="243"/>
                </a:lnTo>
                <a:cubicBezTo>
                  <a:pt x="464" y="243"/>
                  <a:pt x="299" y="276"/>
                  <a:pt x="243" y="287"/>
                </a:cubicBezTo>
                <a:cubicBezTo>
                  <a:pt x="221" y="298"/>
                  <a:pt x="199" y="287"/>
                  <a:pt x="188" y="276"/>
                </a:cubicBezTo>
                <a:cubicBezTo>
                  <a:pt x="166" y="243"/>
                  <a:pt x="166" y="243"/>
                  <a:pt x="166" y="243"/>
                </a:cubicBezTo>
                <a:lnTo>
                  <a:pt x="155" y="243"/>
                </a:lnTo>
                <a:cubicBezTo>
                  <a:pt x="33" y="243"/>
                  <a:pt x="33" y="243"/>
                  <a:pt x="33" y="243"/>
                </a:cubicBezTo>
                <a:cubicBezTo>
                  <a:pt x="22" y="243"/>
                  <a:pt x="11" y="232"/>
                  <a:pt x="11" y="221"/>
                </a:cubicBezTo>
                <a:cubicBezTo>
                  <a:pt x="0" y="210"/>
                  <a:pt x="11" y="199"/>
                  <a:pt x="22" y="199"/>
                </a:cubicBezTo>
                <a:cubicBezTo>
                  <a:pt x="22" y="199"/>
                  <a:pt x="89" y="144"/>
                  <a:pt x="199" y="99"/>
                </a:cubicBezTo>
                <a:cubicBezTo>
                  <a:pt x="287" y="55"/>
                  <a:pt x="431" y="0"/>
                  <a:pt x="575" y="0"/>
                </a:cubicBezTo>
                <a:cubicBezTo>
                  <a:pt x="729" y="0"/>
                  <a:pt x="873" y="55"/>
                  <a:pt x="962" y="99"/>
                </a:cubicBezTo>
                <a:cubicBezTo>
                  <a:pt x="1072" y="144"/>
                  <a:pt x="1138" y="199"/>
                  <a:pt x="1138" y="199"/>
                </a:cubicBezTo>
                <a:cubicBezTo>
                  <a:pt x="1149" y="199"/>
                  <a:pt x="1149" y="210"/>
                  <a:pt x="1149" y="221"/>
                </a:cubicBezTo>
                <a:cubicBezTo>
                  <a:pt x="1149" y="232"/>
                  <a:pt x="1138" y="243"/>
                  <a:pt x="1127" y="243"/>
                </a:cubicBezTo>
                <a:cubicBezTo>
                  <a:pt x="1006" y="243"/>
                  <a:pt x="1006" y="243"/>
                  <a:pt x="1006" y="243"/>
                </a:cubicBezTo>
                <a:cubicBezTo>
                  <a:pt x="994" y="243"/>
                  <a:pt x="994" y="243"/>
                  <a:pt x="994" y="243"/>
                </a:cubicBezTo>
                <a:cubicBezTo>
                  <a:pt x="973" y="276"/>
                  <a:pt x="973" y="276"/>
                  <a:pt x="973" y="276"/>
                </a:cubicBezTo>
                <a:cubicBezTo>
                  <a:pt x="962" y="287"/>
                  <a:pt x="939" y="287"/>
                  <a:pt x="928" y="287"/>
                </a:cubicBezTo>
                <a:close/>
                <a:moveTo>
                  <a:pt x="575" y="188"/>
                </a:moveTo>
                <a:lnTo>
                  <a:pt x="575" y="188"/>
                </a:lnTo>
                <a:cubicBezTo>
                  <a:pt x="685" y="188"/>
                  <a:pt x="862" y="221"/>
                  <a:pt x="928" y="243"/>
                </a:cubicBezTo>
                <a:cubicBezTo>
                  <a:pt x="928" y="243"/>
                  <a:pt x="928" y="243"/>
                  <a:pt x="928" y="232"/>
                </a:cubicBezTo>
                <a:cubicBezTo>
                  <a:pt x="962" y="210"/>
                  <a:pt x="962" y="210"/>
                  <a:pt x="962" y="210"/>
                </a:cubicBezTo>
                <a:cubicBezTo>
                  <a:pt x="973" y="199"/>
                  <a:pt x="984" y="188"/>
                  <a:pt x="1006" y="188"/>
                </a:cubicBezTo>
                <a:cubicBezTo>
                  <a:pt x="1028" y="188"/>
                  <a:pt x="1028" y="188"/>
                  <a:pt x="1028" y="188"/>
                </a:cubicBezTo>
                <a:cubicBezTo>
                  <a:pt x="1006" y="177"/>
                  <a:pt x="973" y="166"/>
                  <a:pt x="939" y="144"/>
                </a:cubicBezTo>
                <a:cubicBezTo>
                  <a:pt x="851" y="111"/>
                  <a:pt x="718" y="55"/>
                  <a:pt x="575" y="55"/>
                </a:cubicBezTo>
                <a:cubicBezTo>
                  <a:pt x="409" y="55"/>
                  <a:pt x="232" y="133"/>
                  <a:pt x="133" y="188"/>
                </a:cubicBezTo>
                <a:cubicBezTo>
                  <a:pt x="155" y="188"/>
                  <a:pt x="155" y="188"/>
                  <a:pt x="155" y="188"/>
                </a:cubicBezTo>
                <a:cubicBezTo>
                  <a:pt x="177" y="188"/>
                  <a:pt x="188" y="199"/>
                  <a:pt x="199" y="210"/>
                </a:cubicBezTo>
                <a:cubicBezTo>
                  <a:pt x="221" y="232"/>
                  <a:pt x="221" y="232"/>
                  <a:pt x="221" y="232"/>
                </a:cubicBezTo>
                <a:cubicBezTo>
                  <a:pt x="232" y="243"/>
                  <a:pt x="232" y="243"/>
                  <a:pt x="232" y="243"/>
                </a:cubicBezTo>
                <a:cubicBezTo>
                  <a:pt x="299" y="221"/>
                  <a:pt x="464" y="188"/>
                  <a:pt x="575" y="1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22">
            <a:extLst>
              <a:ext uri="{FF2B5EF4-FFF2-40B4-BE49-F238E27FC236}">
                <a16:creationId xmlns:a16="http://schemas.microsoft.com/office/drawing/2014/main" id="{374BB340-4849-C346-9314-5D9203FB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3111" y="4431487"/>
            <a:ext cx="43170" cy="66414"/>
          </a:xfrm>
          <a:custGeom>
            <a:avLst/>
            <a:gdLst>
              <a:gd name="T0" fmla="*/ 22 w 56"/>
              <a:gd name="T1" fmla="*/ 88 h 89"/>
              <a:gd name="T2" fmla="*/ 22 w 56"/>
              <a:gd name="T3" fmla="*/ 88 h 89"/>
              <a:gd name="T4" fmla="*/ 22 w 56"/>
              <a:gd name="T5" fmla="*/ 88 h 89"/>
              <a:gd name="T6" fmla="*/ 0 w 56"/>
              <a:gd name="T7" fmla="*/ 66 h 89"/>
              <a:gd name="T8" fmla="*/ 0 w 56"/>
              <a:gd name="T9" fmla="*/ 33 h 89"/>
              <a:gd name="T10" fmla="*/ 22 w 56"/>
              <a:gd name="T11" fmla="*/ 0 h 89"/>
              <a:gd name="T12" fmla="*/ 22 w 56"/>
              <a:gd name="T13" fmla="*/ 0 h 89"/>
              <a:gd name="T14" fmla="*/ 55 w 56"/>
              <a:gd name="T15" fmla="*/ 33 h 89"/>
              <a:gd name="T16" fmla="*/ 55 w 56"/>
              <a:gd name="T17" fmla="*/ 66 h 89"/>
              <a:gd name="T18" fmla="*/ 22 w 56"/>
              <a:gd name="T1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89">
                <a:moveTo>
                  <a:pt x="22" y="88"/>
                </a:moveTo>
                <a:lnTo>
                  <a:pt x="22" y="88"/>
                </a:lnTo>
                <a:lnTo>
                  <a:pt x="22" y="88"/>
                </a:lnTo>
                <a:cubicBezTo>
                  <a:pt x="11" y="88"/>
                  <a:pt x="0" y="77"/>
                  <a:pt x="0" y="6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44" y="0"/>
                  <a:pt x="55" y="11"/>
                  <a:pt x="55" y="33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77"/>
                  <a:pt x="44" y="88"/>
                  <a:pt x="22" y="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23">
            <a:extLst>
              <a:ext uri="{FF2B5EF4-FFF2-40B4-BE49-F238E27FC236}">
                <a16:creationId xmlns:a16="http://schemas.microsoft.com/office/drawing/2014/main" id="{772A4C83-D6A0-5748-8BD3-50481860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720" y="4856532"/>
            <a:ext cx="358631" cy="435008"/>
          </a:xfrm>
          <a:custGeom>
            <a:avLst/>
            <a:gdLst>
              <a:gd name="T0" fmla="*/ 232 w 476"/>
              <a:gd name="T1" fmla="*/ 575 h 576"/>
              <a:gd name="T2" fmla="*/ 232 w 476"/>
              <a:gd name="T3" fmla="*/ 575 h 576"/>
              <a:gd name="T4" fmla="*/ 0 w 476"/>
              <a:gd name="T5" fmla="*/ 332 h 576"/>
              <a:gd name="T6" fmla="*/ 110 w 476"/>
              <a:gd name="T7" fmla="*/ 34 h 576"/>
              <a:gd name="T8" fmla="*/ 121 w 476"/>
              <a:gd name="T9" fmla="*/ 23 h 576"/>
              <a:gd name="T10" fmla="*/ 165 w 476"/>
              <a:gd name="T11" fmla="*/ 11 h 576"/>
              <a:gd name="T12" fmla="*/ 165 w 476"/>
              <a:gd name="T13" fmla="*/ 56 h 576"/>
              <a:gd name="T14" fmla="*/ 143 w 476"/>
              <a:gd name="T15" fmla="*/ 67 h 576"/>
              <a:gd name="T16" fmla="*/ 55 w 476"/>
              <a:gd name="T17" fmla="*/ 332 h 576"/>
              <a:gd name="T18" fmla="*/ 232 w 476"/>
              <a:gd name="T19" fmla="*/ 520 h 576"/>
              <a:gd name="T20" fmla="*/ 420 w 476"/>
              <a:gd name="T21" fmla="*/ 332 h 576"/>
              <a:gd name="T22" fmla="*/ 320 w 476"/>
              <a:gd name="T23" fmla="*/ 67 h 576"/>
              <a:gd name="T24" fmla="*/ 309 w 476"/>
              <a:gd name="T25" fmla="*/ 56 h 576"/>
              <a:gd name="T26" fmla="*/ 309 w 476"/>
              <a:gd name="T27" fmla="*/ 11 h 576"/>
              <a:gd name="T28" fmla="*/ 342 w 476"/>
              <a:gd name="T29" fmla="*/ 23 h 576"/>
              <a:gd name="T30" fmla="*/ 364 w 476"/>
              <a:gd name="T31" fmla="*/ 34 h 576"/>
              <a:gd name="T32" fmla="*/ 475 w 476"/>
              <a:gd name="T33" fmla="*/ 332 h 576"/>
              <a:gd name="T34" fmla="*/ 232 w 476"/>
              <a:gd name="T35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6" h="576">
                <a:moveTo>
                  <a:pt x="232" y="575"/>
                </a:moveTo>
                <a:lnTo>
                  <a:pt x="232" y="575"/>
                </a:lnTo>
                <a:cubicBezTo>
                  <a:pt x="110" y="575"/>
                  <a:pt x="0" y="465"/>
                  <a:pt x="0" y="332"/>
                </a:cubicBezTo>
                <a:cubicBezTo>
                  <a:pt x="0" y="255"/>
                  <a:pt x="44" y="122"/>
                  <a:pt x="110" y="34"/>
                </a:cubicBezTo>
                <a:lnTo>
                  <a:pt x="121" y="23"/>
                </a:lnTo>
                <a:cubicBezTo>
                  <a:pt x="132" y="11"/>
                  <a:pt x="154" y="0"/>
                  <a:pt x="165" y="11"/>
                </a:cubicBezTo>
                <a:cubicBezTo>
                  <a:pt x="177" y="23"/>
                  <a:pt x="177" y="45"/>
                  <a:pt x="165" y="56"/>
                </a:cubicBezTo>
                <a:cubicBezTo>
                  <a:pt x="154" y="56"/>
                  <a:pt x="154" y="67"/>
                  <a:pt x="143" y="67"/>
                </a:cubicBezTo>
                <a:cubicBezTo>
                  <a:pt x="88" y="144"/>
                  <a:pt x="55" y="266"/>
                  <a:pt x="55" y="332"/>
                </a:cubicBezTo>
                <a:cubicBezTo>
                  <a:pt x="55" y="431"/>
                  <a:pt x="132" y="520"/>
                  <a:pt x="232" y="520"/>
                </a:cubicBezTo>
                <a:cubicBezTo>
                  <a:pt x="331" y="520"/>
                  <a:pt x="420" y="431"/>
                  <a:pt x="420" y="332"/>
                </a:cubicBezTo>
                <a:cubicBezTo>
                  <a:pt x="420" y="266"/>
                  <a:pt x="375" y="144"/>
                  <a:pt x="320" y="67"/>
                </a:cubicBezTo>
                <a:lnTo>
                  <a:pt x="309" y="56"/>
                </a:lnTo>
                <a:cubicBezTo>
                  <a:pt x="298" y="45"/>
                  <a:pt x="298" y="23"/>
                  <a:pt x="309" y="11"/>
                </a:cubicBezTo>
                <a:cubicBezTo>
                  <a:pt x="320" y="11"/>
                  <a:pt x="342" y="11"/>
                  <a:pt x="342" y="23"/>
                </a:cubicBezTo>
                <a:cubicBezTo>
                  <a:pt x="353" y="23"/>
                  <a:pt x="353" y="34"/>
                  <a:pt x="364" y="34"/>
                </a:cubicBezTo>
                <a:cubicBezTo>
                  <a:pt x="431" y="122"/>
                  <a:pt x="475" y="255"/>
                  <a:pt x="475" y="332"/>
                </a:cubicBezTo>
                <a:cubicBezTo>
                  <a:pt x="475" y="465"/>
                  <a:pt x="364" y="575"/>
                  <a:pt x="232" y="5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24">
            <a:extLst>
              <a:ext uri="{FF2B5EF4-FFF2-40B4-BE49-F238E27FC236}">
                <a16:creationId xmlns:a16="http://schemas.microsoft.com/office/drawing/2014/main" id="{E6A4202D-D8D0-BE48-AEAC-4D21007B7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0133" y="4723705"/>
            <a:ext cx="225804" cy="116224"/>
          </a:xfrm>
          <a:custGeom>
            <a:avLst/>
            <a:gdLst>
              <a:gd name="T0" fmla="*/ 232 w 299"/>
              <a:gd name="T1" fmla="*/ 154 h 155"/>
              <a:gd name="T2" fmla="*/ 232 w 299"/>
              <a:gd name="T3" fmla="*/ 154 h 155"/>
              <a:gd name="T4" fmla="*/ 221 w 299"/>
              <a:gd name="T5" fmla="*/ 154 h 155"/>
              <a:gd name="T6" fmla="*/ 210 w 299"/>
              <a:gd name="T7" fmla="*/ 110 h 155"/>
              <a:gd name="T8" fmla="*/ 243 w 299"/>
              <a:gd name="T9" fmla="*/ 44 h 155"/>
              <a:gd name="T10" fmla="*/ 243 w 299"/>
              <a:gd name="T11" fmla="*/ 44 h 155"/>
              <a:gd name="T12" fmla="*/ 243 w 299"/>
              <a:gd name="T13" fmla="*/ 44 h 155"/>
              <a:gd name="T14" fmla="*/ 55 w 299"/>
              <a:gd name="T15" fmla="*/ 44 h 155"/>
              <a:gd name="T16" fmla="*/ 55 w 299"/>
              <a:gd name="T17" fmla="*/ 44 h 155"/>
              <a:gd name="T18" fmla="*/ 55 w 299"/>
              <a:gd name="T19" fmla="*/ 44 h 155"/>
              <a:gd name="T20" fmla="*/ 89 w 299"/>
              <a:gd name="T21" fmla="*/ 110 h 155"/>
              <a:gd name="T22" fmla="*/ 77 w 299"/>
              <a:gd name="T23" fmla="*/ 154 h 155"/>
              <a:gd name="T24" fmla="*/ 33 w 299"/>
              <a:gd name="T25" fmla="*/ 132 h 155"/>
              <a:gd name="T26" fmla="*/ 11 w 299"/>
              <a:gd name="T27" fmla="*/ 77 h 155"/>
              <a:gd name="T28" fmla="*/ 11 w 299"/>
              <a:gd name="T29" fmla="*/ 22 h 155"/>
              <a:gd name="T30" fmla="*/ 55 w 299"/>
              <a:gd name="T31" fmla="*/ 0 h 155"/>
              <a:gd name="T32" fmla="*/ 243 w 299"/>
              <a:gd name="T33" fmla="*/ 0 h 155"/>
              <a:gd name="T34" fmla="*/ 287 w 299"/>
              <a:gd name="T35" fmla="*/ 22 h 155"/>
              <a:gd name="T36" fmla="*/ 287 w 299"/>
              <a:gd name="T37" fmla="*/ 77 h 155"/>
              <a:gd name="T38" fmla="*/ 254 w 299"/>
              <a:gd name="T39" fmla="*/ 143 h 155"/>
              <a:gd name="T40" fmla="*/ 232 w 299"/>
              <a:gd name="T4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155">
                <a:moveTo>
                  <a:pt x="232" y="154"/>
                </a:moveTo>
                <a:lnTo>
                  <a:pt x="232" y="154"/>
                </a:lnTo>
                <a:lnTo>
                  <a:pt x="221" y="154"/>
                </a:lnTo>
                <a:cubicBezTo>
                  <a:pt x="210" y="143"/>
                  <a:pt x="199" y="132"/>
                  <a:pt x="210" y="110"/>
                </a:cubicBezTo>
                <a:cubicBezTo>
                  <a:pt x="243" y="44"/>
                  <a:pt x="243" y="44"/>
                  <a:pt x="243" y="44"/>
                </a:cubicBezTo>
                <a:lnTo>
                  <a:pt x="243" y="44"/>
                </a:lnTo>
                <a:lnTo>
                  <a:pt x="243" y="44"/>
                </a:lnTo>
                <a:cubicBezTo>
                  <a:pt x="55" y="44"/>
                  <a:pt x="55" y="44"/>
                  <a:pt x="55" y="44"/>
                </a:cubicBezTo>
                <a:lnTo>
                  <a:pt x="55" y="44"/>
                </a:lnTo>
                <a:lnTo>
                  <a:pt x="55" y="44"/>
                </a:lnTo>
                <a:cubicBezTo>
                  <a:pt x="89" y="110"/>
                  <a:pt x="89" y="110"/>
                  <a:pt x="89" y="110"/>
                </a:cubicBezTo>
                <a:cubicBezTo>
                  <a:pt x="89" y="132"/>
                  <a:pt x="89" y="143"/>
                  <a:pt x="77" y="154"/>
                </a:cubicBezTo>
                <a:cubicBezTo>
                  <a:pt x="55" y="154"/>
                  <a:pt x="44" y="154"/>
                  <a:pt x="33" y="132"/>
                </a:cubicBezTo>
                <a:cubicBezTo>
                  <a:pt x="11" y="77"/>
                  <a:pt x="11" y="77"/>
                  <a:pt x="11" y="77"/>
                </a:cubicBezTo>
                <a:cubicBezTo>
                  <a:pt x="0" y="55"/>
                  <a:pt x="0" y="33"/>
                  <a:pt x="11" y="22"/>
                </a:cubicBezTo>
                <a:cubicBezTo>
                  <a:pt x="22" y="0"/>
                  <a:pt x="33" y="0"/>
                  <a:pt x="55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4" y="0"/>
                  <a:pt x="276" y="0"/>
                  <a:pt x="287" y="22"/>
                </a:cubicBezTo>
                <a:cubicBezTo>
                  <a:pt x="298" y="33"/>
                  <a:pt x="298" y="55"/>
                  <a:pt x="287" y="77"/>
                </a:cubicBezTo>
                <a:cubicBezTo>
                  <a:pt x="254" y="143"/>
                  <a:pt x="254" y="143"/>
                  <a:pt x="254" y="143"/>
                </a:cubicBezTo>
                <a:cubicBezTo>
                  <a:pt x="254" y="143"/>
                  <a:pt x="243" y="154"/>
                  <a:pt x="232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25">
            <a:extLst>
              <a:ext uri="{FF2B5EF4-FFF2-40B4-BE49-F238E27FC236}">
                <a16:creationId xmlns:a16="http://schemas.microsoft.com/office/drawing/2014/main" id="{658D5148-C906-6745-BE42-5E3BF19CF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3302" y="4839930"/>
            <a:ext cx="132826" cy="26565"/>
          </a:xfrm>
          <a:custGeom>
            <a:avLst/>
            <a:gdLst>
              <a:gd name="T0" fmla="*/ 166 w 178"/>
              <a:gd name="T1" fmla="*/ 33 h 34"/>
              <a:gd name="T2" fmla="*/ 166 w 178"/>
              <a:gd name="T3" fmla="*/ 33 h 34"/>
              <a:gd name="T4" fmla="*/ 22 w 178"/>
              <a:gd name="T5" fmla="*/ 33 h 34"/>
              <a:gd name="T6" fmla="*/ 0 w 178"/>
              <a:gd name="T7" fmla="*/ 11 h 34"/>
              <a:gd name="T8" fmla="*/ 22 w 178"/>
              <a:gd name="T9" fmla="*/ 0 h 34"/>
              <a:gd name="T10" fmla="*/ 166 w 178"/>
              <a:gd name="T11" fmla="*/ 0 h 34"/>
              <a:gd name="T12" fmla="*/ 177 w 178"/>
              <a:gd name="T13" fmla="*/ 11 h 34"/>
              <a:gd name="T14" fmla="*/ 166 w 178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" h="34">
                <a:moveTo>
                  <a:pt x="166" y="33"/>
                </a:moveTo>
                <a:lnTo>
                  <a:pt x="166" y="33"/>
                </a:lnTo>
                <a:cubicBezTo>
                  <a:pt x="22" y="33"/>
                  <a:pt x="22" y="33"/>
                  <a:pt x="22" y="33"/>
                </a:cubicBezTo>
                <a:cubicBezTo>
                  <a:pt x="11" y="33"/>
                  <a:pt x="0" y="22"/>
                  <a:pt x="0" y="11"/>
                </a:cubicBezTo>
                <a:cubicBezTo>
                  <a:pt x="0" y="11"/>
                  <a:pt x="11" y="0"/>
                  <a:pt x="22" y="0"/>
                </a:cubicBezTo>
                <a:cubicBezTo>
                  <a:pt x="166" y="0"/>
                  <a:pt x="166" y="0"/>
                  <a:pt x="166" y="0"/>
                </a:cubicBezTo>
                <a:lnTo>
                  <a:pt x="177" y="11"/>
                </a:lnTo>
                <a:cubicBezTo>
                  <a:pt x="177" y="22"/>
                  <a:pt x="166" y="33"/>
                  <a:pt x="166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26">
            <a:extLst>
              <a:ext uri="{FF2B5EF4-FFF2-40B4-BE49-F238E27FC236}">
                <a16:creationId xmlns:a16="http://schemas.microsoft.com/office/drawing/2014/main" id="{249B0F6B-229B-E640-82B1-DC334D090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44" y="4962793"/>
            <a:ext cx="116222" cy="192598"/>
          </a:xfrm>
          <a:custGeom>
            <a:avLst/>
            <a:gdLst>
              <a:gd name="T0" fmla="*/ 78 w 156"/>
              <a:gd name="T1" fmla="*/ 254 h 255"/>
              <a:gd name="T2" fmla="*/ 78 w 156"/>
              <a:gd name="T3" fmla="*/ 254 h 255"/>
              <a:gd name="T4" fmla="*/ 11 w 156"/>
              <a:gd name="T5" fmla="*/ 243 h 255"/>
              <a:gd name="T6" fmla="*/ 11 w 156"/>
              <a:gd name="T7" fmla="*/ 221 h 255"/>
              <a:gd name="T8" fmla="*/ 34 w 156"/>
              <a:gd name="T9" fmla="*/ 210 h 255"/>
              <a:gd name="T10" fmla="*/ 111 w 156"/>
              <a:gd name="T11" fmla="*/ 210 h 255"/>
              <a:gd name="T12" fmla="*/ 122 w 156"/>
              <a:gd name="T13" fmla="*/ 188 h 255"/>
              <a:gd name="T14" fmla="*/ 78 w 156"/>
              <a:gd name="T15" fmla="*/ 144 h 255"/>
              <a:gd name="T16" fmla="*/ 11 w 156"/>
              <a:gd name="T17" fmla="*/ 77 h 255"/>
              <a:gd name="T18" fmla="*/ 34 w 156"/>
              <a:gd name="T19" fmla="*/ 22 h 255"/>
              <a:gd name="T20" fmla="*/ 144 w 156"/>
              <a:gd name="T21" fmla="*/ 22 h 255"/>
              <a:gd name="T22" fmla="*/ 155 w 156"/>
              <a:gd name="T23" fmla="*/ 44 h 255"/>
              <a:gd name="T24" fmla="*/ 133 w 156"/>
              <a:gd name="T25" fmla="*/ 55 h 255"/>
              <a:gd name="T26" fmla="*/ 56 w 156"/>
              <a:gd name="T27" fmla="*/ 55 h 255"/>
              <a:gd name="T28" fmla="*/ 45 w 156"/>
              <a:gd name="T29" fmla="*/ 77 h 255"/>
              <a:gd name="T30" fmla="*/ 89 w 156"/>
              <a:gd name="T31" fmla="*/ 111 h 255"/>
              <a:gd name="T32" fmla="*/ 155 w 156"/>
              <a:gd name="T33" fmla="*/ 188 h 255"/>
              <a:gd name="T34" fmla="*/ 122 w 156"/>
              <a:gd name="T35" fmla="*/ 232 h 255"/>
              <a:gd name="T36" fmla="*/ 78 w 156"/>
              <a:gd name="T37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6" h="255">
                <a:moveTo>
                  <a:pt x="78" y="254"/>
                </a:moveTo>
                <a:lnTo>
                  <a:pt x="78" y="254"/>
                </a:lnTo>
                <a:cubicBezTo>
                  <a:pt x="56" y="254"/>
                  <a:pt x="34" y="243"/>
                  <a:pt x="11" y="243"/>
                </a:cubicBezTo>
                <a:cubicBezTo>
                  <a:pt x="11" y="232"/>
                  <a:pt x="0" y="221"/>
                  <a:pt x="11" y="221"/>
                </a:cubicBezTo>
                <a:cubicBezTo>
                  <a:pt x="11" y="210"/>
                  <a:pt x="23" y="199"/>
                  <a:pt x="34" y="210"/>
                </a:cubicBezTo>
                <a:cubicBezTo>
                  <a:pt x="56" y="221"/>
                  <a:pt x="89" y="221"/>
                  <a:pt x="111" y="210"/>
                </a:cubicBezTo>
                <a:cubicBezTo>
                  <a:pt x="122" y="199"/>
                  <a:pt x="122" y="199"/>
                  <a:pt x="122" y="188"/>
                </a:cubicBezTo>
                <a:cubicBezTo>
                  <a:pt x="122" y="166"/>
                  <a:pt x="100" y="155"/>
                  <a:pt x="78" y="144"/>
                </a:cubicBezTo>
                <a:cubicBezTo>
                  <a:pt x="45" y="133"/>
                  <a:pt x="11" y="111"/>
                  <a:pt x="11" y="77"/>
                </a:cubicBezTo>
                <a:cubicBezTo>
                  <a:pt x="11" y="55"/>
                  <a:pt x="11" y="33"/>
                  <a:pt x="34" y="22"/>
                </a:cubicBezTo>
                <a:cubicBezTo>
                  <a:pt x="67" y="0"/>
                  <a:pt x="111" y="0"/>
                  <a:pt x="144" y="22"/>
                </a:cubicBezTo>
                <a:cubicBezTo>
                  <a:pt x="155" y="22"/>
                  <a:pt x="155" y="33"/>
                  <a:pt x="155" y="44"/>
                </a:cubicBezTo>
                <a:cubicBezTo>
                  <a:pt x="155" y="55"/>
                  <a:pt x="144" y="55"/>
                  <a:pt x="133" y="55"/>
                </a:cubicBezTo>
                <a:cubicBezTo>
                  <a:pt x="100" y="44"/>
                  <a:pt x="78" y="44"/>
                  <a:pt x="56" y="55"/>
                </a:cubicBezTo>
                <a:cubicBezTo>
                  <a:pt x="45" y="55"/>
                  <a:pt x="45" y="66"/>
                  <a:pt x="45" y="77"/>
                </a:cubicBezTo>
                <a:cubicBezTo>
                  <a:pt x="45" y="88"/>
                  <a:pt x="67" y="100"/>
                  <a:pt x="89" y="111"/>
                </a:cubicBezTo>
                <a:cubicBezTo>
                  <a:pt x="122" y="133"/>
                  <a:pt x="155" y="144"/>
                  <a:pt x="155" y="188"/>
                </a:cubicBezTo>
                <a:cubicBezTo>
                  <a:pt x="155" y="210"/>
                  <a:pt x="144" y="221"/>
                  <a:pt x="122" y="232"/>
                </a:cubicBezTo>
                <a:cubicBezTo>
                  <a:pt x="111" y="243"/>
                  <a:pt x="100" y="254"/>
                  <a:pt x="78" y="2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27">
            <a:extLst>
              <a:ext uri="{FF2B5EF4-FFF2-40B4-BE49-F238E27FC236}">
                <a16:creationId xmlns:a16="http://schemas.microsoft.com/office/drawing/2014/main" id="{1078E214-50CC-A34E-B903-4E946186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3074" y="4922945"/>
            <a:ext cx="26565" cy="49811"/>
          </a:xfrm>
          <a:custGeom>
            <a:avLst/>
            <a:gdLst>
              <a:gd name="T0" fmla="*/ 11 w 34"/>
              <a:gd name="T1" fmla="*/ 66 h 67"/>
              <a:gd name="T2" fmla="*/ 11 w 34"/>
              <a:gd name="T3" fmla="*/ 66 h 67"/>
              <a:gd name="T4" fmla="*/ 0 w 34"/>
              <a:gd name="T5" fmla="*/ 44 h 67"/>
              <a:gd name="T6" fmla="*/ 0 w 34"/>
              <a:gd name="T7" fmla="*/ 22 h 67"/>
              <a:gd name="T8" fmla="*/ 11 w 34"/>
              <a:gd name="T9" fmla="*/ 0 h 67"/>
              <a:gd name="T10" fmla="*/ 33 w 34"/>
              <a:gd name="T11" fmla="*/ 22 h 67"/>
              <a:gd name="T12" fmla="*/ 33 w 34"/>
              <a:gd name="T13" fmla="*/ 44 h 67"/>
              <a:gd name="T14" fmla="*/ 11 w 3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7">
                <a:moveTo>
                  <a:pt x="11" y="66"/>
                </a:moveTo>
                <a:lnTo>
                  <a:pt x="11" y="66"/>
                </a:lnTo>
                <a:cubicBezTo>
                  <a:pt x="0" y="66"/>
                  <a:pt x="0" y="55"/>
                  <a:pt x="0" y="4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22" y="0"/>
                  <a:pt x="33" y="11"/>
                  <a:pt x="33" y="22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55"/>
                  <a:pt x="22" y="66"/>
                  <a:pt x="11" y="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28">
            <a:extLst>
              <a:ext uri="{FF2B5EF4-FFF2-40B4-BE49-F238E27FC236}">
                <a16:creationId xmlns:a16="http://schemas.microsoft.com/office/drawing/2014/main" id="{76A78809-2AE8-434B-ABE7-7800B08D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3074" y="5155391"/>
            <a:ext cx="26565" cy="43170"/>
          </a:xfrm>
          <a:custGeom>
            <a:avLst/>
            <a:gdLst>
              <a:gd name="T0" fmla="*/ 11 w 34"/>
              <a:gd name="T1" fmla="*/ 55 h 56"/>
              <a:gd name="T2" fmla="*/ 11 w 34"/>
              <a:gd name="T3" fmla="*/ 55 h 56"/>
              <a:gd name="T4" fmla="*/ 0 w 34"/>
              <a:gd name="T5" fmla="*/ 44 h 56"/>
              <a:gd name="T6" fmla="*/ 0 w 34"/>
              <a:gd name="T7" fmla="*/ 11 h 56"/>
              <a:gd name="T8" fmla="*/ 11 w 34"/>
              <a:gd name="T9" fmla="*/ 0 h 56"/>
              <a:gd name="T10" fmla="*/ 33 w 34"/>
              <a:gd name="T11" fmla="*/ 11 h 56"/>
              <a:gd name="T12" fmla="*/ 33 w 34"/>
              <a:gd name="T13" fmla="*/ 44 h 56"/>
              <a:gd name="T14" fmla="*/ 11 w 3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6">
                <a:moveTo>
                  <a:pt x="11" y="55"/>
                </a:moveTo>
                <a:lnTo>
                  <a:pt x="11" y="55"/>
                </a:lnTo>
                <a:cubicBezTo>
                  <a:pt x="0" y="55"/>
                  <a:pt x="0" y="44"/>
                  <a:pt x="0" y="4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1" y="0"/>
                </a:cubicBezTo>
                <a:cubicBezTo>
                  <a:pt x="22" y="0"/>
                  <a:pt x="33" y="11"/>
                  <a:pt x="33" y="11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22" y="55"/>
                  <a:pt x="11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29">
            <a:extLst>
              <a:ext uri="{FF2B5EF4-FFF2-40B4-BE49-F238E27FC236}">
                <a16:creationId xmlns:a16="http://schemas.microsoft.com/office/drawing/2014/main" id="{2F136B7F-8CAD-6449-AEB8-9243AEEF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720" y="6470372"/>
            <a:ext cx="358631" cy="425045"/>
          </a:xfrm>
          <a:custGeom>
            <a:avLst/>
            <a:gdLst>
              <a:gd name="T0" fmla="*/ 232 w 476"/>
              <a:gd name="T1" fmla="*/ 563 h 564"/>
              <a:gd name="T2" fmla="*/ 232 w 476"/>
              <a:gd name="T3" fmla="*/ 563 h 564"/>
              <a:gd name="T4" fmla="*/ 0 w 476"/>
              <a:gd name="T5" fmla="*/ 331 h 564"/>
              <a:gd name="T6" fmla="*/ 110 w 476"/>
              <a:gd name="T7" fmla="*/ 33 h 564"/>
              <a:gd name="T8" fmla="*/ 121 w 476"/>
              <a:gd name="T9" fmla="*/ 11 h 564"/>
              <a:gd name="T10" fmla="*/ 165 w 476"/>
              <a:gd name="T11" fmla="*/ 11 h 564"/>
              <a:gd name="T12" fmla="*/ 165 w 476"/>
              <a:gd name="T13" fmla="*/ 44 h 564"/>
              <a:gd name="T14" fmla="*/ 154 w 476"/>
              <a:gd name="T15" fmla="*/ 66 h 564"/>
              <a:gd name="T16" fmla="*/ 55 w 476"/>
              <a:gd name="T17" fmla="*/ 331 h 564"/>
              <a:gd name="T18" fmla="*/ 232 w 476"/>
              <a:gd name="T19" fmla="*/ 508 h 564"/>
              <a:gd name="T20" fmla="*/ 420 w 476"/>
              <a:gd name="T21" fmla="*/ 331 h 564"/>
              <a:gd name="T22" fmla="*/ 320 w 476"/>
              <a:gd name="T23" fmla="*/ 66 h 564"/>
              <a:gd name="T24" fmla="*/ 309 w 476"/>
              <a:gd name="T25" fmla="*/ 44 h 564"/>
              <a:gd name="T26" fmla="*/ 309 w 476"/>
              <a:gd name="T27" fmla="*/ 11 h 564"/>
              <a:gd name="T28" fmla="*/ 353 w 476"/>
              <a:gd name="T29" fmla="*/ 11 h 564"/>
              <a:gd name="T30" fmla="*/ 364 w 476"/>
              <a:gd name="T31" fmla="*/ 33 h 564"/>
              <a:gd name="T32" fmla="*/ 475 w 476"/>
              <a:gd name="T33" fmla="*/ 331 h 564"/>
              <a:gd name="T34" fmla="*/ 232 w 476"/>
              <a:gd name="T35" fmla="*/ 563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6" h="564">
                <a:moveTo>
                  <a:pt x="232" y="563"/>
                </a:moveTo>
                <a:lnTo>
                  <a:pt x="232" y="563"/>
                </a:lnTo>
                <a:cubicBezTo>
                  <a:pt x="110" y="563"/>
                  <a:pt x="0" y="464"/>
                  <a:pt x="0" y="331"/>
                </a:cubicBezTo>
                <a:cubicBezTo>
                  <a:pt x="0" y="254"/>
                  <a:pt x="44" y="121"/>
                  <a:pt x="110" y="33"/>
                </a:cubicBezTo>
                <a:cubicBezTo>
                  <a:pt x="110" y="22"/>
                  <a:pt x="121" y="22"/>
                  <a:pt x="121" y="11"/>
                </a:cubicBezTo>
                <a:cubicBezTo>
                  <a:pt x="132" y="0"/>
                  <a:pt x="154" y="0"/>
                  <a:pt x="165" y="11"/>
                </a:cubicBezTo>
                <a:cubicBezTo>
                  <a:pt x="177" y="22"/>
                  <a:pt x="177" y="33"/>
                  <a:pt x="165" y="44"/>
                </a:cubicBezTo>
                <a:cubicBezTo>
                  <a:pt x="154" y="55"/>
                  <a:pt x="154" y="55"/>
                  <a:pt x="154" y="66"/>
                </a:cubicBezTo>
                <a:cubicBezTo>
                  <a:pt x="88" y="133"/>
                  <a:pt x="55" y="265"/>
                  <a:pt x="55" y="331"/>
                </a:cubicBezTo>
                <a:cubicBezTo>
                  <a:pt x="55" y="431"/>
                  <a:pt x="132" y="508"/>
                  <a:pt x="232" y="508"/>
                </a:cubicBezTo>
                <a:cubicBezTo>
                  <a:pt x="331" y="508"/>
                  <a:pt x="420" y="431"/>
                  <a:pt x="420" y="331"/>
                </a:cubicBezTo>
                <a:cubicBezTo>
                  <a:pt x="420" y="265"/>
                  <a:pt x="375" y="133"/>
                  <a:pt x="320" y="66"/>
                </a:cubicBezTo>
                <a:cubicBezTo>
                  <a:pt x="320" y="55"/>
                  <a:pt x="309" y="55"/>
                  <a:pt x="309" y="44"/>
                </a:cubicBezTo>
                <a:cubicBezTo>
                  <a:pt x="298" y="33"/>
                  <a:pt x="298" y="22"/>
                  <a:pt x="309" y="11"/>
                </a:cubicBezTo>
                <a:cubicBezTo>
                  <a:pt x="320" y="0"/>
                  <a:pt x="342" y="0"/>
                  <a:pt x="353" y="11"/>
                </a:cubicBezTo>
                <a:cubicBezTo>
                  <a:pt x="353" y="22"/>
                  <a:pt x="353" y="22"/>
                  <a:pt x="364" y="33"/>
                </a:cubicBezTo>
                <a:cubicBezTo>
                  <a:pt x="431" y="121"/>
                  <a:pt x="475" y="254"/>
                  <a:pt x="475" y="331"/>
                </a:cubicBezTo>
                <a:cubicBezTo>
                  <a:pt x="475" y="464"/>
                  <a:pt x="364" y="563"/>
                  <a:pt x="232" y="5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30">
            <a:extLst>
              <a:ext uri="{FF2B5EF4-FFF2-40B4-BE49-F238E27FC236}">
                <a16:creationId xmlns:a16="http://schemas.microsoft.com/office/drawing/2014/main" id="{1B8D7E3D-45F5-C34D-BBF5-932A1F9F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0133" y="6327585"/>
            <a:ext cx="225804" cy="126185"/>
          </a:xfrm>
          <a:custGeom>
            <a:avLst/>
            <a:gdLst>
              <a:gd name="T0" fmla="*/ 232 w 299"/>
              <a:gd name="T1" fmla="*/ 155 h 167"/>
              <a:gd name="T2" fmla="*/ 232 w 299"/>
              <a:gd name="T3" fmla="*/ 155 h 167"/>
              <a:gd name="T4" fmla="*/ 221 w 299"/>
              <a:gd name="T5" fmla="*/ 155 h 167"/>
              <a:gd name="T6" fmla="*/ 210 w 299"/>
              <a:gd name="T7" fmla="*/ 122 h 167"/>
              <a:gd name="T8" fmla="*/ 243 w 299"/>
              <a:gd name="T9" fmla="*/ 55 h 167"/>
              <a:gd name="T10" fmla="*/ 243 w 299"/>
              <a:gd name="T11" fmla="*/ 55 h 167"/>
              <a:gd name="T12" fmla="*/ 243 w 299"/>
              <a:gd name="T13" fmla="*/ 55 h 167"/>
              <a:gd name="T14" fmla="*/ 55 w 299"/>
              <a:gd name="T15" fmla="*/ 55 h 167"/>
              <a:gd name="T16" fmla="*/ 55 w 299"/>
              <a:gd name="T17" fmla="*/ 55 h 167"/>
              <a:gd name="T18" fmla="*/ 55 w 299"/>
              <a:gd name="T19" fmla="*/ 55 h 167"/>
              <a:gd name="T20" fmla="*/ 89 w 299"/>
              <a:gd name="T21" fmla="*/ 122 h 167"/>
              <a:gd name="T22" fmla="*/ 77 w 299"/>
              <a:gd name="T23" fmla="*/ 155 h 167"/>
              <a:gd name="T24" fmla="*/ 44 w 299"/>
              <a:gd name="T25" fmla="*/ 144 h 167"/>
              <a:gd name="T26" fmla="*/ 11 w 299"/>
              <a:gd name="T27" fmla="*/ 77 h 167"/>
              <a:gd name="T28" fmla="*/ 11 w 299"/>
              <a:gd name="T29" fmla="*/ 22 h 167"/>
              <a:gd name="T30" fmla="*/ 55 w 299"/>
              <a:gd name="T31" fmla="*/ 0 h 167"/>
              <a:gd name="T32" fmla="*/ 243 w 299"/>
              <a:gd name="T33" fmla="*/ 0 h 167"/>
              <a:gd name="T34" fmla="*/ 287 w 299"/>
              <a:gd name="T35" fmla="*/ 22 h 167"/>
              <a:gd name="T36" fmla="*/ 287 w 299"/>
              <a:gd name="T37" fmla="*/ 77 h 167"/>
              <a:gd name="T38" fmla="*/ 254 w 299"/>
              <a:gd name="T39" fmla="*/ 144 h 167"/>
              <a:gd name="T40" fmla="*/ 232 w 299"/>
              <a:gd name="T41" fmla="*/ 15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167">
                <a:moveTo>
                  <a:pt x="232" y="155"/>
                </a:moveTo>
                <a:lnTo>
                  <a:pt x="232" y="155"/>
                </a:lnTo>
                <a:lnTo>
                  <a:pt x="221" y="155"/>
                </a:lnTo>
                <a:cubicBezTo>
                  <a:pt x="210" y="155"/>
                  <a:pt x="199" y="133"/>
                  <a:pt x="210" y="122"/>
                </a:cubicBezTo>
                <a:cubicBezTo>
                  <a:pt x="243" y="55"/>
                  <a:pt x="243" y="55"/>
                  <a:pt x="243" y="55"/>
                </a:cubicBezTo>
                <a:lnTo>
                  <a:pt x="243" y="55"/>
                </a:lnTo>
                <a:lnTo>
                  <a:pt x="243" y="55"/>
                </a:lnTo>
                <a:cubicBezTo>
                  <a:pt x="55" y="55"/>
                  <a:pt x="55" y="55"/>
                  <a:pt x="55" y="55"/>
                </a:cubicBezTo>
                <a:lnTo>
                  <a:pt x="55" y="55"/>
                </a:lnTo>
                <a:lnTo>
                  <a:pt x="55" y="55"/>
                </a:lnTo>
                <a:cubicBezTo>
                  <a:pt x="89" y="122"/>
                  <a:pt x="89" y="122"/>
                  <a:pt x="89" y="122"/>
                </a:cubicBezTo>
                <a:cubicBezTo>
                  <a:pt x="89" y="133"/>
                  <a:pt x="89" y="144"/>
                  <a:pt x="77" y="155"/>
                </a:cubicBezTo>
                <a:cubicBezTo>
                  <a:pt x="66" y="166"/>
                  <a:pt x="44" y="155"/>
                  <a:pt x="44" y="144"/>
                </a:cubicBezTo>
                <a:cubicBezTo>
                  <a:pt x="11" y="77"/>
                  <a:pt x="11" y="77"/>
                  <a:pt x="11" y="77"/>
                </a:cubicBezTo>
                <a:cubicBezTo>
                  <a:pt x="0" y="55"/>
                  <a:pt x="0" y="44"/>
                  <a:pt x="11" y="22"/>
                </a:cubicBezTo>
                <a:cubicBezTo>
                  <a:pt x="22" y="11"/>
                  <a:pt x="33" y="0"/>
                  <a:pt x="55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4" y="0"/>
                  <a:pt x="276" y="11"/>
                  <a:pt x="287" y="22"/>
                </a:cubicBezTo>
                <a:cubicBezTo>
                  <a:pt x="298" y="44"/>
                  <a:pt x="298" y="55"/>
                  <a:pt x="287" y="77"/>
                </a:cubicBezTo>
                <a:cubicBezTo>
                  <a:pt x="254" y="144"/>
                  <a:pt x="254" y="144"/>
                  <a:pt x="254" y="144"/>
                </a:cubicBezTo>
                <a:cubicBezTo>
                  <a:pt x="254" y="155"/>
                  <a:pt x="243" y="155"/>
                  <a:pt x="232" y="1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31">
            <a:extLst>
              <a:ext uri="{FF2B5EF4-FFF2-40B4-BE49-F238E27FC236}">
                <a16:creationId xmlns:a16="http://schemas.microsoft.com/office/drawing/2014/main" id="{9991826E-FAB8-1144-BC6E-C538CB16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44" y="6443807"/>
            <a:ext cx="126185" cy="26565"/>
          </a:xfrm>
          <a:custGeom>
            <a:avLst/>
            <a:gdLst>
              <a:gd name="T0" fmla="*/ 155 w 167"/>
              <a:gd name="T1" fmla="*/ 33 h 34"/>
              <a:gd name="T2" fmla="*/ 155 w 167"/>
              <a:gd name="T3" fmla="*/ 33 h 34"/>
              <a:gd name="T4" fmla="*/ 11 w 167"/>
              <a:gd name="T5" fmla="*/ 33 h 34"/>
              <a:gd name="T6" fmla="*/ 0 w 167"/>
              <a:gd name="T7" fmla="*/ 22 h 34"/>
              <a:gd name="T8" fmla="*/ 11 w 167"/>
              <a:gd name="T9" fmla="*/ 0 h 34"/>
              <a:gd name="T10" fmla="*/ 155 w 167"/>
              <a:gd name="T11" fmla="*/ 0 h 34"/>
              <a:gd name="T12" fmla="*/ 166 w 167"/>
              <a:gd name="T13" fmla="*/ 22 h 34"/>
              <a:gd name="T14" fmla="*/ 155 w 167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34">
                <a:moveTo>
                  <a:pt x="155" y="33"/>
                </a:moveTo>
                <a:lnTo>
                  <a:pt x="155" y="33"/>
                </a:lnTo>
                <a:cubicBezTo>
                  <a:pt x="11" y="33"/>
                  <a:pt x="11" y="33"/>
                  <a:pt x="11" y="33"/>
                </a:cubicBezTo>
                <a:cubicBezTo>
                  <a:pt x="0" y="33"/>
                  <a:pt x="0" y="33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0"/>
                  <a:pt x="166" y="11"/>
                  <a:pt x="166" y="22"/>
                </a:cubicBezTo>
                <a:cubicBezTo>
                  <a:pt x="166" y="33"/>
                  <a:pt x="166" y="33"/>
                  <a:pt x="155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32">
            <a:extLst>
              <a:ext uri="{FF2B5EF4-FFF2-40B4-BE49-F238E27FC236}">
                <a16:creationId xmlns:a16="http://schemas.microsoft.com/office/drawing/2014/main" id="{9EDF18A6-6B7C-244D-ABAF-2C5B7E7E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44" y="6576634"/>
            <a:ext cx="116222" cy="182637"/>
          </a:xfrm>
          <a:custGeom>
            <a:avLst/>
            <a:gdLst>
              <a:gd name="T0" fmla="*/ 78 w 156"/>
              <a:gd name="T1" fmla="*/ 243 h 244"/>
              <a:gd name="T2" fmla="*/ 78 w 156"/>
              <a:gd name="T3" fmla="*/ 243 h 244"/>
              <a:gd name="T4" fmla="*/ 23 w 156"/>
              <a:gd name="T5" fmla="*/ 232 h 244"/>
              <a:gd name="T6" fmla="*/ 11 w 156"/>
              <a:gd name="T7" fmla="*/ 210 h 244"/>
              <a:gd name="T8" fmla="*/ 34 w 156"/>
              <a:gd name="T9" fmla="*/ 198 h 244"/>
              <a:gd name="T10" fmla="*/ 111 w 156"/>
              <a:gd name="T11" fmla="*/ 198 h 244"/>
              <a:gd name="T12" fmla="*/ 122 w 156"/>
              <a:gd name="T13" fmla="*/ 176 h 244"/>
              <a:gd name="T14" fmla="*/ 78 w 156"/>
              <a:gd name="T15" fmla="*/ 143 h 244"/>
              <a:gd name="T16" fmla="*/ 11 w 156"/>
              <a:gd name="T17" fmla="*/ 66 h 244"/>
              <a:gd name="T18" fmla="*/ 34 w 156"/>
              <a:gd name="T19" fmla="*/ 11 h 244"/>
              <a:gd name="T20" fmla="*/ 144 w 156"/>
              <a:gd name="T21" fmla="*/ 11 h 244"/>
              <a:gd name="T22" fmla="*/ 155 w 156"/>
              <a:gd name="T23" fmla="*/ 33 h 244"/>
              <a:gd name="T24" fmla="*/ 133 w 156"/>
              <a:gd name="T25" fmla="*/ 44 h 244"/>
              <a:gd name="T26" fmla="*/ 56 w 156"/>
              <a:gd name="T27" fmla="*/ 44 h 244"/>
              <a:gd name="T28" fmla="*/ 45 w 156"/>
              <a:gd name="T29" fmla="*/ 66 h 244"/>
              <a:gd name="T30" fmla="*/ 89 w 156"/>
              <a:gd name="T31" fmla="*/ 110 h 244"/>
              <a:gd name="T32" fmla="*/ 155 w 156"/>
              <a:gd name="T33" fmla="*/ 176 h 244"/>
              <a:gd name="T34" fmla="*/ 133 w 156"/>
              <a:gd name="T35" fmla="*/ 232 h 244"/>
              <a:gd name="T36" fmla="*/ 78 w 156"/>
              <a:gd name="T3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6" h="244">
                <a:moveTo>
                  <a:pt x="78" y="243"/>
                </a:moveTo>
                <a:lnTo>
                  <a:pt x="78" y="243"/>
                </a:lnTo>
                <a:cubicBezTo>
                  <a:pt x="56" y="243"/>
                  <a:pt x="34" y="243"/>
                  <a:pt x="23" y="232"/>
                </a:cubicBezTo>
                <a:cubicBezTo>
                  <a:pt x="11" y="232"/>
                  <a:pt x="0" y="221"/>
                  <a:pt x="11" y="210"/>
                </a:cubicBezTo>
                <a:cubicBezTo>
                  <a:pt x="11" y="198"/>
                  <a:pt x="23" y="198"/>
                  <a:pt x="34" y="198"/>
                </a:cubicBezTo>
                <a:cubicBezTo>
                  <a:pt x="56" y="210"/>
                  <a:pt x="89" y="210"/>
                  <a:pt x="111" y="198"/>
                </a:cubicBezTo>
                <a:cubicBezTo>
                  <a:pt x="122" y="198"/>
                  <a:pt x="122" y="187"/>
                  <a:pt x="122" y="176"/>
                </a:cubicBezTo>
                <a:cubicBezTo>
                  <a:pt x="122" y="165"/>
                  <a:pt x="100" y="154"/>
                  <a:pt x="78" y="143"/>
                </a:cubicBezTo>
                <a:cubicBezTo>
                  <a:pt x="45" y="121"/>
                  <a:pt x="11" y="110"/>
                  <a:pt x="11" y="66"/>
                </a:cubicBezTo>
                <a:cubicBezTo>
                  <a:pt x="11" y="44"/>
                  <a:pt x="23" y="33"/>
                  <a:pt x="34" y="11"/>
                </a:cubicBezTo>
                <a:cubicBezTo>
                  <a:pt x="67" y="0"/>
                  <a:pt x="111" y="0"/>
                  <a:pt x="144" y="11"/>
                </a:cubicBezTo>
                <a:cubicBezTo>
                  <a:pt x="155" y="22"/>
                  <a:pt x="155" y="22"/>
                  <a:pt x="155" y="33"/>
                </a:cubicBezTo>
                <a:cubicBezTo>
                  <a:pt x="155" y="44"/>
                  <a:pt x="144" y="44"/>
                  <a:pt x="133" y="44"/>
                </a:cubicBezTo>
                <a:cubicBezTo>
                  <a:pt x="100" y="33"/>
                  <a:pt x="78" y="33"/>
                  <a:pt x="56" y="44"/>
                </a:cubicBezTo>
                <a:cubicBezTo>
                  <a:pt x="45" y="55"/>
                  <a:pt x="45" y="55"/>
                  <a:pt x="45" y="66"/>
                </a:cubicBezTo>
                <a:cubicBezTo>
                  <a:pt x="45" y="88"/>
                  <a:pt x="67" y="99"/>
                  <a:pt x="89" y="110"/>
                </a:cubicBezTo>
                <a:cubicBezTo>
                  <a:pt x="122" y="121"/>
                  <a:pt x="155" y="143"/>
                  <a:pt x="155" y="176"/>
                </a:cubicBezTo>
                <a:cubicBezTo>
                  <a:pt x="155" y="198"/>
                  <a:pt x="144" y="221"/>
                  <a:pt x="133" y="232"/>
                </a:cubicBezTo>
                <a:cubicBezTo>
                  <a:pt x="111" y="243"/>
                  <a:pt x="100" y="243"/>
                  <a:pt x="78" y="2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33">
            <a:extLst>
              <a:ext uri="{FF2B5EF4-FFF2-40B4-BE49-F238E27FC236}">
                <a16:creationId xmlns:a16="http://schemas.microsoft.com/office/drawing/2014/main" id="{BD02BFA8-85C8-424C-B0C4-DB3D4D17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3074" y="6536786"/>
            <a:ext cx="26565" cy="43170"/>
          </a:xfrm>
          <a:custGeom>
            <a:avLst/>
            <a:gdLst>
              <a:gd name="T0" fmla="*/ 11 w 34"/>
              <a:gd name="T1" fmla="*/ 56 h 57"/>
              <a:gd name="T2" fmla="*/ 11 w 34"/>
              <a:gd name="T3" fmla="*/ 56 h 57"/>
              <a:gd name="T4" fmla="*/ 0 w 34"/>
              <a:gd name="T5" fmla="*/ 33 h 57"/>
              <a:gd name="T6" fmla="*/ 0 w 34"/>
              <a:gd name="T7" fmla="*/ 11 h 57"/>
              <a:gd name="T8" fmla="*/ 11 w 34"/>
              <a:gd name="T9" fmla="*/ 0 h 57"/>
              <a:gd name="T10" fmla="*/ 33 w 34"/>
              <a:gd name="T11" fmla="*/ 11 h 57"/>
              <a:gd name="T12" fmla="*/ 33 w 34"/>
              <a:gd name="T13" fmla="*/ 33 h 57"/>
              <a:gd name="T14" fmla="*/ 11 w 34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7">
                <a:moveTo>
                  <a:pt x="11" y="56"/>
                </a:moveTo>
                <a:lnTo>
                  <a:pt x="11" y="56"/>
                </a:lnTo>
                <a:cubicBezTo>
                  <a:pt x="0" y="56"/>
                  <a:pt x="0" y="45"/>
                  <a:pt x="0" y="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1" y="0"/>
                </a:cubicBezTo>
                <a:cubicBezTo>
                  <a:pt x="22" y="0"/>
                  <a:pt x="33" y="0"/>
                  <a:pt x="33" y="11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45"/>
                  <a:pt x="22" y="56"/>
                  <a:pt x="11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34">
            <a:extLst>
              <a:ext uri="{FF2B5EF4-FFF2-40B4-BE49-F238E27FC236}">
                <a16:creationId xmlns:a16="http://schemas.microsoft.com/office/drawing/2014/main" id="{9FE10895-7948-454A-871C-12DCC7D6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3074" y="6762591"/>
            <a:ext cx="26565" cy="49811"/>
          </a:xfrm>
          <a:custGeom>
            <a:avLst/>
            <a:gdLst>
              <a:gd name="T0" fmla="*/ 11 w 34"/>
              <a:gd name="T1" fmla="*/ 66 h 67"/>
              <a:gd name="T2" fmla="*/ 11 w 34"/>
              <a:gd name="T3" fmla="*/ 66 h 67"/>
              <a:gd name="T4" fmla="*/ 0 w 34"/>
              <a:gd name="T5" fmla="*/ 44 h 67"/>
              <a:gd name="T6" fmla="*/ 0 w 34"/>
              <a:gd name="T7" fmla="*/ 22 h 67"/>
              <a:gd name="T8" fmla="*/ 11 w 34"/>
              <a:gd name="T9" fmla="*/ 0 h 67"/>
              <a:gd name="T10" fmla="*/ 33 w 34"/>
              <a:gd name="T11" fmla="*/ 22 h 67"/>
              <a:gd name="T12" fmla="*/ 33 w 34"/>
              <a:gd name="T13" fmla="*/ 44 h 67"/>
              <a:gd name="T14" fmla="*/ 11 w 3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7">
                <a:moveTo>
                  <a:pt x="11" y="66"/>
                </a:moveTo>
                <a:lnTo>
                  <a:pt x="11" y="66"/>
                </a:lnTo>
                <a:cubicBezTo>
                  <a:pt x="0" y="66"/>
                  <a:pt x="0" y="55"/>
                  <a:pt x="0" y="4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22" y="0"/>
                  <a:pt x="33" y="11"/>
                  <a:pt x="33" y="22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55"/>
                  <a:pt x="22" y="66"/>
                  <a:pt x="11" y="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35">
            <a:extLst>
              <a:ext uri="{FF2B5EF4-FFF2-40B4-BE49-F238E27FC236}">
                <a16:creationId xmlns:a16="http://schemas.microsoft.com/office/drawing/2014/main" id="{35DBFFF8-F5FE-AF4F-8C06-022465F5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443" y="6188118"/>
            <a:ext cx="733865" cy="850089"/>
          </a:xfrm>
          <a:custGeom>
            <a:avLst/>
            <a:gdLst>
              <a:gd name="T0" fmla="*/ 486 w 973"/>
              <a:gd name="T1" fmla="*/ 1127 h 1128"/>
              <a:gd name="T2" fmla="*/ 486 w 973"/>
              <a:gd name="T3" fmla="*/ 1127 h 1128"/>
              <a:gd name="T4" fmla="*/ 475 w 973"/>
              <a:gd name="T5" fmla="*/ 1116 h 1128"/>
              <a:gd name="T6" fmla="*/ 210 w 973"/>
              <a:gd name="T7" fmla="*/ 906 h 1128"/>
              <a:gd name="T8" fmla="*/ 11 w 973"/>
              <a:gd name="T9" fmla="*/ 243 h 1128"/>
              <a:gd name="T10" fmla="*/ 22 w 973"/>
              <a:gd name="T11" fmla="*/ 177 h 1128"/>
              <a:gd name="T12" fmla="*/ 88 w 973"/>
              <a:gd name="T13" fmla="*/ 144 h 1128"/>
              <a:gd name="T14" fmla="*/ 442 w 973"/>
              <a:gd name="T15" fmla="*/ 22 h 1128"/>
              <a:gd name="T16" fmla="*/ 541 w 973"/>
              <a:gd name="T17" fmla="*/ 22 h 1128"/>
              <a:gd name="T18" fmla="*/ 895 w 973"/>
              <a:gd name="T19" fmla="*/ 144 h 1128"/>
              <a:gd name="T20" fmla="*/ 950 w 973"/>
              <a:gd name="T21" fmla="*/ 177 h 1128"/>
              <a:gd name="T22" fmla="*/ 972 w 973"/>
              <a:gd name="T23" fmla="*/ 232 h 1128"/>
              <a:gd name="T24" fmla="*/ 773 w 973"/>
              <a:gd name="T25" fmla="*/ 906 h 1128"/>
              <a:gd name="T26" fmla="*/ 497 w 973"/>
              <a:gd name="T27" fmla="*/ 1116 h 1128"/>
              <a:gd name="T28" fmla="*/ 486 w 973"/>
              <a:gd name="T29" fmla="*/ 1127 h 1128"/>
              <a:gd name="T30" fmla="*/ 486 w 973"/>
              <a:gd name="T31" fmla="*/ 55 h 1128"/>
              <a:gd name="T32" fmla="*/ 486 w 973"/>
              <a:gd name="T33" fmla="*/ 55 h 1128"/>
              <a:gd name="T34" fmla="*/ 475 w 973"/>
              <a:gd name="T35" fmla="*/ 67 h 1128"/>
              <a:gd name="T36" fmla="*/ 88 w 973"/>
              <a:gd name="T37" fmla="*/ 199 h 1128"/>
              <a:gd name="T38" fmla="*/ 66 w 973"/>
              <a:gd name="T39" fmla="*/ 210 h 1128"/>
              <a:gd name="T40" fmla="*/ 55 w 973"/>
              <a:gd name="T41" fmla="*/ 232 h 1128"/>
              <a:gd name="T42" fmla="*/ 254 w 973"/>
              <a:gd name="T43" fmla="*/ 884 h 1128"/>
              <a:gd name="T44" fmla="*/ 486 w 973"/>
              <a:gd name="T45" fmla="*/ 1072 h 1128"/>
              <a:gd name="T46" fmla="*/ 729 w 973"/>
              <a:gd name="T47" fmla="*/ 884 h 1128"/>
              <a:gd name="T48" fmla="*/ 917 w 973"/>
              <a:gd name="T49" fmla="*/ 232 h 1128"/>
              <a:gd name="T50" fmla="*/ 917 w 973"/>
              <a:gd name="T51" fmla="*/ 210 h 1128"/>
              <a:gd name="T52" fmla="*/ 895 w 973"/>
              <a:gd name="T53" fmla="*/ 199 h 1128"/>
              <a:gd name="T54" fmla="*/ 508 w 973"/>
              <a:gd name="T55" fmla="*/ 67 h 1128"/>
              <a:gd name="T56" fmla="*/ 486 w 973"/>
              <a:gd name="T57" fmla="*/ 55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73" h="1128">
                <a:moveTo>
                  <a:pt x="486" y="1127"/>
                </a:moveTo>
                <a:lnTo>
                  <a:pt x="486" y="1127"/>
                </a:lnTo>
                <a:cubicBezTo>
                  <a:pt x="486" y="1127"/>
                  <a:pt x="486" y="1127"/>
                  <a:pt x="475" y="1116"/>
                </a:cubicBezTo>
                <a:cubicBezTo>
                  <a:pt x="475" y="1116"/>
                  <a:pt x="287" y="1028"/>
                  <a:pt x="210" y="906"/>
                </a:cubicBezTo>
                <a:cubicBezTo>
                  <a:pt x="66" y="696"/>
                  <a:pt x="22" y="376"/>
                  <a:pt x="11" y="243"/>
                </a:cubicBezTo>
                <a:cubicBezTo>
                  <a:pt x="0" y="210"/>
                  <a:pt x="11" y="188"/>
                  <a:pt x="22" y="177"/>
                </a:cubicBezTo>
                <a:cubicBezTo>
                  <a:pt x="44" y="155"/>
                  <a:pt x="66" y="144"/>
                  <a:pt x="88" y="144"/>
                </a:cubicBezTo>
                <a:cubicBezTo>
                  <a:pt x="265" y="133"/>
                  <a:pt x="386" y="55"/>
                  <a:pt x="442" y="22"/>
                </a:cubicBezTo>
                <a:cubicBezTo>
                  <a:pt x="475" y="0"/>
                  <a:pt x="508" y="0"/>
                  <a:pt x="541" y="22"/>
                </a:cubicBezTo>
                <a:cubicBezTo>
                  <a:pt x="596" y="55"/>
                  <a:pt x="718" y="133"/>
                  <a:pt x="895" y="144"/>
                </a:cubicBezTo>
                <a:cubicBezTo>
                  <a:pt x="917" y="144"/>
                  <a:pt x="939" y="155"/>
                  <a:pt x="950" y="177"/>
                </a:cubicBezTo>
                <a:cubicBezTo>
                  <a:pt x="972" y="188"/>
                  <a:pt x="972" y="210"/>
                  <a:pt x="972" y="232"/>
                </a:cubicBezTo>
                <a:cubicBezTo>
                  <a:pt x="961" y="365"/>
                  <a:pt x="917" y="707"/>
                  <a:pt x="773" y="906"/>
                </a:cubicBezTo>
                <a:cubicBezTo>
                  <a:pt x="696" y="1028"/>
                  <a:pt x="508" y="1116"/>
                  <a:pt x="497" y="1116"/>
                </a:cubicBezTo>
                <a:cubicBezTo>
                  <a:pt x="497" y="1127"/>
                  <a:pt x="497" y="1127"/>
                  <a:pt x="486" y="1127"/>
                </a:cubicBezTo>
                <a:close/>
                <a:moveTo>
                  <a:pt x="486" y="55"/>
                </a:moveTo>
                <a:lnTo>
                  <a:pt x="486" y="55"/>
                </a:lnTo>
                <a:cubicBezTo>
                  <a:pt x="486" y="55"/>
                  <a:pt x="475" y="55"/>
                  <a:pt x="475" y="67"/>
                </a:cubicBezTo>
                <a:cubicBezTo>
                  <a:pt x="408" y="111"/>
                  <a:pt x="287" y="177"/>
                  <a:pt x="88" y="199"/>
                </a:cubicBezTo>
                <a:cubicBezTo>
                  <a:pt x="77" y="199"/>
                  <a:pt x="77" y="199"/>
                  <a:pt x="66" y="210"/>
                </a:cubicBezTo>
                <a:cubicBezTo>
                  <a:pt x="55" y="221"/>
                  <a:pt x="55" y="221"/>
                  <a:pt x="55" y="232"/>
                </a:cubicBezTo>
                <a:cubicBezTo>
                  <a:pt x="66" y="365"/>
                  <a:pt x="110" y="685"/>
                  <a:pt x="254" y="884"/>
                </a:cubicBezTo>
                <a:cubicBezTo>
                  <a:pt x="309" y="973"/>
                  <a:pt x="453" y="1050"/>
                  <a:pt x="486" y="1072"/>
                </a:cubicBezTo>
                <a:cubicBezTo>
                  <a:pt x="530" y="1050"/>
                  <a:pt x="663" y="973"/>
                  <a:pt x="729" y="884"/>
                </a:cubicBezTo>
                <a:cubicBezTo>
                  <a:pt x="861" y="685"/>
                  <a:pt x="905" y="365"/>
                  <a:pt x="917" y="232"/>
                </a:cubicBezTo>
                <a:cubicBezTo>
                  <a:pt x="928" y="221"/>
                  <a:pt x="917" y="210"/>
                  <a:pt x="917" y="210"/>
                </a:cubicBezTo>
                <a:cubicBezTo>
                  <a:pt x="905" y="199"/>
                  <a:pt x="895" y="199"/>
                  <a:pt x="895" y="199"/>
                </a:cubicBezTo>
                <a:cubicBezTo>
                  <a:pt x="696" y="177"/>
                  <a:pt x="574" y="111"/>
                  <a:pt x="508" y="67"/>
                </a:cubicBezTo>
                <a:cubicBezTo>
                  <a:pt x="508" y="55"/>
                  <a:pt x="497" y="55"/>
                  <a:pt x="48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36">
            <a:extLst>
              <a:ext uri="{FF2B5EF4-FFF2-40B4-BE49-F238E27FC236}">
                <a16:creationId xmlns:a16="http://schemas.microsoft.com/office/drawing/2014/main" id="{A32BEF98-046E-3443-BFB7-0F519667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117" y="8150627"/>
            <a:ext cx="567832" cy="431686"/>
          </a:xfrm>
          <a:custGeom>
            <a:avLst/>
            <a:gdLst>
              <a:gd name="T0" fmla="*/ 696 w 752"/>
              <a:gd name="T1" fmla="*/ 574 h 575"/>
              <a:gd name="T2" fmla="*/ 696 w 752"/>
              <a:gd name="T3" fmla="*/ 574 h 575"/>
              <a:gd name="T4" fmla="*/ 44 w 752"/>
              <a:gd name="T5" fmla="*/ 574 h 575"/>
              <a:gd name="T6" fmla="*/ 0 w 752"/>
              <a:gd name="T7" fmla="*/ 519 h 575"/>
              <a:gd name="T8" fmla="*/ 0 w 752"/>
              <a:gd name="T9" fmla="*/ 55 h 575"/>
              <a:gd name="T10" fmla="*/ 44 w 752"/>
              <a:gd name="T11" fmla="*/ 0 h 575"/>
              <a:gd name="T12" fmla="*/ 696 w 752"/>
              <a:gd name="T13" fmla="*/ 0 h 575"/>
              <a:gd name="T14" fmla="*/ 751 w 752"/>
              <a:gd name="T15" fmla="*/ 55 h 575"/>
              <a:gd name="T16" fmla="*/ 751 w 752"/>
              <a:gd name="T17" fmla="*/ 519 h 575"/>
              <a:gd name="T18" fmla="*/ 696 w 752"/>
              <a:gd name="T19" fmla="*/ 574 h 575"/>
              <a:gd name="T20" fmla="*/ 44 w 752"/>
              <a:gd name="T21" fmla="*/ 33 h 575"/>
              <a:gd name="T22" fmla="*/ 44 w 752"/>
              <a:gd name="T23" fmla="*/ 33 h 575"/>
              <a:gd name="T24" fmla="*/ 33 w 752"/>
              <a:gd name="T25" fmla="*/ 55 h 575"/>
              <a:gd name="T26" fmla="*/ 33 w 752"/>
              <a:gd name="T27" fmla="*/ 519 h 575"/>
              <a:gd name="T28" fmla="*/ 44 w 752"/>
              <a:gd name="T29" fmla="*/ 530 h 575"/>
              <a:gd name="T30" fmla="*/ 696 w 752"/>
              <a:gd name="T31" fmla="*/ 530 h 575"/>
              <a:gd name="T32" fmla="*/ 718 w 752"/>
              <a:gd name="T33" fmla="*/ 519 h 575"/>
              <a:gd name="T34" fmla="*/ 718 w 752"/>
              <a:gd name="T35" fmla="*/ 55 h 575"/>
              <a:gd name="T36" fmla="*/ 696 w 752"/>
              <a:gd name="T37" fmla="*/ 33 h 575"/>
              <a:gd name="T38" fmla="*/ 44 w 752"/>
              <a:gd name="T39" fmla="*/ 33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2" h="575">
                <a:moveTo>
                  <a:pt x="696" y="574"/>
                </a:moveTo>
                <a:lnTo>
                  <a:pt x="696" y="574"/>
                </a:lnTo>
                <a:cubicBezTo>
                  <a:pt x="44" y="574"/>
                  <a:pt x="44" y="574"/>
                  <a:pt x="44" y="574"/>
                </a:cubicBezTo>
                <a:cubicBezTo>
                  <a:pt x="22" y="574"/>
                  <a:pt x="0" y="541"/>
                  <a:pt x="0" y="51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2"/>
                  <a:pt x="22" y="0"/>
                  <a:pt x="44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29" y="0"/>
                  <a:pt x="751" y="22"/>
                  <a:pt x="751" y="55"/>
                </a:cubicBezTo>
                <a:cubicBezTo>
                  <a:pt x="751" y="519"/>
                  <a:pt x="751" y="519"/>
                  <a:pt x="751" y="519"/>
                </a:cubicBezTo>
                <a:cubicBezTo>
                  <a:pt x="751" y="541"/>
                  <a:pt x="729" y="574"/>
                  <a:pt x="696" y="574"/>
                </a:cubicBezTo>
                <a:close/>
                <a:moveTo>
                  <a:pt x="44" y="33"/>
                </a:moveTo>
                <a:lnTo>
                  <a:pt x="44" y="33"/>
                </a:lnTo>
                <a:cubicBezTo>
                  <a:pt x="44" y="33"/>
                  <a:pt x="33" y="44"/>
                  <a:pt x="33" y="55"/>
                </a:cubicBezTo>
                <a:cubicBezTo>
                  <a:pt x="33" y="519"/>
                  <a:pt x="33" y="519"/>
                  <a:pt x="33" y="519"/>
                </a:cubicBezTo>
                <a:cubicBezTo>
                  <a:pt x="33" y="530"/>
                  <a:pt x="44" y="530"/>
                  <a:pt x="44" y="530"/>
                </a:cubicBezTo>
                <a:cubicBezTo>
                  <a:pt x="696" y="530"/>
                  <a:pt x="696" y="530"/>
                  <a:pt x="696" y="530"/>
                </a:cubicBezTo>
                <a:cubicBezTo>
                  <a:pt x="707" y="530"/>
                  <a:pt x="718" y="530"/>
                  <a:pt x="718" y="519"/>
                </a:cubicBezTo>
                <a:cubicBezTo>
                  <a:pt x="718" y="55"/>
                  <a:pt x="718" y="55"/>
                  <a:pt x="718" y="55"/>
                </a:cubicBezTo>
                <a:cubicBezTo>
                  <a:pt x="718" y="44"/>
                  <a:pt x="707" y="33"/>
                  <a:pt x="696" y="33"/>
                </a:cubicBezTo>
                <a:lnTo>
                  <a:pt x="4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37">
            <a:extLst>
              <a:ext uri="{FF2B5EF4-FFF2-40B4-BE49-F238E27FC236}">
                <a16:creationId xmlns:a16="http://schemas.microsoft.com/office/drawing/2014/main" id="{2EE1C6FC-65A0-0C43-A078-9F085755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117" y="8217040"/>
            <a:ext cx="567832" cy="26565"/>
          </a:xfrm>
          <a:custGeom>
            <a:avLst/>
            <a:gdLst>
              <a:gd name="T0" fmla="*/ 729 w 752"/>
              <a:gd name="T1" fmla="*/ 33 h 34"/>
              <a:gd name="T2" fmla="*/ 729 w 752"/>
              <a:gd name="T3" fmla="*/ 33 h 34"/>
              <a:gd name="T4" fmla="*/ 11 w 752"/>
              <a:gd name="T5" fmla="*/ 33 h 34"/>
              <a:gd name="T6" fmla="*/ 0 w 752"/>
              <a:gd name="T7" fmla="*/ 11 h 34"/>
              <a:gd name="T8" fmla="*/ 11 w 752"/>
              <a:gd name="T9" fmla="*/ 0 h 34"/>
              <a:gd name="T10" fmla="*/ 729 w 752"/>
              <a:gd name="T11" fmla="*/ 0 h 34"/>
              <a:gd name="T12" fmla="*/ 751 w 752"/>
              <a:gd name="T13" fmla="*/ 11 h 34"/>
              <a:gd name="T14" fmla="*/ 729 w 75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34">
                <a:moveTo>
                  <a:pt x="729" y="33"/>
                </a:moveTo>
                <a:lnTo>
                  <a:pt x="729" y="33"/>
                </a:lnTo>
                <a:cubicBezTo>
                  <a:pt x="11" y="33"/>
                  <a:pt x="11" y="33"/>
                  <a:pt x="11" y="33"/>
                </a:cubicBezTo>
                <a:cubicBezTo>
                  <a:pt x="0" y="33"/>
                  <a:pt x="0" y="22"/>
                  <a:pt x="0" y="11"/>
                </a:cubicBezTo>
                <a:cubicBezTo>
                  <a:pt x="0" y="11"/>
                  <a:pt x="0" y="0"/>
                  <a:pt x="11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40" y="0"/>
                  <a:pt x="751" y="11"/>
                  <a:pt x="751" y="11"/>
                </a:cubicBezTo>
                <a:cubicBezTo>
                  <a:pt x="751" y="22"/>
                  <a:pt x="740" y="33"/>
                  <a:pt x="729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38">
            <a:extLst>
              <a:ext uri="{FF2B5EF4-FFF2-40B4-BE49-F238E27FC236}">
                <a16:creationId xmlns:a16="http://schemas.microsoft.com/office/drawing/2014/main" id="{3263D2AE-7359-3E40-9699-67039B04C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117" y="8283453"/>
            <a:ext cx="567832" cy="26565"/>
          </a:xfrm>
          <a:custGeom>
            <a:avLst/>
            <a:gdLst>
              <a:gd name="T0" fmla="*/ 729 w 752"/>
              <a:gd name="T1" fmla="*/ 33 h 34"/>
              <a:gd name="T2" fmla="*/ 729 w 752"/>
              <a:gd name="T3" fmla="*/ 33 h 34"/>
              <a:gd name="T4" fmla="*/ 11 w 752"/>
              <a:gd name="T5" fmla="*/ 33 h 34"/>
              <a:gd name="T6" fmla="*/ 0 w 752"/>
              <a:gd name="T7" fmla="*/ 22 h 34"/>
              <a:gd name="T8" fmla="*/ 11 w 752"/>
              <a:gd name="T9" fmla="*/ 0 h 34"/>
              <a:gd name="T10" fmla="*/ 729 w 752"/>
              <a:gd name="T11" fmla="*/ 0 h 34"/>
              <a:gd name="T12" fmla="*/ 751 w 752"/>
              <a:gd name="T13" fmla="*/ 22 h 34"/>
              <a:gd name="T14" fmla="*/ 729 w 75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34">
                <a:moveTo>
                  <a:pt x="729" y="33"/>
                </a:moveTo>
                <a:lnTo>
                  <a:pt x="729" y="33"/>
                </a:lnTo>
                <a:cubicBezTo>
                  <a:pt x="11" y="33"/>
                  <a:pt x="11" y="33"/>
                  <a:pt x="11" y="33"/>
                </a:cubicBezTo>
                <a:cubicBezTo>
                  <a:pt x="0" y="33"/>
                  <a:pt x="0" y="22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40" y="0"/>
                  <a:pt x="751" y="11"/>
                  <a:pt x="751" y="22"/>
                </a:cubicBezTo>
                <a:cubicBezTo>
                  <a:pt x="751" y="22"/>
                  <a:pt x="740" y="33"/>
                  <a:pt x="729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39">
            <a:extLst>
              <a:ext uri="{FF2B5EF4-FFF2-40B4-BE49-F238E27FC236}">
                <a16:creationId xmlns:a16="http://schemas.microsoft.com/office/drawing/2014/main" id="{7C69AD76-9AA6-0C4E-A9F7-DF7DD709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709" y="8416279"/>
            <a:ext cx="132826" cy="99620"/>
          </a:xfrm>
          <a:custGeom>
            <a:avLst/>
            <a:gdLst>
              <a:gd name="T0" fmla="*/ 155 w 178"/>
              <a:gd name="T1" fmla="*/ 133 h 134"/>
              <a:gd name="T2" fmla="*/ 155 w 178"/>
              <a:gd name="T3" fmla="*/ 133 h 134"/>
              <a:gd name="T4" fmla="*/ 22 w 178"/>
              <a:gd name="T5" fmla="*/ 133 h 134"/>
              <a:gd name="T6" fmla="*/ 0 w 178"/>
              <a:gd name="T7" fmla="*/ 111 h 134"/>
              <a:gd name="T8" fmla="*/ 0 w 178"/>
              <a:gd name="T9" fmla="*/ 23 h 134"/>
              <a:gd name="T10" fmla="*/ 22 w 178"/>
              <a:gd name="T11" fmla="*/ 0 h 134"/>
              <a:gd name="T12" fmla="*/ 155 w 178"/>
              <a:gd name="T13" fmla="*/ 0 h 134"/>
              <a:gd name="T14" fmla="*/ 177 w 178"/>
              <a:gd name="T15" fmla="*/ 23 h 134"/>
              <a:gd name="T16" fmla="*/ 177 w 178"/>
              <a:gd name="T17" fmla="*/ 111 h 134"/>
              <a:gd name="T18" fmla="*/ 155 w 178"/>
              <a:gd name="T19" fmla="*/ 133 h 134"/>
              <a:gd name="T20" fmla="*/ 33 w 178"/>
              <a:gd name="T21" fmla="*/ 89 h 134"/>
              <a:gd name="T22" fmla="*/ 33 w 178"/>
              <a:gd name="T23" fmla="*/ 89 h 134"/>
              <a:gd name="T24" fmla="*/ 132 w 178"/>
              <a:gd name="T25" fmla="*/ 89 h 134"/>
              <a:gd name="T26" fmla="*/ 132 w 178"/>
              <a:gd name="T27" fmla="*/ 45 h 134"/>
              <a:gd name="T28" fmla="*/ 33 w 178"/>
              <a:gd name="T29" fmla="*/ 45 h 134"/>
              <a:gd name="T30" fmla="*/ 33 w 178"/>
              <a:gd name="T31" fmla="*/ 89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134">
                <a:moveTo>
                  <a:pt x="155" y="133"/>
                </a:moveTo>
                <a:lnTo>
                  <a:pt x="155" y="133"/>
                </a:lnTo>
                <a:cubicBezTo>
                  <a:pt x="22" y="133"/>
                  <a:pt x="22" y="133"/>
                  <a:pt x="22" y="133"/>
                </a:cubicBezTo>
                <a:cubicBezTo>
                  <a:pt x="11" y="133"/>
                  <a:pt x="0" y="122"/>
                  <a:pt x="0" y="11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2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0"/>
                  <a:pt x="177" y="11"/>
                  <a:pt x="177" y="23"/>
                </a:cubicBezTo>
                <a:cubicBezTo>
                  <a:pt x="177" y="111"/>
                  <a:pt x="177" y="111"/>
                  <a:pt x="177" y="111"/>
                </a:cubicBezTo>
                <a:cubicBezTo>
                  <a:pt x="177" y="122"/>
                  <a:pt x="166" y="133"/>
                  <a:pt x="155" y="133"/>
                </a:cubicBezTo>
                <a:close/>
                <a:moveTo>
                  <a:pt x="33" y="89"/>
                </a:moveTo>
                <a:lnTo>
                  <a:pt x="33" y="89"/>
                </a:lnTo>
                <a:cubicBezTo>
                  <a:pt x="132" y="89"/>
                  <a:pt x="132" y="89"/>
                  <a:pt x="132" y="89"/>
                </a:cubicBezTo>
                <a:cubicBezTo>
                  <a:pt x="132" y="45"/>
                  <a:pt x="132" y="45"/>
                  <a:pt x="132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40">
            <a:extLst>
              <a:ext uri="{FF2B5EF4-FFF2-40B4-BE49-F238E27FC236}">
                <a16:creationId xmlns:a16="http://schemas.microsoft.com/office/drawing/2014/main" id="{FF813B7C-085D-884A-B8BD-00D2A411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530" y="8416279"/>
            <a:ext cx="92978" cy="33206"/>
          </a:xfrm>
          <a:custGeom>
            <a:avLst/>
            <a:gdLst>
              <a:gd name="T0" fmla="*/ 111 w 123"/>
              <a:gd name="T1" fmla="*/ 45 h 46"/>
              <a:gd name="T2" fmla="*/ 111 w 123"/>
              <a:gd name="T3" fmla="*/ 45 h 46"/>
              <a:gd name="T4" fmla="*/ 11 w 123"/>
              <a:gd name="T5" fmla="*/ 45 h 46"/>
              <a:gd name="T6" fmla="*/ 0 w 123"/>
              <a:gd name="T7" fmla="*/ 23 h 46"/>
              <a:gd name="T8" fmla="*/ 11 w 123"/>
              <a:gd name="T9" fmla="*/ 0 h 46"/>
              <a:gd name="T10" fmla="*/ 111 w 123"/>
              <a:gd name="T11" fmla="*/ 0 h 46"/>
              <a:gd name="T12" fmla="*/ 122 w 123"/>
              <a:gd name="T13" fmla="*/ 23 h 46"/>
              <a:gd name="T14" fmla="*/ 111 w 12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46">
                <a:moveTo>
                  <a:pt x="111" y="45"/>
                </a:moveTo>
                <a:lnTo>
                  <a:pt x="111" y="45"/>
                </a:ln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0" y="34"/>
                  <a:pt x="0" y="23"/>
                </a:cubicBezTo>
                <a:cubicBezTo>
                  <a:pt x="0" y="11"/>
                  <a:pt x="11" y="0"/>
                  <a:pt x="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2" y="11"/>
                  <a:pt x="122" y="23"/>
                </a:cubicBezTo>
                <a:cubicBezTo>
                  <a:pt x="122" y="34"/>
                  <a:pt x="122" y="45"/>
                  <a:pt x="11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41">
            <a:extLst>
              <a:ext uri="{FF2B5EF4-FFF2-40B4-BE49-F238E27FC236}">
                <a16:creationId xmlns:a16="http://schemas.microsoft.com/office/drawing/2014/main" id="{17FEC234-1682-9340-A926-4F4C950B5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530" y="8482693"/>
            <a:ext cx="159392" cy="33206"/>
          </a:xfrm>
          <a:custGeom>
            <a:avLst/>
            <a:gdLst>
              <a:gd name="T0" fmla="*/ 199 w 211"/>
              <a:gd name="T1" fmla="*/ 44 h 45"/>
              <a:gd name="T2" fmla="*/ 199 w 211"/>
              <a:gd name="T3" fmla="*/ 44 h 45"/>
              <a:gd name="T4" fmla="*/ 11 w 211"/>
              <a:gd name="T5" fmla="*/ 44 h 45"/>
              <a:gd name="T6" fmla="*/ 0 w 211"/>
              <a:gd name="T7" fmla="*/ 22 h 45"/>
              <a:gd name="T8" fmla="*/ 11 w 211"/>
              <a:gd name="T9" fmla="*/ 0 h 45"/>
              <a:gd name="T10" fmla="*/ 199 w 211"/>
              <a:gd name="T11" fmla="*/ 0 h 45"/>
              <a:gd name="T12" fmla="*/ 210 w 211"/>
              <a:gd name="T13" fmla="*/ 22 h 45"/>
              <a:gd name="T14" fmla="*/ 199 w 211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1" h="45">
                <a:moveTo>
                  <a:pt x="199" y="44"/>
                </a:moveTo>
                <a:lnTo>
                  <a:pt x="199" y="44"/>
                </a:ln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0" y="33"/>
                  <a:pt x="0" y="22"/>
                </a:cubicBezTo>
                <a:cubicBezTo>
                  <a:pt x="0" y="11"/>
                  <a:pt x="11" y="0"/>
                  <a:pt x="11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0" y="0"/>
                  <a:pt x="210" y="11"/>
                  <a:pt x="210" y="22"/>
                </a:cubicBezTo>
                <a:cubicBezTo>
                  <a:pt x="210" y="33"/>
                  <a:pt x="210" y="44"/>
                  <a:pt x="199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42">
            <a:extLst>
              <a:ext uri="{FF2B5EF4-FFF2-40B4-BE49-F238E27FC236}">
                <a16:creationId xmlns:a16="http://schemas.microsoft.com/office/drawing/2014/main" id="{DFAD37A4-E9DF-4848-8B3E-9F7311DE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443" y="7951387"/>
            <a:ext cx="464893" cy="833487"/>
          </a:xfrm>
          <a:custGeom>
            <a:avLst/>
            <a:gdLst>
              <a:gd name="T0" fmla="*/ 519 w 619"/>
              <a:gd name="T1" fmla="*/ 1104 h 1105"/>
              <a:gd name="T2" fmla="*/ 519 w 619"/>
              <a:gd name="T3" fmla="*/ 1104 h 1105"/>
              <a:gd name="T4" fmla="*/ 99 w 619"/>
              <a:gd name="T5" fmla="*/ 1104 h 1105"/>
              <a:gd name="T6" fmla="*/ 0 w 619"/>
              <a:gd name="T7" fmla="*/ 1005 h 1105"/>
              <a:gd name="T8" fmla="*/ 0 w 619"/>
              <a:gd name="T9" fmla="*/ 99 h 1105"/>
              <a:gd name="T10" fmla="*/ 99 w 619"/>
              <a:gd name="T11" fmla="*/ 0 h 1105"/>
              <a:gd name="T12" fmla="*/ 519 w 619"/>
              <a:gd name="T13" fmla="*/ 0 h 1105"/>
              <a:gd name="T14" fmla="*/ 618 w 619"/>
              <a:gd name="T15" fmla="*/ 99 h 1105"/>
              <a:gd name="T16" fmla="*/ 618 w 619"/>
              <a:gd name="T17" fmla="*/ 210 h 1105"/>
              <a:gd name="T18" fmla="*/ 596 w 619"/>
              <a:gd name="T19" fmla="*/ 232 h 1105"/>
              <a:gd name="T20" fmla="*/ 574 w 619"/>
              <a:gd name="T21" fmla="*/ 210 h 1105"/>
              <a:gd name="T22" fmla="*/ 574 w 619"/>
              <a:gd name="T23" fmla="*/ 99 h 1105"/>
              <a:gd name="T24" fmla="*/ 519 w 619"/>
              <a:gd name="T25" fmla="*/ 33 h 1105"/>
              <a:gd name="T26" fmla="*/ 99 w 619"/>
              <a:gd name="T27" fmla="*/ 33 h 1105"/>
              <a:gd name="T28" fmla="*/ 44 w 619"/>
              <a:gd name="T29" fmla="*/ 99 h 1105"/>
              <a:gd name="T30" fmla="*/ 44 w 619"/>
              <a:gd name="T31" fmla="*/ 1005 h 1105"/>
              <a:gd name="T32" fmla="*/ 99 w 619"/>
              <a:gd name="T33" fmla="*/ 1060 h 1105"/>
              <a:gd name="T34" fmla="*/ 519 w 619"/>
              <a:gd name="T35" fmla="*/ 1060 h 1105"/>
              <a:gd name="T36" fmla="*/ 574 w 619"/>
              <a:gd name="T37" fmla="*/ 1005 h 1105"/>
              <a:gd name="T38" fmla="*/ 574 w 619"/>
              <a:gd name="T39" fmla="*/ 894 h 1105"/>
              <a:gd name="T40" fmla="*/ 596 w 619"/>
              <a:gd name="T41" fmla="*/ 873 h 1105"/>
              <a:gd name="T42" fmla="*/ 618 w 619"/>
              <a:gd name="T43" fmla="*/ 894 h 1105"/>
              <a:gd name="T44" fmla="*/ 618 w 619"/>
              <a:gd name="T45" fmla="*/ 1005 h 1105"/>
              <a:gd name="T46" fmla="*/ 519 w 619"/>
              <a:gd name="T47" fmla="*/ 1104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9" h="1105">
                <a:moveTo>
                  <a:pt x="519" y="1104"/>
                </a:moveTo>
                <a:lnTo>
                  <a:pt x="519" y="1104"/>
                </a:lnTo>
                <a:cubicBezTo>
                  <a:pt x="99" y="1104"/>
                  <a:pt x="99" y="1104"/>
                  <a:pt x="99" y="1104"/>
                </a:cubicBezTo>
                <a:cubicBezTo>
                  <a:pt x="44" y="1104"/>
                  <a:pt x="0" y="1060"/>
                  <a:pt x="0" y="100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4"/>
                  <a:pt x="44" y="0"/>
                  <a:pt x="99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74" y="0"/>
                  <a:pt x="618" y="44"/>
                  <a:pt x="618" y="99"/>
                </a:cubicBezTo>
                <a:cubicBezTo>
                  <a:pt x="618" y="210"/>
                  <a:pt x="618" y="210"/>
                  <a:pt x="618" y="210"/>
                </a:cubicBezTo>
                <a:cubicBezTo>
                  <a:pt x="618" y="221"/>
                  <a:pt x="607" y="232"/>
                  <a:pt x="596" y="232"/>
                </a:cubicBezTo>
                <a:cubicBezTo>
                  <a:pt x="585" y="232"/>
                  <a:pt x="574" y="221"/>
                  <a:pt x="574" y="210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66"/>
                  <a:pt x="552" y="33"/>
                  <a:pt x="519" y="33"/>
                </a:cubicBezTo>
                <a:cubicBezTo>
                  <a:pt x="99" y="33"/>
                  <a:pt x="99" y="33"/>
                  <a:pt x="99" y="33"/>
                </a:cubicBezTo>
                <a:cubicBezTo>
                  <a:pt x="66" y="33"/>
                  <a:pt x="44" y="66"/>
                  <a:pt x="44" y="99"/>
                </a:cubicBezTo>
                <a:cubicBezTo>
                  <a:pt x="44" y="1005"/>
                  <a:pt x="44" y="1005"/>
                  <a:pt x="44" y="1005"/>
                </a:cubicBezTo>
                <a:cubicBezTo>
                  <a:pt x="44" y="1038"/>
                  <a:pt x="66" y="1060"/>
                  <a:pt x="99" y="1060"/>
                </a:cubicBezTo>
                <a:cubicBezTo>
                  <a:pt x="519" y="1060"/>
                  <a:pt x="519" y="1060"/>
                  <a:pt x="519" y="1060"/>
                </a:cubicBezTo>
                <a:cubicBezTo>
                  <a:pt x="552" y="1060"/>
                  <a:pt x="574" y="1038"/>
                  <a:pt x="574" y="1005"/>
                </a:cubicBezTo>
                <a:cubicBezTo>
                  <a:pt x="574" y="894"/>
                  <a:pt x="574" y="894"/>
                  <a:pt x="574" y="894"/>
                </a:cubicBezTo>
                <a:cubicBezTo>
                  <a:pt x="574" y="883"/>
                  <a:pt x="585" y="873"/>
                  <a:pt x="596" y="873"/>
                </a:cubicBezTo>
                <a:cubicBezTo>
                  <a:pt x="607" y="873"/>
                  <a:pt x="618" y="883"/>
                  <a:pt x="618" y="894"/>
                </a:cubicBezTo>
                <a:cubicBezTo>
                  <a:pt x="618" y="1005"/>
                  <a:pt x="618" y="1005"/>
                  <a:pt x="618" y="1005"/>
                </a:cubicBezTo>
                <a:cubicBezTo>
                  <a:pt x="618" y="1060"/>
                  <a:pt x="574" y="1104"/>
                  <a:pt x="519" y="11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43">
            <a:extLst>
              <a:ext uri="{FF2B5EF4-FFF2-40B4-BE49-F238E27FC236}">
                <a16:creationId xmlns:a16="http://schemas.microsoft.com/office/drawing/2014/main" id="{51D96E2E-17A3-A440-95FE-49BEE4DD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324" y="8625482"/>
            <a:ext cx="43168" cy="43168"/>
          </a:xfrm>
          <a:custGeom>
            <a:avLst/>
            <a:gdLst>
              <a:gd name="T0" fmla="*/ 33 w 56"/>
              <a:gd name="T1" fmla="*/ 56 h 57"/>
              <a:gd name="T2" fmla="*/ 33 w 56"/>
              <a:gd name="T3" fmla="*/ 56 h 57"/>
              <a:gd name="T4" fmla="*/ 0 w 56"/>
              <a:gd name="T5" fmla="*/ 34 h 57"/>
              <a:gd name="T6" fmla="*/ 33 w 56"/>
              <a:gd name="T7" fmla="*/ 0 h 57"/>
              <a:gd name="T8" fmla="*/ 55 w 56"/>
              <a:gd name="T9" fmla="*/ 34 h 57"/>
              <a:gd name="T10" fmla="*/ 33 w 56"/>
              <a:gd name="T11" fmla="*/ 56 h 57"/>
              <a:gd name="T12" fmla="*/ 33 w 56"/>
              <a:gd name="T13" fmla="*/ 23 h 57"/>
              <a:gd name="T14" fmla="*/ 33 w 56"/>
              <a:gd name="T15" fmla="*/ 23 h 57"/>
              <a:gd name="T16" fmla="*/ 22 w 56"/>
              <a:gd name="T17" fmla="*/ 34 h 57"/>
              <a:gd name="T18" fmla="*/ 33 w 56"/>
              <a:gd name="T19" fmla="*/ 45 h 57"/>
              <a:gd name="T20" fmla="*/ 44 w 56"/>
              <a:gd name="T21" fmla="*/ 34 h 57"/>
              <a:gd name="T22" fmla="*/ 33 w 56"/>
              <a:gd name="T23" fmla="*/ 2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7">
                <a:moveTo>
                  <a:pt x="33" y="56"/>
                </a:moveTo>
                <a:lnTo>
                  <a:pt x="33" y="56"/>
                </a:lnTo>
                <a:cubicBezTo>
                  <a:pt x="11" y="56"/>
                  <a:pt x="0" y="45"/>
                  <a:pt x="0" y="34"/>
                </a:cubicBezTo>
                <a:cubicBezTo>
                  <a:pt x="0" y="12"/>
                  <a:pt x="11" y="0"/>
                  <a:pt x="33" y="0"/>
                </a:cubicBezTo>
                <a:cubicBezTo>
                  <a:pt x="44" y="0"/>
                  <a:pt x="55" y="12"/>
                  <a:pt x="55" y="34"/>
                </a:cubicBezTo>
                <a:cubicBezTo>
                  <a:pt x="55" y="45"/>
                  <a:pt x="44" y="56"/>
                  <a:pt x="33" y="56"/>
                </a:cubicBezTo>
                <a:close/>
                <a:moveTo>
                  <a:pt x="33" y="23"/>
                </a:moveTo>
                <a:lnTo>
                  <a:pt x="33" y="23"/>
                </a:lnTo>
                <a:cubicBezTo>
                  <a:pt x="22" y="23"/>
                  <a:pt x="22" y="23"/>
                  <a:pt x="22" y="34"/>
                </a:cubicBezTo>
                <a:cubicBezTo>
                  <a:pt x="22" y="34"/>
                  <a:pt x="22" y="45"/>
                  <a:pt x="33" y="45"/>
                </a:cubicBezTo>
                <a:lnTo>
                  <a:pt x="44" y="34"/>
                </a:lnTo>
                <a:cubicBezTo>
                  <a:pt x="44" y="23"/>
                  <a:pt x="33" y="23"/>
                  <a:pt x="3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44">
            <a:extLst>
              <a:ext uri="{FF2B5EF4-FFF2-40B4-BE49-F238E27FC236}">
                <a16:creationId xmlns:a16="http://schemas.microsoft.com/office/drawing/2014/main" id="{C6CD5E92-7A16-F541-8AA3-573C1667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76" y="8041047"/>
            <a:ext cx="132826" cy="33206"/>
          </a:xfrm>
          <a:custGeom>
            <a:avLst/>
            <a:gdLst>
              <a:gd name="T0" fmla="*/ 154 w 177"/>
              <a:gd name="T1" fmla="*/ 44 h 45"/>
              <a:gd name="T2" fmla="*/ 154 w 177"/>
              <a:gd name="T3" fmla="*/ 44 h 45"/>
              <a:gd name="T4" fmla="*/ 22 w 177"/>
              <a:gd name="T5" fmla="*/ 44 h 45"/>
              <a:gd name="T6" fmla="*/ 0 w 177"/>
              <a:gd name="T7" fmla="*/ 22 h 45"/>
              <a:gd name="T8" fmla="*/ 22 w 177"/>
              <a:gd name="T9" fmla="*/ 0 h 45"/>
              <a:gd name="T10" fmla="*/ 154 w 177"/>
              <a:gd name="T11" fmla="*/ 0 h 45"/>
              <a:gd name="T12" fmla="*/ 176 w 177"/>
              <a:gd name="T13" fmla="*/ 22 h 45"/>
              <a:gd name="T14" fmla="*/ 154 w 17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45">
                <a:moveTo>
                  <a:pt x="154" y="44"/>
                </a:moveTo>
                <a:lnTo>
                  <a:pt x="154" y="44"/>
                </a:lnTo>
                <a:cubicBezTo>
                  <a:pt x="22" y="44"/>
                  <a:pt x="22" y="44"/>
                  <a:pt x="22" y="44"/>
                </a:cubicBezTo>
                <a:cubicBezTo>
                  <a:pt x="11" y="44"/>
                  <a:pt x="0" y="33"/>
                  <a:pt x="0" y="22"/>
                </a:cubicBezTo>
                <a:cubicBezTo>
                  <a:pt x="0" y="11"/>
                  <a:pt x="11" y="0"/>
                  <a:pt x="2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5" y="0"/>
                  <a:pt x="176" y="11"/>
                  <a:pt x="176" y="22"/>
                </a:cubicBezTo>
                <a:cubicBezTo>
                  <a:pt x="176" y="33"/>
                  <a:pt x="165" y="44"/>
                  <a:pt x="154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45">
            <a:extLst>
              <a:ext uri="{FF2B5EF4-FFF2-40B4-BE49-F238E27FC236}">
                <a16:creationId xmlns:a16="http://schemas.microsoft.com/office/drawing/2014/main" id="{1740C751-1CA8-9345-842F-CE358689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487" y="10179552"/>
            <a:ext cx="348668" cy="332066"/>
          </a:xfrm>
          <a:custGeom>
            <a:avLst/>
            <a:gdLst>
              <a:gd name="T0" fmla="*/ 332 w 465"/>
              <a:gd name="T1" fmla="*/ 442 h 443"/>
              <a:gd name="T2" fmla="*/ 332 w 465"/>
              <a:gd name="T3" fmla="*/ 442 h 443"/>
              <a:gd name="T4" fmla="*/ 321 w 465"/>
              <a:gd name="T5" fmla="*/ 442 h 443"/>
              <a:gd name="T6" fmla="*/ 44 w 465"/>
              <a:gd name="T7" fmla="*/ 166 h 443"/>
              <a:gd name="T8" fmla="*/ 44 w 465"/>
              <a:gd name="T9" fmla="*/ 33 h 443"/>
              <a:gd name="T10" fmla="*/ 111 w 465"/>
              <a:gd name="T11" fmla="*/ 0 h 443"/>
              <a:gd name="T12" fmla="*/ 111 w 465"/>
              <a:gd name="T13" fmla="*/ 0 h 443"/>
              <a:gd name="T14" fmla="*/ 177 w 465"/>
              <a:gd name="T15" fmla="*/ 33 h 443"/>
              <a:gd name="T16" fmla="*/ 453 w 465"/>
              <a:gd name="T17" fmla="*/ 309 h 443"/>
              <a:gd name="T18" fmla="*/ 464 w 465"/>
              <a:gd name="T19" fmla="*/ 320 h 443"/>
              <a:gd name="T20" fmla="*/ 453 w 465"/>
              <a:gd name="T21" fmla="*/ 331 h 443"/>
              <a:gd name="T22" fmla="*/ 342 w 465"/>
              <a:gd name="T23" fmla="*/ 442 h 443"/>
              <a:gd name="T24" fmla="*/ 332 w 465"/>
              <a:gd name="T25" fmla="*/ 442 h 443"/>
              <a:gd name="T26" fmla="*/ 111 w 465"/>
              <a:gd name="T27" fmla="*/ 44 h 443"/>
              <a:gd name="T28" fmla="*/ 111 w 465"/>
              <a:gd name="T29" fmla="*/ 44 h 443"/>
              <a:gd name="T30" fmla="*/ 111 w 465"/>
              <a:gd name="T31" fmla="*/ 44 h 443"/>
              <a:gd name="T32" fmla="*/ 66 w 465"/>
              <a:gd name="T33" fmla="*/ 55 h 443"/>
              <a:gd name="T34" fmla="*/ 66 w 465"/>
              <a:gd name="T35" fmla="*/ 143 h 443"/>
              <a:gd name="T36" fmla="*/ 332 w 465"/>
              <a:gd name="T37" fmla="*/ 397 h 443"/>
              <a:gd name="T38" fmla="*/ 409 w 465"/>
              <a:gd name="T39" fmla="*/ 320 h 443"/>
              <a:gd name="T40" fmla="*/ 155 w 465"/>
              <a:gd name="T41" fmla="*/ 55 h 443"/>
              <a:gd name="T42" fmla="*/ 111 w 465"/>
              <a:gd name="T43" fmla="*/ 44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5" h="443">
                <a:moveTo>
                  <a:pt x="332" y="442"/>
                </a:moveTo>
                <a:lnTo>
                  <a:pt x="332" y="442"/>
                </a:lnTo>
                <a:cubicBezTo>
                  <a:pt x="321" y="442"/>
                  <a:pt x="321" y="442"/>
                  <a:pt x="321" y="442"/>
                </a:cubicBezTo>
                <a:cubicBezTo>
                  <a:pt x="44" y="166"/>
                  <a:pt x="44" y="166"/>
                  <a:pt x="44" y="166"/>
                </a:cubicBezTo>
                <a:cubicBezTo>
                  <a:pt x="11" y="132"/>
                  <a:pt x="0" y="66"/>
                  <a:pt x="44" y="33"/>
                </a:cubicBezTo>
                <a:cubicBezTo>
                  <a:pt x="66" y="11"/>
                  <a:pt x="89" y="0"/>
                  <a:pt x="111" y="0"/>
                </a:cubicBezTo>
                <a:lnTo>
                  <a:pt x="111" y="0"/>
                </a:lnTo>
                <a:cubicBezTo>
                  <a:pt x="144" y="0"/>
                  <a:pt x="166" y="11"/>
                  <a:pt x="177" y="33"/>
                </a:cubicBezTo>
                <a:cubicBezTo>
                  <a:pt x="453" y="309"/>
                  <a:pt x="453" y="309"/>
                  <a:pt x="453" y="309"/>
                </a:cubicBezTo>
                <a:cubicBezTo>
                  <a:pt x="464" y="309"/>
                  <a:pt x="464" y="320"/>
                  <a:pt x="464" y="320"/>
                </a:cubicBezTo>
                <a:cubicBezTo>
                  <a:pt x="464" y="320"/>
                  <a:pt x="464" y="331"/>
                  <a:pt x="453" y="331"/>
                </a:cubicBezTo>
                <a:cubicBezTo>
                  <a:pt x="342" y="442"/>
                  <a:pt x="342" y="442"/>
                  <a:pt x="342" y="442"/>
                </a:cubicBezTo>
                <a:lnTo>
                  <a:pt x="332" y="442"/>
                </a:lnTo>
                <a:close/>
                <a:moveTo>
                  <a:pt x="111" y="44"/>
                </a:moveTo>
                <a:lnTo>
                  <a:pt x="111" y="44"/>
                </a:lnTo>
                <a:lnTo>
                  <a:pt x="111" y="44"/>
                </a:lnTo>
                <a:cubicBezTo>
                  <a:pt x="100" y="44"/>
                  <a:pt x="77" y="44"/>
                  <a:pt x="66" y="55"/>
                </a:cubicBezTo>
                <a:cubicBezTo>
                  <a:pt x="44" y="77"/>
                  <a:pt x="44" y="121"/>
                  <a:pt x="66" y="143"/>
                </a:cubicBezTo>
                <a:cubicBezTo>
                  <a:pt x="332" y="397"/>
                  <a:pt x="332" y="397"/>
                  <a:pt x="332" y="397"/>
                </a:cubicBezTo>
                <a:cubicBezTo>
                  <a:pt x="409" y="320"/>
                  <a:pt x="409" y="320"/>
                  <a:pt x="409" y="320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44" y="44"/>
                  <a:pt x="133" y="44"/>
                  <a:pt x="111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46">
            <a:extLst>
              <a:ext uri="{FF2B5EF4-FFF2-40B4-BE49-F238E27FC236}">
                <a16:creationId xmlns:a16="http://schemas.microsoft.com/office/drawing/2014/main" id="{484ED7B4-8FDC-4248-9386-3AAD0C8E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237" y="9714659"/>
            <a:ext cx="534626" cy="534626"/>
          </a:xfrm>
          <a:custGeom>
            <a:avLst/>
            <a:gdLst>
              <a:gd name="T0" fmla="*/ 354 w 709"/>
              <a:gd name="T1" fmla="*/ 707 h 708"/>
              <a:gd name="T2" fmla="*/ 354 w 709"/>
              <a:gd name="T3" fmla="*/ 707 h 708"/>
              <a:gd name="T4" fmla="*/ 0 w 709"/>
              <a:gd name="T5" fmla="*/ 354 h 708"/>
              <a:gd name="T6" fmla="*/ 354 w 709"/>
              <a:gd name="T7" fmla="*/ 0 h 708"/>
              <a:gd name="T8" fmla="*/ 708 w 709"/>
              <a:gd name="T9" fmla="*/ 354 h 708"/>
              <a:gd name="T10" fmla="*/ 354 w 709"/>
              <a:gd name="T11" fmla="*/ 707 h 708"/>
              <a:gd name="T12" fmla="*/ 354 w 709"/>
              <a:gd name="T13" fmla="*/ 44 h 708"/>
              <a:gd name="T14" fmla="*/ 354 w 709"/>
              <a:gd name="T15" fmla="*/ 44 h 708"/>
              <a:gd name="T16" fmla="*/ 45 w 709"/>
              <a:gd name="T17" fmla="*/ 354 h 708"/>
              <a:gd name="T18" fmla="*/ 354 w 709"/>
              <a:gd name="T19" fmla="*/ 663 h 708"/>
              <a:gd name="T20" fmla="*/ 663 w 709"/>
              <a:gd name="T21" fmla="*/ 354 h 708"/>
              <a:gd name="T22" fmla="*/ 354 w 709"/>
              <a:gd name="T23" fmla="*/ 4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9" h="708">
                <a:moveTo>
                  <a:pt x="354" y="707"/>
                </a:moveTo>
                <a:lnTo>
                  <a:pt x="354" y="707"/>
                </a:lnTo>
                <a:cubicBezTo>
                  <a:pt x="155" y="707"/>
                  <a:pt x="0" y="553"/>
                  <a:pt x="0" y="354"/>
                </a:cubicBezTo>
                <a:cubicBezTo>
                  <a:pt x="0" y="166"/>
                  <a:pt x="155" y="0"/>
                  <a:pt x="354" y="0"/>
                </a:cubicBezTo>
                <a:cubicBezTo>
                  <a:pt x="542" y="0"/>
                  <a:pt x="708" y="166"/>
                  <a:pt x="708" y="354"/>
                </a:cubicBezTo>
                <a:cubicBezTo>
                  <a:pt x="708" y="553"/>
                  <a:pt x="542" y="707"/>
                  <a:pt x="354" y="707"/>
                </a:cubicBezTo>
                <a:close/>
                <a:moveTo>
                  <a:pt x="354" y="44"/>
                </a:moveTo>
                <a:lnTo>
                  <a:pt x="354" y="44"/>
                </a:lnTo>
                <a:cubicBezTo>
                  <a:pt x="177" y="44"/>
                  <a:pt x="45" y="188"/>
                  <a:pt x="45" y="354"/>
                </a:cubicBezTo>
                <a:cubicBezTo>
                  <a:pt x="45" y="530"/>
                  <a:pt x="177" y="663"/>
                  <a:pt x="354" y="663"/>
                </a:cubicBezTo>
                <a:cubicBezTo>
                  <a:pt x="520" y="663"/>
                  <a:pt x="663" y="530"/>
                  <a:pt x="663" y="354"/>
                </a:cubicBezTo>
                <a:cubicBezTo>
                  <a:pt x="663" y="188"/>
                  <a:pt x="520" y="44"/>
                  <a:pt x="354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47">
            <a:extLst>
              <a:ext uri="{FF2B5EF4-FFF2-40B4-BE49-F238E27FC236}">
                <a16:creationId xmlns:a16="http://schemas.microsoft.com/office/drawing/2014/main" id="{344EDEF2-989A-1545-A30E-5AC3A159E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0893" y="9807637"/>
            <a:ext cx="348671" cy="342027"/>
          </a:xfrm>
          <a:custGeom>
            <a:avLst/>
            <a:gdLst>
              <a:gd name="T0" fmla="*/ 232 w 465"/>
              <a:gd name="T1" fmla="*/ 452 h 453"/>
              <a:gd name="T2" fmla="*/ 232 w 465"/>
              <a:gd name="T3" fmla="*/ 452 h 453"/>
              <a:gd name="T4" fmla="*/ 66 w 465"/>
              <a:gd name="T5" fmla="*/ 386 h 453"/>
              <a:gd name="T6" fmla="*/ 0 w 465"/>
              <a:gd name="T7" fmla="*/ 232 h 453"/>
              <a:gd name="T8" fmla="*/ 66 w 465"/>
              <a:gd name="T9" fmla="*/ 66 h 453"/>
              <a:gd name="T10" fmla="*/ 232 w 465"/>
              <a:gd name="T11" fmla="*/ 0 h 453"/>
              <a:gd name="T12" fmla="*/ 398 w 465"/>
              <a:gd name="T13" fmla="*/ 66 h 453"/>
              <a:gd name="T14" fmla="*/ 464 w 465"/>
              <a:gd name="T15" fmla="*/ 232 h 453"/>
              <a:gd name="T16" fmla="*/ 398 w 465"/>
              <a:gd name="T17" fmla="*/ 386 h 453"/>
              <a:gd name="T18" fmla="*/ 232 w 465"/>
              <a:gd name="T19" fmla="*/ 452 h 453"/>
              <a:gd name="T20" fmla="*/ 232 w 465"/>
              <a:gd name="T21" fmla="*/ 33 h 453"/>
              <a:gd name="T22" fmla="*/ 232 w 465"/>
              <a:gd name="T23" fmla="*/ 33 h 453"/>
              <a:gd name="T24" fmla="*/ 33 w 465"/>
              <a:gd name="T25" fmla="*/ 232 h 453"/>
              <a:gd name="T26" fmla="*/ 232 w 465"/>
              <a:gd name="T27" fmla="*/ 431 h 453"/>
              <a:gd name="T28" fmla="*/ 431 w 465"/>
              <a:gd name="T29" fmla="*/ 232 h 453"/>
              <a:gd name="T30" fmla="*/ 232 w 465"/>
              <a:gd name="T31" fmla="*/ 3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5" h="453">
                <a:moveTo>
                  <a:pt x="232" y="452"/>
                </a:moveTo>
                <a:lnTo>
                  <a:pt x="232" y="452"/>
                </a:lnTo>
                <a:cubicBezTo>
                  <a:pt x="166" y="452"/>
                  <a:pt x="110" y="431"/>
                  <a:pt x="66" y="386"/>
                </a:cubicBezTo>
                <a:cubicBezTo>
                  <a:pt x="22" y="353"/>
                  <a:pt x="0" y="287"/>
                  <a:pt x="0" y="232"/>
                </a:cubicBezTo>
                <a:cubicBezTo>
                  <a:pt x="0" y="165"/>
                  <a:pt x="22" y="110"/>
                  <a:pt x="66" y="66"/>
                </a:cubicBezTo>
                <a:cubicBezTo>
                  <a:pt x="110" y="22"/>
                  <a:pt x="166" y="0"/>
                  <a:pt x="232" y="0"/>
                </a:cubicBezTo>
                <a:cubicBezTo>
                  <a:pt x="298" y="0"/>
                  <a:pt x="354" y="22"/>
                  <a:pt x="398" y="66"/>
                </a:cubicBezTo>
                <a:cubicBezTo>
                  <a:pt x="442" y="110"/>
                  <a:pt x="464" y="165"/>
                  <a:pt x="464" y="232"/>
                </a:cubicBezTo>
                <a:cubicBezTo>
                  <a:pt x="464" y="287"/>
                  <a:pt x="442" y="353"/>
                  <a:pt x="398" y="386"/>
                </a:cubicBezTo>
                <a:cubicBezTo>
                  <a:pt x="354" y="431"/>
                  <a:pt x="298" y="452"/>
                  <a:pt x="232" y="452"/>
                </a:cubicBezTo>
                <a:close/>
                <a:moveTo>
                  <a:pt x="232" y="33"/>
                </a:moveTo>
                <a:lnTo>
                  <a:pt x="232" y="33"/>
                </a:lnTo>
                <a:cubicBezTo>
                  <a:pt x="121" y="33"/>
                  <a:pt x="33" y="121"/>
                  <a:pt x="33" y="232"/>
                </a:cubicBezTo>
                <a:cubicBezTo>
                  <a:pt x="33" y="342"/>
                  <a:pt x="121" y="431"/>
                  <a:pt x="232" y="431"/>
                </a:cubicBezTo>
                <a:cubicBezTo>
                  <a:pt x="342" y="431"/>
                  <a:pt x="431" y="342"/>
                  <a:pt x="431" y="232"/>
                </a:cubicBezTo>
                <a:cubicBezTo>
                  <a:pt x="431" y="121"/>
                  <a:pt x="342" y="33"/>
                  <a:pt x="232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48">
            <a:extLst>
              <a:ext uri="{FF2B5EF4-FFF2-40B4-BE49-F238E27FC236}">
                <a16:creationId xmlns:a16="http://schemas.microsoft.com/office/drawing/2014/main" id="{CCBAF34B-449A-F944-9D31-94D925DC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63" y="9847485"/>
            <a:ext cx="268972" cy="265653"/>
          </a:xfrm>
          <a:custGeom>
            <a:avLst/>
            <a:gdLst>
              <a:gd name="T0" fmla="*/ 177 w 355"/>
              <a:gd name="T1" fmla="*/ 353 h 354"/>
              <a:gd name="T2" fmla="*/ 177 w 355"/>
              <a:gd name="T3" fmla="*/ 353 h 354"/>
              <a:gd name="T4" fmla="*/ 0 w 355"/>
              <a:gd name="T5" fmla="*/ 177 h 354"/>
              <a:gd name="T6" fmla="*/ 177 w 355"/>
              <a:gd name="T7" fmla="*/ 0 h 354"/>
              <a:gd name="T8" fmla="*/ 354 w 355"/>
              <a:gd name="T9" fmla="*/ 177 h 354"/>
              <a:gd name="T10" fmla="*/ 177 w 355"/>
              <a:gd name="T11" fmla="*/ 353 h 354"/>
              <a:gd name="T12" fmla="*/ 177 w 355"/>
              <a:gd name="T13" fmla="*/ 22 h 354"/>
              <a:gd name="T14" fmla="*/ 177 w 355"/>
              <a:gd name="T15" fmla="*/ 22 h 354"/>
              <a:gd name="T16" fmla="*/ 33 w 355"/>
              <a:gd name="T17" fmla="*/ 177 h 354"/>
              <a:gd name="T18" fmla="*/ 177 w 355"/>
              <a:gd name="T19" fmla="*/ 320 h 354"/>
              <a:gd name="T20" fmla="*/ 321 w 355"/>
              <a:gd name="T21" fmla="*/ 177 h 354"/>
              <a:gd name="T22" fmla="*/ 177 w 355"/>
              <a:gd name="T23" fmla="*/ 2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5" h="354">
                <a:moveTo>
                  <a:pt x="177" y="353"/>
                </a:moveTo>
                <a:lnTo>
                  <a:pt x="177" y="353"/>
                </a:lnTo>
                <a:cubicBezTo>
                  <a:pt x="78" y="353"/>
                  <a:pt x="0" y="276"/>
                  <a:pt x="0" y="177"/>
                </a:cubicBezTo>
                <a:cubicBezTo>
                  <a:pt x="0" y="77"/>
                  <a:pt x="78" y="0"/>
                  <a:pt x="177" y="0"/>
                </a:cubicBezTo>
                <a:cubicBezTo>
                  <a:pt x="276" y="0"/>
                  <a:pt x="354" y="77"/>
                  <a:pt x="354" y="177"/>
                </a:cubicBezTo>
                <a:cubicBezTo>
                  <a:pt x="354" y="276"/>
                  <a:pt x="276" y="353"/>
                  <a:pt x="177" y="353"/>
                </a:cubicBezTo>
                <a:close/>
                <a:moveTo>
                  <a:pt x="177" y="22"/>
                </a:moveTo>
                <a:lnTo>
                  <a:pt x="177" y="22"/>
                </a:lnTo>
                <a:cubicBezTo>
                  <a:pt x="100" y="22"/>
                  <a:pt x="33" y="88"/>
                  <a:pt x="33" y="177"/>
                </a:cubicBezTo>
                <a:cubicBezTo>
                  <a:pt x="33" y="254"/>
                  <a:pt x="100" y="320"/>
                  <a:pt x="177" y="320"/>
                </a:cubicBezTo>
                <a:cubicBezTo>
                  <a:pt x="254" y="320"/>
                  <a:pt x="321" y="254"/>
                  <a:pt x="321" y="177"/>
                </a:cubicBezTo>
                <a:cubicBezTo>
                  <a:pt x="321" y="88"/>
                  <a:pt x="254" y="22"/>
                  <a:pt x="17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49">
            <a:extLst>
              <a:ext uri="{FF2B5EF4-FFF2-40B4-BE49-F238E27FC236}">
                <a16:creationId xmlns:a16="http://schemas.microsoft.com/office/drawing/2014/main" id="{AB7EB5B0-8CAE-4548-9CED-AE2E9754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720" y="9913898"/>
            <a:ext cx="83018" cy="126185"/>
          </a:xfrm>
          <a:custGeom>
            <a:avLst/>
            <a:gdLst>
              <a:gd name="T0" fmla="*/ 55 w 111"/>
              <a:gd name="T1" fmla="*/ 166 h 167"/>
              <a:gd name="T2" fmla="*/ 55 w 111"/>
              <a:gd name="T3" fmla="*/ 166 h 167"/>
              <a:gd name="T4" fmla="*/ 11 w 111"/>
              <a:gd name="T5" fmla="*/ 166 h 167"/>
              <a:gd name="T6" fmla="*/ 0 w 111"/>
              <a:gd name="T7" fmla="*/ 144 h 167"/>
              <a:gd name="T8" fmla="*/ 22 w 111"/>
              <a:gd name="T9" fmla="*/ 144 h 167"/>
              <a:gd name="T10" fmla="*/ 77 w 111"/>
              <a:gd name="T11" fmla="*/ 144 h 167"/>
              <a:gd name="T12" fmla="*/ 88 w 111"/>
              <a:gd name="T13" fmla="*/ 122 h 167"/>
              <a:gd name="T14" fmla="*/ 55 w 111"/>
              <a:gd name="T15" fmla="*/ 99 h 167"/>
              <a:gd name="T16" fmla="*/ 22 w 111"/>
              <a:gd name="T17" fmla="*/ 78 h 167"/>
              <a:gd name="T18" fmla="*/ 0 w 111"/>
              <a:gd name="T19" fmla="*/ 44 h 167"/>
              <a:gd name="T20" fmla="*/ 22 w 111"/>
              <a:gd name="T21" fmla="*/ 11 h 167"/>
              <a:gd name="T22" fmla="*/ 99 w 111"/>
              <a:gd name="T23" fmla="*/ 11 h 167"/>
              <a:gd name="T24" fmla="*/ 110 w 111"/>
              <a:gd name="T25" fmla="*/ 22 h 167"/>
              <a:gd name="T26" fmla="*/ 88 w 111"/>
              <a:gd name="T27" fmla="*/ 33 h 167"/>
              <a:gd name="T28" fmla="*/ 33 w 111"/>
              <a:gd name="T29" fmla="*/ 33 h 167"/>
              <a:gd name="T30" fmla="*/ 22 w 111"/>
              <a:gd name="T31" fmla="*/ 44 h 167"/>
              <a:gd name="T32" fmla="*/ 55 w 111"/>
              <a:gd name="T33" fmla="*/ 78 h 167"/>
              <a:gd name="T34" fmla="*/ 88 w 111"/>
              <a:gd name="T35" fmla="*/ 89 h 167"/>
              <a:gd name="T36" fmla="*/ 110 w 111"/>
              <a:gd name="T37" fmla="*/ 122 h 167"/>
              <a:gd name="T38" fmla="*/ 88 w 111"/>
              <a:gd name="T39" fmla="*/ 155 h 167"/>
              <a:gd name="T40" fmla="*/ 55 w 111"/>
              <a:gd name="T4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1" h="167">
                <a:moveTo>
                  <a:pt x="55" y="166"/>
                </a:moveTo>
                <a:lnTo>
                  <a:pt x="55" y="166"/>
                </a:lnTo>
                <a:cubicBezTo>
                  <a:pt x="33" y="166"/>
                  <a:pt x="22" y="166"/>
                  <a:pt x="11" y="166"/>
                </a:cubicBezTo>
                <a:cubicBezTo>
                  <a:pt x="0" y="155"/>
                  <a:pt x="0" y="155"/>
                  <a:pt x="0" y="144"/>
                </a:cubicBezTo>
                <a:cubicBezTo>
                  <a:pt x="11" y="144"/>
                  <a:pt x="11" y="144"/>
                  <a:pt x="22" y="144"/>
                </a:cubicBezTo>
                <a:cubicBezTo>
                  <a:pt x="44" y="155"/>
                  <a:pt x="66" y="155"/>
                  <a:pt x="77" y="144"/>
                </a:cubicBezTo>
                <a:cubicBezTo>
                  <a:pt x="77" y="133"/>
                  <a:pt x="88" y="133"/>
                  <a:pt x="88" y="122"/>
                </a:cubicBezTo>
                <a:cubicBezTo>
                  <a:pt x="88" y="111"/>
                  <a:pt x="66" y="99"/>
                  <a:pt x="55" y="99"/>
                </a:cubicBezTo>
                <a:cubicBezTo>
                  <a:pt x="44" y="89"/>
                  <a:pt x="33" y="89"/>
                  <a:pt x="22" y="78"/>
                </a:cubicBezTo>
                <a:cubicBezTo>
                  <a:pt x="11" y="67"/>
                  <a:pt x="0" y="55"/>
                  <a:pt x="0" y="44"/>
                </a:cubicBezTo>
                <a:cubicBezTo>
                  <a:pt x="0" y="33"/>
                  <a:pt x="11" y="22"/>
                  <a:pt x="22" y="11"/>
                </a:cubicBezTo>
                <a:cubicBezTo>
                  <a:pt x="44" y="0"/>
                  <a:pt x="77" y="0"/>
                  <a:pt x="99" y="11"/>
                </a:cubicBezTo>
                <a:cubicBezTo>
                  <a:pt x="110" y="11"/>
                  <a:pt x="110" y="22"/>
                  <a:pt x="110" y="22"/>
                </a:cubicBezTo>
                <a:cubicBezTo>
                  <a:pt x="99" y="33"/>
                  <a:pt x="99" y="33"/>
                  <a:pt x="88" y="33"/>
                </a:cubicBezTo>
                <a:cubicBezTo>
                  <a:pt x="66" y="22"/>
                  <a:pt x="44" y="22"/>
                  <a:pt x="33" y="33"/>
                </a:cubicBezTo>
                <a:lnTo>
                  <a:pt x="22" y="44"/>
                </a:lnTo>
                <a:cubicBezTo>
                  <a:pt x="22" y="55"/>
                  <a:pt x="44" y="67"/>
                  <a:pt x="55" y="78"/>
                </a:cubicBezTo>
                <a:cubicBezTo>
                  <a:pt x="66" y="78"/>
                  <a:pt x="77" y="89"/>
                  <a:pt x="88" y="89"/>
                </a:cubicBezTo>
                <a:cubicBezTo>
                  <a:pt x="99" y="99"/>
                  <a:pt x="110" y="111"/>
                  <a:pt x="110" y="122"/>
                </a:cubicBezTo>
                <a:cubicBezTo>
                  <a:pt x="110" y="133"/>
                  <a:pt x="99" y="155"/>
                  <a:pt x="88" y="155"/>
                </a:cubicBezTo>
                <a:cubicBezTo>
                  <a:pt x="77" y="166"/>
                  <a:pt x="66" y="166"/>
                  <a:pt x="55" y="1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50">
            <a:extLst>
              <a:ext uri="{FF2B5EF4-FFF2-40B4-BE49-F238E27FC236}">
                <a16:creationId xmlns:a16="http://schemas.microsoft.com/office/drawing/2014/main" id="{C5E74481-A318-434F-BECF-E25B2A41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926" y="9880692"/>
            <a:ext cx="16604" cy="33206"/>
          </a:xfrm>
          <a:custGeom>
            <a:avLst/>
            <a:gdLst>
              <a:gd name="T0" fmla="*/ 11 w 23"/>
              <a:gd name="T1" fmla="*/ 44 h 45"/>
              <a:gd name="T2" fmla="*/ 11 w 23"/>
              <a:gd name="T3" fmla="*/ 44 h 45"/>
              <a:gd name="T4" fmla="*/ 0 w 23"/>
              <a:gd name="T5" fmla="*/ 33 h 45"/>
              <a:gd name="T6" fmla="*/ 0 w 23"/>
              <a:gd name="T7" fmla="*/ 11 h 45"/>
              <a:gd name="T8" fmla="*/ 11 w 23"/>
              <a:gd name="T9" fmla="*/ 0 h 45"/>
              <a:gd name="T10" fmla="*/ 22 w 23"/>
              <a:gd name="T11" fmla="*/ 11 h 45"/>
              <a:gd name="T12" fmla="*/ 22 w 23"/>
              <a:gd name="T13" fmla="*/ 33 h 45"/>
              <a:gd name="T14" fmla="*/ 11 w 23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45">
                <a:moveTo>
                  <a:pt x="11" y="44"/>
                </a:moveTo>
                <a:lnTo>
                  <a:pt x="11" y="44"/>
                </a:lnTo>
                <a:cubicBezTo>
                  <a:pt x="0" y="44"/>
                  <a:pt x="0" y="33"/>
                  <a:pt x="0" y="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1" y="0"/>
                </a:cubicBezTo>
                <a:lnTo>
                  <a:pt x="22" y="11"/>
                </a:lnTo>
                <a:cubicBezTo>
                  <a:pt x="22" y="33"/>
                  <a:pt x="22" y="33"/>
                  <a:pt x="22" y="33"/>
                </a:cubicBezTo>
                <a:lnTo>
                  <a:pt x="11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351">
            <a:extLst>
              <a:ext uri="{FF2B5EF4-FFF2-40B4-BE49-F238E27FC236}">
                <a16:creationId xmlns:a16="http://schemas.microsoft.com/office/drawing/2014/main" id="{FE3DE352-267A-064E-884B-1E7A0E202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926" y="10046725"/>
            <a:ext cx="16604" cy="26565"/>
          </a:xfrm>
          <a:custGeom>
            <a:avLst/>
            <a:gdLst>
              <a:gd name="T0" fmla="*/ 11 w 23"/>
              <a:gd name="T1" fmla="*/ 33 h 34"/>
              <a:gd name="T2" fmla="*/ 11 w 23"/>
              <a:gd name="T3" fmla="*/ 33 h 34"/>
              <a:gd name="T4" fmla="*/ 0 w 23"/>
              <a:gd name="T5" fmla="*/ 22 h 34"/>
              <a:gd name="T6" fmla="*/ 0 w 23"/>
              <a:gd name="T7" fmla="*/ 11 h 34"/>
              <a:gd name="T8" fmla="*/ 11 w 23"/>
              <a:gd name="T9" fmla="*/ 0 h 34"/>
              <a:gd name="T10" fmla="*/ 22 w 23"/>
              <a:gd name="T11" fmla="*/ 11 h 34"/>
              <a:gd name="T12" fmla="*/ 22 w 23"/>
              <a:gd name="T13" fmla="*/ 22 h 34"/>
              <a:gd name="T14" fmla="*/ 11 w 23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4">
                <a:moveTo>
                  <a:pt x="11" y="33"/>
                </a:moveTo>
                <a:lnTo>
                  <a:pt x="11" y="33"/>
                </a:lnTo>
                <a:cubicBezTo>
                  <a:pt x="0" y="33"/>
                  <a:pt x="0" y="33"/>
                  <a:pt x="0" y="2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1" y="0"/>
                </a:cubicBezTo>
                <a:cubicBezTo>
                  <a:pt x="11" y="0"/>
                  <a:pt x="22" y="0"/>
                  <a:pt x="22" y="11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33"/>
                  <a:pt x="11" y="33"/>
                  <a:pt x="11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16">
            <a:extLst>
              <a:ext uri="{FF2B5EF4-FFF2-40B4-BE49-F238E27FC236}">
                <a16:creationId xmlns:a16="http://schemas.microsoft.com/office/drawing/2014/main" id="{7048B81C-E0D5-E547-BAC2-C83B5327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453" y="11142542"/>
            <a:ext cx="1441166" cy="1441166"/>
          </a:xfrm>
          <a:custGeom>
            <a:avLst/>
            <a:gdLst>
              <a:gd name="T0" fmla="*/ 1912 w 1913"/>
              <a:gd name="T1" fmla="*/ 950 h 1912"/>
              <a:gd name="T2" fmla="*/ 1912 w 1913"/>
              <a:gd name="T3" fmla="*/ 950 h 1912"/>
              <a:gd name="T4" fmla="*/ 951 w 1913"/>
              <a:gd name="T5" fmla="*/ 1911 h 1912"/>
              <a:gd name="T6" fmla="*/ 0 w 1913"/>
              <a:gd name="T7" fmla="*/ 950 h 1912"/>
              <a:gd name="T8" fmla="*/ 951 w 1913"/>
              <a:gd name="T9" fmla="*/ 0 h 1912"/>
              <a:gd name="T10" fmla="*/ 1912 w 1913"/>
              <a:gd name="T11" fmla="*/ 950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12">
                <a:moveTo>
                  <a:pt x="1912" y="950"/>
                </a:moveTo>
                <a:lnTo>
                  <a:pt x="1912" y="950"/>
                </a:lnTo>
                <a:cubicBezTo>
                  <a:pt x="1912" y="1481"/>
                  <a:pt x="1481" y="1911"/>
                  <a:pt x="951" y="1911"/>
                </a:cubicBezTo>
                <a:cubicBezTo>
                  <a:pt x="420" y="1911"/>
                  <a:pt x="0" y="1481"/>
                  <a:pt x="0" y="950"/>
                </a:cubicBezTo>
                <a:cubicBezTo>
                  <a:pt x="0" y="420"/>
                  <a:pt x="420" y="0"/>
                  <a:pt x="951" y="0"/>
                </a:cubicBezTo>
                <a:cubicBezTo>
                  <a:pt x="1481" y="0"/>
                  <a:pt x="1912" y="420"/>
                  <a:pt x="1912" y="9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20">
            <a:extLst>
              <a:ext uri="{FF2B5EF4-FFF2-40B4-BE49-F238E27FC236}">
                <a16:creationId xmlns:a16="http://schemas.microsoft.com/office/drawing/2014/main" id="{396B899B-00E6-1941-A27F-EEC88868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3111" y="11617397"/>
            <a:ext cx="43170" cy="149428"/>
          </a:xfrm>
          <a:custGeom>
            <a:avLst/>
            <a:gdLst>
              <a:gd name="T0" fmla="*/ 22 w 56"/>
              <a:gd name="T1" fmla="*/ 199 h 200"/>
              <a:gd name="T2" fmla="*/ 22 w 56"/>
              <a:gd name="T3" fmla="*/ 199 h 200"/>
              <a:gd name="T4" fmla="*/ 22 w 56"/>
              <a:gd name="T5" fmla="*/ 199 h 200"/>
              <a:gd name="T6" fmla="*/ 0 w 56"/>
              <a:gd name="T7" fmla="*/ 166 h 200"/>
              <a:gd name="T8" fmla="*/ 0 w 56"/>
              <a:gd name="T9" fmla="*/ 22 h 200"/>
              <a:gd name="T10" fmla="*/ 22 w 56"/>
              <a:gd name="T11" fmla="*/ 0 h 200"/>
              <a:gd name="T12" fmla="*/ 22 w 56"/>
              <a:gd name="T13" fmla="*/ 0 h 200"/>
              <a:gd name="T14" fmla="*/ 55 w 56"/>
              <a:gd name="T15" fmla="*/ 22 h 200"/>
              <a:gd name="T16" fmla="*/ 55 w 56"/>
              <a:gd name="T17" fmla="*/ 166 h 200"/>
              <a:gd name="T18" fmla="*/ 22 w 56"/>
              <a:gd name="T1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00">
                <a:moveTo>
                  <a:pt x="22" y="199"/>
                </a:moveTo>
                <a:lnTo>
                  <a:pt x="22" y="199"/>
                </a:lnTo>
                <a:lnTo>
                  <a:pt x="22" y="199"/>
                </a:lnTo>
                <a:cubicBezTo>
                  <a:pt x="11" y="199"/>
                  <a:pt x="0" y="177"/>
                  <a:pt x="0" y="16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44" y="0"/>
                  <a:pt x="55" y="11"/>
                  <a:pt x="55" y="22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5" y="177"/>
                  <a:pt x="44" y="199"/>
                  <a:pt x="22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21">
            <a:extLst>
              <a:ext uri="{FF2B5EF4-FFF2-40B4-BE49-F238E27FC236}">
                <a16:creationId xmlns:a16="http://schemas.microsoft.com/office/drawing/2014/main" id="{B02CAEDE-B912-0B45-A533-D7BA1E08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30" y="11461325"/>
            <a:ext cx="866691" cy="225804"/>
          </a:xfrm>
          <a:custGeom>
            <a:avLst/>
            <a:gdLst>
              <a:gd name="T0" fmla="*/ 928 w 1150"/>
              <a:gd name="T1" fmla="*/ 287 h 299"/>
              <a:gd name="T2" fmla="*/ 928 w 1150"/>
              <a:gd name="T3" fmla="*/ 287 h 299"/>
              <a:gd name="T4" fmla="*/ 917 w 1150"/>
              <a:gd name="T5" fmla="*/ 287 h 299"/>
              <a:gd name="T6" fmla="*/ 575 w 1150"/>
              <a:gd name="T7" fmla="*/ 243 h 299"/>
              <a:gd name="T8" fmla="*/ 575 w 1150"/>
              <a:gd name="T9" fmla="*/ 243 h 299"/>
              <a:gd name="T10" fmla="*/ 243 w 1150"/>
              <a:gd name="T11" fmla="*/ 287 h 299"/>
              <a:gd name="T12" fmla="*/ 188 w 1150"/>
              <a:gd name="T13" fmla="*/ 276 h 299"/>
              <a:gd name="T14" fmla="*/ 166 w 1150"/>
              <a:gd name="T15" fmla="*/ 243 h 299"/>
              <a:gd name="T16" fmla="*/ 155 w 1150"/>
              <a:gd name="T17" fmla="*/ 243 h 299"/>
              <a:gd name="T18" fmla="*/ 33 w 1150"/>
              <a:gd name="T19" fmla="*/ 243 h 299"/>
              <a:gd name="T20" fmla="*/ 11 w 1150"/>
              <a:gd name="T21" fmla="*/ 221 h 299"/>
              <a:gd name="T22" fmla="*/ 22 w 1150"/>
              <a:gd name="T23" fmla="*/ 199 h 299"/>
              <a:gd name="T24" fmla="*/ 199 w 1150"/>
              <a:gd name="T25" fmla="*/ 99 h 299"/>
              <a:gd name="T26" fmla="*/ 575 w 1150"/>
              <a:gd name="T27" fmla="*/ 0 h 299"/>
              <a:gd name="T28" fmla="*/ 962 w 1150"/>
              <a:gd name="T29" fmla="*/ 99 h 299"/>
              <a:gd name="T30" fmla="*/ 1138 w 1150"/>
              <a:gd name="T31" fmla="*/ 199 h 299"/>
              <a:gd name="T32" fmla="*/ 1149 w 1150"/>
              <a:gd name="T33" fmla="*/ 221 h 299"/>
              <a:gd name="T34" fmla="*/ 1127 w 1150"/>
              <a:gd name="T35" fmla="*/ 243 h 299"/>
              <a:gd name="T36" fmla="*/ 1006 w 1150"/>
              <a:gd name="T37" fmla="*/ 243 h 299"/>
              <a:gd name="T38" fmla="*/ 994 w 1150"/>
              <a:gd name="T39" fmla="*/ 243 h 299"/>
              <a:gd name="T40" fmla="*/ 973 w 1150"/>
              <a:gd name="T41" fmla="*/ 276 h 299"/>
              <a:gd name="T42" fmla="*/ 928 w 1150"/>
              <a:gd name="T43" fmla="*/ 287 h 299"/>
              <a:gd name="T44" fmla="*/ 575 w 1150"/>
              <a:gd name="T45" fmla="*/ 188 h 299"/>
              <a:gd name="T46" fmla="*/ 575 w 1150"/>
              <a:gd name="T47" fmla="*/ 188 h 299"/>
              <a:gd name="T48" fmla="*/ 928 w 1150"/>
              <a:gd name="T49" fmla="*/ 243 h 299"/>
              <a:gd name="T50" fmla="*/ 928 w 1150"/>
              <a:gd name="T51" fmla="*/ 232 h 299"/>
              <a:gd name="T52" fmla="*/ 962 w 1150"/>
              <a:gd name="T53" fmla="*/ 210 h 299"/>
              <a:gd name="T54" fmla="*/ 1006 w 1150"/>
              <a:gd name="T55" fmla="*/ 188 h 299"/>
              <a:gd name="T56" fmla="*/ 1028 w 1150"/>
              <a:gd name="T57" fmla="*/ 188 h 299"/>
              <a:gd name="T58" fmla="*/ 939 w 1150"/>
              <a:gd name="T59" fmla="*/ 144 h 299"/>
              <a:gd name="T60" fmla="*/ 575 w 1150"/>
              <a:gd name="T61" fmla="*/ 55 h 299"/>
              <a:gd name="T62" fmla="*/ 133 w 1150"/>
              <a:gd name="T63" fmla="*/ 188 h 299"/>
              <a:gd name="T64" fmla="*/ 155 w 1150"/>
              <a:gd name="T65" fmla="*/ 188 h 299"/>
              <a:gd name="T66" fmla="*/ 199 w 1150"/>
              <a:gd name="T67" fmla="*/ 210 h 299"/>
              <a:gd name="T68" fmla="*/ 221 w 1150"/>
              <a:gd name="T69" fmla="*/ 232 h 299"/>
              <a:gd name="T70" fmla="*/ 232 w 1150"/>
              <a:gd name="T71" fmla="*/ 243 h 299"/>
              <a:gd name="T72" fmla="*/ 575 w 1150"/>
              <a:gd name="T73" fmla="*/ 18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0" h="299">
                <a:moveTo>
                  <a:pt x="928" y="287"/>
                </a:moveTo>
                <a:lnTo>
                  <a:pt x="928" y="287"/>
                </a:lnTo>
                <a:cubicBezTo>
                  <a:pt x="917" y="287"/>
                  <a:pt x="917" y="287"/>
                  <a:pt x="917" y="287"/>
                </a:cubicBezTo>
                <a:cubicBezTo>
                  <a:pt x="862" y="276"/>
                  <a:pt x="685" y="243"/>
                  <a:pt x="575" y="243"/>
                </a:cubicBezTo>
                <a:lnTo>
                  <a:pt x="575" y="243"/>
                </a:lnTo>
                <a:cubicBezTo>
                  <a:pt x="464" y="243"/>
                  <a:pt x="299" y="276"/>
                  <a:pt x="243" y="287"/>
                </a:cubicBezTo>
                <a:cubicBezTo>
                  <a:pt x="221" y="298"/>
                  <a:pt x="199" y="287"/>
                  <a:pt x="188" y="276"/>
                </a:cubicBezTo>
                <a:cubicBezTo>
                  <a:pt x="166" y="243"/>
                  <a:pt x="166" y="243"/>
                  <a:pt x="166" y="243"/>
                </a:cubicBezTo>
                <a:lnTo>
                  <a:pt x="155" y="243"/>
                </a:lnTo>
                <a:cubicBezTo>
                  <a:pt x="33" y="243"/>
                  <a:pt x="33" y="243"/>
                  <a:pt x="33" y="243"/>
                </a:cubicBezTo>
                <a:cubicBezTo>
                  <a:pt x="22" y="243"/>
                  <a:pt x="11" y="232"/>
                  <a:pt x="11" y="221"/>
                </a:cubicBezTo>
                <a:cubicBezTo>
                  <a:pt x="0" y="210"/>
                  <a:pt x="11" y="199"/>
                  <a:pt x="22" y="199"/>
                </a:cubicBezTo>
                <a:cubicBezTo>
                  <a:pt x="22" y="199"/>
                  <a:pt x="89" y="144"/>
                  <a:pt x="199" y="99"/>
                </a:cubicBezTo>
                <a:cubicBezTo>
                  <a:pt x="287" y="55"/>
                  <a:pt x="431" y="0"/>
                  <a:pt x="575" y="0"/>
                </a:cubicBezTo>
                <a:cubicBezTo>
                  <a:pt x="729" y="0"/>
                  <a:pt x="873" y="55"/>
                  <a:pt x="962" y="99"/>
                </a:cubicBezTo>
                <a:cubicBezTo>
                  <a:pt x="1072" y="144"/>
                  <a:pt x="1138" y="199"/>
                  <a:pt x="1138" y="199"/>
                </a:cubicBezTo>
                <a:cubicBezTo>
                  <a:pt x="1149" y="199"/>
                  <a:pt x="1149" y="210"/>
                  <a:pt x="1149" y="221"/>
                </a:cubicBezTo>
                <a:cubicBezTo>
                  <a:pt x="1149" y="232"/>
                  <a:pt x="1138" y="243"/>
                  <a:pt x="1127" y="243"/>
                </a:cubicBezTo>
                <a:cubicBezTo>
                  <a:pt x="1006" y="243"/>
                  <a:pt x="1006" y="243"/>
                  <a:pt x="1006" y="243"/>
                </a:cubicBezTo>
                <a:cubicBezTo>
                  <a:pt x="994" y="243"/>
                  <a:pt x="994" y="243"/>
                  <a:pt x="994" y="243"/>
                </a:cubicBezTo>
                <a:cubicBezTo>
                  <a:pt x="973" y="276"/>
                  <a:pt x="973" y="276"/>
                  <a:pt x="973" y="276"/>
                </a:cubicBezTo>
                <a:cubicBezTo>
                  <a:pt x="962" y="287"/>
                  <a:pt x="939" y="287"/>
                  <a:pt x="928" y="287"/>
                </a:cubicBezTo>
                <a:close/>
                <a:moveTo>
                  <a:pt x="575" y="188"/>
                </a:moveTo>
                <a:lnTo>
                  <a:pt x="575" y="188"/>
                </a:lnTo>
                <a:cubicBezTo>
                  <a:pt x="685" y="188"/>
                  <a:pt x="862" y="221"/>
                  <a:pt x="928" y="243"/>
                </a:cubicBezTo>
                <a:cubicBezTo>
                  <a:pt x="928" y="243"/>
                  <a:pt x="928" y="243"/>
                  <a:pt x="928" y="232"/>
                </a:cubicBezTo>
                <a:cubicBezTo>
                  <a:pt x="962" y="210"/>
                  <a:pt x="962" y="210"/>
                  <a:pt x="962" y="210"/>
                </a:cubicBezTo>
                <a:cubicBezTo>
                  <a:pt x="973" y="199"/>
                  <a:pt x="984" y="188"/>
                  <a:pt x="1006" y="188"/>
                </a:cubicBezTo>
                <a:cubicBezTo>
                  <a:pt x="1028" y="188"/>
                  <a:pt x="1028" y="188"/>
                  <a:pt x="1028" y="188"/>
                </a:cubicBezTo>
                <a:cubicBezTo>
                  <a:pt x="1006" y="177"/>
                  <a:pt x="973" y="166"/>
                  <a:pt x="939" y="144"/>
                </a:cubicBezTo>
                <a:cubicBezTo>
                  <a:pt x="851" y="111"/>
                  <a:pt x="718" y="55"/>
                  <a:pt x="575" y="55"/>
                </a:cubicBezTo>
                <a:cubicBezTo>
                  <a:pt x="409" y="55"/>
                  <a:pt x="232" y="133"/>
                  <a:pt x="133" y="188"/>
                </a:cubicBezTo>
                <a:cubicBezTo>
                  <a:pt x="155" y="188"/>
                  <a:pt x="155" y="188"/>
                  <a:pt x="155" y="188"/>
                </a:cubicBezTo>
                <a:cubicBezTo>
                  <a:pt x="177" y="188"/>
                  <a:pt x="188" y="199"/>
                  <a:pt x="199" y="210"/>
                </a:cubicBezTo>
                <a:cubicBezTo>
                  <a:pt x="221" y="232"/>
                  <a:pt x="221" y="232"/>
                  <a:pt x="221" y="232"/>
                </a:cubicBezTo>
                <a:cubicBezTo>
                  <a:pt x="232" y="243"/>
                  <a:pt x="232" y="243"/>
                  <a:pt x="232" y="243"/>
                </a:cubicBezTo>
                <a:cubicBezTo>
                  <a:pt x="299" y="221"/>
                  <a:pt x="464" y="188"/>
                  <a:pt x="575" y="1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22">
            <a:extLst>
              <a:ext uri="{FF2B5EF4-FFF2-40B4-BE49-F238E27FC236}">
                <a16:creationId xmlns:a16="http://schemas.microsoft.com/office/drawing/2014/main" id="{C41974FD-1D67-2E49-8262-3BB061D8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3111" y="11434760"/>
            <a:ext cx="43170" cy="66414"/>
          </a:xfrm>
          <a:custGeom>
            <a:avLst/>
            <a:gdLst>
              <a:gd name="T0" fmla="*/ 22 w 56"/>
              <a:gd name="T1" fmla="*/ 88 h 89"/>
              <a:gd name="T2" fmla="*/ 22 w 56"/>
              <a:gd name="T3" fmla="*/ 88 h 89"/>
              <a:gd name="T4" fmla="*/ 22 w 56"/>
              <a:gd name="T5" fmla="*/ 88 h 89"/>
              <a:gd name="T6" fmla="*/ 0 w 56"/>
              <a:gd name="T7" fmla="*/ 66 h 89"/>
              <a:gd name="T8" fmla="*/ 0 w 56"/>
              <a:gd name="T9" fmla="*/ 33 h 89"/>
              <a:gd name="T10" fmla="*/ 22 w 56"/>
              <a:gd name="T11" fmla="*/ 0 h 89"/>
              <a:gd name="T12" fmla="*/ 22 w 56"/>
              <a:gd name="T13" fmla="*/ 0 h 89"/>
              <a:gd name="T14" fmla="*/ 55 w 56"/>
              <a:gd name="T15" fmla="*/ 33 h 89"/>
              <a:gd name="T16" fmla="*/ 55 w 56"/>
              <a:gd name="T17" fmla="*/ 66 h 89"/>
              <a:gd name="T18" fmla="*/ 22 w 56"/>
              <a:gd name="T1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89">
                <a:moveTo>
                  <a:pt x="22" y="88"/>
                </a:moveTo>
                <a:lnTo>
                  <a:pt x="22" y="88"/>
                </a:lnTo>
                <a:lnTo>
                  <a:pt x="22" y="88"/>
                </a:lnTo>
                <a:cubicBezTo>
                  <a:pt x="11" y="88"/>
                  <a:pt x="0" y="77"/>
                  <a:pt x="0" y="6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44" y="0"/>
                  <a:pt x="55" y="11"/>
                  <a:pt x="55" y="33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77"/>
                  <a:pt x="44" y="88"/>
                  <a:pt x="22" y="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23">
            <a:extLst>
              <a:ext uri="{FF2B5EF4-FFF2-40B4-BE49-F238E27FC236}">
                <a16:creationId xmlns:a16="http://schemas.microsoft.com/office/drawing/2014/main" id="{494E6E63-9536-F548-96B6-14F31CCF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720" y="11859805"/>
            <a:ext cx="358631" cy="435008"/>
          </a:xfrm>
          <a:custGeom>
            <a:avLst/>
            <a:gdLst>
              <a:gd name="T0" fmla="*/ 232 w 476"/>
              <a:gd name="T1" fmla="*/ 575 h 576"/>
              <a:gd name="T2" fmla="*/ 232 w 476"/>
              <a:gd name="T3" fmla="*/ 575 h 576"/>
              <a:gd name="T4" fmla="*/ 0 w 476"/>
              <a:gd name="T5" fmla="*/ 332 h 576"/>
              <a:gd name="T6" fmla="*/ 110 w 476"/>
              <a:gd name="T7" fmla="*/ 34 h 576"/>
              <a:gd name="T8" fmla="*/ 121 w 476"/>
              <a:gd name="T9" fmla="*/ 23 h 576"/>
              <a:gd name="T10" fmla="*/ 165 w 476"/>
              <a:gd name="T11" fmla="*/ 11 h 576"/>
              <a:gd name="T12" fmla="*/ 165 w 476"/>
              <a:gd name="T13" fmla="*/ 56 h 576"/>
              <a:gd name="T14" fmla="*/ 143 w 476"/>
              <a:gd name="T15" fmla="*/ 67 h 576"/>
              <a:gd name="T16" fmla="*/ 55 w 476"/>
              <a:gd name="T17" fmla="*/ 332 h 576"/>
              <a:gd name="T18" fmla="*/ 232 w 476"/>
              <a:gd name="T19" fmla="*/ 520 h 576"/>
              <a:gd name="T20" fmla="*/ 420 w 476"/>
              <a:gd name="T21" fmla="*/ 332 h 576"/>
              <a:gd name="T22" fmla="*/ 320 w 476"/>
              <a:gd name="T23" fmla="*/ 67 h 576"/>
              <a:gd name="T24" fmla="*/ 309 w 476"/>
              <a:gd name="T25" fmla="*/ 56 h 576"/>
              <a:gd name="T26" fmla="*/ 309 w 476"/>
              <a:gd name="T27" fmla="*/ 11 h 576"/>
              <a:gd name="T28" fmla="*/ 342 w 476"/>
              <a:gd name="T29" fmla="*/ 23 h 576"/>
              <a:gd name="T30" fmla="*/ 364 w 476"/>
              <a:gd name="T31" fmla="*/ 34 h 576"/>
              <a:gd name="T32" fmla="*/ 475 w 476"/>
              <a:gd name="T33" fmla="*/ 332 h 576"/>
              <a:gd name="T34" fmla="*/ 232 w 476"/>
              <a:gd name="T35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6" h="576">
                <a:moveTo>
                  <a:pt x="232" y="575"/>
                </a:moveTo>
                <a:lnTo>
                  <a:pt x="232" y="575"/>
                </a:lnTo>
                <a:cubicBezTo>
                  <a:pt x="110" y="575"/>
                  <a:pt x="0" y="465"/>
                  <a:pt x="0" y="332"/>
                </a:cubicBezTo>
                <a:cubicBezTo>
                  <a:pt x="0" y="255"/>
                  <a:pt x="44" y="122"/>
                  <a:pt x="110" y="34"/>
                </a:cubicBezTo>
                <a:lnTo>
                  <a:pt x="121" y="23"/>
                </a:lnTo>
                <a:cubicBezTo>
                  <a:pt x="132" y="11"/>
                  <a:pt x="154" y="0"/>
                  <a:pt x="165" y="11"/>
                </a:cubicBezTo>
                <a:cubicBezTo>
                  <a:pt x="177" y="23"/>
                  <a:pt x="177" y="45"/>
                  <a:pt x="165" y="56"/>
                </a:cubicBezTo>
                <a:cubicBezTo>
                  <a:pt x="154" y="56"/>
                  <a:pt x="154" y="67"/>
                  <a:pt x="143" y="67"/>
                </a:cubicBezTo>
                <a:cubicBezTo>
                  <a:pt x="88" y="144"/>
                  <a:pt x="55" y="266"/>
                  <a:pt x="55" y="332"/>
                </a:cubicBezTo>
                <a:cubicBezTo>
                  <a:pt x="55" y="431"/>
                  <a:pt x="132" y="520"/>
                  <a:pt x="232" y="520"/>
                </a:cubicBezTo>
                <a:cubicBezTo>
                  <a:pt x="331" y="520"/>
                  <a:pt x="420" y="431"/>
                  <a:pt x="420" y="332"/>
                </a:cubicBezTo>
                <a:cubicBezTo>
                  <a:pt x="420" y="266"/>
                  <a:pt x="375" y="144"/>
                  <a:pt x="320" y="67"/>
                </a:cubicBezTo>
                <a:lnTo>
                  <a:pt x="309" y="56"/>
                </a:lnTo>
                <a:cubicBezTo>
                  <a:pt x="298" y="45"/>
                  <a:pt x="298" y="23"/>
                  <a:pt x="309" y="11"/>
                </a:cubicBezTo>
                <a:cubicBezTo>
                  <a:pt x="320" y="11"/>
                  <a:pt x="342" y="11"/>
                  <a:pt x="342" y="23"/>
                </a:cubicBezTo>
                <a:cubicBezTo>
                  <a:pt x="353" y="23"/>
                  <a:pt x="353" y="34"/>
                  <a:pt x="364" y="34"/>
                </a:cubicBezTo>
                <a:cubicBezTo>
                  <a:pt x="431" y="122"/>
                  <a:pt x="475" y="255"/>
                  <a:pt x="475" y="332"/>
                </a:cubicBezTo>
                <a:cubicBezTo>
                  <a:pt x="475" y="465"/>
                  <a:pt x="364" y="575"/>
                  <a:pt x="232" y="5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24">
            <a:extLst>
              <a:ext uri="{FF2B5EF4-FFF2-40B4-BE49-F238E27FC236}">
                <a16:creationId xmlns:a16="http://schemas.microsoft.com/office/drawing/2014/main" id="{64BFF160-C206-A148-BE24-00140D35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0133" y="11726977"/>
            <a:ext cx="225804" cy="116224"/>
          </a:xfrm>
          <a:custGeom>
            <a:avLst/>
            <a:gdLst>
              <a:gd name="T0" fmla="*/ 232 w 299"/>
              <a:gd name="T1" fmla="*/ 154 h 155"/>
              <a:gd name="T2" fmla="*/ 232 w 299"/>
              <a:gd name="T3" fmla="*/ 154 h 155"/>
              <a:gd name="T4" fmla="*/ 221 w 299"/>
              <a:gd name="T5" fmla="*/ 154 h 155"/>
              <a:gd name="T6" fmla="*/ 210 w 299"/>
              <a:gd name="T7" fmla="*/ 110 h 155"/>
              <a:gd name="T8" fmla="*/ 243 w 299"/>
              <a:gd name="T9" fmla="*/ 44 h 155"/>
              <a:gd name="T10" fmla="*/ 243 w 299"/>
              <a:gd name="T11" fmla="*/ 44 h 155"/>
              <a:gd name="T12" fmla="*/ 243 w 299"/>
              <a:gd name="T13" fmla="*/ 44 h 155"/>
              <a:gd name="T14" fmla="*/ 55 w 299"/>
              <a:gd name="T15" fmla="*/ 44 h 155"/>
              <a:gd name="T16" fmla="*/ 55 w 299"/>
              <a:gd name="T17" fmla="*/ 44 h 155"/>
              <a:gd name="T18" fmla="*/ 55 w 299"/>
              <a:gd name="T19" fmla="*/ 44 h 155"/>
              <a:gd name="T20" fmla="*/ 89 w 299"/>
              <a:gd name="T21" fmla="*/ 110 h 155"/>
              <a:gd name="T22" fmla="*/ 77 w 299"/>
              <a:gd name="T23" fmla="*/ 154 h 155"/>
              <a:gd name="T24" fmla="*/ 33 w 299"/>
              <a:gd name="T25" fmla="*/ 132 h 155"/>
              <a:gd name="T26" fmla="*/ 11 w 299"/>
              <a:gd name="T27" fmla="*/ 77 h 155"/>
              <a:gd name="T28" fmla="*/ 11 w 299"/>
              <a:gd name="T29" fmla="*/ 22 h 155"/>
              <a:gd name="T30" fmla="*/ 55 w 299"/>
              <a:gd name="T31" fmla="*/ 0 h 155"/>
              <a:gd name="T32" fmla="*/ 243 w 299"/>
              <a:gd name="T33" fmla="*/ 0 h 155"/>
              <a:gd name="T34" fmla="*/ 287 w 299"/>
              <a:gd name="T35" fmla="*/ 22 h 155"/>
              <a:gd name="T36" fmla="*/ 287 w 299"/>
              <a:gd name="T37" fmla="*/ 77 h 155"/>
              <a:gd name="T38" fmla="*/ 254 w 299"/>
              <a:gd name="T39" fmla="*/ 143 h 155"/>
              <a:gd name="T40" fmla="*/ 232 w 299"/>
              <a:gd name="T4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155">
                <a:moveTo>
                  <a:pt x="232" y="154"/>
                </a:moveTo>
                <a:lnTo>
                  <a:pt x="232" y="154"/>
                </a:lnTo>
                <a:lnTo>
                  <a:pt x="221" y="154"/>
                </a:lnTo>
                <a:cubicBezTo>
                  <a:pt x="210" y="143"/>
                  <a:pt x="199" y="132"/>
                  <a:pt x="210" y="110"/>
                </a:cubicBezTo>
                <a:cubicBezTo>
                  <a:pt x="243" y="44"/>
                  <a:pt x="243" y="44"/>
                  <a:pt x="243" y="44"/>
                </a:cubicBezTo>
                <a:lnTo>
                  <a:pt x="243" y="44"/>
                </a:lnTo>
                <a:lnTo>
                  <a:pt x="243" y="44"/>
                </a:lnTo>
                <a:cubicBezTo>
                  <a:pt x="55" y="44"/>
                  <a:pt x="55" y="44"/>
                  <a:pt x="55" y="44"/>
                </a:cubicBezTo>
                <a:lnTo>
                  <a:pt x="55" y="44"/>
                </a:lnTo>
                <a:lnTo>
                  <a:pt x="55" y="44"/>
                </a:lnTo>
                <a:cubicBezTo>
                  <a:pt x="89" y="110"/>
                  <a:pt x="89" y="110"/>
                  <a:pt x="89" y="110"/>
                </a:cubicBezTo>
                <a:cubicBezTo>
                  <a:pt x="89" y="132"/>
                  <a:pt x="89" y="143"/>
                  <a:pt x="77" y="154"/>
                </a:cubicBezTo>
                <a:cubicBezTo>
                  <a:pt x="55" y="154"/>
                  <a:pt x="44" y="154"/>
                  <a:pt x="33" y="132"/>
                </a:cubicBezTo>
                <a:cubicBezTo>
                  <a:pt x="11" y="77"/>
                  <a:pt x="11" y="77"/>
                  <a:pt x="11" y="77"/>
                </a:cubicBezTo>
                <a:cubicBezTo>
                  <a:pt x="0" y="55"/>
                  <a:pt x="0" y="33"/>
                  <a:pt x="11" y="22"/>
                </a:cubicBezTo>
                <a:cubicBezTo>
                  <a:pt x="22" y="0"/>
                  <a:pt x="33" y="0"/>
                  <a:pt x="55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4" y="0"/>
                  <a:pt x="276" y="0"/>
                  <a:pt x="287" y="22"/>
                </a:cubicBezTo>
                <a:cubicBezTo>
                  <a:pt x="298" y="33"/>
                  <a:pt x="298" y="55"/>
                  <a:pt x="287" y="77"/>
                </a:cubicBezTo>
                <a:cubicBezTo>
                  <a:pt x="254" y="143"/>
                  <a:pt x="254" y="143"/>
                  <a:pt x="254" y="143"/>
                </a:cubicBezTo>
                <a:cubicBezTo>
                  <a:pt x="254" y="143"/>
                  <a:pt x="243" y="154"/>
                  <a:pt x="232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25">
            <a:extLst>
              <a:ext uri="{FF2B5EF4-FFF2-40B4-BE49-F238E27FC236}">
                <a16:creationId xmlns:a16="http://schemas.microsoft.com/office/drawing/2014/main" id="{F546785E-0372-584C-BB06-7668F5FF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3302" y="11843202"/>
            <a:ext cx="132826" cy="26565"/>
          </a:xfrm>
          <a:custGeom>
            <a:avLst/>
            <a:gdLst>
              <a:gd name="T0" fmla="*/ 166 w 178"/>
              <a:gd name="T1" fmla="*/ 33 h 34"/>
              <a:gd name="T2" fmla="*/ 166 w 178"/>
              <a:gd name="T3" fmla="*/ 33 h 34"/>
              <a:gd name="T4" fmla="*/ 22 w 178"/>
              <a:gd name="T5" fmla="*/ 33 h 34"/>
              <a:gd name="T6" fmla="*/ 0 w 178"/>
              <a:gd name="T7" fmla="*/ 11 h 34"/>
              <a:gd name="T8" fmla="*/ 22 w 178"/>
              <a:gd name="T9" fmla="*/ 0 h 34"/>
              <a:gd name="T10" fmla="*/ 166 w 178"/>
              <a:gd name="T11" fmla="*/ 0 h 34"/>
              <a:gd name="T12" fmla="*/ 177 w 178"/>
              <a:gd name="T13" fmla="*/ 11 h 34"/>
              <a:gd name="T14" fmla="*/ 166 w 178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" h="34">
                <a:moveTo>
                  <a:pt x="166" y="33"/>
                </a:moveTo>
                <a:lnTo>
                  <a:pt x="166" y="33"/>
                </a:lnTo>
                <a:cubicBezTo>
                  <a:pt x="22" y="33"/>
                  <a:pt x="22" y="33"/>
                  <a:pt x="22" y="33"/>
                </a:cubicBezTo>
                <a:cubicBezTo>
                  <a:pt x="11" y="33"/>
                  <a:pt x="0" y="22"/>
                  <a:pt x="0" y="11"/>
                </a:cubicBezTo>
                <a:cubicBezTo>
                  <a:pt x="0" y="11"/>
                  <a:pt x="11" y="0"/>
                  <a:pt x="22" y="0"/>
                </a:cubicBezTo>
                <a:cubicBezTo>
                  <a:pt x="166" y="0"/>
                  <a:pt x="166" y="0"/>
                  <a:pt x="166" y="0"/>
                </a:cubicBezTo>
                <a:lnTo>
                  <a:pt x="177" y="11"/>
                </a:lnTo>
                <a:cubicBezTo>
                  <a:pt x="177" y="22"/>
                  <a:pt x="166" y="33"/>
                  <a:pt x="166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26">
            <a:extLst>
              <a:ext uri="{FF2B5EF4-FFF2-40B4-BE49-F238E27FC236}">
                <a16:creationId xmlns:a16="http://schemas.microsoft.com/office/drawing/2014/main" id="{29125527-ACA6-B94E-B2AD-940CA06B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44" y="11966066"/>
            <a:ext cx="116222" cy="192598"/>
          </a:xfrm>
          <a:custGeom>
            <a:avLst/>
            <a:gdLst>
              <a:gd name="T0" fmla="*/ 78 w 156"/>
              <a:gd name="T1" fmla="*/ 254 h 255"/>
              <a:gd name="T2" fmla="*/ 78 w 156"/>
              <a:gd name="T3" fmla="*/ 254 h 255"/>
              <a:gd name="T4" fmla="*/ 11 w 156"/>
              <a:gd name="T5" fmla="*/ 243 h 255"/>
              <a:gd name="T6" fmla="*/ 11 w 156"/>
              <a:gd name="T7" fmla="*/ 221 h 255"/>
              <a:gd name="T8" fmla="*/ 34 w 156"/>
              <a:gd name="T9" fmla="*/ 210 h 255"/>
              <a:gd name="T10" fmla="*/ 111 w 156"/>
              <a:gd name="T11" fmla="*/ 210 h 255"/>
              <a:gd name="T12" fmla="*/ 122 w 156"/>
              <a:gd name="T13" fmla="*/ 188 h 255"/>
              <a:gd name="T14" fmla="*/ 78 w 156"/>
              <a:gd name="T15" fmla="*/ 144 h 255"/>
              <a:gd name="T16" fmla="*/ 11 w 156"/>
              <a:gd name="T17" fmla="*/ 77 h 255"/>
              <a:gd name="T18" fmla="*/ 34 w 156"/>
              <a:gd name="T19" fmla="*/ 22 h 255"/>
              <a:gd name="T20" fmla="*/ 144 w 156"/>
              <a:gd name="T21" fmla="*/ 22 h 255"/>
              <a:gd name="T22" fmla="*/ 155 w 156"/>
              <a:gd name="T23" fmla="*/ 44 h 255"/>
              <a:gd name="T24" fmla="*/ 133 w 156"/>
              <a:gd name="T25" fmla="*/ 55 h 255"/>
              <a:gd name="T26" fmla="*/ 56 w 156"/>
              <a:gd name="T27" fmla="*/ 55 h 255"/>
              <a:gd name="T28" fmla="*/ 45 w 156"/>
              <a:gd name="T29" fmla="*/ 77 h 255"/>
              <a:gd name="T30" fmla="*/ 89 w 156"/>
              <a:gd name="T31" fmla="*/ 111 h 255"/>
              <a:gd name="T32" fmla="*/ 155 w 156"/>
              <a:gd name="T33" fmla="*/ 188 h 255"/>
              <a:gd name="T34" fmla="*/ 122 w 156"/>
              <a:gd name="T35" fmla="*/ 232 h 255"/>
              <a:gd name="T36" fmla="*/ 78 w 156"/>
              <a:gd name="T37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6" h="255">
                <a:moveTo>
                  <a:pt x="78" y="254"/>
                </a:moveTo>
                <a:lnTo>
                  <a:pt x="78" y="254"/>
                </a:lnTo>
                <a:cubicBezTo>
                  <a:pt x="56" y="254"/>
                  <a:pt x="34" y="243"/>
                  <a:pt x="11" y="243"/>
                </a:cubicBezTo>
                <a:cubicBezTo>
                  <a:pt x="11" y="232"/>
                  <a:pt x="0" y="221"/>
                  <a:pt x="11" y="221"/>
                </a:cubicBezTo>
                <a:cubicBezTo>
                  <a:pt x="11" y="210"/>
                  <a:pt x="23" y="199"/>
                  <a:pt x="34" y="210"/>
                </a:cubicBezTo>
                <a:cubicBezTo>
                  <a:pt x="56" y="221"/>
                  <a:pt x="89" y="221"/>
                  <a:pt x="111" y="210"/>
                </a:cubicBezTo>
                <a:cubicBezTo>
                  <a:pt x="122" y="199"/>
                  <a:pt x="122" y="199"/>
                  <a:pt x="122" y="188"/>
                </a:cubicBezTo>
                <a:cubicBezTo>
                  <a:pt x="122" y="166"/>
                  <a:pt x="100" y="155"/>
                  <a:pt x="78" y="144"/>
                </a:cubicBezTo>
                <a:cubicBezTo>
                  <a:pt x="45" y="133"/>
                  <a:pt x="11" y="111"/>
                  <a:pt x="11" y="77"/>
                </a:cubicBezTo>
                <a:cubicBezTo>
                  <a:pt x="11" y="55"/>
                  <a:pt x="11" y="33"/>
                  <a:pt x="34" y="22"/>
                </a:cubicBezTo>
                <a:cubicBezTo>
                  <a:pt x="67" y="0"/>
                  <a:pt x="111" y="0"/>
                  <a:pt x="144" y="22"/>
                </a:cubicBezTo>
                <a:cubicBezTo>
                  <a:pt x="155" y="22"/>
                  <a:pt x="155" y="33"/>
                  <a:pt x="155" y="44"/>
                </a:cubicBezTo>
                <a:cubicBezTo>
                  <a:pt x="155" y="55"/>
                  <a:pt x="144" y="55"/>
                  <a:pt x="133" y="55"/>
                </a:cubicBezTo>
                <a:cubicBezTo>
                  <a:pt x="100" y="44"/>
                  <a:pt x="78" y="44"/>
                  <a:pt x="56" y="55"/>
                </a:cubicBezTo>
                <a:cubicBezTo>
                  <a:pt x="45" y="55"/>
                  <a:pt x="45" y="66"/>
                  <a:pt x="45" y="77"/>
                </a:cubicBezTo>
                <a:cubicBezTo>
                  <a:pt x="45" y="88"/>
                  <a:pt x="67" y="100"/>
                  <a:pt x="89" y="111"/>
                </a:cubicBezTo>
                <a:cubicBezTo>
                  <a:pt x="122" y="133"/>
                  <a:pt x="155" y="144"/>
                  <a:pt x="155" y="188"/>
                </a:cubicBezTo>
                <a:cubicBezTo>
                  <a:pt x="155" y="210"/>
                  <a:pt x="144" y="221"/>
                  <a:pt x="122" y="232"/>
                </a:cubicBezTo>
                <a:cubicBezTo>
                  <a:pt x="111" y="243"/>
                  <a:pt x="100" y="254"/>
                  <a:pt x="78" y="2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27">
            <a:extLst>
              <a:ext uri="{FF2B5EF4-FFF2-40B4-BE49-F238E27FC236}">
                <a16:creationId xmlns:a16="http://schemas.microsoft.com/office/drawing/2014/main" id="{4B106509-E1E5-DD4C-BB8E-6B846149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3074" y="11926217"/>
            <a:ext cx="26565" cy="49811"/>
          </a:xfrm>
          <a:custGeom>
            <a:avLst/>
            <a:gdLst>
              <a:gd name="T0" fmla="*/ 11 w 34"/>
              <a:gd name="T1" fmla="*/ 66 h 67"/>
              <a:gd name="T2" fmla="*/ 11 w 34"/>
              <a:gd name="T3" fmla="*/ 66 h 67"/>
              <a:gd name="T4" fmla="*/ 0 w 34"/>
              <a:gd name="T5" fmla="*/ 44 h 67"/>
              <a:gd name="T6" fmla="*/ 0 w 34"/>
              <a:gd name="T7" fmla="*/ 22 h 67"/>
              <a:gd name="T8" fmla="*/ 11 w 34"/>
              <a:gd name="T9" fmla="*/ 0 h 67"/>
              <a:gd name="T10" fmla="*/ 33 w 34"/>
              <a:gd name="T11" fmla="*/ 22 h 67"/>
              <a:gd name="T12" fmla="*/ 33 w 34"/>
              <a:gd name="T13" fmla="*/ 44 h 67"/>
              <a:gd name="T14" fmla="*/ 11 w 3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7">
                <a:moveTo>
                  <a:pt x="11" y="66"/>
                </a:moveTo>
                <a:lnTo>
                  <a:pt x="11" y="66"/>
                </a:lnTo>
                <a:cubicBezTo>
                  <a:pt x="0" y="66"/>
                  <a:pt x="0" y="55"/>
                  <a:pt x="0" y="4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22" y="0"/>
                  <a:pt x="33" y="11"/>
                  <a:pt x="33" y="22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55"/>
                  <a:pt x="22" y="66"/>
                  <a:pt x="11" y="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28">
            <a:extLst>
              <a:ext uri="{FF2B5EF4-FFF2-40B4-BE49-F238E27FC236}">
                <a16:creationId xmlns:a16="http://schemas.microsoft.com/office/drawing/2014/main" id="{4975E3FC-6A45-C14D-A876-7D591E60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3074" y="12158664"/>
            <a:ext cx="26565" cy="43170"/>
          </a:xfrm>
          <a:custGeom>
            <a:avLst/>
            <a:gdLst>
              <a:gd name="T0" fmla="*/ 11 w 34"/>
              <a:gd name="T1" fmla="*/ 55 h 56"/>
              <a:gd name="T2" fmla="*/ 11 w 34"/>
              <a:gd name="T3" fmla="*/ 55 h 56"/>
              <a:gd name="T4" fmla="*/ 0 w 34"/>
              <a:gd name="T5" fmla="*/ 44 h 56"/>
              <a:gd name="T6" fmla="*/ 0 w 34"/>
              <a:gd name="T7" fmla="*/ 11 h 56"/>
              <a:gd name="T8" fmla="*/ 11 w 34"/>
              <a:gd name="T9" fmla="*/ 0 h 56"/>
              <a:gd name="T10" fmla="*/ 33 w 34"/>
              <a:gd name="T11" fmla="*/ 11 h 56"/>
              <a:gd name="T12" fmla="*/ 33 w 34"/>
              <a:gd name="T13" fmla="*/ 44 h 56"/>
              <a:gd name="T14" fmla="*/ 11 w 3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6">
                <a:moveTo>
                  <a:pt x="11" y="55"/>
                </a:moveTo>
                <a:lnTo>
                  <a:pt x="11" y="55"/>
                </a:lnTo>
                <a:cubicBezTo>
                  <a:pt x="0" y="55"/>
                  <a:pt x="0" y="44"/>
                  <a:pt x="0" y="4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1" y="0"/>
                </a:cubicBezTo>
                <a:cubicBezTo>
                  <a:pt x="22" y="0"/>
                  <a:pt x="33" y="11"/>
                  <a:pt x="33" y="11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22" y="55"/>
                  <a:pt x="11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CuadroTexto 421">
            <a:extLst>
              <a:ext uri="{FF2B5EF4-FFF2-40B4-BE49-F238E27FC236}">
                <a16:creationId xmlns:a16="http://schemas.microsoft.com/office/drawing/2014/main" id="{F0D91388-7576-6149-B190-70FE19770E8F}"/>
              </a:ext>
            </a:extLst>
          </p:cNvPr>
          <p:cNvSpPr txBox="1"/>
          <p:nvPr/>
        </p:nvSpPr>
        <p:spPr>
          <a:xfrm>
            <a:off x="7768306" y="4105346"/>
            <a:ext cx="587674" cy="111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54E912A8-CC85-B14B-B296-69FE613ED4A3}"/>
              </a:ext>
            </a:extLst>
          </p:cNvPr>
          <p:cNvSpPr txBox="1"/>
          <p:nvPr/>
        </p:nvSpPr>
        <p:spPr>
          <a:xfrm>
            <a:off x="7718309" y="5834368"/>
            <a:ext cx="587674" cy="111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24" name="CuadroTexto 423">
            <a:extLst>
              <a:ext uri="{FF2B5EF4-FFF2-40B4-BE49-F238E27FC236}">
                <a16:creationId xmlns:a16="http://schemas.microsoft.com/office/drawing/2014/main" id="{5F0C99CC-D63C-6C48-BA2D-CE1FA7FC4E1B}"/>
              </a:ext>
            </a:extLst>
          </p:cNvPr>
          <p:cNvSpPr txBox="1"/>
          <p:nvPr/>
        </p:nvSpPr>
        <p:spPr>
          <a:xfrm>
            <a:off x="7735808" y="7629805"/>
            <a:ext cx="587674" cy="111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25" name="CuadroTexto 424">
            <a:extLst>
              <a:ext uri="{FF2B5EF4-FFF2-40B4-BE49-F238E27FC236}">
                <a16:creationId xmlns:a16="http://schemas.microsoft.com/office/drawing/2014/main" id="{9BCA0769-1610-B14A-BA75-DCDD43828807}"/>
              </a:ext>
            </a:extLst>
          </p:cNvPr>
          <p:cNvSpPr txBox="1"/>
          <p:nvPr/>
        </p:nvSpPr>
        <p:spPr>
          <a:xfrm>
            <a:off x="7752994" y="9384938"/>
            <a:ext cx="587674" cy="111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26" name="CuadroTexto 425">
            <a:extLst>
              <a:ext uri="{FF2B5EF4-FFF2-40B4-BE49-F238E27FC236}">
                <a16:creationId xmlns:a16="http://schemas.microsoft.com/office/drawing/2014/main" id="{EA74436B-0625-734B-BB46-B5D4AC742E5C}"/>
              </a:ext>
            </a:extLst>
          </p:cNvPr>
          <p:cNvSpPr txBox="1"/>
          <p:nvPr/>
        </p:nvSpPr>
        <p:spPr>
          <a:xfrm>
            <a:off x="7766644" y="11130820"/>
            <a:ext cx="587674" cy="111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13C515-875C-1F47-87F4-A29E0F76DE64}"/>
              </a:ext>
            </a:extLst>
          </p:cNvPr>
          <p:cNvGrpSpPr/>
          <p:nvPr/>
        </p:nvGrpSpPr>
        <p:grpSpPr>
          <a:xfrm>
            <a:off x="17285700" y="4054127"/>
            <a:ext cx="4632666" cy="1455380"/>
            <a:chOff x="15890829" y="1216251"/>
            <a:chExt cx="4632666" cy="1455380"/>
          </a:xfrm>
        </p:grpSpPr>
        <p:sp>
          <p:nvSpPr>
            <p:cNvPr id="76" name="CuadroTexto 228">
              <a:extLst>
                <a:ext uri="{FF2B5EF4-FFF2-40B4-BE49-F238E27FC236}">
                  <a16:creationId xmlns:a16="http://schemas.microsoft.com/office/drawing/2014/main" id="{F3A631E9-1014-AE45-BC8E-B1634482EA8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2C6F6A8-89A7-3D41-B471-202F6005DAA6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164D295-288E-CA44-87BD-53694F09CE2B}"/>
              </a:ext>
            </a:extLst>
          </p:cNvPr>
          <p:cNvGrpSpPr/>
          <p:nvPr/>
        </p:nvGrpSpPr>
        <p:grpSpPr>
          <a:xfrm>
            <a:off x="17285700" y="5931053"/>
            <a:ext cx="4632666" cy="1455380"/>
            <a:chOff x="15890829" y="1216251"/>
            <a:chExt cx="4632666" cy="1455380"/>
          </a:xfrm>
        </p:grpSpPr>
        <p:sp>
          <p:nvSpPr>
            <p:cNvPr id="79" name="CuadroTexto 228">
              <a:extLst>
                <a:ext uri="{FF2B5EF4-FFF2-40B4-BE49-F238E27FC236}">
                  <a16:creationId xmlns:a16="http://schemas.microsoft.com/office/drawing/2014/main" id="{29146D62-D0C6-1540-B78E-1D185323A09B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96D0520-2700-C443-8BEE-D9C53ECA0C58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5B0566-2AAB-0D43-801A-2A084836A93F}"/>
              </a:ext>
            </a:extLst>
          </p:cNvPr>
          <p:cNvGrpSpPr/>
          <p:nvPr/>
        </p:nvGrpSpPr>
        <p:grpSpPr>
          <a:xfrm>
            <a:off x="17285700" y="7704672"/>
            <a:ext cx="4632666" cy="1455380"/>
            <a:chOff x="15890829" y="1216251"/>
            <a:chExt cx="4632666" cy="1455380"/>
          </a:xfrm>
        </p:grpSpPr>
        <p:sp>
          <p:nvSpPr>
            <p:cNvPr id="87" name="CuadroTexto 228">
              <a:extLst>
                <a:ext uri="{FF2B5EF4-FFF2-40B4-BE49-F238E27FC236}">
                  <a16:creationId xmlns:a16="http://schemas.microsoft.com/office/drawing/2014/main" id="{B0C35C45-B70C-B84B-B20E-855999044DC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503751-B374-BC42-89E7-DA5EC7031AA8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8D2B88-BEC3-8242-AF75-7E47893C387E}"/>
              </a:ext>
            </a:extLst>
          </p:cNvPr>
          <p:cNvGrpSpPr/>
          <p:nvPr/>
        </p:nvGrpSpPr>
        <p:grpSpPr>
          <a:xfrm>
            <a:off x="17285700" y="9443497"/>
            <a:ext cx="4632666" cy="1455380"/>
            <a:chOff x="15890829" y="1216251"/>
            <a:chExt cx="4632666" cy="1455380"/>
          </a:xfrm>
        </p:grpSpPr>
        <p:sp>
          <p:nvSpPr>
            <p:cNvPr id="90" name="CuadroTexto 228">
              <a:extLst>
                <a:ext uri="{FF2B5EF4-FFF2-40B4-BE49-F238E27FC236}">
                  <a16:creationId xmlns:a16="http://schemas.microsoft.com/office/drawing/2014/main" id="{F4747679-26FE-DA43-970F-2F5F0C5F988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9412F8-0AAE-9E4C-9153-1155420859B7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957C3E-62FF-284F-8E1B-AE7961CE33E3}"/>
              </a:ext>
            </a:extLst>
          </p:cNvPr>
          <p:cNvGrpSpPr/>
          <p:nvPr/>
        </p:nvGrpSpPr>
        <p:grpSpPr>
          <a:xfrm>
            <a:off x="17285700" y="11223432"/>
            <a:ext cx="4632666" cy="1455380"/>
            <a:chOff x="15890829" y="1216251"/>
            <a:chExt cx="4632666" cy="1455380"/>
          </a:xfrm>
        </p:grpSpPr>
        <p:sp>
          <p:nvSpPr>
            <p:cNvPr id="93" name="CuadroTexto 228">
              <a:extLst>
                <a:ext uri="{FF2B5EF4-FFF2-40B4-BE49-F238E27FC236}">
                  <a16:creationId xmlns:a16="http://schemas.microsoft.com/office/drawing/2014/main" id="{316A33A0-B8E6-0347-8C3F-0FE9F5EA3C81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1D078B8-5999-F348-8669-B6E3D013ADAC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5FC515A1-CE4C-C047-8C61-829CC45833CB}"/>
              </a:ext>
            </a:extLst>
          </p:cNvPr>
          <p:cNvGrpSpPr/>
          <p:nvPr/>
        </p:nvGrpSpPr>
        <p:grpSpPr>
          <a:xfrm>
            <a:off x="2668308" y="406245"/>
            <a:ext cx="19041035" cy="2561450"/>
            <a:chOff x="2668308" y="861425"/>
            <a:chExt cx="19041035" cy="2561450"/>
          </a:xfrm>
        </p:grpSpPr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C5C95D4-143D-6B4E-A4F8-B03DB6054244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4D66207E-5811-F44A-948C-D44A772595E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09A8205F-E796-884C-9C08-2AE1D874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547" y="1011145"/>
            <a:ext cx="8710759" cy="5521157"/>
          </a:xfrm>
          <a:custGeom>
            <a:avLst/>
            <a:gdLst>
              <a:gd name="T0" fmla="*/ 143 w 8550"/>
              <a:gd name="T1" fmla="*/ 3576 h 5418"/>
              <a:gd name="T2" fmla="*/ 7997 w 8550"/>
              <a:gd name="T3" fmla="*/ 0 h 5418"/>
              <a:gd name="T4" fmla="*/ 8549 w 8550"/>
              <a:gd name="T5" fmla="*/ 1762 h 5418"/>
              <a:gd name="T6" fmla="*/ 0 w 8550"/>
              <a:gd name="T7" fmla="*/ 5417 h 5418"/>
              <a:gd name="T8" fmla="*/ 143 w 8550"/>
              <a:gd name="T9" fmla="*/ 3576 h 5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0" h="5418">
                <a:moveTo>
                  <a:pt x="143" y="3576"/>
                </a:moveTo>
                <a:lnTo>
                  <a:pt x="7997" y="0"/>
                </a:lnTo>
                <a:lnTo>
                  <a:pt x="8549" y="1762"/>
                </a:lnTo>
                <a:lnTo>
                  <a:pt x="0" y="5417"/>
                </a:lnTo>
                <a:lnTo>
                  <a:pt x="143" y="35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07FCAD34-68FC-214A-8ABC-C79A2C04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923" y="3895264"/>
            <a:ext cx="7668523" cy="5575066"/>
          </a:xfrm>
          <a:custGeom>
            <a:avLst/>
            <a:gdLst>
              <a:gd name="T0" fmla="*/ 134 w 7526"/>
              <a:gd name="T1" fmla="*/ 3629 h 5471"/>
              <a:gd name="T2" fmla="*/ 7054 w 7526"/>
              <a:gd name="T3" fmla="*/ 0 h 5471"/>
              <a:gd name="T4" fmla="*/ 7525 w 7526"/>
              <a:gd name="T5" fmla="*/ 1752 h 5471"/>
              <a:gd name="T6" fmla="*/ 0 w 7526"/>
              <a:gd name="T7" fmla="*/ 5470 h 5471"/>
              <a:gd name="T8" fmla="*/ 134 w 7526"/>
              <a:gd name="T9" fmla="*/ 3629 h 5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26" h="5471">
                <a:moveTo>
                  <a:pt x="134" y="3629"/>
                </a:moveTo>
                <a:lnTo>
                  <a:pt x="7054" y="0"/>
                </a:lnTo>
                <a:lnTo>
                  <a:pt x="7525" y="1752"/>
                </a:lnTo>
                <a:lnTo>
                  <a:pt x="0" y="5470"/>
                </a:lnTo>
                <a:lnTo>
                  <a:pt x="134" y="36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E5207516-4681-0241-A941-45E60D8E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509" y="6774892"/>
            <a:ext cx="6154584" cy="5646942"/>
          </a:xfrm>
          <a:custGeom>
            <a:avLst/>
            <a:gdLst>
              <a:gd name="T0" fmla="*/ 124 w 6040"/>
              <a:gd name="T1" fmla="*/ 3700 h 5543"/>
              <a:gd name="T2" fmla="*/ 5639 w 6040"/>
              <a:gd name="T3" fmla="*/ 0 h 5543"/>
              <a:gd name="T4" fmla="*/ 6039 w 6040"/>
              <a:gd name="T5" fmla="*/ 1752 h 5543"/>
              <a:gd name="T6" fmla="*/ 0 w 6040"/>
              <a:gd name="T7" fmla="*/ 5542 h 5543"/>
              <a:gd name="T8" fmla="*/ 124 w 6040"/>
              <a:gd name="T9" fmla="*/ 3700 h 5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0" h="5543">
                <a:moveTo>
                  <a:pt x="124" y="3700"/>
                </a:moveTo>
                <a:lnTo>
                  <a:pt x="5639" y="0"/>
                </a:lnTo>
                <a:lnTo>
                  <a:pt x="6039" y="1752"/>
                </a:lnTo>
                <a:lnTo>
                  <a:pt x="0" y="5542"/>
                </a:lnTo>
                <a:lnTo>
                  <a:pt x="124" y="37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320">
            <a:extLst>
              <a:ext uri="{FF2B5EF4-FFF2-40B4-BE49-F238E27FC236}">
                <a16:creationId xmlns:a16="http://schemas.microsoft.com/office/drawing/2014/main" id="{B4F7E15A-21E9-4346-BA71-94AB6080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664" y="1011145"/>
            <a:ext cx="9070148" cy="2947012"/>
          </a:xfrm>
          <a:custGeom>
            <a:avLst/>
            <a:gdLst>
              <a:gd name="T0" fmla="*/ 8904 w 8905"/>
              <a:gd name="T1" fmla="*/ 1762 h 2892"/>
              <a:gd name="T2" fmla="*/ 8904 w 8905"/>
              <a:gd name="T3" fmla="*/ 1762 h 2892"/>
              <a:gd name="T4" fmla="*/ 0 w 8905"/>
              <a:gd name="T5" fmla="*/ 2544 h 2892"/>
              <a:gd name="T6" fmla="*/ 142 w 8905"/>
              <a:gd name="T7" fmla="*/ 703 h 2892"/>
              <a:gd name="T8" fmla="*/ 8352 w 8905"/>
              <a:gd name="T9" fmla="*/ 0 h 2892"/>
              <a:gd name="T10" fmla="*/ 8904 w 8905"/>
              <a:gd name="T11" fmla="*/ 1762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05" h="2892">
                <a:moveTo>
                  <a:pt x="8904" y="1762"/>
                </a:moveTo>
                <a:lnTo>
                  <a:pt x="8904" y="1762"/>
                </a:lnTo>
                <a:cubicBezTo>
                  <a:pt x="6092" y="2598"/>
                  <a:pt x="3069" y="2891"/>
                  <a:pt x="0" y="2544"/>
                </a:cubicBezTo>
                <a:cubicBezTo>
                  <a:pt x="44" y="1797"/>
                  <a:pt x="80" y="1379"/>
                  <a:pt x="142" y="703"/>
                </a:cubicBezTo>
                <a:cubicBezTo>
                  <a:pt x="2980" y="1032"/>
                  <a:pt x="5772" y="765"/>
                  <a:pt x="8352" y="0"/>
                </a:cubicBezTo>
                <a:cubicBezTo>
                  <a:pt x="8530" y="587"/>
                  <a:pt x="8717" y="1174"/>
                  <a:pt x="8904" y="17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21">
            <a:extLst>
              <a:ext uri="{FF2B5EF4-FFF2-40B4-BE49-F238E27FC236}">
                <a16:creationId xmlns:a16="http://schemas.microsoft.com/office/drawing/2014/main" id="{3417D2B6-4F07-9248-908B-AF1B0BF1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547" y="3895264"/>
            <a:ext cx="8036900" cy="2973967"/>
          </a:xfrm>
          <a:custGeom>
            <a:avLst/>
            <a:gdLst>
              <a:gd name="T0" fmla="*/ 7890 w 7891"/>
              <a:gd name="T1" fmla="*/ 1752 h 2918"/>
              <a:gd name="T2" fmla="*/ 7890 w 7891"/>
              <a:gd name="T3" fmla="*/ 1752 h 2918"/>
              <a:gd name="T4" fmla="*/ 0 w 7891"/>
              <a:gd name="T5" fmla="*/ 2588 h 2918"/>
              <a:gd name="T6" fmla="*/ 143 w 7891"/>
              <a:gd name="T7" fmla="*/ 747 h 2918"/>
              <a:gd name="T8" fmla="*/ 7419 w 7891"/>
              <a:gd name="T9" fmla="*/ 0 h 2918"/>
              <a:gd name="T10" fmla="*/ 7890 w 7891"/>
              <a:gd name="T11" fmla="*/ 1752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91" h="2918">
                <a:moveTo>
                  <a:pt x="7890" y="1752"/>
                </a:moveTo>
                <a:lnTo>
                  <a:pt x="7890" y="1752"/>
                </a:lnTo>
                <a:cubicBezTo>
                  <a:pt x="5400" y="2615"/>
                  <a:pt x="2714" y="2917"/>
                  <a:pt x="0" y="2588"/>
                </a:cubicBezTo>
                <a:cubicBezTo>
                  <a:pt x="36" y="1975"/>
                  <a:pt x="80" y="1361"/>
                  <a:pt x="143" y="747"/>
                </a:cubicBezTo>
                <a:cubicBezTo>
                  <a:pt x="2652" y="1058"/>
                  <a:pt x="5124" y="783"/>
                  <a:pt x="7419" y="0"/>
                </a:cubicBezTo>
                <a:cubicBezTo>
                  <a:pt x="7570" y="587"/>
                  <a:pt x="7730" y="1174"/>
                  <a:pt x="7890" y="17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322">
            <a:extLst>
              <a:ext uri="{FF2B5EF4-FFF2-40B4-BE49-F238E27FC236}">
                <a16:creationId xmlns:a16="http://schemas.microsoft.com/office/drawing/2014/main" id="{3D819A1E-815F-8A42-B1E2-FC72EE4C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923" y="6774892"/>
            <a:ext cx="6985679" cy="3009906"/>
          </a:xfrm>
          <a:custGeom>
            <a:avLst/>
            <a:gdLst>
              <a:gd name="T0" fmla="*/ 6858 w 6859"/>
              <a:gd name="T1" fmla="*/ 1752 h 2954"/>
              <a:gd name="T2" fmla="*/ 6858 w 6859"/>
              <a:gd name="T3" fmla="*/ 1752 h 2954"/>
              <a:gd name="T4" fmla="*/ 0 w 6859"/>
              <a:gd name="T5" fmla="*/ 2642 h 2954"/>
              <a:gd name="T6" fmla="*/ 134 w 6859"/>
              <a:gd name="T7" fmla="*/ 801 h 2954"/>
              <a:gd name="T8" fmla="*/ 6458 w 6859"/>
              <a:gd name="T9" fmla="*/ 0 h 2954"/>
              <a:gd name="T10" fmla="*/ 6858 w 6859"/>
              <a:gd name="T11" fmla="*/ 1752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59" h="2954">
                <a:moveTo>
                  <a:pt x="6858" y="1752"/>
                </a:moveTo>
                <a:lnTo>
                  <a:pt x="6858" y="1752"/>
                </a:lnTo>
                <a:cubicBezTo>
                  <a:pt x="4688" y="2624"/>
                  <a:pt x="2358" y="2953"/>
                  <a:pt x="0" y="2642"/>
                </a:cubicBezTo>
                <a:cubicBezTo>
                  <a:pt x="36" y="2028"/>
                  <a:pt x="89" y="1414"/>
                  <a:pt x="134" y="801"/>
                </a:cubicBezTo>
                <a:cubicBezTo>
                  <a:pt x="2313" y="1094"/>
                  <a:pt x="4457" y="801"/>
                  <a:pt x="6458" y="0"/>
                </a:cubicBezTo>
                <a:cubicBezTo>
                  <a:pt x="6582" y="587"/>
                  <a:pt x="6716" y="1165"/>
                  <a:pt x="6858" y="17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323">
            <a:extLst>
              <a:ext uri="{FF2B5EF4-FFF2-40B4-BE49-F238E27FC236}">
                <a16:creationId xmlns:a16="http://schemas.microsoft.com/office/drawing/2014/main" id="{B0451F5E-CAE1-BB4C-8FA1-E991BD21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509" y="9641041"/>
            <a:ext cx="5009024" cy="3063815"/>
          </a:xfrm>
          <a:custGeom>
            <a:avLst/>
            <a:gdLst>
              <a:gd name="T0" fmla="*/ 4918 w 4919"/>
              <a:gd name="T1" fmla="*/ 1743 h 3008"/>
              <a:gd name="T2" fmla="*/ 4918 w 4919"/>
              <a:gd name="T3" fmla="*/ 1743 h 3008"/>
              <a:gd name="T4" fmla="*/ 0 w 4919"/>
              <a:gd name="T5" fmla="*/ 2731 h 3008"/>
              <a:gd name="T6" fmla="*/ 124 w 4919"/>
              <a:gd name="T7" fmla="*/ 889 h 3008"/>
              <a:gd name="T8" fmla="*/ 4651 w 4919"/>
              <a:gd name="T9" fmla="*/ 0 h 3008"/>
              <a:gd name="T10" fmla="*/ 4918 w 4919"/>
              <a:gd name="T11" fmla="*/ 1743 h 3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19" h="3008">
                <a:moveTo>
                  <a:pt x="4918" y="1743"/>
                </a:moveTo>
                <a:lnTo>
                  <a:pt x="4918" y="1743"/>
                </a:lnTo>
                <a:cubicBezTo>
                  <a:pt x="3354" y="2642"/>
                  <a:pt x="1681" y="3007"/>
                  <a:pt x="0" y="2731"/>
                </a:cubicBezTo>
                <a:cubicBezTo>
                  <a:pt x="44" y="2117"/>
                  <a:pt x="80" y="1503"/>
                  <a:pt x="124" y="889"/>
                </a:cubicBezTo>
                <a:cubicBezTo>
                  <a:pt x="1681" y="1147"/>
                  <a:pt x="3220" y="818"/>
                  <a:pt x="4651" y="0"/>
                </a:cubicBezTo>
                <a:cubicBezTo>
                  <a:pt x="4740" y="578"/>
                  <a:pt x="4820" y="1165"/>
                  <a:pt x="4918" y="17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324">
            <a:extLst>
              <a:ext uri="{FF2B5EF4-FFF2-40B4-BE49-F238E27FC236}">
                <a16:creationId xmlns:a16="http://schemas.microsoft.com/office/drawing/2014/main" id="{DC7AEEFB-CB5E-D348-B59B-2A44771A8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905" y="10827034"/>
            <a:ext cx="682844" cy="1226423"/>
          </a:xfrm>
          <a:custGeom>
            <a:avLst/>
            <a:gdLst>
              <a:gd name="T0" fmla="*/ 561 w 669"/>
              <a:gd name="T1" fmla="*/ 1201 h 1202"/>
              <a:gd name="T2" fmla="*/ 561 w 669"/>
              <a:gd name="T3" fmla="*/ 1201 h 1202"/>
              <a:gd name="T4" fmla="*/ 107 w 669"/>
              <a:gd name="T5" fmla="*/ 1201 h 1202"/>
              <a:gd name="T6" fmla="*/ 0 w 669"/>
              <a:gd name="T7" fmla="*/ 1094 h 1202"/>
              <a:gd name="T8" fmla="*/ 0 w 669"/>
              <a:gd name="T9" fmla="*/ 107 h 1202"/>
              <a:gd name="T10" fmla="*/ 107 w 669"/>
              <a:gd name="T11" fmla="*/ 0 h 1202"/>
              <a:gd name="T12" fmla="*/ 561 w 669"/>
              <a:gd name="T13" fmla="*/ 0 h 1202"/>
              <a:gd name="T14" fmla="*/ 668 w 669"/>
              <a:gd name="T15" fmla="*/ 107 h 1202"/>
              <a:gd name="T16" fmla="*/ 668 w 669"/>
              <a:gd name="T17" fmla="*/ 383 h 1202"/>
              <a:gd name="T18" fmla="*/ 650 w 669"/>
              <a:gd name="T19" fmla="*/ 409 h 1202"/>
              <a:gd name="T20" fmla="*/ 632 w 669"/>
              <a:gd name="T21" fmla="*/ 383 h 1202"/>
              <a:gd name="T22" fmla="*/ 632 w 669"/>
              <a:gd name="T23" fmla="*/ 107 h 1202"/>
              <a:gd name="T24" fmla="*/ 561 w 669"/>
              <a:gd name="T25" fmla="*/ 45 h 1202"/>
              <a:gd name="T26" fmla="*/ 107 w 669"/>
              <a:gd name="T27" fmla="*/ 45 h 1202"/>
              <a:gd name="T28" fmla="*/ 45 w 669"/>
              <a:gd name="T29" fmla="*/ 107 h 1202"/>
              <a:gd name="T30" fmla="*/ 45 w 669"/>
              <a:gd name="T31" fmla="*/ 1094 h 1202"/>
              <a:gd name="T32" fmla="*/ 107 w 669"/>
              <a:gd name="T33" fmla="*/ 1157 h 1202"/>
              <a:gd name="T34" fmla="*/ 561 w 669"/>
              <a:gd name="T35" fmla="*/ 1157 h 1202"/>
              <a:gd name="T36" fmla="*/ 632 w 669"/>
              <a:gd name="T37" fmla="*/ 1094 h 1202"/>
              <a:gd name="T38" fmla="*/ 632 w 669"/>
              <a:gd name="T39" fmla="*/ 819 h 1202"/>
              <a:gd name="T40" fmla="*/ 650 w 669"/>
              <a:gd name="T41" fmla="*/ 801 h 1202"/>
              <a:gd name="T42" fmla="*/ 668 w 669"/>
              <a:gd name="T43" fmla="*/ 819 h 1202"/>
              <a:gd name="T44" fmla="*/ 668 w 669"/>
              <a:gd name="T45" fmla="*/ 1094 h 1202"/>
              <a:gd name="T46" fmla="*/ 561 w 669"/>
              <a:gd name="T47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9" h="1202">
                <a:moveTo>
                  <a:pt x="561" y="1201"/>
                </a:moveTo>
                <a:lnTo>
                  <a:pt x="561" y="1201"/>
                </a:lnTo>
                <a:cubicBezTo>
                  <a:pt x="107" y="1201"/>
                  <a:pt x="107" y="1201"/>
                  <a:pt x="107" y="1201"/>
                </a:cubicBezTo>
                <a:cubicBezTo>
                  <a:pt x="54" y="1201"/>
                  <a:pt x="0" y="1148"/>
                  <a:pt x="0" y="109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3"/>
                  <a:pt x="54" y="0"/>
                  <a:pt x="107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623" y="0"/>
                  <a:pt x="668" y="53"/>
                  <a:pt x="668" y="107"/>
                </a:cubicBezTo>
                <a:cubicBezTo>
                  <a:pt x="668" y="383"/>
                  <a:pt x="668" y="383"/>
                  <a:pt x="668" y="383"/>
                </a:cubicBezTo>
                <a:cubicBezTo>
                  <a:pt x="668" y="400"/>
                  <a:pt x="659" y="409"/>
                  <a:pt x="650" y="409"/>
                </a:cubicBezTo>
                <a:cubicBezTo>
                  <a:pt x="641" y="409"/>
                  <a:pt x="632" y="400"/>
                  <a:pt x="632" y="383"/>
                </a:cubicBezTo>
                <a:cubicBezTo>
                  <a:pt x="632" y="107"/>
                  <a:pt x="632" y="107"/>
                  <a:pt x="632" y="107"/>
                </a:cubicBezTo>
                <a:cubicBezTo>
                  <a:pt x="632" y="71"/>
                  <a:pt x="596" y="45"/>
                  <a:pt x="561" y="45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71" y="45"/>
                  <a:pt x="45" y="71"/>
                  <a:pt x="45" y="107"/>
                </a:cubicBezTo>
                <a:cubicBezTo>
                  <a:pt x="45" y="1094"/>
                  <a:pt x="45" y="1094"/>
                  <a:pt x="45" y="1094"/>
                </a:cubicBezTo>
                <a:cubicBezTo>
                  <a:pt x="45" y="1130"/>
                  <a:pt x="71" y="1157"/>
                  <a:pt x="107" y="1157"/>
                </a:cubicBezTo>
                <a:cubicBezTo>
                  <a:pt x="561" y="1157"/>
                  <a:pt x="561" y="1157"/>
                  <a:pt x="561" y="1157"/>
                </a:cubicBezTo>
                <a:cubicBezTo>
                  <a:pt x="596" y="1157"/>
                  <a:pt x="632" y="1130"/>
                  <a:pt x="632" y="1094"/>
                </a:cubicBezTo>
                <a:cubicBezTo>
                  <a:pt x="632" y="819"/>
                  <a:pt x="632" y="819"/>
                  <a:pt x="632" y="819"/>
                </a:cubicBezTo>
                <a:cubicBezTo>
                  <a:pt x="632" y="810"/>
                  <a:pt x="641" y="801"/>
                  <a:pt x="650" y="801"/>
                </a:cubicBezTo>
                <a:cubicBezTo>
                  <a:pt x="659" y="801"/>
                  <a:pt x="668" y="810"/>
                  <a:pt x="668" y="819"/>
                </a:cubicBezTo>
                <a:cubicBezTo>
                  <a:pt x="668" y="1094"/>
                  <a:pt x="668" y="1094"/>
                  <a:pt x="668" y="1094"/>
                </a:cubicBezTo>
                <a:cubicBezTo>
                  <a:pt x="668" y="1148"/>
                  <a:pt x="623" y="1201"/>
                  <a:pt x="561" y="12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25">
            <a:extLst>
              <a:ext uri="{FF2B5EF4-FFF2-40B4-BE49-F238E27FC236}">
                <a16:creationId xmlns:a16="http://schemas.microsoft.com/office/drawing/2014/main" id="{04C2EAB0-AC40-0648-A171-EA6B269A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9867" y="11824346"/>
            <a:ext cx="53909" cy="62894"/>
          </a:xfrm>
          <a:custGeom>
            <a:avLst/>
            <a:gdLst>
              <a:gd name="T0" fmla="*/ 26 w 54"/>
              <a:gd name="T1" fmla="*/ 62 h 63"/>
              <a:gd name="T2" fmla="*/ 26 w 54"/>
              <a:gd name="T3" fmla="*/ 62 h 63"/>
              <a:gd name="T4" fmla="*/ 0 w 54"/>
              <a:gd name="T5" fmla="*/ 26 h 63"/>
              <a:gd name="T6" fmla="*/ 26 w 54"/>
              <a:gd name="T7" fmla="*/ 0 h 63"/>
              <a:gd name="T8" fmla="*/ 53 w 54"/>
              <a:gd name="T9" fmla="*/ 26 h 63"/>
              <a:gd name="T10" fmla="*/ 26 w 54"/>
              <a:gd name="T11" fmla="*/ 62 h 63"/>
              <a:gd name="T12" fmla="*/ 26 w 54"/>
              <a:gd name="T13" fmla="*/ 18 h 63"/>
              <a:gd name="T14" fmla="*/ 26 w 54"/>
              <a:gd name="T15" fmla="*/ 18 h 63"/>
              <a:gd name="T16" fmla="*/ 8 w 54"/>
              <a:gd name="T17" fmla="*/ 26 h 63"/>
              <a:gd name="T18" fmla="*/ 26 w 54"/>
              <a:gd name="T19" fmla="*/ 44 h 63"/>
              <a:gd name="T20" fmla="*/ 44 w 54"/>
              <a:gd name="T21" fmla="*/ 26 h 63"/>
              <a:gd name="T22" fmla="*/ 26 w 54"/>
              <a:gd name="T23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63">
                <a:moveTo>
                  <a:pt x="26" y="62"/>
                </a:moveTo>
                <a:lnTo>
                  <a:pt x="26" y="62"/>
                </a:lnTo>
                <a:cubicBezTo>
                  <a:pt x="8" y="62"/>
                  <a:pt x="0" y="44"/>
                  <a:pt x="0" y="26"/>
                </a:cubicBezTo>
                <a:cubicBezTo>
                  <a:pt x="0" y="18"/>
                  <a:pt x="8" y="0"/>
                  <a:pt x="26" y="0"/>
                </a:cubicBezTo>
                <a:cubicBezTo>
                  <a:pt x="44" y="0"/>
                  <a:pt x="53" y="18"/>
                  <a:pt x="53" y="26"/>
                </a:cubicBezTo>
                <a:cubicBezTo>
                  <a:pt x="53" y="44"/>
                  <a:pt x="44" y="62"/>
                  <a:pt x="26" y="62"/>
                </a:cubicBezTo>
                <a:close/>
                <a:moveTo>
                  <a:pt x="26" y="18"/>
                </a:moveTo>
                <a:lnTo>
                  <a:pt x="26" y="18"/>
                </a:lnTo>
                <a:cubicBezTo>
                  <a:pt x="17" y="18"/>
                  <a:pt x="8" y="26"/>
                  <a:pt x="8" y="26"/>
                </a:cubicBezTo>
                <a:cubicBezTo>
                  <a:pt x="8" y="35"/>
                  <a:pt x="17" y="44"/>
                  <a:pt x="26" y="44"/>
                </a:cubicBezTo>
                <a:cubicBezTo>
                  <a:pt x="35" y="44"/>
                  <a:pt x="44" y="35"/>
                  <a:pt x="44" y="26"/>
                </a:cubicBezTo>
                <a:cubicBezTo>
                  <a:pt x="44" y="26"/>
                  <a:pt x="35" y="18"/>
                  <a:pt x="2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26">
            <a:extLst>
              <a:ext uri="{FF2B5EF4-FFF2-40B4-BE49-F238E27FC236}">
                <a16:creationId xmlns:a16="http://schemas.microsoft.com/office/drawing/2014/main" id="{993436BF-4955-EC49-A370-F735AE81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495" y="10961806"/>
            <a:ext cx="202159" cy="44924"/>
          </a:xfrm>
          <a:custGeom>
            <a:avLst/>
            <a:gdLst>
              <a:gd name="T0" fmla="*/ 170 w 197"/>
              <a:gd name="T1" fmla="*/ 44 h 45"/>
              <a:gd name="T2" fmla="*/ 170 w 197"/>
              <a:gd name="T3" fmla="*/ 44 h 45"/>
              <a:gd name="T4" fmla="*/ 27 w 197"/>
              <a:gd name="T5" fmla="*/ 44 h 45"/>
              <a:gd name="T6" fmla="*/ 0 w 197"/>
              <a:gd name="T7" fmla="*/ 26 h 45"/>
              <a:gd name="T8" fmla="*/ 27 w 197"/>
              <a:gd name="T9" fmla="*/ 0 h 45"/>
              <a:gd name="T10" fmla="*/ 170 w 197"/>
              <a:gd name="T11" fmla="*/ 0 h 45"/>
              <a:gd name="T12" fmla="*/ 196 w 197"/>
              <a:gd name="T13" fmla="*/ 26 h 45"/>
              <a:gd name="T14" fmla="*/ 170 w 19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5">
                <a:moveTo>
                  <a:pt x="170" y="44"/>
                </a:moveTo>
                <a:lnTo>
                  <a:pt x="170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7" y="0"/>
                  <a:pt x="196" y="9"/>
                  <a:pt x="196" y="26"/>
                </a:cubicBezTo>
                <a:cubicBezTo>
                  <a:pt x="196" y="35"/>
                  <a:pt x="187" y="44"/>
                  <a:pt x="17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27">
            <a:extLst>
              <a:ext uri="{FF2B5EF4-FFF2-40B4-BE49-F238E27FC236}">
                <a16:creationId xmlns:a16="http://schemas.microsoft.com/office/drawing/2014/main" id="{D2410266-84AC-E84A-A8B0-A18552585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495" y="11110054"/>
            <a:ext cx="130281" cy="655890"/>
          </a:xfrm>
          <a:custGeom>
            <a:avLst/>
            <a:gdLst>
              <a:gd name="T0" fmla="*/ 63 w 126"/>
              <a:gd name="T1" fmla="*/ 641 h 642"/>
              <a:gd name="T2" fmla="*/ 63 w 126"/>
              <a:gd name="T3" fmla="*/ 641 h 642"/>
              <a:gd name="T4" fmla="*/ 0 w 126"/>
              <a:gd name="T5" fmla="*/ 587 h 642"/>
              <a:gd name="T6" fmla="*/ 0 w 126"/>
              <a:gd name="T7" fmla="*/ 62 h 642"/>
              <a:gd name="T8" fmla="*/ 63 w 126"/>
              <a:gd name="T9" fmla="*/ 0 h 642"/>
              <a:gd name="T10" fmla="*/ 125 w 126"/>
              <a:gd name="T11" fmla="*/ 62 h 642"/>
              <a:gd name="T12" fmla="*/ 125 w 126"/>
              <a:gd name="T13" fmla="*/ 151 h 642"/>
              <a:gd name="T14" fmla="*/ 107 w 126"/>
              <a:gd name="T15" fmla="*/ 160 h 642"/>
              <a:gd name="T16" fmla="*/ 89 w 126"/>
              <a:gd name="T17" fmla="*/ 151 h 642"/>
              <a:gd name="T18" fmla="*/ 89 w 126"/>
              <a:gd name="T19" fmla="*/ 62 h 642"/>
              <a:gd name="T20" fmla="*/ 63 w 126"/>
              <a:gd name="T21" fmla="*/ 36 h 642"/>
              <a:gd name="T22" fmla="*/ 36 w 126"/>
              <a:gd name="T23" fmla="*/ 62 h 642"/>
              <a:gd name="T24" fmla="*/ 36 w 126"/>
              <a:gd name="T25" fmla="*/ 587 h 642"/>
              <a:gd name="T26" fmla="*/ 63 w 126"/>
              <a:gd name="T27" fmla="*/ 614 h 642"/>
              <a:gd name="T28" fmla="*/ 89 w 126"/>
              <a:gd name="T29" fmla="*/ 587 h 642"/>
              <a:gd name="T30" fmla="*/ 89 w 126"/>
              <a:gd name="T31" fmla="*/ 507 h 642"/>
              <a:gd name="T32" fmla="*/ 107 w 126"/>
              <a:gd name="T33" fmla="*/ 489 h 642"/>
              <a:gd name="T34" fmla="*/ 125 w 126"/>
              <a:gd name="T35" fmla="*/ 507 h 642"/>
              <a:gd name="T36" fmla="*/ 125 w 126"/>
              <a:gd name="T37" fmla="*/ 587 h 642"/>
              <a:gd name="T38" fmla="*/ 63 w 126"/>
              <a:gd name="T39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" h="642">
                <a:moveTo>
                  <a:pt x="63" y="641"/>
                </a:moveTo>
                <a:lnTo>
                  <a:pt x="63" y="641"/>
                </a:lnTo>
                <a:cubicBezTo>
                  <a:pt x="27" y="641"/>
                  <a:pt x="0" y="614"/>
                  <a:pt x="0" y="58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27" y="0"/>
                  <a:pt x="63" y="0"/>
                </a:cubicBezTo>
                <a:cubicBezTo>
                  <a:pt x="98" y="0"/>
                  <a:pt x="125" y="27"/>
                  <a:pt x="125" y="62"/>
                </a:cubicBezTo>
                <a:cubicBezTo>
                  <a:pt x="125" y="151"/>
                  <a:pt x="125" y="151"/>
                  <a:pt x="125" y="151"/>
                </a:cubicBezTo>
                <a:cubicBezTo>
                  <a:pt x="125" y="160"/>
                  <a:pt x="116" y="160"/>
                  <a:pt x="107" y="160"/>
                </a:cubicBezTo>
                <a:cubicBezTo>
                  <a:pt x="98" y="160"/>
                  <a:pt x="89" y="160"/>
                  <a:pt x="89" y="151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53"/>
                  <a:pt x="80" y="36"/>
                  <a:pt x="63" y="36"/>
                </a:cubicBezTo>
                <a:cubicBezTo>
                  <a:pt x="54" y="36"/>
                  <a:pt x="36" y="53"/>
                  <a:pt x="36" y="62"/>
                </a:cubicBezTo>
                <a:cubicBezTo>
                  <a:pt x="36" y="587"/>
                  <a:pt x="36" y="587"/>
                  <a:pt x="36" y="587"/>
                </a:cubicBezTo>
                <a:cubicBezTo>
                  <a:pt x="36" y="596"/>
                  <a:pt x="54" y="614"/>
                  <a:pt x="63" y="614"/>
                </a:cubicBezTo>
                <a:cubicBezTo>
                  <a:pt x="80" y="614"/>
                  <a:pt x="89" y="596"/>
                  <a:pt x="89" y="587"/>
                </a:cubicBezTo>
                <a:cubicBezTo>
                  <a:pt x="89" y="507"/>
                  <a:pt x="89" y="507"/>
                  <a:pt x="89" y="507"/>
                </a:cubicBezTo>
                <a:cubicBezTo>
                  <a:pt x="89" y="498"/>
                  <a:pt x="98" y="489"/>
                  <a:pt x="107" y="489"/>
                </a:cubicBezTo>
                <a:cubicBezTo>
                  <a:pt x="116" y="489"/>
                  <a:pt x="125" y="498"/>
                  <a:pt x="125" y="507"/>
                </a:cubicBezTo>
                <a:cubicBezTo>
                  <a:pt x="125" y="587"/>
                  <a:pt x="125" y="587"/>
                  <a:pt x="125" y="587"/>
                </a:cubicBezTo>
                <a:cubicBezTo>
                  <a:pt x="125" y="614"/>
                  <a:pt x="98" y="641"/>
                  <a:pt x="63" y="6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28">
            <a:extLst>
              <a:ext uri="{FF2B5EF4-FFF2-40B4-BE49-F238E27FC236}">
                <a16:creationId xmlns:a16="http://schemas.microsoft.com/office/drawing/2014/main" id="{C787371E-17C2-D342-8B6F-4190F363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897" y="11244826"/>
            <a:ext cx="453731" cy="390840"/>
          </a:xfrm>
          <a:custGeom>
            <a:avLst/>
            <a:gdLst>
              <a:gd name="T0" fmla="*/ 418 w 446"/>
              <a:gd name="T1" fmla="*/ 383 h 384"/>
              <a:gd name="T2" fmla="*/ 418 w 446"/>
              <a:gd name="T3" fmla="*/ 383 h 384"/>
              <a:gd name="T4" fmla="*/ 18 w 446"/>
              <a:gd name="T5" fmla="*/ 383 h 384"/>
              <a:gd name="T6" fmla="*/ 0 w 446"/>
              <a:gd name="T7" fmla="*/ 365 h 384"/>
              <a:gd name="T8" fmla="*/ 18 w 446"/>
              <a:gd name="T9" fmla="*/ 347 h 384"/>
              <a:gd name="T10" fmla="*/ 409 w 446"/>
              <a:gd name="T11" fmla="*/ 347 h 384"/>
              <a:gd name="T12" fmla="*/ 409 w 446"/>
              <a:gd name="T13" fmla="*/ 36 h 384"/>
              <a:gd name="T14" fmla="*/ 18 w 446"/>
              <a:gd name="T15" fmla="*/ 36 h 384"/>
              <a:gd name="T16" fmla="*/ 0 w 446"/>
              <a:gd name="T17" fmla="*/ 18 h 384"/>
              <a:gd name="T18" fmla="*/ 18 w 446"/>
              <a:gd name="T19" fmla="*/ 0 h 384"/>
              <a:gd name="T20" fmla="*/ 418 w 446"/>
              <a:gd name="T21" fmla="*/ 0 h 384"/>
              <a:gd name="T22" fmla="*/ 445 w 446"/>
              <a:gd name="T23" fmla="*/ 27 h 384"/>
              <a:gd name="T24" fmla="*/ 445 w 446"/>
              <a:gd name="T25" fmla="*/ 356 h 384"/>
              <a:gd name="T26" fmla="*/ 418 w 446"/>
              <a:gd name="T27" fmla="*/ 383 h 384"/>
              <a:gd name="T28" fmla="*/ 418 w 446"/>
              <a:gd name="T29" fmla="*/ 36 h 384"/>
              <a:gd name="T30" fmla="*/ 418 w 446"/>
              <a:gd name="T31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6" h="384">
                <a:moveTo>
                  <a:pt x="418" y="383"/>
                </a:moveTo>
                <a:lnTo>
                  <a:pt x="418" y="383"/>
                </a:lnTo>
                <a:cubicBezTo>
                  <a:pt x="18" y="383"/>
                  <a:pt x="18" y="383"/>
                  <a:pt x="18" y="383"/>
                </a:cubicBezTo>
                <a:cubicBezTo>
                  <a:pt x="9" y="383"/>
                  <a:pt x="0" y="374"/>
                  <a:pt x="0" y="365"/>
                </a:cubicBezTo>
                <a:cubicBezTo>
                  <a:pt x="0" y="356"/>
                  <a:pt x="9" y="347"/>
                  <a:pt x="18" y="347"/>
                </a:cubicBezTo>
                <a:cubicBezTo>
                  <a:pt x="409" y="347"/>
                  <a:pt x="409" y="347"/>
                  <a:pt x="409" y="347"/>
                </a:cubicBezTo>
                <a:cubicBezTo>
                  <a:pt x="409" y="36"/>
                  <a:pt x="409" y="36"/>
                  <a:pt x="40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27" y="0"/>
                  <a:pt x="445" y="9"/>
                  <a:pt x="445" y="27"/>
                </a:cubicBezTo>
                <a:cubicBezTo>
                  <a:pt x="445" y="356"/>
                  <a:pt x="445" y="356"/>
                  <a:pt x="445" y="356"/>
                </a:cubicBezTo>
                <a:cubicBezTo>
                  <a:pt x="445" y="374"/>
                  <a:pt x="427" y="383"/>
                  <a:pt x="418" y="383"/>
                </a:cubicBezTo>
                <a:close/>
                <a:moveTo>
                  <a:pt x="418" y="36"/>
                </a:moveTo>
                <a:lnTo>
                  <a:pt x="41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29">
            <a:extLst>
              <a:ext uri="{FF2B5EF4-FFF2-40B4-BE49-F238E27FC236}">
                <a16:creationId xmlns:a16="http://schemas.microsoft.com/office/drawing/2014/main" id="{9D99FEDB-52B2-4A40-A603-991BA52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897" y="11361628"/>
            <a:ext cx="152742" cy="152742"/>
          </a:xfrm>
          <a:custGeom>
            <a:avLst/>
            <a:gdLst>
              <a:gd name="T0" fmla="*/ 80 w 152"/>
              <a:gd name="T1" fmla="*/ 36 h 152"/>
              <a:gd name="T2" fmla="*/ 80 w 152"/>
              <a:gd name="T3" fmla="*/ 36 h 152"/>
              <a:gd name="T4" fmla="*/ 116 w 152"/>
              <a:gd name="T5" fmla="*/ 71 h 152"/>
              <a:gd name="T6" fmla="*/ 80 w 152"/>
              <a:gd name="T7" fmla="*/ 116 h 152"/>
              <a:gd name="T8" fmla="*/ 35 w 152"/>
              <a:gd name="T9" fmla="*/ 71 h 152"/>
              <a:gd name="T10" fmla="*/ 80 w 152"/>
              <a:gd name="T11" fmla="*/ 36 h 152"/>
              <a:gd name="T12" fmla="*/ 80 w 152"/>
              <a:gd name="T13" fmla="*/ 0 h 152"/>
              <a:gd name="T14" fmla="*/ 80 w 152"/>
              <a:gd name="T15" fmla="*/ 0 h 152"/>
              <a:gd name="T16" fmla="*/ 0 w 152"/>
              <a:gd name="T17" fmla="*/ 71 h 152"/>
              <a:gd name="T18" fmla="*/ 80 w 152"/>
              <a:gd name="T19" fmla="*/ 151 h 152"/>
              <a:gd name="T20" fmla="*/ 151 w 152"/>
              <a:gd name="T21" fmla="*/ 71 h 152"/>
              <a:gd name="T22" fmla="*/ 80 w 152"/>
              <a:gd name="T23" fmla="*/ 0 h 152"/>
              <a:gd name="T24" fmla="*/ 80 w 152"/>
              <a:gd name="T25" fmla="*/ 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2" h="152">
                <a:moveTo>
                  <a:pt x="80" y="36"/>
                </a:moveTo>
                <a:lnTo>
                  <a:pt x="80" y="36"/>
                </a:lnTo>
                <a:cubicBezTo>
                  <a:pt x="98" y="36"/>
                  <a:pt x="116" y="53"/>
                  <a:pt x="116" y="71"/>
                </a:cubicBezTo>
                <a:cubicBezTo>
                  <a:pt x="116" y="98"/>
                  <a:pt x="98" y="116"/>
                  <a:pt x="80" y="116"/>
                </a:cubicBezTo>
                <a:cubicBezTo>
                  <a:pt x="53" y="116"/>
                  <a:pt x="35" y="98"/>
                  <a:pt x="35" y="71"/>
                </a:cubicBezTo>
                <a:cubicBezTo>
                  <a:pt x="35" y="53"/>
                  <a:pt x="53" y="36"/>
                  <a:pt x="80" y="36"/>
                </a:cubicBezTo>
                <a:lnTo>
                  <a:pt x="80" y="0"/>
                </a:lnTo>
                <a:lnTo>
                  <a:pt x="80" y="0"/>
                </a:lnTo>
                <a:cubicBezTo>
                  <a:pt x="35" y="0"/>
                  <a:pt x="0" y="36"/>
                  <a:pt x="0" y="71"/>
                </a:cubicBezTo>
                <a:cubicBezTo>
                  <a:pt x="0" y="116"/>
                  <a:pt x="35" y="151"/>
                  <a:pt x="80" y="151"/>
                </a:cubicBezTo>
                <a:cubicBezTo>
                  <a:pt x="116" y="151"/>
                  <a:pt x="151" y="116"/>
                  <a:pt x="151" y="71"/>
                </a:cubicBezTo>
                <a:cubicBezTo>
                  <a:pt x="151" y="36"/>
                  <a:pt x="116" y="0"/>
                  <a:pt x="80" y="0"/>
                </a:cubicBezTo>
                <a:lnTo>
                  <a:pt x="80" y="3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30">
            <a:extLst>
              <a:ext uri="{FF2B5EF4-FFF2-40B4-BE49-F238E27FC236}">
                <a16:creationId xmlns:a16="http://schemas.microsoft.com/office/drawing/2014/main" id="{21FFE925-D90D-294D-8DAA-7FF0D94C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897" y="11307719"/>
            <a:ext cx="381852" cy="265053"/>
          </a:xfrm>
          <a:custGeom>
            <a:avLst/>
            <a:gdLst>
              <a:gd name="T0" fmla="*/ 320 w 375"/>
              <a:gd name="T1" fmla="*/ 258 h 259"/>
              <a:gd name="T2" fmla="*/ 320 w 375"/>
              <a:gd name="T3" fmla="*/ 258 h 259"/>
              <a:gd name="T4" fmla="*/ 18 w 375"/>
              <a:gd name="T5" fmla="*/ 258 h 259"/>
              <a:gd name="T6" fmla="*/ 0 w 375"/>
              <a:gd name="T7" fmla="*/ 240 h 259"/>
              <a:gd name="T8" fmla="*/ 18 w 375"/>
              <a:gd name="T9" fmla="*/ 222 h 259"/>
              <a:gd name="T10" fmla="*/ 311 w 375"/>
              <a:gd name="T11" fmla="*/ 222 h 259"/>
              <a:gd name="T12" fmla="*/ 338 w 375"/>
              <a:gd name="T13" fmla="*/ 186 h 259"/>
              <a:gd name="T14" fmla="*/ 338 w 375"/>
              <a:gd name="T15" fmla="*/ 62 h 259"/>
              <a:gd name="T16" fmla="*/ 311 w 375"/>
              <a:gd name="T17" fmla="*/ 35 h 259"/>
              <a:gd name="T18" fmla="*/ 18 w 375"/>
              <a:gd name="T19" fmla="*/ 35 h 259"/>
              <a:gd name="T20" fmla="*/ 0 w 375"/>
              <a:gd name="T21" fmla="*/ 18 h 259"/>
              <a:gd name="T22" fmla="*/ 18 w 375"/>
              <a:gd name="T23" fmla="*/ 0 h 259"/>
              <a:gd name="T24" fmla="*/ 320 w 375"/>
              <a:gd name="T25" fmla="*/ 0 h 259"/>
              <a:gd name="T26" fmla="*/ 338 w 375"/>
              <a:gd name="T27" fmla="*/ 18 h 259"/>
              <a:gd name="T28" fmla="*/ 356 w 375"/>
              <a:gd name="T29" fmla="*/ 35 h 259"/>
              <a:gd name="T30" fmla="*/ 374 w 375"/>
              <a:gd name="T31" fmla="*/ 53 h 259"/>
              <a:gd name="T32" fmla="*/ 374 w 375"/>
              <a:gd name="T33" fmla="*/ 204 h 259"/>
              <a:gd name="T34" fmla="*/ 356 w 375"/>
              <a:gd name="T35" fmla="*/ 222 h 259"/>
              <a:gd name="T36" fmla="*/ 338 w 375"/>
              <a:gd name="T37" fmla="*/ 240 h 259"/>
              <a:gd name="T38" fmla="*/ 320 w 375"/>
              <a:gd name="T39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" h="259">
                <a:moveTo>
                  <a:pt x="320" y="258"/>
                </a:moveTo>
                <a:lnTo>
                  <a:pt x="320" y="258"/>
                </a:lnTo>
                <a:cubicBezTo>
                  <a:pt x="18" y="258"/>
                  <a:pt x="18" y="258"/>
                  <a:pt x="18" y="258"/>
                </a:cubicBezTo>
                <a:cubicBezTo>
                  <a:pt x="9" y="258"/>
                  <a:pt x="0" y="249"/>
                  <a:pt x="0" y="240"/>
                </a:cubicBezTo>
                <a:cubicBezTo>
                  <a:pt x="0" y="231"/>
                  <a:pt x="9" y="222"/>
                  <a:pt x="18" y="222"/>
                </a:cubicBezTo>
                <a:cubicBezTo>
                  <a:pt x="311" y="222"/>
                  <a:pt x="311" y="222"/>
                  <a:pt x="311" y="222"/>
                </a:cubicBezTo>
                <a:cubicBezTo>
                  <a:pt x="311" y="204"/>
                  <a:pt x="329" y="195"/>
                  <a:pt x="338" y="186"/>
                </a:cubicBezTo>
                <a:cubicBezTo>
                  <a:pt x="338" y="62"/>
                  <a:pt x="338" y="62"/>
                  <a:pt x="338" y="62"/>
                </a:cubicBezTo>
                <a:cubicBezTo>
                  <a:pt x="329" y="62"/>
                  <a:pt x="311" y="53"/>
                  <a:pt x="311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9" y="0"/>
                  <a:pt x="338" y="8"/>
                  <a:pt x="338" y="18"/>
                </a:cubicBezTo>
                <a:cubicBezTo>
                  <a:pt x="338" y="26"/>
                  <a:pt x="347" y="35"/>
                  <a:pt x="356" y="35"/>
                </a:cubicBezTo>
                <a:cubicBezTo>
                  <a:pt x="365" y="35"/>
                  <a:pt x="374" y="44"/>
                  <a:pt x="374" y="53"/>
                </a:cubicBezTo>
                <a:cubicBezTo>
                  <a:pt x="374" y="204"/>
                  <a:pt x="374" y="204"/>
                  <a:pt x="374" y="204"/>
                </a:cubicBezTo>
                <a:cubicBezTo>
                  <a:pt x="374" y="213"/>
                  <a:pt x="365" y="222"/>
                  <a:pt x="356" y="222"/>
                </a:cubicBezTo>
                <a:cubicBezTo>
                  <a:pt x="347" y="222"/>
                  <a:pt x="338" y="231"/>
                  <a:pt x="338" y="240"/>
                </a:cubicBezTo>
                <a:cubicBezTo>
                  <a:pt x="338" y="249"/>
                  <a:pt x="329" y="258"/>
                  <a:pt x="320" y="2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31">
            <a:extLst>
              <a:ext uri="{FF2B5EF4-FFF2-40B4-BE49-F238E27FC236}">
                <a16:creationId xmlns:a16="http://schemas.microsoft.com/office/drawing/2014/main" id="{26FCBD0D-6824-6A46-9940-ABFBA7D9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586" y="7933930"/>
            <a:ext cx="678353" cy="1217438"/>
          </a:xfrm>
          <a:custGeom>
            <a:avLst/>
            <a:gdLst>
              <a:gd name="T0" fmla="*/ 561 w 668"/>
              <a:gd name="T1" fmla="*/ 1193 h 1194"/>
              <a:gd name="T2" fmla="*/ 561 w 668"/>
              <a:gd name="T3" fmla="*/ 1193 h 1194"/>
              <a:gd name="T4" fmla="*/ 107 w 668"/>
              <a:gd name="T5" fmla="*/ 1193 h 1194"/>
              <a:gd name="T6" fmla="*/ 0 w 668"/>
              <a:gd name="T7" fmla="*/ 1086 h 1194"/>
              <a:gd name="T8" fmla="*/ 0 w 668"/>
              <a:gd name="T9" fmla="*/ 107 h 1194"/>
              <a:gd name="T10" fmla="*/ 107 w 668"/>
              <a:gd name="T11" fmla="*/ 0 h 1194"/>
              <a:gd name="T12" fmla="*/ 561 w 668"/>
              <a:gd name="T13" fmla="*/ 0 h 1194"/>
              <a:gd name="T14" fmla="*/ 667 w 668"/>
              <a:gd name="T15" fmla="*/ 107 h 1194"/>
              <a:gd name="T16" fmla="*/ 667 w 668"/>
              <a:gd name="T17" fmla="*/ 1086 h 1194"/>
              <a:gd name="T18" fmla="*/ 561 w 668"/>
              <a:gd name="T19" fmla="*/ 1193 h 1194"/>
              <a:gd name="T20" fmla="*/ 107 w 668"/>
              <a:gd name="T21" fmla="*/ 36 h 1194"/>
              <a:gd name="T22" fmla="*/ 107 w 668"/>
              <a:gd name="T23" fmla="*/ 36 h 1194"/>
              <a:gd name="T24" fmla="*/ 45 w 668"/>
              <a:gd name="T25" fmla="*/ 107 h 1194"/>
              <a:gd name="T26" fmla="*/ 45 w 668"/>
              <a:gd name="T27" fmla="*/ 1086 h 1194"/>
              <a:gd name="T28" fmla="*/ 107 w 668"/>
              <a:gd name="T29" fmla="*/ 1148 h 1194"/>
              <a:gd name="T30" fmla="*/ 561 w 668"/>
              <a:gd name="T31" fmla="*/ 1148 h 1194"/>
              <a:gd name="T32" fmla="*/ 623 w 668"/>
              <a:gd name="T33" fmla="*/ 1086 h 1194"/>
              <a:gd name="T34" fmla="*/ 623 w 668"/>
              <a:gd name="T35" fmla="*/ 107 h 1194"/>
              <a:gd name="T36" fmla="*/ 561 w 668"/>
              <a:gd name="T37" fmla="*/ 36 h 1194"/>
              <a:gd name="T38" fmla="*/ 107 w 668"/>
              <a:gd name="T39" fmla="*/ 3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8" h="1194">
                <a:moveTo>
                  <a:pt x="561" y="1193"/>
                </a:moveTo>
                <a:lnTo>
                  <a:pt x="561" y="1193"/>
                </a:lnTo>
                <a:cubicBezTo>
                  <a:pt x="107" y="1193"/>
                  <a:pt x="107" y="1193"/>
                  <a:pt x="107" y="1193"/>
                </a:cubicBezTo>
                <a:cubicBezTo>
                  <a:pt x="45" y="1193"/>
                  <a:pt x="0" y="1148"/>
                  <a:pt x="0" y="108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45" y="0"/>
                  <a:pt x="107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623" y="0"/>
                  <a:pt x="667" y="45"/>
                  <a:pt x="667" y="107"/>
                </a:cubicBezTo>
                <a:cubicBezTo>
                  <a:pt x="667" y="1086"/>
                  <a:pt x="667" y="1086"/>
                  <a:pt x="667" y="1086"/>
                </a:cubicBezTo>
                <a:cubicBezTo>
                  <a:pt x="667" y="1148"/>
                  <a:pt x="623" y="1193"/>
                  <a:pt x="561" y="1193"/>
                </a:cubicBezTo>
                <a:close/>
                <a:moveTo>
                  <a:pt x="107" y="36"/>
                </a:moveTo>
                <a:lnTo>
                  <a:pt x="107" y="36"/>
                </a:lnTo>
                <a:cubicBezTo>
                  <a:pt x="71" y="36"/>
                  <a:pt x="45" y="72"/>
                  <a:pt x="45" y="107"/>
                </a:cubicBezTo>
                <a:cubicBezTo>
                  <a:pt x="45" y="1086"/>
                  <a:pt x="45" y="1086"/>
                  <a:pt x="45" y="1086"/>
                </a:cubicBezTo>
                <a:cubicBezTo>
                  <a:pt x="45" y="1121"/>
                  <a:pt x="71" y="1148"/>
                  <a:pt x="107" y="1148"/>
                </a:cubicBezTo>
                <a:cubicBezTo>
                  <a:pt x="561" y="1148"/>
                  <a:pt x="561" y="1148"/>
                  <a:pt x="561" y="1148"/>
                </a:cubicBezTo>
                <a:cubicBezTo>
                  <a:pt x="596" y="1148"/>
                  <a:pt x="623" y="1121"/>
                  <a:pt x="623" y="1086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3" y="72"/>
                  <a:pt x="596" y="36"/>
                  <a:pt x="561" y="36"/>
                </a:cubicBezTo>
                <a:lnTo>
                  <a:pt x="107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32">
            <a:extLst>
              <a:ext uri="{FF2B5EF4-FFF2-40B4-BE49-F238E27FC236}">
                <a16:creationId xmlns:a16="http://schemas.microsoft.com/office/drawing/2014/main" id="{3980C38F-DC67-4C47-9168-45490288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563" y="8931242"/>
            <a:ext cx="62894" cy="53909"/>
          </a:xfrm>
          <a:custGeom>
            <a:avLst/>
            <a:gdLst>
              <a:gd name="T0" fmla="*/ 35 w 63"/>
              <a:gd name="T1" fmla="*/ 53 h 54"/>
              <a:gd name="T2" fmla="*/ 35 w 63"/>
              <a:gd name="T3" fmla="*/ 53 h 54"/>
              <a:gd name="T4" fmla="*/ 0 w 63"/>
              <a:gd name="T5" fmla="*/ 27 h 54"/>
              <a:gd name="T6" fmla="*/ 35 w 63"/>
              <a:gd name="T7" fmla="*/ 0 h 54"/>
              <a:gd name="T8" fmla="*/ 62 w 63"/>
              <a:gd name="T9" fmla="*/ 27 h 54"/>
              <a:gd name="T10" fmla="*/ 35 w 63"/>
              <a:gd name="T11" fmla="*/ 53 h 54"/>
              <a:gd name="T12" fmla="*/ 35 w 63"/>
              <a:gd name="T13" fmla="*/ 9 h 54"/>
              <a:gd name="T14" fmla="*/ 35 w 63"/>
              <a:gd name="T15" fmla="*/ 9 h 54"/>
              <a:gd name="T16" fmla="*/ 17 w 63"/>
              <a:gd name="T17" fmla="*/ 27 h 54"/>
              <a:gd name="T18" fmla="*/ 35 w 63"/>
              <a:gd name="T19" fmla="*/ 44 h 54"/>
              <a:gd name="T20" fmla="*/ 44 w 63"/>
              <a:gd name="T21" fmla="*/ 27 h 54"/>
              <a:gd name="T22" fmla="*/ 35 w 63"/>
              <a:gd name="T23" fmla="*/ 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54">
                <a:moveTo>
                  <a:pt x="35" y="53"/>
                </a:moveTo>
                <a:lnTo>
                  <a:pt x="35" y="53"/>
                </a:lnTo>
                <a:cubicBezTo>
                  <a:pt x="17" y="53"/>
                  <a:pt x="0" y="44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44" y="0"/>
                  <a:pt x="62" y="9"/>
                  <a:pt x="62" y="27"/>
                </a:cubicBezTo>
                <a:cubicBezTo>
                  <a:pt x="62" y="44"/>
                  <a:pt x="44" y="53"/>
                  <a:pt x="35" y="53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6" y="9"/>
                  <a:pt x="17" y="18"/>
                  <a:pt x="17" y="27"/>
                </a:cubicBezTo>
                <a:cubicBezTo>
                  <a:pt x="17" y="36"/>
                  <a:pt x="26" y="44"/>
                  <a:pt x="35" y="44"/>
                </a:cubicBezTo>
                <a:cubicBezTo>
                  <a:pt x="35" y="44"/>
                  <a:pt x="44" y="36"/>
                  <a:pt x="44" y="27"/>
                </a:cubicBezTo>
                <a:cubicBezTo>
                  <a:pt x="44" y="18"/>
                  <a:pt x="35" y="9"/>
                  <a:pt x="3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33">
            <a:extLst>
              <a:ext uri="{FF2B5EF4-FFF2-40B4-BE49-F238E27FC236}">
                <a16:creationId xmlns:a16="http://schemas.microsoft.com/office/drawing/2014/main" id="{BACD7325-1458-4344-9335-6FB15948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669" y="8073193"/>
            <a:ext cx="193172" cy="35939"/>
          </a:xfrm>
          <a:custGeom>
            <a:avLst/>
            <a:gdLst>
              <a:gd name="T0" fmla="*/ 169 w 188"/>
              <a:gd name="T1" fmla="*/ 35 h 36"/>
              <a:gd name="T2" fmla="*/ 169 w 188"/>
              <a:gd name="T3" fmla="*/ 35 h 36"/>
              <a:gd name="T4" fmla="*/ 18 w 188"/>
              <a:gd name="T5" fmla="*/ 35 h 36"/>
              <a:gd name="T6" fmla="*/ 0 w 188"/>
              <a:gd name="T7" fmla="*/ 18 h 36"/>
              <a:gd name="T8" fmla="*/ 18 w 188"/>
              <a:gd name="T9" fmla="*/ 0 h 36"/>
              <a:gd name="T10" fmla="*/ 169 w 188"/>
              <a:gd name="T11" fmla="*/ 0 h 36"/>
              <a:gd name="T12" fmla="*/ 187 w 188"/>
              <a:gd name="T13" fmla="*/ 18 h 36"/>
              <a:gd name="T14" fmla="*/ 169 w 18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36">
                <a:moveTo>
                  <a:pt x="169" y="35"/>
                </a:moveTo>
                <a:lnTo>
                  <a:pt x="16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8" y="0"/>
                  <a:pt x="187" y="9"/>
                  <a:pt x="187" y="18"/>
                </a:cubicBezTo>
                <a:cubicBezTo>
                  <a:pt x="187" y="27"/>
                  <a:pt x="178" y="35"/>
                  <a:pt x="16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34">
            <a:extLst>
              <a:ext uri="{FF2B5EF4-FFF2-40B4-BE49-F238E27FC236}">
                <a16:creationId xmlns:a16="http://schemas.microsoft.com/office/drawing/2014/main" id="{BE922F3C-F53B-484D-BD72-8C1AB63D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852" y="8306798"/>
            <a:ext cx="408807" cy="462718"/>
          </a:xfrm>
          <a:custGeom>
            <a:avLst/>
            <a:gdLst>
              <a:gd name="T0" fmla="*/ 196 w 402"/>
              <a:gd name="T1" fmla="*/ 454 h 455"/>
              <a:gd name="T2" fmla="*/ 196 w 402"/>
              <a:gd name="T3" fmla="*/ 454 h 455"/>
              <a:gd name="T4" fmla="*/ 187 w 402"/>
              <a:gd name="T5" fmla="*/ 454 h 455"/>
              <a:gd name="T6" fmla="*/ 80 w 402"/>
              <a:gd name="T7" fmla="*/ 374 h 455"/>
              <a:gd name="T8" fmla="*/ 0 w 402"/>
              <a:gd name="T9" fmla="*/ 107 h 455"/>
              <a:gd name="T10" fmla="*/ 9 w 402"/>
              <a:gd name="T11" fmla="*/ 71 h 455"/>
              <a:gd name="T12" fmla="*/ 36 w 402"/>
              <a:gd name="T13" fmla="*/ 54 h 455"/>
              <a:gd name="T14" fmla="*/ 170 w 402"/>
              <a:gd name="T15" fmla="*/ 9 h 455"/>
              <a:gd name="T16" fmla="*/ 223 w 402"/>
              <a:gd name="T17" fmla="*/ 9 h 455"/>
              <a:gd name="T18" fmla="*/ 356 w 402"/>
              <a:gd name="T19" fmla="*/ 54 h 455"/>
              <a:gd name="T20" fmla="*/ 383 w 402"/>
              <a:gd name="T21" fmla="*/ 71 h 455"/>
              <a:gd name="T22" fmla="*/ 392 w 402"/>
              <a:gd name="T23" fmla="*/ 107 h 455"/>
              <a:gd name="T24" fmla="*/ 312 w 402"/>
              <a:gd name="T25" fmla="*/ 374 h 455"/>
              <a:gd name="T26" fmla="*/ 205 w 402"/>
              <a:gd name="T27" fmla="*/ 454 h 455"/>
              <a:gd name="T28" fmla="*/ 196 w 402"/>
              <a:gd name="T29" fmla="*/ 454 h 455"/>
              <a:gd name="T30" fmla="*/ 187 w 402"/>
              <a:gd name="T31" fmla="*/ 427 h 455"/>
              <a:gd name="T32" fmla="*/ 187 w 402"/>
              <a:gd name="T33" fmla="*/ 427 h 455"/>
              <a:gd name="T34" fmla="*/ 196 w 402"/>
              <a:gd name="T35" fmla="*/ 36 h 455"/>
              <a:gd name="T36" fmla="*/ 196 w 402"/>
              <a:gd name="T37" fmla="*/ 36 h 455"/>
              <a:gd name="T38" fmla="*/ 196 w 402"/>
              <a:gd name="T39" fmla="*/ 45 h 455"/>
              <a:gd name="T40" fmla="*/ 45 w 402"/>
              <a:gd name="T41" fmla="*/ 98 h 455"/>
              <a:gd name="T42" fmla="*/ 36 w 402"/>
              <a:gd name="T43" fmla="*/ 98 h 455"/>
              <a:gd name="T44" fmla="*/ 36 w 402"/>
              <a:gd name="T45" fmla="*/ 98 h 455"/>
              <a:gd name="T46" fmla="*/ 107 w 402"/>
              <a:gd name="T47" fmla="*/ 347 h 455"/>
              <a:gd name="T48" fmla="*/ 196 w 402"/>
              <a:gd name="T49" fmla="*/ 418 h 455"/>
              <a:gd name="T50" fmla="*/ 285 w 402"/>
              <a:gd name="T51" fmla="*/ 347 h 455"/>
              <a:gd name="T52" fmla="*/ 356 w 402"/>
              <a:gd name="T53" fmla="*/ 98 h 455"/>
              <a:gd name="T54" fmla="*/ 356 w 402"/>
              <a:gd name="T55" fmla="*/ 98 h 455"/>
              <a:gd name="T56" fmla="*/ 356 w 402"/>
              <a:gd name="T57" fmla="*/ 89 h 455"/>
              <a:gd name="T58" fmla="*/ 205 w 402"/>
              <a:gd name="T59" fmla="*/ 45 h 455"/>
              <a:gd name="T60" fmla="*/ 196 w 402"/>
              <a:gd name="T61" fmla="*/ 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02" h="455">
                <a:moveTo>
                  <a:pt x="196" y="454"/>
                </a:moveTo>
                <a:lnTo>
                  <a:pt x="196" y="454"/>
                </a:lnTo>
                <a:cubicBezTo>
                  <a:pt x="196" y="454"/>
                  <a:pt x="196" y="454"/>
                  <a:pt x="187" y="454"/>
                </a:cubicBezTo>
                <a:cubicBezTo>
                  <a:pt x="187" y="454"/>
                  <a:pt x="116" y="418"/>
                  <a:pt x="80" y="374"/>
                </a:cubicBezTo>
                <a:cubicBezTo>
                  <a:pt x="27" y="285"/>
                  <a:pt x="0" y="160"/>
                  <a:pt x="0" y="107"/>
                </a:cubicBezTo>
                <a:cubicBezTo>
                  <a:pt x="0" y="89"/>
                  <a:pt x="0" y="80"/>
                  <a:pt x="9" y="71"/>
                </a:cubicBezTo>
                <a:cubicBezTo>
                  <a:pt x="18" y="62"/>
                  <a:pt x="27" y="62"/>
                  <a:pt x="36" y="54"/>
                </a:cubicBezTo>
                <a:cubicBezTo>
                  <a:pt x="107" y="54"/>
                  <a:pt x="152" y="27"/>
                  <a:pt x="170" y="9"/>
                </a:cubicBezTo>
                <a:cubicBezTo>
                  <a:pt x="187" y="0"/>
                  <a:pt x="205" y="0"/>
                  <a:pt x="223" y="9"/>
                </a:cubicBezTo>
                <a:cubicBezTo>
                  <a:pt x="241" y="27"/>
                  <a:pt x="285" y="54"/>
                  <a:pt x="356" y="54"/>
                </a:cubicBezTo>
                <a:cubicBezTo>
                  <a:pt x="365" y="54"/>
                  <a:pt x="383" y="62"/>
                  <a:pt x="383" y="71"/>
                </a:cubicBezTo>
                <a:cubicBezTo>
                  <a:pt x="392" y="80"/>
                  <a:pt x="401" y="89"/>
                  <a:pt x="392" y="107"/>
                </a:cubicBezTo>
                <a:cubicBezTo>
                  <a:pt x="392" y="152"/>
                  <a:pt x="374" y="285"/>
                  <a:pt x="312" y="374"/>
                </a:cubicBezTo>
                <a:cubicBezTo>
                  <a:pt x="285" y="418"/>
                  <a:pt x="205" y="454"/>
                  <a:pt x="205" y="454"/>
                </a:cubicBezTo>
                <a:lnTo>
                  <a:pt x="196" y="454"/>
                </a:lnTo>
                <a:close/>
                <a:moveTo>
                  <a:pt x="187" y="427"/>
                </a:moveTo>
                <a:lnTo>
                  <a:pt x="187" y="427"/>
                </a:lnTo>
                <a:close/>
                <a:moveTo>
                  <a:pt x="196" y="36"/>
                </a:moveTo>
                <a:lnTo>
                  <a:pt x="196" y="36"/>
                </a:lnTo>
                <a:cubicBezTo>
                  <a:pt x="196" y="36"/>
                  <a:pt x="196" y="36"/>
                  <a:pt x="196" y="45"/>
                </a:cubicBezTo>
                <a:cubicBezTo>
                  <a:pt x="170" y="54"/>
                  <a:pt x="116" y="89"/>
                  <a:pt x="45" y="98"/>
                </a:cubicBezTo>
                <a:cubicBezTo>
                  <a:pt x="36" y="98"/>
                  <a:pt x="36" y="98"/>
                  <a:pt x="36" y="98"/>
                </a:cubicBezTo>
                <a:lnTo>
                  <a:pt x="36" y="98"/>
                </a:lnTo>
                <a:cubicBezTo>
                  <a:pt x="45" y="152"/>
                  <a:pt x="54" y="276"/>
                  <a:pt x="107" y="347"/>
                </a:cubicBezTo>
                <a:cubicBezTo>
                  <a:pt x="134" y="383"/>
                  <a:pt x="178" y="409"/>
                  <a:pt x="196" y="418"/>
                </a:cubicBezTo>
                <a:cubicBezTo>
                  <a:pt x="214" y="409"/>
                  <a:pt x="258" y="383"/>
                  <a:pt x="285" y="347"/>
                </a:cubicBezTo>
                <a:cubicBezTo>
                  <a:pt x="339" y="276"/>
                  <a:pt x="356" y="152"/>
                  <a:pt x="356" y="98"/>
                </a:cubicBezTo>
                <a:lnTo>
                  <a:pt x="356" y="98"/>
                </a:lnTo>
                <a:lnTo>
                  <a:pt x="356" y="89"/>
                </a:lnTo>
                <a:cubicBezTo>
                  <a:pt x="276" y="89"/>
                  <a:pt x="223" y="54"/>
                  <a:pt x="205" y="45"/>
                </a:cubicBezTo>
                <a:cubicBezTo>
                  <a:pt x="196" y="36"/>
                  <a:pt x="196" y="36"/>
                  <a:pt x="19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35">
            <a:extLst>
              <a:ext uri="{FF2B5EF4-FFF2-40B4-BE49-F238E27FC236}">
                <a16:creationId xmlns:a16="http://schemas.microsoft.com/office/drawing/2014/main" id="{809A9E11-62D1-C342-BAAF-54D9AB3F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654" y="8526927"/>
            <a:ext cx="166217" cy="116802"/>
          </a:xfrm>
          <a:custGeom>
            <a:avLst/>
            <a:gdLst>
              <a:gd name="T0" fmla="*/ 125 w 161"/>
              <a:gd name="T1" fmla="*/ 115 h 116"/>
              <a:gd name="T2" fmla="*/ 125 w 161"/>
              <a:gd name="T3" fmla="*/ 115 h 116"/>
              <a:gd name="T4" fmla="*/ 36 w 161"/>
              <a:gd name="T5" fmla="*/ 115 h 116"/>
              <a:gd name="T6" fmla="*/ 0 w 161"/>
              <a:gd name="T7" fmla="*/ 80 h 116"/>
              <a:gd name="T8" fmla="*/ 0 w 161"/>
              <a:gd name="T9" fmla="*/ 35 h 116"/>
              <a:gd name="T10" fmla="*/ 36 w 161"/>
              <a:gd name="T11" fmla="*/ 0 h 116"/>
              <a:gd name="T12" fmla="*/ 125 w 161"/>
              <a:gd name="T13" fmla="*/ 0 h 116"/>
              <a:gd name="T14" fmla="*/ 160 w 161"/>
              <a:gd name="T15" fmla="*/ 35 h 116"/>
              <a:gd name="T16" fmla="*/ 160 w 161"/>
              <a:gd name="T17" fmla="*/ 80 h 116"/>
              <a:gd name="T18" fmla="*/ 125 w 161"/>
              <a:gd name="T19" fmla="*/ 115 h 116"/>
              <a:gd name="T20" fmla="*/ 36 w 161"/>
              <a:gd name="T21" fmla="*/ 80 h 116"/>
              <a:gd name="T22" fmla="*/ 36 w 161"/>
              <a:gd name="T23" fmla="*/ 80 h 116"/>
              <a:gd name="T24" fmla="*/ 125 w 161"/>
              <a:gd name="T25" fmla="*/ 80 h 116"/>
              <a:gd name="T26" fmla="*/ 125 w 161"/>
              <a:gd name="T27" fmla="*/ 35 h 116"/>
              <a:gd name="T28" fmla="*/ 36 w 161"/>
              <a:gd name="T29" fmla="*/ 35 h 116"/>
              <a:gd name="T30" fmla="*/ 36 w 161"/>
              <a:gd name="T31" fmla="*/ 8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116">
                <a:moveTo>
                  <a:pt x="125" y="115"/>
                </a:moveTo>
                <a:lnTo>
                  <a:pt x="125" y="115"/>
                </a:lnTo>
                <a:cubicBezTo>
                  <a:pt x="36" y="115"/>
                  <a:pt x="36" y="115"/>
                  <a:pt x="36" y="115"/>
                </a:cubicBezTo>
                <a:cubicBezTo>
                  <a:pt x="18" y="115"/>
                  <a:pt x="0" y="97"/>
                  <a:pt x="0" y="8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2" y="0"/>
                  <a:pt x="160" y="17"/>
                  <a:pt x="160" y="35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97"/>
                  <a:pt x="142" y="115"/>
                  <a:pt x="125" y="115"/>
                </a:cubicBezTo>
                <a:close/>
                <a:moveTo>
                  <a:pt x="36" y="80"/>
                </a:moveTo>
                <a:lnTo>
                  <a:pt x="36" y="80"/>
                </a:lnTo>
                <a:cubicBezTo>
                  <a:pt x="125" y="80"/>
                  <a:pt x="125" y="80"/>
                  <a:pt x="125" y="80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36" y="35"/>
                  <a:pt x="36" y="35"/>
                  <a:pt x="36" y="35"/>
                </a:cubicBezTo>
                <a:lnTo>
                  <a:pt x="36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36">
            <a:extLst>
              <a:ext uri="{FF2B5EF4-FFF2-40B4-BE49-F238E27FC236}">
                <a16:creationId xmlns:a16="http://schemas.microsoft.com/office/drawing/2014/main" id="{72D3DA20-E925-1441-90E0-03238C01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3624" y="8441570"/>
            <a:ext cx="139263" cy="116802"/>
          </a:xfrm>
          <a:custGeom>
            <a:avLst/>
            <a:gdLst>
              <a:gd name="T0" fmla="*/ 116 w 135"/>
              <a:gd name="T1" fmla="*/ 115 h 116"/>
              <a:gd name="T2" fmla="*/ 116 w 135"/>
              <a:gd name="T3" fmla="*/ 115 h 116"/>
              <a:gd name="T4" fmla="*/ 98 w 135"/>
              <a:gd name="T5" fmla="*/ 97 h 116"/>
              <a:gd name="T6" fmla="*/ 98 w 135"/>
              <a:gd name="T7" fmla="*/ 62 h 116"/>
              <a:gd name="T8" fmla="*/ 62 w 135"/>
              <a:gd name="T9" fmla="*/ 35 h 116"/>
              <a:gd name="T10" fmla="*/ 36 w 135"/>
              <a:gd name="T11" fmla="*/ 62 h 116"/>
              <a:gd name="T12" fmla="*/ 36 w 135"/>
              <a:gd name="T13" fmla="*/ 97 h 116"/>
              <a:gd name="T14" fmla="*/ 18 w 135"/>
              <a:gd name="T15" fmla="*/ 115 h 116"/>
              <a:gd name="T16" fmla="*/ 18 w 135"/>
              <a:gd name="T17" fmla="*/ 115 h 116"/>
              <a:gd name="T18" fmla="*/ 0 w 135"/>
              <a:gd name="T19" fmla="*/ 97 h 116"/>
              <a:gd name="T20" fmla="*/ 0 w 135"/>
              <a:gd name="T21" fmla="*/ 62 h 116"/>
              <a:gd name="T22" fmla="*/ 62 w 135"/>
              <a:gd name="T23" fmla="*/ 0 h 116"/>
              <a:gd name="T24" fmla="*/ 134 w 135"/>
              <a:gd name="T25" fmla="*/ 62 h 116"/>
              <a:gd name="T26" fmla="*/ 134 w 135"/>
              <a:gd name="T27" fmla="*/ 97 h 116"/>
              <a:gd name="T28" fmla="*/ 116 w 135"/>
              <a:gd name="T2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" h="116">
                <a:moveTo>
                  <a:pt x="116" y="115"/>
                </a:moveTo>
                <a:lnTo>
                  <a:pt x="116" y="115"/>
                </a:lnTo>
                <a:cubicBezTo>
                  <a:pt x="107" y="115"/>
                  <a:pt x="98" y="106"/>
                  <a:pt x="98" y="97"/>
                </a:cubicBezTo>
                <a:cubicBezTo>
                  <a:pt x="98" y="62"/>
                  <a:pt x="98" y="62"/>
                  <a:pt x="98" y="62"/>
                </a:cubicBezTo>
                <a:cubicBezTo>
                  <a:pt x="98" y="44"/>
                  <a:pt x="80" y="35"/>
                  <a:pt x="62" y="35"/>
                </a:cubicBezTo>
                <a:cubicBezTo>
                  <a:pt x="44" y="35"/>
                  <a:pt x="36" y="44"/>
                  <a:pt x="36" y="62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106"/>
                  <a:pt x="27" y="115"/>
                  <a:pt x="18" y="115"/>
                </a:cubicBezTo>
                <a:lnTo>
                  <a:pt x="18" y="115"/>
                </a:lnTo>
                <a:cubicBezTo>
                  <a:pt x="0" y="115"/>
                  <a:pt x="0" y="106"/>
                  <a:pt x="0" y="9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7" y="0"/>
                  <a:pt x="62" y="0"/>
                </a:cubicBezTo>
                <a:cubicBezTo>
                  <a:pt x="98" y="0"/>
                  <a:pt x="134" y="26"/>
                  <a:pt x="134" y="62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34" y="106"/>
                  <a:pt x="124" y="115"/>
                  <a:pt x="116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37">
            <a:extLst>
              <a:ext uri="{FF2B5EF4-FFF2-40B4-BE49-F238E27FC236}">
                <a16:creationId xmlns:a16="http://schemas.microsoft.com/office/drawing/2014/main" id="{31650D96-D57F-514E-9093-48FD60F6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753" y="5189074"/>
            <a:ext cx="1181502" cy="790662"/>
          </a:xfrm>
          <a:custGeom>
            <a:avLst/>
            <a:gdLst>
              <a:gd name="T0" fmla="*/ 1112 w 1158"/>
              <a:gd name="T1" fmla="*/ 774 h 775"/>
              <a:gd name="T2" fmla="*/ 1112 w 1158"/>
              <a:gd name="T3" fmla="*/ 774 h 775"/>
              <a:gd name="T4" fmla="*/ 45 w 1158"/>
              <a:gd name="T5" fmla="*/ 774 h 775"/>
              <a:gd name="T6" fmla="*/ 0 w 1158"/>
              <a:gd name="T7" fmla="*/ 729 h 775"/>
              <a:gd name="T8" fmla="*/ 0 w 1158"/>
              <a:gd name="T9" fmla="*/ 45 h 775"/>
              <a:gd name="T10" fmla="*/ 45 w 1158"/>
              <a:gd name="T11" fmla="*/ 0 h 775"/>
              <a:gd name="T12" fmla="*/ 1112 w 1158"/>
              <a:gd name="T13" fmla="*/ 0 h 775"/>
              <a:gd name="T14" fmla="*/ 1157 w 1158"/>
              <a:gd name="T15" fmla="*/ 45 h 775"/>
              <a:gd name="T16" fmla="*/ 1157 w 1158"/>
              <a:gd name="T17" fmla="*/ 729 h 775"/>
              <a:gd name="T18" fmla="*/ 1112 w 1158"/>
              <a:gd name="T19" fmla="*/ 774 h 775"/>
              <a:gd name="T20" fmla="*/ 62 w 1158"/>
              <a:gd name="T21" fmla="*/ 721 h 775"/>
              <a:gd name="T22" fmla="*/ 62 w 1158"/>
              <a:gd name="T23" fmla="*/ 721 h 775"/>
              <a:gd name="T24" fmla="*/ 1094 w 1158"/>
              <a:gd name="T25" fmla="*/ 721 h 775"/>
              <a:gd name="T26" fmla="*/ 1094 w 1158"/>
              <a:gd name="T27" fmla="*/ 53 h 775"/>
              <a:gd name="T28" fmla="*/ 62 w 1158"/>
              <a:gd name="T29" fmla="*/ 53 h 775"/>
              <a:gd name="T30" fmla="*/ 62 w 1158"/>
              <a:gd name="T31" fmla="*/ 72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8" h="775">
                <a:moveTo>
                  <a:pt x="1112" y="774"/>
                </a:moveTo>
                <a:lnTo>
                  <a:pt x="1112" y="774"/>
                </a:lnTo>
                <a:cubicBezTo>
                  <a:pt x="45" y="774"/>
                  <a:pt x="45" y="774"/>
                  <a:pt x="45" y="774"/>
                </a:cubicBezTo>
                <a:cubicBezTo>
                  <a:pt x="18" y="774"/>
                  <a:pt x="0" y="756"/>
                  <a:pt x="0" y="72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112" y="0"/>
                  <a:pt x="1112" y="0"/>
                  <a:pt x="1112" y="0"/>
                </a:cubicBezTo>
                <a:cubicBezTo>
                  <a:pt x="1130" y="0"/>
                  <a:pt x="1157" y="18"/>
                  <a:pt x="1157" y="45"/>
                </a:cubicBezTo>
                <a:cubicBezTo>
                  <a:pt x="1157" y="729"/>
                  <a:pt x="1157" y="729"/>
                  <a:pt x="1157" y="729"/>
                </a:cubicBezTo>
                <a:cubicBezTo>
                  <a:pt x="1157" y="756"/>
                  <a:pt x="1130" y="774"/>
                  <a:pt x="1112" y="774"/>
                </a:cubicBezTo>
                <a:close/>
                <a:moveTo>
                  <a:pt x="62" y="721"/>
                </a:moveTo>
                <a:lnTo>
                  <a:pt x="62" y="721"/>
                </a:lnTo>
                <a:cubicBezTo>
                  <a:pt x="1094" y="721"/>
                  <a:pt x="1094" y="721"/>
                  <a:pt x="1094" y="721"/>
                </a:cubicBezTo>
                <a:cubicBezTo>
                  <a:pt x="1094" y="53"/>
                  <a:pt x="1094" y="53"/>
                  <a:pt x="1094" y="53"/>
                </a:cubicBezTo>
                <a:cubicBezTo>
                  <a:pt x="62" y="53"/>
                  <a:pt x="62" y="53"/>
                  <a:pt x="62" y="53"/>
                </a:cubicBezTo>
                <a:lnTo>
                  <a:pt x="62" y="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8">
            <a:extLst>
              <a:ext uri="{FF2B5EF4-FFF2-40B4-BE49-F238E27FC236}">
                <a16:creationId xmlns:a16="http://schemas.microsoft.com/office/drawing/2014/main" id="{A1695CF3-CD2C-D443-9F4D-3CCF22BF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057" y="6051615"/>
            <a:ext cx="1549878" cy="44924"/>
          </a:xfrm>
          <a:custGeom>
            <a:avLst/>
            <a:gdLst>
              <a:gd name="T0" fmla="*/ 1504 w 1522"/>
              <a:gd name="T1" fmla="*/ 44 h 45"/>
              <a:gd name="T2" fmla="*/ 1504 w 1522"/>
              <a:gd name="T3" fmla="*/ 44 h 45"/>
              <a:gd name="T4" fmla="*/ 18 w 1522"/>
              <a:gd name="T5" fmla="*/ 44 h 45"/>
              <a:gd name="T6" fmla="*/ 0 w 1522"/>
              <a:gd name="T7" fmla="*/ 27 h 45"/>
              <a:gd name="T8" fmla="*/ 18 w 1522"/>
              <a:gd name="T9" fmla="*/ 0 h 45"/>
              <a:gd name="T10" fmla="*/ 1504 w 1522"/>
              <a:gd name="T11" fmla="*/ 0 h 45"/>
              <a:gd name="T12" fmla="*/ 1521 w 1522"/>
              <a:gd name="T13" fmla="*/ 27 h 45"/>
              <a:gd name="T14" fmla="*/ 1504 w 1522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2" h="45">
                <a:moveTo>
                  <a:pt x="1504" y="44"/>
                </a:moveTo>
                <a:lnTo>
                  <a:pt x="1504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504" y="0"/>
                  <a:pt x="1504" y="0"/>
                  <a:pt x="1504" y="0"/>
                </a:cubicBezTo>
                <a:cubicBezTo>
                  <a:pt x="1513" y="0"/>
                  <a:pt x="1521" y="9"/>
                  <a:pt x="1521" y="27"/>
                </a:cubicBezTo>
                <a:cubicBezTo>
                  <a:pt x="1521" y="36"/>
                  <a:pt x="1513" y="44"/>
                  <a:pt x="1504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9">
            <a:extLst>
              <a:ext uri="{FF2B5EF4-FFF2-40B4-BE49-F238E27FC236}">
                <a16:creationId xmlns:a16="http://schemas.microsoft.com/office/drawing/2014/main" id="{ACD38CE5-2C2F-6C4C-8673-ECCF6EF6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593" y="5319355"/>
            <a:ext cx="98833" cy="534594"/>
          </a:xfrm>
          <a:custGeom>
            <a:avLst/>
            <a:gdLst>
              <a:gd name="T0" fmla="*/ 44 w 99"/>
              <a:gd name="T1" fmla="*/ 525 h 526"/>
              <a:gd name="T2" fmla="*/ 44 w 99"/>
              <a:gd name="T3" fmla="*/ 525 h 526"/>
              <a:gd name="T4" fmla="*/ 0 w 99"/>
              <a:gd name="T5" fmla="*/ 480 h 526"/>
              <a:gd name="T6" fmla="*/ 0 w 99"/>
              <a:gd name="T7" fmla="*/ 44 h 526"/>
              <a:gd name="T8" fmla="*/ 44 w 99"/>
              <a:gd name="T9" fmla="*/ 0 h 526"/>
              <a:gd name="T10" fmla="*/ 98 w 99"/>
              <a:gd name="T11" fmla="*/ 44 h 526"/>
              <a:gd name="T12" fmla="*/ 98 w 99"/>
              <a:gd name="T13" fmla="*/ 115 h 526"/>
              <a:gd name="T14" fmla="*/ 80 w 99"/>
              <a:gd name="T15" fmla="*/ 133 h 526"/>
              <a:gd name="T16" fmla="*/ 71 w 99"/>
              <a:gd name="T17" fmla="*/ 115 h 526"/>
              <a:gd name="T18" fmla="*/ 71 w 99"/>
              <a:gd name="T19" fmla="*/ 44 h 526"/>
              <a:gd name="T20" fmla="*/ 44 w 99"/>
              <a:gd name="T21" fmla="*/ 26 h 526"/>
              <a:gd name="T22" fmla="*/ 26 w 99"/>
              <a:gd name="T23" fmla="*/ 44 h 526"/>
              <a:gd name="T24" fmla="*/ 26 w 99"/>
              <a:gd name="T25" fmla="*/ 480 h 526"/>
              <a:gd name="T26" fmla="*/ 44 w 99"/>
              <a:gd name="T27" fmla="*/ 498 h 526"/>
              <a:gd name="T28" fmla="*/ 71 w 99"/>
              <a:gd name="T29" fmla="*/ 480 h 526"/>
              <a:gd name="T30" fmla="*/ 71 w 99"/>
              <a:gd name="T31" fmla="*/ 409 h 526"/>
              <a:gd name="T32" fmla="*/ 80 w 99"/>
              <a:gd name="T33" fmla="*/ 400 h 526"/>
              <a:gd name="T34" fmla="*/ 98 w 99"/>
              <a:gd name="T35" fmla="*/ 409 h 526"/>
              <a:gd name="T36" fmla="*/ 98 w 99"/>
              <a:gd name="T37" fmla="*/ 480 h 526"/>
              <a:gd name="T38" fmla="*/ 44 w 99"/>
              <a:gd name="T39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" h="526">
                <a:moveTo>
                  <a:pt x="44" y="525"/>
                </a:moveTo>
                <a:lnTo>
                  <a:pt x="44" y="525"/>
                </a:lnTo>
                <a:cubicBezTo>
                  <a:pt x="18" y="525"/>
                  <a:pt x="0" y="507"/>
                  <a:pt x="0" y="48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44" y="0"/>
                </a:cubicBezTo>
                <a:cubicBezTo>
                  <a:pt x="71" y="0"/>
                  <a:pt x="98" y="17"/>
                  <a:pt x="98" y="44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98" y="124"/>
                  <a:pt x="89" y="133"/>
                  <a:pt x="80" y="133"/>
                </a:cubicBezTo>
                <a:cubicBezTo>
                  <a:pt x="71" y="133"/>
                  <a:pt x="71" y="124"/>
                  <a:pt x="71" y="115"/>
                </a:cubicBezTo>
                <a:cubicBezTo>
                  <a:pt x="71" y="44"/>
                  <a:pt x="71" y="44"/>
                  <a:pt x="71" y="44"/>
                </a:cubicBezTo>
                <a:cubicBezTo>
                  <a:pt x="71" y="35"/>
                  <a:pt x="62" y="26"/>
                  <a:pt x="44" y="26"/>
                </a:cubicBezTo>
                <a:cubicBezTo>
                  <a:pt x="35" y="26"/>
                  <a:pt x="26" y="35"/>
                  <a:pt x="26" y="44"/>
                </a:cubicBezTo>
                <a:cubicBezTo>
                  <a:pt x="26" y="480"/>
                  <a:pt x="26" y="480"/>
                  <a:pt x="26" y="480"/>
                </a:cubicBezTo>
                <a:cubicBezTo>
                  <a:pt x="26" y="489"/>
                  <a:pt x="35" y="498"/>
                  <a:pt x="44" y="498"/>
                </a:cubicBezTo>
                <a:cubicBezTo>
                  <a:pt x="62" y="498"/>
                  <a:pt x="71" y="489"/>
                  <a:pt x="71" y="480"/>
                </a:cubicBezTo>
                <a:cubicBezTo>
                  <a:pt x="71" y="409"/>
                  <a:pt x="71" y="409"/>
                  <a:pt x="71" y="409"/>
                </a:cubicBezTo>
                <a:cubicBezTo>
                  <a:pt x="71" y="400"/>
                  <a:pt x="71" y="400"/>
                  <a:pt x="80" y="400"/>
                </a:cubicBezTo>
                <a:cubicBezTo>
                  <a:pt x="89" y="400"/>
                  <a:pt x="98" y="400"/>
                  <a:pt x="98" y="409"/>
                </a:cubicBezTo>
                <a:cubicBezTo>
                  <a:pt x="98" y="480"/>
                  <a:pt x="98" y="480"/>
                  <a:pt x="98" y="480"/>
                </a:cubicBezTo>
                <a:cubicBezTo>
                  <a:pt x="98" y="507"/>
                  <a:pt x="71" y="525"/>
                  <a:pt x="44" y="5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40">
            <a:extLst>
              <a:ext uri="{FF2B5EF4-FFF2-40B4-BE49-F238E27FC236}">
                <a16:creationId xmlns:a16="http://schemas.microsoft.com/office/drawing/2014/main" id="{C583D89F-F7CB-9545-B58E-E4960574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532" y="5427173"/>
            <a:ext cx="372868" cy="318959"/>
          </a:xfrm>
          <a:custGeom>
            <a:avLst/>
            <a:gdLst>
              <a:gd name="T0" fmla="*/ 347 w 366"/>
              <a:gd name="T1" fmla="*/ 312 h 313"/>
              <a:gd name="T2" fmla="*/ 347 w 366"/>
              <a:gd name="T3" fmla="*/ 312 h 313"/>
              <a:gd name="T4" fmla="*/ 18 w 366"/>
              <a:gd name="T5" fmla="*/ 312 h 313"/>
              <a:gd name="T6" fmla="*/ 0 w 366"/>
              <a:gd name="T7" fmla="*/ 303 h 313"/>
              <a:gd name="T8" fmla="*/ 18 w 366"/>
              <a:gd name="T9" fmla="*/ 285 h 313"/>
              <a:gd name="T10" fmla="*/ 338 w 366"/>
              <a:gd name="T11" fmla="*/ 285 h 313"/>
              <a:gd name="T12" fmla="*/ 338 w 366"/>
              <a:gd name="T13" fmla="*/ 27 h 313"/>
              <a:gd name="T14" fmla="*/ 18 w 366"/>
              <a:gd name="T15" fmla="*/ 27 h 313"/>
              <a:gd name="T16" fmla="*/ 0 w 366"/>
              <a:gd name="T17" fmla="*/ 9 h 313"/>
              <a:gd name="T18" fmla="*/ 18 w 366"/>
              <a:gd name="T19" fmla="*/ 0 h 313"/>
              <a:gd name="T20" fmla="*/ 347 w 366"/>
              <a:gd name="T21" fmla="*/ 0 h 313"/>
              <a:gd name="T22" fmla="*/ 365 w 366"/>
              <a:gd name="T23" fmla="*/ 18 h 313"/>
              <a:gd name="T24" fmla="*/ 365 w 366"/>
              <a:gd name="T25" fmla="*/ 294 h 313"/>
              <a:gd name="T26" fmla="*/ 347 w 366"/>
              <a:gd name="T27" fmla="*/ 312 h 313"/>
              <a:gd name="T28" fmla="*/ 347 w 366"/>
              <a:gd name="T29" fmla="*/ 27 h 313"/>
              <a:gd name="T30" fmla="*/ 347 w 366"/>
              <a:gd name="T31" fmla="*/ 27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6" h="313">
                <a:moveTo>
                  <a:pt x="347" y="312"/>
                </a:moveTo>
                <a:lnTo>
                  <a:pt x="347" y="312"/>
                </a:lnTo>
                <a:cubicBezTo>
                  <a:pt x="18" y="312"/>
                  <a:pt x="18" y="312"/>
                  <a:pt x="18" y="312"/>
                </a:cubicBezTo>
                <a:cubicBezTo>
                  <a:pt x="9" y="312"/>
                  <a:pt x="0" y="312"/>
                  <a:pt x="0" y="303"/>
                </a:cubicBezTo>
                <a:cubicBezTo>
                  <a:pt x="0" y="294"/>
                  <a:pt x="9" y="285"/>
                  <a:pt x="18" y="285"/>
                </a:cubicBezTo>
                <a:cubicBezTo>
                  <a:pt x="338" y="285"/>
                  <a:pt x="338" y="285"/>
                  <a:pt x="338" y="285"/>
                </a:cubicBezTo>
                <a:cubicBezTo>
                  <a:pt x="338" y="27"/>
                  <a:pt x="338" y="27"/>
                  <a:pt x="33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56" y="0"/>
                  <a:pt x="365" y="9"/>
                  <a:pt x="365" y="18"/>
                </a:cubicBezTo>
                <a:cubicBezTo>
                  <a:pt x="365" y="294"/>
                  <a:pt x="365" y="294"/>
                  <a:pt x="365" y="294"/>
                </a:cubicBezTo>
                <a:cubicBezTo>
                  <a:pt x="365" y="303"/>
                  <a:pt x="356" y="312"/>
                  <a:pt x="347" y="312"/>
                </a:cubicBezTo>
                <a:close/>
                <a:moveTo>
                  <a:pt x="347" y="27"/>
                </a:moveTo>
                <a:lnTo>
                  <a:pt x="347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41">
            <a:extLst>
              <a:ext uri="{FF2B5EF4-FFF2-40B4-BE49-F238E27FC236}">
                <a16:creationId xmlns:a16="http://schemas.microsoft.com/office/drawing/2014/main" id="{2D060BED-16C6-B24B-8778-9AB6161E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532" y="5517021"/>
            <a:ext cx="139263" cy="139263"/>
          </a:xfrm>
          <a:custGeom>
            <a:avLst/>
            <a:gdLst>
              <a:gd name="T0" fmla="*/ 63 w 135"/>
              <a:gd name="T1" fmla="*/ 36 h 135"/>
              <a:gd name="T2" fmla="*/ 63 w 135"/>
              <a:gd name="T3" fmla="*/ 36 h 135"/>
              <a:gd name="T4" fmla="*/ 98 w 135"/>
              <a:gd name="T5" fmla="*/ 71 h 135"/>
              <a:gd name="T6" fmla="*/ 63 w 135"/>
              <a:gd name="T7" fmla="*/ 98 h 135"/>
              <a:gd name="T8" fmla="*/ 27 w 135"/>
              <a:gd name="T9" fmla="*/ 71 h 135"/>
              <a:gd name="T10" fmla="*/ 63 w 135"/>
              <a:gd name="T11" fmla="*/ 36 h 135"/>
              <a:gd name="T12" fmla="*/ 63 w 135"/>
              <a:gd name="T13" fmla="*/ 0 h 135"/>
              <a:gd name="T14" fmla="*/ 63 w 135"/>
              <a:gd name="T15" fmla="*/ 0 h 135"/>
              <a:gd name="T16" fmla="*/ 0 w 135"/>
              <a:gd name="T17" fmla="*/ 71 h 135"/>
              <a:gd name="T18" fmla="*/ 63 w 135"/>
              <a:gd name="T19" fmla="*/ 134 h 135"/>
              <a:gd name="T20" fmla="*/ 134 w 135"/>
              <a:gd name="T21" fmla="*/ 71 h 135"/>
              <a:gd name="T22" fmla="*/ 63 w 135"/>
              <a:gd name="T23" fmla="*/ 0 h 135"/>
              <a:gd name="T24" fmla="*/ 63 w 135"/>
              <a:gd name="T25" fmla="*/ 3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" h="135">
                <a:moveTo>
                  <a:pt x="63" y="36"/>
                </a:moveTo>
                <a:lnTo>
                  <a:pt x="63" y="36"/>
                </a:lnTo>
                <a:cubicBezTo>
                  <a:pt x="89" y="36"/>
                  <a:pt x="98" y="45"/>
                  <a:pt x="98" y="71"/>
                </a:cubicBezTo>
                <a:cubicBezTo>
                  <a:pt x="98" y="89"/>
                  <a:pt x="89" y="98"/>
                  <a:pt x="63" y="98"/>
                </a:cubicBezTo>
                <a:cubicBezTo>
                  <a:pt x="45" y="98"/>
                  <a:pt x="27" y="89"/>
                  <a:pt x="27" y="71"/>
                </a:cubicBezTo>
                <a:cubicBezTo>
                  <a:pt x="27" y="45"/>
                  <a:pt x="45" y="36"/>
                  <a:pt x="63" y="36"/>
                </a:cubicBezTo>
                <a:lnTo>
                  <a:pt x="63" y="0"/>
                </a:lnTo>
                <a:lnTo>
                  <a:pt x="63" y="0"/>
                </a:lnTo>
                <a:cubicBezTo>
                  <a:pt x="27" y="0"/>
                  <a:pt x="0" y="36"/>
                  <a:pt x="0" y="71"/>
                </a:cubicBezTo>
                <a:cubicBezTo>
                  <a:pt x="0" y="98"/>
                  <a:pt x="27" y="134"/>
                  <a:pt x="63" y="134"/>
                </a:cubicBezTo>
                <a:cubicBezTo>
                  <a:pt x="98" y="134"/>
                  <a:pt x="134" y="98"/>
                  <a:pt x="134" y="71"/>
                </a:cubicBezTo>
                <a:cubicBezTo>
                  <a:pt x="134" y="36"/>
                  <a:pt x="98" y="0"/>
                  <a:pt x="63" y="0"/>
                </a:cubicBezTo>
                <a:lnTo>
                  <a:pt x="63" y="3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42">
            <a:extLst>
              <a:ext uri="{FF2B5EF4-FFF2-40B4-BE49-F238E27FC236}">
                <a16:creationId xmlns:a16="http://schemas.microsoft.com/office/drawing/2014/main" id="{A8B38456-C18E-CA46-86CA-3D2960E5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532" y="5481082"/>
            <a:ext cx="318959" cy="206650"/>
          </a:xfrm>
          <a:custGeom>
            <a:avLst/>
            <a:gdLst>
              <a:gd name="T0" fmla="*/ 267 w 313"/>
              <a:gd name="T1" fmla="*/ 204 h 205"/>
              <a:gd name="T2" fmla="*/ 267 w 313"/>
              <a:gd name="T3" fmla="*/ 204 h 205"/>
              <a:gd name="T4" fmla="*/ 18 w 313"/>
              <a:gd name="T5" fmla="*/ 204 h 205"/>
              <a:gd name="T6" fmla="*/ 0 w 313"/>
              <a:gd name="T7" fmla="*/ 195 h 205"/>
              <a:gd name="T8" fmla="*/ 18 w 313"/>
              <a:gd name="T9" fmla="*/ 177 h 205"/>
              <a:gd name="T10" fmla="*/ 258 w 313"/>
              <a:gd name="T11" fmla="*/ 177 h 205"/>
              <a:gd name="T12" fmla="*/ 285 w 313"/>
              <a:gd name="T13" fmla="*/ 151 h 205"/>
              <a:gd name="T14" fmla="*/ 285 w 313"/>
              <a:gd name="T15" fmla="*/ 53 h 205"/>
              <a:gd name="T16" fmla="*/ 258 w 313"/>
              <a:gd name="T17" fmla="*/ 26 h 205"/>
              <a:gd name="T18" fmla="*/ 18 w 313"/>
              <a:gd name="T19" fmla="*/ 26 h 205"/>
              <a:gd name="T20" fmla="*/ 0 w 313"/>
              <a:gd name="T21" fmla="*/ 9 h 205"/>
              <a:gd name="T22" fmla="*/ 18 w 313"/>
              <a:gd name="T23" fmla="*/ 0 h 205"/>
              <a:gd name="T24" fmla="*/ 267 w 313"/>
              <a:gd name="T25" fmla="*/ 0 h 205"/>
              <a:gd name="T26" fmla="*/ 285 w 313"/>
              <a:gd name="T27" fmla="*/ 9 h 205"/>
              <a:gd name="T28" fmla="*/ 294 w 313"/>
              <a:gd name="T29" fmla="*/ 26 h 205"/>
              <a:gd name="T30" fmla="*/ 312 w 313"/>
              <a:gd name="T31" fmla="*/ 35 h 205"/>
              <a:gd name="T32" fmla="*/ 312 w 313"/>
              <a:gd name="T33" fmla="*/ 169 h 205"/>
              <a:gd name="T34" fmla="*/ 294 w 313"/>
              <a:gd name="T35" fmla="*/ 177 h 205"/>
              <a:gd name="T36" fmla="*/ 285 w 313"/>
              <a:gd name="T37" fmla="*/ 195 h 205"/>
              <a:gd name="T38" fmla="*/ 267 w 313"/>
              <a:gd name="T3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3" h="205">
                <a:moveTo>
                  <a:pt x="267" y="204"/>
                </a:moveTo>
                <a:lnTo>
                  <a:pt x="267" y="204"/>
                </a:lnTo>
                <a:cubicBezTo>
                  <a:pt x="18" y="204"/>
                  <a:pt x="18" y="204"/>
                  <a:pt x="18" y="204"/>
                </a:cubicBezTo>
                <a:cubicBezTo>
                  <a:pt x="9" y="204"/>
                  <a:pt x="0" y="204"/>
                  <a:pt x="0" y="195"/>
                </a:cubicBezTo>
                <a:cubicBezTo>
                  <a:pt x="0" y="187"/>
                  <a:pt x="9" y="177"/>
                  <a:pt x="18" y="177"/>
                </a:cubicBezTo>
                <a:cubicBezTo>
                  <a:pt x="258" y="177"/>
                  <a:pt x="258" y="177"/>
                  <a:pt x="258" y="177"/>
                </a:cubicBezTo>
                <a:cubicBezTo>
                  <a:pt x="258" y="169"/>
                  <a:pt x="267" y="160"/>
                  <a:pt x="285" y="151"/>
                </a:cubicBezTo>
                <a:cubicBezTo>
                  <a:pt x="285" y="53"/>
                  <a:pt x="285" y="53"/>
                  <a:pt x="285" y="53"/>
                </a:cubicBezTo>
                <a:cubicBezTo>
                  <a:pt x="267" y="44"/>
                  <a:pt x="258" y="35"/>
                  <a:pt x="25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76" y="0"/>
                  <a:pt x="285" y="0"/>
                  <a:pt x="285" y="9"/>
                </a:cubicBezTo>
                <a:cubicBezTo>
                  <a:pt x="285" y="17"/>
                  <a:pt x="285" y="26"/>
                  <a:pt x="294" y="26"/>
                </a:cubicBezTo>
                <a:cubicBezTo>
                  <a:pt x="303" y="26"/>
                  <a:pt x="312" y="35"/>
                  <a:pt x="312" y="35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03" y="177"/>
                  <a:pt x="294" y="177"/>
                </a:cubicBezTo>
                <a:cubicBezTo>
                  <a:pt x="285" y="177"/>
                  <a:pt x="285" y="187"/>
                  <a:pt x="285" y="195"/>
                </a:cubicBezTo>
                <a:cubicBezTo>
                  <a:pt x="285" y="204"/>
                  <a:pt x="276" y="204"/>
                  <a:pt x="267" y="2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43">
            <a:extLst>
              <a:ext uri="{FF2B5EF4-FFF2-40B4-BE49-F238E27FC236}">
                <a16:creationId xmlns:a16="http://schemas.microsoft.com/office/drawing/2014/main" id="{BAE1AEE9-762B-FC47-9263-BCD72CF1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601" y="2107290"/>
            <a:ext cx="826601" cy="1271350"/>
          </a:xfrm>
          <a:custGeom>
            <a:avLst/>
            <a:gdLst>
              <a:gd name="T0" fmla="*/ 703 w 811"/>
              <a:gd name="T1" fmla="*/ 1246 h 1247"/>
              <a:gd name="T2" fmla="*/ 703 w 811"/>
              <a:gd name="T3" fmla="*/ 1246 h 1247"/>
              <a:gd name="T4" fmla="*/ 116 w 811"/>
              <a:gd name="T5" fmla="*/ 1246 h 1247"/>
              <a:gd name="T6" fmla="*/ 0 w 811"/>
              <a:gd name="T7" fmla="*/ 1130 h 1247"/>
              <a:gd name="T8" fmla="*/ 0 w 811"/>
              <a:gd name="T9" fmla="*/ 116 h 1247"/>
              <a:gd name="T10" fmla="*/ 116 w 811"/>
              <a:gd name="T11" fmla="*/ 0 h 1247"/>
              <a:gd name="T12" fmla="*/ 703 w 811"/>
              <a:gd name="T13" fmla="*/ 0 h 1247"/>
              <a:gd name="T14" fmla="*/ 810 w 811"/>
              <a:gd name="T15" fmla="*/ 116 h 1247"/>
              <a:gd name="T16" fmla="*/ 810 w 811"/>
              <a:gd name="T17" fmla="*/ 463 h 1247"/>
              <a:gd name="T18" fmla="*/ 783 w 811"/>
              <a:gd name="T19" fmla="*/ 490 h 1247"/>
              <a:gd name="T20" fmla="*/ 756 w 811"/>
              <a:gd name="T21" fmla="*/ 463 h 1247"/>
              <a:gd name="T22" fmla="*/ 756 w 811"/>
              <a:gd name="T23" fmla="*/ 116 h 1247"/>
              <a:gd name="T24" fmla="*/ 703 w 811"/>
              <a:gd name="T25" fmla="*/ 63 h 1247"/>
              <a:gd name="T26" fmla="*/ 116 w 811"/>
              <a:gd name="T27" fmla="*/ 63 h 1247"/>
              <a:gd name="T28" fmla="*/ 62 w 811"/>
              <a:gd name="T29" fmla="*/ 116 h 1247"/>
              <a:gd name="T30" fmla="*/ 62 w 811"/>
              <a:gd name="T31" fmla="*/ 1130 h 1247"/>
              <a:gd name="T32" fmla="*/ 116 w 811"/>
              <a:gd name="T33" fmla="*/ 1184 h 1247"/>
              <a:gd name="T34" fmla="*/ 703 w 811"/>
              <a:gd name="T35" fmla="*/ 1184 h 1247"/>
              <a:gd name="T36" fmla="*/ 721 w 811"/>
              <a:gd name="T37" fmla="*/ 1175 h 1247"/>
              <a:gd name="T38" fmla="*/ 765 w 811"/>
              <a:gd name="T39" fmla="*/ 1193 h 1247"/>
              <a:gd name="T40" fmla="*/ 747 w 811"/>
              <a:gd name="T41" fmla="*/ 1228 h 1247"/>
              <a:gd name="T42" fmla="*/ 703 w 811"/>
              <a:gd name="T43" fmla="*/ 1246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11" h="1247">
                <a:moveTo>
                  <a:pt x="703" y="1246"/>
                </a:moveTo>
                <a:lnTo>
                  <a:pt x="703" y="1246"/>
                </a:lnTo>
                <a:cubicBezTo>
                  <a:pt x="116" y="1246"/>
                  <a:pt x="116" y="1246"/>
                  <a:pt x="116" y="1246"/>
                </a:cubicBezTo>
                <a:cubicBezTo>
                  <a:pt x="54" y="1246"/>
                  <a:pt x="0" y="1193"/>
                  <a:pt x="0" y="113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4"/>
                  <a:pt x="54" y="0"/>
                  <a:pt x="116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65" y="0"/>
                  <a:pt x="810" y="54"/>
                  <a:pt x="810" y="116"/>
                </a:cubicBezTo>
                <a:cubicBezTo>
                  <a:pt x="810" y="463"/>
                  <a:pt x="810" y="463"/>
                  <a:pt x="810" y="463"/>
                </a:cubicBezTo>
                <a:cubicBezTo>
                  <a:pt x="810" y="472"/>
                  <a:pt x="801" y="490"/>
                  <a:pt x="783" y="490"/>
                </a:cubicBezTo>
                <a:cubicBezTo>
                  <a:pt x="765" y="490"/>
                  <a:pt x="756" y="472"/>
                  <a:pt x="756" y="463"/>
                </a:cubicBezTo>
                <a:cubicBezTo>
                  <a:pt x="756" y="116"/>
                  <a:pt x="756" y="116"/>
                  <a:pt x="756" y="116"/>
                </a:cubicBezTo>
                <a:cubicBezTo>
                  <a:pt x="756" y="89"/>
                  <a:pt x="730" y="63"/>
                  <a:pt x="703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80" y="63"/>
                  <a:pt x="62" y="89"/>
                  <a:pt x="62" y="116"/>
                </a:cubicBezTo>
                <a:cubicBezTo>
                  <a:pt x="62" y="1130"/>
                  <a:pt x="62" y="1130"/>
                  <a:pt x="62" y="1130"/>
                </a:cubicBezTo>
                <a:cubicBezTo>
                  <a:pt x="62" y="1157"/>
                  <a:pt x="80" y="1184"/>
                  <a:pt x="116" y="1184"/>
                </a:cubicBezTo>
                <a:cubicBezTo>
                  <a:pt x="703" y="1184"/>
                  <a:pt x="703" y="1184"/>
                  <a:pt x="703" y="1184"/>
                </a:cubicBezTo>
                <a:cubicBezTo>
                  <a:pt x="712" y="1184"/>
                  <a:pt x="712" y="1184"/>
                  <a:pt x="721" y="1175"/>
                </a:cubicBezTo>
                <a:cubicBezTo>
                  <a:pt x="739" y="1175"/>
                  <a:pt x="756" y="1175"/>
                  <a:pt x="765" y="1193"/>
                </a:cubicBezTo>
                <a:cubicBezTo>
                  <a:pt x="765" y="1201"/>
                  <a:pt x="765" y="1219"/>
                  <a:pt x="747" y="1228"/>
                </a:cubicBezTo>
                <a:cubicBezTo>
                  <a:pt x="730" y="1237"/>
                  <a:pt x="721" y="1246"/>
                  <a:pt x="703" y="12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44">
            <a:extLst>
              <a:ext uri="{FF2B5EF4-FFF2-40B4-BE49-F238E27FC236}">
                <a16:creationId xmlns:a16="http://schemas.microsoft.com/office/drawing/2014/main" id="{DAF4CA3C-E4A2-4F49-9698-571FF686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167" y="3158511"/>
            <a:ext cx="71878" cy="67387"/>
          </a:xfrm>
          <a:custGeom>
            <a:avLst/>
            <a:gdLst>
              <a:gd name="T0" fmla="*/ 35 w 72"/>
              <a:gd name="T1" fmla="*/ 63 h 64"/>
              <a:gd name="T2" fmla="*/ 35 w 72"/>
              <a:gd name="T3" fmla="*/ 63 h 64"/>
              <a:gd name="T4" fmla="*/ 0 w 72"/>
              <a:gd name="T5" fmla="*/ 27 h 64"/>
              <a:gd name="T6" fmla="*/ 35 w 72"/>
              <a:gd name="T7" fmla="*/ 0 h 64"/>
              <a:gd name="T8" fmla="*/ 71 w 72"/>
              <a:gd name="T9" fmla="*/ 27 h 64"/>
              <a:gd name="T10" fmla="*/ 35 w 72"/>
              <a:gd name="T11" fmla="*/ 63 h 64"/>
              <a:gd name="T12" fmla="*/ 35 w 72"/>
              <a:gd name="T13" fmla="*/ 9 h 64"/>
              <a:gd name="T14" fmla="*/ 35 w 72"/>
              <a:gd name="T15" fmla="*/ 9 h 64"/>
              <a:gd name="T16" fmla="*/ 18 w 72"/>
              <a:gd name="T17" fmla="*/ 27 h 64"/>
              <a:gd name="T18" fmla="*/ 35 w 72"/>
              <a:gd name="T19" fmla="*/ 54 h 64"/>
              <a:gd name="T20" fmla="*/ 62 w 72"/>
              <a:gd name="T21" fmla="*/ 27 h 64"/>
              <a:gd name="T22" fmla="*/ 35 w 72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64">
                <a:moveTo>
                  <a:pt x="35" y="63"/>
                </a:moveTo>
                <a:lnTo>
                  <a:pt x="35" y="63"/>
                </a:lnTo>
                <a:cubicBezTo>
                  <a:pt x="18" y="63"/>
                  <a:pt x="0" y="54"/>
                  <a:pt x="0" y="27"/>
                </a:cubicBezTo>
                <a:cubicBezTo>
                  <a:pt x="0" y="9"/>
                  <a:pt x="18" y="0"/>
                  <a:pt x="35" y="0"/>
                </a:cubicBezTo>
                <a:cubicBezTo>
                  <a:pt x="53" y="0"/>
                  <a:pt x="71" y="9"/>
                  <a:pt x="71" y="27"/>
                </a:cubicBezTo>
                <a:cubicBezTo>
                  <a:pt x="71" y="54"/>
                  <a:pt x="53" y="63"/>
                  <a:pt x="35" y="63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54"/>
                  <a:pt x="35" y="54"/>
                </a:cubicBezTo>
                <a:cubicBezTo>
                  <a:pt x="53" y="54"/>
                  <a:pt x="62" y="45"/>
                  <a:pt x="62" y="27"/>
                </a:cubicBezTo>
                <a:cubicBezTo>
                  <a:pt x="62" y="18"/>
                  <a:pt x="53" y="9"/>
                  <a:pt x="3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45">
            <a:extLst>
              <a:ext uri="{FF2B5EF4-FFF2-40B4-BE49-F238E27FC236}">
                <a16:creationId xmlns:a16="http://schemas.microsoft.com/office/drawing/2014/main" id="{4BF3E420-F87C-BE4D-B759-9FB3042D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60" y="3158511"/>
            <a:ext cx="283020" cy="67387"/>
          </a:xfrm>
          <a:custGeom>
            <a:avLst/>
            <a:gdLst>
              <a:gd name="T0" fmla="*/ 249 w 277"/>
              <a:gd name="T1" fmla="*/ 63 h 64"/>
              <a:gd name="T2" fmla="*/ 249 w 277"/>
              <a:gd name="T3" fmla="*/ 63 h 64"/>
              <a:gd name="T4" fmla="*/ 26 w 277"/>
              <a:gd name="T5" fmla="*/ 63 h 64"/>
              <a:gd name="T6" fmla="*/ 0 w 277"/>
              <a:gd name="T7" fmla="*/ 27 h 64"/>
              <a:gd name="T8" fmla="*/ 26 w 277"/>
              <a:gd name="T9" fmla="*/ 0 h 64"/>
              <a:gd name="T10" fmla="*/ 249 w 277"/>
              <a:gd name="T11" fmla="*/ 0 h 64"/>
              <a:gd name="T12" fmla="*/ 276 w 277"/>
              <a:gd name="T13" fmla="*/ 27 h 64"/>
              <a:gd name="T14" fmla="*/ 249 w 27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64">
                <a:moveTo>
                  <a:pt x="249" y="63"/>
                </a:moveTo>
                <a:lnTo>
                  <a:pt x="249" y="63"/>
                </a:lnTo>
                <a:cubicBezTo>
                  <a:pt x="26" y="63"/>
                  <a:pt x="26" y="63"/>
                  <a:pt x="26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67" y="0"/>
                  <a:pt x="276" y="18"/>
                  <a:pt x="276" y="27"/>
                </a:cubicBezTo>
                <a:cubicBezTo>
                  <a:pt x="276" y="45"/>
                  <a:pt x="267" y="63"/>
                  <a:pt x="249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46">
            <a:extLst>
              <a:ext uri="{FF2B5EF4-FFF2-40B4-BE49-F238E27FC236}">
                <a16:creationId xmlns:a16="http://schemas.microsoft.com/office/drawing/2014/main" id="{A82D6E1E-A90D-9443-8FBE-EA66C81D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928" y="2210616"/>
            <a:ext cx="624442" cy="336928"/>
          </a:xfrm>
          <a:custGeom>
            <a:avLst/>
            <a:gdLst>
              <a:gd name="T0" fmla="*/ 587 w 615"/>
              <a:gd name="T1" fmla="*/ 329 h 330"/>
              <a:gd name="T2" fmla="*/ 587 w 615"/>
              <a:gd name="T3" fmla="*/ 329 h 330"/>
              <a:gd name="T4" fmla="*/ 27 w 615"/>
              <a:gd name="T5" fmla="*/ 329 h 330"/>
              <a:gd name="T6" fmla="*/ 0 w 615"/>
              <a:gd name="T7" fmla="*/ 303 h 330"/>
              <a:gd name="T8" fmla="*/ 0 w 615"/>
              <a:gd name="T9" fmla="*/ 27 h 330"/>
              <a:gd name="T10" fmla="*/ 27 w 615"/>
              <a:gd name="T11" fmla="*/ 0 h 330"/>
              <a:gd name="T12" fmla="*/ 587 w 615"/>
              <a:gd name="T13" fmla="*/ 0 h 330"/>
              <a:gd name="T14" fmla="*/ 614 w 615"/>
              <a:gd name="T15" fmla="*/ 27 h 330"/>
              <a:gd name="T16" fmla="*/ 614 w 615"/>
              <a:gd name="T17" fmla="*/ 303 h 330"/>
              <a:gd name="T18" fmla="*/ 587 w 615"/>
              <a:gd name="T19" fmla="*/ 329 h 330"/>
              <a:gd name="T20" fmla="*/ 53 w 615"/>
              <a:gd name="T21" fmla="*/ 276 h 330"/>
              <a:gd name="T22" fmla="*/ 53 w 615"/>
              <a:gd name="T23" fmla="*/ 276 h 330"/>
              <a:gd name="T24" fmla="*/ 560 w 615"/>
              <a:gd name="T25" fmla="*/ 276 h 330"/>
              <a:gd name="T26" fmla="*/ 560 w 615"/>
              <a:gd name="T27" fmla="*/ 54 h 330"/>
              <a:gd name="T28" fmla="*/ 53 w 615"/>
              <a:gd name="T29" fmla="*/ 54 h 330"/>
              <a:gd name="T30" fmla="*/ 53 w 615"/>
              <a:gd name="T31" fmla="*/ 27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5" h="330">
                <a:moveTo>
                  <a:pt x="587" y="329"/>
                </a:moveTo>
                <a:lnTo>
                  <a:pt x="587" y="329"/>
                </a:lnTo>
                <a:cubicBezTo>
                  <a:pt x="27" y="329"/>
                  <a:pt x="27" y="329"/>
                  <a:pt x="27" y="329"/>
                </a:cubicBezTo>
                <a:cubicBezTo>
                  <a:pt x="9" y="329"/>
                  <a:pt x="0" y="320"/>
                  <a:pt x="0" y="30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05" y="0"/>
                  <a:pt x="614" y="9"/>
                  <a:pt x="614" y="27"/>
                </a:cubicBezTo>
                <a:cubicBezTo>
                  <a:pt x="614" y="303"/>
                  <a:pt x="614" y="303"/>
                  <a:pt x="614" y="303"/>
                </a:cubicBezTo>
                <a:cubicBezTo>
                  <a:pt x="614" y="320"/>
                  <a:pt x="605" y="329"/>
                  <a:pt x="587" y="329"/>
                </a:cubicBezTo>
                <a:close/>
                <a:moveTo>
                  <a:pt x="53" y="276"/>
                </a:moveTo>
                <a:lnTo>
                  <a:pt x="53" y="276"/>
                </a:lnTo>
                <a:cubicBezTo>
                  <a:pt x="560" y="276"/>
                  <a:pt x="560" y="276"/>
                  <a:pt x="560" y="276"/>
                </a:cubicBezTo>
                <a:cubicBezTo>
                  <a:pt x="560" y="54"/>
                  <a:pt x="560" y="54"/>
                  <a:pt x="560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2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47">
            <a:extLst>
              <a:ext uri="{FF2B5EF4-FFF2-40B4-BE49-F238E27FC236}">
                <a16:creationId xmlns:a16="http://schemas.microsoft.com/office/drawing/2014/main" id="{E24FAF8C-77C1-0C4A-9DC1-DFE4AB0B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167" y="2933891"/>
            <a:ext cx="71878" cy="71878"/>
          </a:xfrm>
          <a:custGeom>
            <a:avLst/>
            <a:gdLst>
              <a:gd name="T0" fmla="*/ 35 w 72"/>
              <a:gd name="T1" fmla="*/ 71 h 72"/>
              <a:gd name="T2" fmla="*/ 35 w 72"/>
              <a:gd name="T3" fmla="*/ 71 h 72"/>
              <a:gd name="T4" fmla="*/ 0 w 72"/>
              <a:gd name="T5" fmla="*/ 35 h 72"/>
              <a:gd name="T6" fmla="*/ 35 w 72"/>
              <a:gd name="T7" fmla="*/ 0 h 72"/>
              <a:gd name="T8" fmla="*/ 71 w 72"/>
              <a:gd name="T9" fmla="*/ 35 h 72"/>
              <a:gd name="T10" fmla="*/ 35 w 72"/>
              <a:gd name="T11" fmla="*/ 71 h 72"/>
              <a:gd name="T12" fmla="*/ 35 w 72"/>
              <a:gd name="T13" fmla="*/ 9 h 72"/>
              <a:gd name="T14" fmla="*/ 35 w 72"/>
              <a:gd name="T15" fmla="*/ 9 h 72"/>
              <a:gd name="T16" fmla="*/ 18 w 72"/>
              <a:gd name="T17" fmla="*/ 35 h 72"/>
              <a:gd name="T18" fmla="*/ 35 w 72"/>
              <a:gd name="T19" fmla="*/ 53 h 72"/>
              <a:gd name="T20" fmla="*/ 62 w 72"/>
              <a:gd name="T21" fmla="*/ 35 h 72"/>
              <a:gd name="T22" fmla="*/ 35 w 72"/>
              <a:gd name="T23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2">
                <a:moveTo>
                  <a:pt x="35" y="71"/>
                </a:moveTo>
                <a:lnTo>
                  <a:pt x="35" y="71"/>
                </a:ln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53" y="0"/>
                  <a:pt x="71" y="18"/>
                  <a:pt x="71" y="35"/>
                </a:cubicBezTo>
                <a:cubicBezTo>
                  <a:pt x="71" y="53"/>
                  <a:pt x="53" y="71"/>
                  <a:pt x="35" y="71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7" y="9"/>
                  <a:pt x="18" y="18"/>
                  <a:pt x="18" y="35"/>
                </a:cubicBezTo>
                <a:cubicBezTo>
                  <a:pt x="18" y="44"/>
                  <a:pt x="27" y="53"/>
                  <a:pt x="35" y="53"/>
                </a:cubicBezTo>
                <a:cubicBezTo>
                  <a:pt x="53" y="53"/>
                  <a:pt x="62" y="44"/>
                  <a:pt x="62" y="35"/>
                </a:cubicBezTo>
                <a:cubicBezTo>
                  <a:pt x="62" y="18"/>
                  <a:pt x="53" y="9"/>
                  <a:pt x="3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48">
            <a:extLst>
              <a:ext uri="{FF2B5EF4-FFF2-40B4-BE49-F238E27FC236}">
                <a16:creationId xmlns:a16="http://schemas.microsoft.com/office/drawing/2014/main" id="{14EE13B0-18D7-5340-B4D5-2457C2A3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167" y="2781149"/>
            <a:ext cx="71878" cy="71878"/>
          </a:xfrm>
          <a:custGeom>
            <a:avLst/>
            <a:gdLst>
              <a:gd name="T0" fmla="*/ 35 w 72"/>
              <a:gd name="T1" fmla="*/ 71 h 72"/>
              <a:gd name="T2" fmla="*/ 35 w 72"/>
              <a:gd name="T3" fmla="*/ 71 h 72"/>
              <a:gd name="T4" fmla="*/ 0 w 72"/>
              <a:gd name="T5" fmla="*/ 35 h 72"/>
              <a:gd name="T6" fmla="*/ 35 w 72"/>
              <a:gd name="T7" fmla="*/ 0 h 72"/>
              <a:gd name="T8" fmla="*/ 71 w 72"/>
              <a:gd name="T9" fmla="*/ 35 h 72"/>
              <a:gd name="T10" fmla="*/ 35 w 72"/>
              <a:gd name="T11" fmla="*/ 71 h 72"/>
              <a:gd name="T12" fmla="*/ 35 w 72"/>
              <a:gd name="T13" fmla="*/ 9 h 72"/>
              <a:gd name="T14" fmla="*/ 35 w 72"/>
              <a:gd name="T15" fmla="*/ 9 h 72"/>
              <a:gd name="T16" fmla="*/ 18 w 72"/>
              <a:gd name="T17" fmla="*/ 35 h 72"/>
              <a:gd name="T18" fmla="*/ 35 w 72"/>
              <a:gd name="T19" fmla="*/ 53 h 72"/>
              <a:gd name="T20" fmla="*/ 62 w 72"/>
              <a:gd name="T21" fmla="*/ 35 h 72"/>
              <a:gd name="T22" fmla="*/ 35 w 72"/>
              <a:gd name="T23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2">
                <a:moveTo>
                  <a:pt x="35" y="71"/>
                </a:moveTo>
                <a:lnTo>
                  <a:pt x="35" y="71"/>
                </a:lnTo>
                <a:cubicBezTo>
                  <a:pt x="18" y="71"/>
                  <a:pt x="0" y="53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62" y="0"/>
                  <a:pt x="71" y="17"/>
                  <a:pt x="71" y="35"/>
                </a:cubicBezTo>
                <a:cubicBezTo>
                  <a:pt x="71" y="53"/>
                  <a:pt x="62" y="71"/>
                  <a:pt x="35" y="71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7" y="9"/>
                  <a:pt x="18" y="27"/>
                  <a:pt x="18" y="35"/>
                </a:cubicBezTo>
                <a:cubicBezTo>
                  <a:pt x="18" y="44"/>
                  <a:pt x="27" y="53"/>
                  <a:pt x="35" y="53"/>
                </a:cubicBezTo>
                <a:cubicBezTo>
                  <a:pt x="53" y="53"/>
                  <a:pt x="62" y="44"/>
                  <a:pt x="62" y="35"/>
                </a:cubicBezTo>
                <a:cubicBezTo>
                  <a:pt x="62" y="27"/>
                  <a:pt x="53" y="9"/>
                  <a:pt x="3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49">
            <a:extLst>
              <a:ext uri="{FF2B5EF4-FFF2-40B4-BE49-F238E27FC236}">
                <a16:creationId xmlns:a16="http://schemas.microsoft.com/office/drawing/2014/main" id="{C79C957C-B774-FC42-BC9E-44A03F5F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456" y="2781149"/>
            <a:ext cx="62894" cy="71878"/>
          </a:xfrm>
          <a:custGeom>
            <a:avLst/>
            <a:gdLst>
              <a:gd name="T0" fmla="*/ 36 w 63"/>
              <a:gd name="T1" fmla="*/ 71 h 72"/>
              <a:gd name="T2" fmla="*/ 36 w 63"/>
              <a:gd name="T3" fmla="*/ 71 h 72"/>
              <a:gd name="T4" fmla="*/ 0 w 63"/>
              <a:gd name="T5" fmla="*/ 35 h 72"/>
              <a:gd name="T6" fmla="*/ 36 w 63"/>
              <a:gd name="T7" fmla="*/ 0 h 72"/>
              <a:gd name="T8" fmla="*/ 62 w 63"/>
              <a:gd name="T9" fmla="*/ 35 h 72"/>
              <a:gd name="T10" fmla="*/ 36 w 63"/>
              <a:gd name="T11" fmla="*/ 71 h 72"/>
              <a:gd name="T12" fmla="*/ 36 w 63"/>
              <a:gd name="T13" fmla="*/ 9 h 72"/>
              <a:gd name="T14" fmla="*/ 36 w 63"/>
              <a:gd name="T15" fmla="*/ 9 h 72"/>
              <a:gd name="T16" fmla="*/ 9 w 63"/>
              <a:gd name="T17" fmla="*/ 35 h 72"/>
              <a:gd name="T18" fmla="*/ 36 w 63"/>
              <a:gd name="T19" fmla="*/ 53 h 72"/>
              <a:gd name="T20" fmla="*/ 53 w 63"/>
              <a:gd name="T21" fmla="*/ 35 h 72"/>
              <a:gd name="T22" fmla="*/ 36 w 63"/>
              <a:gd name="T23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72">
                <a:moveTo>
                  <a:pt x="36" y="71"/>
                </a:moveTo>
                <a:lnTo>
                  <a:pt x="36" y="71"/>
                </a:lnTo>
                <a:cubicBezTo>
                  <a:pt x="9" y="71"/>
                  <a:pt x="0" y="53"/>
                  <a:pt x="0" y="35"/>
                </a:cubicBezTo>
                <a:cubicBezTo>
                  <a:pt x="0" y="17"/>
                  <a:pt x="9" y="0"/>
                  <a:pt x="36" y="0"/>
                </a:cubicBezTo>
                <a:cubicBezTo>
                  <a:pt x="53" y="0"/>
                  <a:pt x="62" y="17"/>
                  <a:pt x="62" y="35"/>
                </a:cubicBezTo>
                <a:cubicBezTo>
                  <a:pt x="62" y="53"/>
                  <a:pt x="53" y="71"/>
                  <a:pt x="36" y="71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9" y="27"/>
                  <a:pt x="9" y="35"/>
                </a:cubicBezTo>
                <a:cubicBezTo>
                  <a:pt x="9" y="44"/>
                  <a:pt x="18" y="53"/>
                  <a:pt x="36" y="53"/>
                </a:cubicBezTo>
                <a:cubicBezTo>
                  <a:pt x="44" y="53"/>
                  <a:pt x="53" y="44"/>
                  <a:pt x="53" y="35"/>
                </a:cubicBezTo>
                <a:cubicBezTo>
                  <a:pt x="53" y="27"/>
                  <a:pt x="44" y="9"/>
                  <a:pt x="3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50">
            <a:extLst>
              <a:ext uri="{FF2B5EF4-FFF2-40B4-BE49-F238E27FC236}">
                <a16:creationId xmlns:a16="http://schemas.microsoft.com/office/drawing/2014/main" id="{754CA3B9-625B-6448-B90F-150853AE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776" y="2781149"/>
            <a:ext cx="71878" cy="71878"/>
          </a:xfrm>
          <a:custGeom>
            <a:avLst/>
            <a:gdLst>
              <a:gd name="T0" fmla="*/ 35 w 72"/>
              <a:gd name="T1" fmla="*/ 71 h 72"/>
              <a:gd name="T2" fmla="*/ 35 w 72"/>
              <a:gd name="T3" fmla="*/ 71 h 72"/>
              <a:gd name="T4" fmla="*/ 0 w 72"/>
              <a:gd name="T5" fmla="*/ 35 h 72"/>
              <a:gd name="T6" fmla="*/ 35 w 72"/>
              <a:gd name="T7" fmla="*/ 0 h 72"/>
              <a:gd name="T8" fmla="*/ 71 w 72"/>
              <a:gd name="T9" fmla="*/ 35 h 72"/>
              <a:gd name="T10" fmla="*/ 35 w 72"/>
              <a:gd name="T11" fmla="*/ 71 h 72"/>
              <a:gd name="T12" fmla="*/ 35 w 72"/>
              <a:gd name="T13" fmla="*/ 9 h 72"/>
              <a:gd name="T14" fmla="*/ 35 w 72"/>
              <a:gd name="T15" fmla="*/ 9 h 72"/>
              <a:gd name="T16" fmla="*/ 18 w 72"/>
              <a:gd name="T17" fmla="*/ 35 h 72"/>
              <a:gd name="T18" fmla="*/ 35 w 72"/>
              <a:gd name="T19" fmla="*/ 53 h 72"/>
              <a:gd name="T20" fmla="*/ 62 w 72"/>
              <a:gd name="T21" fmla="*/ 35 h 72"/>
              <a:gd name="T22" fmla="*/ 35 w 72"/>
              <a:gd name="T23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2">
                <a:moveTo>
                  <a:pt x="35" y="71"/>
                </a:moveTo>
                <a:lnTo>
                  <a:pt x="35" y="71"/>
                </a:lnTo>
                <a:cubicBezTo>
                  <a:pt x="18" y="71"/>
                  <a:pt x="0" y="53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53" y="0"/>
                  <a:pt x="71" y="17"/>
                  <a:pt x="71" y="35"/>
                </a:cubicBezTo>
                <a:cubicBezTo>
                  <a:pt x="71" y="53"/>
                  <a:pt x="53" y="71"/>
                  <a:pt x="35" y="71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7" y="9"/>
                  <a:pt x="18" y="27"/>
                  <a:pt x="18" y="35"/>
                </a:cubicBezTo>
                <a:cubicBezTo>
                  <a:pt x="18" y="44"/>
                  <a:pt x="27" y="53"/>
                  <a:pt x="35" y="53"/>
                </a:cubicBezTo>
                <a:cubicBezTo>
                  <a:pt x="53" y="53"/>
                  <a:pt x="62" y="44"/>
                  <a:pt x="62" y="35"/>
                </a:cubicBezTo>
                <a:cubicBezTo>
                  <a:pt x="62" y="27"/>
                  <a:pt x="53" y="9"/>
                  <a:pt x="3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51">
            <a:extLst>
              <a:ext uri="{FF2B5EF4-FFF2-40B4-BE49-F238E27FC236}">
                <a16:creationId xmlns:a16="http://schemas.microsoft.com/office/drawing/2014/main" id="{C946E7F1-782A-C844-AE6A-6E7C29D9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456" y="2933891"/>
            <a:ext cx="62894" cy="71878"/>
          </a:xfrm>
          <a:custGeom>
            <a:avLst/>
            <a:gdLst>
              <a:gd name="T0" fmla="*/ 26 w 63"/>
              <a:gd name="T1" fmla="*/ 71 h 72"/>
              <a:gd name="T2" fmla="*/ 26 w 63"/>
              <a:gd name="T3" fmla="*/ 71 h 72"/>
              <a:gd name="T4" fmla="*/ 0 w 63"/>
              <a:gd name="T5" fmla="*/ 35 h 72"/>
              <a:gd name="T6" fmla="*/ 26 w 63"/>
              <a:gd name="T7" fmla="*/ 0 h 72"/>
              <a:gd name="T8" fmla="*/ 62 w 63"/>
              <a:gd name="T9" fmla="*/ 35 h 72"/>
              <a:gd name="T10" fmla="*/ 26 w 63"/>
              <a:gd name="T11" fmla="*/ 71 h 72"/>
              <a:gd name="T12" fmla="*/ 26 w 63"/>
              <a:gd name="T13" fmla="*/ 9 h 72"/>
              <a:gd name="T14" fmla="*/ 26 w 63"/>
              <a:gd name="T15" fmla="*/ 9 h 72"/>
              <a:gd name="T16" fmla="*/ 9 w 63"/>
              <a:gd name="T17" fmla="*/ 35 h 72"/>
              <a:gd name="T18" fmla="*/ 26 w 63"/>
              <a:gd name="T19" fmla="*/ 53 h 72"/>
              <a:gd name="T20" fmla="*/ 53 w 63"/>
              <a:gd name="T21" fmla="*/ 35 h 72"/>
              <a:gd name="T22" fmla="*/ 26 w 63"/>
              <a:gd name="T23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72">
                <a:moveTo>
                  <a:pt x="26" y="71"/>
                </a:moveTo>
                <a:lnTo>
                  <a:pt x="26" y="71"/>
                </a:lnTo>
                <a:cubicBezTo>
                  <a:pt x="9" y="71"/>
                  <a:pt x="0" y="53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62" y="53"/>
                  <a:pt x="53" y="71"/>
                  <a:pt x="26" y="71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8" y="9"/>
                  <a:pt x="9" y="18"/>
                  <a:pt x="9" y="35"/>
                </a:cubicBezTo>
                <a:cubicBezTo>
                  <a:pt x="9" y="44"/>
                  <a:pt x="18" y="53"/>
                  <a:pt x="26" y="53"/>
                </a:cubicBezTo>
                <a:cubicBezTo>
                  <a:pt x="44" y="53"/>
                  <a:pt x="53" y="44"/>
                  <a:pt x="53" y="35"/>
                </a:cubicBezTo>
                <a:cubicBezTo>
                  <a:pt x="53" y="18"/>
                  <a:pt x="44" y="9"/>
                  <a:pt x="2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52">
            <a:extLst>
              <a:ext uri="{FF2B5EF4-FFF2-40B4-BE49-F238E27FC236}">
                <a16:creationId xmlns:a16="http://schemas.microsoft.com/office/drawing/2014/main" id="{03F72632-3A15-B04A-B2B6-8B43ADC71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776" y="2933891"/>
            <a:ext cx="71878" cy="71878"/>
          </a:xfrm>
          <a:custGeom>
            <a:avLst/>
            <a:gdLst>
              <a:gd name="T0" fmla="*/ 35 w 72"/>
              <a:gd name="T1" fmla="*/ 71 h 72"/>
              <a:gd name="T2" fmla="*/ 35 w 72"/>
              <a:gd name="T3" fmla="*/ 71 h 72"/>
              <a:gd name="T4" fmla="*/ 0 w 72"/>
              <a:gd name="T5" fmla="*/ 35 h 72"/>
              <a:gd name="T6" fmla="*/ 35 w 72"/>
              <a:gd name="T7" fmla="*/ 0 h 72"/>
              <a:gd name="T8" fmla="*/ 71 w 72"/>
              <a:gd name="T9" fmla="*/ 35 h 72"/>
              <a:gd name="T10" fmla="*/ 35 w 72"/>
              <a:gd name="T11" fmla="*/ 71 h 72"/>
              <a:gd name="T12" fmla="*/ 35 w 72"/>
              <a:gd name="T13" fmla="*/ 9 h 72"/>
              <a:gd name="T14" fmla="*/ 35 w 72"/>
              <a:gd name="T15" fmla="*/ 9 h 72"/>
              <a:gd name="T16" fmla="*/ 18 w 72"/>
              <a:gd name="T17" fmla="*/ 35 h 72"/>
              <a:gd name="T18" fmla="*/ 35 w 72"/>
              <a:gd name="T19" fmla="*/ 53 h 72"/>
              <a:gd name="T20" fmla="*/ 62 w 72"/>
              <a:gd name="T21" fmla="*/ 35 h 72"/>
              <a:gd name="T22" fmla="*/ 35 w 72"/>
              <a:gd name="T23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2">
                <a:moveTo>
                  <a:pt x="35" y="71"/>
                </a:moveTo>
                <a:lnTo>
                  <a:pt x="35" y="71"/>
                </a:ln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53" y="0"/>
                  <a:pt x="71" y="18"/>
                  <a:pt x="71" y="35"/>
                </a:cubicBezTo>
                <a:cubicBezTo>
                  <a:pt x="71" y="53"/>
                  <a:pt x="53" y="71"/>
                  <a:pt x="35" y="71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7" y="9"/>
                  <a:pt x="18" y="18"/>
                  <a:pt x="18" y="35"/>
                </a:cubicBezTo>
                <a:cubicBezTo>
                  <a:pt x="18" y="44"/>
                  <a:pt x="27" y="53"/>
                  <a:pt x="35" y="53"/>
                </a:cubicBezTo>
                <a:cubicBezTo>
                  <a:pt x="53" y="53"/>
                  <a:pt x="62" y="44"/>
                  <a:pt x="62" y="35"/>
                </a:cubicBezTo>
                <a:cubicBezTo>
                  <a:pt x="62" y="18"/>
                  <a:pt x="53" y="9"/>
                  <a:pt x="3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53">
            <a:extLst>
              <a:ext uri="{FF2B5EF4-FFF2-40B4-BE49-F238E27FC236}">
                <a16:creationId xmlns:a16="http://schemas.microsoft.com/office/drawing/2014/main" id="{9BFF9E11-1E58-814A-BE0D-420B89E5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167" y="2632902"/>
            <a:ext cx="71878" cy="67385"/>
          </a:xfrm>
          <a:custGeom>
            <a:avLst/>
            <a:gdLst>
              <a:gd name="T0" fmla="*/ 35 w 72"/>
              <a:gd name="T1" fmla="*/ 63 h 64"/>
              <a:gd name="T2" fmla="*/ 35 w 72"/>
              <a:gd name="T3" fmla="*/ 63 h 64"/>
              <a:gd name="T4" fmla="*/ 0 w 72"/>
              <a:gd name="T5" fmla="*/ 27 h 64"/>
              <a:gd name="T6" fmla="*/ 35 w 72"/>
              <a:gd name="T7" fmla="*/ 0 h 64"/>
              <a:gd name="T8" fmla="*/ 71 w 72"/>
              <a:gd name="T9" fmla="*/ 27 h 64"/>
              <a:gd name="T10" fmla="*/ 35 w 72"/>
              <a:gd name="T11" fmla="*/ 63 h 64"/>
              <a:gd name="T12" fmla="*/ 35 w 72"/>
              <a:gd name="T13" fmla="*/ 9 h 64"/>
              <a:gd name="T14" fmla="*/ 35 w 72"/>
              <a:gd name="T15" fmla="*/ 9 h 64"/>
              <a:gd name="T16" fmla="*/ 18 w 72"/>
              <a:gd name="T17" fmla="*/ 27 h 64"/>
              <a:gd name="T18" fmla="*/ 35 w 72"/>
              <a:gd name="T19" fmla="*/ 54 h 64"/>
              <a:gd name="T20" fmla="*/ 62 w 72"/>
              <a:gd name="T21" fmla="*/ 27 h 64"/>
              <a:gd name="T22" fmla="*/ 35 w 72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64">
                <a:moveTo>
                  <a:pt x="35" y="63"/>
                </a:moveTo>
                <a:lnTo>
                  <a:pt x="35" y="63"/>
                </a:lnTo>
                <a:cubicBezTo>
                  <a:pt x="18" y="63"/>
                  <a:pt x="0" y="54"/>
                  <a:pt x="0" y="27"/>
                </a:cubicBezTo>
                <a:cubicBezTo>
                  <a:pt x="0" y="9"/>
                  <a:pt x="18" y="0"/>
                  <a:pt x="35" y="0"/>
                </a:cubicBezTo>
                <a:cubicBezTo>
                  <a:pt x="62" y="0"/>
                  <a:pt x="71" y="9"/>
                  <a:pt x="71" y="27"/>
                </a:cubicBezTo>
                <a:cubicBezTo>
                  <a:pt x="71" y="54"/>
                  <a:pt x="62" y="63"/>
                  <a:pt x="35" y="63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54"/>
                  <a:pt x="35" y="54"/>
                </a:cubicBezTo>
                <a:cubicBezTo>
                  <a:pt x="53" y="54"/>
                  <a:pt x="62" y="45"/>
                  <a:pt x="62" y="27"/>
                </a:cubicBezTo>
                <a:cubicBezTo>
                  <a:pt x="62" y="18"/>
                  <a:pt x="53" y="9"/>
                  <a:pt x="3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54">
            <a:extLst>
              <a:ext uri="{FF2B5EF4-FFF2-40B4-BE49-F238E27FC236}">
                <a16:creationId xmlns:a16="http://schemas.microsoft.com/office/drawing/2014/main" id="{C8AB8575-672C-B84D-9030-9F85F1E1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456" y="2632902"/>
            <a:ext cx="62894" cy="67385"/>
          </a:xfrm>
          <a:custGeom>
            <a:avLst/>
            <a:gdLst>
              <a:gd name="T0" fmla="*/ 36 w 63"/>
              <a:gd name="T1" fmla="*/ 63 h 64"/>
              <a:gd name="T2" fmla="*/ 36 w 63"/>
              <a:gd name="T3" fmla="*/ 63 h 64"/>
              <a:gd name="T4" fmla="*/ 0 w 63"/>
              <a:gd name="T5" fmla="*/ 27 h 64"/>
              <a:gd name="T6" fmla="*/ 36 w 63"/>
              <a:gd name="T7" fmla="*/ 0 h 64"/>
              <a:gd name="T8" fmla="*/ 62 w 63"/>
              <a:gd name="T9" fmla="*/ 27 h 64"/>
              <a:gd name="T10" fmla="*/ 36 w 63"/>
              <a:gd name="T11" fmla="*/ 63 h 64"/>
              <a:gd name="T12" fmla="*/ 36 w 63"/>
              <a:gd name="T13" fmla="*/ 9 h 64"/>
              <a:gd name="T14" fmla="*/ 36 w 63"/>
              <a:gd name="T15" fmla="*/ 9 h 64"/>
              <a:gd name="T16" fmla="*/ 9 w 63"/>
              <a:gd name="T17" fmla="*/ 27 h 64"/>
              <a:gd name="T18" fmla="*/ 36 w 63"/>
              <a:gd name="T19" fmla="*/ 54 h 64"/>
              <a:gd name="T20" fmla="*/ 53 w 63"/>
              <a:gd name="T21" fmla="*/ 27 h 64"/>
              <a:gd name="T22" fmla="*/ 36 w 63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64">
                <a:moveTo>
                  <a:pt x="36" y="63"/>
                </a:moveTo>
                <a:lnTo>
                  <a:pt x="36" y="63"/>
                </a:lnTo>
                <a:cubicBezTo>
                  <a:pt x="9" y="63"/>
                  <a:pt x="0" y="54"/>
                  <a:pt x="0" y="27"/>
                </a:cubicBezTo>
                <a:cubicBezTo>
                  <a:pt x="0" y="9"/>
                  <a:pt x="9" y="0"/>
                  <a:pt x="36" y="0"/>
                </a:cubicBezTo>
                <a:cubicBezTo>
                  <a:pt x="53" y="0"/>
                  <a:pt x="62" y="9"/>
                  <a:pt x="62" y="27"/>
                </a:cubicBezTo>
                <a:cubicBezTo>
                  <a:pt x="62" y="54"/>
                  <a:pt x="53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36" y="54"/>
                </a:cubicBezTo>
                <a:cubicBezTo>
                  <a:pt x="44" y="54"/>
                  <a:pt x="53" y="45"/>
                  <a:pt x="53" y="27"/>
                </a:cubicBezTo>
                <a:cubicBezTo>
                  <a:pt x="53" y="18"/>
                  <a:pt x="44" y="9"/>
                  <a:pt x="3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55">
            <a:extLst>
              <a:ext uri="{FF2B5EF4-FFF2-40B4-BE49-F238E27FC236}">
                <a16:creationId xmlns:a16="http://schemas.microsoft.com/office/drawing/2014/main" id="{F534BE28-4943-4F47-8A9E-D676069D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776" y="2632902"/>
            <a:ext cx="71878" cy="67385"/>
          </a:xfrm>
          <a:custGeom>
            <a:avLst/>
            <a:gdLst>
              <a:gd name="T0" fmla="*/ 35 w 72"/>
              <a:gd name="T1" fmla="*/ 63 h 64"/>
              <a:gd name="T2" fmla="*/ 35 w 72"/>
              <a:gd name="T3" fmla="*/ 63 h 64"/>
              <a:gd name="T4" fmla="*/ 0 w 72"/>
              <a:gd name="T5" fmla="*/ 27 h 64"/>
              <a:gd name="T6" fmla="*/ 35 w 72"/>
              <a:gd name="T7" fmla="*/ 0 h 64"/>
              <a:gd name="T8" fmla="*/ 71 w 72"/>
              <a:gd name="T9" fmla="*/ 27 h 64"/>
              <a:gd name="T10" fmla="*/ 35 w 72"/>
              <a:gd name="T11" fmla="*/ 63 h 64"/>
              <a:gd name="T12" fmla="*/ 35 w 72"/>
              <a:gd name="T13" fmla="*/ 9 h 64"/>
              <a:gd name="T14" fmla="*/ 35 w 72"/>
              <a:gd name="T15" fmla="*/ 9 h 64"/>
              <a:gd name="T16" fmla="*/ 18 w 72"/>
              <a:gd name="T17" fmla="*/ 27 h 64"/>
              <a:gd name="T18" fmla="*/ 35 w 72"/>
              <a:gd name="T19" fmla="*/ 54 h 64"/>
              <a:gd name="T20" fmla="*/ 62 w 72"/>
              <a:gd name="T21" fmla="*/ 27 h 64"/>
              <a:gd name="T22" fmla="*/ 35 w 72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64">
                <a:moveTo>
                  <a:pt x="35" y="63"/>
                </a:moveTo>
                <a:lnTo>
                  <a:pt x="35" y="63"/>
                </a:lnTo>
                <a:cubicBezTo>
                  <a:pt x="18" y="63"/>
                  <a:pt x="0" y="54"/>
                  <a:pt x="0" y="27"/>
                </a:cubicBezTo>
                <a:cubicBezTo>
                  <a:pt x="0" y="9"/>
                  <a:pt x="18" y="0"/>
                  <a:pt x="35" y="0"/>
                </a:cubicBezTo>
                <a:cubicBezTo>
                  <a:pt x="53" y="0"/>
                  <a:pt x="71" y="9"/>
                  <a:pt x="71" y="27"/>
                </a:cubicBezTo>
                <a:cubicBezTo>
                  <a:pt x="71" y="54"/>
                  <a:pt x="53" y="63"/>
                  <a:pt x="35" y="63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54"/>
                  <a:pt x="35" y="54"/>
                </a:cubicBezTo>
                <a:cubicBezTo>
                  <a:pt x="53" y="54"/>
                  <a:pt x="62" y="45"/>
                  <a:pt x="62" y="27"/>
                </a:cubicBezTo>
                <a:cubicBezTo>
                  <a:pt x="62" y="18"/>
                  <a:pt x="53" y="9"/>
                  <a:pt x="3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56">
            <a:extLst>
              <a:ext uri="{FF2B5EF4-FFF2-40B4-BE49-F238E27FC236}">
                <a16:creationId xmlns:a16="http://schemas.microsoft.com/office/drawing/2014/main" id="{0C8CAB4F-9634-3548-8330-A08A3B17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491" y="2862013"/>
            <a:ext cx="660384" cy="247083"/>
          </a:xfrm>
          <a:custGeom>
            <a:avLst/>
            <a:gdLst>
              <a:gd name="T0" fmla="*/ 329 w 650"/>
              <a:gd name="T1" fmla="*/ 240 h 241"/>
              <a:gd name="T2" fmla="*/ 329 w 650"/>
              <a:gd name="T3" fmla="*/ 240 h 241"/>
              <a:gd name="T4" fmla="*/ 115 w 650"/>
              <a:gd name="T5" fmla="*/ 222 h 241"/>
              <a:gd name="T6" fmla="*/ 44 w 650"/>
              <a:gd name="T7" fmla="*/ 196 h 241"/>
              <a:gd name="T8" fmla="*/ 0 w 650"/>
              <a:gd name="T9" fmla="*/ 151 h 241"/>
              <a:gd name="T10" fmla="*/ 0 w 650"/>
              <a:gd name="T11" fmla="*/ 27 h 241"/>
              <a:gd name="T12" fmla="*/ 35 w 650"/>
              <a:gd name="T13" fmla="*/ 0 h 241"/>
              <a:gd name="T14" fmla="*/ 35 w 650"/>
              <a:gd name="T15" fmla="*/ 0 h 241"/>
              <a:gd name="T16" fmla="*/ 62 w 650"/>
              <a:gd name="T17" fmla="*/ 18 h 241"/>
              <a:gd name="T18" fmla="*/ 133 w 650"/>
              <a:gd name="T19" fmla="*/ 44 h 241"/>
              <a:gd name="T20" fmla="*/ 302 w 650"/>
              <a:gd name="T21" fmla="*/ 62 h 241"/>
              <a:gd name="T22" fmla="*/ 347 w 650"/>
              <a:gd name="T23" fmla="*/ 62 h 241"/>
              <a:gd name="T24" fmla="*/ 516 w 650"/>
              <a:gd name="T25" fmla="*/ 44 h 241"/>
              <a:gd name="T26" fmla="*/ 587 w 650"/>
              <a:gd name="T27" fmla="*/ 18 h 241"/>
              <a:gd name="T28" fmla="*/ 623 w 650"/>
              <a:gd name="T29" fmla="*/ 0 h 241"/>
              <a:gd name="T30" fmla="*/ 623 w 650"/>
              <a:gd name="T31" fmla="*/ 0 h 241"/>
              <a:gd name="T32" fmla="*/ 649 w 650"/>
              <a:gd name="T33" fmla="*/ 27 h 241"/>
              <a:gd name="T34" fmla="*/ 649 w 650"/>
              <a:gd name="T35" fmla="*/ 27 h 241"/>
              <a:gd name="T36" fmla="*/ 649 w 650"/>
              <a:gd name="T37" fmla="*/ 27 h 241"/>
              <a:gd name="T38" fmla="*/ 649 w 650"/>
              <a:gd name="T39" fmla="*/ 27 h 241"/>
              <a:gd name="T40" fmla="*/ 649 w 650"/>
              <a:gd name="T41" fmla="*/ 151 h 241"/>
              <a:gd name="T42" fmla="*/ 542 w 650"/>
              <a:gd name="T43" fmla="*/ 222 h 241"/>
              <a:gd name="T44" fmla="*/ 329 w 650"/>
              <a:gd name="T45" fmla="*/ 240 h 241"/>
              <a:gd name="T46" fmla="*/ 62 w 650"/>
              <a:gd name="T47" fmla="*/ 142 h 241"/>
              <a:gd name="T48" fmla="*/ 62 w 650"/>
              <a:gd name="T49" fmla="*/ 142 h 241"/>
              <a:gd name="T50" fmla="*/ 142 w 650"/>
              <a:gd name="T51" fmla="*/ 169 h 241"/>
              <a:gd name="T52" fmla="*/ 329 w 650"/>
              <a:gd name="T53" fmla="*/ 178 h 241"/>
              <a:gd name="T54" fmla="*/ 507 w 650"/>
              <a:gd name="T55" fmla="*/ 169 h 241"/>
              <a:gd name="T56" fmla="*/ 587 w 650"/>
              <a:gd name="T57" fmla="*/ 142 h 241"/>
              <a:gd name="T58" fmla="*/ 587 w 650"/>
              <a:gd name="T59" fmla="*/ 89 h 241"/>
              <a:gd name="T60" fmla="*/ 542 w 650"/>
              <a:gd name="T61" fmla="*/ 98 h 241"/>
              <a:gd name="T62" fmla="*/ 347 w 650"/>
              <a:gd name="T63" fmla="*/ 115 h 241"/>
              <a:gd name="T64" fmla="*/ 302 w 650"/>
              <a:gd name="T65" fmla="*/ 115 h 241"/>
              <a:gd name="T66" fmla="*/ 106 w 650"/>
              <a:gd name="T67" fmla="*/ 98 h 241"/>
              <a:gd name="T68" fmla="*/ 62 w 650"/>
              <a:gd name="T69" fmla="*/ 80 h 241"/>
              <a:gd name="T70" fmla="*/ 62 w 650"/>
              <a:gd name="T71" fmla="*/ 142 h 241"/>
              <a:gd name="T72" fmla="*/ 587 w 650"/>
              <a:gd name="T73" fmla="*/ 151 h 241"/>
              <a:gd name="T74" fmla="*/ 587 w 650"/>
              <a:gd name="T75" fmla="*/ 151 h 241"/>
              <a:gd name="T76" fmla="*/ 62 w 650"/>
              <a:gd name="T77" fmla="*/ 27 h 241"/>
              <a:gd name="T78" fmla="*/ 62 w 650"/>
              <a:gd name="T79" fmla="*/ 2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0" h="241">
                <a:moveTo>
                  <a:pt x="329" y="240"/>
                </a:moveTo>
                <a:lnTo>
                  <a:pt x="329" y="240"/>
                </a:lnTo>
                <a:cubicBezTo>
                  <a:pt x="249" y="240"/>
                  <a:pt x="169" y="231"/>
                  <a:pt x="115" y="222"/>
                </a:cubicBezTo>
                <a:cubicBezTo>
                  <a:pt x="80" y="213"/>
                  <a:pt x="62" y="204"/>
                  <a:pt x="44" y="196"/>
                </a:cubicBezTo>
                <a:cubicBezTo>
                  <a:pt x="17" y="186"/>
                  <a:pt x="0" y="169"/>
                  <a:pt x="0" y="1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35" y="0"/>
                </a:cubicBezTo>
                <a:lnTo>
                  <a:pt x="35" y="0"/>
                </a:lnTo>
                <a:cubicBezTo>
                  <a:pt x="44" y="0"/>
                  <a:pt x="53" y="9"/>
                  <a:pt x="62" y="18"/>
                </a:cubicBezTo>
                <a:cubicBezTo>
                  <a:pt x="62" y="27"/>
                  <a:pt x="80" y="35"/>
                  <a:pt x="133" y="44"/>
                </a:cubicBezTo>
                <a:cubicBezTo>
                  <a:pt x="178" y="53"/>
                  <a:pt x="240" y="62"/>
                  <a:pt x="302" y="62"/>
                </a:cubicBezTo>
                <a:cubicBezTo>
                  <a:pt x="320" y="62"/>
                  <a:pt x="329" y="62"/>
                  <a:pt x="347" y="62"/>
                </a:cubicBezTo>
                <a:cubicBezTo>
                  <a:pt x="409" y="62"/>
                  <a:pt x="471" y="53"/>
                  <a:pt x="516" y="44"/>
                </a:cubicBezTo>
                <a:cubicBezTo>
                  <a:pt x="569" y="35"/>
                  <a:pt x="587" y="27"/>
                  <a:pt x="587" y="18"/>
                </a:cubicBezTo>
                <a:cubicBezTo>
                  <a:pt x="596" y="9"/>
                  <a:pt x="605" y="0"/>
                  <a:pt x="623" y="0"/>
                </a:cubicBezTo>
                <a:lnTo>
                  <a:pt x="623" y="0"/>
                </a:lnTo>
                <a:cubicBezTo>
                  <a:pt x="631" y="0"/>
                  <a:pt x="649" y="9"/>
                  <a:pt x="649" y="27"/>
                </a:cubicBezTo>
                <a:lnTo>
                  <a:pt x="649" y="27"/>
                </a:lnTo>
                <a:lnTo>
                  <a:pt x="649" y="27"/>
                </a:lnTo>
                <a:lnTo>
                  <a:pt x="649" y="27"/>
                </a:lnTo>
                <a:cubicBezTo>
                  <a:pt x="649" y="151"/>
                  <a:pt x="649" y="151"/>
                  <a:pt x="649" y="151"/>
                </a:cubicBezTo>
                <a:cubicBezTo>
                  <a:pt x="649" y="196"/>
                  <a:pt x="587" y="213"/>
                  <a:pt x="542" y="222"/>
                </a:cubicBezTo>
                <a:cubicBezTo>
                  <a:pt x="480" y="231"/>
                  <a:pt x="409" y="240"/>
                  <a:pt x="329" y="240"/>
                </a:cubicBezTo>
                <a:close/>
                <a:moveTo>
                  <a:pt x="62" y="142"/>
                </a:moveTo>
                <a:lnTo>
                  <a:pt x="62" y="142"/>
                </a:lnTo>
                <a:cubicBezTo>
                  <a:pt x="71" y="142"/>
                  <a:pt x="89" y="160"/>
                  <a:pt x="142" y="169"/>
                </a:cubicBezTo>
                <a:cubicBezTo>
                  <a:pt x="196" y="178"/>
                  <a:pt x="258" y="178"/>
                  <a:pt x="329" y="178"/>
                </a:cubicBezTo>
                <a:cubicBezTo>
                  <a:pt x="391" y="178"/>
                  <a:pt x="453" y="178"/>
                  <a:pt x="507" y="169"/>
                </a:cubicBezTo>
                <a:cubicBezTo>
                  <a:pt x="560" y="160"/>
                  <a:pt x="587" y="142"/>
                  <a:pt x="587" y="142"/>
                </a:cubicBezTo>
                <a:cubicBezTo>
                  <a:pt x="587" y="89"/>
                  <a:pt x="587" y="89"/>
                  <a:pt x="587" y="89"/>
                </a:cubicBezTo>
                <a:cubicBezTo>
                  <a:pt x="578" y="89"/>
                  <a:pt x="560" y="98"/>
                  <a:pt x="542" y="98"/>
                </a:cubicBezTo>
                <a:cubicBezTo>
                  <a:pt x="489" y="106"/>
                  <a:pt x="427" y="115"/>
                  <a:pt x="347" y="115"/>
                </a:cubicBezTo>
                <a:cubicBezTo>
                  <a:pt x="329" y="115"/>
                  <a:pt x="320" y="115"/>
                  <a:pt x="302" y="115"/>
                </a:cubicBezTo>
                <a:cubicBezTo>
                  <a:pt x="231" y="115"/>
                  <a:pt x="160" y="106"/>
                  <a:pt x="106" y="98"/>
                </a:cubicBezTo>
                <a:cubicBezTo>
                  <a:pt x="89" y="98"/>
                  <a:pt x="80" y="89"/>
                  <a:pt x="62" y="80"/>
                </a:cubicBezTo>
                <a:lnTo>
                  <a:pt x="62" y="142"/>
                </a:lnTo>
                <a:close/>
                <a:moveTo>
                  <a:pt x="587" y="151"/>
                </a:moveTo>
                <a:lnTo>
                  <a:pt x="587" y="151"/>
                </a:lnTo>
                <a:close/>
                <a:moveTo>
                  <a:pt x="62" y="27"/>
                </a:moveTo>
                <a:lnTo>
                  <a:pt x="62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57">
            <a:extLst>
              <a:ext uri="{FF2B5EF4-FFF2-40B4-BE49-F238E27FC236}">
                <a16:creationId xmlns:a16="http://schemas.microsoft.com/office/drawing/2014/main" id="{466BD95F-4C99-1340-9E5F-C913A20E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491" y="2987800"/>
            <a:ext cx="660384" cy="238098"/>
          </a:xfrm>
          <a:custGeom>
            <a:avLst/>
            <a:gdLst>
              <a:gd name="T0" fmla="*/ 329 w 650"/>
              <a:gd name="T1" fmla="*/ 232 h 233"/>
              <a:gd name="T2" fmla="*/ 329 w 650"/>
              <a:gd name="T3" fmla="*/ 232 h 233"/>
              <a:gd name="T4" fmla="*/ 115 w 650"/>
              <a:gd name="T5" fmla="*/ 214 h 233"/>
              <a:gd name="T6" fmla="*/ 44 w 650"/>
              <a:gd name="T7" fmla="*/ 196 h 233"/>
              <a:gd name="T8" fmla="*/ 0 w 650"/>
              <a:gd name="T9" fmla="*/ 143 h 233"/>
              <a:gd name="T10" fmla="*/ 0 w 650"/>
              <a:gd name="T11" fmla="*/ 27 h 233"/>
              <a:gd name="T12" fmla="*/ 35 w 650"/>
              <a:gd name="T13" fmla="*/ 0 h 233"/>
              <a:gd name="T14" fmla="*/ 35 w 650"/>
              <a:gd name="T15" fmla="*/ 0 h 233"/>
              <a:gd name="T16" fmla="*/ 62 w 650"/>
              <a:gd name="T17" fmla="*/ 18 h 233"/>
              <a:gd name="T18" fmla="*/ 133 w 650"/>
              <a:gd name="T19" fmla="*/ 45 h 233"/>
              <a:gd name="T20" fmla="*/ 302 w 650"/>
              <a:gd name="T21" fmla="*/ 54 h 233"/>
              <a:gd name="T22" fmla="*/ 347 w 650"/>
              <a:gd name="T23" fmla="*/ 54 h 233"/>
              <a:gd name="T24" fmla="*/ 516 w 650"/>
              <a:gd name="T25" fmla="*/ 45 h 233"/>
              <a:gd name="T26" fmla="*/ 587 w 650"/>
              <a:gd name="T27" fmla="*/ 18 h 233"/>
              <a:gd name="T28" fmla="*/ 623 w 650"/>
              <a:gd name="T29" fmla="*/ 0 h 233"/>
              <a:gd name="T30" fmla="*/ 623 w 650"/>
              <a:gd name="T31" fmla="*/ 0 h 233"/>
              <a:gd name="T32" fmla="*/ 649 w 650"/>
              <a:gd name="T33" fmla="*/ 27 h 233"/>
              <a:gd name="T34" fmla="*/ 649 w 650"/>
              <a:gd name="T35" fmla="*/ 27 h 233"/>
              <a:gd name="T36" fmla="*/ 649 w 650"/>
              <a:gd name="T37" fmla="*/ 27 h 233"/>
              <a:gd name="T38" fmla="*/ 649 w 650"/>
              <a:gd name="T39" fmla="*/ 27 h 233"/>
              <a:gd name="T40" fmla="*/ 649 w 650"/>
              <a:gd name="T41" fmla="*/ 143 h 233"/>
              <a:gd name="T42" fmla="*/ 542 w 650"/>
              <a:gd name="T43" fmla="*/ 214 h 233"/>
              <a:gd name="T44" fmla="*/ 329 w 650"/>
              <a:gd name="T45" fmla="*/ 232 h 233"/>
              <a:gd name="T46" fmla="*/ 62 w 650"/>
              <a:gd name="T47" fmla="*/ 143 h 233"/>
              <a:gd name="T48" fmla="*/ 62 w 650"/>
              <a:gd name="T49" fmla="*/ 143 h 233"/>
              <a:gd name="T50" fmla="*/ 142 w 650"/>
              <a:gd name="T51" fmla="*/ 160 h 233"/>
              <a:gd name="T52" fmla="*/ 329 w 650"/>
              <a:gd name="T53" fmla="*/ 178 h 233"/>
              <a:gd name="T54" fmla="*/ 507 w 650"/>
              <a:gd name="T55" fmla="*/ 160 h 233"/>
              <a:gd name="T56" fmla="*/ 587 w 650"/>
              <a:gd name="T57" fmla="*/ 143 h 233"/>
              <a:gd name="T58" fmla="*/ 587 w 650"/>
              <a:gd name="T59" fmla="*/ 80 h 233"/>
              <a:gd name="T60" fmla="*/ 542 w 650"/>
              <a:gd name="T61" fmla="*/ 98 h 233"/>
              <a:gd name="T62" fmla="*/ 347 w 650"/>
              <a:gd name="T63" fmla="*/ 116 h 233"/>
              <a:gd name="T64" fmla="*/ 302 w 650"/>
              <a:gd name="T65" fmla="*/ 116 h 233"/>
              <a:gd name="T66" fmla="*/ 106 w 650"/>
              <a:gd name="T67" fmla="*/ 98 h 233"/>
              <a:gd name="T68" fmla="*/ 62 w 650"/>
              <a:gd name="T69" fmla="*/ 80 h 233"/>
              <a:gd name="T70" fmla="*/ 62 w 650"/>
              <a:gd name="T71" fmla="*/ 143 h 233"/>
              <a:gd name="T72" fmla="*/ 587 w 650"/>
              <a:gd name="T73" fmla="*/ 143 h 233"/>
              <a:gd name="T74" fmla="*/ 587 w 650"/>
              <a:gd name="T75" fmla="*/ 143 h 233"/>
              <a:gd name="T76" fmla="*/ 62 w 650"/>
              <a:gd name="T77" fmla="*/ 27 h 233"/>
              <a:gd name="T78" fmla="*/ 62 w 650"/>
              <a:gd name="T79" fmla="*/ 27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0" h="233">
                <a:moveTo>
                  <a:pt x="329" y="232"/>
                </a:moveTo>
                <a:lnTo>
                  <a:pt x="329" y="232"/>
                </a:lnTo>
                <a:cubicBezTo>
                  <a:pt x="249" y="232"/>
                  <a:pt x="169" y="232"/>
                  <a:pt x="115" y="214"/>
                </a:cubicBezTo>
                <a:cubicBezTo>
                  <a:pt x="80" y="214"/>
                  <a:pt x="62" y="205"/>
                  <a:pt x="44" y="196"/>
                </a:cubicBezTo>
                <a:cubicBezTo>
                  <a:pt x="17" y="178"/>
                  <a:pt x="0" y="169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35" y="0"/>
                </a:cubicBezTo>
                <a:lnTo>
                  <a:pt x="35" y="0"/>
                </a:lnTo>
                <a:cubicBezTo>
                  <a:pt x="44" y="0"/>
                  <a:pt x="53" y="9"/>
                  <a:pt x="62" y="18"/>
                </a:cubicBezTo>
                <a:cubicBezTo>
                  <a:pt x="62" y="18"/>
                  <a:pt x="80" y="36"/>
                  <a:pt x="133" y="45"/>
                </a:cubicBezTo>
                <a:cubicBezTo>
                  <a:pt x="178" y="54"/>
                  <a:pt x="240" y="54"/>
                  <a:pt x="302" y="54"/>
                </a:cubicBezTo>
                <a:cubicBezTo>
                  <a:pt x="320" y="54"/>
                  <a:pt x="329" y="54"/>
                  <a:pt x="347" y="54"/>
                </a:cubicBezTo>
                <a:cubicBezTo>
                  <a:pt x="409" y="54"/>
                  <a:pt x="471" y="54"/>
                  <a:pt x="516" y="45"/>
                </a:cubicBezTo>
                <a:cubicBezTo>
                  <a:pt x="569" y="36"/>
                  <a:pt x="587" y="18"/>
                  <a:pt x="587" y="18"/>
                </a:cubicBezTo>
                <a:cubicBezTo>
                  <a:pt x="596" y="9"/>
                  <a:pt x="605" y="0"/>
                  <a:pt x="623" y="0"/>
                </a:cubicBezTo>
                <a:lnTo>
                  <a:pt x="623" y="0"/>
                </a:lnTo>
                <a:cubicBezTo>
                  <a:pt x="631" y="0"/>
                  <a:pt x="649" y="9"/>
                  <a:pt x="649" y="27"/>
                </a:cubicBezTo>
                <a:lnTo>
                  <a:pt x="649" y="27"/>
                </a:lnTo>
                <a:lnTo>
                  <a:pt x="649" y="27"/>
                </a:lnTo>
                <a:lnTo>
                  <a:pt x="649" y="27"/>
                </a:lnTo>
                <a:cubicBezTo>
                  <a:pt x="649" y="143"/>
                  <a:pt x="649" y="143"/>
                  <a:pt x="649" y="143"/>
                </a:cubicBezTo>
                <a:cubicBezTo>
                  <a:pt x="649" y="187"/>
                  <a:pt x="587" y="205"/>
                  <a:pt x="542" y="214"/>
                </a:cubicBezTo>
                <a:cubicBezTo>
                  <a:pt x="480" y="232"/>
                  <a:pt x="409" y="232"/>
                  <a:pt x="329" y="232"/>
                </a:cubicBezTo>
                <a:close/>
                <a:moveTo>
                  <a:pt x="62" y="143"/>
                </a:moveTo>
                <a:lnTo>
                  <a:pt x="62" y="143"/>
                </a:lnTo>
                <a:cubicBezTo>
                  <a:pt x="71" y="143"/>
                  <a:pt x="89" y="152"/>
                  <a:pt x="142" y="160"/>
                </a:cubicBezTo>
                <a:cubicBezTo>
                  <a:pt x="196" y="169"/>
                  <a:pt x="258" y="178"/>
                  <a:pt x="329" y="178"/>
                </a:cubicBezTo>
                <a:cubicBezTo>
                  <a:pt x="391" y="178"/>
                  <a:pt x="453" y="169"/>
                  <a:pt x="507" y="160"/>
                </a:cubicBezTo>
                <a:cubicBezTo>
                  <a:pt x="560" y="152"/>
                  <a:pt x="587" y="143"/>
                  <a:pt x="587" y="143"/>
                </a:cubicBezTo>
                <a:cubicBezTo>
                  <a:pt x="587" y="80"/>
                  <a:pt x="587" y="80"/>
                  <a:pt x="587" y="80"/>
                </a:cubicBezTo>
                <a:cubicBezTo>
                  <a:pt x="578" y="89"/>
                  <a:pt x="560" y="89"/>
                  <a:pt x="542" y="98"/>
                </a:cubicBezTo>
                <a:cubicBezTo>
                  <a:pt x="489" y="107"/>
                  <a:pt x="427" y="116"/>
                  <a:pt x="347" y="116"/>
                </a:cubicBezTo>
                <a:cubicBezTo>
                  <a:pt x="329" y="116"/>
                  <a:pt x="320" y="116"/>
                  <a:pt x="302" y="116"/>
                </a:cubicBezTo>
                <a:cubicBezTo>
                  <a:pt x="231" y="116"/>
                  <a:pt x="160" y="107"/>
                  <a:pt x="106" y="98"/>
                </a:cubicBezTo>
                <a:cubicBezTo>
                  <a:pt x="89" y="89"/>
                  <a:pt x="80" y="89"/>
                  <a:pt x="62" y="80"/>
                </a:cubicBezTo>
                <a:lnTo>
                  <a:pt x="62" y="143"/>
                </a:lnTo>
                <a:close/>
                <a:moveTo>
                  <a:pt x="587" y="143"/>
                </a:moveTo>
                <a:lnTo>
                  <a:pt x="587" y="143"/>
                </a:lnTo>
                <a:close/>
                <a:moveTo>
                  <a:pt x="62" y="27"/>
                </a:moveTo>
                <a:lnTo>
                  <a:pt x="62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58">
            <a:extLst>
              <a:ext uri="{FF2B5EF4-FFF2-40B4-BE49-F238E27FC236}">
                <a16:creationId xmlns:a16="http://schemas.microsoft.com/office/drawing/2014/main" id="{7C332ACE-CCA2-F646-B8DB-80CE059A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491" y="3104602"/>
            <a:ext cx="660384" cy="247083"/>
          </a:xfrm>
          <a:custGeom>
            <a:avLst/>
            <a:gdLst>
              <a:gd name="T0" fmla="*/ 329 w 650"/>
              <a:gd name="T1" fmla="*/ 240 h 241"/>
              <a:gd name="T2" fmla="*/ 329 w 650"/>
              <a:gd name="T3" fmla="*/ 240 h 241"/>
              <a:gd name="T4" fmla="*/ 115 w 650"/>
              <a:gd name="T5" fmla="*/ 222 h 241"/>
              <a:gd name="T6" fmla="*/ 44 w 650"/>
              <a:gd name="T7" fmla="*/ 205 h 241"/>
              <a:gd name="T8" fmla="*/ 0 w 650"/>
              <a:gd name="T9" fmla="*/ 151 h 241"/>
              <a:gd name="T10" fmla="*/ 0 w 650"/>
              <a:gd name="T11" fmla="*/ 27 h 241"/>
              <a:gd name="T12" fmla="*/ 35 w 650"/>
              <a:gd name="T13" fmla="*/ 0 h 241"/>
              <a:gd name="T14" fmla="*/ 35 w 650"/>
              <a:gd name="T15" fmla="*/ 0 h 241"/>
              <a:gd name="T16" fmla="*/ 62 w 650"/>
              <a:gd name="T17" fmla="*/ 27 h 241"/>
              <a:gd name="T18" fmla="*/ 133 w 650"/>
              <a:gd name="T19" fmla="*/ 44 h 241"/>
              <a:gd name="T20" fmla="*/ 302 w 650"/>
              <a:gd name="T21" fmla="*/ 62 h 241"/>
              <a:gd name="T22" fmla="*/ 347 w 650"/>
              <a:gd name="T23" fmla="*/ 62 h 241"/>
              <a:gd name="T24" fmla="*/ 516 w 650"/>
              <a:gd name="T25" fmla="*/ 44 h 241"/>
              <a:gd name="T26" fmla="*/ 587 w 650"/>
              <a:gd name="T27" fmla="*/ 27 h 241"/>
              <a:gd name="T28" fmla="*/ 623 w 650"/>
              <a:gd name="T29" fmla="*/ 0 h 241"/>
              <a:gd name="T30" fmla="*/ 623 w 650"/>
              <a:gd name="T31" fmla="*/ 0 h 241"/>
              <a:gd name="T32" fmla="*/ 649 w 650"/>
              <a:gd name="T33" fmla="*/ 27 h 241"/>
              <a:gd name="T34" fmla="*/ 649 w 650"/>
              <a:gd name="T35" fmla="*/ 27 h 241"/>
              <a:gd name="T36" fmla="*/ 649 w 650"/>
              <a:gd name="T37" fmla="*/ 27 h 241"/>
              <a:gd name="T38" fmla="*/ 649 w 650"/>
              <a:gd name="T39" fmla="*/ 27 h 241"/>
              <a:gd name="T40" fmla="*/ 649 w 650"/>
              <a:gd name="T41" fmla="*/ 151 h 241"/>
              <a:gd name="T42" fmla="*/ 542 w 650"/>
              <a:gd name="T43" fmla="*/ 222 h 241"/>
              <a:gd name="T44" fmla="*/ 329 w 650"/>
              <a:gd name="T45" fmla="*/ 240 h 241"/>
              <a:gd name="T46" fmla="*/ 62 w 650"/>
              <a:gd name="T47" fmla="*/ 142 h 241"/>
              <a:gd name="T48" fmla="*/ 62 w 650"/>
              <a:gd name="T49" fmla="*/ 142 h 241"/>
              <a:gd name="T50" fmla="*/ 142 w 650"/>
              <a:gd name="T51" fmla="*/ 169 h 241"/>
              <a:gd name="T52" fmla="*/ 329 w 650"/>
              <a:gd name="T53" fmla="*/ 187 h 241"/>
              <a:gd name="T54" fmla="*/ 507 w 650"/>
              <a:gd name="T55" fmla="*/ 169 h 241"/>
              <a:gd name="T56" fmla="*/ 587 w 650"/>
              <a:gd name="T57" fmla="*/ 142 h 241"/>
              <a:gd name="T58" fmla="*/ 587 w 650"/>
              <a:gd name="T59" fmla="*/ 89 h 241"/>
              <a:gd name="T60" fmla="*/ 542 w 650"/>
              <a:gd name="T61" fmla="*/ 98 h 241"/>
              <a:gd name="T62" fmla="*/ 347 w 650"/>
              <a:gd name="T63" fmla="*/ 116 h 241"/>
              <a:gd name="T64" fmla="*/ 302 w 650"/>
              <a:gd name="T65" fmla="*/ 116 h 241"/>
              <a:gd name="T66" fmla="*/ 106 w 650"/>
              <a:gd name="T67" fmla="*/ 98 h 241"/>
              <a:gd name="T68" fmla="*/ 62 w 650"/>
              <a:gd name="T69" fmla="*/ 89 h 241"/>
              <a:gd name="T70" fmla="*/ 62 w 650"/>
              <a:gd name="T71" fmla="*/ 142 h 241"/>
              <a:gd name="T72" fmla="*/ 587 w 650"/>
              <a:gd name="T73" fmla="*/ 151 h 241"/>
              <a:gd name="T74" fmla="*/ 587 w 650"/>
              <a:gd name="T75" fmla="*/ 151 h 241"/>
              <a:gd name="T76" fmla="*/ 62 w 650"/>
              <a:gd name="T77" fmla="*/ 27 h 241"/>
              <a:gd name="T78" fmla="*/ 62 w 650"/>
              <a:gd name="T79" fmla="*/ 2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0" h="241">
                <a:moveTo>
                  <a:pt x="329" y="240"/>
                </a:moveTo>
                <a:lnTo>
                  <a:pt x="329" y="240"/>
                </a:lnTo>
                <a:cubicBezTo>
                  <a:pt x="249" y="240"/>
                  <a:pt x="169" y="231"/>
                  <a:pt x="115" y="222"/>
                </a:cubicBezTo>
                <a:cubicBezTo>
                  <a:pt x="80" y="214"/>
                  <a:pt x="62" y="214"/>
                  <a:pt x="44" y="205"/>
                </a:cubicBezTo>
                <a:cubicBezTo>
                  <a:pt x="17" y="187"/>
                  <a:pt x="0" y="169"/>
                  <a:pt x="0" y="1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7" y="0"/>
                  <a:pt x="35" y="0"/>
                </a:cubicBezTo>
                <a:lnTo>
                  <a:pt x="35" y="0"/>
                </a:lnTo>
                <a:cubicBezTo>
                  <a:pt x="44" y="0"/>
                  <a:pt x="53" y="9"/>
                  <a:pt x="62" y="27"/>
                </a:cubicBezTo>
                <a:cubicBezTo>
                  <a:pt x="62" y="27"/>
                  <a:pt x="80" y="36"/>
                  <a:pt x="133" y="44"/>
                </a:cubicBezTo>
                <a:cubicBezTo>
                  <a:pt x="178" y="53"/>
                  <a:pt x="240" y="62"/>
                  <a:pt x="302" y="62"/>
                </a:cubicBezTo>
                <a:cubicBezTo>
                  <a:pt x="320" y="62"/>
                  <a:pt x="329" y="62"/>
                  <a:pt x="347" y="62"/>
                </a:cubicBezTo>
                <a:cubicBezTo>
                  <a:pt x="409" y="62"/>
                  <a:pt x="471" y="53"/>
                  <a:pt x="516" y="44"/>
                </a:cubicBezTo>
                <a:cubicBezTo>
                  <a:pt x="569" y="36"/>
                  <a:pt x="587" y="27"/>
                  <a:pt x="587" y="27"/>
                </a:cubicBezTo>
                <a:cubicBezTo>
                  <a:pt x="596" y="9"/>
                  <a:pt x="605" y="0"/>
                  <a:pt x="623" y="0"/>
                </a:cubicBezTo>
                <a:lnTo>
                  <a:pt x="623" y="0"/>
                </a:lnTo>
                <a:cubicBezTo>
                  <a:pt x="631" y="0"/>
                  <a:pt x="649" y="18"/>
                  <a:pt x="649" y="27"/>
                </a:cubicBezTo>
                <a:lnTo>
                  <a:pt x="649" y="27"/>
                </a:lnTo>
                <a:lnTo>
                  <a:pt x="649" y="27"/>
                </a:lnTo>
                <a:lnTo>
                  <a:pt x="649" y="27"/>
                </a:lnTo>
                <a:cubicBezTo>
                  <a:pt x="649" y="151"/>
                  <a:pt x="649" y="151"/>
                  <a:pt x="649" y="151"/>
                </a:cubicBezTo>
                <a:cubicBezTo>
                  <a:pt x="649" y="196"/>
                  <a:pt x="587" y="214"/>
                  <a:pt x="542" y="222"/>
                </a:cubicBezTo>
                <a:cubicBezTo>
                  <a:pt x="480" y="231"/>
                  <a:pt x="409" y="240"/>
                  <a:pt x="329" y="240"/>
                </a:cubicBezTo>
                <a:close/>
                <a:moveTo>
                  <a:pt x="62" y="142"/>
                </a:moveTo>
                <a:lnTo>
                  <a:pt x="62" y="142"/>
                </a:lnTo>
                <a:cubicBezTo>
                  <a:pt x="71" y="151"/>
                  <a:pt x="89" y="160"/>
                  <a:pt x="142" y="169"/>
                </a:cubicBezTo>
                <a:cubicBezTo>
                  <a:pt x="196" y="178"/>
                  <a:pt x="258" y="187"/>
                  <a:pt x="329" y="187"/>
                </a:cubicBezTo>
                <a:cubicBezTo>
                  <a:pt x="391" y="187"/>
                  <a:pt x="453" y="178"/>
                  <a:pt x="507" y="169"/>
                </a:cubicBezTo>
                <a:cubicBezTo>
                  <a:pt x="560" y="160"/>
                  <a:pt x="587" y="151"/>
                  <a:pt x="587" y="142"/>
                </a:cubicBezTo>
                <a:cubicBezTo>
                  <a:pt x="587" y="89"/>
                  <a:pt x="587" y="89"/>
                  <a:pt x="587" y="89"/>
                </a:cubicBezTo>
                <a:cubicBezTo>
                  <a:pt x="578" y="89"/>
                  <a:pt x="560" y="98"/>
                  <a:pt x="542" y="98"/>
                </a:cubicBezTo>
                <a:cubicBezTo>
                  <a:pt x="489" y="116"/>
                  <a:pt x="427" y="116"/>
                  <a:pt x="347" y="116"/>
                </a:cubicBezTo>
                <a:cubicBezTo>
                  <a:pt x="329" y="116"/>
                  <a:pt x="320" y="116"/>
                  <a:pt x="302" y="116"/>
                </a:cubicBezTo>
                <a:cubicBezTo>
                  <a:pt x="231" y="116"/>
                  <a:pt x="160" y="116"/>
                  <a:pt x="106" y="98"/>
                </a:cubicBezTo>
                <a:cubicBezTo>
                  <a:pt x="89" y="98"/>
                  <a:pt x="80" y="89"/>
                  <a:pt x="62" y="89"/>
                </a:cubicBezTo>
                <a:lnTo>
                  <a:pt x="62" y="142"/>
                </a:lnTo>
                <a:close/>
                <a:moveTo>
                  <a:pt x="587" y="151"/>
                </a:moveTo>
                <a:lnTo>
                  <a:pt x="587" y="151"/>
                </a:lnTo>
                <a:close/>
                <a:moveTo>
                  <a:pt x="62" y="27"/>
                </a:moveTo>
                <a:lnTo>
                  <a:pt x="62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59">
            <a:extLst>
              <a:ext uri="{FF2B5EF4-FFF2-40B4-BE49-F238E27FC236}">
                <a16:creationId xmlns:a16="http://schemas.microsoft.com/office/drawing/2014/main" id="{6D10CACC-94F6-FB44-BA4C-AEE1836F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491" y="2736225"/>
            <a:ext cx="660384" cy="247083"/>
          </a:xfrm>
          <a:custGeom>
            <a:avLst/>
            <a:gdLst>
              <a:gd name="T0" fmla="*/ 329 w 650"/>
              <a:gd name="T1" fmla="*/ 240 h 241"/>
              <a:gd name="T2" fmla="*/ 329 w 650"/>
              <a:gd name="T3" fmla="*/ 240 h 241"/>
              <a:gd name="T4" fmla="*/ 115 w 650"/>
              <a:gd name="T5" fmla="*/ 223 h 241"/>
              <a:gd name="T6" fmla="*/ 44 w 650"/>
              <a:gd name="T7" fmla="*/ 205 h 241"/>
              <a:gd name="T8" fmla="*/ 0 w 650"/>
              <a:gd name="T9" fmla="*/ 152 h 241"/>
              <a:gd name="T10" fmla="*/ 0 w 650"/>
              <a:gd name="T11" fmla="*/ 27 h 241"/>
              <a:gd name="T12" fmla="*/ 35 w 650"/>
              <a:gd name="T13" fmla="*/ 0 h 241"/>
              <a:gd name="T14" fmla="*/ 35 w 650"/>
              <a:gd name="T15" fmla="*/ 0 h 241"/>
              <a:gd name="T16" fmla="*/ 62 w 650"/>
              <a:gd name="T17" fmla="*/ 27 h 241"/>
              <a:gd name="T18" fmla="*/ 133 w 650"/>
              <a:gd name="T19" fmla="*/ 45 h 241"/>
              <a:gd name="T20" fmla="*/ 302 w 650"/>
              <a:gd name="T21" fmla="*/ 62 h 241"/>
              <a:gd name="T22" fmla="*/ 347 w 650"/>
              <a:gd name="T23" fmla="*/ 62 h 241"/>
              <a:gd name="T24" fmla="*/ 516 w 650"/>
              <a:gd name="T25" fmla="*/ 45 h 241"/>
              <a:gd name="T26" fmla="*/ 587 w 650"/>
              <a:gd name="T27" fmla="*/ 27 h 241"/>
              <a:gd name="T28" fmla="*/ 623 w 650"/>
              <a:gd name="T29" fmla="*/ 0 h 241"/>
              <a:gd name="T30" fmla="*/ 623 w 650"/>
              <a:gd name="T31" fmla="*/ 0 h 241"/>
              <a:gd name="T32" fmla="*/ 649 w 650"/>
              <a:gd name="T33" fmla="*/ 27 h 241"/>
              <a:gd name="T34" fmla="*/ 649 w 650"/>
              <a:gd name="T35" fmla="*/ 27 h 241"/>
              <a:gd name="T36" fmla="*/ 649 w 650"/>
              <a:gd name="T37" fmla="*/ 27 h 241"/>
              <a:gd name="T38" fmla="*/ 649 w 650"/>
              <a:gd name="T39" fmla="*/ 36 h 241"/>
              <a:gd name="T40" fmla="*/ 649 w 650"/>
              <a:gd name="T41" fmla="*/ 152 h 241"/>
              <a:gd name="T42" fmla="*/ 542 w 650"/>
              <a:gd name="T43" fmla="*/ 223 h 241"/>
              <a:gd name="T44" fmla="*/ 329 w 650"/>
              <a:gd name="T45" fmla="*/ 240 h 241"/>
              <a:gd name="T46" fmla="*/ 62 w 650"/>
              <a:gd name="T47" fmla="*/ 143 h 241"/>
              <a:gd name="T48" fmla="*/ 62 w 650"/>
              <a:gd name="T49" fmla="*/ 143 h 241"/>
              <a:gd name="T50" fmla="*/ 142 w 650"/>
              <a:gd name="T51" fmla="*/ 169 h 241"/>
              <a:gd name="T52" fmla="*/ 329 w 650"/>
              <a:gd name="T53" fmla="*/ 187 h 241"/>
              <a:gd name="T54" fmla="*/ 507 w 650"/>
              <a:gd name="T55" fmla="*/ 169 h 241"/>
              <a:gd name="T56" fmla="*/ 587 w 650"/>
              <a:gd name="T57" fmla="*/ 143 h 241"/>
              <a:gd name="T58" fmla="*/ 587 w 650"/>
              <a:gd name="T59" fmla="*/ 89 h 241"/>
              <a:gd name="T60" fmla="*/ 542 w 650"/>
              <a:gd name="T61" fmla="*/ 98 h 241"/>
              <a:gd name="T62" fmla="*/ 347 w 650"/>
              <a:gd name="T63" fmla="*/ 125 h 241"/>
              <a:gd name="T64" fmla="*/ 302 w 650"/>
              <a:gd name="T65" fmla="*/ 125 h 241"/>
              <a:gd name="T66" fmla="*/ 106 w 650"/>
              <a:gd name="T67" fmla="*/ 98 h 241"/>
              <a:gd name="T68" fmla="*/ 62 w 650"/>
              <a:gd name="T69" fmla="*/ 89 h 241"/>
              <a:gd name="T70" fmla="*/ 62 w 650"/>
              <a:gd name="T71" fmla="*/ 143 h 241"/>
              <a:gd name="T72" fmla="*/ 587 w 650"/>
              <a:gd name="T73" fmla="*/ 152 h 241"/>
              <a:gd name="T74" fmla="*/ 587 w 650"/>
              <a:gd name="T75" fmla="*/ 152 h 241"/>
              <a:gd name="T76" fmla="*/ 62 w 650"/>
              <a:gd name="T77" fmla="*/ 27 h 241"/>
              <a:gd name="T78" fmla="*/ 62 w 650"/>
              <a:gd name="T79" fmla="*/ 2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0" h="241">
                <a:moveTo>
                  <a:pt x="329" y="240"/>
                </a:moveTo>
                <a:lnTo>
                  <a:pt x="329" y="240"/>
                </a:lnTo>
                <a:cubicBezTo>
                  <a:pt x="249" y="240"/>
                  <a:pt x="169" y="231"/>
                  <a:pt x="115" y="223"/>
                </a:cubicBezTo>
                <a:cubicBezTo>
                  <a:pt x="80" y="214"/>
                  <a:pt x="62" y="214"/>
                  <a:pt x="44" y="205"/>
                </a:cubicBezTo>
                <a:cubicBezTo>
                  <a:pt x="17" y="187"/>
                  <a:pt x="0" y="169"/>
                  <a:pt x="0" y="15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7" y="0"/>
                  <a:pt x="35" y="0"/>
                </a:cubicBezTo>
                <a:lnTo>
                  <a:pt x="35" y="0"/>
                </a:lnTo>
                <a:cubicBezTo>
                  <a:pt x="44" y="0"/>
                  <a:pt x="53" y="9"/>
                  <a:pt x="62" y="27"/>
                </a:cubicBezTo>
                <a:cubicBezTo>
                  <a:pt x="62" y="27"/>
                  <a:pt x="80" y="36"/>
                  <a:pt x="133" y="45"/>
                </a:cubicBezTo>
                <a:cubicBezTo>
                  <a:pt x="178" y="54"/>
                  <a:pt x="240" y="62"/>
                  <a:pt x="302" y="62"/>
                </a:cubicBezTo>
                <a:cubicBezTo>
                  <a:pt x="320" y="62"/>
                  <a:pt x="329" y="62"/>
                  <a:pt x="347" y="62"/>
                </a:cubicBezTo>
                <a:cubicBezTo>
                  <a:pt x="409" y="62"/>
                  <a:pt x="471" y="54"/>
                  <a:pt x="516" y="45"/>
                </a:cubicBezTo>
                <a:cubicBezTo>
                  <a:pt x="569" y="36"/>
                  <a:pt x="587" y="27"/>
                  <a:pt x="587" y="27"/>
                </a:cubicBezTo>
                <a:cubicBezTo>
                  <a:pt x="596" y="9"/>
                  <a:pt x="605" y="0"/>
                  <a:pt x="623" y="0"/>
                </a:cubicBezTo>
                <a:lnTo>
                  <a:pt x="623" y="0"/>
                </a:lnTo>
                <a:cubicBezTo>
                  <a:pt x="631" y="0"/>
                  <a:pt x="649" y="18"/>
                  <a:pt x="649" y="27"/>
                </a:cubicBezTo>
                <a:lnTo>
                  <a:pt x="649" y="27"/>
                </a:lnTo>
                <a:lnTo>
                  <a:pt x="649" y="27"/>
                </a:lnTo>
                <a:lnTo>
                  <a:pt x="649" y="36"/>
                </a:lnTo>
                <a:cubicBezTo>
                  <a:pt x="649" y="152"/>
                  <a:pt x="649" y="152"/>
                  <a:pt x="649" y="152"/>
                </a:cubicBezTo>
                <a:cubicBezTo>
                  <a:pt x="649" y="196"/>
                  <a:pt x="587" y="214"/>
                  <a:pt x="542" y="223"/>
                </a:cubicBezTo>
                <a:cubicBezTo>
                  <a:pt x="480" y="231"/>
                  <a:pt x="409" y="240"/>
                  <a:pt x="329" y="240"/>
                </a:cubicBezTo>
                <a:close/>
                <a:moveTo>
                  <a:pt x="62" y="143"/>
                </a:moveTo>
                <a:lnTo>
                  <a:pt x="62" y="143"/>
                </a:lnTo>
                <a:cubicBezTo>
                  <a:pt x="71" y="152"/>
                  <a:pt x="89" y="160"/>
                  <a:pt x="142" y="169"/>
                </a:cubicBezTo>
                <a:cubicBezTo>
                  <a:pt x="196" y="178"/>
                  <a:pt x="258" y="187"/>
                  <a:pt x="329" y="187"/>
                </a:cubicBezTo>
                <a:cubicBezTo>
                  <a:pt x="391" y="187"/>
                  <a:pt x="453" y="178"/>
                  <a:pt x="507" y="169"/>
                </a:cubicBezTo>
                <a:cubicBezTo>
                  <a:pt x="560" y="160"/>
                  <a:pt x="587" y="152"/>
                  <a:pt x="587" y="143"/>
                </a:cubicBezTo>
                <a:cubicBezTo>
                  <a:pt x="587" y="89"/>
                  <a:pt x="587" y="89"/>
                  <a:pt x="587" y="89"/>
                </a:cubicBezTo>
                <a:cubicBezTo>
                  <a:pt x="578" y="89"/>
                  <a:pt x="560" y="98"/>
                  <a:pt x="542" y="98"/>
                </a:cubicBezTo>
                <a:cubicBezTo>
                  <a:pt x="489" y="116"/>
                  <a:pt x="427" y="116"/>
                  <a:pt x="347" y="125"/>
                </a:cubicBezTo>
                <a:cubicBezTo>
                  <a:pt x="329" y="125"/>
                  <a:pt x="320" y="125"/>
                  <a:pt x="302" y="125"/>
                </a:cubicBezTo>
                <a:cubicBezTo>
                  <a:pt x="231" y="116"/>
                  <a:pt x="160" y="116"/>
                  <a:pt x="106" y="98"/>
                </a:cubicBezTo>
                <a:cubicBezTo>
                  <a:pt x="89" y="98"/>
                  <a:pt x="80" y="89"/>
                  <a:pt x="62" y="89"/>
                </a:cubicBezTo>
                <a:lnTo>
                  <a:pt x="62" y="143"/>
                </a:lnTo>
                <a:close/>
                <a:moveTo>
                  <a:pt x="587" y="152"/>
                </a:moveTo>
                <a:lnTo>
                  <a:pt x="587" y="152"/>
                </a:lnTo>
                <a:close/>
                <a:moveTo>
                  <a:pt x="62" y="27"/>
                </a:moveTo>
                <a:lnTo>
                  <a:pt x="62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60">
            <a:extLst>
              <a:ext uri="{FF2B5EF4-FFF2-40B4-BE49-F238E27FC236}">
                <a16:creationId xmlns:a16="http://schemas.microsoft.com/office/drawing/2014/main" id="{7BDC6714-EE66-2146-BADC-180C50BC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491" y="2552039"/>
            <a:ext cx="660384" cy="184187"/>
          </a:xfrm>
          <a:custGeom>
            <a:avLst/>
            <a:gdLst>
              <a:gd name="T0" fmla="*/ 329 w 650"/>
              <a:gd name="T1" fmla="*/ 178 h 179"/>
              <a:gd name="T2" fmla="*/ 329 w 650"/>
              <a:gd name="T3" fmla="*/ 178 h 179"/>
              <a:gd name="T4" fmla="*/ 302 w 650"/>
              <a:gd name="T5" fmla="*/ 178 h 179"/>
              <a:gd name="T6" fmla="*/ 106 w 650"/>
              <a:gd name="T7" fmla="*/ 160 h 179"/>
              <a:gd name="T8" fmla="*/ 0 w 650"/>
              <a:gd name="T9" fmla="*/ 89 h 179"/>
              <a:gd name="T10" fmla="*/ 115 w 650"/>
              <a:gd name="T11" fmla="*/ 18 h 179"/>
              <a:gd name="T12" fmla="*/ 329 w 650"/>
              <a:gd name="T13" fmla="*/ 0 h 179"/>
              <a:gd name="T14" fmla="*/ 542 w 650"/>
              <a:gd name="T15" fmla="*/ 18 h 179"/>
              <a:gd name="T16" fmla="*/ 605 w 650"/>
              <a:gd name="T17" fmla="*/ 36 h 179"/>
              <a:gd name="T18" fmla="*/ 649 w 650"/>
              <a:gd name="T19" fmla="*/ 89 h 179"/>
              <a:gd name="T20" fmla="*/ 542 w 650"/>
              <a:gd name="T21" fmla="*/ 160 h 179"/>
              <a:gd name="T22" fmla="*/ 347 w 650"/>
              <a:gd name="T23" fmla="*/ 178 h 179"/>
              <a:gd name="T24" fmla="*/ 329 w 650"/>
              <a:gd name="T25" fmla="*/ 178 h 179"/>
              <a:gd name="T26" fmla="*/ 71 w 650"/>
              <a:gd name="T27" fmla="*/ 89 h 179"/>
              <a:gd name="T28" fmla="*/ 71 w 650"/>
              <a:gd name="T29" fmla="*/ 89 h 179"/>
              <a:gd name="T30" fmla="*/ 133 w 650"/>
              <a:gd name="T31" fmla="*/ 107 h 179"/>
              <a:gd name="T32" fmla="*/ 302 w 650"/>
              <a:gd name="T33" fmla="*/ 116 h 179"/>
              <a:gd name="T34" fmla="*/ 347 w 650"/>
              <a:gd name="T35" fmla="*/ 116 h 179"/>
              <a:gd name="T36" fmla="*/ 516 w 650"/>
              <a:gd name="T37" fmla="*/ 107 h 179"/>
              <a:gd name="T38" fmla="*/ 578 w 650"/>
              <a:gd name="T39" fmla="*/ 89 h 179"/>
              <a:gd name="T40" fmla="*/ 507 w 650"/>
              <a:gd name="T41" fmla="*/ 72 h 179"/>
              <a:gd name="T42" fmla="*/ 329 w 650"/>
              <a:gd name="T43" fmla="*/ 54 h 179"/>
              <a:gd name="T44" fmla="*/ 142 w 650"/>
              <a:gd name="T45" fmla="*/ 72 h 179"/>
              <a:gd name="T46" fmla="*/ 71 w 650"/>
              <a:gd name="T47" fmla="*/ 89 h 179"/>
              <a:gd name="T48" fmla="*/ 596 w 650"/>
              <a:gd name="T49" fmla="*/ 98 h 179"/>
              <a:gd name="T50" fmla="*/ 596 w 650"/>
              <a:gd name="T51" fmla="*/ 9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0" h="179">
                <a:moveTo>
                  <a:pt x="329" y="178"/>
                </a:moveTo>
                <a:lnTo>
                  <a:pt x="329" y="178"/>
                </a:lnTo>
                <a:cubicBezTo>
                  <a:pt x="320" y="178"/>
                  <a:pt x="311" y="178"/>
                  <a:pt x="302" y="178"/>
                </a:cubicBezTo>
                <a:cubicBezTo>
                  <a:pt x="231" y="178"/>
                  <a:pt x="160" y="169"/>
                  <a:pt x="106" y="160"/>
                </a:cubicBezTo>
                <a:cubicBezTo>
                  <a:pt x="62" y="152"/>
                  <a:pt x="0" y="134"/>
                  <a:pt x="0" y="89"/>
                </a:cubicBezTo>
                <a:cubicBezTo>
                  <a:pt x="0" y="45"/>
                  <a:pt x="62" y="27"/>
                  <a:pt x="115" y="18"/>
                </a:cubicBezTo>
                <a:cubicBezTo>
                  <a:pt x="169" y="9"/>
                  <a:pt x="249" y="0"/>
                  <a:pt x="329" y="0"/>
                </a:cubicBezTo>
                <a:cubicBezTo>
                  <a:pt x="409" y="0"/>
                  <a:pt x="480" y="9"/>
                  <a:pt x="542" y="18"/>
                </a:cubicBezTo>
                <a:cubicBezTo>
                  <a:pt x="569" y="27"/>
                  <a:pt x="587" y="27"/>
                  <a:pt x="605" y="36"/>
                </a:cubicBezTo>
                <a:cubicBezTo>
                  <a:pt x="631" y="54"/>
                  <a:pt x="649" y="72"/>
                  <a:pt x="649" y="89"/>
                </a:cubicBezTo>
                <a:cubicBezTo>
                  <a:pt x="649" y="134"/>
                  <a:pt x="587" y="152"/>
                  <a:pt x="542" y="160"/>
                </a:cubicBezTo>
                <a:cubicBezTo>
                  <a:pt x="489" y="169"/>
                  <a:pt x="427" y="178"/>
                  <a:pt x="347" y="178"/>
                </a:cubicBezTo>
                <a:cubicBezTo>
                  <a:pt x="338" y="178"/>
                  <a:pt x="329" y="178"/>
                  <a:pt x="329" y="178"/>
                </a:cubicBezTo>
                <a:close/>
                <a:moveTo>
                  <a:pt x="71" y="89"/>
                </a:moveTo>
                <a:lnTo>
                  <a:pt x="71" y="89"/>
                </a:lnTo>
                <a:cubicBezTo>
                  <a:pt x="80" y="89"/>
                  <a:pt x="106" y="98"/>
                  <a:pt x="133" y="107"/>
                </a:cubicBezTo>
                <a:cubicBezTo>
                  <a:pt x="178" y="116"/>
                  <a:pt x="240" y="116"/>
                  <a:pt x="302" y="116"/>
                </a:cubicBezTo>
                <a:cubicBezTo>
                  <a:pt x="320" y="116"/>
                  <a:pt x="329" y="116"/>
                  <a:pt x="347" y="116"/>
                </a:cubicBezTo>
                <a:cubicBezTo>
                  <a:pt x="409" y="116"/>
                  <a:pt x="471" y="116"/>
                  <a:pt x="516" y="107"/>
                </a:cubicBezTo>
                <a:cubicBezTo>
                  <a:pt x="551" y="98"/>
                  <a:pt x="569" y="89"/>
                  <a:pt x="578" y="89"/>
                </a:cubicBezTo>
                <a:cubicBezTo>
                  <a:pt x="569" y="80"/>
                  <a:pt x="542" y="80"/>
                  <a:pt x="507" y="72"/>
                </a:cubicBezTo>
                <a:cubicBezTo>
                  <a:pt x="462" y="62"/>
                  <a:pt x="391" y="54"/>
                  <a:pt x="329" y="54"/>
                </a:cubicBezTo>
                <a:cubicBezTo>
                  <a:pt x="258" y="54"/>
                  <a:pt x="196" y="62"/>
                  <a:pt x="142" y="72"/>
                </a:cubicBezTo>
                <a:cubicBezTo>
                  <a:pt x="106" y="80"/>
                  <a:pt x="89" y="80"/>
                  <a:pt x="71" y="89"/>
                </a:cubicBezTo>
                <a:close/>
                <a:moveTo>
                  <a:pt x="596" y="98"/>
                </a:moveTo>
                <a:lnTo>
                  <a:pt x="596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61">
            <a:extLst>
              <a:ext uri="{FF2B5EF4-FFF2-40B4-BE49-F238E27FC236}">
                <a16:creationId xmlns:a16="http://schemas.microsoft.com/office/drawing/2014/main" id="{4470009F-4FE0-ED4B-A20E-C6877C1D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491" y="2614932"/>
            <a:ext cx="660384" cy="247080"/>
          </a:xfrm>
          <a:custGeom>
            <a:avLst/>
            <a:gdLst>
              <a:gd name="T0" fmla="*/ 329 w 650"/>
              <a:gd name="T1" fmla="*/ 241 h 242"/>
              <a:gd name="T2" fmla="*/ 329 w 650"/>
              <a:gd name="T3" fmla="*/ 241 h 242"/>
              <a:gd name="T4" fmla="*/ 115 w 650"/>
              <a:gd name="T5" fmla="*/ 214 h 242"/>
              <a:gd name="T6" fmla="*/ 44 w 650"/>
              <a:gd name="T7" fmla="*/ 196 h 242"/>
              <a:gd name="T8" fmla="*/ 0 w 650"/>
              <a:gd name="T9" fmla="*/ 143 h 242"/>
              <a:gd name="T10" fmla="*/ 0 w 650"/>
              <a:gd name="T11" fmla="*/ 27 h 242"/>
              <a:gd name="T12" fmla="*/ 35 w 650"/>
              <a:gd name="T13" fmla="*/ 0 h 242"/>
              <a:gd name="T14" fmla="*/ 35 w 650"/>
              <a:gd name="T15" fmla="*/ 0 h 242"/>
              <a:gd name="T16" fmla="*/ 62 w 650"/>
              <a:gd name="T17" fmla="*/ 18 h 242"/>
              <a:gd name="T18" fmla="*/ 133 w 650"/>
              <a:gd name="T19" fmla="*/ 45 h 242"/>
              <a:gd name="T20" fmla="*/ 302 w 650"/>
              <a:gd name="T21" fmla="*/ 54 h 242"/>
              <a:gd name="T22" fmla="*/ 347 w 650"/>
              <a:gd name="T23" fmla="*/ 54 h 242"/>
              <a:gd name="T24" fmla="*/ 516 w 650"/>
              <a:gd name="T25" fmla="*/ 45 h 242"/>
              <a:gd name="T26" fmla="*/ 587 w 650"/>
              <a:gd name="T27" fmla="*/ 18 h 242"/>
              <a:gd name="T28" fmla="*/ 623 w 650"/>
              <a:gd name="T29" fmla="*/ 0 h 242"/>
              <a:gd name="T30" fmla="*/ 623 w 650"/>
              <a:gd name="T31" fmla="*/ 0 h 242"/>
              <a:gd name="T32" fmla="*/ 649 w 650"/>
              <a:gd name="T33" fmla="*/ 27 h 242"/>
              <a:gd name="T34" fmla="*/ 649 w 650"/>
              <a:gd name="T35" fmla="*/ 27 h 242"/>
              <a:gd name="T36" fmla="*/ 649 w 650"/>
              <a:gd name="T37" fmla="*/ 27 h 242"/>
              <a:gd name="T38" fmla="*/ 649 w 650"/>
              <a:gd name="T39" fmla="*/ 27 h 242"/>
              <a:gd name="T40" fmla="*/ 649 w 650"/>
              <a:gd name="T41" fmla="*/ 143 h 242"/>
              <a:gd name="T42" fmla="*/ 542 w 650"/>
              <a:gd name="T43" fmla="*/ 214 h 242"/>
              <a:gd name="T44" fmla="*/ 329 w 650"/>
              <a:gd name="T45" fmla="*/ 241 h 242"/>
              <a:gd name="T46" fmla="*/ 62 w 650"/>
              <a:gd name="T47" fmla="*/ 143 h 242"/>
              <a:gd name="T48" fmla="*/ 62 w 650"/>
              <a:gd name="T49" fmla="*/ 143 h 242"/>
              <a:gd name="T50" fmla="*/ 142 w 650"/>
              <a:gd name="T51" fmla="*/ 161 h 242"/>
              <a:gd name="T52" fmla="*/ 329 w 650"/>
              <a:gd name="T53" fmla="*/ 178 h 242"/>
              <a:gd name="T54" fmla="*/ 507 w 650"/>
              <a:gd name="T55" fmla="*/ 161 h 242"/>
              <a:gd name="T56" fmla="*/ 587 w 650"/>
              <a:gd name="T57" fmla="*/ 143 h 242"/>
              <a:gd name="T58" fmla="*/ 587 w 650"/>
              <a:gd name="T59" fmla="*/ 81 h 242"/>
              <a:gd name="T60" fmla="*/ 542 w 650"/>
              <a:gd name="T61" fmla="*/ 98 h 242"/>
              <a:gd name="T62" fmla="*/ 347 w 650"/>
              <a:gd name="T63" fmla="*/ 116 h 242"/>
              <a:gd name="T64" fmla="*/ 302 w 650"/>
              <a:gd name="T65" fmla="*/ 116 h 242"/>
              <a:gd name="T66" fmla="*/ 106 w 650"/>
              <a:gd name="T67" fmla="*/ 98 h 242"/>
              <a:gd name="T68" fmla="*/ 62 w 650"/>
              <a:gd name="T69" fmla="*/ 81 h 242"/>
              <a:gd name="T70" fmla="*/ 62 w 650"/>
              <a:gd name="T71" fmla="*/ 143 h 242"/>
              <a:gd name="T72" fmla="*/ 587 w 650"/>
              <a:gd name="T73" fmla="*/ 143 h 242"/>
              <a:gd name="T74" fmla="*/ 587 w 650"/>
              <a:gd name="T75" fmla="*/ 143 h 242"/>
              <a:gd name="T76" fmla="*/ 62 w 650"/>
              <a:gd name="T77" fmla="*/ 27 h 242"/>
              <a:gd name="T78" fmla="*/ 62 w 650"/>
              <a:gd name="T79" fmla="*/ 2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0" h="242">
                <a:moveTo>
                  <a:pt x="329" y="241"/>
                </a:moveTo>
                <a:lnTo>
                  <a:pt x="329" y="241"/>
                </a:lnTo>
                <a:cubicBezTo>
                  <a:pt x="249" y="241"/>
                  <a:pt x="169" y="232"/>
                  <a:pt x="115" y="214"/>
                </a:cubicBezTo>
                <a:cubicBezTo>
                  <a:pt x="80" y="214"/>
                  <a:pt x="62" y="205"/>
                  <a:pt x="44" y="196"/>
                </a:cubicBezTo>
                <a:cubicBezTo>
                  <a:pt x="17" y="188"/>
                  <a:pt x="0" y="170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0"/>
                  <a:pt x="17" y="0"/>
                  <a:pt x="35" y="0"/>
                </a:cubicBezTo>
                <a:lnTo>
                  <a:pt x="35" y="0"/>
                </a:lnTo>
                <a:cubicBezTo>
                  <a:pt x="44" y="0"/>
                  <a:pt x="53" y="10"/>
                  <a:pt x="62" y="18"/>
                </a:cubicBezTo>
                <a:cubicBezTo>
                  <a:pt x="62" y="27"/>
                  <a:pt x="80" y="36"/>
                  <a:pt x="133" y="45"/>
                </a:cubicBezTo>
                <a:cubicBezTo>
                  <a:pt x="178" y="54"/>
                  <a:pt x="240" y="54"/>
                  <a:pt x="302" y="54"/>
                </a:cubicBezTo>
                <a:cubicBezTo>
                  <a:pt x="320" y="54"/>
                  <a:pt x="329" y="54"/>
                  <a:pt x="347" y="54"/>
                </a:cubicBezTo>
                <a:cubicBezTo>
                  <a:pt x="409" y="54"/>
                  <a:pt x="471" y="54"/>
                  <a:pt x="516" y="45"/>
                </a:cubicBezTo>
                <a:cubicBezTo>
                  <a:pt x="569" y="36"/>
                  <a:pt x="587" y="27"/>
                  <a:pt x="587" y="18"/>
                </a:cubicBezTo>
                <a:cubicBezTo>
                  <a:pt x="596" y="10"/>
                  <a:pt x="605" y="0"/>
                  <a:pt x="623" y="0"/>
                </a:cubicBezTo>
                <a:lnTo>
                  <a:pt x="623" y="0"/>
                </a:lnTo>
                <a:cubicBezTo>
                  <a:pt x="631" y="0"/>
                  <a:pt x="649" y="10"/>
                  <a:pt x="649" y="27"/>
                </a:cubicBezTo>
                <a:lnTo>
                  <a:pt x="649" y="27"/>
                </a:lnTo>
                <a:lnTo>
                  <a:pt x="649" y="27"/>
                </a:lnTo>
                <a:lnTo>
                  <a:pt x="649" y="27"/>
                </a:lnTo>
                <a:cubicBezTo>
                  <a:pt x="649" y="143"/>
                  <a:pt x="649" y="143"/>
                  <a:pt x="649" y="143"/>
                </a:cubicBezTo>
                <a:cubicBezTo>
                  <a:pt x="649" y="188"/>
                  <a:pt x="587" y="205"/>
                  <a:pt x="542" y="214"/>
                </a:cubicBezTo>
                <a:cubicBezTo>
                  <a:pt x="480" y="232"/>
                  <a:pt x="409" y="241"/>
                  <a:pt x="329" y="241"/>
                </a:cubicBezTo>
                <a:close/>
                <a:moveTo>
                  <a:pt x="62" y="143"/>
                </a:moveTo>
                <a:lnTo>
                  <a:pt x="62" y="143"/>
                </a:lnTo>
                <a:cubicBezTo>
                  <a:pt x="71" y="143"/>
                  <a:pt x="89" y="152"/>
                  <a:pt x="142" y="161"/>
                </a:cubicBezTo>
                <a:cubicBezTo>
                  <a:pt x="196" y="170"/>
                  <a:pt x="258" y="178"/>
                  <a:pt x="329" y="178"/>
                </a:cubicBezTo>
                <a:cubicBezTo>
                  <a:pt x="391" y="178"/>
                  <a:pt x="453" y="170"/>
                  <a:pt x="507" y="161"/>
                </a:cubicBezTo>
                <a:cubicBezTo>
                  <a:pt x="560" y="152"/>
                  <a:pt x="587" y="143"/>
                  <a:pt x="587" y="143"/>
                </a:cubicBezTo>
                <a:cubicBezTo>
                  <a:pt x="587" y="81"/>
                  <a:pt x="587" y="81"/>
                  <a:pt x="587" y="81"/>
                </a:cubicBezTo>
                <a:cubicBezTo>
                  <a:pt x="578" y="90"/>
                  <a:pt x="560" y="90"/>
                  <a:pt x="542" y="98"/>
                </a:cubicBezTo>
                <a:cubicBezTo>
                  <a:pt x="489" y="107"/>
                  <a:pt x="427" y="116"/>
                  <a:pt x="347" y="116"/>
                </a:cubicBezTo>
                <a:cubicBezTo>
                  <a:pt x="329" y="116"/>
                  <a:pt x="320" y="116"/>
                  <a:pt x="302" y="116"/>
                </a:cubicBezTo>
                <a:cubicBezTo>
                  <a:pt x="231" y="116"/>
                  <a:pt x="160" y="107"/>
                  <a:pt x="106" y="98"/>
                </a:cubicBezTo>
                <a:cubicBezTo>
                  <a:pt x="89" y="90"/>
                  <a:pt x="80" y="90"/>
                  <a:pt x="62" y="81"/>
                </a:cubicBezTo>
                <a:lnTo>
                  <a:pt x="62" y="143"/>
                </a:lnTo>
                <a:close/>
                <a:moveTo>
                  <a:pt x="587" y="143"/>
                </a:moveTo>
                <a:lnTo>
                  <a:pt x="587" y="143"/>
                </a:lnTo>
                <a:close/>
                <a:moveTo>
                  <a:pt x="62" y="27"/>
                </a:moveTo>
                <a:lnTo>
                  <a:pt x="62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4EB20E2-6CE1-8F4A-BB71-166AE84560FF}"/>
              </a:ext>
            </a:extLst>
          </p:cNvPr>
          <p:cNvGrpSpPr/>
          <p:nvPr/>
        </p:nvGrpSpPr>
        <p:grpSpPr>
          <a:xfrm>
            <a:off x="1211508" y="1819854"/>
            <a:ext cx="4632666" cy="1455380"/>
            <a:chOff x="15890829" y="1216251"/>
            <a:chExt cx="4632666" cy="1455380"/>
          </a:xfrm>
        </p:grpSpPr>
        <p:sp>
          <p:nvSpPr>
            <p:cNvPr id="58" name="CuadroTexto 228">
              <a:extLst>
                <a:ext uri="{FF2B5EF4-FFF2-40B4-BE49-F238E27FC236}">
                  <a16:creationId xmlns:a16="http://schemas.microsoft.com/office/drawing/2014/main" id="{6236D218-E356-7A4C-80EE-3B7F4FDC8AA6}"/>
                </a:ext>
              </a:extLst>
            </p:cNvPr>
            <p:cNvSpPr txBox="1"/>
            <p:nvPr/>
          </p:nvSpPr>
          <p:spPr>
            <a:xfrm>
              <a:off x="18140820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228BD73-ABC1-FF48-9F6D-7E873288E2A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D35F6D9-766E-3645-B5F7-E3D056841E4B}"/>
              </a:ext>
            </a:extLst>
          </p:cNvPr>
          <p:cNvGrpSpPr/>
          <p:nvPr/>
        </p:nvGrpSpPr>
        <p:grpSpPr>
          <a:xfrm>
            <a:off x="1211508" y="4753392"/>
            <a:ext cx="4632666" cy="1455380"/>
            <a:chOff x="15890829" y="1216251"/>
            <a:chExt cx="4632666" cy="1455380"/>
          </a:xfrm>
        </p:grpSpPr>
        <p:sp>
          <p:nvSpPr>
            <p:cNvPr id="62" name="CuadroTexto 228">
              <a:extLst>
                <a:ext uri="{FF2B5EF4-FFF2-40B4-BE49-F238E27FC236}">
                  <a16:creationId xmlns:a16="http://schemas.microsoft.com/office/drawing/2014/main" id="{3A036FD4-E62D-A44A-ACD1-A6155383024C}"/>
                </a:ext>
              </a:extLst>
            </p:cNvPr>
            <p:cNvSpPr txBox="1"/>
            <p:nvPr/>
          </p:nvSpPr>
          <p:spPr>
            <a:xfrm>
              <a:off x="18140820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F45EAF-C297-0543-BF04-FF5D81F57CD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001CDD6-6722-5646-A1E6-1AC609B2675A}"/>
              </a:ext>
            </a:extLst>
          </p:cNvPr>
          <p:cNvGrpSpPr/>
          <p:nvPr/>
        </p:nvGrpSpPr>
        <p:grpSpPr>
          <a:xfrm>
            <a:off x="1211508" y="7627234"/>
            <a:ext cx="4632666" cy="1455380"/>
            <a:chOff x="15890829" y="1216251"/>
            <a:chExt cx="4632666" cy="1455380"/>
          </a:xfrm>
        </p:grpSpPr>
        <p:sp>
          <p:nvSpPr>
            <p:cNvPr id="65" name="CuadroTexto 228">
              <a:extLst>
                <a:ext uri="{FF2B5EF4-FFF2-40B4-BE49-F238E27FC236}">
                  <a16:creationId xmlns:a16="http://schemas.microsoft.com/office/drawing/2014/main" id="{750D2042-D824-2A40-94EC-2589B60955B3}"/>
                </a:ext>
              </a:extLst>
            </p:cNvPr>
            <p:cNvSpPr txBox="1"/>
            <p:nvPr/>
          </p:nvSpPr>
          <p:spPr>
            <a:xfrm>
              <a:off x="18140820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8A062F-339F-2D4E-A75E-EF743B77451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FCBD15-8800-5043-9727-E3510B569455}"/>
              </a:ext>
            </a:extLst>
          </p:cNvPr>
          <p:cNvGrpSpPr/>
          <p:nvPr/>
        </p:nvGrpSpPr>
        <p:grpSpPr>
          <a:xfrm>
            <a:off x="1211508" y="10633938"/>
            <a:ext cx="4632666" cy="1455380"/>
            <a:chOff x="15890829" y="1216251"/>
            <a:chExt cx="4632666" cy="1455380"/>
          </a:xfrm>
        </p:grpSpPr>
        <p:sp>
          <p:nvSpPr>
            <p:cNvPr id="68" name="CuadroTexto 228">
              <a:extLst>
                <a:ext uri="{FF2B5EF4-FFF2-40B4-BE49-F238E27FC236}">
                  <a16:creationId xmlns:a16="http://schemas.microsoft.com/office/drawing/2014/main" id="{2B68EFBD-9B17-B74B-9BE5-8972536F90D1}"/>
                </a:ext>
              </a:extLst>
            </p:cNvPr>
            <p:cNvSpPr txBox="1"/>
            <p:nvPr/>
          </p:nvSpPr>
          <p:spPr>
            <a:xfrm>
              <a:off x="18140820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BBD091C-B3EE-BF40-8243-B2FFA09814B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3" name="Group 71">
            <a:extLst>
              <a:ext uri="{FF2B5EF4-FFF2-40B4-BE49-F238E27FC236}">
                <a16:creationId xmlns:a16="http://schemas.microsoft.com/office/drawing/2014/main" id="{FCB390DA-FB97-6042-B20B-67788291EFA1}"/>
              </a:ext>
            </a:extLst>
          </p:cNvPr>
          <p:cNvGrpSpPr/>
          <p:nvPr/>
        </p:nvGrpSpPr>
        <p:grpSpPr>
          <a:xfrm>
            <a:off x="16929679" y="4753392"/>
            <a:ext cx="5982437" cy="4716592"/>
            <a:chOff x="2232442" y="3643574"/>
            <a:chExt cx="5982437" cy="4716592"/>
          </a:xfrm>
        </p:grpSpPr>
        <p:sp>
          <p:nvSpPr>
            <p:cNvPr id="74" name="CuadroTexto 598">
              <a:extLst>
                <a:ext uri="{FF2B5EF4-FFF2-40B4-BE49-F238E27FC236}">
                  <a16:creationId xmlns:a16="http://schemas.microsoft.com/office/drawing/2014/main" id="{004E1A42-FF4D-7940-B79B-3C028552C4BE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5" name="CuadroTexto 599">
              <a:extLst>
                <a:ext uri="{FF2B5EF4-FFF2-40B4-BE49-F238E27FC236}">
                  <a16:creationId xmlns:a16="http://schemas.microsoft.com/office/drawing/2014/main" id="{34854152-88F9-2E43-9D3F-141350B64BAD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reeform 398">
            <a:extLst>
              <a:ext uri="{FF2B5EF4-FFF2-40B4-BE49-F238E27FC236}">
                <a16:creationId xmlns:a16="http://schemas.microsoft.com/office/drawing/2014/main" id="{A93F23A1-383E-894D-9B37-EB946B70A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166" y="6033985"/>
            <a:ext cx="5573526" cy="6694462"/>
          </a:xfrm>
          <a:custGeom>
            <a:avLst/>
            <a:gdLst>
              <a:gd name="T0" fmla="*/ 534 w 5524"/>
              <a:gd name="T1" fmla="*/ 0 h 6635"/>
              <a:gd name="T2" fmla="*/ 534 w 5524"/>
              <a:gd name="T3" fmla="*/ 0 h 6635"/>
              <a:gd name="T4" fmla="*/ 64 w 5524"/>
              <a:gd name="T5" fmla="*/ 506 h 6635"/>
              <a:gd name="T6" fmla="*/ 253 w 5524"/>
              <a:gd name="T7" fmla="*/ 1327 h 6635"/>
              <a:gd name="T8" fmla="*/ 570 w 5524"/>
              <a:gd name="T9" fmla="*/ 2656 h 6635"/>
              <a:gd name="T10" fmla="*/ 877 w 5524"/>
              <a:gd name="T11" fmla="*/ 3976 h 6635"/>
              <a:gd name="T12" fmla="*/ 1185 w 5524"/>
              <a:gd name="T13" fmla="*/ 5305 h 6635"/>
              <a:gd name="T14" fmla="*/ 1419 w 5524"/>
              <a:gd name="T15" fmla="*/ 6299 h 6635"/>
              <a:gd name="T16" fmla="*/ 1890 w 5524"/>
              <a:gd name="T17" fmla="*/ 6634 h 6635"/>
              <a:gd name="T18" fmla="*/ 3633 w 5524"/>
              <a:gd name="T19" fmla="*/ 6634 h 6635"/>
              <a:gd name="T20" fmla="*/ 4103 w 5524"/>
              <a:gd name="T21" fmla="*/ 6299 h 6635"/>
              <a:gd name="T22" fmla="*/ 4338 w 5524"/>
              <a:gd name="T23" fmla="*/ 5305 h 6635"/>
              <a:gd name="T24" fmla="*/ 4646 w 5524"/>
              <a:gd name="T25" fmla="*/ 3976 h 6635"/>
              <a:gd name="T26" fmla="*/ 4953 w 5524"/>
              <a:gd name="T27" fmla="*/ 2656 h 6635"/>
              <a:gd name="T28" fmla="*/ 5270 w 5524"/>
              <a:gd name="T29" fmla="*/ 1327 h 6635"/>
              <a:gd name="T30" fmla="*/ 5459 w 5524"/>
              <a:gd name="T31" fmla="*/ 506 h 6635"/>
              <a:gd name="T32" fmla="*/ 4989 w 5524"/>
              <a:gd name="T33" fmla="*/ 0 h 6635"/>
              <a:gd name="T34" fmla="*/ 534 w 5524"/>
              <a:gd name="T35" fmla="*/ 0 h 6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24" h="6635">
                <a:moveTo>
                  <a:pt x="534" y="0"/>
                </a:moveTo>
                <a:lnTo>
                  <a:pt x="534" y="0"/>
                </a:lnTo>
                <a:cubicBezTo>
                  <a:pt x="226" y="0"/>
                  <a:pt x="0" y="244"/>
                  <a:pt x="64" y="506"/>
                </a:cubicBezTo>
                <a:cubicBezTo>
                  <a:pt x="253" y="1327"/>
                  <a:pt x="253" y="1327"/>
                  <a:pt x="253" y="1327"/>
                </a:cubicBezTo>
                <a:cubicBezTo>
                  <a:pt x="570" y="2656"/>
                  <a:pt x="570" y="2656"/>
                  <a:pt x="570" y="2656"/>
                </a:cubicBezTo>
                <a:cubicBezTo>
                  <a:pt x="877" y="3976"/>
                  <a:pt x="877" y="3976"/>
                  <a:pt x="877" y="3976"/>
                </a:cubicBezTo>
                <a:cubicBezTo>
                  <a:pt x="1185" y="5305"/>
                  <a:pt x="1185" y="5305"/>
                  <a:pt x="1185" y="5305"/>
                </a:cubicBezTo>
                <a:cubicBezTo>
                  <a:pt x="1419" y="6299"/>
                  <a:pt x="1419" y="6299"/>
                  <a:pt x="1419" y="6299"/>
                </a:cubicBezTo>
                <a:cubicBezTo>
                  <a:pt x="1465" y="6489"/>
                  <a:pt x="1664" y="6634"/>
                  <a:pt x="1890" y="6634"/>
                </a:cubicBezTo>
                <a:cubicBezTo>
                  <a:pt x="3633" y="6634"/>
                  <a:pt x="3633" y="6634"/>
                  <a:pt x="3633" y="6634"/>
                </a:cubicBezTo>
                <a:cubicBezTo>
                  <a:pt x="3859" y="6634"/>
                  <a:pt x="4058" y="6489"/>
                  <a:pt x="4103" y="6299"/>
                </a:cubicBezTo>
                <a:cubicBezTo>
                  <a:pt x="4338" y="5305"/>
                  <a:pt x="4338" y="5305"/>
                  <a:pt x="4338" y="5305"/>
                </a:cubicBezTo>
                <a:cubicBezTo>
                  <a:pt x="4646" y="3976"/>
                  <a:pt x="4646" y="3976"/>
                  <a:pt x="4646" y="3976"/>
                </a:cubicBezTo>
                <a:cubicBezTo>
                  <a:pt x="4953" y="2656"/>
                  <a:pt x="4953" y="2656"/>
                  <a:pt x="4953" y="2656"/>
                </a:cubicBezTo>
                <a:cubicBezTo>
                  <a:pt x="5270" y="1327"/>
                  <a:pt x="5270" y="1327"/>
                  <a:pt x="5270" y="1327"/>
                </a:cubicBezTo>
                <a:cubicBezTo>
                  <a:pt x="5459" y="506"/>
                  <a:pt x="5459" y="506"/>
                  <a:pt x="5459" y="506"/>
                </a:cubicBezTo>
                <a:cubicBezTo>
                  <a:pt x="5523" y="244"/>
                  <a:pt x="5288" y="0"/>
                  <a:pt x="4989" y="0"/>
                </a:cubicBezTo>
                <a:lnTo>
                  <a:pt x="53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99">
            <a:extLst>
              <a:ext uri="{FF2B5EF4-FFF2-40B4-BE49-F238E27FC236}">
                <a16:creationId xmlns:a16="http://schemas.microsoft.com/office/drawing/2014/main" id="{67D59262-98F2-D345-8664-B2420AE5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641" y="3587504"/>
            <a:ext cx="4288013" cy="2152903"/>
          </a:xfrm>
          <a:custGeom>
            <a:avLst/>
            <a:gdLst>
              <a:gd name="T0" fmla="*/ 0 w 4250"/>
              <a:gd name="T1" fmla="*/ 1835 h 2135"/>
              <a:gd name="T2" fmla="*/ 0 w 4250"/>
              <a:gd name="T3" fmla="*/ 1835 h 2135"/>
              <a:gd name="T4" fmla="*/ 2115 w 4250"/>
              <a:gd name="T5" fmla="*/ 0 h 2135"/>
              <a:gd name="T6" fmla="*/ 4249 w 4250"/>
              <a:gd name="T7" fmla="*/ 2134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50" h="2135">
                <a:moveTo>
                  <a:pt x="0" y="1835"/>
                </a:moveTo>
                <a:lnTo>
                  <a:pt x="0" y="1835"/>
                </a:lnTo>
                <a:cubicBezTo>
                  <a:pt x="144" y="796"/>
                  <a:pt x="1039" y="0"/>
                  <a:pt x="2115" y="0"/>
                </a:cubicBezTo>
                <a:cubicBezTo>
                  <a:pt x="3299" y="0"/>
                  <a:pt x="4249" y="958"/>
                  <a:pt x="4249" y="2134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4" name="Freeform 400">
            <a:extLst>
              <a:ext uri="{FF2B5EF4-FFF2-40B4-BE49-F238E27FC236}">
                <a16:creationId xmlns:a16="http://schemas.microsoft.com/office/drawing/2014/main" id="{646B3DFE-3D72-4945-9BC5-6A06EC81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542" y="5286696"/>
            <a:ext cx="275785" cy="458161"/>
          </a:xfrm>
          <a:custGeom>
            <a:avLst/>
            <a:gdLst>
              <a:gd name="T0" fmla="*/ 127 w 273"/>
              <a:gd name="T1" fmla="*/ 90 h 453"/>
              <a:gd name="T2" fmla="*/ 127 w 273"/>
              <a:gd name="T3" fmla="*/ 90 h 453"/>
              <a:gd name="T4" fmla="*/ 9 w 273"/>
              <a:gd name="T5" fmla="*/ 0 h 453"/>
              <a:gd name="T6" fmla="*/ 0 w 273"/>
              <a:gd name="T7" fmla="*/ 8 h 453"/>
              <a:gd name="T8" fmla="*/ 73 w 273"/>
              <a:gd name="T9" fmla="*/ 225 h 453"/>
              <a:gd name="T10" fmla="*/ 100 w 273"/>
              <a:gd name="T11" fmla="*/ 452 h 453"/>
              <a:gd name="T12" fmla="*/ 163 w 273"/>
              <a:gd name="T13" fmla="*/ 235 h 453"/>
              <a:gd name="T14" fmla="*/ 272 w 273"/>
              <a:gd name="T15" fmla="*/ 27 h 453"/>
              <a:gd name="T16" fmla="*/ 262 w 273"/>
              <a:gd name="T17" fmla="*/ 27 h 453"/>
              <a:gd name="T18" fmla="*/ 127 w 273"/>
              <a:gd name="T19" fmla="*/ 9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453">
                <a:moveTo>
                  <a:pt x="127" y="90"/>
                </a:moveTo>
                <a:lnTo>
                  <a:pt x="127" y="90"/>
                </a:lnTo>
                <a:cubicBezTo>
                  <a:pt x="9" y="0"/>
                  <a:pt x="9" y="0"/>
                  <a:pt x="9" y="0"/>
                </a:cubicBezTo>
                <a:cubicBezTo>
                  <a:pt x="0" y="8"/>
                  <a:pt x="0" y="8"/>
                  <a:pt x="0" y="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81" y="298"/>
                  <a:pt x="91" y="379"/>
                  <a:pt x="100" y="452"/>
                </a:cubicBezTo>
                <a:cubicBezTo>
                  <a:pt x="127" y="379"/>
                  <a:pt x="145" y="307"/>
                  <a:pt x="163" y="235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62" y="27"/>
                  <a:pt x="262" y="27"/>
                  <a:pt x="262" y="27"/>
                </a:cubicBezTo>
                <a:lnTo>
                  <a:pt x="127" y="9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401">
            <a:extLst>
              <a:ext uri="{FF2B5EF4-FFF2-40B4-BE49-F238E27FC236}">
                <a16:creationId xmlns:a16="http://schemas.microsoft.com/office/drawing/2014/main" id="{68028D0A-EB28-F94B-86AB-35FF3B80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443" y="3587504"/>
            <a:ext cx="4288013" cy="2152903"/>
          </a:xfrm>
          <a:custGeom>
            <a:avLst/>
            <a:gdLst>
              <a:gd name="T0" fmla="*/ 4249 w 4250"/>
              <a:gd name="T1" fmla="*/ 1835 h 2135"/>
              <a:gd name="T2" fmla="*/ 4249 w 4250"/>
              <a:gd name="T3" fmla="*/ 1835 h 2135"/>
              <a:gd name="T4" fmla="*/ 2134 w 4250"/>
              <a:gd name="T5" fmla="*/ 0 h 2135"/>
              <a:gd name="T6" fmla="*/ 0 w 4250"/>
              <a:gd name="T7" fmla="*/ 2134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50" h="2135">
                <a:moveTo>
                  <a:pt x="4249" y="1835"/>
                </a:moveTo>
                <a:lnTo>
                  <a:pt x="4249" y="1835"/>
                </a:lnTo>
                <a:cubicBezTo>
                  <a:pt x="4105" y="796"/>
                  <a:pt x="3219" y="0"/>
                  <a:pt x="2134" y="0"/>
                </a:cubicBezTo>
                <a:cubicBezTo>
                  <a:pt x="959" y="0"/>
                  <a:pt x="0" y="958"/>
                  <a:pt x="0" y="2134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6" name="Freeform 402">
            <a:extLst>
              <a:ext uri="{FF2B5EF4-FFF2-40B4-BE49-F238E27FC236}">
                <a16:creationId xmlns:a16="http://schemas.microsoft.com/office/drawing/2014/main" id="{3F9E0605-AB94-7F43-82E6-CF13101CA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1219" y="5286696"/>
            <a:ext cx="266888" cy="458161"/>
          </a:xfrm>
          <a:custGeom>
            <a:avLst/>
            <a:gdLst>
              <a:gd name="T0" fmla="*/ 135 w 263"/>
              <a:gd name="T1" fmla="*/ 90 h 453"/>
              <a:gd name="T2" fmla="*/ 135 w 263"/>
              <a:gd name="T3" fmla="*/ 90 h 453"/>
              <a:gd name="T4" fmla="*/ 0 w 263"/>
              <a:gd name="T5" fmla="*/ 27 h 453"/>
              <a:gd name="T6" fmla="*/ 0 w 263"/>
              <a:gd name="T7" fmla="*/ 27 h 453"/>
              <a:gd name="T8" fmla="*/ 99 w 263"/>
              <a:gd name="T9" fmla="*/ 235 h 453"/>
              <a:gd name="T10" fmla="*/ 162 w 263"/>
              <a:gd name="T11" fmla="*/ 452 h 453"/>
              <a:gd name="T12" fmla="*/ 198 w 263"/>
              <a:gd name="T13" fmla="*/ 225 h 453"/>
              <a:gd name="T14" fmla="*/ 262 w 263"/>
              <a:gd name="T15" fmla="*/ 8 h 453"/>
              <a:gd name="T16" fmla="*/ 262 w 263"/>
              <a:gd name="T17" fmla="*/ 0 h 453"/>
              <a:gd name="T18" fmla="*/ 135 w 263"/>
              <a:gd name="T19" fmla="*/ 9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453">
                <a:moveTo>
                  <a:pt x="135" y="90"/>
                </a:moveTo>
                <a:lnTo>
                  <a:pt x="135" y="90"/>
                </a:lnTo>
                <a:cubicBezTo>
                  <a:pt x="0" y="27"/>
                  <a:pt x="0" y="27"/>
                  <a:pt x="0" y="27"/>
                </a:cubicBezTo>
                <a:lnTo>
                  <a:pt x="0" y="27"/>
                </a:lnTo>
                <a:cubicBezTo>
                  <a:pt x="99" y="235"/>
                  <a:pt x="99" y="235"/>
                  <a:pt x="99" y="235"/>
                </a:cubicBezTo>
                <a:cubicBezTo>
                  <a:pt x="117" y="307"/>
                  <a:pt x="144" y="379"/>
                  <a:pt x="162" y="452"/>
                </a:cubicBezTo>
                <a:cubicBezTo>
                  <a:pt x="171" y="379"/>
                  <a:pt x="189" y="298"/>
                  <a:pt x="198" y="225"/>
                </a:cubicBezTo>
                <a:cubicBezTo>
                  <a:pt x="262" y="8"/>
                  <a:pt x="262" y="8"/>
                  <a:pt x="262" y="8"/>
                </a:cubicBezTo>
                <a:cubicBezTo>
                  <a:pt x="262" y="0"/>
                  <a:pt x="262" y="0"/>
                  <a:pt x="262" y="0"/>
                </a:cubicBezTo>
                <a:lnTo>
                  <a:pt x="135" y="9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403">
            <a:extLst>
              <a:ext uri="{FF2B5EF4-FFF2-40B4-BE49-F238E27FC236}">
                <a16:creationId xmlns:a16="http://schemas.microsoft.com/office/drawing/2014/main" id="{D57DC335-65AF-014E-894A-6827DCA9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400" y="6407629"/>
            <a:ext cx="1414510" cy="1423407"/>
          </a:xfrm>
          <a:custGeom>
            <a:avLst/>
            <a:gdLst>
              <a:gd name="T0" fmla="*/ 1401 w 1402"/>
              <a:gd name="T1" fmla="*/ 704 h 1411"/>
              <a:gd name="T2" fmla="*/ 1401 w 1402"/>
              <a:gd name="T3" fmla="*/ 704 h 1411"/>
              <a:gd name="T4" fmla="*/ 696 w 1402"/>
              <a:gd name="T5" fmla="*/ 1410 h 1411"/>
              <a:gd name="T6" fmla="*/ 0 w 1402"/>
              <a:gd name="T7" fmla="*/ 704 h 1411"/>
              <a:gd name="T8" fmla="*/ 696 w 1402"/>
              <a:gd name="T9" fmla="*/ 0 h 1411"/>
              <a:gd name="T10" fmla="*/ 1401 w 1402"/>
              <a:gd name="T11" fmla="*/ 70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11">
                <a:moveTo>
                  <a:pt x="1401" y="704"/>
                </a:moveTo>
                <a:lnTo>
                  <a:pt x="1401" y="704"/>
                </a:lnTo>
                <a:cubicBezTo>
                  <a:pt x="1401" y="1093"/>
                  <a:pt x="1084" y="1410"/>
                  <a:pt x="696" y="1410"/>
                </a:cubicBezTo>
                <a:cubicBezTo>
                  <a:pt x="307" y="1410"/>
                  <a:pt x="0" y="1093"/>
                  <a:pt x="0" y="704"/>
                </a:cubicBezTo>
                <a:cubicBezTo>
                  <a:pt x="0" y="317"/>
                  <a:pt x="307" y="0"/>
                  <a:pt x="696" y="0"/>
                </a:cubicBezTo>
                <a:cubicBezTo>
                  <a:pt x="1084" y="0"/>
                  <a:pt x="1401" y="317"/>
                  <a:pt x="1401" y="7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404">
            <a:extLst>
              <a:ext uri="{FF2B5EF4-FFF2-40B4-BE49-F238E27FC236}">
                <a16:creationId xmlns:a16="http://schemas.microsoft.com/office/drawing/2014/main" id="{EF1BC738-759B-A945-A677-D11ACA887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400" y="8440434"/>
            <a:ext cx="1414510" cy="1423407"/>
          </a:xfrm>
          <a:custGeom>
            <a:avLst/>
            <a:gdLst>
              <a:gd name="T0" fmla="*/ 1401 w 1402"/>
              <a:gd name="T1" fmla="*/ 705 h 1411"/>
              <a:gd name="T2" fmla="*/ 1401 w 1402"/>
              <a:gd name="T3" fmla="*/ 705 h 1411"/>
              <a:gd name="T4" fmla="*/ 696 w 1402"/>
              <a:gd name="T5" fmla="*/ 1410 h 1411"/>
              <a:gd name="T6" fmla="*/ 0 w 1402"/>
              <a:gd name="T7" fmla="*/ 705 h 1411"/>
              <a:gd name="T8" fmla="*/ 696 w 1402"/>
              <a:gd name="T9" fmla="*/ 0 h 1411"/>
              <a:gd name="T10" fmla="*/ 1401 w 1402"/>
              <a:gd name="T1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11">
                <a:moveTo>
                  <a:pt x="1401" y="705"/>
                </a:moveTo>
                <a:lnTo>
                  <a:pt x="1401" y="705"/>
                </a:lnTo>
                <a:cubicBezTo>
                  <a:pt x="1401" y="1094"/>
                  <a:pt x="1084" y="1410"/>
                  <a:pt x="696" y="1410"/>
                </a:cubicBezTo>
                <a:cubicBezTo>
                  <a:pt x="307" y="1410"/>
                  <a:pt x="0" y="1094"/>
                  <a:pt x="0" y="705"/>
                </a:cubicBezTo>
                <a:cubicBezTo>
                  <a:pt x="0" y="316"/>
                  <a:pt x="307" y="0"/>
                  <a:pt x="696" y="0"/>
                </a:cubicBezTo>
                <a:cubicBezTo>
                  <a:pt x="1084" y="0"/>
                  <a:pt x="1401" y="316"/>
                  <a:pt x="1401" y="7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405">
            <a:extLst>
              <a:ext uri="{FF2B5EF4-FFF2-40B4-BE49-F238E27FC236}">
                <a16:creationId xmlns:a16="http://schemas.microsoft.com/office/drawing/2014/main" id="{587EB419-08EE-0647-99FB-3C21C5A7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39" y="8440434"/>
            <a:ext cx="1423407" cy="1423407"/>
          </a:xfrm>
          <a:custGeom>
            <a:avLst/>
            <a:gdLst>
              <a:gd name="T0" fmla="*/ 1411 w 1412"/>
              <a:gd name="T1" fmla="*/ 705 h 1411"/>
              <a:gd name="T2" fmla="*/ 1411 w 1412"/>
              <a:gd name="T3" fmla="*/ 705 h 1411"/>
              <a:gd name="T4" fmla="*/ 705 w 1412"/>
              <a:gd name="T5" fmla="*/ 1410 h 1411"/>
              <a:gd name="T6" fmla="*/ 0 w 1412"/>
              <a:gd name="T7" fmla="*/ 705 h 1411"/>
              <a:gd name="T8" fmla="*/ 705 w 1412"/>
              <a:gd name="T9" fmla="*/ 0 h 1411"/>
              <a:gd name="T10" fmla="*/ 1411 w 1412"/>
              <a:gd name="T1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11">
                <a:moveTo>
                  <a:pt x="1411" y="705"/>
                </a:moveTo>
                <a:lnTo>
                  <a:pt x="1411" y="705"/>
                </a:lnTo>
                <a:cubicBezTo>
                  <a:pt x="1411" y="1094"/>
                  <a:pt x="1094" y="1410"/>
                  <a:pt x="705" y="1410"/>
                </a:cubicBezTo>
                <a:cubicBezTo>
                  <a:pt x="317" y="1410"/>
                  <a:pt x="0" y="1094"/>
                  <a:pt x="0" y="705"/>
                </a:cubicBezTo>
                <a:cubicBezTo>
                  <a:pt x="0" y="316"/>
                  <a:pt x="317" y="0"/>
                  <a:pt x="705" y="0"/>
                </a:cubicBezTo>
                <a:cubicBezTo>
                  <a:pt x="1094" y="0"/>
                  <a:pt x="1411" y="316"/>
                  <a:pt x="1411" y="7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406">
            <a:extLst>
              <a:ext uri="{FF2B5EF4-FFF2-40B4-BE49-F238E27FC236}">
                <a16:creationId xmlns:a16="http://schemas.microsoft.com/office/drawing/2014/main" id="{EAD04EA2-5F2E-5241-9F3B-28F8A698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400" y="10428754"/>
            <a:ext cx="1414510" cy="1414510"/>
          </a:xfrm>
          <a:custGeom>
            <a:avLst/>
            <a:gdLst>
              <a:gd name="T0" fmla="*/ 1401 w 1402"/>
              <a:gd name="T1" fmla="*/ 705 h 1402"/>
              <a:gd name="T2" fmla="*/ 1401 w 1402"/>
              <a:gd name="T3" fmla="*/ 705 h 1402"/>
              <a:gd name="T4" fmla="*/ 696 w 1402"/>
              <a:gd name="T5" fmla="*/ 1401 h 1402"/>
              <a:gd name="T6" fmla="*/ 0 w 1402"/>
              <a:gd name="T7" fmla="*/ 705 h 1402"/>
              <a:gd name="T8" fmla="*/ 696 w 1402"/>
              <a:gd name="T9" fmla="*/ 0 h 1402"/>
              <a:gd name="T10" fmla="*/ 1401 w 1402"/>
              <a:gd name="T11" fmla="*/ 705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2">
                <a:moveTo>
                  <a:pt x="1401" y="705"/>
                </a:moveTo>
                <a:lnTo>
                  <a:pt x="1401" y="705"/>
                </a:lnTo>
                <a:cubicBezTo>
                  <a:pt x="1401" y="1093"/>
                  <a:pt x="1084" y="1401"/>
                  <a:pt x="696" y="1401"/>
                </a:cubicBezTo>
                <a:cubicBezTo>
                  <a:pt x="307" y="1401"/>
                  <a:pt x="0" y="1093"/>
                  <a:pt x="0" y="705"/>
                </a:cubicBezTo>
                <a:cubicBezTo>
                  <a:pt x="0" y="316"/>
                  <a:pt x="307" y="0"/>
                  <a:pt x="696" y="0"/>
                </a:cubicBezTo>
                <a:cubicBezTo>
                  <a:pt x="1084" y="0"/>
                  <a:pt x="1401" y="316"/>
                  <a:pt x="1401" y="7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407">
            <a:extLst>
              <a:ext uri="{FF2B5EF4-FFF2-40B4-BE49-F238E27FC236}">
                <a16:creationId xmlns:a16="http://schemas.microsoft.com/office/drawing/2014/main" id="{1FF4B414-96EB-9A4C-8D12-5A12580A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39" y="6407629"/>
            <a:ext cx="1423407" cy="1423407"/>
          </a:xfrm>
          <a:custGeom>
            <a:avLst/>
            <a:gdLst>
              <a:gd name="T0" fmla="*/ 1411 w 1412"/>
              <a:gd name="T1" fmla="*/ 704 h 1411"/>
              <a:gd name="T2" fmla="*/ 1411 w 1412"/>
              <a:gd name="T3" fmla="*/ 704 h 1411"/>
              <a:gd name="T4" fmla="*/ 705 w 1412"/>
              <a:gd name="T5" fmla="*/ 1410 h 1411"/>
              <a:gd name="T6" fmla="*/ 0 w 1412"/>
              <a:gd name="T7" fmla="*/ 704 h 1411"/>
              <a:gd name="T8" fmla="*/ 705 w 1412"/>
              <a:gd name="T9" fmla="*/ 0 h 1411"/>
              <a:gd name="T10" fmla="*/ 1411 w 1412"/>
              <a:gd name="T11" fmla="*/ 70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11">
                <a:moveTo>
                  <a:pt x="1411" y="704"/>
                </a:moveTo>
                <a:lnTo>
                  <a:pt x="1411" y="704"/>
                </a:lnTo>
                <a:cubicBezTo>
                  <a:pt x="1411" y="1093"/>
                  <a:pt x="1094" y="1410"/>
                  <a:pt x="705" y="1410"/>
                </a:cubicBezTo>
                <a:cubicBezTo>
                  <a:pt x="317" y="1410"/>
                  <a:pt x="0" y="1093"/>
                  <a:pt x="0" y="704"/>
                </a:cubicBezTo>
                <a:cubicBezTo>
                  <a:pt x="0" y="317"/>
                  <a:pt x="317" y="0"/>
                  <a:pt x="705" y="0"/>
                </a:cubicBezTo>
                <a:cubicBezTo>
                  <a:pt x="1094" y="0"/>
                  <a:pt x="1411" y="317"/>
                  <a:pt x="1411" y="7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408">
            <a:extLst>
              <a:ext uri="{FF2B5EF4-FFF2-40B4-BE49-F238E27FC236}">
                <a16:creationId xmlns:a16="http://schemas.microsoft.com/office/drawing/2014/main" id="{3919B157-4B40-1249-BCD5-067D2EDA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39" y="10428754"/>
            <a:ext cx="1423407" cy="1414510"/>
          </a:xfrm>
          <a:custGeom>
            <a:avLst/>
            <a:gdLst>
              <a:gd name="T0" fmla="*/ 1411 w 1412"/>
              <a:gd name="T1" fmla="*/ 705 h 1402"/>
              <a:gd name="T2" fmla="*/ 1411 w 1412"/>
              <a:gd name="T3" fmla="*/ 705 h 1402"/>
              <a:gd name="T4" fmla="*/ 705 w 1412"/>
              <a:gd name="T5" fmla="*/ 1401 h 1402"/>
              <a:gd name="T6" fmla="*/ 0 w 1412"/>
              <a:gd name="T7" fmla="*/ 705 h 1402"/>
              <a:gd name="T8" fmla="*/ 705 w 1412"/>
              <a:gd name="T9" fmla="*/ 0 h 1402"/>
              <a:gd name="T10" fmla="*/ 1411 w 1412"/>
              <a:gd name="T11" fmla="*/ 705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02">
                <a:moveTo>
                  <a:pt x="1411" y="705"/>
                </a:moveTo>
                <a:lnTo>
                  <a:pt x="1411" y="705"/>
                </a:lnTo>
                <a:cubicBezTo>
                  <a:pt x="1411" y="1093"/>
                  <a:pt x="1094" y="1401"/>
                  <a:pt x="705" y="1401"/>
                </a:cubicBezTo>
                <a:cubicBezTo>
                  <a:pt x="317" y="1401"/>
                  <a:pt x="0" y="1093"/>
                  <a:pt x="0" y="705"/>
                </a:cubicBezTo>
                <a:cubicBezTo>
                  <a:pt x="0" y="316"/>
                  <a:pt x="317" y="0"/>
                  <a:pt x="705" y="0"/>
                </a:cubicBezTo>
                <a:cubicBezTo>
                  <a:pt x="1094" y="0"/>
                  <a:pt x="1411" y="316"/>
                  <a:pt x="1411" y="7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409">
            <a:extLst>
              <a:ext uri="{FF2B5EF4-FFF2-40B4-BE49-F238E27FC236}">
                <a16:creationId xmlns:a16="http://schemas.microsoft.com/office/drawing/2014/main" id="{6C85AEAC-2EF2-3E4E-818A-A518D9A2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83" y="6954752"/>
            <a:ext cx="676118" cy="431469"/>
          </a:xfrm>
          <a:custGeom>
            <a:avLst/>
            <a:gdLst>
              <a:gd name="T0" fmla="*/ 642 w 670"/>
              <a:gd name="T1" fmla="*/ 425 h 426"/>
              <a:gd name="T2" fmla="*/ 642 w 670"/>
              <a:gd name="T3" fmla="*/ 425 h 426"/>
              <a:gd name="T4" fmla="*/ 27 w 670"/>
              <a:gd name="T5" fmla="*/ 425 h 426"/>
              <a:gd name="T6" fmla="*/ 0 w 670"/>
              <a:gd name="T7" fmla="*/ 398 h 426"/>
              <a:gd name="T8" fmla="*/ 0 w 670"/>
              <a:gd name="T9" fmla="*/ 27 h 426"/>
              <a:gd name="T10" fmla="*/ 36 w 670"/>
              <a:gd name="T11" fmla="*/ 0 h 426"/>
              <a:gd name="T12" fmla="*/ 334 w 670"/>
              <a:gd name="T13" fmla="*/ 0 h 426"/>
              <a:gd name="T14" fmla="*/ 642 w 670"/>
              <a:gd name="T15" fmla="*/ 0 h 426"/>
              <a:gd name="T16" fmla="*/ 669 w 670"/>
              <a:gd name="T17" fmla="*/ 27 h 426"/>
              <a:gd name="T18" fmla="*/ 669 w 670"/>
              <a:gd name="T19" fmla="*/ 398 h 426"/>
              <a:gd name="T20" fmla="*/ 642 w 670"/>
              <a:gd name="T21" fmla="*/ 425 h 426"/>
              <a:gd name="T22" fmla="*/ 36 w 670"/>
              <a:gd name="T23" fmla="*/ 389 h 426"/>
              <a:gd name="T24" fmla="*/ 36 w 670"/>
              <a:gd name="T25" fmla="*/ 389 h 426"/>
              <a:gd name="T26" fmla="*/ 633 w 670"/>
              <a:gd name="T27" fmla="*/ 389 h 426"/>
              <a:gd name="T28" fmla="*/ 633 w 670"/>
              <a:gd name="T29" fmla="*/ 27 h 426"/>
              <a:gd name="T30" fmla="*/ 334 w 670"/>
              <a:gd name="T31" fmla="*/ 27 h 426"/>
              <a:gd name="T32" fmla="*/ 36 w 670"/>
              <a:gd name="T33" fmla="*/ 27 h 426"/>
              <a:gd name="T34" fmla="*/ 36 w 670"/>
              <a:gd name="T35" fmla="*/ 38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0" h="426">
                <a:moveTo>
                  <a:pt x="642" y="425"/>
                </a:moveTo>
                <a:lnTo>
                  <a:pt x="642" y="425"/>
                </a:lnTo>
                <a:cubicBezTo>
                  <a:pt x="27" y="425"/>
                  <a:pt x="27" y="425"/>
                  <a:pt x="27" y="425"/>
                </a:cubicBezTo>
                <a:cubicBezTo>
                  <a:pt x="18" y="425"/>
                  <a:pt x="0" y="407"/>
                  <a:pt x="0" y="39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51" y="0"/>
                  <a:pt x="669" y="9"/>
                  <a:pt x="669" y="27"/>
                </a:cubicBezTo>
                <a:cubicBezTo>
                  <a:pt x="669" y="398"/>
                  <a:pt x="669" y="398"/>
                  <a:pt x="669" y="398"/>
                </a:cubicBezTo>
                <a:cubicBezTo>
                  <a:pt x="669" y="407"/>
                  <a:pt x="651" y="425"/>
                  <a:pt x="642" y="425"/>
                </a:cubicBezTo>
                <a:close/>
                <a:moveTo>
                  <a:pt x="36" y="389"/>
                </a:moveTo>
                <a:lnTo>
                  <a:pt x="36" y="389"/>
                </a:lnTo>
                <a:cubicBezTo>
                  <a:pt x="633" y="389"/>
                  <a:pt x="633" y="389"/>
                  <a:pt x="633" y="389"/>
                </a:cubicBezTo>
                <a:cubicBezTo>
                  <a:pt x="633" y="27"/>
                  <a:pt x="633" y="27"/>
                  <a:pt x="633" y="27"/>
                </a:cubicBezTo>
                <a:cubicBezTo>
                  <a:pt x="334" y="27"/>
                  <a:pt x="334" y="27"/>
                  <a:pt x="334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3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410">
            <a:extLst>
              <a:ext uri="{FF2B5EF4-FFF2-40B4-BE49-F238E27FC236}">
                <a16:creationId xmlns:a16="http://schemas.microsoft.com/office/drawing/2014/main" id="{8947AD8D-AA32-7E4F-9A09-D1C5CF34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62" y="6852443"/>
            <a:ext cx="329163" cy="128998"/>
          </a:xfrm>
          <a:custGeom>
            <a:avLst/>
            <a:gdLst>
              <a:gd name="T0" fmla="*/ 18 w 326"/>
              <a:gd name="T1" fmla="*/ 127 h 128"/>
              <a:gd name="T2" fmla="*/ 18 w 326"/>
              <a:gd name="T3" fmla="*/ 127 h 128"/>
              <a:gd name="T4" fmla="*/ 0 w 326"/>
              <a:gd name="T5" fmla="*/ 118 h 128"/>
              <a:gd name="T6" fmla="*/ 0 w 326"/>
              <a:gd name="T7" fmla="*/ 109 h 128"/>
              <a:gd name="T8" fmla="*/ 63 w 326"/>
              <a:gd name="T9" fmla="*/ 28 h 128"/>
              <a:gd name="T10" fmla="*/ 162 w 326"/>
              <a:gd name="T11" fmla="*/ 0 h 128"/>
              <a:gd name="T12" fmla="*/ 262 w 326"/>
              <a:gd name="T13" fmla="*/ 28 h 128"/>
              <a:gd name="T14" fmla="*/ 325 w 326"/>
              <a:gd name="T15" fmla="*/ 109 h 128"/>
              <a:gd name="T16" fmla="*/ 325 w 326"/>
              <a:gd name="T17" fmla="*/ 118 h 128"/>
              <a:gd name="T18" fmla="*/ 307 w 326"/>
              <a:gd name="T19" fmla="*/ 127 h 128"/>
              <a:gd name="T20" fmla="*/ 18 w 326"/>
              <a:gd name="T21" fmla="*/ 127 h 128"/>
              <a:gd name="T22" fmla="*/ 162 w 326"/>
              <a:gd name="T23" fmla="*/ 28 h 128"/>
              <a:gd name="T24" fmla="*/ 162 w 326"/>
              <a:gd name="T25" fmla="*/ 28 h 128"/>
              <a:gd name="T26" fmla="*/ 81 w 326"/>
              <a:gd name="T27" fmla="*/ 55 h 128"/>
              <a:gd name="T28" fmla="*/ 45 w 326"/>
              <a:gd name="T29" fmla="*/ 100 h 128"/>
              <a:gd name="T30" fmla="*/ 280 w 326"/>
              <a:gd name="T31" fmla="*/ 100 h 128"/>
              <a:gd name="T32" fmla="*/ 244 w 326"/>
              <a:gd name="T33" fmla="*/ 55 h 128"/>
              <a:gd name="T34" fmla="*/ 162 w 326"/>
              <a:gd name="T35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6" h="128">
                <a:moveTo>
                  <a:pt x="18" y="127"/>
                </a:moveTo>
                <a:lnTo>
                  <a:pt x="18" y="127"/>
                </a:lnTo>
                <a:cubicBezTo>
                  <a:pt x="9" y="127"/>
                  <a:pt x="9" y="127"/>
                  <a:pt x="0" y="118"/>
                </a:cubicBezTo>
                <a:lnTo>
                  <a:pt x="0" y="109"/>
                </a:lnTo>
                <a:cubicBezTo>
                  <a:pt x="18" y="73"/>
                  <a:pt x="36" y="45"/>
                  <a:pt x="63" y="28"/>
                </a:cubicBezTo>
                <a:cubicBezTo>
                  <a:pt x="90" y="9"/>
                  <a:pt x="126" y="0"/>
                  <a:pt x="162" y="0"/>
                </a:cubicBezTo>
                <a:cubicBezTo>
                  <a:pt x="199" y="0"/>
                  <a:pt x="235" y="9"/>
                  <a:pt x="262" y="28"/>
                </a:cubicBezTo>
                <a:cubicBezTo>
                  <a:pt x="289" y="45"/>
                  <a:pt x="307" y="73"/>
                  <a:pt x="325" y="109"/>
                </a:cubicBezTo>
                <a:lnTo>
                  <a:pt x="325" y="118"/>
                </a:lnTo>
                <a:cubicBezTo>
                  <a:pt x="316" y="127"/>
                  <a:pt x="316" y="127"/>
                  <a:pt x="307" y="127"/>
                </a:cubicBezTo>
                <a:lnTo>
                  <a:pt x="18" y="127"/>
                </a:lnTo>
                <a:close/>
                <a:moveTo>
                  <a:pt x="162" y="28"/>
                </a:moveTo>
                <a:lnTo>
                  <a:pt x="162" y="28"/>
                </a:lnTo>
                <a:cubicBezTo>
                  <a:pt x="135" y="28"/>
                  <a:pt x="108" y="36"/>
                  <a:pt x="81" y="55"/>
                </a:cubicBezTo>
                <a:cubicBezTo>
                  <a:pt x="63" y="64"/>
                  <a:pt x="54" y="82"/>
                  <a:pt x="45" y="100"/>
                </a:cubicBezTo>
                <a:cubicBezTo>
                  <a:pt x="280" y="100"/>
                  <a:pt x="280" y="100"/>
                  <a:pt x="280" y="100"/>
                </a:cubicBezTo>
                <a:cubicBezTo>
                  <a:pt x="271" y="82"/>
                  <a:pt x="262" y="64"/>
                  <a:pt x="244" y="55"/>
                </a:cubicBezTo>
                <a:cubicBezTo>
                  <a:pt x="217" y="36"/>
                  <a:pt x="190" y="28"/>
                  <a:pt x="162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411">
            <a:extLst>
              <a:ext uri="{FF2B5EF4-FFF2-40B4-BE49-F238E27FC236}">
                <a16:creationId xmlns:a16="http://schemas.microsoft.com/office/drawing/2014/main" id="{D817AE02-9069-1946-A225-A89694DB3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759" y="7008130"/>
            <a:ext cx="320266" cy="311371"/>
          </a:xfrm>
          <a:custGeom>
            <a:avLst/>
            <a:gdLst>
              <a:gd name="T0" fmla="*/ 153 w 317"/>
              <a:gd name="T1" fmla="*/ 307 h 308"/>
              <a:gd name="T2" fmla="*/ 153 w 317"/>
              <a:gd name="T3" fmla="*/ 307 h 308"/>
              <a:gd name="T4" fmla="*/ 45 w 317"/>
              <a:gd name="T5" fmla="*/ 262 h 308"/>
              <a:gd name="T6" fmla="*/ 0 w 317"/>
              <a:gd name="T7" fmla="*/ 154 h 308"/>
              <a:gd name="T8" fmla="*/ 45 w 317"/>
              <a:gd name="T9" fmla="*/ 45 h 308"/>
              <a:gd name="T10" fmla="*/ 153 w 317"/>
              <a:gd name="T11" fmla="*/ 0 h 308"/>
              <a:gd name="T12" fmla="*/ 262 w 317"/>
              <a:gd name="T13" fmla="*/ 45 h 308"/>
              <a:gd name="T14" fmla="*/ 316 w 317"/>
              <a:gd name="T15" fmla="*/ 154 h 308"/>
              <a:gd name="T16" fmla="*/ 262 w 317"/>
              <a:gd name="T17" fmla="*/ 262 h 308"/>
              <a:gd name="T18" fmla="*/ 153 w 317"/>
              <a:gd name="T19" fmla="*/ 307 h 308"/>
              <a:gd name="T20" fmla="*/ 153 w 317"/>
              <a:gd name="T21" fmla="*/ 18 h 308"/>
              <a:gd name="T22" fmla="*/ 153 w 317"/>
              <a:gd name="T23" fmla="*/ 18 h 308"/>
              <a:gd name="T24" fmla="*/ 18 w 317"/>
              <a:gd name="T25" fmla="*/ 154 h 308"/>
              <a:gd name="T26" fmla="*/ 153 w 317"/>
              <a:gd name="T27" fmla="*/ 289 h 308"/>
              <a:gd name="T28" fmla="*/ 289 w 317"/>
              <a:gd name="T29" fmla="*/ 154 h 308"/>
              <a:gd name="T30" fmla="*/ 153 w 317"/>
              <a:gd name="T31" fmla="*/ 1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7" h="308">
                <a:moveTo>
                  <a:pt x="153" y="307"/>
                </a:moveTo>
                <a:lnTo>
                  <a:pt x="153" y="307"/>
                </a:lnTo>
                <a:cubicBezTo>
                  <a:pt x="108" y="307"/>
                  <a:pt x="72" y="298"/>
                  <a:pt x="45" y="262"/>
                </a:cubicBezTo>
                <a:cubicBezTo>
                  <a:pt x="18" y="235"/>
                  <a:pt x="0" y="199"/>
                  <a:pt x="0" y="154"/>
                </a:cubicBezTo>
                <a:cubicBezTo>
                  <a:pt x="0" y="108"/>
                  <a:pt x="18" y="72"/>
                  <a:pt x="45" y="45"/>
                </a:cubicBezTo>
                <a:cubicBezTo>
                  <a:pt x="72" y="9"/>
                  <a:pt x="108" y="0"/>
                  <a:pt x="153" y="0"/>
                </a:cubicBezTo>
                <a:cubicBezTo>
                  <a:pt x="198" y="0"/>
                  <a:pt x="235" y="9"/>
                  <a:pt x="262" y="45"/>
                </a:cubicBezTo>
                <a:cubicBezTo>
                  <a:pt x="298" y="72"/>
                  <a:pt x="316" y="108"/>
                  <a:pt x="316" y="154"/>
                </a:cubicBezTo>
                <a:cubicBezTo>
                  <a:pt x="316" y="199"/>
                  <a:pt x="298" y="235"/>
                  <a:pt x="262" y="262"/>
                </a:cubicBezTo>
                <a:cubicBezTo>
                  <a:pt x="235" y="298"/>
                  <a:pt x="198" y="307"/>
                  <a:pt x="153" y="307"/>
                </a:cubicBezTo>
                <a:close/>
                <a:moveTo>
                  <a:pt x="153" y="18"/>
                </a:moveTo>
                <a:lnTo>
                  <a:pt x="153" y="18"/>
                </a:lnTo>
                <a:cubicBezTo>
                  <a:pt x="81" y="18"/>
                  <a:pt x="18" y="81"/>
                  <a:pt x="18" y="154"/>
                </a:cubicBezTo>
                <a:cubicBezTo>
                  <a:pt x="18" y="226"/>
                  <a:pt x="81" y="289"/>
                  <a:pt x="153" y="289"/>
                </a:cubicBezTo>
                <a:cubicBezTo>
                  <a:pt x="235" y="289"/>
                  <a:pt x="289" y="226"/>
                  <a:pt x="289" y="154"/>
                </a:cubicBezTo>
                <a:cubicBezTo>
                  <a:pt x="289" y="81"/>
                  <a:pt x="235" y="18"/>
                  <a:pt x="15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412">
            <a:extLst>
              <a:ext uri="{FF2B5EF4-FFF2-40B4-BE49-F238E27FC236}">
                <a16:creationId xmlns:a16="http://schemas.microsoft.com/office/drawing/2014/main" id="{E87AC493-3CB7-5448-9FE8-3CD1B26F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345" y="7043716"/>
            <a:ext cx="240200" cy="240200"/>
          </a:xfrm>
          <a:custGeom>
            <a:avLst/>
            <a:gdLst>
              <a:gd name="T0" fmla="*/ 117 w 236"/>
              <a:gd name="T1" fmla="*/ 235 h 236"/>
              <a:gd name="T2" fmla="*/ 117 w 236"/>
              <a:gd name="T3" fmla="*/ 235 h 236"/>
              <a:gd name="T4" fmla="*/ 0 w 236"/>
              <a:gd name="T5" fmla="*/ 118 h 236"/>
              <a:gd name="T6" fmla="*/ 117 w 236"/>
              <a:gd name="T7" fmla="*/ 0 h 236"/>
              <a:gd name="T8" fmla="*/ 235 w 236"/>
              <a:gd name="T9" fmla="*/ 118 h 236"/>
              <a:gd name="T10" fmla="*/ 117 w 236"/>
              <a:gd name="T11" fmla="*/ 235 h 236"/>
              <a:gd name="T12" fmla="*/ 117 w 236"/>
              <a:gd name="T13" fmla="*/ 18 h 236"/>
              <a:gd name="T14" fmla="*/ 117 w 236"/>
              <a:gd name="T15" fmla="*/ 18 h 236"/>
              <a:gd name="T16" fmla="*/ 18 w 236"/>
              <a:gd name="T17" fmla="*/ 118 h 236"/>
              <a:gd name="T18" fmla="*/ 117 w 236"/>
              <a:gd name="T19" fmla="*/ 217 h 236"/>
              <a:gd name="T20" fmla="*/ 217 w 236"/>
              <a:gd name="T21" fmla="*/ 118 h 236"/>
              <a:gd name="T22" fmla="*/ 117 w 236"/>
              <a:gd name="T23" fmla="*/ 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" h="236">
                <a:moveTo>
                  <a:pt x="117" y="235"/>
                </a:moveTo>
                <a:lnTo>
                  <a:pt x="117" y="235"/>
                </a:lnTo>
                <a:cubicBezTo>
                  <a:pt x="54" y="235"/>
                  <a:pt x="0" y="181"/>
                  <a:pt x="0" y="118"/>
                </a:cubicBezTo>
                <a:cubicBezTo>
                  <a:pt x="0" y="54"/>
                  <a:pt x="54" y="0"/>
                  <a:pt x="117" y="0"/>
                </a:cubicBezTo>
                <a:cubicBezTo>
                  <a:pt x="181" y="0"/>
                  <a:pt x="235" y="54"/>
                  <a:pt x="235" y="118"/>
                </a:cubicBezTo>
                <a:cubicBezTo>
                  <a:pt x="235" y="181"/>
                  <a:pt x="181" y="235"/>
                  <a:pt x="117" y="235"/>
                </a:cubicBezTo>
                <a:close/>
                <a:moveTo>
                  <a:pt x="117" y="18"/>
                </a:moveTo>
                <a:lnTo>
                  <a:pt x="117" y="18"/>
                </a:lnTo>
                <a:cubicBezTo>
                  <a:pt x="63" y="18"/>
                  <a:pt x="18" y="63"/>
                  <a:pt x="18" y="118"/>
                </a:cubicBezTo>
                <a:cubicBezTo>
                  <a:pt x="18" y="172"/>
                  <a:pt x="63" y="217"/>
                  <a:pt x="117" y="217"/>
                </a:cubicBezTo>
                <a:cubicBezTo>
                  <a:pt x="172" y="217"/>
                  <a:pt x="217" y="172"/>
                  <a:pt x="217" y="118"/>
                </a:cubicBezTo>
                <a:cubicBezTo>
                  <a:pt x="217" y="63"/>
                  <a:pt x="172" y="18"/>
                  <a:pt x="117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413">
            <a:extLst>
              <a:ext uri="{FF2B5EF4-FFF2-40B4-BE49-F238E27FC236}">
                <a16:creationId xmlns:a16="http://schemas.microsoft.com/office/drawing/2014/main" id="{7FABD9D0-2B34-C443-B6B6-C020EE62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410" y="7097093"/>
            <a:ext cx="75617" cy="120098"/>
          </a:xfrm>
          <a:custGeom>
            <a:avLst/>
            <a:gdLst>
              <a:gd name="T0" fmla="*/ 36 w 74"/>
              <a:gd name="T1" fmla="*/ 118 h 119"/>
              <a:gd name="T2" fmla="*/ 36 w 74"/>
              <a:gd name="T3" fmla="*/ 118 h 119"/>
              <a:gd name="T4" fmla="*/ 9 w 74"/>
              <a:gd name="T5" fmla="*/ 118 h 119"/>
              <a:gd name="T6" fmla="*/ 0 w 74"/>
              <a:gd name="T7" fmla="*/ 109 h 119"/>
              <a:gd name="T8" fmla="*/ 9 w 74"/>
              <a:gd name="T9" fmla="*/ 100 h 119"/>
              <a:gd name="T10" fmla="*/ 55 w 74"/>
              <a:gd name="T11" fmla="*/ 100 h 119"/>
              <a:gd name="T12" fmla="*/ 55 w 74"/>
              <a:gd name="T13" fmla="*/ 91 h 119"/>
              <a:gd name="T14" fmla="*/ 36 w 74"/>
              <a:gd name="T15" fmla="*/ 73 h 119"/>
              <a:gd name="T16" fmla="*/ 18 w 74"/>
              <a:gd name="T17" fmla="*/ 55 h 119"/>
              <a:gd name="T18" fmla="*/ 0 w 74"/>
              <a:gd name="T19" fmla="*/ 37 h 119"/>
              <a:gd name="T20" fmla="*/ 18 w 74"/>
              <a:gd name="T21" fmla="*/ 9 h 119"/>
              <a:gd name="T22" fmla="*/ 73 w 74"/>
              <a:gd name="T23" fmla="*/ 9 h 119"/>
              <a:gd name="T24" fmla="*/ 73 w 74"/>
              <a:gd name="T25" fmla="*/ 18 h 119"/>
              <a:gd name="T26" fmla="*/ 64 w 74"/>
              <a:gd name="T27" fmla="*/ 28 h 119"/>
              <a:gd name="T28" fmla="*/ 27 w 74"/>
              <a:gd name="T29" fmla="*/ 28 h 119"/>
              <a:gd name="T30" fmla="*/ 18 w 74"/>
              <a:gd name="T31" fmla="*/ 37 h 119"/>
              <a:gd name="T32" fmla="*/ 36 w 74"/>
              <a:gd name="T33" fmla="*/ 55 h 119"/>
              <a:gd name="T34" fmla="*/ 64 w 74"/>
              <a:gd name="T35" fmla="*/ 73 h 119"/>
              <a:gd name="T36" fmla="*/ 73 w 74"/>
              <a:gd name="T37" fmla="*/ 91 h 119"/>
              <a:gd name="T38" fmla="*/ 64 w 74"/>
              <a:gd name="T39" fmla="*/ 118 h 119"/>
              <a:gd name="T40" fmla="*/ 36 w 74"/>
              <a:gd name="T41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4" h="119">
                <a:moveTo>
                  <a:pt x="36" y="118"/>
                </a:moveTo>
                <a:lnTo>
                  <a:pt x="36" y="118"/>
                </a:lnTo>
                <a:cubicBezTo>
                  <a:pt x="27" y="118"/>
                  <a:pt x="18" y="118"/>
                  <a:pt x="9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0"/>
                  <a:pt x="9" y="100"/>
                  <a:pt x="9" y="100"/>
                </a:cubicBezTo>
                <a:cubicBezTo>
                  <a:pt x="27" y="109"/>
                  <a:pt x="45" y="109"/>
                  <a:pt x="55" y="100"/>
                </a:cubicBezTo>
                <a:lnTo>
                  <a:pt x="55" y="91"/>
                </a:lnTo>
                <a:cubicBezTo>
                  <a:pt x="55" y="82"/>
                  <a:pt x="45" y="73"/>
                  <a:pt x="36" y="73"/>
                </a:cubicBezTo>
                <a:cubicBezTo>
                  <a:pt x="27" y="64"/>
                  <a:pt x="18" y="64"/>
                  <a:pt x="18" y="55"/>
                </a:cubicBezTo>
                <a:cubicBezTo>
                  <a:pt x="9" y="55"/>
                  <a:pt x="0" y="46"/>
                  <a:pt x="0" y="37"/>
                </a:cubicBezTo>
                <a:cubicBezTo>
                  <a:pt x="0" y="28"/>
                  <a:pt x="9" y="18"/>
                  <a:pt x="18" y="9"/>
                </a:cubicBezTo>
                <a:cubicBezTo>
                  <a:pt x="27" y="0"/>
                  <a:pt x="45" y="0"/>
                  <a:pt x="73" y="9"/>
                </a:cubicBezTo>
                <a:lnTo>
                  <a:pt x="73" y="18"/>
                </a:lnTo>
                <a:cubicBezTo>
                  <a:pt x="73" y="28"/>
                  <a:pt x="64" y="28"/>
                  <a:pt x="64" y="28"/>
                </a:cubicBezTo>
                <a:cubicBezTo>
                  <a:pt x="45" y="18"/>
                  <a:pt x="36" y="18"/>
                  <a:pt x="27" y="28"/>
                </a:cubicBezTo>
                <a:cubicBezTo>
                  <a:pt x="18" y="28"/>
                  <a:pt x="18" y="28"/>
                  <a:pt x="18" y="37"/>
                </a:cubicBezTo>
                <a:cubicBezTo>
                  <a:pt x="18" y="46"/>
                  <a:pt x="27" y="55"/>
                  <a:pt x="36" y="55"/>
                </a:cubicBezTo>
                <a:cubicBezTo>
                  <a:pt x="45" y="64"/>
                  <a:pt x="55" y="64"/>
                  <a:pt x="64" y="73"/>
                </a:cubicBezTo>
                <a:cubicBezTo>
                  <a:pt x="73" y="73"/>
                  <a:pt x="73" y="82"/>
                  <a:pt x="73" y="91"/>
                </a:cubicBezTo>
                <a:cubicBezTo>
                  <a:pt x="73" y="100"/>
                  <a:pt x="73" y="109"/>
                  <a:pt x="64" y="118"/>
                </a:cubicBezTo>
                <a:cubicBezTo>
                  <a:pt x="55" y="118"/>
                  <a:pt x="45" y="118"/>
                  <a:pt x="36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414">
            <a:extLst>
              <a:ext uri="{FF2B5EF4-FFF2-40B4-BE49-F238E27FC236}">
                <a16:creationId xmlns:a16="http://schemas.microsoft.com/office/drawing/2014/main" id="{9DB0B351-7C7E-894E-A9A5-A0EAF306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099" y="7070404"/>
            <a:ext cx="17792" cy="26689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0"/>
                  <a:pt x="18" y="9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18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415">
            <a:extLst>
              <a:ext uri="{FF2B5EF4-FFF2-40B4-BE49-F238E27FC236}">
                <a16:creationId xmlns:a16="http://schemas.microsoft.com/office/drawing/2014/main" id="{8449FFDD-22D3-B14F-864B-781CBFFF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099" y="7226088"/>
            <a:ext cx="17792" cy="26689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0 h 28"/>
              <a:gd name="T8" fmla="*/ 9 w 19"/>
              <a:gd name="T9" fmla="*/ 0 h 28"/>
              <a:gd name="T10" fmla="*/ 18 w 19"/>
              <a:gd name="T11" fmla="*/ 0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lnTo>
                  <a:pt x="0" y="18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18" y="0"/>
                  <a:pt x="18" y="0"/>
                  <a:pt x="18" y="0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416">
            <a:extLst>
              <a:ext uri="{FF2B5EF4-FFF2-40B4-BE49-F238E27FC236}">
                <a16:creationId xmlns:a16="http://schemas.microsoft.com/office/drawing/2014/main" id="{4052250F-4C66-F949-9A8A-2F5EE90C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83" y="9058725"/>
            <a:ext cx="676118" cy="431472"/>
          </a:xfrm>
          <a:custGeom>
            <a:avLst/>
            <a:gdLst>
              <a:gd name="T0" fmla="*/ 642 w 670"/>
              <a:gd name="T1" fmla="*/ 425 h 426"/>
              <a:gd name="T2" fmla="*/ 642 w 670"/>
              <a:gd name="T3" fmla="*/ 425 h 426"/>
              <a:gd name="T4" fmla="*/ 27 w 670"/>
              <a:gd name="T5" fmla="*/ 425 h 426"/>
              <a:gd name="T6" fmla="*/ 0 w 670"/>
              <a:gd name="T7" fmla="*/ 398 h 426"/>
              <a:gd name="T8" fmla="*/ 0 w 670"/>
              <a:gd name="T9" fmla="*/ 27 h 426"/>
              <a:gd name="T10" fmla="*/ 27 w 670"/>
              <a:gd name="T11" fmla="*/ 0 h 426"/>
              <a:gd name="T12" fmla="*/ 126 w 670"/>
              <a:gd name="T13" fmla="*/ 0 h 426"/>
              <a:gd name="T14" fmla="*/ 136 w 670"/>
              <a:gd name="T15" fmla="*/ 18 h 426"/>
              <a:gd name="T16" fmla="*/ 126 w 670"/>
              <a:gd name="T17" fmla="*/ 36 h 426"/>
              <a:gd name="T18" fmla="*/ 36 w 670"/>
              <a:gd name="T19" fmla="*/ 36 h 426"/>
              <a:gd name="T20" fmla="*/ 36 w 670"/>
              <a:gd name="T21" fmla="*/ 388 h 426"/>
              <a:gd name="T22" fmla="*/ 633 w 670"/>
              <a:gd name="T23" fmla="*/ 388 h 426"/>
              <a:gd name="T24" fmla="*/ 633 w 670"/>
              <a:gd name="T25" fmla="*/ 36 h 426"/>
              <a:gd name="T26" fmla="*/ 542 w 670"/>
              <a:gd name="T27" fmla="*/ 36 h 426"/>
              <a:gd name="T28" fmla="*/ 524 w 670"/>
              <a:gd name="T29" fmla="*/ 18 h 426"/>
              <a:gd name="T30" fmla="*/ 542 w 670"/>
              <a:gd name="T31" fmla="*/ 0 h 426"/>
              <a:gd name="T32" fmla="*/ 642 w 670"/>
              <a:gd name="T33" fmla="*/ 0 h 426"/>
              <a:gd name="T34" fmla="*/ 669 w 670"/>
              <a:gd name="T35" fmla="*/ 27 h 426"/>
              <a:gd name="T36" fmla="*/ 669 w 670"/>
              <a:gd name="T37" fmla="*/ 398 h 426"/>
              <a:gd name="T38" fmla="*/ 642 w 670"/>
              <a:gd name="T39" fmla="*/ 425 h 426"/>
              <a:gd name="T40" fmla="*/ 642 w 670"/>
              <a:gd name="T41" fmla="*/ 36 h 426"/>
              <a:gd name="T42" fmla="*/ 642 w 670"/>
              <a:gd name="T43" fmla="*/ 3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0" h="426">
                <a:moveTo>
                  <a:pt x="642" y="425"/>
                </a:moveTo>
                <a:lnTo>
                  <a:pt x="642" y="425"/>
                </a:lnTo>
                <a:cubicBezTo>
                  <a:pt x="27" y="425"/>
                  <a:pt x="27" y="425"/>
                  <a:pt x="27" y="425"/>
                </a:cubicBezTo>
                <a:cubicBezTo>
                  <a:pt x="18" y="425"/>
                  <a:pt x="0" y="407"/>
                  <a:pt x="0" y="39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36" y="9"/>
                  <a:pt x="136" y="18"/>
                </a:cubicBezTo>
                <a:cubicBezTo>
                  <a:pt x="136" y="27"/>
                  <a:pt x="136" y="36"/>
                  <a:pt x="12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88"/>
                  <a:pt x="36" y="388"/>
                  <a:pt x="36" y="388"/>
                </a:cubicBezTo>
                <a:cubicBezTo>
                  <a:pt x="633" y="388"/>
                  <a:pt x="633" y="388"/>
                  <a:pt x="633" y="388"/>
                </a:cubicBezTo>
                <a:cubicBezTo>
                  <a:pt x="633" y="36"/>
                  <a:pt x="633" y="36"/>
                  <a:pt x="633" y="36"/>
                </a:cubicBezTo>
                <a:cubicBezTo>
                  <a:pt x="542" y="36"/>
                  <a:pt x="542" y="36"/>
                  <a:pt x="542" y="36"/>
                </a:cubicBezTo>
                <a:cubicBezTo>
                  <a:pt x="533" y="36"/>
                  <a:pt x="524" y="27"/>
                  <a:pt x="524" y="18"/>
                </a:cubicBezTo>
                <a:cubicBezTo>
                  <a:pt x="524" y="9"/>
                  <a:pt x="533" y="0"/>
                  <a:pt x="542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51" y="0"/>
                  <a:pt x="669" y="18"/>
                  <a:pt x="669" y="27"/>
                </a:cubicBezTo>
                <a:cubicBezTo>
                  <a:pt x="669" y="398"/>
                  <a:pt x="669" y="398"/>
                  <a:pt x="669" y="398"/>
                </a:cubicBezTo>
                <a:cubicBezTo>
                  <a:pt x="669" y="407"/>
                  <a:pt x="651" y="425"/>
                  <a:pt x="642" y="425"/>
                </a:cubicBezTo>
                <a:close/>
                <a:moveTo>
                  <a:pt x="642" y="36"/>
                </a:moveTo>
                <a:lnTo>
                  <a:pt x="64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417">
            <a:extLst>
              <a:ext uri="{FF2B5EF4-FFF2-40B4-BE49-F238E27FC236}">
                <a16:creationId xmlns:a16="http://schemas.microsoft.com/office/drawing/2014/main" id="{D67ABE65-951C-7C4B-8AC9-52F45A45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204" y="9067621"/>
            <a:ext cx="355852" cy="191271"/>
          </a:xfrm>
          <a:custGeom>
            <a:avLst/>
            <a:gdLst>
              <a:gd name="T0" fmla="*/ 18 w 354"/>
              <a:gd name="T1" fmla="*/ 190 h 191"/>
              <a:gd name="T2" fmla="*/ 18 w 354"/>
              <a:gd name="T3" fmla="*/ 190 h 191"/>
              <a:gd name="T4" fmla="*/ 0 w 354"/>
              <a:gd name="T5" fmla="*/ 181 h 191"/>
              <a:gd name="T6" fmla="*/ 9 w 354"/>
              <a:gd name="T7" fmla="*/ 163 h 191"/>
              <a:gd name="T8" fmla="*/ 326 w 354"/>
              <a:gd name="T9" fmla="*/ 0 h 191"/>
              <a:gd name="T10" fmla="*/ 344 w 354"/>
              <a:gd name="T11" fmla="*/ 9 h 191"/>
              <a:gd name="T12" fmla="*/ 344 w 354"/>
              <a:gd name="T13" fmla="*/ 27 h 191"/>
              <a:gd name="T14" fmla="*/ 27 w 354"/>
              <a:gd name="T15" fmla="*/ 190 h 191"/>
              <a:gd name="T16" fmla="*/ 18 w 354"/>
              <a:gd name="T1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191">
                <a:moveTo>
                  <a:pt x="18" y="190"/>
                </a:moveTo>
                <a:lnTo>
                  <a:pt x="18" y="190"/>
                </a:lnTo>
                <a:cubicBezTo>
                  <a:pt x="9" y="190"/>
                  <a:pt x="9" y="190"/>
                  <a:pt x="0" y="181"/>
                </a:cubicBezTo>
                <a:cubicBezTo>
                  <a:pt x="0" y="172"/>
                  <a:pt x="0" y="163"/>
                  <a:pt x="9" y="163"/>
                </a:cubicBezTo>
                <a:cubicBezTo>
                  <a:pt x="326" y="0"/>
                  <a:pt x="326" y="0"/>
                  <a:pt x="326" y="0"/>
                </a:cubicBezTo>
                <a:cubicBezTo>
                  <a:pt x="335" y="0"/>
                  <a:pt x="344" y="0"/>
                  <a:pt x="344" y="9"/>
                </a:cubicBezTo>
                <a:cubicBezTo>
                  <a:pt x="353" y="18"/>
                  <a:pt x="344" y="27"/>
                  <a:pt x="344" y="27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18" y="190"/>
                  <a:pt x="18" y="190"/>
                  <a:pt x="18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418">
            <a:extLst>
              <a:ext uri="{FF2B5EF4-FFF2-40B4-BE49-F238E27FC236}">
                <a16:creationId xmlns:a16="http://schemas.microsoft.com/office/drawing/2014/main" id="{91D2CB19-8B0F-A345-BD1F-C012D1251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83" y="9067621"/>
            <a:ext cx="355852" cy="191271"/>
          </a:xfrm>
          <a:custGeom>
            <a:avLst/>
            <a:gdLst>
              <a:gd name="T0" fmla="*/ 334 w 354"/>
              <a:gd name="T1" fmla="*/ 190 h 191"/>
              <a:gd name="T2" fmla="*/ 334 w 354"/>
              <a:gd name="T3" fmla="*/ 190 h 191"/>
              <a:gd name="T4" fmla="*/ 325 w 354"/>
              <a:gd name="T5" fmla="*/ 190 h 191"/>
              <a:gd name="T6" fmla="*/ 9 w 354"/>
              <a:gd name="T7" fmla="*/ 27 h 191"/>
              <a:gd name="T8" fmla="*/ 9 w 354"/>
              <a:gd name="T9" fmla="*/ 9 h 191"/>
              <a:gd name="T10" fmla="*/ 27 w 354"/>
              <a:gd name="T11" fmla="*/ 0 h 191"/>
              <a:gd name="T12" fmla="*/ 343 w 354"/>
              <a:gd name="T13" fmla="*/ 163 h 191"/>
              <a:gd name="T14" fmla="*/ 343 w 354"/>
              <a:gd name="T15" fmla="*/ 181 h 191"/>
              <a:gd name="T16" fmla="*/ 334 w 354"/>
              <a:gd name="T1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191">
                <a:moveTo>
                  <a:pt x="334" y="190"/>
                </a:moveTo>
                <a:lnTo>
                  <a:pt x="334" y="190"/>
                </a:lnTo>
                <a:lnTo>
                  <a:pt x="325" y="190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343" y="163"/>
                  <a:pt x="343" y="163"/>
                  <a:pt x="343" y="163"/>
                </a:cubicBezTo>
                <a:cubicBezTo>
                  <a:pt x="353" y="163"/>
                  <a:pt x="353" y="172"/>
                  <a:pt x="343" y="181"/>
                </a:cubicBezTo>
                <a:cubicBezTo>
                  <a:pt x="343" y="190"/>
                  <a:pt x="343" y="190"/>
                  <a:pt x="334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419">
            <a:extLst>
              <a:ext uri="{FF2B5EF4-FFF2-40B4-BE49-F238E27FC236}">
                <a16:creationId xmlns:a16="http://schemas.microsoft.com/office/drawing/2014/main" id="{4A324BED-A4D3-0448-8DB3-6BA18AED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405" y="9241100"/>
            <a:ext cx="240200" cy="240200"/>
          </a:xfrm>
          <a:custGeom>
            <a:avLst/>
            <a:gdLst>
              <a:gd name="T0" fmla="*/ 217 w 236"/>
              <a:gd name="T1" fmla="*/ 235 h 236"/>
              <a:gd name="T2" fmla="*/ 217 w 236"/>
              <a:gd name="T3" fmla="*/ 235 h 236"/>
              <a:gd name="T4" fmla="*/ 208 w 236"/>
              <a:gd name="T5" fmla="*/ 235 h 236"/>
              <a:gd name="T6" fmla="*/ 9 w 236"/>
              <a:gd name="T7" fmla="*/ 27 h 236"/>
              <a:gd name="T8" fmla="*/ 9 w 236"/>
              <a:gd name="T9" fmla="*/ 9 h 236"/>
              <a:gd name="T10" fmla="*/ 27 w 236"/>
              <a:gd name="T11" fmla="*/ 9 h 236"/>
              <a:gd name="T12" fmla="*/ 235 w 236"/>
              <a:gd name="T13" fmla="*/ 207 h 236"/>
              <a:gd name="T14" fmla="*/ 235 w 236"/>
              <a:gd name="T15" fmla="*/ 235 h 236"/>
              <a:gd name="T16" fmla="*/ 217 w 236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236">
                <a:moveTo>
                  <a:pt x="217" y="235"/>
                </a:moveTo>
                <a:lnTo>
                  <a:pt x="217" y="235"/>
                </a:lnTo>
                <a:cubicBezTo>
                  <a:pt x="217" y="235"/>
                  <a:pt x="217" y="235"/>
                  <a:pt x="208" y="235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27" y="9"/>
                </a:cubicBezTo>
                <a:cubicBezTo>
                  <a:pt x="235" y="207"/>
                  <a:pt x="235" y="207"/>
                  <a:pt x="235" y="207"/>
                </a:cubicBezTo>
                <a:cubicBezTo>
                  <a:pt x="235" y="217"/>
                  <a:pt x="235" y="226"/>
                  <a:pt x="235" y="235"/>
                </a:cubicBezTo>
                <a:cubicBezTo>
                  <a:pt x="226" y="235"/>
                  <a:pt x="226" y="235"/>
                  <a:pt x="217" y="2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420">
            <a:extLst>
              <a:ext uri="{FF2B5EF4-FFF2-40B4-BE49-F238E27FC236}">
                <a16:creationId xmlns:a16="http://schemas.microsoft.com/office/drawing/2014/main" id="{4D5207E7-E0CF-E64B-AA82-B7C66D9A5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80" y="9241100"/>
            <a:ext cx="240200" cy="240200"/>
          </a:xfrm>
          <a:custGeom>
            <a:avLst/>
            <a:gdLst>
              <a:gd name="T0" fmla="*/ 18 w 236"/>
              <a:gd name="T1" fmla="*/ 235 h 236"/>
              <a:gd name="T2" fmla="*/ 18 w 236"/>
              <a:gd name="T3" fmla="*/ 235 h 236"/>
              <a:gd name="T4" fmla="*/ 9 w 236"/>
              <a:gd name="T5" fmla="*/ 226 h 236"/>
              <a:gd name="T6" fmla="*/ 9 w 236"/>
              <a:gd name="T7" fmla="*/ 207 h 236"/>
              <a:gd name="T8" fmla="*/ 208 w 236"/>
              <a:gd name="T9" fmla="*/ 9 h 236"/>
              <a:gd name="T10" fmla="*/ 226 w 236"/>
              <a:gd name="T11" fmla="*/ 9 h 236"/>
              <a:gd name="T12" fmla="*/ 226 w 236"/>
              <a:gd name="T13" fmla="*/ 27 h 236"/>
              <a:gd name="T14" fmla="*/ 27 w 236"/>
              <a:gd name="T15" fmla="*/ 226 h 236"/>
              <a:gd name="T16" fmla="*/ 18 w 236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236">
                <a:moveTo>
                  <a:pt x="18" y="235"/>
                </a:moveTo>
                <a:lnTo>
                  <a:pt x="18" y="235"/>
                </a:lnTo>
                <a:cubicBezTo>
                  <a:pt x="18" y="235"/>
                  <a:pt x="9" y="235"/>
                  <a:pt x="9" y="226"/>
                </a:cubicBezTo>
                <a:cubicBezTo>
                  <a:pt x="0" y="226"/>
                  <a:pt x="0" y="207"/>
                  <a:pt x="9" y="207"/>
                </a:cubicBezTo>
                <a:cubicBezTo>
                  <a:pt x="208" y="9"/>
                  <a:pt x="208" y="9"/>
                  <a:pt x="208" y="9"/>
                </a:cubicBezTo>
                <a:cubicBezTo>
                  <a:pt x="217" y="0"/>
                  <a:pt x="226" y="0"/>
                  <a:pt x="226" y="9"/>
                </a:cubicBezTo>
                <a:cubicBezTo>
                  <a:pt x="235" y="9"/>
                  <a:pt x="235" y="18"/>
                  <a:pt x="226" y="27"/>
                </a:cubicBezTo>
                <a:cubicBezTo>
                  <a:pt x="27" y="226"/>
                  <a:pt x="27" y="226"/>
                  <a:pt x="27" y="226"/>
                </a:cubicBezTo>
                <a:cubicBezTo>
                  <a:pt x="27" y="235"/>
                  <a:pt x="27" y="235"/>
                  <a:pt x="18" y="2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421">
            <a:extLst>
              <a:ext uri="{FF2B5EF4-FFF2-40B4-BE49-F238E27FC236}">
                <a16:creationId xmlns:a16="http://schemas.microsoft.com/office/drawing/2014/main" id="{1B202C40-513D-4149-B90F-F2F4BDAE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243" y="8814078"/>
            <a:ext cx="475953" cy="338059"/>
          </a:xfrm>
          <a:custGeom>
            <a:avLst/>
            <a:gdLst>
              <a:gd name="T0" fmla="*/ 443 w 472"/>
              <a:gd name="T1" fmla="*/ 334 h 335"/>
              <a:gd name="T2" fmla="*/ 443 w 472"/>
              <a:gd name="T3" fmla="*/ 334 h 335"/>
              <a:gd name="T4" fmla="*/ 443 w 472"/>
              <a:gd name="T5" fmla="*/ 334 h 335"/>
              <a:gd name="T6" fmla="*/ 425 w 472"/>
              <a:gd name="T7" fmla="*/ 307 h 335"/>
              <a:gd name="T8" fmla="*/ 425 w 472"/>
              <a:gd name="T9" fmla="*/ 45 h 335"/>
              <a:gd name="T10" fmla="*/ 46 w 472"/>
              <a:gd name="T11" fmla="*/ 45 h 335"/>
              <a:gd name="T12" fmla="*/ 46 w 472"/>
              <a:gd name="T13" fmla="*/ 307 h 335"/>
              <a:gd name="T14" fmla="*/ 27 w 472"/>
              <a:gd name="T15" fmla="*/ 334 h 335"/>
              <a:gd name="T16" fmla="*/ 27 w 472"/>
              <a:gd name="T17" fmla="*/ 334 h 335"/>
              <a:gd name="T18" fmla="*/ 0 w 472"/>
              <a:gd name="T19" fmla="*/ 307 h 335"/>
              <a:gd name="T20" fmla="*/ 0 w 472"/>
              <a:gd name="T21" fmla="*/ 27 h 335"/>
              <a:gd name="T22" fmla="*/ 27 w 472"/>
              <a:gd name="T23" fmla="*/ 0 h 335"/>
              <a:gd name="T24" fmla="*/ 443 w 472"/>
              <a:gd name="T25" fmla="*/ 0 h 335"/>
              <a:gd name="T26" fmla="*/ 471 w 472"/>
              <a:gd name="T27" fmla="*/ 27 h 335"/>
              <a:gd name="T28" fmla="*/ 471 w 472"/>
              <a:gd name="T29" fmla="*/ 307 h 335"/>
              <a:gd name="T30" fmla="*/ 443 w 472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2" h="335">
                <a:moveTo>
                  <a:pt x="443" y="334"/>
                </a:moveTo>
                <a:lnTo>
                  <a:pt x="443" y="334"/>
                </a:lnTo>
                <a:lnTo>
                  <a:pt x="443" y="334"/>
                </a:lnTo>
                <a:cubicBezTo>
                  <a:pt x="434" y="334"/>
                  <a:pt x="425" y="325"/>
                  <a:pt x="425" y="307"/>
                </a:cubicBezTo>
                <a:cubicBezTo>
                  <a:pt x="425" y="45"/>
                  <a:pt x="425" y="45"/>
                  <a:pt x="425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25"/>
                  <a:pt x="37" y="334"/>
                  <a:pt x="27" y="334"/>
                </a:cubicBezTo>
                <a:lnTo>
                  <a:pt x="27" y="334"/>
                </a:lnTo>
                <a:cubicBezTo>
                  <a:pt x="9" y="334"/>
                  <a:pt x="0" y="325"/>
                  <a:pt x="0" y="30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52" y="0"/>
                  <a:pt x="471" y="9"/>
                  <a:pt x="471" y="27"/>
                </a:cubicBezTo>
                <a:cubicBezTo>
                  <a:pt x="471" y="307"/>
                  <a:pt x="471" y="307"/>
                  <a:pt x="471" y="307"/>
                </a:cubicBezTo>
                <a:cubicBezTo>
                  <a:pt x="471" y="325"/>
                  <a:pt x="461" y="334"/>
                  <a:pt x="443" y="3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422">
            <a:extLst>
              <a:ext uri="{FF2B5EF4-FFF2-40B4-BE49-F238E27FC236}">
                <a16:creationId xmlns:a16="http://schemas.microsoft.com/office/drawing/2014/main" id="{78CDB7DC-36F9-7246-9E43-6C6EACFC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721" y="8929730"/>
            <a:ext cx="128995" cy="200165"/>
          </a:xfrm>
          <a:custGeom>
            <a:avLst/>
            <a:gdLst>
              <a:gd name="T0" fmla="*/ 54 w 128"/>
              <a:gd name="T1" fmla="*/ 199 h 200"/>
              <a:gd name="T2" fmla="*/ 54 w 128"/>
              <a:gd name="T3" fmla="*/ 199 h 200"/>
              <a:gd name="T4" fmla="*/ 9 w 128"/>
              <a:gd name="T5" fmla="*/ 181 h 200"/>
              <a:gd name="T6" fmla="*/ 9 w 128"/>
              <a:gd name="T7" fmla="*/ 163 h 200"/>
              <a:gd name="T8" fmla="*/ 27 w 128"/>
              <a:gd name="T9" fmla="*/ 163 h 200"/>
              <a:gd name="T10" fmla="*/ 82 w 128"/>
              <a:gd name="T11" fmla="*/ 163 h 200"/>
              <a:gd name="T12" fmla="*/ 100 w 128"/>
              <a:gd name="T13" fmla="*/ 145 h 200"/>
              <a:gd name="T14" fmla="*/ 54 w 128"/>
              <a:gd name="T15" fmla="*/ 109 h 200"/>
              <a:gd name="T16" fmla="*/ 9 w 128"/>
              <a:gd name="T17" fmla="*/ 64 h 200"/>
              <a:gd name="T18" fmla="*/ 27 w 128"/>
              <a:gd name="T19" fmla="*/ 19 h 200"/>
              <a:gd name="T20" fmla="*/ 108 w 128"/>
              <a:gd name="T21" fmla="*/ 19 h 200"/>
              <a:gd name="T22" fmla="*/ 118 w 128"/>
              <a:gd name="T23" fmla="*/ 36 h 200"/>
              <a:gd name="T24" fmla="*/ 100 w 128"/>
              <a:gd name="T25" fmla="*/ 36 h 200"/>
              <a:gd name="T26" fmla="*/ 45 w 128"/>
              <a:gd name="T27" fmla="*/ 36 h 200"/>
              <a:gd name="T28" fmla="*/ 27 w 128"/>
              <a:gd name="T29" fmla="*/ 64 h 200"/>
              <a:gd name="T30" fmla="*/ 72 w 128"/>
              <a:gd name="T31" fmla="*/ 91 h 200"/>
              <a:gd name="T32" fmla="*/ 118 w 128"/>
              <a:gd name="T33" fmla="*/ 145 h 200"/>
              <a:gd name="T34" fmla="*/ 100 w 128"/>
              <a:gd name="T35" fmla="*/ 181 h 200"/>
              <a:gd name="T36" fmla="*/ 54 w 128"/>
              <a:gd name="T3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200">
                <a:moveTo>
                  <a:pt x="54" y="199"/>
                </a:moveTo>
                <a:lnTo>
                  <a:pt x="54" y="199"/>
                </a:lnTo>
                <a:cubicBezTo>
                  <a:pt x="45" y="199"/>
                  <a:pt x="27" y="190"/>
                  <a:pt x="9" y="181"/>
                </a:cubicBezTo>
                <a:cubicBezTo>
                  <a:pt x="9" y="181"/>
                  <a:pt x="0" y="172"/>
                  <a:pt x="9" y="163"/>
                </a:cubicBezTo>
                <a:cubicBezTo>
                  <a:pt x="9" y="163"/>
                  <a:pt x="18" y="154"/>
                  <a:pt x="27" y="163"/>
                </a:cubicBezTo>
                <a:cubicBezTo>
                  <a:pt x="45" y="172"/>
                  <a:pt x="72" y="172"/>
                  <a:pt x="82" y="163"/>
                </a:cubicBezTo>
                <a:cubicBezTo>
                  <a:pt x="91" y="154"/>
                  <a:pt x="100" y="154"/>
                  <a:pt x="100" y="145"/>
                </a:cubicBezTo>
                <a:cubicBezTo>
                  <a:pt x="100" y="127"/>
                  <a:pt x="72" y="118"/>
                  <a:pt x="54" y="109"/>
                </a:cubicBezTo>
                <a:cubicBezTo>
                  <a:pt x="36" y="100"/>
                  <a:pt x="9" y="91"/>
                  <a:pt x="9" y="64"/>
                </a:cubicBezTo>
                <a:cubicBezTo>
                  <a:pt x="9" y="45"/>
                  <a:pt x="9" y="27"/>
                  <a:pt x="27" y="19"/>
                </a:cubicBezTo>
                <a:cubicBezTo>
                  <a:pt x="45" y="0"/>
                  <a:pt x="82" y="0"/>
                  <a:pt x="108" y="19"/>
                </a:cubicBezTo>
                <a:cubicBezTo>
                  <a:pt x="118" y="19"/>
                  <a:pt x="127" y="27"/>
                  <a:pt x="118" y="36"/>
                </a:cubicBezTo>
                <a:cubicBezTo>
                  <a:pt x="118" y="36"/>
                  <a:pt x="108" y="45"/>
                  <a:pt x="100" y="36"/>
                </a:cubicBezTo>
                <a:cubicBezTo>
                  <a:pt x="82" y="27"/>
                  <a:pt x="54" y="27"/>
                  <a:pt x="45" y="36"/>
                </a:cubicBezTo>
                <a:cubicBezTo>
                  <a:pt x="36" y="45"/>
                  <a:pt x="27" y="55"/>
                  <a:pt x="27" y="64"/>
                </a:cubicBezTo>
                <a:cubicBezTo>
                  <a:pt x="27" y="73"/>
                  <a:pt x="54" y="82"/>
                  <a:pt x="72" y="91"/>
                </a:cubicBezTo>
                <a:cubicBezTo>
                  <a:pt x="91" y="100"/>
                  <a:pt x="118" y="118"/>
                  <a:pt x="118" y="145"/>
                </a:cubicBezTo>
                <a:cubicBezTo>
                  <a:pt x="118" y="163"/>
                  <a:pt x="118" y="172"/>
                  <a:pt x="100" y="181"/>
                </a:cubicBezTo>
                <a:cubicBezTo>
                  <a:pt x="91" y="190"/>
                  <a:pt x="72" y="199"/>
                  <a:pt x="5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423">
            <a:extLst>
              <a:ext uri="{FF2B5EF4-FFF2-40B4-BE49-F238E27FC236}">
                <a16:creationId xmlns:a16="http://schemas.microsoft.com/office/drawing/2014/main" id="{9A930699-77A6-F744-9A2A-9696BF4ED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204" y="8894144"/>
            <a:ext cx="26689" cy="35586"/>
          </a:xfrm>
          <a:custGeom>
            <a:avLst/>
            <a:gdLst>
              <a:gd name="T0" fmla="*/ 18 w 28"/>
              <a:gd name="T1" fmla="*/ 36 h 37"/>
              <a:gd name="T2" fmla="*/ 18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18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18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424">
            <a:extLst>
              <a:ext uri="{FF2B5EF4-FFF2-40B4-BE49-F238E27FC236}">
                <a16:creationId xmlns:a16="http://schemas.microsoft.com/office/drawing/2014/main" id="{C210FB4E-7169-3842-ABFB-497CF277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204" y="9134345"/>
            <a:ext cx="26689" cy="44481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425">
            <a:extLst>
              <a:ext uri="{FF2B5EF4-FFF2-40B4-BE49-F238E27FC236}">
                <a16:creationId xmlns:a16="http://schemas.microsoft.com/office/drawing/2014/main" id="{19BD35AC-9B43-C840-AA73-68CBB2A5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243" y="10700092"/>
            <a:ext cx="475953" cy="867387"/>
          </a:xfrm>
          <a:custGeom>
            <a:avLst/>
            <a:gdLst>
              <a:gd name="T0" fmla="*/ 398 w 472"/>
              <a:gd name="T1" fmla="*/ 859 h 860"/>
              <a:gd name="T2" fmla="*/ 398 w 472"/>
              <a:gd name="T3" fmla="*/ 859 h 860"/>
              <a:gd name="T4" fmla="*/ 73 w 472"/>
              <a:gd name="T5" fmla="*/ 859 h 860"/>
              <a:gd name="T6" fmla="*/ 0 w 472"/>
              <a:gd name="T7" fmla="*/ 777 h 860"/>
              <a:gd name="T8" fmla="*/ 0 w 472"/>
              <a:gd name="T9" fmla="*/ 81 h 860"/>
              <a:gd name="T10" fmla="*/ 73 w 472"/>
              <a:gd name="T11" fmla="*/ 0 h 860"/>
              <a:gd name="T12" fmla="*/ 398 w 472"/>
              <a:gd name="T13" fmla="*/ 0 h 860"/>
              <a:gd name="T14" fmla="*/ 471 w 472"/>
              <a:gd name="T15" fmla="*/ 81 h 860"/>
              <a:gd name="T16" fmla="*/ 471 w 472"/>
              <a:gd name="T17" fmla="*/ 777 h 860"/>
              <a:gd name="T18" fmla="*/ 398 w 472"/>
              <a:gd name="T19" fmla="*/ 859 h 860"/>
              <a:gd name="T20" fmla="*/ 73 w 472"/>
              <a:gd name="T21" fmla="*/ 36 h 860"/>
              <a:gd name="T22" fmla="*/ 73 w 472"/>
              <a:gd name="T23" fmla="*/ 36 h 860"/>
              <a:gd name="T24" fmla="*/ 27 w 472"/>
              <a:gd name="T25" fmla="*/ 81 h 860"/>
              <a:gd name="T26" fmla="*/ 27 w 472"/>
              <a:gd name="T27" fmla="*/ 777 h 860"/>
              <a:gd name="T28" fmla="*/ 73 w 472"/>
              <a:gd name="T29" fmla="*/ 822 h 860"/>
              <a:gd name="T30" fmla="*/ 398 w 472"/>
              <a:gd name="T31" fmla="*/ 822 h 860"/>
              <a:gd name="T32" fmla="*/ 443 w 472"/>
              <a:gd name="T33" fmla="*/ 777 h 860"/>
              <a:gd name="T34" fmla="*/ 443 w 472"/>
              <a:gd name="T35" fmla="*/ 81 h 860"/>
              <a:gd name="T36" fmla="*/ 398 w 472"/>
              <a:gd name="T37" fmla="*/ 36 h 860"/>
              <a:gd name="T38" fmla="*/ 73 w 472"/>
              <a:gd name="T39" fmla="*/ 36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2" h="860">
                <a:moveTo>
                  <a:pt x="398" y="859"/>
                </a:moveTo>
                <a:lnTo>
                  <a:pt x="398" y="859"/>
                </a:lnTo>
                <a:cubicBezTo>
                  <a:pt x="73" y="859"/>
                  <a:pt x="73" y="859"/>
                  <a:pt x="73" y="859"/>
                </a:cubicBezTo>
                <a:cubicBezTo>
                  <a:pt x="27" y="859"/>
                  <a:pt x="0" y="822"/>
                  <a:pt x="0" y="77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27" y="0"/>
                  <a:pt x="73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43" y="0"/>
                  <a:pt x="471" y="36"/>
                  <a:pt x="471" y="81"/>
                </a:cubicBezTo>
                <a:cubicBezTo>
                  <a:pt x="471" y="777"/>
                  <a:pt x="471" y="777"/>
                  <a:pt x="471" y="777"/>
                </a:cubicBezTo>
                <a:cubicBezTo>
                  <a:pt x="471" y="822"/>
                  <a:pt x="443" y="859"/>
                  <a:pt x="398" y="859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46" y="36"/>
                  <a:pt x="27" y="54"/>
                  <a:pt x="27" y="81"/>
                </a:cubicBezTo>
                <a:cubicBezTo>
                  <a:pt x="27" y="777"/>
                  <a:pt x="27" y="777"/>
                  <a:pt x="27" y="777"/>
                </a:cubicBezTo>
                <a:cubicBezTo>
                  <a:pt x="27" y="805"/>
                  <a:pt x="46" y="822"/>
                  <a:pt x="73" y="822"/>
                </a:cubicBezTo>
                <a:cubicBezTo>
                  <a:pt x="398" y="822"/>
                  <a:pt x="398" y="822"/>
                  <a:pt x="398" y="822"/>
                </a:cubicBezTo>
                <a:cubicBezTo>
                  <a:pt x="425" y="822"/>
                  <a:pt x="443" y="805"/>
                  <a:pt x="443" y="777"/>
                </a:cubicBezTo>
                <a:cubicBezTo>
                  <a:pt x="443" y="81"/>
                  <a:pt x="443" y="81"/>
                  <a:pt x="443" y="81"/>
                </a:cubicBezTo>
                <a:cubicBezTo>
                  <a:pt x="443" y="54"/>
                  <a:pt x="425" y="36"/>
                  <a:pt x="398" y="36"/>
                </a:cubicBezTo>
                <a:lnTo>
                  <a:pt x="73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426">
            <a:extLst>
              <a:ext uri="{FF2B5EF4-FFF2-40B4-BE49-F238E27FC236}">
                <a16:creationId xmlns:a16="http://schemas.microsoft.com/office/drawing/2014/main" id="{4AD50A3E-C320-6749-8D35-4ADE9751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204" y="11411796"/>
            <a:ext cx="40031" cy="35586"/>
          </a:xfrm>
          <a:custGeom>
            <a:avLst/>
            <a:gdLst>
              <a:gd name="T0" fmla="*/ 18 w 38"/>
              <a:gd name="T1" fmla="*/ 36 h 37"/>
              <a:gd name="T2" fmla="*/ 18 w 38"/>
              <a:gd name="T3" fmla="*/ 36 h 37"/>
              <a:gd name="T4" fmla="*/ 0 w 38"/>
              <a:gd name="T5" fmla="*/ 18 h 37"/>
              <a:gd name="T6" fmla="*/ 18 w 38"/>
              <a:gd name="T7" fmla="*/ 0 h 37"/>
              <a:gd name="T8" fmla="*/ 37 w 38"/>
              <a:gd name="T9" fmla="*/ 18 h 37"/>
              <a:gd name="T10" fmla="*/ 18 w 38"/>
              <a:gd name="T11" fmla="*/ 36 h 37"/>
              <a:gd name="T12" fmla="*/ 18 w 38"/>
              <a:gd name="T13" fmla="*/ 9 h 37"/>
              <a:gd name="T14" fmla="*/ 18 w 38"/>
              <a:gd name="T15" fmla="*/ 9 h 37"/>
              <a:gd name="T16" fmla="*/ 9 w 38"/>
              <a:gd name="T17" fmla="*/ 18 h 37"/>
              <a:gd name="T18" fmla="*/ 18 w 38"/>
              <a:gd name="T19" fmla="*/ 27 h 37"/>
              <a:gd name="T20" fmla="*/ 27 w 38"/>
              <a:gd name="T21" fmla="*/ 18 h 37"/>
              <a:gd name="T22" fmla="*/ 18 w 38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7" y="9"/>
                  <a:pt x="37" y="18"/>
                </a:cubicBezTo>
                <a:cubicBezTo>
                  <a:pt x="37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427">
            <a:extLst>
              <a:ext uri="{FF2B5EF4-FFF2-40B4-BE49-F238E27FC236}">
                <a16:creationId xmlns:a16="http://schemas.microsoft.com/office/drawing/2014/main" id="{5055E2CA-7705-624B-B93A-E3E5FDD1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826" y="10802398"/>
            <a:ext cx="146787" cy="31139"/>
          </a:xfrm>
          <a:custGeom>
            <a:avLst/>
            <a:gdLst>
              <a:gd name="T0" fmla="*/ 127 w 146"/>
              <a:gd name="T1" fmla="*/ 28 h 29"/>
              <a:gd name="T2" fmla="*/ 127 w 146"/>
              <a:gd name="T3" fmla="*/ 28 h 29"/>
              <a:gd name="T4" fmla="*/ 18 w 146"/>
              <a:gd name="T5" fmla="*/ 28 h 29"/>
              <a:gd name="T6" fmla="*/ 0 w 146"/>
              <a:gd name="T7" fmla="*/ 19 h 29"/>
              <a:gd name="T8" fmla="*/ 18 w 146"/>
              <a:gd name="T9" fmla="*/ 0 h 29"/>
              <a:gd name="T10" fmla="*/ 127 w 146"/>
              <a:gd name="T11" fmla="*/ 0 h 29"/>
              <a:gd name="T12" fmla="*/ 145 w 146"/>
              <a:gd name="T13" fmla="*/ 19 h 29"/>
              <a:gd name="T14" fmla="*/ 127 w 146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29">
                <a:moveTo>
                  <a:pt x="127" y="28"/>
                </a:moveTo>
                <a:lnTo>
                  <a:pt x="127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10"/>
                  <a:pt x="145" y="19"/>
                </a:cubicBezTo>
                <a:cubicBezTo>
                  <a:pt x="145" y="28"/>
                  <a:pt x="136" y="28"/>
                  <a:pt x="127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428">
            <a:extLst>
              <a:ext uri="{FF2B5EF4-FFF2-40B4-BE49-F238E27FC236}">
                <a16:creationId xmlns:a16="http://schemas.microsoft.com/office/drawing/2014/main" id="{80A7DC2D-EF26-BD4F-AA46-0115B0C2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826" y="11020358"/>
            <a:ext cx="120098" cy="200165"/>
          </a:xfrm>
          <a:custGeom>
            <a:avLst/>
            <a:gdLst>
              <a:gd name="T0" fmla="*/ 54 w 118"/>
              <a:gd name="T1" fmla="*/ 199 h 200"/>
              <a:gd name="T2" fmla="*/ 54 w 118"/>
              <a:gd name="T3" fmla="*/ 199 h 200"/>
              <a:gd name="T4" fmla="*/ 9 w 118"/>
              <a:gd name="T5" fmla="*/ 181 h 200"/>
              <a:gd name="T6" fmla="*/ 9 w 118"/>
              <a:gd name="T7" fmla="*/ 172 h 200"/>
              <a:gd name="T8" fmla="*/ 27 w 118"/>
              <a:gd name="T9" fmla="*/ 163 h 200"/>
              <a:gd name="T10" fmla="*/ 81 w 118"/>
              <a:gd name="T11" fmla="*/ 163 h 200"/>
              <a:gd name="T12" fmla="*/ 91 w 118"/>
              <a:gd name="T13" fmla="*/ 145 h 200"/>
              <a:gd name="T14" fmla="*/ 54 w 118"/>
              <a:gd name="T15" fmla="*/ 109 h 200"/>
              <a:gd name="T16" fmla="*/ 0 w 118"/>
              <a:gd name="T17" fmla="*/ 64 h 200"/>
              <a:gd name="T18" fmla="*/ 27 w 118"/>
              <a:gd name="T19" fmla="*/ 18 h 200"/>
              <a:gd name="T20" fmla="*/ 109 w 118"/>
              <a:gd name="T21" fmla="*/ 18 h 200"/>
              <a:gd name="T22" fmla="*/ 117 w 118"/>
              <a:gd name="T23" fmla="*/ 36 h 200"/>
              <a:gd name="T24" fmla="*/ 100 w 118"/>
              <a:gd name="T25" fmla="*/ 36 h 200"/>
              <a:gd name="T26" fmla="*/ 45 w 118"/>
              <a:gd name="T27" fmla="*/ 36 h 200"/>
              <a:gd name="T28" fmla="*/ 27 w 118"/>
              <a:gd name="T29" fmla="*/ 64 h 200"/>
              <a:gd name="T30" fmla="*/ 72 w 118"/>
              <a:gd name="T31" fmla="*/ 91 h 200"/>
              <a:gd name="T32" fmla="*/ 117 w 118"/>
              <a:gd name="T33" fmla="*/ 145 h 200"/>
              <a:gd name="T34" fmla="*/ 100 w 118"/>
              <a:gd name="T35" fmla="*/ 181 h 200"/>
              <a:gd name="T36" fmla="*/ 54 w 118"/>
              <a:gd name="T3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200">
                <a:moveTo>
                  <a:pt x="54" y="199"/>
                </a:moveTo>
                <a:lnTo>
                  <a:pt x="54" y="199"/>
                </a:lnTo>
                <a:cubicBezTo>
                  <a:pt x="45" y="199"/>
                  <a:pt x="27" y="190"/>
                  <a:pt x="9" y="181"/>
                </a:cubicBezTo>
                <a:cubicBezTo>
                  <a:pt x="9" y="181"/>
                  <a:pt x="0" y="172"/>
                  <a:pt x="9" y="172"/>
                </a:cubicBezTo>
                <a:cubicBezTo>
                  <a:pt x="9" y="163"/>
                  <a:pt x="18" y="154"/>
                  <a:pt x="27" y="163"/>
                </a:cubicBezTo>
                <a:cubicBezTo>
                  <a:pt x="45" y="172"/>
                  <a:pt x="72" y="172"/>
                  <a:pt x="81" y="163"/>
                </a:cubicBezTo>
                <a:cubicBezTo>
                  <a:pt x="91" y="154"/>
                  <a:pt x="91" y="154"/>
                  <a:pt x="91" y="145"/>
                </a:cubicBezTo>
                <a:cubicBezTo>
                  <a:pt x="91" y="136"/>
                  <a:pt x="72" y="118"/>
                  <a:pt x="54" y="109"/>
                </a:cubicBezTo>
                <a:cubicBezTo>
                  <a:pt x="36" y="100"/>
                  <a:pt x="0" y="91"/>
                  <a:pt x="0" y="64"/>
                </a:cubicBezTo>
                <a:cubicBezTo>
                  <a:pt x="0" y="46"/>
                  <a:pt x="9" y="27"/>
                  <a:pt x="27" y="18"/>
                </a:cubicBezTo>
                <a:cubicBezTo>
                  <a:pt x="45" y="0"/>
                  <a:pt x="81" y="0"/>
                  <a:pt x="109" y="18"/>
                </a:cubicBezTo>
                <a:cubicBezTo>
                  <a:pt x="117" y="18"/>
                  <a:pt x="117" y="27"/>
                  <a:pt x="117" y="36"/>
                </a:cubicBezTo>
                <a:cubicBezTo>
                  <a:pt x="117" y="36"/>
                  <a:pt x="109" y="46"/>
                  <a:pt x="100" y="36"/>
                </a:cubicBezTo>
                <a:cubicBezTo>
                  <a:pt x="81" y="27"/>
                  <a:pt x="54" y="27"/>
                  <a:pt x="45" y="36"/>
                </a:cubicBezTo>
                <a:cubicBezTo>
                  <a:pt x="36" y="46"/>
                  <a:pt x="27" y="55"/>
                  <a:pt x="27" y="64"/>
                </a:cubicBezTo>
                <a:cubicBezTo>
                  <a:pt x="27" y="73"/>
                  <a:pt x="54" y="82"/>
                  <a:pt x="72" y="91"/>
                </a:cubicBezTo>
                <a:cubicBezTo>
                  <a:pt x="91" y="100"/>
                  <a:pt x="117" y="118"/>
                  <a:pt x="117" y="145"/>
                </a:cubicBezTo>
                <a:cubicBezTo>
                  <a:pt x="117" y="163"/>
                  <a:pt x="109" y="172"/>
                  <a:pt x="100" y="181"/>
                </a:cubicBezTo>
                <a:cubicBezTo>
                  <a:pt x="91" y="190"/>
                  <a:pt x="72" y="199"/>
                  <a:pt x="5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429">
            <a:extLst>
              <a:ext uri="{FF2B5EF4-FFF2-40B4-BE49-F238E27FC236}">
                <a16:creationId xmlns:a16="http://schemas.microsoft.com/office/drawing/2014/main" id="{02F8CF72-4353-F04C-8238-7A95EA02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07" y="10984774"/>
            <a:ext cx="26689" cy="48928"/>
          </a:xfrm>
          <a:custGeom>
            <a:avLst/>
            <a:gdLst>
              <a:gd name="T0" fmla="*/ 18 w 28"/>
              <a:gd name="T1" fmla="*/ 46 h 47"/>
              <a:gd name="T2" fmla="*/ 18 w 28"/>
              <a:gd name="T3" fmla="*/ 46 h 47"/>
              <a:gd name="T4" fmla="*/ 0 w 28"/>
              <a:gd name="T5" fmla="*/ 27 h 47"/>
              <a:gd name="T6" fmla="*/ 0 w 28"/>
              <a:gd name="T7" fmla="*/ 9 h 47"/>
              <a:gd name="T8" fmla="*/ 18 w 28"/>
              <a:gd name="T9" fmla="*/ 0 h 47"/>
              <a:gd name="T10" fmla="*/ 27 w 28"/>
              <a:gd name="T11" fmla="*/ 9 h 47"/>
              <a:gd name="T12" fmla="*/ 27 w 28"/>
              <a:gd name="T13" fmla="*/ 27 h 47"/>
              <a:gd name="T14" fmla="*/ 18 w 2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46"/>
                  <a:pt x="18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430">
            <a:extLst>
              <a:ext uri="{FF2B5EF4-FFF2-40B4-BE49-F238E27FC236}">
                <a16:creationId xmlns:a16="http://schemas.microsoft.com/office/drawing/2014/main" id="{948C6695-4D2A-4C45-A594-E124EADE7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07" y="11220523"/>
            <a:ext cx="26689" cy="44481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431">
            <a:extLst>
              <a:ext uri="{FF2B5EF4-FFF2-40B4-BE49-F238E27FC236}">
                <a16:creationId xmlns:a16="http://schemas.microsoft.com/office/drawing/2014/main" id="{3D0FB53E-B4A4-DE43-A2D7-B6A81827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454" y="6692311"/>
            <a:ext cx="484849" cy="858494"/>
          </a:xfrm>
          <a:custGeom>
            <a:avLst/>
            <a:gdLst>
              <a:gd name="T0" fmla="*/ 398 w 481"/>
              <a:gd name="T1" fmla="*/ 848 h 849"/>
              <a:gd name="T2" fmla="*/ 398 w 481"/>
              <a:gd name="T3" fmla="*/ 848 h 849"/>
              <a:gd name="T4" fmla="*/ 82 w 481"/>
              <a:gd name="T5" fmla="*/ 848 h 849"/>
              <a:gd name="T6" fmla="*/ 0 w 481"/>
              <a:gd name="T7" fmla="*/ 776 h 849"/>
              <a:gd name="T8" fmla="*/ 0 w 481"/>
              <a:gd name="T9" fmla="*/ 71 h 849"/>
              <a:gd name="T10" fmla="*/ 82 w 481"/>
              <a:gd name="T11" fmla="*/ 0 h 849"/>
              <a:gd name="T12" fmla="*/ 398 w 481"/>
              <a:gd name="T13" fmla="*/ 0 h 849"/>
              <a:gd name="T14" fmla="*/ 480 w 481"/>
              <a:gd name="T15" fmla="*/ 71 h 849"/>
              <a:gd name="T16" fmla="*/ 480 w 481"/>
              <a:gd name="T17" fmla="*/ 776 h 849"/>
              <a:gd name="T18" fmla="*/ 398 w 481"/>
              <a:gd name="T19" fmla="*/ 848 h 849"/>
              <a:gd name="T20" fmla="*/ 82 w 481"/>
              <a:gd name="T21" fmla="*/ 27 h 849"/>
              <a:gd name="T22" fmla="*/ 82 w 481"/>
              <a:gd name="T23" fmla="*/ 27 h 849"/>
              <a:gd name="T24" fmla="*/ 28 w 481"/>
              <a:gd name="T25" fmla="*/ 71 h 849"/>
              <a:gd name="T26" fmla="*/ 28 w 481"/>
              <a:gd name="T27" fmla="*/ 776 h 849"/>
              <a:gd name="T28" fmla="*/ 82 w 481"/>
              <a:gd name="T29" fmla="*/ 821 h 849"/>
              <a:gd name="T30" fmla="*/ 398 w 481"/>
              <a:gd name="T31" fmla="*/ 821 h 849"/>
              <a:gd name="T32" fmla="*/ 444 w 481"/>
              <a:gd name="T33" fmla="*/ 776 h 849"/>
              <a:gd name="T34" fmla="*/ 444 w 481"/>
              <a:gd name="T35" fmla="*/ 71 h 849"/>
              <a:gd name="T36" fmla="*/ 398 w 481"/>
              <a:gd name="T37" fmla="*/ 27 h 849"/>
              <a:gd name="T38" fmla="*/ 82 w 481"/>
              <a:gd name="T39" fmla="*/ 27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1" h="849">
                <a:moveTo>
                  <a:pt x="398" y="848"/>
                </a:moveTo>
                <a:lnTo>
                  <a:pt x="398" y="848"/>
                </a:lnTo>
                <a:cubicBezTo>
                  <a:pt x="82" y="848"/>
                  <a:pt x="82" y="848"/>
                  <a:pt x="82" y="848"/>
                </a:cubicBezTo>
                <a:cubicBezTo>
                  <a:pt x="37" y="848"/>
                  <a:pt x="0" y="812"/>
                  <a:pt x="0" y="77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37" y="0"/>
                  <a:pt x="82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44" y="0"/>
                  <a:pt x="480" y="27"/>
                  <a:pt x="480" y="71"/>
                </a:cubicBezTo>
                <a:cubicBezTo>
                  <a:pt x="480" y="776"/>
                  <a:pt x="480" y="776"/>
                  <a:pt x="480" y="776"/>
                </a:cubicBezTo>
                <a:cubicBezTo>
                  <a:pt x="480" y="812"/>
                  <a:pt x="444" y="848"/>
                  <a:pt x="398" y="848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55" y="27"/>
                  <a:pt x="28" y="45"/>
                  <a:pt x="28" y="71"/>
                </a:cubicBezTo>
                <a:cubicBezTo>
                  <a:pt x="28" y="776"/>
                  <a:pt x="28" y="776"/>
                  <a:pt x="28" y="776"/>
                </a:cubicBezTo>
                <a:cubicBezTo>
                  <a:pt x="28" y="794"/>
                  <a:pt x="55" y="821"/>
                  <a:pt x="82" y="821"/>
                </a:cubicBezTo>
                <a:cubicBezTo>
                  <a:pt x="398" y="821"/>
                  <a:pt x="398" y="821"/>
                  <a:pt x="398" y="821"/>
                </a:cubicBezTo>
                <a:cubicBezTo>
                  <a:pt x="425" y="821"/>
                  <a:pt x="444" y="794"/>
                  <a:pt x="444" y="776"/>
                </a:cubicBezTo>
                <a:cubicBezTo>
                  <a:pt x="444" y="71"/>
                  <a:pt x="444" y="71"/>
                  <a:pt x="444" y="71"/>
                </a:cubicBezTo>
                <a:cubicBezTo>
                  <a:pt x="444" y="45"/>
                  <a:pt x="425" y="27"/>
                  <a:pt x="398" y="27"/>
                </a:cubicBezTo>
                <a:lnTo>
                  <a:pt x="82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432">
            <a:extLst>
              <a:ext uri="{FF2B5EF4-FFF2-40B4-BE49-F238E27FC236}">
                <a16:creationId xmlns:a16="http://schemas.microsoft.com/office/drawing/2014/main" id="{75CBAE16-8E66-BB49-B552-C7648F57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415" y="7390671"/>
            <a:ext cx="48928" cy="35586"/>
          </a:xfrm>
          <a:custGeom>
            <a:avLst/>
            <a:gdLst>
              <a:gd name="T0" fmla="*/ 19 w 47"/>
              <a:gd name="T1" fmla="*/ 36 h 37"/>
              <a:gd name="T2" fmla="*/ 19 w 47"/>
              <a:gd name="T3" fmla="*/ 36 h 37"/>
              <a:gd name="T4" fmla="*/ 0 w 47"/>
              <a:gd name="T5" fmla="*/ 18 h 37"/>
              <a:gd name="T6" fmla="*/ 19 w 47"/>
              <a:gd name="T7" fmla="*/ 0 h 37"/>
              <a:gd name="T8" fmla="*/ 46 w 47"/>
              <a:gd name="T9" fmla="*/ 18 h 37"/>
              <a:gd name="T10" fmla="*/ 19 w 47"/>
              <a:gd name="T11" fmla="*/ 36 h 37"/>
              <a:gd name="T12" fmla="*/ 19 w 47"/>
              <a:gd name="T13" fmla="*/ 9 h 37"/>
              <a:gd name="T14" fmla="*/ 19 w 47"/>
              <a:gd name="T15" fmla="*/ 9 h 37"/>
              <a:gd name="T16" fmla="*/ 10 w 47"/>
              <a:gd name="T17" fmla="*/ 18 h 37"/>
              <a:gd name="T18" fmla="*/ 19 w 47"/>
              <a:gd name="T19" fmla="*/ 27 h 37"/>
              <a:gd name="T20" fmla="*/ 37 w 47"/>
              <a:gd name="T21" fmla="*/ 18 h 37"/>
              <a:gd name="T22" fmla="*/ 19 w 4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37"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37" y="0"/>
                  <a:pt x="46" y="9"/>
                  <a:pt x="46" y="18"/>
                </a:cubicBezTo>
                <a:cubicBezTo>
                  <a:pt x="46" y="27"/>
                  <a:pt x="37" y="36"/>
                  <a:pt x="19" y="36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10" y="9"/>
                  <a:pt x="10" y="18"/>
                </a:cubicBezTo>
                <a:cubicBezTo>
                  <a:pt x="10" y="27"/>
                  <a:pt x="19" y="27"/>
                  <a:pt x="19" y="27"/>
                </a:cubicBezTo>
                <a:cubicBezTo>
                  <a:pt x="28" y="27"/>
                  <a:pt x="37" y="27"/>
                  <a:pt x="37" y="18"/>
                </a:cubicBezTo>
                <a:cubicBezTo>
                  <a:pt x="37" y="9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433">
            <a:extLst>
              <a:ext uri="{FF2B5EF4-FFF2-40B4-BE49-F238E27FC236}">
                <a16:creationId xmlns:a16="http://schemas.microsoft.com/office/drawing/2014/main" id="{3525AE40-202E-B746-84EA-E3FD64A8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0934" y="6781273"/>
            <a:ext cx="137892" cy="35586"/>
          </a:xfrm>
          <a:custGeom>
            <a:avLst/>
            <a:gdLst>
              <a:gd name="T0" fmla="*/ 118 w 137"/>
              <a:gd name="T1" fmla="*/ 36 h 37"/>
              <a:gd name="T2" fmla="*/ 118 w 137"/>
              <a:gd name="T3" fmla="*/ 36 h 37"/>
              <a:gd name="T4" fmla="*/ 18 w 137"/>
              <a:gd name="T5" fmla="*/ 36 h 37"/>
              <a:gd name="T6" fmla="*/ 0 w 137"/>
              <a:gd name="T7" fmla="*/ 18 h 37"/>
              <a:gd name="T8" fmla="*/ 18 w 137"/>
              <a:gd name="T9" fmla="*/ 0 h 37"/>
              <a:gd name="T10" fmla="*/ 118 w 137"/>
              <a:gd name="T11" fmla="*/ 0 h 37"/>
              <a:gd name="T12" fmla="*/ 136 w 137"/>
              <a:gd name="T13" fmla="*/ 18 h 37"/>
              <a:gd name="T14" fmla="*/ 118 w 1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37">
                <a:moveTo>
                  <a:pt x="118" y="36"/>
                </a:moveTo>
                <a:lnTo>
                  <a:pt x="11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27"/>
                  <a:pt x="127" y="36"/>
                  <a:pt x="1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434">
            <a:extLst>
              <a:ext uri="{FF2B5EF4-FFF2-40B4-BE49-F238E27FC236}">
                <a16:creationId xmlns:a16="http://schemas.microsoft.com/office/drawing/2014/main" id="{3A16F629-B468-9049-8E44-112383AC5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106" y="6990338"/>
            <a:ext cx="249096" cy="266888"/>
          </a:xfrm>
          <a:custGeom>
            <a:avLst/>
            <a:gdLst>
              <a:gd name="T0" fmla="*/ 190 w 245"/>
              <a:gd name="T1" fmla="*/ 36 h 263"/>
              <a:gd name="T2" fmla="*/ 190 w 245"/>
              <a:gd name="T3" fmla="*/ 36 h 263"/>
              <a:gd name="T4" fmla="*/ 217 w 245"/>
              <a:gd name="T5" fmla="*/ 36 h 263"/>
              <a:gd name="T6" fmla="*/ 235 w 245"/>
              <a:gd name="T7" fmla="*/ 27 h 263"/>
              <a:gd name="T8" fmla="*/ 226 w 245"/>
              <a:gd name="T9" fmla="*/ 9 h 263"/>
              <a:gd name="T10" fmla="*/ 190 w 245"/>
              <a:gd name="T11" fmla="*/ 0 h 263"/>
              <a:gd name="T12" fmla="*/ 72 w 245"/>
              <a:gd name="T13" fmla="*/ 90 h 263"/>
              <a:gd name="T14" fmla="*/ 18 w 245"/>
              <a:gd name="T15" fmla="*/ 90 h 263"/>
              <a:gd name="T16" fmla="*/ 0 w 245"/>
              <a:gd name="T17" fmla="*/ 99 h 263"/>
              <a:gd name="T18" fmla="*/ 18 w 245"/>
              <a:gd name="T19" fmla="*/ 117 h 263"/>
              <a:gd name="T20" fmla="*/ 63 w 245"/>
              <a:gd name="T21" fmla="*/ 117 h 263"/>
              <a:gd name="T22" fmla="*/ 63 w 245"/>
              <a:gd name="T23" fmla="*/ 136 h 263"/>
              <a:gd name="T24" fmla="*/ 63 w 245"/>
              <a:gd name="T25" fmla="*/ 145 h 263"/>
              <a:gd name="T26" fmla="*/ 18 w 245"/>
              <a:gd name="T27" fmla="*/ 145 h 263"/>
              <a:gd name="T28" fmla="*/ 0 w 245"/>
              <a:gd name="T29" fmla="*/ 163 h 263"/>
              <a:gd name="T30" fmla="*/ 18 w 245"/>
              <a:gd name="T31" fmla="*/ 181 h 263"/>
              <a:gd name="T32" fmla="*/ 72 w 245"/>
              <a:gd name="T33" fmla="*/ 181 h 263"/>
              <a:gd name="T34" fmla="*/ 190 w 245"/>
              <a:gd name="T35" fmla="*/ 262 h 263"/>
              <a:gd name="T36" fmla="*/ 226 w 245"/>
              <a:gd name="T37" fmla="*/ 262 h 263"/>
              <a:gd name="T38" fmla="*/ 235 w 245"/>
              <a:gd name="T39" fmla="*/ 244 h 263"/>
              <a:gd name="T40" fmla="*/ 217 w 245"/>
              <a:gd name="T41" fmla="*/ 235 h 263"/>
              <a:gd name="T42" fmla="*/ 190 w 245"/>
              <a:gd name="T43" fmla="*/ 235 h 263"/>
              <a:gd name="T44" fmla="*/ 99 w 245"/>
              <a:gd name="T45" fmla="*/ 181 h 263"/>
              <a:gd name="T46" fmla="*/ 136 w 245"/>
              <a:gd name="T47" fmla="*/ 181 h 263"/>
              <a:gd name="T48" fmla="*/ 154 w 245"/>
              <a:gd name="T49" fmla="*/ 163 h 263"/>
              <a:gd name="T50" fmla="*/ 136 w 245"/>
              <a:gd name="T51" fmla="*/ 145 h 263"/>
              <a:gd name="T52" fmla="*/ 90 w 245"/>
              <a:gd name="T53" fmla="*/ 145 h 263"/>
              <a:gd name="T54" fmla="*/ 90 w 245"/>
              <a:gd name="T55" fmla="*/ 136 h 263"/>
              <a:gd name="T56" fmla="*/ 90 w 245"/>
              <a:gd name="T57" fmla="*/ 117 h 263"/>
              <a:gd name="T58" fmla="*/ 136 w 245"/>
              <a:gd name="T59" fmla="*/ 117 h 263"/>
              <a:gd name="T60" fmla="*/ 154 w 245"/>
              <a:gd name="T61" fmla="*/ 99 h 263"/>
              <a:gd name="T62" fmla="*/ 136 w 245"/>
              <a:gd name="T63" fmla="*/ 90 h 263"/>
              <a:gd name="T64" fmla="*/ 109 w 245"/>
              <a:gd name="T65" fmla="*/ 90 h 263"/>
              <a:gd name="T66" fmla="*/ 190 w 245"/>
              <a:gd name="T67" fmla="*/ 3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5" h="263">
                <a:moveTo>
                  <a:pt x="190" y="36"/>
                </a:moveTo>
                <a:lnTo>
                  <a:pt x="190" y="36"/>
                </a:lnTo>
                <a:cubicBezTo>
                  <a:pt x="199" y="36"/>
                  <a:pt x="208" y="36"/>
                  <a:pt x="217" y="36"/>
                </a:cubicBezTo>
                <a:cubicBezTo>
                  <a:pt x="226" y="36"/>
                  <a:pt x="235" y="36"/>
                  <a:pt x="235" y="27"/>
                </a:cubicBezTo>
                <a:cubicBezTo>
                  <a:pt x="244" y="18"/>
                  <a:pt x="235" y="9"/>
                  <a:pt x="226" y="9"/>
                </a:cubicBezTo>
                <a:cubicBezTo>
                  <a:pt x="217" y="0"/>
                  <a:pt x="208" y="0"/>
                  <a:pt x="190" y="0"/>
                </a:cubicBezTo>
                <a:cubicBezTo>
                  <a:pt x="136" y="0"/>
                  <a:pt x="90" y="36"/>
                  <a:pt x="72" y="90"/>
                </a:cubicBezTo>
                <a:cubicBezTo>
                  <a:pt x="18" y="90"/>
                  <a:pt x="18" y="90"/>
                  <a:pt x="18" y="90"/>
                </a:cubicBezTo>
                <a:cubicBezTo>
                  <a:pt x="9" y="90"/>
                  <a:pt x="0" y="90"/>
                  <a:pt x="0" y="99"/>
                </a:cubicBezTo>
                <a:cubicBezTo>
                  <a:pt x="0" y="108"/>
                  <a:pt x="9" y="117"/>
                  <a:pt x="18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26"/>
                  <a:pt x="63" y="126"/>
                  <a:pt x="63" y="136"/>
                </a:cubicBezTo>
                <a:lnTo>
                  <a:pt x="63" y="145"/>
                </a:lnTo>
                <a:cubicBezTo>
                  <a:pt x="18" y="145"/>
                  <a:pt x="18" y="145"/>
                  <a:pt x="18" y="145"/>
                </a:cubicBezTo>
                <a:cubicBezTo>
                  <a:pt x="9" y="145"/>
                  <a:pt x="0" y="154"/>
                  <a:pt x="0" y="163"/>
                </a:cubicBezTo>
                <a:cubicBezTo>
                  <a:pt x="0" y="172"/>
                  <a:pt x="9" y="181"/>
                  <a:pt x="18" y="181"/>
                </a:cubicBezTo>
                <a:cubicBezTo>
                  <a:pt x="72" y="181"/>
                  <a:pt x="72" y="181"/>
                  <a:pt x="72" y="181"/>
                </a:cubicBezTo>
                <a:cubicBezTo>
                  <a:pt x="90" y="226"/>
                  <a:pt x="136" y="262"/>
                  <a:pt x="190" y="262"/>
                </a:cubicBezTo>
                <a:cubicBezTo>
                  <a:pt x="208" y="262"/>
                  <a:pt x="217" y="262"/>
                  <a:pt x="226" y="262"/>
                </a:cubicBezTo>
                <a:cubicBezTo>
                  <a:pt x="235" y="262"/>
                  <a:pt x="244" y="253"/>
                  <a:pt x="235" y="244"/>
                </a:cubicBezTo>
                <a:cubicBezTo>
                  <a:pt x="235" y="235"/>
                  <a:pt x="226" y="226"/>
                  <a:pt x="217" y="235"/>
                </a:cubicBezTo>
                <a:cubicBezTo>
                  <a:pt x="208" y="235"/>
                  <a:pt x="199" y="235"/>
                  <a:pt x="190" y="235"/>
                </a:cubicBezTo>
                <a:cubicBezTo>
                  <a:pt x="154" y="235"/>
                  <a:pt x="118" y="208"/>
                  <a:pt x="99" y="181"/>
                </a:cubicBezTo>
                <a:cubicBezTo>
                  <a:pt x="136" y="181"/>
                  <a:pt x="136" y="181"/>
                  <a:pt x="136" y="181"/>
                </a:cubicBezTo>
                <a:cubicBezTo>
                  <a:pt x="145" y="181"/>
                  <a:pt x="154" y="172"/>
                  <a:pt x="154" y="163"/>
                </a:cubicBezTo>
                <a:cubicBezTo>
                  <a:pt x="154" y="154"/>
                  <a:pt x="145" y="145"/>
                  <a:pt x="136" y="145"/>
                </a:cubicBezTo>
                <a:cubicBezTo>
                  <a:pt x="90" y="145"/>
                  <a:pt x="90" y="145"/>
                  <a:pt x="90" y="145"/>
                </a:cubicBezTo>
                <a:lnTo>
                  <a:pt x="90" y="136"/>
                </a:lnTo>
                <a:cubicBezTo>
                  <a:pt x="90" y="126"/>
                  <a:pt x="90" y="126"/>
                  <a:pt x="90" y="117"/>
                </a:cubicBezTo>
                <a:cubicBezTo>
                  <a:pt x="136" y="117"/>
                  <a:pt x="136" y="117"/>
                  <a:pt x="136" y="117"/>
                </a:cubicBezTo>
                <a:cubicBezTo>
                  <a:pt x="145" y="117"/>
                  <a:pt x="154" y="108"/>
                  <a:pt x="154" y="99"/>
                </a:cubicBezTo>
                <a:cubicBezTo>
                  <a:pt x="154" y="90"/>
                  <a:pt x="145" y="90"/>
                  <a:pt x="136" y="90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18" y="54"/>
                  <a:pt x="154" y="36"/>
                  <a:pt x="190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435">
            <a:extLst>
              <a:ext uri="{FF2B5EF4-FFF2-40B4-BE49-F238E27FC236}">
                <a16:creationId xmlns:a16="http://schemas.microsoft.com/office/drawing/2014/main" id="{13E98390-FD70-E04F-861E-01267206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454" y="8720666"/>
            <a:ext cx="484849" cy="858494"/>
          </a:xfrm>
          <a:custGeom>
            <a:avLst/>
            <a:gdLst>
              <a:gd name="T0" fmla="*/ 398 w 481"/>
              <a:gd name="T1" fmla="*/ 850 h 851"/>
              <a:gd name="T2" fmla="*/ 398 w 481"/>
              <a:gd name="T3" fmla="*/ 850 h 851"/>
              <a:gd name="T4" fmla="*/ 82 w 481"/>
              <a:gd name="T5" fmla="*/ 850 h 851"/>
              <a:gd name="T6" fmla="*/ 0 w 481"/>
              <a:gd name="T7" fmla="*/ 778 h 851"/>
              <a:gd name="T8" fmla="*/ 0 w 481"/>
              <a:gd name="T9" fmla="*/ 73 h 851"/>
              <a:gd name="T10" fmla="*/ 82 w 481"/>
              <a:gd name="T11" fmla="*/ 0 h 851"/>
              <a:gd name="T12" fmla="*/ 398 w 481"/>
              <a:gd name="T13" fmla="*/ 0 h 851"/>
              <a:gd name="T14" fmla="*/ 480 w 481"/>
              <a:gd name="T15" fmla="*/ 73 h 851"/>
              <a:gd name="T16" fmla="*/ 480 w 481"/>
              <a:gd name="T17" fmla="*/ 778 h 851"/>
              <a:gd name="T18" fmla="*/ 398 w 481"/>
              <a:gd name="T19" fmla="*/ 850 h 851"/>
              <a:gd name="T20" fmla="*/ 82 w 481"/>
              <a:gd name="T21" fmla="*/ 28 h 851"/>
              <a:gd name="T22" fmla="*/ 82 w 481"/>
              <a:gd name="T23" fmla="*/ 28 h 851"/>
              <a:gd name="T24" fmla="*/ 28 w 481"/>
              <a:gd name="T25" fmla="*/ 73 h 851"/>
              <a:gd name="T26" fmla="*/ 28 w 481"/>
              <a:gd name="T27" fmla="*/ 778 h 851"/>
              <a:gd name="T28" fmla="*/ 82 w 481"/>
              <a:gd name="T29" fmla="*/ 823 h 851"/>
              <a:gd name="T30" fmla="*/ 398 w 481"/>
              <a:gd name="T31" fmla="*/ 823 h 851"/>
              <a:gd name="T32" fmla="*/ 444 w 481"/>
              <a:gd name="T33" fmla="*/ 778 h 851"/>
              <a:gd name="T34" fmla="*/ 444 w 481"/>
              <a:gd name="T35" fmla="*/ 73 h 851"/>
              <a:gd name="T36" fmla="*/ 398 w 481"/>
              <a:gd name="T37" fmla="*/ 28 h 851"/>
              <a:gd name="T38" fmla="*/ 82 w 481"/>
              <a:gd name="T39" fmla="*/ 28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1" h="851">
                <a:moveTo>
                  <a:pt x="398" y="850"/>
                </a:moveTo>
                <a:lnTo>
                  <a:pt x="398" y="850"/>
                </a:lnTo>
                <a:cubicBezTo>
                  <a:pt x="82" y="850"/>
                  <a:pt x="82" y="850"/>
                  <a:pt x="82" y="850"/>
                </a:cubicBezTo>
                <a:cubicBezTo>
                  <a:pt x="37" y="850"/>
                  <a:pt x="0" y="814"/>
                  <a:pt x="0" y="77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7" y="0"/>
                  <a:pt x="82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44" y="0"/>
                  <a:pt x="480" y="28"/>
                  <a:pt x="480" y="73"/>
                </a:cubicBezTo>
                <a:cubicBezTo>
                  <a:pt x="480" y="778"/>
                  <a:pt x="480" y="778"/>
                  <a:pt x="480" y="778"/>
                </a:cubicBezTo>
                <a:cubicBezTo>
                  <a:pt x="480" y="814"/>
                  <a:pt x="444" y="850"/>
                  <a:pt x="398" y="850"/>
                </a:cubicBezTo>
                <a:close/>
                <a:moveTo>
                  <a:pt x="82" y="28"/>
                </a:moveTo>
                <a:lnTo>
                  <a:pt x="82" y="28"/>
                </a:lnTo>
                <a:cubicBezTo>
                  <a:pt x="55" y="28"/>
                  <a:pt x="28" y="46"/>
                  <a:pt x="28" y="73"/>
                </a:cubicBezTo>
                <a:cubicBezTo>
                  <a:pt x="28" y="778"/>
                  <a:pt x="28" y="778"/>
                  <a:pt x="28" y="778"/>
                </a:cubicBezTo>
                <a:cubicBezTo>
                  <a:pt x="28" y="796"/>
                  <a:pt x="55" y="823"/>
                  <a:pt x="82" y="823"/>
                </a:cubicBezTo>
                <a:cubicBezTo>
                  <a:pt x="398" y="823"/>
                  <a:pt x="398" y="823"/>
                  <a:pt x="398" y="823"/>
                </a:cubicBezTo>
                <a:cubicBezTo>
                  <a:pt x="425" y="823"/>
                  <a:pt x="444" y="796"/>
                  <a:pt x="444" y="778"/>
                </a:cubicBezTo>
                <a:cubicBezTo>
                  <a:pt x="444" y="73"/>
                  <a:pt x="444" y="73"/>
                  <a:pt x="444" y="73"/>
                </a:cubicBezTo>
                <a:cubicBezTo>
                  <a:pt x="444" y="46"/>
                  <a:pt x="425" y="28"/>
                  <a:pt x="398" y="28"/>
                </a:cubicBezTo>
                <a:lnTo>
                  <a:pt x="82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436">
            <a:extLst>
              <a:ext uri="{FF2B5EF4-FFF2-40B4-BE49-F238E27FC236}">
                <a16:creationId xmlns:a16="http://schemas.microsoft.com/office/drawing/2014/main" id="{AEA2AE9B-D333-3E40-A607-629BC7051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415" y="9423472"/>
            <a:ext cx="48928" cy="35586"/>
          </a:xfrm>
          <a:custGeom>
            <a:avLst/>
            <a:gdLst>
              <a:gd name="T0" fmla="*/ 19 w 47"/>
              <a:gd name="T1" fmla="*/ 36 h 37"/>
              <a:gd name="T2" fmla="*/ 19 w 47"/>
              <a:gd name="T3" fmla="*/ 36 h 37"/>
              <a:gd name="T4" fmla="*/ 0 w 47"/>
              <a:gd name="T5" fmla="*/ 18 h 37"/>
              <a:gd name="T6" fmla="*/ 19 w 47"/>
              <a:gd name="T7" fmla="*/ 0 h 37"/>
              <a:gd name="T8" fmla="*/ 46 w 47"/>
              <a:gd name="T9" fmla="*/ 18 h 37"/>
              <a:gd name="T10" fmla="*/ 19 w 47"/>
              <a:gd name="T11" fmla="*/ 36 h 37"/>
              <a:gd name="T12" fmla="*/ 19 w 47"/>
              <a:gd name="T13" fmla="*/ 9 h 37"/>
              <a:gd name="T14" fmla="*/ 19 w 47"/>
              <a:gd name="T15" fmla="*/ 9 h 37"/>
              <a:gd name="T16" fmla="*/ 10 w 47"/>
              <a:gd name="T17" fmla="*/ 18 h 37"/>
              <a:gd name="T18" fmla="*/ 19 w 47"/>
              <a:gd name="T19" fmla="*/ 26 h 37"/>
              <a:gd name="T20" fmla="*/ 37 w 47"/>
              <a:gd name="T21" fmla="*/ 18 h 37"/>
              <a:gd name="T22" fmla="*/ 19 w 4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37"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0" y="26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37" y="0"/>
                  <a:pt x="46" y="9"/>
                  <a:pt x="46" y="18"/>
                </a:cubicBezTo>
                <a:cubicBezTo>
                  <a:pt x="46" y="26"/>
                  <a:pt x="37" y="36"/>
                  <a:pt x="19" y="36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10" y="9"/>
                  <a:pt x="10" y="18"/>
                </a:cubicBezTo>
                <a:cubicBezTo>
                  <a:pt x="10" y="26"/>
                  <a:pt x="19" y="26"/>
                  <a:pt x="19" y="26"/>
                </a:cubicBezTo>
                <a:cubicBezTo>
                  <a:pt x="28" y="26"/>
                  <a:pt x="37" y="26"/>
                  <a:pt x="37" y="18"/>
                </a:cubicBezTo>
                <a:cubicBezTo>
                  <a:pt x="37" y="9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437">
            <a:extLst>
              <a:ext uri="{FF2B5EF4-FFF2-40B4-BE49-F238E27FC236}">
                <a16:creationId xmlns:a16="http://schemas.microsoft.com/office/drawing/2014/main" id="{A2C65FB2-067B-7242-9299-E7BB7911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0934" y="8814078"/>
            <a:ext cx="137892" cy="35586"/>
          </a:xfrm>
          <a:custGeom>
            <a:avLst/>
            <a:gdLst>
              <a:gd name="T0" fmla="*/ 118 w 137"/>
              <a:gd name="T1" fmla="*/ 36 h 37"/>
              <a:gd name="T2" fmla="*/ 118 w 137"/>
              <a:gd name="T3" fmla="*/ 36 h 37"/>
              <a:gd name="T4" fmla="*/ 18 w 137"/>
              <a:gd name="T5" fmla="*/ 36 h 37"/>
              <a:gd name="T6" fmla="*/ 0 w 137"/>
              <a:gd name="T7" fmla="*/ 18 h 37"/>
              <a:gd name="T8" fmla="*/ 18 w 137"/>
              <a:gd name="T9" fmla="*/ 0 h 37"/>
              <a:gd name="T10" fmla="*/ 118 w 137"/>
              <a:gd name="T11" fmla="*/ 0 h 37"/>
              <a:gd name="T12" fmla="*/ 136 w 137"/>
              <a:gd name="T13" fmla="*/ 18 h 37"/>
              <a:gd name="T14" fmla="*/ 118 w 1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37">
                <a:moveTo>
                  <a:pt x="118" y="36"/>
                </a:moveTo>
                <a:lnTo>
                  <a:pt x="11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27"/>
                  <a:pt x="127" y="36"/>
                  <a:pt x="1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438">
            <a:extLst>
              <a:ext uri="{FF2B5EF4-FFF2-40B4-BE49-F238E27FC236}">
                <a16:creationId xmlns:a16="http://schemas.microsoft.com/office/drawing/2014/main" id="{1BDEA908-5336-DE44-8AF6-D1192B03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6451" y="9032036"/>
            <a:ext cx="209062" cy="257993"/>
          </a:xfrm>
          <a:custGeom>
            <a:avLst/>
            <a:gdLst>
              <a:gd name="T0" fmla="*/ 199 w 209"/>
              <a:gd name="T1" fmla="*/ 27 h 254"/>
              <a:gd name="T2" fmla="*/ 199 w 209"/>
              <a:gd name="T3" fmla="*/ 27 h 254"/>
              <a:gd name="T4" fmla="*/ 199 w 209"/>
              <a:gd name="T5" fmla="*/ 0 h 254"/>
              <a:gd name="T6" fmla="*/ 181 w 209"/>
              <a:gd name="T7" fmla="*/ 0 h 254"/>
              <a:gd name="T8" fmla="*/ 100 w 209"/>
              <a:gd name="T9" fmla="*/ 81 h 254"/>
              <a:gd name="T10" fmla="*/ 27 w 209"/>
              <a:gd name="T11" fmla="*/ 0 h 254"/>
              <a:gd name="T12" fmla="*/ 0 w 209"/>
              <a:gd name="T13" fmla="*/ 0 h 254"/>
              <a:gd name="T14" fmla="*/ 0 w 209"/>
              <a:gd name="T15" fmla="*/ 27 h 254"/>
              <a:gd name="T16" fmla="*/ 90 w 209"/>
              <a:gd name="T17" fmla="*/ 108 h 254"/>
              <a:gd name="T18" fmla="*/ 90 w 209"/>
              <a:gd name="T19" fmla="*/ 135 h 254"/>
              <a:gd name="T20" fmla="*/ 54 w 209"/>
              <a:gd name="T21" fmla="*/ 135 h 254"/>
              <a:gd name="T22" fmla="*/ 45 w 209"/>
              <a:gd name="T23" fmla="*/ 144 h 254"/>
              <a:gd name="T24" fmla="*/ 54 w 209"/>
              <a:gd name="T25" fmla="*/ 162 h 254"/>
              <a:gd name="T26" fmla="*/ 90 w 209"/>
              <a:gd name="T27" fmla="*/ 162 h 254"/>
              <a:gd name="T28" fmla="*/ 90 w 209"/>
              <a:gd name="T29" fmla="*/ 181 h 254"/>
              <a:gd name="T30" fmla="*/ 54 w 209"/>
              <a:gd name="T31" fmla="*/ 181 h 254"/>
              <a:gd name="T32" fmla="*/ 45 w 209"/>
              <a:gd name="T33" fmla="*/ 190 h 254"/>
              <a:gd name="T34" fmla="*/ 54 w 209"/>
              <a:gd name="T35" fmla="*/ 208 h 254"/>
              <a:gd name="T36" fmla="*/ 90 w 209"/>
              <a:gd name="T37" fmla="*/ 208 h 254"/>
              <a:gd name="T38" fmla="*/ 90 w 209"/>
              <a:gd name="T39" fmla="*/ 235 h 254"/>
              <a:gd name="T40" fmla="*/ 100 w 209"/>
              <a:gd name="T41" fmla="*/ 253 h 254"/>
              <a:gd name="T42" fmla="*/ 100 w 209"/>
              <a:gd name="T43" fmla="*/ 253 h 254"/>
              <a:gd name="T44" fmla="*/ 118 w 209"/>
              <a:gd name="T45" fmla="*/ 235 h 254"/>
              <a:gd name="T46" fmla="*/ 118 w 209"/>
              <a:gd name="T47" fmla="*/ 208 h 254"/>
              <a:gd name="T48" fmla="*/ 145 w 209"/>
              <a:gd name="T49" fmla="*/ 208 h 254"/>
              <a:gd name="T50" fmla="*/ 163 w 209"/>
              <a:gd name="T51" fmla="*/ 190 h 254"/>
              <a:gd name="T52" fmla="*/ 145 w 209"/>
              <a:gd name="T53" fmla="*/ 181 h 254"/>
              <a:gd name="T54" fmla="*/ 118 w 209"/>
              <a:gd name="T55" fmla="*/ 181 h 254"/>
              <a:gd name="T56" fmla="*/ 118 w 209"/>
              <a:gd name="T57" fmla="*/ 162 h 254"/>
              <a:gd name="T58" fmla="*/ 145 w 209"/>
              <a:gd name="T59" fmla="*/ 162 h 254"/>
              <a:gd name="T60" fmla="*/ 163 w 209"/>
              <a:gd name="T61" fmla="*/ 144 h 254"/>
              <a:gd name="T62" fmla="*/ 145 w 209"/>
              <a:gd name="T63" fmla="*/ 135 h 254"/>
              <a:gd name="T64" fmla="*/ 118 w 209"/>
              <a:gd name="T65" fmla="*/ 135 h 254"/>
              <a:gd name="T66" fmla="*/ 118 w 209"/>
              <a:gd name="T67" fmla="*/ 108 h 254"/>
              <a:gd name="T68" fmla="*/ 199 w 209"/>
              <a:gd name="T69" fmla="*/ 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9" h="254">
                <a:moveTo>
                  <a:pt x="199" y="27"/>
                </a:moveTo>
                <a:lnTo>
                  <a:pt x="199" y="27"/>
                </a:lnTo>
                <a:cubicBezTo>
                  <a:pt x="208" y="18"/>
                  <a:pt x="208" y="9"/>
                  <a:pt x="199" y="0"/>
                </a:cubicBezTo>
                <a:cubicBezTo>
                  <a:pt x="199" y="0"/>
                  <a:pt x="190" y="0"/>
                  <a:pt x="181" y="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9" y="0"/>
                  <a:pt x="0" y="0"/>
                </a:cubicBezTo>
                <a:cubicBezTo>
                  <a:pt x="0" y="9"/>
                  <a:pt x="0" y="18"/>
                  <a:pt x="0" y="27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45" y="135"/>
                  <a:pt x="45" y="135"/>
                  <a:pt x="45" y="144"/>
                </a:cubicBezTo>
                <a:cubicBezTo>
                  <a:pt x="45" y="153"/>
                  <a:pt x="45" y="162"/>
                  <a:pt x="54" y="162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54" y="181"/>
                  <a:pt x="54" y="181"/>
                  <a:pt x="54" y="181"/>
                </a:cubicBezTo>
                <a:cubicBezTo>
                  <a:pt x="45" y="181"/>
                  <a:pt x="45" y="181"/>
                  <a:pt x="45" y="190"/>
                </a:cubicBezTo>
                <a:cubicBezTo>
                  <a:pt x="45" y="199"/>
                  <a:pt x="45" y="208"/>
                  <a:pt x="54" y="208"/>
                </a:cubicBezTo>
                <a:cubicBezTo>
                  <a:pt x="90" y="208"/>
                  <a:pt x="90" y="208"/>
                  <a:pt x="90" y="208"/>
                </a:cubicBezTo>
                <a:cubicBezTo>
                  <a:pt x="90" y="235"/>
                  <a:pt x="90" y="235"/>
                  <a:pt x="90" y="235"/>
                </a:cubicBezTo>
                <a:cubicBezTo>
                  <a:pt x="90" y="244"/>
                  <a:pt x="90" y="253"/>
                  <a:pt x="100" y="253"/>
                </a:cubicBezTo>
                <a:lnTo>
                  <a:pt x="100" y="253"/>
                </a:lnTo>
                <a:cubicBezTo>
                  <a:pt x="109" y="253"/>
                  <a:pt x="118" y="244"/>
                  <a:pt x="118" y="235"/>
                </a:cubicBezTo>
                <a:cubicBezTo>
                  <a:pt x="118" y="208"/>
                  <a:pt x="118" y="208"/>
                  <a:pt x="118" y="208"/>
                </a:cubicBezTo>
                <a:cubicBezTo>
                  <a:pt x="145" y="208"/>
                  <a:pt x="145" y="208"/>
                  <a:pt x="145" y="208"/>
                </a:cubicBezTo>
                <a:cubicBezTo>
                  <a:pt x="154" y="208"/>
                  <a:pt x="163" y="199"/>
                  <a:pt x="163" y="190"/>
                </a:cubicBezTo>
                <a:cubicBezTo>
                  <a:pt x="163" y="181"/>
                  <a:pt x="154" y="181"/>
                  <a:pt x="145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54" y="162"/>
                  <a:pt x="163" y="153"/>
                  <a:pt x="163" y="144"/>
                </a:cubicBezTo>
                <a:cubicBezTo>
                  <a:pt x="163" y="135"/>
                  <a:pt x="154" y="135"/>
                  <a:pt x="145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18" y="108"/>
                  <a:pt x="118" y="108"/>
                  <a:pt x="118" y="108"/>
                </a:cubicBezTo>
                <a:lnTo>
                  <a:pt x="199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439">
            <a:extLst>
              <a:ext uri="{FF2B5EF4-FFF2-40B4-BE49-F238E27FC236}">
                <a16:creationId xmlns:a16="http://schemas.microsoft.com/office/drawing/2014/main" id="{592EB81B-7574-B442-982A-B7883C50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415" y="10882465"/>
            <a:ext cx="48928" cy="146790"/>
          </a:xfrm>
          <a:custGeom>
            <a:avLst/>
            <a:gdLst>
              <a:gd name="T0" fmla="*/ 19 w 47"/>
              <a:gd name="T1" fmla="*/ 145 h 146"/>
              <a:gd name="T2" fmla="*/ 19 w 47"/>
              <a:gd name="T3" fmla="*/ 145 h 146"/>
              <a:gd name="T4" fmla="*/ 19 w 47"/>
              <a:gd name="T5" fmla="*/ 145 h 146"/>
              <a:gd name="T6" fmla="*/ 0 w 47"/>
              <a:gd name="T7" fmla="*/ 126 h 146"/>
              <a:gd name="T8" fmla="*/ 0 w 47"/>
              <a:gd name="T9" fmla="*/ 18 h 146"/>
              <a:gd name="T10" fmla="*/ 19 w 47"/>
              <a:gd name="T11" fmla="*/ 0 h 146"/>
              <a:gd name="T12" fmla="*/ 19 w 47"/>
              <a:gd name="T13" fmla="*/ 0 h 146"/>
              <a:gd name="T14" fmla="*/ 46 w 47"/>
              <a:gd name="T15" fmla="*/ 18 h 146"/>
              <a:gd name="T16" fmla="*/ 46 w 47"/>
              <a:gd name="T17" fmla="*/ 126 h 146"/>
              <a:gd name="T18" fmla="*/ 19 w 47"/>
              <a:gd name="T1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146">
                <a:moveTo>
                  <a:pt x="19" y="145"/>
                </a:moveTo>
                <a:lnTo>
                  <a:pt x="19" y="145"/>
                </a:lnTo>
                <a:lnTo>
                  <a:pt x="19" y="145"/>
                </a:lnTo>
                <a:cubicBezTo>
                  <a:pt x="10" y="145"/>
                  <a:pt x="0" y="13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46" y="9"/>
                  <a:pt x="46" y="18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35"/>
                  <a:pt x="37" y="145"/>
                  <a:pt x="19" y="1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440">
            <a:extLst>
              <a:ext uri="{FF2B5EF4-FFF2-40B4-BE49-F238E27FC236}">
                <a16:creationId xmlns:a16="http://schemas.microsoft.com/office/drawing/2014/main" id="{EA96385E-6E7B-EB42-B213-4917DFE9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8393" y="10717884"/>
            <a:ext cx="902972" cy="226854"/>
          </a:xfrm>
          <a:custGeom>
            <a:avLst/>
            <a:gdLst>
              <a:gd name="T0" fmla="*/ 714 w 895"/>
              <a:gd name="T1" fmla="*/ 226 h 227"/>
              <a:gd name="T2" fmla="*/ 714 w 895"/>
              <a:gd name="T3" fmla="*/ 226 h 227"/>
              <a:gd name="T4" fmla="*/ 705 w 895"/>
              <a:gd name="T5" fmla="*/ 226 h 227"/>
              <a:gd name="T6" fmla="*/ 443 w 895"/>
              <a:gd name="T7" fmla="*/ 190 h 227"/>
              <a:gd name="T8" fmla="*/ 443 w 895"/>
              <a:gd name="T9" fmla="*/ 190 h 227"/>
              <a:gd name="T10" fmla="*/ 189 w 895"/>
              <a:gd name="T11" fmla="*/ 226 h 227"/>
              <a:gd name="T12" fmla="*/ 144 w 895"/>
              <a:gd name="T13" fmla="*/ 208 h 227"/>
              <a:gd name="T14" fmla="*/ 126 w 895"/>
              <a:gd name="T15" fmla="*/ 190 h 227"/>
              <a:gd name="T16" fmla="*/ 117 w 895"/>
              <a:gd name="T17" fmla="*/ 190 h 227"/>
              <a:gd name="T18" fmla="*/ 27 w 895"/>
              <a:gd name="T19" fmla="*/ 190 h 227"/>
              <a:gd name="T20" fmla="*/ 9 w 895"/>
              <a:gd name="T21" fmla="*/ 172 h 227"/>
              <a:gd name="T22" fmla="*/ 9 w 895"/>
              <a:gd name="T23" fmla="*/ 154 h 227"/>
              <a:gd name="T24" fmla="*/ 144 w 895"/>
              <a:gd name="T25" fmla="*/ 72 h 227"/>
              <a:gd name="T26" fmla="*/ 443 w 895"/>
              <a:gd name="T27" fmla="*/ 0 h 227"/>
              <a:gd name="T28" fmla="*/ 750 w 895"/>
              <a:gd name="T29" fmla="*/ 72 h 227"/>
              <a:gd name="T30" fmla="*/ 877 w 895"/>
              <a:gd name="T31" fmla="*/ 154 h 227"/>
              <a:gd name="T32" fmla="*/ 885 w 895"/>
              <a:gd name="T33" fmla="*/ 172 h 227"/>
              <a:gd name="T34" fmla="*/ 868 w 895"/>
              <a:gd name="T35" fmla="*/ 190 h 227"/>
              <a:gd name="T36" fmla="*/ 777 w 895"/>
              <a:gd name="T37" fmla="*/ 190 h 227"/>
              <a:gd name="T38" fmla="*/ 768 w 895"/>
              <a:gd name="T39" fmla="*/ 190 h 227"/>
              <a:gd name="T40" fmla="*/ 750 w 895"/>
              <a:gd name="T41" fmla="*/ 208 h 227"/>
              <a:gd name="T42" fmla="*/ 714 w 895"/>
              <a:gd name="T43" fmla="*/ 226 h 227"/>
              <a:gd name="T44" fmla="*/ 443 w 895"/>
              <a:gd name="T45" fmla="*/ 145 h 227"/>
              <a:gd name="T46" fmla="*/ 443 w 895"/>
              <a:gd name="T47" fmla="*/ 145 h 227"/>
              <a:gd name="T48" fmla="*/ 714 w 895"/>
              <a:gd name="T49" fmla="*/ 181 h 227"/>
              <a:gd name="T50" fmla="*/ 723 w 895"/>
              <a:gd name="T51" fmla="*/ 181 h 227"/>
              <a:gd name="T52" fmla="*/ 741 w 895"/>
              <a:gd name="T53" fmla="*/ 163 h 227"/>
              <a:gd name="T54" fmla="*/ 777 w 895"/>
              <a:gd name="T55" fmla="*/ 145 h 227"/>
              <a:gd name="T56" fmla="*/ 795 w 895"/>
              <a:gd name="T57" fmla="*/ 145 h 227"/>
              <a:gd name="T58" fmla="*/ 732 w 895"/>
              <a:gd name="T59" fmla="*/ 117 h 227"/>
              <a:gd name="T60" fmla="*/ 443 w 895"/>
              <a:gd name="T61" fmla="*/ 45 h 227"/>
              <a:gd name="T62" fmla="*/ 99 w 895"/>
              <a:gd name="T63" fmla="*/ 145 h 227"/>
              <a:gd name="T64" fmla="*/ 117 w 895"/>
              <a:gd name="T65" fmla="*/ 145 h 227"/>
              <a:gd name="T66" fmla="*/ 153 w 895"/>
              <a:gd name="T67" fmla="*/ 163 h 227"/>
              <a:gd name="T68" fmla="*/ 171 w 895"/>
              <a:gd name="T69" fmla="*/ 181 h 227"/>
              <a:gd name="T70" fmla="*/ 181 w 895"/>
              <a:gd name="T71" fmla="*/ 181 h 227"/>
              <a:gd name="T72" fmla="*/ 443 w 895"/>
              <a:gd name="T73" fmla="*/ 14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5" h="227">
                <a:moveTo>
                  <a:pt x="714" y="226"/>
                </a:moveTo>
                <a:lnTo>
                  <a:pt x="714" y="226"/>
                </a:lnTo>
                <a:lnTo>
                  <a:pt x="705" y="226"/>
                </a:lnTo>
                <a:cubicBezTo>
                  <a:pt x="669" y="217"/>
                  <a:pt x="533" y="190"/>
                  <a:pt x="443" y="190"/>
                </a:cubicBezTo>
                <a:lnTo>
                  <a:pt x="443" y="190"/>
                </a:lnTo>
                <a:cubicBezTo>
                  <a:pt x="361" y="190"/>
                  <a:pt x="226" y="217"/>
                  <a:pt x="189" y="226"/>
                </a:cubicBezTo>
                <a:cubicBezTo>
                  <a:pt x="171" y="226"/>
                  <a:pt x="153" y="217"/>
                  <a:pt x="144" y="208"/>
                </a:cubicBezTo>
                <a:cubicBezTo>
                  <a:pt x="126" y="190"/>
                  <a:pt x="126" y="190"/>
                  <a:pt x="126" y="190"/>
                </a:cubicBezTo>
                <a:cubicBezTo>
                  <a:pt x="126" y="190"/>
                  <a:pt x="126" y="190"/>
                  <a:pt x="117" y="190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18" y="190"/>
                  <a:pt x="9" y="181"/>
                  <a:pt x="9" y="172"/>
                </a:cubicBezTo>
                <a:cubicBezTo>
                  <a:pt x="0" y="163"/>
                  <a:pt x="9" y="154"/>
                  <a:pt x="9" y="154"/>
                </a:cubicBezTo>
                <a:cubicBezTo>
                  <a:pt x="18" y="145"/>
                  <a:pt x="72" y="117"/>
                  <a:pt x="144" y="72"/>
                </a:cubicBezTo>
                <a:cubicBezTo>
                  <a:pt x="226" y="45"/>
                  <a:pt x="334" y="0"/>
                  <a:pt x="443" y="0"/>
                </a:cubicBezTo>
                <a:cubicBezTo>
                  <a:pt x="560" y="0"/>
                  <a:pt x="669" y="45"/>
                  <a:pt x="750" y="72"/>
                </a:cubicBezTo>
                <a:cubicBezTo>
                  <a:pt x="822" y="117"/>
                  <a:pt x="877" y="154"/>
                  <a:pt x="877" y="154"/>
                </a:cubicBezTo>
                <a:cubicBezTo>
                  <a:pt x="885" y="154"/>
                  <a:pt x="894" y="163"/>
                  <a:pt x="885" y="172"/>
                </a:cubicBezTo>
                <a:cubicBezTo>
                  <a:pt x="885" y="181"/>
                  <a:pt x="877" y="190"/>
                  <a:pt x="868" y="190"/>
                </a:cubicBezTo>
                <a:cubicBezTo>
                  <a:pt x="777" y="190"/>
                  <a:pt x="777" y="190"/>
                  <a:pt x="777" y="190"/>
                </a:cubicBezTo>
                <a:cubicBezTo>
                  <a:pt x="768" y="190"/>
                  <a:pt x="768" y="190"/>
                  <a:pt x="768" y="190"/>
                </a:cubicBezTo>
                <a:cubicBezTo>
                  <a:pt x="750" y="208"/>
                  <a:pt x="750" y="208"/>
                  <a:pt x="750" y="208"/>
                </a:cubicBezTo>
                <a:cubicBezTo>
                  <a:pt x="741" y="217"/>
                  <a:pt x="732" y="226"/>
                  <a:pt x="714" y="226"/>
                </a:cubicBezTo>
                <a:close/>
                <a:moveTo>
                  <a:pt x="443" y="145"/>
                </a:moveTo>
                <a:lnTo>
                  <a:pt x="443" y="145"/>
                </a:lnTo>
                <a:cubicBezTo>
                  <a:pt x="533" y="145"/>
                  <a:pt x="660" y="172"/>
                  <a:pt x="714" y="181"/>
                </a:cubicBezTo>
                <a:cubicBezTo>
                  <a:pt x="714" y="181"/>
                  <a:pt x="714" y="181"/>
                  <a:pt x="723" y="181"/>
                </a:cubicBezTo>
                <a:cubicBezTo>
                  <a:pt x="741" y="163"/>
                  <a:pt x="741" y="163"/>
                  <a:pt x="741" y="163"/>
                </a:cubicBezTo>
                <a:cubicBezTo>
                  <a:pt x="750" y="154"/>
                  <a:pt x="759" y="145"/>
                  <a:pt x="777" y="145"/>
                </a:cubicBezTo>
                <a:cubicBezTo>
                  <a:pt x="795" y="145"/>
                  <a:pt x="795" y="145"/>
                  <a:pt x="795" y="145"/>
                </a:cubicBezTo>
                <a:cubicBezTo>
                  <a:pt x="777" y="136"/>
                  <a:pt x="750" y="127"/>
                  <a:pt x="732" y="117"/>
                </a:cubicBezTo>
                <a:cubicBezTo>
                  <a:pt x="660" y="81"/>
                  <a:pt x="551" y="45"/>
                  <a:pt x="443" y="45"/>
                </a:cubicBezTo>
                <a:cubicBezTo>
                  <a:pt x="316" y="45"/>
                  <a:pt x="181" y="109"/>
                  <a:pt x="99" y="145"/>
                </a:cubicBezTo>
                <a:cubicBezTo>
                  <a:pt x="117" y="145"/>
                  <a:pt x="117" y="145"/>
                  <a:pt x="117" y="145"/>
                </a:cubicBezTo>
                <a:cubicBezTo>
                  <a:pt x="135" y="145"/>
                  <a:pt x="144" y="154"/>
                  <a:pt x="153" y="163"/>
                </a:cubicBezTo>
                <a:cubicBezTo>
                  <a:pt x="171" y="181"/>
                  <a:pt x="171" y="181"/>
                  <a:pt x="171" y="181"/>
                </a:cubicBezTo>
                <a:lnTo>
                  <a:pt x="181" y="181"/>
                </a:lnTo>
                <a:cubicBezTo>
                  <a:pt x="226" y="172"/>
                  <a:pt x="361" y="145"/>
                  <a:pt x="443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441">
            <a:extLst>
              <a:ext uri="{FF2B5EF4-FFF2-40B4-BE49-F238E27FC236}">
                <a16:creationId xmlns:a16="http://schemas.microsoft.com/office/drawing/2014/main" id="{5D81D5DD-1167-E546-9651-EFFBB2D6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415" y="10691196"/>
            <a:ext cx="48928" cy="75617"/>
          </a:xfrm>
          <a:custGeom>
            <a:avLst/>
            <a:gdLst>
              <a:gd name="T0" fmla="*/ 19 w 47"/>
              <a:gd name="T1" fmla="*/ 72 h 73"/>
              <a:gd name="T2" fmla="*/ 19 w 47"/>
              <a:gd name="T3" fmla="*/ 72 h 73"/>
              <a:gd name="T4" fmla="*/ 19 w 47"/>
              <a:gd name="T5" fmla="*/ 72 h 73"/>
              <a:gd name="T6" fmla="*/ 0 w 47"/>
              <a:gd name="T7" fmla="*/ 54 h 73"/>
              <a:gd name="T8" fmla="*/ 0 w 47"/>
              <a:gd name="T9" fmla="*/ 18 h 73"/>
              <a:gd name="T10" fmla="*/ 19 w 47"/>
              <a:gd name="T11" fmla="*/ 0 h 73"/>
              <a:gd name="T12" fmla="*/ 19 w 47"/>
              <a:gd name="T13" fmla="*/ 0 h 73"/>
              <a:gd name="T14" fmla="*/ 46 w 47"/>
              <a:gd name="T15" fmla="*/ 18 h 73"/>
              <a:gd name="T16" fmla="*/ 46 w 47"/>
              <a:gd name="T17" fmla="*/ 54 h 73"/>
              <a:gd name="T18" fmla="*/ 19 w 47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73">
                <a:moveTo>
                  <a:pt x="19" y="72"/>
                </a:moveTo>
                <a:lnTo>
                  <a:pt x="19" y="72"/>
                </a:lnTo>
                <a:lnTo>
                  <a:pt x="19" y="72"/>
                </a:lnTo>
                <a:cubicBezTo>
                  <a:pt x="10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46" y="9"/>
                  <a:pt x="46" y="18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63"/>
                  <a:pt x="37" y="72"/>
                  <a:pt x="19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442">
            <a:extLst>
              <a:ext uri="{FF2B5EF4-FFF2-40B4-BE49-F238E27FC236}">
                <a16:creationId xmlns:a16="http://schemas.microsoft.com/office/drawing/2014/main" id="{374FA564-BC36-5947-B6DF-7AD6C24E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831" y="11140458"/>
            <a:ext cx="373644" cy="440368"/>
          </a:xfrm>
          <a:custGeom>
            <a:avLst/>
            <a:gdLst>
              <a:gd name="T0" fmla="*/ 181 w 371"/>
              <a:gd name="T1" fmla="*/ 434 h 435"/>
              <a:gd name="T2" fmla="*/ 181 w 371"/>
              <a:gd name="T3" fmla="*/ 434 h 435"/>
              <a:gd name="T4" fmla="*/ 0 w 371"/>
              <a:gd name="T5" fmla="*/ 253 h 435"/>
              <a:gd name="T6" fmla="*/ 81 w 371"/>
              <a:gd name="T7" fmla="*/ 18 h 435"/>
              <a:gd name="T8" fmla="*/ 99 w 371"/>
              <a:gd name="T9" fmla="*/ 9 h 435"/>
              <a:gd name="T10" fmla="*/ 126 w 371"/>
              <a:gd name="T11" fmla="*/ 9 h 435"/>
              <a:gd name="T12" fmla="*/ 126 w 371"/>
              <a:gd name="T13" fmla="*/ 36 h 435"/>
              <a:gd name="T14" fmla="*/ 117 w 371"/>
              <a:gd name="T15" fmla="*/ 45 h 435"/>
              <a:gd name="T16" fmla="*/ 45 w 371"/>
              <a:gd name="T17" fmla="*/ 253 h 435"/>
              <a:gd name="T18" fmla="*/ 181 w 371"/>
              <a:gd name="T19" fmla="*/ 398 h 435"/>
              <a:gd name="T20" fmla="*/ 325 w 371"/>
              <a:gd name="T21" fmla="*/ 253 h 435"/>
              <a:gd name="T22" fmla="*/ 253 w 371"/>
              <a:gd name="T23" fmla="*/ 45 h 435"/>
              <a:gd name="T24" fmla="*/ 244 w 371"/>
              <a:gd name="T25" fmla="*/ 36 h 435"/>
              <a:gd name="T26" fmla="*/ 244 w 371"/>
              <a:gd name="T27" fmla="*/ 9 h 435"/>
              <a:gd name="T28" fmla="*/ 271 w 371"/>
              <a:gd name="T29" fmla="*/ 9 h 435"/>
              <a:gd name="T30" fmla="*/ 280 w 371"/>
              <a:gd name="T31" fmla="*/ 18 h 435"/>
              <a:gd name="T32" fmla="*/ 370 w 371"/>
              <a:gd name="T33" fmla="*/ 253 h 435"/>
              <a:gd name="T34" fmla="*/ 181 w 371"/>
              <a:gd name="T3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435">
                <a:moveTo>
                  <a:pt x="181" y="434"/>
                </a:moveTo>
                <a:lnTo>
                  <a:pt x="181" y="434"/>
                </a:lnTo>
                <a:cubicBezTo>
                  <a:pt x="81" y="434"/>
                  <a:pt x="0" y="352"/>
                  <a:pt x="0" y="253"/>
                </a:cubicBezTo>
                <a:cubicBezTo>
                  <a:pt x="0" y="190"/>
                  <a:pt x="36" y="90"/>
                  <a:pt x="81" y="18"/>
                </a:cubicBezTo>
                <a:cubicBezTo>
                  <a:pt x="90" y="18"/>
                  <a:pt x="90" y="9"/>
                  <a:pt x="99" y="9"/>
                </a:cubicBezTo>
                <a:cubicBezTo>
                  <a:pt x="108" y="0"/>
                  <a:pt x="117" y="0"/>
                  <a:pt x="126" y="9"/>
                </a:cubicBezTo>
                <a:cubicBezTo>
                  <a:pt x="135" y="9"/>
                  <a:pt x="135" y="27"/>
                  <a:pt x="126" y="36"/>
                </a:cubicBezTo>
                <a:lnTo>
                  <a:pt x="117" y="45"/>
                </a:lnTo>
                <a:cubicBezTo>
                  <a:pt x="72" y="99"/>
                  <a:pt x="45" y="199"/>
                  <a:pt x="45" y="253"/>
                </a:cubicBezTo>
                <a:cubicBezTo>
                  <a:pt x="45" y="334"/>
                  <a:pt x="108" y="398"/>
                  <a:pt x="181" y="398"/>
                </a:cubicBezTo>
                <a:cubicBezTo>
                  <a:pt x="262" y="398"/>
                  <a:pt x="325" y="334"/>
                  <a:pt x="325" y="253"/>
                </a:cubicBezTo>
                <a:cubicBezTo>
                  <a:pt x="325" y="199"/>
                  <a:pt x="298" y="99"/>
                  <a:pt x="253" y="45"/>
                </a:cubicBezTo>
                <a:cubicBezTo>
                  <a:pt x="244" y="45"/>
                  <a:pt x="244" y="36"/>
                  <a:pt x="244" y="36"/>
                </a:cubicBezTo>
                <a:cubicBezTo>
                  <a:pt x="235" y="27"/>
                  <a:pt x="235" y="9"/>
                  <a:pt x="244" y="9"/>
                </a:cubicBezTo>
                <a:cubicBezTo>
                  <a:pt x="253" y="0"/>
                  <a:pt x="262" y="0"/>
                  <a:pt x="271" y="9"/>
                </a:cubicBezTo>
                <a:lnTo>
                  <a:pt x="280" y="18"/>
                </a:lnTo>
                <a:cubicBezTo>
                  <a:pt x="334" y="90"/>
                  <a:pt x="370" y="190"/>
                  <a:pt x="370" y="253"/>
                </a:cubicBezTo>
                <a:cubicBezTo>
                  <a:pt x="370" y="352"/>
                  <a:pt x="280" y="434"/>
                  <a:pt x="181" y="4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443">
            <a:extLst>
              <a:ext uri="{FF2B5EF4-FFF2-40B4-BE49-F238E27FC236}">
                <a16:creationId xmlns:a16="http://schemas.microsoft.com/office/drawing/2014/main" id="{2230CEF9-8401-1344-9294-DA8F5EFE3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6451" y="10993669"/>
            <a:ext cx="226854" cy="120098"/>
          </a:xfrm>
          <a:custGeom>
            <a:avLst/>
            <a:gdLst>
              <a:gd name="T0" fmla="*/ 181 w 227"/>
              <a:gd name="T1" fmla="*/ 118 h 119"/>
              <a:gd name="T2" fmla="*/ 181 w 227"/>
              <a:gd name="T3" fmla="*/ 118 h 119"/>
              <a:gd name="T4" fmla="*/ 172 w 227"/>
              <a:gd name="T5" fmla="*/ 118 h 119"/>
              <a:gd name="T6" fmla="*/ 163 w 227"/>
              <a:gd name="T7" fmla="*/ 91 h 119"/>
              <a:gd name="T8" fmla="*/ 181 w 227"/>
              <a:gd name="T9" fmla="*/ 37 h 119"/>
              <a:gd name="T10" fmla="*/ 181 w 227"/>
              <a:gd name="T11" fmla="*/ 37 h 119"/>
              <a:gd name="T12" fmla="*/ 181 w 227"/>
              <a:gd name="T13" fmla="*/ 37 h 119"/>
              <a:gd name="T14" fmla="*/ 36 w 227"/>
              <a:gd name="T15" fmla="*/ 37 h 119"/>
              <a:gd name="T16" fmla="*/ 36 w 227"/>
              <a:gd name="T17" fmla="*/ 37 h 119"/>
              <a:gd name="T18" fmla="*/ 36 w 227"/>
              <a:gd name="T19" fmla="*/ 37 h 119"/>
              <a:gd name="T20" fmla="*/ 63 w 227"/>
              <a:gd name="T21" fmla="*/ 91 h 119"/>
              <a:gd name="T22" fmla="*/ 54 w 227"/>
              <a:gd name="T23" fmla="*/ 118 h 119"/>
              <a:gd name="T24" fmla="*/ 27 w 227"/>
              <a:gd name="T25" fmla="*/ 109 h 119"/>
              <a:gd name="T26" fmla="*/ 0 w 227"/>
              <a:gd name="T27" fmla="*/ 54 h 119"/>
              <a:gd name="T28" fmla="*/ 9 w 227"/>
              <a:gd name="T29" fmla="*/ 18 h 119"/>
              <a:gd name="T30" fmla="*/ 36 w 227"/>
              <a:gd name="T31" fmla="*/ 0 h 119"/>
              <a:gd name="T32" fmla="*/ 181 w 227"/>
              <a:gd name="T33" fmla="*/ 0 h 119"/>
              <a:gd name="T34" fmla="*/ 217 w 227"/>
              <a:gd name="T35" fmla="*/ 18 h 119"/>
              <a:gd name="T36" fmla="*/ 217 w 227"/>
              <a:gd name="T37" fmla="*/ 54 h 119"/>
              <a:gd name="T38" fmla="*/ 199 w 227"/>
              <a:gd name="T39" fmla="*/ 109 h 119"/>
              <a:gd name="T40" fmla="*/ 181 w 227"/>
              <a:gd name="T41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119">
                <a:moveTo>
                  <a:pt x="181" y="118"/>
                </a:moveTo>
                <a:lnTo>
                  <a:pt x="181" y="118"/>
                </a:lnTo>
                <a:cubicBezTo>
                  <a:pt x="172" y="118"/>
                  <a:pt x="172" y="118"/>
                  <a:pt x="172" y="118"/>
                </a:cubicBezTo>
                <a:cubicBezTo>
                  <a:pt x="154" y="118"/>
                  <a:pt x="154" y="100"/>
                  <a:pt x="163" y="91"/>
                </a:cubicBezTo>
                <a:cubicBezTo>
                  <a:pt x="181" y="37"/>
                  <a:pt x="181" y="37"/>
                  <a:pt x="181" y="37"/>
                </a:cubicBezTo>
                <a:lnTo>
                  <a:pt x="181" y="37"/>
                </a:lnTo>
                <a:lnTo>
                  <a:pt x="181" y="37"/>
                </a:lnTo>
                <a:cubicBezTo>
                  <a:pt x="36" y="37"/>
                  <a:pt x="36" y="37"/>
                  <a:pt x="36" y="37"/>
                </a:cubicBezTo>
                <a:lnTo>
                  <a:pt x="36" y="37"/>
                </a:lnTo>
                <a:lnTo>
                  <a:pt x="36" y="37"/>
                </a:lnTo>
                <a:cubicBezTo>
                  <a:pt x="63" y="91"/>
                  <a:pt x="63" y="91"/>
                  <a:pt x="63" y="91"/>
                </a:cubicBezTo>
                <a:cubicBezTo>
                  <a:pt x="72" y="100"/>
                  <a:pt x="63" y="109"/>
                  <a:pt x="54" y="118"/>
                </a:cubicBezTo>
                <a:cubicBezTo>
                  <a:pt x="45" y="118"/>
                  <a:pt x="36" y="118"/>
                  <a:pt x="27" y="10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9" y="9"/>
                  <a:pt x="27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9"/>
                  <a:pt x="217" y="18"/>
                </a:cubicBezTo>
                <a:cubicBezTo>
                  <a:pt x="226" y="27"/>
                  <a:pt x="226" y="45"/>
                  <a:pt x="217" y="54"/>
                </a:cubicBezTo>
                <a:cubicBezTo>
                  <a:pt x="199" y="109"/>
                  <a:pt x="199" y="109"/>
                  <a:pt x="199" y="109"/>
                </a:cubicBezTo>
                <a:cubicBezTo>
                  <a:pt x="190" y="118"/>
                  <a:pt x="181" y="118"/>
                  <a:pt x="181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444">
            <a:extLst>
              <a:ext uri="{FF2B5EF4-FFF2-40B4-BE49-F238E27FC236}">
                <a16:creationId xmlns:a16="http://schemas.microsoft.com/office/drawing/2014/main" id="{30E4E00C-7CE8-124E-8B70-CF91E593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0934" y="11109322"/>
            <a:ext cx="137892" cy="26689"/>
          </a:xfrm>
          <a:custGeom>
            <a:avLst/>
            <a:gdLst>
              <a:gd name="T0" fmla="*/ 118 w 137"/>
              <a:gd name="T1" fmla="*/ 27 h 28"/>
              <a:gd name="T2" fmla="*/ 118 w 137"/>
              <a:gd name="T3" fmla="*/ 27 h 28"/>
              <a:gd name="T4" fmla="*/ 9 w 137"/>
              <a:gd name="T5" fmla="*/ 27 h 28"/>
              <a:gd name="T6" fmla="*/ 0 w 137"/>
              <a:gd name="T7" fmla="*/ 18 h 28"/>
              <a:gd name="T8" fmla="*/ 9 w 137"/>
              <a:gd name="T9" fmla="*/ 0 h 28"/>
              <a:gd name="T10" fmla="*/ 118 w 137"/>
              <a:gd name="T11" fmla="*/ 0 h 28"/>
              <a:gd name="T12" fmla="*/ 136 w 137"/>
              <a:gd name="T13" fmla="*/ 18 h 28"/>
              <a:gd name="T14" fmla="*/ 118 w 13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28">
                <a:moveTo>
                  <a:pt x="118" y="27"/>
                </a:moveTo>
                <a:lnTo>
                  <a:pt x="118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27"/>
                  <a:pt x="127" y="27"/>
                  <a:pt x="118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445">
            <a:extLst>
              <a:ext uri="{FF2B5EF4-FFF2-40B4-BE49-F238E27FC236}">
                <a16:creationId xmlns:a16="http://schemas.microsoft.com/office/drawing/2014/main" id="{E3177069-87C0-5A4C-8C46-835071F7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829" y="11247212"/>
            <a:ext cx="120098" cy="191271"/>
          </a:xfrm>
          <a:custGeom>
            <a:avLst/>
            <a:gdLst>
              <a:gd name="T0" fmla="*/ 55 w 119"/>
              <a:gd name="T1" fmla="*/ 190 h 191"/>
              <a:gd name="T2" fmla="*/ 55 w 119"/>
              <a:gd name="T3" fmla="*/ 190 h 191"/>
              <a:gd name="T4" fmla="*/ 9 w 119"/>
              <a:gd name="T5" fmla="*/ 181 h 191"/>
              <a:gd name="T6" fmla="*/ 0 w 119"/>
              <a:gd name="T7" fmla="*/ 163 h 191"/>
              <a:gd name="T8" fmla="*/ 18 w 119"/>
              <a:gd name="T9" fmla="*/ 154 h 191"/>
              <a:gd name="T10" fmla="*/ 82 w 119"/>
              <a:gd name="T11" fmla="*/ 154 h 191"/>
              <a:gd name="T12" fmla="*/ 91 w 119"/>
              <a:gd name="T13" fmla="*/ 136 h 191"/>
              <a:gd name="T14" fmla="*/ 55 w 119"/>
              <a:gd name="T15" fmla="*/ 109 h 191"/>
              <a:gd name="T16" fmla="*/ 0 w 119"/>
              <a:gd name="T17" fmla="*/ 55 h 191"/>
              <a:gd name="T18" fmla="*/ 18 w 119"/>
              <a:gd name="T19" fmla="*/ 9 h 191"/>
              <a:gd name="T20" fmla="*/ 109 w 119"/>
              <a:gd name="T21" fmla="*/ 9 h 191"/>
              <a:gd name="T22" fmla="*/ 118 w 119"/>
              <a:gd name="T23" fmla="*/ 27 h 191"/>
              <a:gd name="T24" fmla="*/ 100 w 119"/>
              <a:gd name="T25" fmla="*/ 37 h 191"/>
              <a:gd name="T26" fmla="*/ 36 w 119"/>
              <a:gd name="T27" fmla="*/ 37 h 191"/>
              <a:gd name="T28" fmla="*/ 27 w 119"/>
              <a:gd name="T29" fmla="*/ 55 h 191"/>
              <a:gd name="T30" fmla="*/ 64 w 119"/>
              <a:gd name="T31" fmla="*/ 82 h 191"/>
              <a:gd name="T32" fmla="*/ 118 w 119"/>
              <a:gd name="T33" fmla="*/ 136 h 191"/>
              <a:gd name="T34" fmla="*/ 91 w 119"/>
              <a:gd name="T35" fmla="*/ 181 h 191"/>
              <a:gd name="T36" fmla="*/ 55 w 119"/>
              <a:gd name="T3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" h="191">
                <a:moveTo>
                  <a:pt x="55" y="190"/>
                </a:moveTo>
                <a:lnTo>
                  <a:pt x="55" y="190"/>
                </a:lnTo>
                <a:cubicBezTo>
                  <a:pt x="36" y="190"/>
                  <a:pt x="27" y="190"/>
                  <a:pt x="9" y="181"/>
                </a:cubicBezTo>
                <a:cubicBezTo>
                  <a:pt x="0" y="181"/>
                  <a:pt x="0" y="172"/>
                  <a:pt x="0" y="163"/>
                </a:cubicBezTo>
                <a:cubicBezTo>
                  <a:pt x="0" y="154"/>
                  <a:pt x="9" y="154"/>
                  <a:pt x="18" y="154"/>
                </a:cubicBezTo>
                <a:cubicBezTo>
                  <a:pt x="46" y="163"/>
                  <a:pt x="64" y="163"/>
                  <a:pt x="82" y="154"/>
                </a:cubicBezTo>
                <a:cubicBezTo>
                  <a:pt x="82" y="154"/>
                  <a:pt x="91" y="145"/>
                  <a:pt x="91" y="136"/>
                </a:cubicBezTo>
                <a:cubicBezTo>
                  <a:pt x="91" y="127"/>
                  <a:pt x="73" y="118"/>
                  <a:pt x="55" y="109"/>
                </a:cubicBezTo>
                <a:cubicBezTo>
                  <a:pt x="27" y="100"/>
                  <a:pt x="0" y="82"/>
                  <a:pt x="0" y="55"/>
                </a:cubicBezTo>
                <a:cubicBezTo>
                  <a:pt x="0" y="37"/>
                  <a:pt x="9" y="27"/>
                  <a:pt x="18" y="9"/>
                </a:cubicBezTo>
                <a:cubicBezTo>
                  <a:pt x="46" y="0"/>
                  <a:pt x="73" y="0"/>
                  <a:pt x="109" y="9"/>
                </a:cubicBezTo>
                <a:cubicBezTo>
                  <a:pt x="118" y="18"/>
                  <a:pt x="118" y="18"/>
                  <a:pt x="118" y="27"/>
                </a:cubicBezTo>
                <a:cubicBezTo>
                  <a:pt x="109" y="37"/>
                  <a:pt x="100" y="37"/>
                  <a:pt x="100" y="37"/>
                </a:cubicBezTo>
                <a:cubicBezTo>
                  <a:pt x="73" y="27"/>
                  <a:pt x="55" y="27"/>
                  <a:pt x="36" y="37"/>
                </a:cubicBezTo>
                <a:cubicBezTo>
                  <a:pt x="27" y="37"/>
                  <a:pt x="27" y="46"/>
                  <a:pt x="27" y="55"/>
                </a:cubicBezTo>
                <a:cubicBezTo>
                  <a:pt x="27" y="64"/>
                  <a:pt x="46" y="73"/>
                  <a:pt x="64" y="82"/>
                </a:cubicBezTo>
                <a:cubicBezTo>
                  <a:pt x="91" y="100"/>
                  <a:pt x="118" y="109"/>
                  <a:pt x="118" y="136"/>
                </a:cubicBezTo>
                <a:cubicBezTo>
                  <a:pt x="118" y="154"/>
                  <a:pt x="109" y="172"/>
                  <a:pt x="91" y="181"/>
                </a:cubicBezTo>
                <a:cubicBezTo>
                  <a:pt x="82" y="190"/>
                  <a:pt x="73" y="190"/>
                  <a:pt x="55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446">
            <a:extLst>
              <a:ext uri="{FF2B5EF4-FFF2-40B4-BE49-F238E27FC236}">
                <a16:creationId xmlns:a16="http://schemas.microsoft.com/office/drawing/2014/main" id="{D233FF6B-5B65-9740-BA64-D44AC9AA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4311" y="11202731"/>
            <a:ext cx="26689" cy="44481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36 h 46"/>
              <a:gd name="T6" fmla="*/ 0 w 28"/>
              <a:gd name="T7" fmla="*/ 18 h 46"/>
              <a:gd name="T8" fmla="*/ 9 w 28"/>
              <a:gd name="T9" fmla="*/ 0 h 46"/>
              <a:gd name="T10" fmla="*/ 27 w 28"/>
              <a:gd name="T11" fmla="*/ 18 h 46"/>
              <a:gd name="T12" fmla="*/ 27 w 28"/>
              <a:gd name="T13" fmla="*/ 36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lnTo>
                  <a:pt x="0" y="36"/>
                </a:ln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447">
            <a:extLst>
              <a:ext uri="{FF2B5EF4-FFF2-40B4-BE49-F238E27FC236}">
                <a16:creationId xmlns:a16="http://schemas.microsoft.com/office/drawing/2014/main" id="{D2EE052D-8175-2B4F-A60C-37FB9B35A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4311" y="11438485"/>
            <a:ext cx="26689" cy="44481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36 h 46"/>
              <a:gd name="T6" fmla="*/ 0 w 28"/>
              <a:gd name="T7" fmla="*/ 18 h 46"/>
              <a:gd name="T8" fmla="*/ 9 w 28"/>
              <a:gd name="T9" fmla="*/ 0 h 46"/>
              <a:gd name="T10" fmla="*/ 27 w 28"/>
              <a:gd name="T11" fmla="*/ 18 h 46"/>
              <a:gd name="T12" fmla="*/ 27 w 28"/>
              <a:gd name="T13" fmla="*/ 36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45"/>
                  <a:pt x="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448">
            <a:extLst>
              <a:ext uri="{FF2B5EF4-FFF2-40B4-BE49-F238E27FC236}">
                <a16:creationId xmlns:a16="http://schemas.microsoft.com/office/drawing/2014/main" id="{EC92397E-D979-3742-97FF-E777EDBC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648" y="9005347"/>
            <a:ext cx="938560" cy="1129830"/>
          </a:xfrm>
          <a:custGeom>
            <a:avLst/>
            <a:gdLst>
              <a:gd name="T0" fmla="*/ 461 w 931"/>
              <a:gd name="T1" fmla="*/ 1121 h 1122"/>
              <a:gd name="T2" fmla="*/ 461 w 931"/>
              <a:gd name="T3" fmla="*/ 1121 h 1122"/>
              <a:gd name="T4" fmla="*/ 0 w 931"/>
              <a:gd name="T5" fmla="*/ 650 h 1122"/>
              <a:gd name="T6" fmla="*/ 208 w 931"/>
              <a:gd name="T7" fmla="*/ 54 h 1122"/>
              <a:gd name="T8" fmla="*/ 244 w 931"/>
              <a:gd name="T9" fmla="*/ 18 h 1122"/>
              <a:gd name="T10" fmla="*/ 317 w 931"/>
              <a:gd name="T11" fmla="*/ 18 h 1122"/>
              <a:gd name="T12" fmla="*/ 317 w 931"/>
              <a:gd name="T13" fmla="*/ 90 h 1122"/>
              <a:gd name="T14" fmla="*/ 290 w 931"/>
              <a:gd name="T15" fmla="*/ 117 h 1122"/>
              <a:gd name="T16" fmla="*/ 100 w 931"/>
              <a:gd name="T17" fmla="*/ 650 h 1122"/>
              <a:gd name="T18" fmla="*/ 461 w 931"/>
              <a:gd name="T19" fmla="*/ 1012 h 1122"/>
              <a:gd name="T20" fmla="*/ 831 w 931"/>
              <a:gd name="T21" fmla="*/ 650 h 1122"/>
              <a:gd name="T22" fmla="*/ 632 w 931"/>
              <a:gd name="T23" fmla="*/ 117 h 1122"/>
              <a:gd name="T24" fmla="*/ 605 w 931"/>
              <a:gd name="T25" fmla="*/ 90 h 1122"/>
              <a:gd name="T26" fmla="*/ 614 w 931"/>
              <a:gd name="T27" fmla="*/ 18 h 1122"/>
              <a:gd name="T28" fmla="*/ 686 w 931"/>
              <a:gd name="T29" fmla="*/ 18 h 1122"/>
              <a:gd name="T30" fmla="*/ 722 w 931"/>
              <a:gd name="T31" fmla="*/ 54 h 1122"/>
              <a:gd name="T32" fmla="*/ 930 w 931"/>
              <a:gd name="T33" fmla="*/ 650 h 1122"/>
              <a:gd name="T34" fmla="*/ 461 w 931"/>
              <a:gd name="T35" fmla="*/ 112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1" h="1122">
                <a:moveTo>
                  <a:pt x="461" y="1121"/>
                </a:moveTo>
                <a:lnTo>
                  <a:pt x="461" y="1121"/>
                </a:lnTo>
                <a:cubicBezTo>
                  <a:pt x="208" y="1121"/>
                  <a:pt x="0" y="913"/>
                  <a:pt x="0" y="650"/>
                </a:cubicBezTo>
                <a:cubicBezTo>
                  <a:pt x="0" y="497"/>
                  <a:pt x="73" y="226"/>
                  <a:pt x="208" y="54"/>
                </a:cubicBezTo>
                <a:cubicBezTo>
                  <a:pt x="217" y="45"/>
                  <a:pt x="235" y="27"/>
                  <a:pt x="244" y="18"/>
                </a:cubicBezTo>
                <a:cubicBezTo>
                  <a:pt x="263" y="0"/>
                  <a:pt x="299" y="0"/>
                  <a:pt x="317" y="18"/>
                </a:cubicBezTo>
                <a:cubicBezTo>
                  <a:pt x="335" y="36"/>
                  <a:pt x="344" y="72"/>
                  <a:pt x="317" y="90"/>
                </a:cubicBezTo>
                <a:cubicBezTo>
                  <a:pt x="308" y="99"/>
                  <a:pt x="299" y="108"/>
                  <a:pt x="290" y="117"/>
                </a:cubicBezTo>
                <a:cubicBezTo>
                  <a:pt x="181" y="271"/>
                  <a:pt x="100" y="515"/>
                  <a:pt x="100" y="650"/>
                </a:cubicBezTo>
                <a:cubicBezTo>
                  <a:pt x="100" y="849"/>
                  <a:pt x="263" y="1012"/>
                  <a:pt x="461" y="1012"/>
                </a:cubicBezTo>
                <a:cubicBezTo>
                  <a:pt x="668" y="1012"/>
                  <a:pt x="831" y="849"/>
                  <a:pt x="831" y="650"/>
                </a:cubicBezTo>
                <a:cubicBezTo>
                  <a:pt x="831" y="515"/>
                  <a:pt x="750" y="271"/>
                  <a:pt x="632" y="117"/>
                </a:cubicBezTo>
                <a:cubicBezTo>
                  <a:pt x="623" y="108"/>
                  <a:pt x="614" y="99"/>
                  <a:pt x="605" y="90"/>
                </a:cubicBezTo>
                <a:cubicBezTo>
                  <a:pt x="587" y="72"/>
                  <a:pt x="587" y="36"/>
                  <a:pt x="614" y="18"/>
                </a:cubicBezTo>
                <a:cubicBezTo>
                  <a:pt x="632" y="0"/>
                  <a:pt x="668" y="0"/>
                  <a:pt x="686" y="18"/>
                </a:cubicBezTo>
                <a:cubicBezTo>
                  <a:pt x="696" y="27"/>
                  <a:pt x="705" y="45"/>
                  <a:pt x="722" y="54"/>
                </a:cubicBezTo>
                <a:cubicBezTo>
                  <a:pt x="849" y="226"/>
                  <a:pt x="930" y="497"/>
                  <a:pt x="930" y="650"/>
                </a:cubicBezTo>
                <a:cubicBezTo>
                  <a:pt x="930" y="913"/>
                  <a:pt x="722" y="1121"/>
                  <a:pt x="461" y="1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449">
            <a:extLst>
              <a:ext uri="{FF2B5EF4-FFF2-40B4-BE49-F238E27FC236}">
                <a16:creationId xmlns:a16="http://schemas.microsoft.com/office/drawing/2014/main" id="{6A1DEF1B-A29D-D04F-B968-A19AB5A74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127" y="8622806"/>
            <a:ext cx="591602" cy="329163"/>
          </a:xfrm>
          <a:custGeom>
            <a:avLst/>
            <a:gdLst>
              <a:gd name="T0" fmla="*/ 460 w 588"/>
              <a:gd name="T1" fmla="*/ 316 h 327"/>
              <a:gd name="T2" fmla="*/ 460 w 588"/>
              <a:gd name="T3" fmla="*/ 316 h 327"/>
              <a:gd name="T4" fmla="*/ 433 w 588"/>
              <a:gd name="T5" fmla="*/ 316 h 327"/>
              <a:gd name="T6" fmla="*/ 415 w 588"/>
              <a:gd name="T7" fmla="*/ 244 h 327"/>
              <a:gd name="T8" fmla="*/ 478 w 588"/>
              <a:gd name="T9" fmla="*/ 109 h 327"/>
              <a:gd name="T10" fmla="*/ 478 w 588"/>
              <a:gd name="T11" fmla="*/ 109 h 327"/>
              <a:gd name="T12" fmla="*/ 478 w 588"/>
              <a:gd name="T13" fmla="*/ 109 h 327"/>
              <a:gd name="T14" fmla="*/ 109 w 588"/>
              <a:gd name="T15" fmla="*/ 109 h 327"/>
              <a:gd name="T16" fmla="*/ 109 w 588"/>
              <a:gd name="T17" fmla="*/ 109 h 327"/>
              <a:gd name="T18" fmla="*/ 109 w 588"/>
              <a:gd name="T19" fmla="*/ 109 h 327"/>
              <a:gd name="T20" fmla="*/ 172 w 588"/>
              <a:gd name="T21" fmla="*/ 244 h 327"/>
              <a:gd name="T22" fmla="*/ 145 w 588"/>
              <a:gd name="T23" fmla="*/ 307 h 327"/>
              <a:gd name="T24" fmla="*/ 72 w 588"/>
              <a:gd name="T25" fmla="*/ 289 h 327"/>
              <a:gd name="T26" fmla="*/ 18 w 588"/>
              <a:gd name="T27" fmla="*/ 154 h 327"/>
              <a:gd name="T28" fmla="*/ 18 w 588"/>
              <a:gd name="T29" fmla="*/ 54 h 327"/>
              <a:gd name="T30" fmla="*/ 109 w 588"/>
              <a:gd name="T31" fmla="*/ 0 h 327"/>
              <a:gd name="T32" fmla="*/ 478 w 588"/>
              <a:gd name="T33" fmla="*/ 0 h 327"/>
              <a:gd name="T34" fmla="*/ 569 w 588"/>
              <a:gd name="T35" fmla="*/ 54 h 327"/>
              <a:gd name="T36" fmla="*/ 569 w 588"/>
              <a:gd name="T37" fmla="*/ 154 h 327"/>
              <a:gd name="T38" fmla="*/ 505 w 588"/>
              <a:gd name="T39" fmla="*/ 289 h 327"/>
              <a:gd name="T40" fmla="*/ 460 w 588"/>
              <a:gd name="T41" fmla="*/ 3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327">
                <a:moveTo>
                  <a:pt x="460" y="316"/>
                </a:moveTo>
                <a:lnTo>
                  <a:pt x="460" y="316"/>
                </a:lnTo>
                <a:cubicBezTo>
                  <a:pt x="451" y="316"/>
                  <a:pt x="442" y="316"/>
                  <a:pt x="433" y="316"/>
                </a:cubicBezTo>
                <a:cubicBezTo>
                  <a:pt x="415" y="298"/>
                  <a:pt x="397" y="271"/>
                  <a:pt x="415" y="244"/>
                </a:cubicBezTo>
                <a:cubicBezTo>
                  <a:pt x="478" y="109"/>
                  <a:pt x="478" y="109"/>
                  <a:pt x="478" y="109"/>
                </a:cubicBezTo>
                <a:lnTo>
                  <a:pt x="478" y="109"/>
                </a:lnTo>
                <a:lnTo>
                  <a:pt x="478" y="109"/>
                </a:lnTo>
                <a:cubicBezTo>
                  <a:pt x="109" y="109"/>
                  <a:pt x="109" y="109"/>
                  <a:pt x="109" y="109"/>
                </a:cubicBezTo>
                <a:lnTo>
                  <a:pt x="109" y="109"/>
                </a:lnTo>
                <a:lnTo>
                  <a:pt x="109" y="109"/>
                </a:lnTo>
                <a:cubicBezTo>
                  <a:pt x="172" y="244"/>
                  <a:pt x="172" y="244"/>
                  <a:pt x="172" y="244"/>
                </a:cubicBezTo>
                <a:cubicBezTo>
                  <a:pt x="181" y="262"/>
                  <a:pt x="172" y="298"/>
                  <a:pt x="145" y="307"/>
                </a:cubicBezTo>
                <a:cubicBezTo>
                  <a:pt x="118" y="326"/>
                  <a:pt x="91" y="316"/>
                  <a:pt x="72" y="289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0" y="127"/>
                  <a:pt x="0" y="81"/>
                  <a:pt x="18" y="54"/>
                </a:cubicBezTo>
                <a:cubicBezTo>
                  <a:pt x="36" y="18"/>
                  <a:pt x="72" y="0"/>
                  <a:pt x="109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514" y="0"/>
                  <a:pt x="541" y="18"/>
                  <a:pt x="569" y="54"/>
                </a:cubicBezTo>
                <a:cubicBezTo>
                  <a:pt x="587" y="81"/>
                  <a:pt x="587" y="127"/>
                  <a:pt x="569" y="154"/>
                </a:cubicBezTo>
                <a:cubicBezTo>
                  <a:pt x="505" y="289"/>
                  <a:pt x="505" y="289"/>
                  <a:pt x="505" y="289"/>
                </a:cubicBezTo>
                <a:cubicBezTo>
                  <a:pt x="496" y="307"/>
                  <a:pt x="478" y="316"/>
                  <a:pt x="460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450">
            <a:extLst>
              <a:ext uri="{FF2B5EF4-FFF2-40B4-BE49-F238E27FC236}">
                <a16:creationId xmlns:a16="http://schemas.microsoft.com/office/drawing/2014/main" id="{890C4443-669F-8D4D-AA9B-A191F603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226" y="8938626"/>
            <a:ext cx="346955" cy="75617"/>
          </a:xfrm>
          <a:custGeom>
            <a:avLst/>
            <a:gdLst>
              <a:gd name="T0" fmla="*/ 315 w 343"/>
              <a:gd name="T1" fmla="*/ 73 h 74"/>
              <a:gd name="T2" fmla="*/ 315 w 343"/>
              <a:gd name="T3" fmla="*/ 73 h 74"/>
              <a:gd name="T4" fmla="*/ 36 w 343"/>
              <a:gd name="T5" fmla="*/ 73 h 74"/>
              <a:gd name="T6" fmla="*/ 0 w 343"/>
              <a:gd name="T7" fmla="*/ 36 h 74"/>
              <a:gd name="T8" fmla="*/ 36 w 343"/>
              <a:gd name="T9" fmla="*/ 0 h 74"/>
              <a:gd name="T10" fmla="*/ 315 w 343"/>
              <a:gd name="T11" fmla="*/ 0 h 74"/>
              <a:gd name="T12" fmla="*/ 342 w 343"/>
              <a:gd name="T13" fmla="*/ 36 h 74"/>
              <a:gd name="T14" fmla="*/ 315 w 343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74">
                <a:moveTo>
                  <a:pt x="315" y="73"/>
                </a:moveTo>
                <a:lnTo>
                  <a:pt x="315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33" y="0"/>
                  <a:pt x="342" y="18"/>
                  <a:pt x="342" y="36"/>
                </a:cubicBezTo>
                <a:cubicBezTo>
                  <a:pt x="342" y="55"/>
                  <a:pt x="333" y="73"/>
                  <a:pt x="315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451">
            <a:extLst>
              <a:ext uri="{FF2B5EF4-FFF2-40B4-BE49-F238E27FC236}">
                <a16:creationId xmlns:a16="http://schemas.microsoft.com/office/drawing/2014/main" id="{61923688-BCEE-D641-9BBA-AB6DB59F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019" y="9285582"/>
            <a:ext cx="311371" cy="493743"/>
          </a:xfrm>
          <a:custGeom>
            <a:avLst/>
            <a:gdLst>
              <a:gd name="T0" fmla="*/ 144 w 307"/>
              <a:gd name="T1" fmla="*/ 488 h 489"/>
              <a:gd name="T2" fmla="*/ 144 w 307"/>
              <a:gd name="T3" fmla="*/ 488 h 489"/>
              <a:gd name="T4" fmla="*/ 27 w 307"/>
              <a:gd name="T5" fmla="*/ 461 h 489"/>
              <a:gd name="T6" fmla="*/ 9 w 307"/>
              <a:gd name="T7" fmla="*/ 416 h 489"/>
              <a:gd name="T8" fmla="*/ 54 w 307"/>
              <a:gd name="T9" fmla="*/ 407 h 489"/>
              <a:gd name="T10" fmla="*/ 207 w 307"/>
              <a:gd name="T11" fmla="*/ 407 h 489"/>
              <a:gd name="T12" fmla="*/ 234 w 307"/>
              <a:gd name="T13" fmla="*/ 353 h 489"/>
              <a:gd name="T14" fmla="*/ 144 w 307"/>
              <a:gd name="T15" fmla="*/ 280 h 489"/>
              <a:gd name="T16" fmla="*/ 9 w 307"/>
              <a:gd name="T17" fmla="*/ 145 h 489"/>
              <a:gd name="T18" fmla="*/ 63 w 307"/>
              <a:gd name="T19" fmla="*/ 36 h 489"/>
              <a:gd name="T20" fmla="*/ 279 w 307"/>
              <a:gd name="T21" fmla="*/ 27 h 489"/>
              <a:gd name="T22" fmla="*/ 297 w 307"/>
              <a:gd name="T23" fmla="*/ 72 h 489"/>
              <a:gd name="T24" fmla="*/ 261 w 307"/>
              <a:gd name="T25" fmla="*/ 90 h 489"/>
              <a:gd name="T26" fmla="*/ 108 w 307"/>
              <a:gd name="T27" fmla="*/ 90 h 489"/>
              <a:gd name="T28" fmla="*/ 72 w 307"/>
              <a:gd name="T29" fmla="*/ 145 h 489"/>
              <a:gd name="T30" fmla="*/ 171 w 307"/>
              <a:gd name="T31" fmla="*/ 217 h 489"/>
              <a:gd name="T32" fmla="*/ 306 w 307"/>
              <a:gd name="T33" fmla="*/ 353 h 489"/>
              <a:gd name="T34" fmla="*/ 243 w 307"/>
              <a:gd name="T35" fmla="*/ 461 h 489"/>
              <a:gd name="T36" fmla="*/ 144 w 307"/>
              <a:gd name="T37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" h="489">
                <a:moveTo>
                  <a:pt x="144" y="488"/>
                </a:moveTo>
                <a:lnTo>
                  <a:pt x="144" y="488"/>
                </a:lnTo>
                <a:cubicBezTo>
                  <a:pt x="108" y="488"/>
                  <a:pt x="63" y="479"/>
                  <a:pt x="27" y="461"/>
                </a:cubicBezTo>
                <a:cubicBezTo>
                  <a:pt x="9" y="461"/>
                  <a:pt x="0" y="434"/>
                  <a:pt x="9" y="416"/>
                </a:cubicBezTo>
                <a:cubicBezTo>
                  <a:pt x="18" y="407"/>
                  <a:pt x="36" y="398"/>
                  <a:pt x="54" y="407"/>
                </a:cubicBezTo>
                <a:cubicBezTo>
                  <a:pt x="117" y="425"/>
                  <a:pt x="171" y="425"/>
                  <a:pt x="207" y="407"/>
                </a:cubicBezTo>
                <a:cubicBezTo>
                  <a:pt x="225" y="398"/>
                  <a:pt x="234" y="379"/>
                  <a:pt x="234" y="353"/>
                </a:cubicBezTo>
                <a:cubicBezTo>
                  <a:pt x="234" y="325"/>
                  <a:pt x="189" y="298"/>
                  <a:pt x="144" y="280"/>
                </a:cubicBezTo>
                <a:cubicBezTo>
                  <a:pt x="81" y="244"/>
                  <a:pt x="9" y="208"/>
                  <a:pt x="9" y="145"/>
                </a:cubicBezTo>
                <a:cubicBezTo>
                  <a:pt x="9" y="99"/>
                  <a:pt x="27" y="63"/>
                  <a:pt x="63" y="36"/>
                </a:cubicBezTo>
                <a:cubicBezTo>
                  <a:pt x="117" y="0"/>
                  <a:pt x="207" y="0"/>
                  <a:pt x="279" y="27"/>
                </a:cubicBezTo>
                <a:cubicBezTo>
                  <a:pt x="297" y="36"/>
                  <a:pt x="306" y="54"/>
                  <a:pt x="297" y="72"/>
                </a:cubicBezTo>
                <a:cubicBezTo>
                  <a:pt x="297" y="90"/>
                  <a:pt x="270" y="99"/>
                  <a:pt x="261" y="90"/>
                </a:cubicBezTo>
                <a:cubicBezTo>
                  <a:pt x="197" y="72"/>
                  <a:pt x="144" y="63"/>
                  <a:pt x="108" y="90"/>
                </a:cubicBezTo>
                <a:cubicBezTo>
                  <a:pt x="81" y="108"/>
                  <a:pt x="72" y="117"/>
                  <a:pt x="72" y="145"/>
                </a:cubicBezTo>
                <a:cubicBezTo>
                  <a:pt x="72" y="172"/>
                  <a:pt x="126" y="199"/>
                  <a:pt x="171" y="217"/>
                </a:cubicBezTo>
                <a:cubicBezTo>
                  <a:pt x="234" y="253"/>
                  <a:pt x="306" y="289"/>
                  <a:pt x="306" y="353"/>
                </a:cubicBezTo>
                <a:cubicBezTo>
                  <a:pt x="306" y="398"/>
                  <a:pt x="288" y="434"/>
                  <a:pt x="243" y="461"/>
                </a:cubicBezTo>
                <a:cubicBezTo>
                  <a:pt x="216" y="479"/>
                  <a:pt x="180" y="488"/>
                  <a:pt x="144" y="4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452">
            <a:extLst>
              <a:ext uri="{FF2B5EF4-FFF2-40B4-BE49-F238E27FC236}">
                <a16:creationId xmlns:a16="http://schemas.microsoft.com/office/drawing/2014/main" id="{E9466452-4A5E-3E45-AC12-229D8CCE2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567" y="9178826"/>
            <a:ext cx="66723" cy="111203"/>
          </a:xfrm>
          <a:custGeom>
            <a:avLst/>
            <a:gdLst>
              <a:gd name="T0" fmla="*/ 27 w 64"/>
              <a:gd name="T1" fmla="*/ 109 h 110"/>
              <a:gd name="T2" fmla="*/ 27 w 64"/>
              <a:gd name="T3" fmla="*/ 109 h 110"/>
              <a:gd name="T4" fmla="*/ 0 w 64"/>
              <a:gd name="T5" fmla="*/ 73 h 110"/>
              <a:gd name="T6" fmla="*/ 0 w 64"/>
              <a:gd name="T7" fmla="*/ 28 h 110"/>
              <a:gd name="T8" fmla="*/ 27 w 64"/>
              <a:gd name="T9" fmla="*/ 0 h 110"/>
              <a:gd name="T10" fmla="*/ 63 w 64"/>
              <a:gd name="T11" fmla="*/ 28 h 110"/>
              <a:gd name="T12" fmla="*/ 63 w 64"/>
              <a:gd name="T13" fmla="*/ 73 h 110"/>
              <a:gd name="T14" fmla="*/ 27 w 64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10">
                <a:moveTo>
                  <a:pt x="27" y="109"/>
                </a:moveTo>
                <a:lnTo>
                  <a:pt x="27" y="109"/>
                </a:lnTo>
                <a:cubicBezTo>
                  <a:pt x="9" y="109"/>
                  <a:pt x="0" y="100"/>
                  <a:pt x="0" y="7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8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100"/>
                  <a:pt x="45" y="109"/>
                  <a:pt x="2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453">
            <a:extLst>
              <a:ext uri="{FF2B5EF4-FFF2-40B4-BE49-F238E27FC236}">
                <a16:creationId xmlns:a16="http://schemas.microsoft.com/office/drawing/2014/main" id="{CD95D718-5376-9D42-B620-7C78ED1F8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567" y="9788221"/>
            <a:ext cx="66723" cy="111205"/>
          </a:xfrm>
          <a:custGeom>
            <a:avLst/>
            <a:gdLst>
              <a:gd name="T0" fmla="*/ 27 w 64"/>
              <a:gd name="T1" fmla="*/ 109 h 110"/>
              <a:gd name="T2" fmla="*/ 27 w 64"/>
              <a:gd name="T3" fmla="*/ 109 h 110"/>
              <a:gd name="T4" fmla="*/ 0 w 64"/>
              <a:gd name="T5" fmla="*/ 72 h 110"/>
              <a:gd name="T6" fmla="*/ 0 w 64"/>
              <a:gd name="T7" fmla="*/ 27 h 110"/>
              <a:gd name="T8" fmla="*/ 27 w 64"/>
              <a:gd name="T9" fmla="*/ 0 h 110"/>
              <a:gd name="T10" fmla="*/ 63 w 64"/>
              <a:gd name="T11" fmla="*/ 27 h 110"/>
              <a:gd name="T12" fmla="*/ 63 w 64"/>
              <a:gd name="T13" fmla="*/ 72 h 110"/>
              <a:gd name="T14" fmla="*/ 27 w 64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10">
                <a:moveTo>
                  <a:pt x="27" y="109"/>
                </a:moveTo>
                <a:lnTo>
                  <a:pt x="27" y="109"/>
                </a:lnTo>
                <a:cubicBezTo>
                  <a:pt x="9" y="109"/>
                  <a:pt x="0" y="99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99"/>
                  <a:pt x="45" y="109"/>
                  <a:pt x="2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454">
            <a:extLst>
              <a:ext uri="{FF2B5EF4-FFF2-40B4-BE49-F238E27FC236}">
                <a16:creationId xmlns:a16="http://schemas.microsoft.com/office/drawing/2014/main" id="{06D271AD-1EDD-714C-BBF1-6D0E8400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113" y="8249161"/>
            <a:ext cx="1961632" cy="2255212"/>
          </a:xfrm>
          <a:custGeom>
            <a:avLst/>
            <a:gdLst>
              <a:gd name="T0" fmla="*/ 967 w 1944"/>
              <a:gd name="T1" fmla="*/ 2233 h 2234"/>
              <a:gd name="T2" fmla="*/ 967 w 1944"/>
              <a:gd name="T3" fmla="*/ 2233 h 2234"/>
              <a:gd name="T4" fmla="*/ 949 w 1944"/>
              <a:gd name="T5" fmla="*/ 2233 h 2234"/>
              <a:gd name="T6" fmla="*/ 407 w 1944"/>
              <a:gd name="T7" fmla="*/ 1808 h 2234"/>
              <a:gd name="T8" fmla="*/ 9 w 1944"/>
              <a:gd name="T9" fmla="*/ 480 h 2234"/>
              <a:gd name="T10" fmla="*/ 45 w 1944"/>
              <a:gd name="T11" fmla="*/ 344 h 2234"/>
              <a:gd name="T12" fmla="*/ 163 w 1944"/>
              <a:gd name="T13" fmla="*/ 290 h 2234"/>
              <a:gd name="T14" fmla="*/ 868 w 1944"/>
              <a:gd name="T15" fmla="*/ 45 h 2234"/>
              <a:gd name="T16" fmla="*/ 1075 w 1944"/>
              <a:gd name="T17" fmla="*/ 45 h 2234"/>
              <a:gd name="T18" fmla="*/ 1771 w 1944"/>
              <a:gd name="T19" fmla="*/ 281 h 2234"/>
              <a:gd name="T20" fmla="*/ 1898 w 1944"/>
              <a:gd name="T21" fmla="*/ 344 h 2234"/>
              <a:gd name="T22" fmla="*/ 1934 w 1944"/>
              <a:gd name="T23" fmla="*/ 470 h 2234"/>
              <a:gd name="T24" fmla="*/ 1536 w 1944"/>
              <a:gd name="T25" fmla="*/ 1808 h 2234"/>
              <a:gd name="T26" fmla="*/ 994 w 1944"/>
              <a:gd name="T27" fmla="*/ 2233 h 2234"/>
              <a:gd name="T28" fmla="*/ 967 w 1944"/>
              <a:gd name="T29" fmla="*/ 2233 h 2234"/>
              <a:gd name="T30" fmla="*/ 975 w 1944"/>
              <a:gd name="T31" fmla="*/ 118 h 2234"/>
              <a:gd name="T32" fmla="*/ 975 w 1944"/>
              <a:gd name="T33" fmla="*/ 118 h 2234"/>
              <a:gd name="T34" fmla="*/ 931 w 1944"/>
              <a:gd name="T35" fmla="*/ 127 h 2234"/>
              <a:gd name="T36" fmla="*/ 172 w 1944"/>
              <a:gd name="T37" fmla="*/ 389 h 2234"/>
              <a:gd name="T38" fmla="*/ 127 w 1944"/>
              <a:gd name="T39" fmla="*/ 416 h 2234"/>
              <a:gd name="T40" fmla="*/ 109 w 1944"/>
              <a:gd name="T41" fmla="*/ 461 h 2234"/>
              <a:gd name="T42" fmla="*/ 497 w 1944"/>
              <a:gd name="T43" fmla="*/ 1754 h 2234"/>
              <a:gd name="T44" fmla="*/ 967 w 1944"/>
              <a:gd name="T45" fmla="*/ 2125 h 2234"/>
              <a:gd name="T46" fmla="*/ 1445 w 1944"/>
              <a:gd name="T47" fmla="*/ 1754 h 2234"/>
              <a:gd name="T48" fmla="*/ 1825 w 1944"/>
              <a:gd name="T49" fmla="*/ 461 h 2234"/>
              <a:gd name="T50" fmla="*/ 1816 w 1944"/>
              <a:gd name="T51" fmla="*/ 416 h 2234"/>
              <a:gd name="T52" fmla="*/ 1771 w 1944"/>
              <a:gd name="T53" fmla="*/ 389 h 2234"/>
              <a:gd name="T54" fmla="*/ 1011 w 1944"/>
              <a:gd name="T55" fmla="*/ 127 h 2234"/>
              <a:gd name="T56" fmla="*/ 975 w 1944"/>
              <a:gd name="T57" fmla="*/ 118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44" h="2234">
                <a:moveTo>
                  <a:pt x="967" y="2233"/>
                </a:moveTo>
                <a:lnTo>
                  <a:pt x="967" y="2233"/>
                </a:lnTo>
                <a:cubicBezTo>
                  <a:pt x="967" y="2233"/>
                  <a:pt x="958" y="2233"/>
                  <a:pt x="949" y="2233"/>
                </a:cubicBezTo>
                <a:cubicBezTo>
                  <a:pt x="931" y="2224"/>
                  <a:pt x="570" y="2052"/>
                  <a:pt x="407" y="1808"/>
                </a:cubicBezTo>
                <a:cubicBezTo>
                  <a:pt x="127" y="1392"/>
                  <a:pt x="36" y="742"/>
                  <a:pt x="9" y="480"/>
                </a:cubicBezTo>
                <a:cubicBezTo>
                  <a:pt x="0" y="425"/>
                  <a:pt x="18" y="380"/>
                  <a:pt x="45" y="344"/>
                </a:cubicBezTo>
                <a:cubicBezTo>
                  <a:pt x="82" y="317"/>
                  <a:pt x="118" y="290"/>
                  <a:pt x="163" y="290"/>
                </a:cubicBezTo>
                <a:cubicBezTo>
                  <a:pt x="524" y="263"/>
                  <a:pt x="759" y="118"/>
                  <a:pt x="868" y="45"/>
                </a:cubicBezTo>
                <a:cubicBezTo>
                  <a:pt x="931" y="0"/>
                  <a:pt x="1011" y="0"/>
                  <a:pt x="1075" y="45"/>
                </a:cubicBezTo>
                <a:cubicBezTo>
                  <a:pt x="1183" y="118"/>
                  <a:pt x="1409" y="253"/>
                  <a:pt x="1771" y="281"/>
                </a:cubicBezTo>
                <a:cubicBezTo>
                  <a:pt x="1825" y="290"/>
                  <a:pt x="1861" y="308"/>
                  <a:pt x="1898" y="344"/>
                </a:cubicBezTo>
                <a:cubicBezTo>
                  <a:pt x="1925" y="380"/>
                  <a:pt x="1943" y="425"/>
                  <a:pt x="1934" y="470"/>
                </a:cubicBezTo>
                <a:cubicBezTo>
                  <a:pt x="1907" y="733"/>
                  <a:pt x="1816" y="1392"/>
                  <a:pt x="1536" y="1808"/>
                </a:cubicBezTo>
                <a:cubicBezTo>
                  <a:pt x="1373" y="2052"/>
                  <a:pt x="1011" y="2224"/>
                  <a:pt x="994" y="2233"/>
                </a:cubicBezTo>
                <a:cubicBezTo>
                  <a:pt x="985" y="2233"/>
                  <a:pt x="975" y="2233"/>
                  <a:pt x="967" y="2233"/>
                </a:cubicBezTo>
                <a:close/>
                <a:moveTo>
                  <a:pt x="975" y="118"/>
                </a:moveTo>
                <a:lnTo>
                  <a:pt x="975" y="118"/>
                </a:lnTo>
                <a:cubicBezTo>
                  <a:pt x="958" y="118"/>
                  <a:pt x="949" y="118"/>
                  <a:pt x="931" y="127"/>
                </a:cubicBezTo>
                <a:cubicBezTo>
                  <a:pt x="814" y="217"/>
                  <a:pt x="561" y="362"/>
                  <a:pt x="172" y="389"/>
                </a:cubicBezTo>
                <a:cubicBezTo>
                  <a:pt x="154" y="389"/>
                  <a:pt x="136" y="398"/>
                  <a:pt x="127" y="416"/>
                </a:cubicBezTo>
                <a:cubicBezTo>
                  <a:pt x="118" y="425"/>
                  <a:pt x="109" y="443"/>
                  <a:pt x="109" y="461"/>
                </a:cubicBezTo>
                <a:cubicBezTo>
                  <a:pt x="136" y="723"/>
                  <a:pt x="226" y="1356"/>
                  <a:pt x="497" y="1754"/>
                </a:cubicBezTo>
                <a:cubicBezTo>
                  <a:pt x="624" y="1935"/>
                  <a:pt x="895" y="2079"/>
                  <a:pt x="967" y="2125"/>
                </a:cubicBezTo>
                <a:cubicBezTo>
                  <a:pt x="1048" y="2079"/>
                  <a:pt x="1319" y="1935"/>
                  <a:pt x="1445" y="1754"/>
                </a:cubicBezTo>
                <a:cubicBezTo>
                  <a:pt x="1717" y="1356"/>
                  <a:pt x="1807" y="714"/>
                  <a:pt x="1825" y="461"/>
                </a:cubicBezTo>
                <a:cubicBezTo>
                  <a:pt x="1834" y="443"/>
                  <a:pt x="1825" y="425"/>
                  <a:pt x="1816" y="416"/>
                </a:cubicBezTo>
                <a:cubicBezTo>
                  <a:pt x="1798" y="398"/>
                  <a:pt x="1789" y="389"/>
                  <a:pt x="1771" y="389"/>
                </a:cubicBezTo>
                <a:cubicBezTo>
                  <a:pt x="1382" y="362"/>
                  <a:pt x="1129" y="217"/>
                  <a:pt x="1011" y="127"/>
                </a:cubicBezTo>
                <a:cubicBezTo>
                  <a:pt x="1003" y="118"/>
                  <a:pt x="985" y="118"/>
                  <a:pt x="97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45FD0-92D4-9F40-8A2A-D3FBFA6C5C98}"/>
              </a:ext>
            </a:extLst>
          </p:cNvPr>
          <p:cNvGrpSpPr/>
          <p:nvPr/>
        </p:nvGrpSpPr>
        <p:grpSpPr>
          <a:xfrm>
            <a:off x="18382871" y="6342714"/>
            <a:ext cx="4632666" cy="1455380"/>
            <a:chOff x="15890829" y="1216251"/>
            <a:chExt cx="4632666" cy="1455380"/>
          </a:xfrm>
        </p:grpSpPr>
        <p:sp>
          <p:nvSpPr>
            <p:cNvPr id="74" name="CuadroTexto 228">
              <a:extLst>
                <a:ext uri="{FF2B5EF4-FFF2-40B4-BE49-F238E27FC236}">
                  <a16:creationId xmlns:a16="http://schemas.microsoft.com/office/drawing/2014/main" id="{91A7C1BD-CACA-0E4A-8A1C-EA767D92E3B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34E76C0-0D0A-094B-A19D-ABB5DFAF4C3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C0B862A-D3D2-D64A-9157-C60C879FB7EA}"/>
              </a:ext>
            </a:extLst>
          </p:cNvPr>
          <p:cNvGrpSpPr/>
          <p:nvPr/>
        </p:nvGrpSpPr>
        <p:grpSpPr>
          <a:xfrm>
            <a:off x="18382871" y="8412506"/>
            <a:ext cx="4632666" cy="1455380"/>
            <a:chOff x="15890829" y="1216251"/>
            <a:chExt cx="4632666" cy="1455380"/>
          </a:xfrm>
        </p:grpSpPr>
        <p:sp>
          <p:nvSpPr>
            <p:cNvPr id="77" name="CuadroTexto 228">
              <a:extLst>
                <a:ext uri="{FF2B5EF4-FFF2-40B4-BE49-F238E27FC236}">
                  <a16:creationId xmlns:a16="http://schemas.microsoft.com/office/drawing/2014/main" id="{CBE46CB0-BB2A-5D46-9A45-F06AE8EA8FB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D08405-A12B-4B4F-9A93-027F94D762D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567353-A8F7-E640-BD57-DFAD0E382727}"/>
              </a:ext>
            </a:extLst>
          </p:cNvPr>
          <p:cNvGrpSpPr/>
          <p:nvPr/>
        </p:nvGrpSpPr>
        <p:grpSpPr>
          <a:xfrm>
            <a:off x="18382871" y="10412768"/>
            <a:ext cx="4632666" cy="1455380"/>
            <a:chOff x="15890829" y="1216251"/>
            <a:chExt cx="4632666" cy="1455380"/>
          </a:xfrm>
        </p:grpSpPr>
        <p:sp>
          <p:nvSpPr>
            <p:cNvPr id="80" name="CuadroTexto 228">
              <a:extLst>
                <a:ext uri="{FF2B5EF4-FFF2-40B4-BE49-F238E27FC236}">
                  <a16:creationId xmlns:a16="http://schemas.microsoft.com/office/drawing/2014/main" id="{22D803B9-19F1-2F43-98C6-16B0B307C42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D37EBCF-794D-9C46-9DB8-4FA067F649C4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sp>
        <p:nvSpPr>
          <p:cNvPr id="83" name="CuadroTexto 228">
            <a:extLst>
              <a:ext uri="{FF2B5EF4-FFF2-40B4-BE49-F238E27FC236}">
                <a16:creationId xmlns:a16="http://schemas.microsoft.com/office/drawing/2014/main" id="{1FDE7CD4-9E3A-2646-A289-A28DF79C9A34}"/>
              </a:ext>
            </a:extLst>
          </p:cNvPr>
          <p:cNvSpPr txBox="1"/>
          <p:nvPr/>
        </p:nvSpPr>
        <p:spPr>
          <a:xfrm>
            <a:off x="3607658" y="634271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C3ABB6-C470-1E4E-9A4B-4A6F774E6CDD}"/>
              </a:ext>
            </a:extLst>
          </p:cNvPr>
          <p:cNvSpPr/>
          <p:nvPr/>
        </p:nvSpPr>
        <p:spPr>
          <a:xfrm>
            <a:off x="1348770" y="6967097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86" name="CuadroTexto 228">
            <a:extLst>
              <a:ext uri="{FF2B5EF4-FFF2-40B4-BE49-F238E27FC236}">
                <a16:creationId xmlns:a16="http://schemas.microsoft.com/office/drawing/2014/main" id="{54337559-5CAC-7147-8182-E6BD4B22D998}"/>
              </a:ext>
            </a:extLst>
          </p:cNvPr>
          <p:cNvSpPr txBox="1"/>
          <p:nvPr/>
        </p:nvSpPr>
        <p:spPr>
          <a:xfrm>
            <a:off x="3607658" y="841250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73FB6E-374B-1A43-861B-4EA810AD7F07}"/>
              </a:ext>
            </a:extLst>
          </p:cNvPr>
          <p:cNvSpPr/>
          <p:nvPr/>
        </p:nvSpPr>
        <p:spPr>
          <a:xfrm>
            <a:off x="1348770" y="9036889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89" name="CuadroTexto 228">
            <a:extLst>
              <a:ext uri="{FF2B5EF4-FFF2-40B4-BE49-F238E27FC236}">
                <a16:creationId xmlns:a16="http://schemas.microsoft.com/office/drawing/2014/main" id="{C7A2C5A2-235C-E74B-BC9B-C9034FC05B84}"/>
              </a:ext>
            </a:extLst>
          </p:cNvPr>
          <p:cNvSpPr txBox="1"/>
          <p:nvPr/>
        </p:nvSpPr>
        <p:spPr>
          <a:xfrm>
            <a:off x="3607658" y="104127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B1AC6DA-77EF-334C-8C37-3C0E86C41EA8}"/>
              </a:ext>
            </a:extLst>
          </p:cNvPr>
          <p:cNvSpPr/>
          <p:nvPr/>
        </p:nvSpPr>
        <p:spPr>
          <a:xfrm>
            <a:off x="1348770" y="11037151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26887270-9395-284F-812A-E13B8BE17B29}"/>
              </a:ext>
            </a:extLst>
          </p:cNvPr>
          <p:cNvGrpSpPr/>
          <p:nvPr/>
        </p:nvGrpSpPr>
        <p:grpSpPr>
          <a:xfrm>
            <a:off x="2668308" y="325563"/>
            <a:ext cx="19041035" cy="2561450"/>
            <a:chOff x="2668308" y="861425"/>
            <a:chExt cx="19041035" cy="2561450"/>
          </a:xfrm>
        </p:grpSpPr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55EDF5FC-0CE3-CD43-AADF-D15631C03DFA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B90E2678-9898-8A49-A209-672F91D6092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194">
            <a:extLst>
              <a:ext uri="{FF2B5EF4-FFF2-40B4-BE49-F238E27FC236}">
                <a16:creationId xmlns:a16="http://schemas.microsoft.com/office/drawing/2014/main" id="{B694A4F0-27F0-0B40-815D-B668FC4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729" y="4982121"/>
            <a:ext cx="9956644" cy="749365"/>
          </a:xfrm>
          <a:custGeom>
            <a:avLst/>
            <a:gdLst>
              <a:gd name="T0" fmla="*/ 7966 w 7967"/>
              <a:gd name="T1" fmla="*/ 597 h 598"/>
              <a:gd name="T2" fmla="*/ 0 w 7967"/>
              <a:gd name="T3" fmla="*/ 597 h 598"/>
              <a:gd name="T4" fmla="*/ 0 w 7967"/>
              <a:gd name="T5" fmla="*/ 0 h 598"/>
              <a:gd name="T6" fmla="*/ 7966 w 7967"/>
              <a:gd name="T7" fmla="*/ 0 h 598"/>
              <a:gd name="T8" fmla="*/ 7966 w 7967"/>
              <a:gd name="T9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67" h="598">
                <a:moveTo>
                  <a:pt x="7966" y="597"/>
                </a:moveTo>
                <a:lnTo>
                  <a:pt x="0" y="597"/>
                </a:lnTo>
                <a:lnTo>
                  <a:pt x="0" y="0"/>
                </a:lnTo>
                <a:lnTo>
                  <a:pt x="7966" y="0"/>
                </a:lnTo>
                <a:lnTo>
                  <a:pt x="7966" y="5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32">
            <a:extLst>
              <a:ext uri="{FF2B5EF4-FFF2-40B4-BE49-F238E27FC236}">
                <a16:creationId xmlns:a16="http://schemas.microsoft.com/office/drawing/2014/main" id="{4DBE1FEB-DF96-9144-8E0E-FDC7A37A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729" y="8728948"/>
            <a:ext cx="11626184" cy="749365"/>
          </a:xfrm>
          <a:custGeom>
            <a:avLst/>
            <a:gdLst>
              <a:gd name="T0" fmla="*/ 9305 w 9306"/>
              <a:gd name="T1" fmla="*/ 597 h 598"/>
              <a:gd name="T2" fmla="*/ 0 w 9306"/>
              <a:gd name="T3" fmla="*/ 597 h 598"/>
              <a:gd name="T4" fmla="*/ 0 w 9306"/>
              <a:gd name="T5" fmla="*/ 0 h 598"/>
              <a:gd name="T6" fmla="*/ 9305 w 9306"/>
              <a:gd name="T7" fmla="*/ 0 h 598"/>
              <a:gd name="T8" fmla="*/ 9305 w 9306"/>
              <a:gd name="T9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6" h="598">
                <a:moveTo>
                  <a:pt x="9305" y="597"/>
                </a:moveTo>
                <a:lnTo>
                  <a:pt x="0" y="597"/>
                </a:lnTo>
                <a:lnTo>
                  <a:pt x="0" y="0"/>
                </a:lnTo>
                <a:lnTo>
                  <a:pt x="9305" y="0"/>
                </a:lnTo>
                <a:lnTo>
                  <a:pt x="9305" y="5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72">
            <a:extLst>
              <a:ext uri="{FF2B5EF4-FFF2-40B4-BE49-F238E27FC236}">
                <a16:creationId xmlns:a16="http://schemas.microsoft.com/office/drawing/2014/main" id="{8AC99B20-A938-C348-81BC-A862357B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431" y="6855535"/>
            <a:ext cx="10672949" cy="749365"/>
          </a:xfrm>
          <a:custGeom>
            <a:avLst/>
            <a:gdLst>
              <a:gd name="T0" fmla="*/ 8540 w 8541"/>
              <a:gd name="T1" fmla="*/ 597 h 598"/>
              <a:gd name="T2" fmla="*/ 0 w 8541"/>
              <a:gd name="T3" fmla="*/ 597 h 598"/>
              <a:gd name="T4" fmla="*/ 0 w 8541"/>
              <a:gd name="T5" fmla="*/ 0 h 598"/>
              <a:gd name="T6" fmla="*/ 8540 w 8541"/>
              <a:gd name="T7" fmla="*/ 0 h 598"/>
              <a:gd name="T8" fmla="*/ 8540 w 8541"/>
              <a:gd name="T9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1" h="598">
                <a:moveTo>
                  <a:pt x="8540" y="597"/>
                </a:moveTo>
                <a:lnTo>
                  <a:pt x="0" y="597"/>
                </a:lnTo>
                <a:lnTo>
                  <a:pt x="0" y="0"/>
                </a:lnTo>
                <a:lnTo>
                  <a:pt x="8540" y="0"/>
                </a:lnTo>
                <a:lnTo>
                  <a:pt x="8540" y="5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13">
            <a:extLst>
              <a:ext uri="{FF2B5EF4-FFF2-40B4-BE49-F238E27FC236}">
                <a16:creationId xmlns:a16="http://schemas.microsoft.com/office/drawing/2014/main" id="{56E594F1-C4BF-374C-86FF-85613B3A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4634" y="10624402"/>
            <a:ext cx="11934746" cy="738345"/>
          </a:xfrm>
          <a:custGeom>
            <a:avLst/>
            <a:gdLst>
              <a:gd name="T0" fmla="*/ 9550 w 9551"/>
              <a:gd name="T1" fmla="*/ 589 h 590"/>
              <a:gd name="T2" fmla="*/ 0 w 9551"/>
              <a:gd name="T3" fmla="*/ 589 h 590"/>
              <a:gd name="T4" fmla="*/ 0 w 9551"/>
              <a:gd name="T5" fmla="*/ 0 h 590"/>
              <a:gd name="T6" fmla="*/ 9550 w 9551"/>
              <a:gd name="T7" fmla="*/ 0 h 590"/>
              <a:gd name="T8" fmla="*/ 9550 w 9551"/>
              <a:gd name="T9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1" h="590">
                <a:moveTo>
                  <a:pt x="9550" y="589"/>
                </a:moveTo>
                <a:lnTo>
                  <a:pt x="0" y="589"/>
                </a:lnTo>
                <a:lnTo>
                  <a:pt x="0" y="0"/>
                </a:lnTo>
                <a:lnTo>
                  <a:pt x="9550" y="0"/>
                </a:lnTo>
                <a:lnTo>
                  <a:pt x="9550" y="58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316">
            <a:extLst>
              <a:ext uri="{FF2B5EF4-FFF2-40B4-BE49-F238E27FC236}">
                <a16:creationId xmlns:a16="http://schemas.microsoft.com/office/drawing/2014/main" id="{40FAF40D-FA2B-A043-9BD1-71B86CD9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79" y="4993141"/>
            <a:ext cx="5813094" cy="1862394"/>
          </a:xfrm>
          <a:custGeom>
            <a:avLst/>
            <a:gdLst>
              <a:gd name="T0" fmla="*/ 0 w 4652"/>
              <a:gd name="T1" fmla="*/ 84 h 1492"/>
              <a:gd name="T2" fmla="*/ 0 w 4652"/>
              <a:gd name="T3" fmla="*/ 84 h 1492"/>
              <a:gd name="T4" fmla="*/ 0 w 4652"/>
              <a:gd name="T5" fmla="*/ 267 h 1492"/>
              <a:gd name="T6" fmla="*/ 91 w 4652"/>
              <a:gd name="T7" fmla="*/ 359 h 1492"/>
              <a:gd name="T8" fmla="*/ 145 w 4652"/>
              <a:gd name="T9" fmla="*/ 359 h 1492"/>
              <a:gd name="T10" fmla="*/ 619 w 4652"/>
              <a:gd name="T11" fmla="*/ 1491 h 1492"/>
              <a:gd name="T12" fmla="*/ 4054 w 4652"/>
              <a:gd name="T13" fmla="*/ 1491 h 1492"/>
              <a:gd name="T14" fmla="*/ 4506 w 4652"/>
              <a:gd name="T15" fmla="*/ 359 h 1492"/>
              <a:gd name="T16" fmla="*/ 4559 w 4652"/>
              <a:gd name="T17" fmla="*/ 359 h 1492"/>
              <a:gd name="T18" fmla="*/ 4651 w 4652"/>
              <a:gd name="T19" fmla="*/ 267 h 1492"/>
              <a:gd name="T20" fmla="*/ 4651 w 4652"/>
              <a:gd name="T21" fmla="*/ 84 h 1492"/>
              <a:gd name="T22" fmla="*/ 4559 w 4652"/>
              <a:gd name="T23" fmla="*/ 0 h 1492"/>
              <a:gd name="T24" fmla="*/ 91 w 4652"/>
              <a:gd name="T25" fmla="*/ 0 h 1492"/>
              <a:gd name="T26" fmla="*/ 0 w 4652"/>
              <a:gd name="T27" fmla="*/ 84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52" h="1492">
                <a:moveTo>
                  <a:pt x="0" y="84"/>
                </a:moveTo>
                <a:lnTo>
                  <a:pt x="0" y="84"/>
                </a:lnTo>
                <a:cubicBezTo>
                  <a:pt x="0" y="267"/>
                  <a:pt x="0" y="267"/>
                  <a:pt x="0" y="267"/>
                </a:cubicBezTo>
                <a:cubicBezTo>
                  <a:pt x="0" y="321"/>
                  <a:pt x="38" y="359"/>
                  <a:pt x="91" y="359"/>
                </a:cubicBezTo>
                <a:cubicBezTo>
                  <a:pt x="145" y="359"/>
                  <a:pt x="145" y="359"/>
                  <a:pt x="145" y="359"/>
                </a:cubicBezTo>
                <a:cubicBezTo>
                  <a:pt x="619" y="1491"/>
                  <a:pt x="619" y="1491"/>
                  <a:pt x="619" y="1491"/>
                </a:cubicBezTo>
                <a:cubicBezTo>
                  <a:pt x="4054" y="1491"/>
                  <a:pt x="4054" y="1491"/>
                  <a:pt x="4054" y="1491"/>
                </a:cubicBezTo>
                <a:cubicBezTo>
                  <a:pt x="4506" y="359"/>
                  <a:pt x="4506" y="359"/>
                  <a:pt x="4506" y="359"/>
                </a:cubicBezTo>
                <a:cubicBezTo>
                  <a:pt x="4559" y="359"/>
                  <a:pt x="4559" y="359"/>
                  <a:pt x="4559" y="359"/>
                </a:cubicBezTo>
                <a:cubicBezTo>
                  <a:pt x="4613" y="359"/>
                  <a:pt x="4651" y="321"/>
                  <a:pt x="4651" y="267"/>
                </a:cubicBezTo>
                <a:cubicBezTo>
                  <a:pt x="4651" y="84"/>
                  <a:pt x="4651" y="84"/>
                  <a:pt x="4651" y="84"/>
                </a:cubicBezTo>
                <a:cubicBezTo>
                  <a:pt x="4651" y="38"/>
                  <a:pt x="4613" y="0"/>
                  <a:pt x="455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38" y="0"/>
                  <a:pt x="0" y="38"/>
                  <a:pt x="0" y="8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17">
            <a:extLst>
              <a:ext uri="{FF2B5EF4-FFF2-40B4-BE49-F238E27FC236}">
                <a16:creationId xmlns:a16="http://schemas.microsoft.com/office/drawing/2014/main" id="{9C6DB7AC-198B-B549-A69C-89FC1D0FB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156" y="6855535"/>
            <a:ext cx="4303339" cy="1867905"/>
          </a:xfrm>
          <a:custGeom>
            <a:avLst/>
            <a:gdLst>
              <a:gd name="T0" fmla="*/ 628 w 3444"/>
              <a:gd name="T1" fmla="*/ 1492 h 1493"/>
              <a:gd name="T2" fmla="*/ 2838 w 3444"/>
              <a:gd name="T3" fmla="*/ 1492 h 1493"/>
              <a:gd name="T4" fmla="*/ 3443 w 3444"/>
              <a:gd name="T5" fmla="*/ 0 h 1493"/>
              <a:gd name="T6" fmla="*/ 0 w 3444"/>
              <a:gd name="T7" fmla="*/ 0 h 1493"/>
              <a:gd name="T8" fmla="*/ 628 w 3444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4" h="1493">
                <a:moveTo>
                  <a:pt x="628" y="1492"/>
                </a:moveTo>
                <a:lnTo>
                  <a:pt x="2838" y="1492"/>
                </a:lnTo>
                <a:lnTo>
                  <a:pt x="3443" y="0"/>
                </a:lnTo>
                <a:lnTo>
                  <a:pt x="0" y="0"/>
                </a:lnTo>
                <a:lnTo>
                  <a:pt x="628" y="1492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18">
            <a:extLst>
              <a:ext uri="{FF2B5EF4-FFF2-40B4-BE49-F238E27FC236}">
                <a16:creationId xmlns:a16="http://schemas.microsoft.com/office/drawing/2014/main" id="{803DC334-08EB-1E41-B54A-08FE530D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070" y="8717928"/>
            <a:ext cx="2755020" cy="1867905"/>
          </a:xfrm>
          <a:custGeom>
            <a:avLst/>
            <a:gdLst>
              <a:gd name="T0" fmla="*/ 628 w 2204"/>
              <a:gd name="T1" fmla="*/ 1492 h 1493"/>
              <a:gd name="T2" fmla="*/ 1606 w 2204"/>
              <a:gd name="T3" fmla="*/ 1492 h 1493"/>
              <a:gd name="T4" fmla="*/ 2203 w 2204"/>
              <a:gd name="T5" fmla="*/ 0 h 1493"/>
              <a:gd name="T6" fmla="*/ 0 w 2204"/>
              <a:gd name="T7" fmla="*/ 0 h 1493"/>
              <a:gd name="T8" fmla="*/ 628 w 2204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4" h="1493">
                <a:moveTo>
                  <a:pt x="628" y="1492"/>
                </a:moveTo>
                <a:lnTo>
                  <a:pt x="1606" y="1492"/>
                </a:lnTo>
                <a:lnTo>
                  <a:pt x="2203" y="0"/>
                </a:lnTo>
                <a:lnTo>
                  <a:pt x="0" y="0"/>
                </a:lnTo>
                <a:lnTo>
                  <a:pt x="628" y="1492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19">
            <a:extLst>
              <a:ext uri="{FF2B5EF4-FFF2-40B4-BE49-F238E27FC236}">
                <a16:creationId xmlns:a16="http://schemas.microsoft.com/office/drawing/2014/main" id="{6EA32C8B-F47C-4C45-BED4-B09D8807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455" y="10585833"/>
            <a:ext cx="1223229" cy="1873414"/>
          </a:xfrm>
          <a:custGeom>
            <a:avLst/>
            <a:gdLst>
              <a:gd name="T0" fmla="*/ 864 w 980"/>
              <a:gd name="T1" fmla="*/ 298 h 1501"/>
              <a:gd name="T2" fmla="*/ 979 w 980"/>
              <a:gd name="T3" fmla="*/ 0 h 1501"/>
              <a:gd name="T4" fmla="*/ 0 w 980"/>
              <a:gd name="T5" fmla="*/ 0 h 1501"/>
              <a:gd name="T6" fmla="*/ 123 w 980"/>
              <a:gd name="T7" fmla="*/ 298 h 1501"/>
              <a:gd name="T8" fmla="*/ 291 w 980"/>
              <a:gd name="T9" fmla="*/ 1500 h 1501"/>
              <a:gd name="T10" fmla="*/ 696 w 980"/>
              <a:gd name="T11" fmla="*/ 1500 h 1501"/>
              <a:gd name="T12" fmla="*/ 864 w 980"/>
              <a:gd name="T13" fmla="*/ 298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1501">
                <a:moveTo>
                  <a:pt x="864" y="298"/>
                </a:moveTo>
                <a:lnTo>
                  <a:pt x="979" y="0"/>
                </a:lnTo>
                <a:lnTo>
                  <a:pt x="0" y="0"/>
                </a:lnTo>
                <a:lnTo>
                  <a:pt x="123" y="298"/>
                </a:lnTo>
                <a:lnTo>
                  <a:pt x="291" y="1500"/>
                </a:lnTo>
                <a:lnTo>
                  <a:pt x="696" y="1500"/>
                </a:lnTo>
                <a:lnTo>
                  <a:pt x="864" y="298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20">
            <a:extLst>
              <a:ext uri="{FF2B5EF4-FFF2-40B4-BE49-F238E27FC236}">
                <a16:creationId xmlns:a16="http://schemas.microsoft.com/office/drawing/2014/main" id="{757C237A-E9E4-9C4C-B43B-8005CFE1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118" y="5654346"/>
            <a:ext cx="705285" cy="534476"/>
          </a:xfrm>
          <a:custGeom>
            <a:avLst/>
            <a:gdLst>
              <a:gd name="T0" fmla="*/ 527 w 566"/>
              <a:gd name="T1" fmla="*/ 428 h 429"/>
              <a:gd name="T2" fmla="*/ 527 w 566"/>
              <a:gd name="T3" fmla="*/ 428 h 429"/>
              <a:gd name="T4" fmla="*/ 38 w 566"/>
              <a:gd name="T5" fmla="*/ 428 h 429"/>
              <a:gd name="T6" fmla="*/ 0 w 566"/>
              <a:gd name="T7" fmla="*/ 390 h 429"/>
              <a:gd name="T8" fmla="*/ 0 w 566"/>
              <a:gd name="T9" fmla="*/ 38 h 429"/>
              <a:gd name="T10" fmla="*/ 38 w 566"/>
              <a:gd name="T11" fmla="*/ 0 h 429"/>
              <a:gd name="T12" fmla="*/ 527 w 566"/>
              <a:gd name="T13" fmla="*/ 0 h 429"/>
              <a:gd name="T14" fmla="*/ 565 w 566"/>
              <a:gd name="T15" fmla="*/ 38 h 429"/>
              <a:gd name="T16" fmla="*/ 565 w 566"/>
              <a:gd name="T17" fmla="*/ 390 h 429"/>
              <a:gd name="T18" fmla="*/ 527 w 566"/>
              <a:gd name="T19" fmla="*/ 428 h 429"/>
              <a:gd name="T20" fmla="*/ 38 w 566"/>
              <a:gd name="T21" fmla="*/ 30 h 429"/>
              <a:gd name="T22" fmla="*/ 38 w 566"/>
              <a:gd name="T23" fmla="*/ 30 h 429"/>
              <a:gd name="T24" fmla="*/ 31 w 566"/>
              <a:gd name="T25" fmla="*/ 38 h 429"/>
              <a:gd name="T26" fmla="*/ 31 w 566"/>
              <a:gd name="T27" fmla="*/ 390 h 429"/>
              <a:gd name="T28" fmla="*/ 38 w 566"/>
              <a:gd name="T29" fmla="*/ 405 h 429"/>
              <a:gd name="T30" fmla="*/ 527 w 566"/>
              <a:gd name="T31" fmla="*/ 405 h 429"/>
              <a:gd name="T32" fmla="*/ 542 w 566"/>
              <a:gd name="T33" fmla="*/ 390 h 429"/>
              <a:gd name="T34" fmla="*/ 542 w 566"/>
              <a:gd name="T35" fmla="*/ 38 h 429"/>
              <a:gd name="T36" fmla="*/ 527 w 566"/>
              <a:gd name="T37" fmla="*/ 30 h 429"/>
              <a:gd name="T38" fmla="*/ 38 w 566"/>
              <a:gd name="T39" fmla="*/ 3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6" h="429">
                <a:moveTo>
                  <a:pt x="527" y="428"/>
                </a:moveTo>
                <a:lnTo>
                  <a:pt x="527" y="428"/>
                </a:lnTo>
                <a:cubicBezTo>
                  <a:pt x="38" y="428"/>
                  <a:pt x="38" y="428"/>
                  <a:pt x="38" y="428"/>
                </a:cubicBezTo>
                <a:cubicBezTo>
                  <a:pt x="15" y="428"/>
                  <a:pt x="0" y="413"/>
                  <a:pt x="0" y="39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50" y="0"/>
                  <a:pt x="565" y="15"/>
                  <a:pt x="565" y="38"/>
                </a:cubicBezTo>
                <a:cubicBezTo>
                  <a:pt x="565" y="390"/>
                  <a:pt x="565" y="390"/>
                  <a:pt x="565" y="390"/>
                </a:cubicBezTo>
                <a:cubicBezTo>
                  <a:pt x="565" y="413"/>
                  <a:pt x="550" y="428"/>
                  <a:pt x="527" y="428"/>
                </a:cubicBezTo>
                <a:close/>
                <a:moveTo>
                  <a:pt x="38" y="30"/>
                </a:moveTo>
                <a:lnTo>
                  <a:pt x="38" y="30"/>
                </a:lnTo>
                <a:cubicBezTo>
                  <a:pt x="31" y="30"/>
                  <a:pt x="31" y="30"/>
                  <a:pt x="31" y="38"/>
                </a:cubicBezTo>
                <a:cubicBezTo>
                  <a:pt x="31" y="390"/>
                  <a:pt x="31" y="390"/>
                  <a:pt x="31" y="390"/>
                </a:cubicBezTo>
                <a:cubicBezTo>
                  <a:pt x="31" y="397"/>
                  <a:pt x="31" y="405"/>
                  <a:pt x="38" y="405"/>
                </a:cubicBezTo>
                <a:cubicBezTo>
                  <a:pt x="527" y="405"/>
                  <a:pt x="527" y="405"/>
                  <a:pt x="527" y="405"/>
                </a:cubicBezTo>
                <a:cubicBezTo>
                  <a:pt x="535" y="405"/>
                  <a:pt x="542" y="397"/>
                  <a:pt x="542" y="390"/>
                </a:cubicBezTo>
                <a:cubicBezTo>
                  <a:pt x="542" y="38"/>
                  <a:pt x="542" y="38"/>
                  <a:pt x="542" y="38"/>
                </a:cubicBezTo>
                <a:cubicBezTo>
                  <a:pt x="542" y="30"/>
                  <a:pt x="535" y="30"/>
                  <a:pt x="527" y="30"/>
                </a:cubicBezTo>
                <a:lnTo>
                  <a:pt x="38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21">
            <a:extLst>
              <a:ext uri="{FF2B5EF4-FFF2-40B4-BE49-F238E27FC236}">
                <a16:creationId xmlns:a16="http://schemas.microsoft.com/office/drawing/2014/main" id="{FD2B2006-621E-A348-AFC8-0F9E69BB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118" y="5736998"/>
            <a:ext cx="705285" cy="27548"/>
          </a:xfrm>
          <a:custGeom>
            <a:avLst/>
            <a:gdLst>
              <a:gd name="T0" fmla="*/ 558 w 566"/>
              <a:gd name="T1" fmla="*/ 23 h 24"/>
              <a:gd name="T2" fmla="*/ 558 w 566"/>
              <a:gd name="T3" fmla="*/ 23 h 24"/>
              <a:gd name="T4" fmla="*/ 15 w 566"/>
              <a:gd name="T5" fmla="*/ 23 h 24"/>
              <a:gd name="T6" fmla="*/ 0 w 566"/>
              <a:gd name="T7" fmla="*/ 16 h 24"/>
              <a:gd name="T8" fmla="*/ 15 w 566"/>
              <a:gd name="T9" fmla="*/ 0 h 24"/>
              <a:gd name="T10" fmla="*/ 558 w 566"/>
              <a:gd name="T11" fmla="*/ 0 h 24"/>
              <a:gd name="T12" fmla="*/ 565 w 566"/>
              <a:gd name="T13" fmla="*/ 16 h 24"/>
              <a:gd name="T14" fmla="*/ 558 w 566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6" h="24">
                <a:moveTo>
                  <a:pt x="558" y="23"/>
                </a:moveTo>
                <a:lnTo>
                  <a:pt x="558" y="23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65" y="0"/>
                  <a:pt x="565" y="8"/>
                  <a:pt x="565" y="16"/>
                </a:cubicBezTo>
                <a:cubicBezTo>
                  <a:pt x="565" y="23"/>
                  <a:pt x="565" y="23"/>
                  <a:pt x="558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22">
            <a:extLst>
              <a:ext uri="{FF2B5EF4-FFF2-40B4-BE49-F238E27FC236}">
                <a16:creationId xmlns:a16="http://schemas.microsoft.com/office/drawing/2014/main" id="{9954C13B-BC12-DE42-A216-E47A866E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118" y="5825159"/>
            <a:ext cx="705285" cy="27548"/>
          </a:xfrm>
          <a:custGeom>
            <a:avLst/>
            <a:gdLst>
              <a:gd name="T0" fmla="*/ 558 w 566"/>
              <a:gd name="T1" fmla="*/ 23 h 24"/>
              <a:gd name="T2" fmla="*/ 558 w 566"/>
              <a:gd name="T3" fmla="*/ 23 h 24"/>
              <a:gd name="T4" fmla="*/ 15 w 566"/>
              <a:gd name="T5" fmla="*/ 23 h 24"/>
              <a:gd name="T6" fmla="*/ 0 w 566"/>
              <a:gd name="T7" fmla="*/ 8 h 24"/>
              <a:gd name="T8" fmla="*/ 15 w 566"/>
              <a:gd name="T9" fmla="*/ 0 h 24"/>
              <a:gd name="T10" fmla="*/ 558 w 566"/>
              <a:gd name="T11" fmla="*/ 0 h 24"/>
              <a:gd name="T12" fmla="*/ 565 w 566"/>
              <a:gd name="T13" fmla="*/ 8 h 24"/>
              <a:gd name="T14" fmla="*/ 558 w 566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6" h="24">
                <a:moveTo>
                  <a:pt x="558" y="23"/>
                </a:moveTo>
                <a:lnTo>
                  <a:pt x="558" y="23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16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65" y="0"/>
                  <a:pt x="565" y="0"/>
                  <a:pt x="565" y="8"/>
                </a:cubicBezTo>
                <a:cubicBezTo>
                  <a:pt x="565" y="16"/>
                  <a:pt x="565" y="23"/>
                  <a:pt x="558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23">
            <a:extLst>
              <a:ext uri="{FF2B5EF4-FFF2-40B4-BE49-F238E27FC236}">
                <a16:creationId xmlns:a16="http://schemas.microsoft.com/office/drawing/2014/main" id="{38CE939A-12A7-C54D-A71F-667D6A9D9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6473" y="5984948"/>
            <a:ext cx="154281" cy="126733"/>
          </a:xfrm>
          <a:custGeom>
            <a:avLst/>
            <a:gdLst>
              <a:gd name="T0" fmla="*/ 115 w 123"/>
              <a:gd name="T1" fmla="*/ 100 h 101"/>
              <a:gd name="T2" fmla="*/ 115 w 123"/>
              <a:gd name="T3" fmla="*/ 100 h 101"/>
              <a:gd name="T4" fmla="*/ 8 w 123"/>
              <a:gd name="T5" fmla="*/ 100 h 101"/>
              <a:gd name="T6" fmla="*/ 0 w 123"/>
              <a:gd name="T7" fmla="*/ 85 h 101"/>
              <a:gd name="T8" fmla="*/ 0 w 123"/>
              <a:gd name="T9" fmla="*/ 16 h 101"/>
              <a:gd name="T10" fmla="*/ 8 w 123"/>
              <a:gd name="T11" fmla="*/ 0 h 101"/>
              <a:gd name="T12" fmla="*/ 115 w 123"/>
              <a:gd name="T13" fmla="*/ 0 h 101"/>
              <a:gd name="T14" fmla="*/ 122 w 123"/>
              <a:gd name="T15" fmla="*/ 16 h 101"/>
              <a:gd name="T16" fmla="*/ 122 w 123"/>
              <a:gd name="T17" fmla="*/ 85 h 101"/>
              <a:gd name="T18" fmla="*/ 115 w 123"/>
              <a:gd name="T19" fmla="*/ 100 h 101"/>
              <a:gd name="T20" fmla="*/ 23 w 123"/>
              <a:gd name="T21" fmla="*/ 69 h 101"/>
              <a:gd name="T22" fmla="*/ 23 w 123"/>
              <a:gd name="T23" fmla="*/ 69 h 101"/>
              <a:gd name="T24" fmla="*/ 99 w 123"/>
              <a:gd name="T25" fmla="*/ 69 h 101"/>
              <a:gd name="T26" fmla="*/ 99 w 123"/>
              <a:gd name="T27" fmla="*/ 31 h 101"/>
              <a:gd name="T28" fmla="*/ 23 w 123"/>
              <a:gd name="T29" fmla="*/ 31 h 101"/>
              <a:gd name="T30" fmla="*/ 23 w 123"/>
              <a:gd name="T31" fmla="*/ 6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" h="101">
                <a:moveTo>
                  <a:pt x="115" y="100"/>
                </a:moveTo>
                <a:lnTo>
                  <a:pt x="115" y="100"/>
                </a:lnTo>
                <a:cubicBezTo>
                  <a:pt x="8" y="100"/>
                  <a:pt x="8" y="100"/>
                  <a:pt x="8" y="100"/>
                </a:cubicBezTo>
                <a:cubicBezTo>
                  <a:pt x="8" y="100"/>
                  <a:pt x="0" y="92"/>
                  <a:pt x="0" y="8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2" y="0"/>
                  <a:pt x="122" y="8"/>
                  <a:pt x="122" y="16"/>
                </a:cubicBezTo>
                <a:cubicBezTo>
                  <a:pt x="122" y="85"/>
                  <a:pt x="122" y="85"/>
                  <a:pt x="122" y="85"/>
                </a:cubicBezTo>
                <a:cubicBezTo>
                  <a:pt x="122" y="92"/>
                  <a:pt x="122" y="100"/>
                  <a:pt x="115" y="100"/>
                </a:cubicBezTo>
                <a:close/>
                <a:moveTo>
                  <a:pt x="23" y="69"/>
                </a:moveTo>
                <a:lnTo>
                  <a:pt x="23" y="69"/>
                </a:lnTo>
                <a:cubicBezTo>
                  <a:pt x="99" y="69"/>
                  <a:pt x="99" y="69"/>
                  <a:pt x="99" y="69"/>
                </a:cubicBezTo>
                <a:cubicBezTo>
                  <a:pt x="99" y="31"/>
                  <a:pt x="99" y="31"/>
                  <a:pt x="99" y="31"/>
                </a:cubicBezTo>
                <a:cubicBezTo>
                  <a:pt x="23" y="31"/>
                  <a:pt x="23" y="31"/>
                  <a:pt x="23" y="31"/>
                </a:cubicBezTo>
                <a:lnTo>
                  <a:pt x="23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24">
            <a:extLst>
              <a:ext uri="{FF2B5EF4-FFF2-40B4-BE49-F238E27FC236}">
                <a16:creationId xmlns:a16="http://schemas.microsoft.com/office/drawing/2014/main" id="{44A52865-DD20-3B42-95DE-1815D902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278" y="5984948"/>
            <a:ext cx="126733" cy="38572"/>
          </a:xfrm>
          <a:custGeom>
            <a:avLst/>
            <a:gdLst>
              <a:gd name="T0" fmla="*/ 84 w 100"/>
              <a:gd name="T1" fmla="*/ 31 h 32"/>
              <a:gd name="T2" fmla="*/ 84 w 100"/>
              <a:gd name="T3" fmla="*/ 31 h 32"/>
              <a:gd name="T4" fmla="*/ 15 w 100"/>
              <a:gd name="T5" fmla="*/ 31 h 32"/>
              <a:gd name="T6" fmla="*/ 0 w 100"/>
              <a:gd name="T7" fmla="*/ 16 h 32"/>
              <a:gd name="T8" fmla="*/ 15 w 100"/>
              <a:gd name="T9" fmla="*/ 0 h 32"/>
              <a:gd name="T10" fmla="*/ 84 w 100"/>
              <a:gd name="T11" fmla="*/ 0 h 32"/>
              <a:gd name="T12" fmla="*/ 99 w 100"/>
              <a:gd name="T13" fmla="*/ 16 h 32"/>
              <a:gd name="T14" fmla="*/ 84 w 10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32">
                <a:moveTo>
                  <a:pt x="84" y="31"/>
                </a:moveTo>
                <a:lnTo>
                  <a:pt x="84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6"/>
                </a:cubicBezTo>
                <a:cubicBezTo>
                  <a:pt x="99" y="23"/>
                  <a:pt x="92" y="31"/>
                  <a:pt x="8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25">
            <a:extLst>
              <a:ext uri="{FF2B5EF4-FFF2-40B4-BE49-F238E27FC236}">
                <a16:creationId xmlns:a16="http://schemas.microsoft.com/office/drawing/2014/main" id="{0F2B215B-98C5-664C-B4EB-AD1EAB8E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278" y="6073109"/>
            <a:ext cx="198361" cy="38572"/>
          </a:xfrm>
          <a:custGeom>
            <a:avLst/>
            <a:gdLst>
              <a:gd name="T0" fmla="*/ 152 w 160"/>
              <a:gd name="T1" fmla="*/ 31 h 32"/>
              <a:gd name="T2" fmla="*/ 152 w 160"/>
              <a:gd name="T3" fmla="*/ 31 h 32"/>
              <a:gd name="T4" fmla="*/ 15 w 160"/>
              <a:gd name="T5" fmla="*/ 31 h 32"/>
              <a:gd name="T6" fmla="*/ 0 w 160"/>
              <a:gd name="T7" fmla="*/ 16 h 32"/>
              <a:gd name="T8" fmla="*/ 15 w 160"/>
              <a:gd name="T9" fmla="*/ 0 h 32"/>
              <a:gd name="T10" fmla="*/ 152 w 160"/>
              <a:gd name="T11" fmla="*/ 0 h 32"/>
              <a:gd name="T12" fmla="*/ 159 w 160"/>
              <a:gd name="T13" fmla="*/ 16 h 32"/>
              <a:gd name="T14" fmla="*/ 152 w 16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" h="32">
                <a:moveTo>
                  <a:pt x="152" y="31"/>
                </a:moveTo>
                <a:lnTo>
                  <a:pt x="152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9" y="0"/>
                  <a:pt x="159" y="8"/>
                  <a:pt x="159" y="16"/>
                </a:cubicBezTo>
                <a:cubicBezTo>
                  <a:pt x="159" y="23"/>
                  <a:pt x="159" y="31"/>
                  <a:pt x="152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26">
            <a:extLst>
              <a:ext uri="{FF2B5EF4-FFF2-40B4-BE49-F238E27FC236}">
                <a16:creationId xmlns:a16="http://schemas.microsoft.com/office/drawing/2014/main" id="{6A864C0B-7A42-1F4F-818E-FF32313D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736" y="5406396"/>
            <a:ext cx="573044" cy="1041396"/>
          </a:xfrm>
          <a:custGeom>
            <a:avLst/>
            <a:gdLst>
              <a:gd name="T0" fmla="*/ 389 w 459"/>
              <a:gd name="T1" fmla="*/ 833 h 834"/>
              <a:gd name="T2" fmla="*/ 389 w 459"/>
              <a:gd name="T3" fmla="*/ 833 h 834"/>
              <a:gd name="T4" fmla="*/ 68 w 459"/>
              <a:gd name="T5" fmla="*/ 833 h 834"/>
              <a:gd name="T6" fmla="*/ 0 w 459"/>
              <a:gd name="T7" fmla="*/ 757 h 834"/>
              <a:gd name="T8" fmla="*/ 0 w 459"/>
              <a:gd name="T9" fmla="*/ 76 h 834"/>
              <a:gd name="T10" fmla="*/ 68 w 459"/>
              <a:gd name="T11" fmla="*/ 0 h 834"/>
              <a:gd name="T12" fmla="*/ 389 w 459"/>
              <a:gd name="T13" fmla="*/ 0 h 834"/>
              <a:gd name="T14" fmla="*/ 458 w 459"/>
              <a:gd name="T15" fmla="*/ 76 h 834"/>
              <a:gd name="T16" fmla="*/ 458 w 459"/>
              <a:gd name="T17" fmla="*/ 160 h 834"/>
              <a:gd name="T18" fmla="*/ 443 w 459"/>
              <a:gd name="T19" fmla="*/ 175 h 834"/>
              <a:gd name="T20" fmla="*/ 427 w 459"/>
              <a:gd name="T21" fmla="*/ 160 h 834"/>
              <a:gd name="T22" fmla="*/ 427 w 459"/>
              <a:gd name="T23" fmla="*/ 76 h 834"/>
              <a:gd name="T24" fmla="*/ 389 w 459"/>
              <a:gd name="T25" fmla="*/ 30 h 834"/>
              <a:gd name="T26" fmla="*/ 68 w 459"/>
              <a:gd name="T27" fmla="*/ 30 h 834"/>
              <a:gd name="T28" fmla="*/ 30 w 459"/>
              <a:gd name="T29" fmla="*/ 76 h 834"/>
              <a:gd name="T30" fmla="*/ 30 w 459"/>
              <a:gd name="T31" fmla="*/ 757 h 834"/>
              <a:gd name="T32" fmla="*/ 68 w 459"/>
              <a:gd name="T33" fmla="*/ 803 h 834"/>
              <a:gd name="T34" fmla="*/ 389 w 459"/>
              <a:gd name="T35" fmla="*/ 803 h 834"/>
              <a:gd name="T36" fmla="*/ 427 w 459"/>
              <a:gd name="T37" fmla="*/ 757 h 834"/>
              <a:gd name="T38" fmla="*/ 427 w 459"/>
              <a:gd name="T39" fmla="*/ 673 h 834"/>
              <a:gd name="T40" fmla="*/ 443 w 459"/>
              <a:gd name="T41" fmla="*/ 658 h 834"/>
              <a:gd name="T42" fmla="*/ 458 w 459"/>
              <a:gd name="T43" fmla="*/ 673 h 834"/>
              <a:gd name="T44" fmla="*/ 458 w 459"/>
              <a:gd name="T45" fmla="*/ 757 h 834"/>
              <a:gd name="T46" fmla="*/ 389 w 459"/>
              <a:gd name="T47" fmla="*/ 833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9" h="834">
                <a:moveTo>
                  <a:pt x="389" y="833"/>
                </a:moveTo>
                <a:lnTo>
                  <a:pt x="389" y="833"/>
                </a:lnTo>
                <a:cubicBezTo>
                  <a:pt x="68" y="833"/>
                  <a:pt x="68" y="833"/>
                  <a:pt x="68" y="833"/>
                </a:cubicBezTo>
                <a:cubicBezTo>
                  <a:pt x="30" y="833"/>
                  <a:pt x="0" y="795"/>
                  <a:pt x="0" y="75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0"/>
                  <a:pt x="30" y="0"/>
                  <a:pt x="68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27" y="0"/>
                  <a:pt x="458" y="30"/>
                  <a:pt x="458" y="76"/>
                </a:cubicBezTo>
                <a:cubicBezTo>
                  <a:pt x="458" y="160"/>
                  <a:pt x="458" y="160"/>
                  <a:pt x="458" y="160"/>
                </a:cubicBezTo>
                <a:cubicBezTo>
                  <a:pt x="458" y="168"/>
                  <a:pt x="450" y="175"/>
                  <a:pt x="443" y="175"/>
                </a:cubicBezTo>
                <a:cubicBezTo>
                  <a:pt x="435" y="175"/>
                  <a:pt x="427" y="168"/>
                  <a:pt x="427" y="160"/>
                </a:cubicBezTo>
                <a:cubicBezTo>
                  <a:pt x="427" y="76"/>
                  <a:pt x="427" y="76"/>
                  <a:pt x="427" y="76"/>
                </a:cubicBezTo>
                <a:cubicBezTo>
                  <a:pt x="427" y="45"/>
                  <a:pt x="412" y="30"/>
                  <a:pt x="389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46" y="30"/>
                  <a:pt x="30" y="45"/>
                  <a:pt x="30" y="76"/>
                </a:cubicBezTo>
                <a:cubicBezTo>
                  <a:pt x="30" y="757"/>
                  <a:pt x="30" y="757"/>
                  <a:pt x="30" y="757"/>
                </a:cubicBezTo>
                <a:cubicBezTo>
                  <a:pt x="30" y="780"/>
                  <a:pt x="46" y="803"/>
                  <a:pt x="68" y="803"/>
                </a:cubicBezTo>
                <a:cubicBezTo>
                  <a:pt x="389" y="803"/>
                  <a:pt x="389" y="803"/>
                  <a:pt x="389" y="803"/>
                </a:cubicBezTo>
                <a:cubicBezTo>
                  <a:pt x="412" y="803"/>
                  <a:pt x="427" y="780"/>
                  <a:pt x="427" y="757"/>
                </a:cubicBezTo>
                <a:cubicBezTo>
                  <a:pt x="427" y="673"/>
                  <a:pt x="427" y="673"/>
                  <a:pt x="427" y="673"/>
                </a:cubicBezTo>
                <a:cubicBezTo>
                  <a:pt x="427" y="665"/>
                  <a:pt x="435" y="658"/>
                  <a:pt x="443" y="658"/>
                </a:cubicBezTo>
                <a:cubicBezTo>
                  <a:pt x="450" y="658"/>
                  <a:pt x="458" y="665"/>
                  <a:pt x="458" y="673"/>
                </a:cubicBezTo>
                <a:cubicBezTo>
                  <a:pt x="458" y="757"/>
                  <a:pt x="458" y="757"/>
                  <a:pt x="458" y="757"/>
                </a:cubicBezTo>
                <a:cubicBezTo>
                  <a:pt x="458" y="795"/>
                  <a:pt x="427" y="833"/>
                  <a:pt x="389" y="8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27">
            <a:extLst>
              <a:ext uri="{FF2B5EF4-FFF2-40B4-BE49-F238E27FC236}">
                <a16:creationId xmlns:a16="http://schemas.microsoft.com/office/drawing/2014/main" id="{7941A58F-26C2-9C4F-8E63-3390BA02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710" y="6254942"/>
            <a:ext cx="49589" cy="49589"/>
          </a:xfrm>
          <a:custGeom>
            <a:avLst/>
            <a:gdLst>
              <a:gd name="T0" fmla="*/ 23 w 39"/>
              <a:gd name="T1" fmla="*/ 38 h 39"/>
              <a:gd name="T2" fmla="*/ 23 w 39"/>
              <a:gd name="T3" fmla="*/ 38 h 39"/>
              <a:gd name="T4" fmla="*/ 0 w 39"/>
              <a:gd name="T5" fmla="*/ 15 h 39"/>
              <a:gd name="T6" fmla="*/ 23 w 39"/>
              <a:gd name="T7" fmla="*/ 0 h 39"/>
              <a:gd name="T8" fmla="*/ 38 w 39"/>
              <a:gd name="T9" fmla="*/ 15 h 39"/>
              <a:gd name="T10" fmla="*/ 23 w 39"/>
              <a:gd name="T11" fmla="*/ 38 h 39"/>
              <a:gd name="T12" fmla="*/ 23 w 39"/>
              <a:gd name="T13" fmla="*/ 7 h 39"/>
              <a:gd name="T14" fmla="*/ 23 w 39"/>
              <a:gd name="T15" fmla="*/ 7 h 39"/>
              <a:gd name="T16" fmla="*/ 15 w 39"/>
              <a:gd name="T17" fmla="*/ 15 h 39"/>
              <a:gd name="T18" fmla="*/ 23 w 39"/>
              <a:gd name="T19" fmla="*/ 30 h 39"/>
              <a:gd name="T20" fmla="*/ 31 w 39"/>
              <a:gd name="T21" fmla="*/ 15 h 39"/>
              <a:gd name="T22" fmla="*/ 23 w 39"/>
              <a:gd name="T23" fmla="*/ 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39">
                <a:moveTo>
                  <a:pt x="23" y="38"/>
                </a:moveTo>
                <a:lnTo>
                  <a:pt x="23" y="38"/>
                </a:lnTo>
                <a:cubicBezTo>
                  <a:pt x="15" y="38"/>
                  <a:pt x="0" y="30"/>
                  <a:pt x="0" y="15"/>
                </a:cubicBezTo>
                <a:cubicBezTo>
                  <a:pt x="0" y="7"/>
                  <a:pt x="15" y="0"/>
                  <a:pt x="23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30"/>
                  <a:pt x="31" y="38"/>
                  <a:pt x="23" y="38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15" y="15"/>
                  <a:pt x="15" y="15"/>
                </a:cubicBezTo>
                <a:cubicBezTo>
                  <a:pt x="15" y="23"/>
                  <a:pt x="15" y="30"/>
                  <a:pt x="23" y="30"/>
                </a:cubicBezTo>
                <a:cubicBezTo>
                  <a:pt x="31" y="30"/>
                  <a:pt x="31" y="23"/>
                  <a:pt x="31" y="15"/>
                </a:cubicBezTo>
                <a:cubicBezTo>
                  <a:pt x="31" y="15"/>
                  <a:pt x="31" y="7"/>
                  <a:pt x="23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28">
            <a:extLst>
              <a:ext uri="{FF2B5EF4-FFF2-40B4-BE49-F238E27FC236}">
                <a16:creationId xmlns:a16="http://schemas.microsoft.com/office/drawing/2014/main" id="{8BCA9429-C005-D84D-9F97-FB52272F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610" y="5516597"/>
            <a:ext cx="176321" cy="38569"/>
          </a:xfrm>
          <a:custGeom>
            <a:avLst/>
            <a:gdLst>
              <a:gd name="T0" fmla="*/ 123 w 139"/>
              <a:gd name="T1" fmla="*/ 31 h 32"/>
              <a:gd name="T2" fmla="*/ 123 w 139"/>
              <a:gd name="T3" fmla="*/ 31 h 32"/>
              <a:gd name="T4" fmla="*/ 16 w 139"/>
              <a:gd name="T5" fmla="*/ 31 h 32"/>
              <a:gd name="T6" fmla="*/ 0 w 139"/>
              <a:gd name="T7" fmla="*/ 16 h 32"/>
              <a:gd name="T8" fmla="*/ 16 w 139"/>
              <a:gd name="T9" fmla="*/ 0 h 32"/>
              <a:gd name="T10" fmla="*/ 123 w 139"/>
              <a:gd name="T11" fmla="*/ 0 h 32"/>
              <a:gd name="T12" fmla="*/ 138 w 139"/>
              <a:gd name="T13" fmla="*/ 16 h 32"/>
              <a:gd name="T14" fmla="*/ 123 w 139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32">
                <a:moveTo>
                  <a:pt x="123" y="31"/>
                </a:moveTo>
                <a:lnTo>
                  <a:pt x="123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8" y="8"/>
                  <a:pt x="138" y="16"/>
                </a:cubicBezTo>
                <a:cubicBezTo>
                  <a:pt x="138" y="23"/>
                  <a:pt x="130" y="31"/>
                  <a:pt x="12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29">
            <a:extLst>
              <a:ext uri="{FF2B5EF4-FFF2-40B4-BE49-F238E27FC236}">
                <a16:creationId xmlns:a16="http://schemas.microsoft.com/office/drawing/2014/main" id="{65F22659-2BFE-3A4F-AA6C-F14F4CBFA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212" y="7869382"/>
            <a:ext cx="429783" cy="418763"/>
          </a:xfrm>
          <a:custGeom>
            <a:avLst/>
            <a:gdLst>
              <a:gd name="T0" fmla="*/ 245 w 345"/>
              <a:gd name="T1" fmla="*/ 336 h 337"/>
              <a:gd name="T2" fmla="*/ 245 w 345"/>
              <a:gd name="T3" fmla="*/ 336 h 337"/>
              <a:gd name="T4" fmla="*/ 230 w 345"/>
              <a:gd name="T5" fmla="*/ 329 h 337"/>
              <a:gd name="T6" fmla="*/ 31 w 345"/>
              <a:gd name="T7" fmla="*/ 130 h 337"/>
              <a:gd name="T8" fmla="*/ 23 w 345"/>
              <a:gd name="T9" fmla="*/ 23 h 337"/>
              <a:gd name="T10" fmla="*/ 77 w 345"/>
              <a:gd name="T11" fmla="*/ 0 h 337"/>
              <a:gd name="T12" fmla="*/ 77 w 345"/>
              <a:gd name="T13" fmla="*/ 0 h 337"/>
              <a:gd name="T14" fmla="*/ 130 w 345"/>
              <a:gd name="T15" fmla="*/ 23 h 337"/>
              <a:gd name="T16" fmla="*/ 337 w 345"/>
              <a:gd name="T17" fmla="*/ 229 h 337"/>
              <a:gd name="T18" fmla="*/ 344 w 345"/>
              <a:gd name="T19" fmla="*/ 237 h 337"/>
              <a:gd name="T20" fmla="*/ 337 w 345"/>
              <a:gd name="T21" fmla="*/ 252 h 337"/>
              <a:gd name="T22" fmla="*/ 253 w 345"/>
              <a:gd name="T23" fmla="*/ 329 h 337"/>
              <a:gd name="T24" fmla="*/ 245 w 345"/>
              <a:gd name="T25" fmla="*/ 336 h 337"/>
              <a:gd name="T26" fmla="*/ 77 w 345"/>
              <a:gd name="T27" fmla="*/ 30 h 337"/>
              <a:gd name="T28" fmla="*/ 77 w 345"/>
              <a:gd name="T29" fmla="*/ 30 h 337"/>
              <a:gd name="T30" fmla="*/ 77 w 345"/>
              <a:gd name="T31" fmla="*/ 30 h 337"/>
              <a:gd name="T32" fmla="*/ 46 w 345"/>
              <a:gd name="T33" fmla="*/ 46 h 337"/>
              <a:gd name="T34" fmla="*/ 46 w 345"/>
              <a:gd name="T35" fmla="*/ 107 h 337"/>
              <a:gd name="T36" fmla="*/ 245 w 345"/>
              <a:gd name="T37" fmla="*/ 298 h 337"/>
              <a:gd name="T38" fmla="*/ 306 w 345"/>
              <a:gd name="T39" fmla="*/ 237 h 337"/>
              <a:gd name="T40" fmla="*/ 107 w 345"/>
              <a:gd name="T41" fmla="*/ 46 h 337"/>
              <a:gd name="T42" fmla="*/ 77 w 345"/>
              <a:gd name="T43" fmla="*/ 3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5" h="337">
                <a:moveTo>
                  <a:pt x="245" y="336"/>
                </a:moveTo>
                <a:lnTo>
                  <a:pt x="245" y="336"/>
                </a:lnTo>
                <a:cubicBezTo>
                  <a:pt x="237" y="336"/>
                  <a:pt x="237" y="336"/>
                  <a:pt x="230" y="329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0" y="99"/>
                  <a:pt x="0" y="53"/>
                  <a:pt x="23" y="23"/>
                </a:cubicBezTo>
                <a:cubicBezTo>
                  <a:pt x="38" y="7"/>
                  <a:pt x="61" y="0"/>
                  <a:pt x="77" y="0"/>
                </a:cubicBezTo>
                <a:lnTo>
                  <a:pt x="77" y="0"/>
                </a:lnTo>
                <a:cubicBezTo>
                  <a:pt x="100" y="0"/>
                  <a:pt x="115" y="7"/>
                  <a:pt x="130" y="23"/>
                </a:cubicBezTo>
                <a:cubicBezTo>
                  <a:pt x="337" y="229"/>
                  <a:pt x="337" y="229"/>
                  <a:pt x="337" y="229"/>
                </a:cubicBezTo>
                <a:lnTo>
                  <a:pt x="344" y="237"/>
                </a:lnTo>
                <a:cubicBezTo>
                  <a:pt x="344" y="245"/>
                  <a:pt x="337" y="245"/>
                  <a:pt x="337" y="252"/>
                </a:cubicBezTo>
                <a:cubicBezTo>
                  <a:pt x="253" y="329"/>
                  <a:pt x="253" y="329"/>
                  <a:pt x="253" y="329"/>
                </a:cubicBezTo>
                <a:cubicBezTo>
                  <a:pt x="253" y="336"/>
                  <a:pt x="245" y="336"/>
                  <a:pt x="245" y="336"/>
                </a:cubicBezTo>
                <a:close/>
                <a:moveTo>
                  <a:pt x="77" y="30"/>
                </a:moveTo>
                <a:lnTo>
                  <a:pt x="77" y="30"/>
                </a:lnTo>
                <a:lnTo>
                  <a:pt x="77" y="30"/>
                </a:lnTo>
                <a:cubicBezTo>
                  <a:pt x="69" y="30"/>
                  <a:pt x="54" y="38"/>
                  <a:pt x="46" y="46"/>
                </a:cubicBezTo>
                <a:cubicBezTo>
                  <a:pt x="31" y="61"/>
                  <a:pt x="31" y="92"/>
                  <a:pt x="46" y="107"/>
                </a:cubicBezTo>
                <a:cubicBezTo>
                  <a:pt x="245" y="298"/>
                  <a:pt x="245" y="298"/>
                  <a:pt x="245" y="298"/>
                </a:cubicBezTo>
                <a:cubicBezTo>
                  <a:pt x="306" y="237"/>
                  <a:pt x="306" y="237"/>
                  <a:pt x="306" y="2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0" y="38"/>
                  <a:pt x="92" y="30"/>
                  <a:pt x="77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0">
            <a:extLst>
              <a:ext uri="{FF2B5EF4-FFF2-40B4-BE49-F238E27FC236}">
                <a16:creationId xmlns:a16="http://schemas.microsoft.com/office/drawing/2014/main" id="{D1857253-0072-9C44-A35D-A596ECA0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148" y="7285318"/>
            <a:ext cx="661205" cy="661205"/>
          </a:xfrm>
          <a:custGeom>
            <a:avLst/>
            <a:gdLst>
              <a:gd name="T0" fmla="*/ 268 w 528"/>
              <a:gd name="T1" fmla="*/ 528 h 529"/>
              <a:gd name="T2" fmla="*/ 268 w 528"/>
              <a:gd name="T3" fmla="*/ 528 h 529"/>
              <a:gd name="T4" fmla="*/ 0 w 528"/>
              <a:gd name="T5" fmla="*/ 268 h 529"/>
              <a:gd name="T6" fmla="*/ 268 w 528"/>
              <a:gd name="T7" fmla="*/ 0 h 529"/>
              <a:gd name="T8" fmla="*/ 527 w 528"/>
              <a:gd name="T9" fmla="*/ 268 h 529"/>
              <a:gd name="T10" fmla="*/ 268 w 528"/>
              <a:gd name="T11" fmla="*/ 528 h 529"/>
              <a:gd name="T12" fmla="*/ 268 w 528"/>
              <a:gd name="T13" fmla="*/ 31 h 529"/>
              <a:gd name="T14" fmla="*/ 268 w 528"/>
              <a:gd name="T15" fmla="*/ 31 h 529"/>
              <a:gd name="T16" fmla="*/ 31 w 528"/>
              <a:gd name="T17" fmla="*/ 268 h 529"/>
              <a:gd name="T18" fmla="*/ 268 w 528"/>
              <a:gd name="T19" fmla="*/ 497 h 529"/>
              <a:gd name="T20" fmla="*/ 504 w 528"/>
              <a:gd name="T21" fmla="*/ 268 h 529"/>
              <a:gd name="T22" fmla="*/ 268 w 528"/>
              <a:gd name="T23" fmla="*/ 31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8" h="529">
                <a:moveTo>
                  <a:pt x="268" y="528"/>
                </a:moveTo>
                <a:lnTo>
                  <a:pt x="268" y="528"/>
                </a:lnTo>
                <a:cubicBezTo>
                  <a:pt x="123" y="528"/>
                  <a:pt x="0" y="413"/>
                  <a:pt x="0" y="268"/>
                </a:cubicBezTo>
                <a:cubicBezTo>
                  <a:pt x="0" y="122"/>
                  <a:pt x="123" y="0"/>
                  <a:pt x="268" y="0"/>
                </a:cubicBezTo>
                <a:cubicBezTo>
                  <a:pt x="412" y="0"/>
                  <a:pt x="527" y="122"/>
                  <a:pt x="527" y="268"/>
                </a:cubicBezTo>
                <a:cubicBezTo>
                  <a:pt x="527" y="413"/>
                  <a:pt x="412" y="528"/>
                  <a:pt x="268" y="528"/>
                </a:cubicBezTo>
                <a:close/>
                <a:moveTo>
                  <a:pt x="268" y="31"/>
                </a:moveTo>
                <a:lnTo>
                  <a:pt x="268" y="31"/>
                </a:lnTo>
                <a:cubicBezTo>
                  <a:pt x="138" y="31"/>
                  <a:pt x="31" y="138"/>
                  <a:pt x="31" y="268"/>
                </a:cubicBezTo>
                <a:cubicBezTo>
                  <a:pt x="31" y="398"/>
                  <a:pt x="138" y="497"/>
                  <a:pt x="268" y="497"/>
                </a:cubicBezTo>
                <a:cubicBezTo>
                  <a:pt x="398" y="497"/>
                  <a:pt x="504" y="398"/>
                  <a:pt x="504" y="268"/>
                </a:cubicBezTo>
                <a:cubicBezTo>
                  <a:pt x="504" y="138"/>
                  <a:pt x="398" y="31"/>
                  <a:pt x="268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1">
            <a:extLst>
              <a:ext uri="{FF2B5EF4-FFF2-40B4-BE49-F238E27FC236}">
                <a16:creationId xmlns:a16="http://schemas.microsoft.com/office/drawing/2014/main" id="{F112042C-F42A-E94E-8AA7-9135BBA40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5877" y="7401030"/>
            <a:ext cx="429783" cy="429783"/>
          </a:xfrm>
          <a:custGeom>
            <a:avLst/>
            <a:gdLst>
              <a:gd name="T0" fmla="*/ 168 w 344"/>
              <a:gd name="T1" fmla="*/ 344 h 345"/>
              <a:gd name="T2" fmla="*/ 168 w 344"/>
              <a:gd name="T3" fmla="*/ 344 h 345"/>
              <a:gd name="T4" fmla="*/ 46 w 344"/>
              <a:gd name="T5" fmla="*/ 291 h 345"/>
              <a:gd name="T6" fmla="*/ 0 w 344"/>
              <a:gd name="T7" fmla="*/ 176 h 345"/>
              <a:gd name="T8" fmla="*/ 46 w 344"/>
              <a:gd name="T9" fmla="*/ 54 h 345"/>
              <a:gd name="T10" fmla="*/ 168 w 344"/>
              <a:gd name="T11" fmla="*/ 0 h 345"/>
              <a:gd name="T12" fmla="*/ 291 w 344"/>
              <a:gd name="T13" fmla="*/ 54 h 345"/>
              <a:gd name="T14" fmla="*/ 343 w 344"/>
              <a:gd name="T15" fmla="*/ 176 h 345"/>
              <a:gd name="T16" fmla="*/ 291 w 344"/>
              <a:gd name="T17" fmla="*/ 291 h 345"/>
              <a:gd name="T18" fmla="*/ 168 w 344"/>
              <a:gd name="T19" fmla="*/ 344 h 345"/>
              <a:gd name="T20" fmla="*/ 168 w 344"/>
              <a:gd name="T21" fmla="*/ 23 h 345"/>
              <a:gd name="T22" fmla="*/ 168 w 344"/>
              <a:gd name="T23" fmla="*/ 23 h 345"/>
              <a:gd name="T24" fmla="*/ 15 w 344"/>
              <a:gd name="T25" fmla="*/ 176 h 345"/>
              <a:gd name="T26" fmla="*/ 168 w 344"/>
              <a:gd name="T27" fmla="*/ 321 h 345"/>
              <a:gd name="T28" fmla="*/ 320 w 344"/>
              <a:gd name="T29" fmla="*/ 176 h 345"/>
              <a:gd name="T30" fmla="*/ 168 w 344"/>
              <a:gd name="T31" fmla="*/ 2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345">
                <a:moveTo>
                  <a:pt x="168" y="344"/>
                </a:moveTo>
                <a:lnTo>
                  <a:pt x="168" y="344"/>
                </a:lnTo>
                <a:cubicBezTo>
                  <a:pt x="122" y="344"/>
                  <a:pt x="76" y="329"/>
                  <a:pt x="46" y="291"/>
                </a:cubicBezTo>
                <a:cubicBezTo>
                  <a:pt x="15" y="260"/>
                  <a:pt x="0" y="222"/>
                  <a:pt x="0" y="176"/>
                </a:cubicBezTo>
                <a:cubicBezTo>
                  <a:pt x="0" y="130"/>
                  <a:pt x="15" y="84"/>
                  <a:pt x="46" y="54"/>
                </a:cubicBezTo>
                <a:cubicBezTo>
                  <a:pt x="76" y="15"/>
                  <a:pt x="122" y="0"/>
                  <a:pt x="168" y="0"/>
                </a:cubicBezTo>
                <a:cubicBezTo>
                  <a:pt x="214" y="0"/>
                  <a:pt x="260" y="15"/>
                  <a:pt x="291" y="54"/>
                </a:cubicBezTo>
                <a:cubicBezTo>
                  <a:pt x="320" y="84"/>
                  <a:pt x="343" y="130"/>
                  <a:pt x="343" y="176"/>
                </a:cubicBezTo>
                <a:cubicBezTo>
                  <a:pt x="343" y="222"/>
                  <a:pt x="320" y="260"/>
                  <a:pt x="291" y="291"/>
                </a:cubicBezTo>
                <a:cubicBezTo>
                  <a:pt x="260" y="329"/>
                  <a:pt x="214" y="344"/>
                  <a:pt x="168" y="344"/>
                </a:cubicBezTo>
                <a:close/>
                <a:moveTo>
                  <a:pt x="168" y="23"/>
                </a:moveTo>
                <a:lnTo>
                  <a:pt x="168" y="23"/>
                </a:lnTo>
                <a:cubicBezTo>
                  <a:pt x="84" y="23"/>
                  <a:pt x="15" y="92"/>
                  <a:pt x="15" y="176"/>
                </a:cubicBezTo>
                <a:cubicBezTo>
                  <a:pt x="15" y="252"/>
                  <a:pt x="84" y="321"/>
                  <a:pt x="168" y="321"/>
                </a:cubicBezTo>
                <a:cubicBezTo>
                  <a:pt x="252" y="321"/>
                  <a:pt x="320" y="252"/>
                  <a:pt x="320" y="176"/>
                </a:cubicBezTo>
                <a:cubicBezTo>
                  <a:pt x="320" y="92"/>
                  <a:pt x="252" y="23"/>
                  <a:pt x="168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32">
            <a:extLst>
              <a:ext uri="{FF2B5EF4-FFF2-40B4-BE49-F238E27FC236}">
                <a16:creationId xmlns:a16="http://schemas.microsoft.com/office/drawing/2014/main" id="{1181AC0F-F1C0-F345-B7E8-A64B7A8E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469" y="7450619"/>
            <a:ext cx="325091" cy="336114"/>
          </a:xfrm>
          <a:custGeom>
            <a:avLst/>
            <a:gdLst>
              <a:gd name="T0" fmla="*/ 130 w 261"/>
              <a:gd name="T1" fmla="*/ 268 h 269"/>
              <a:gd name="T2" fmla="*/ 130 w 261"/>
              <a:gd name="T3" fmla="*/ 268 h 269"/>
              <a:gd name="T4" fmla="*/ 0 w 261"/>
              <a:gd name="T5" fmla="*/ 138 h 269"/>
              <a:gd name="T6" fmla="*/ 130 w 261"/>
              <a:gd name="T7" fmla="*/ 0 h 269"/>
              <a:gd name="T8" fmla="*/ 260 w 261"/>
              <a:gd name="T9" fmla="*/ 138 h 269"/>
              <a:gd name="T10" fmla="*/ 130 w 261"/>
              <a:gd name="T11" fmla="*/ 268 h 269"/>
              <a:gd name="T12" fmla="*/ 130 w 261"/>
              <a:gd name="T13" fmla="*/ 23 h 269"/>
              <a:gd name="T14" fmla="*/ 130 w 261"/>
              <a:gd name="T15" fmla="*/ 23 h 269"/>
              <a:gd name="T16" fmla="*/ 23 w 261"/>
              <a:gd name="T17" fmla="*/ 138 h 269"/>
              <a:gd name="T18" fmla="*/ 130 w 261"/>
              <a:gd name="T19" fmla="*/ 245 h 269"/>
              <a:gd name="T20" fmla="*/ 245 w 261"/>
              <a:gd name="T21" fmla="*/ 138 h 269"/>
              <a:gd name="T22" fmla="*/ 130 w 261"/>
              <a:gd name="T23" fmla="*/ 23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1" h="269">
                <a:moveTo>
                  <a:pt x="130" y="268"/>
                </a:moveTo>
                <a:lnTo>
                  <a:pt x="130" y="268"/>
                </a:lnTo>
                <a:cubicBezTo>
                  <a:pt x="61" y="268"/>
                  <a:pt x="0" y="207"/>
                  <a:pt x="0" y="138"/>
                </a:cubicBezTo>
                <a:cubicBezTo>
                  <a:pt x="0" y="61"/>
                  <a:pt x="61" y="0"/>
                  <a:pt x="130" y="0"/>
                </a:cubicBezTo>
                <a:cubicBezTo>
                  <a:pt x="207" y="0"/>
                  <a:pt x="260" y="61"/>
                  <a:pt x="260" y="138"/>
                </a:cubicBezTo>
                <a:cubicBezTo>
                  <a:pt x="260" y="207"/>
                  <a:pt x="207" y="268"/>
                  <a:pt x="130" y="268"/>
                </a:cubicBezTo>
                <a:close/>
                <a:moveTo>
                  <a:pt x="130" y="23"/>
                </a:moveTo>
                <a:lnTo>
                  <a:pt x="130" y="23"/>
                </a:lnTo>
                <a:cubicBezTo>
                  <a:pt x="69" y="23"/>
                  <a:pt x="23" y="77"/>
                  <a:pt x="23" y="138"/>
                </a:cubicBezTo>
                <a:cubicBezTo>
                  <a:pt x="23" y="199"/>
                  <a:pt x="69" y="245"/>
                  <a:pt x="130" y="245"/>
                </a:cubicBezTo>
                <a:cubicBezTo>
                  <a:pt x="191" y="245"/>
                  <a:pt x="245" y="199"/>
                  <a:pt x="245" y="138"/>
                </a:cubicBezTo>
                <a:cubicBezTo>
                  <a:pt x="245" y="77"/>
                  <a:pt x="191" y="23"/>
                  <a:pt x="130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33">
            <a:extLst>
              <a:ext uri="{FF2B5EF4-FFF2-40B4-BE49-F238E27FC236}">
                <a16:creationId xmlns:a16="http://schemas.microsoft.com/office/drawing/2014/main" id="{1D5F2D1B-EF3B-8F47-8167-031D6F273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1178" y="7533271"/>
            <a:ext cx="93672" cy="165301"/>
          </a:xfrm>
          <a:custGeom>
            <a:avLst/>
            <a:gdLst>
              <a:gd name="T0" fmla="*/ 38 w 77"/>
              <a:gd name="T1" fmla="*/ 130 h 131"/>
              <a:gd name="T2" fmla="*/ 38 w 77"/>
              <a:gd name="T3" fmla="*/ 130 h 131"/>
              <a:gd name="T4" fmla="*/ 8 w 77"/>
              <a:gd name="T5" fmla="*/ 122 h 131"/>
              <a:gd name="T6" fmla="*/ 0 w 77"/>
              <a:gd name="T7" fmla="*/ 107 h 131"/>
              <a:gd name="T8" fmla="*/ 15 w 77"/>
              <a:gd name="T9" fmla="*/ 107 h 131"/>
              <a:gd name="T10" fmla="*/ 53 w 77"/>
              <a:gd name="T11" fmla="*/ 107 h 131"/>
              <a:gd name="T12" fmla="*/ 61 w 77"/>
              <a:gd name="T13" fmla="*/ 92 h 131"/>
              <a:gd name="T14" fmla="*/ 38 w 77"/>
              <a:gd name="T15" fmla="*/ 69 h 131"/>
              <a:gd name="T16" fmla="*/ 15 w 77"/>
              <a:gd name="T17" fmla="*/ 61 h 131"/>
              <a:gd name="T18" fmla="*/ 0 w 77"/>
              <a:gd name="T19" fmla="*/ 38 h 131"/>
              <a:gd name="T20" fmla="*/ 15 w 77"/>
              <a:gd name="T21" fmla="*/ 8 h 131"/>
              <a:gd name="T22" fmla="*/ 76 w 77"/>
              <a:gd name="T23" fmla="*/ 8 h 131"/>
              <a:gd name="T24" fmla="*/ 76 w 77"/>
              <a:gd name="T25" fmla="*/ 15 h 131"/>
              <a:gd name="T26" fmla="*/ 69 w 77"/>
              <a:gd name="T27" fmla="*/ 23 h 131"/>
              <a:gd name="T28" fmla="*/ 23 w 77"/>
              <a:gd name="T29" fmla="*/ 23 h 131"/>
              <a:gd name="T30" fmla="*/ 15 w 77"/>
              <a:gd name="T31" fmla="*/ 38 h 131"/>
              <a:gd name="T32" fmla="*/ 46 w 77"/>
              <a:gd name="T33" fmla="*/ 54 h 131"/>
              <a:gd name="T34" fmla="*/ 69 w 77"/>
              <a:gd name="T35" fmla="*/ 69 h 131"/>
              <a:gd name="T36" fmla="*/ 76 w 77"/>
              <a:gd name="T37" fmla="*/ 92 h 131"/>
              <a:gd name="T38" fmla="*/ 61 w 77"/>
              <a:gd name="T39" fmla="*/ 122 h 131"/>
              <a:gd name="T40" fmla="*/ 38 w 77"/>
              <a:gd name="T4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" h="131">
                <a:moveTo>
                  <a:pt x="38" y="130"/>
                </a:moveTo>
                <a:lnTo>
                  <a:pt x="38" y="130"/>
                </a:lnTo>
                <a:cubicBezTo>
                  <a:pt x="23" y="130"/>
                  <a:pt x="15" y="122"/>
                  <a:pt x="8" y="122"/>
                </a:cubicBezTo>
                <a:cubicBezTo>
                  <a:pt x="0" y="122"/>
                  <a:pt x="0" y="115"/>
                  <a:pt x="0" y="107"/>
                </a:cubicBezTo>
                <a:cubicBezTo>
                  <a:pt x="0" y="107"/>
                  <a:pt x="8" y="107"/>
                  <a:pt x="15" y="107"/>
                </a:cubicBezTo>
                <a:cubicBezTo>
                  <a:pt x="30" y="115"/>
                  <a:pt x="46" y="115"/>
                  <a:pt x="53" y="107"/>
                </a:cubicBezTo>
                <a:cubicBezTo>
                  <a:pt x="61" y="107"/>
                  <a:pt x="61" y="99"/>
                  <a:pt x="61" y="92"/>
                </a:cubicBezTo>
                <a:cubicBezTo>
                  <a:pt x="61" y="84"/>
                  <a:pt x="46" y="77"/>
                  <a:pt x="38" y="69"/>
                </a:cubicBezTo>
                <a:cubicBezTo>
                  <a:pt x="30" y="69"/>
                  <a:pt x="23" y="61"/>
                  <a:pt x="15" y="61"/>
                </a:cubicBezTo>
                <a:cubicBezTo>
                  <a:pt x="8" y="54"/>
                  <a:pt x="0" y="46"/>
                  <a:pt x="0" y="38"/>
                </a:cubicBezTo>
                <a:cubicBezTo>
                  <a:pt x="0" y="23"/>
                  <a:pt x="8" y="15"/>
                  <a:pt x="15" y="8"/>
                </a:cubicBezTo>
                <a:cubicBezTo>
                  <a:pt x="30" y="0"/>
                  <a:pt x="53" y="0"/>
                  <a:pt x="76" y="8"/>
                </a:cubicBezTo>
                <a:lnTo>
                  <a:pt x="76" y="15"/>
                </a:lnTo>
                <a:cubicBezTo>
                  <a:pt x="76" y="23"/>
                  <a:pt x="69" y="23"/>
                  <a:pt x="69" y="23"/>
                </a:cubicBezTo>
                <a:cubicBezTo>
                  <a:pt x="53" y="15"/>
                  <a:pt x="38" y="15"/>
                  <a:pt x="23" y="23"/>
                </a:cubicBezTo>
                <a:cubicBezTo>
                  <a:pt x="23" y="23"/>
                  <a:pt x="15" y="30"/>
                  <a:pt x="15" y="38"/>
                </a:cubicBezTo>
                <a:cubicBezTo>
                  <a:pt x="15" y="46"/>
                  <a:pt x="30" y="54"/>
                  <a:pt x="46" y="54"/>
                </a:cubicBezTo>
                <a:cubicBezTo>
                  <a:pt x="53" y="61"/>
                  <a:pt x="61" y="69"/>
                  <a:pt x="69" y="69"/>
                </a:cubicBezTo>
                <a:cubicBezTo>
                  <a:pt x="76" y="77"/>
                  <a:pt x="76" y="84"/>
                  <a:pt x="76" y="92"/>
                </a:cubicBezTo>
                <a:cubicBezTo>
                  <a:pt x="76" y="107"/>
                  <a:pt x="76" y="115"/>
                  <a:pt x="61" y="122"/>
                </a:cubicBezTo>
                <a:cubicBezTo>
                  <a:pt x="53" y="122"/>
                  <a:pt x="46" y="130"/>
                  <a:pt x="38" y="1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34">
            <a:extLst>
              <a:ext uri="{FF2B5EF4-FFF2-40B4-BE49-F238E27FC236}">
                <a16:creationId xmlns:a16="http://schemas.microsoft.com/office/drawing/2014/main" id="{7E5D3A4F-A7FB-FA40-A0FD-5482957B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238" y="7494699"/>
            <a:ext cx="22040" cy="38572"/>
          </a:xfrm>
          <a:custGeom>
            <a:avLst/>
            <a:gdLst>
              <a:gd name="T0" fmla="*/ 8 w 17"/>
              <a:gd name="T1" fmla="*/ 31 h 32"/>
              <a:gd name="T2" fmla="*/ 8 w 17"/>
              <a:gd name="T3" fmla="*/ 31 h 32"/>
              <a:gd name="T4" fmla="*/ 0 w 17"/>
              <a:gd name="T5" fmla="*/ 23 h 32"/>
              <a:gd name="T6" fmla="*/ 0 w 17"/>
              <a:gd name="T7" fmla="*/ 8 h 32"/>
              <a:gd name="T8" fmla="*/ 8 w 17"/>
              <a:gd name="T9" fmla="*/ 0 h 32"/>
              <a:gd name="T10" fmla="*/ 16 w 17"/>
              <a:gd name="T11" fmla="*/ 8 h 32"/>
              <a:gd name="T12" fmla="*/ 16 w 17"/>
              <a:gd name="T13" fmla="*/ 23 h 32"/>
              <a:gd name="T14" fmla="*/ 8 w 1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2">
                <a:moveTo>
                  <a:pt x="8" y="31"/>
                </a:moveTo>
                <a:lnTo>
                  <a:pt x="8" y="31"/>
                </a:lnTo>
                <a:lnTo>
                  <a:pt x="0" y="23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16" y="0"/>
                  <a:pt x="16" y="0"/>
                  <a:pt x="16" y="8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31"/>
                  <a:pt x="8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35">
            <a:extLst>
              <a:ext uri="{FF2B5EF4-FFF2-40B4-BE49-F238E27FC236}">
                <a16:creationId xmlns:a16="http://schemas.microsoft.com/office/drawing/2014/main" id="{B6F06921-48C6-6945-843D-0838F93A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238" y="7698572"/>
            <a:ext cx="22040" cy="38569"/>
          </a:xfrm>
          <a:custGeom>
            <a:avLst/>
            <a:gdLst>
              <a:gd name="T0" fmla="*/ 8 w 17"/>
              <a:gd name="T1" fmla="*/ 31 h 32"/>
              <a:gd name="T2" fmla="*/ 8 w 17"/>
              <a:gd name="T3" fmla="*/ 31 h 32"/>
              <a:gd name="T4" fmla="*/ 0 w 17"/>
              <a:gd name="T5" fmla="*/ 23 h 32"/>
              <a:gd name="T6" fmla="*/ 0 w 17"/>
              <a:gd name="T7" fmla="*/ 8 h 32"/>
              <a:gd name="T8" fmla="*/ 8 w 17"/>
              <a:gd name="T9" fmla="*/ 0 h 32"/>
              <a:gd name="T10" fmla="*/ 16 w 17"/>
              <a:gd name="T11" fmla="*/ 8 h 32"/>
              <a:gd name="T12" fmla="*/ 16 w 17"/>
              <a:gd name="T13" fmla="*/ 23 h 32"/>
              <a:gd name="T14" fmla="*/ 8 w 1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2">
                <a:moveTo>
                  <a:pt x="8" y="31"/>
                </a:moveTo>
                <a:lnTo>
                  <a:pt x="8" y="31"/>
                </a:lnTo>
                <a:lnTo>
                  <a:pt x="0" y="23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6" y="0"/>
                  <a:pt x="16" y="8"/>
                  <a:pt x="16" y="8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31"/>
                  <a:pt x="8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36">
            <a:extLst>
              <a:ext uri="{FF2B5EF4-FFF2-40B4-BE49-F238E27FC236}">
                <a16:creationId xmlns:a16="http://schemas.microsoft.com/office/drawing/2014/main" id="{EF7E01DF-596C-ED41-8622-266292AB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756" y="9131183"/>
            <a:ext cx="898138" cy="1041396"/>
          </a:xfrm>
          <a:custGeom>
            <a:avLst/>
            <a:gdLst>
              <a:gd name="T0" fmla="*/ 360 w 720"/>
              <a:gd name="T1" fmla="*/ 834 h 835"/>
              <a:gd name="T2" fmla="*/ 360 w 720"/>
              <a:gd name="T3" fmla="*/ 834 h 835"/>
              <a:gd name="T4" fmla="*/ 352 w 720"/>
              <a:gd name="T5" fmla="*/ 834 h 835"/>
              <a:gd name="T6" fmla="*/ 153 w 720"/>
              <a:gd name="T7" fmla="*/ 681 h 835"/>
              <a:gd name="T8" fmla="*/ 39 w 720"/>
              <a:gd name="T9" fmla="*/ 405 h 835"/>
              <a:gd name="T10" fmla="*/ 0 w 720"/>
              <a:gd name="T11" fmla="*/ 176 h 835"/>
              <a:gd name="T12" fmla="*/ 16 w 720"/>
              <a:gd name="T13" fmla="*/ 130 h 835"/>
              <a:gd name="T14" fmla="*/ 54 w 720"/>
              <a:gd name="T15" fmla="*/ 107 h 835"/>
              <a:gd name="T16" fmla="*/ 322 w 720"/>
              <a:gd name="T17" fmla="*/ 15 h 835"/>
              <a:gd name="T18" fmla="*/ 397 w 720"/>
              <a:gd name="T19" fmla="*/ 15 h 835"/>
              <a:gd name="T20" fmla="*/ 665 w 720"/>
              <a:gd name="T21" fmla="*/ 107 h 835"/>
              <a:gd name="T22" fmla="*/ 703 w 720"/>
              <a:gd name="T23" fmla="*/ 130 h 835"/>
              <a:gd name="T24" fmla="*/ 719 w 720"/>
              <a:gd name="T25" fmla="*/ 176 h 835"/>
              <a:gd name="T26" fmla="*/ 680 w 720"/>
              <a:gd name="T27" fmla="*/ 405 h 835"/>
              <a:gd name="T28" fmla="*/ 566 w 720"/>
              <a:gd name="T29" fmla="*/ 681 h 835"/>
              <a:gd name="T30" fmla="*/ 366 w 720"/>
              <a:gd name="T31" fmla="*/ 834 h 835"/>
              <a:gd name="T32" fmla="*/ 360 w 720"/>
              <a:gd name="T33" fmla="*/ 834 h 835"/>
              <a:gd name="T34" fmla="*/ 360 w 720"/>
              <a:gd name="T35" fmla="*/ 30 h 835"/>
              <a:gd name="T36" fmla="*/ 360 w 720"/>
              <a:gd name="T37" fmla="*/ 30 h 835"/>
              <a:gd name="T38" fmla="*/ 345 w 720"/>
              <a:gd name="T39" fmla="*/ 38 h 835"/>
              <a:gd name="T40" fmla="*/ 54 w 720"/>
              <a:gd name="T41" fmla="*/ 138 h 835"/>
              <a:gd name="T42" fmla="*/ 39 w 720"/>
              <a:gd name="T43" fmla="*/ 145 h 835"/>
              <a:gd name="T44" fmla="*/ 31 w 720"/>
              <a:gd name="T45" fmla="*/ 168 h 835"/>
              <a:gd name="T46" fmla="*/ 176 w 720"/>
              <a:gd name="T47" fmla="*/ 658 h 835"/>
              <a:gd name="T48" fmla="*/ 360 w 720"/>
              <a:gd name="T49" fmla="*/ 803 h 835"/>
              <a:gd name="T50" fmla="*/ 543 w 720"/>
              <a:gd name="T51" fmla="*/ 658 h 835"/>
              <a:gd name="T52" fmla="*/ 688 w 720"/>
              <a:gd name="T53" fmla="*/ 168 h 835"/>
              <a:gd name="T54" fmla="*/ 680 w 720"/>
              <a:gd name="T55" fmla="*/ 145 h 835"/>
              <a:gd name="T56" fmla="*/ 665 w 720"/>
              <a:gd name="T57" fmla="*/ 138 h 835"/>
              <a:gd name="T58" fmla="*/ 374 w 720"/>
              <a:gd name="T59" fmla="*/ 38 h 835"/>
              <a:gd name="T60" fmla="*/ 360 w 720"/>
              <a:gd name="T61" fmla="*/ 30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0" h="835">
                <a:moveTo>
                  <a:pt x="360" y="834"/>
                </a:moveTo>
                <a:lnTo>
                  <a:pt x="360" y="834"/>
                </a:lnTo>
                <a:lnTo>
                  <a:pt x="352" y="834"/>
                </a:lnTo>
                <a:cubicBezTo>
                  <a:pt x="345" y="834"/>
                  <a:pt x="214" y="765"/>
                  <a:pt x="153" y="681"/>
                </a:cubicBezTo>
                <a:cubicBezTo>
                  <a:pt x="107" y="612"/>
                  <a:pt x="69" y="520"/>
                  <a:pt x="39" y="405"/>
                </a:cubicBezTo>
                <a:cubicBezTo>
                  <a:pt x="16" y="314"/>
                  <a:pt x="8" y="230"/>
                  <a:pt x="0" y="176"/>
                </a:cubicBezTo>
                <a:cubicBezTo>
                  <a:pt x="0" y="160"/>
                  <a:pt x="0" y="145"/>
                  <a:pt x="16" y="130"/>
                </a:cubicBezTo>
                <a:cubicBezTo>
                  <a:pt x="23" y="115"/>
                  <a:pt x="39" y="107"/>
                  <a:pt x="54" y="107"/>
                </a:cubicBezTo>
                <a:cubicBezTo>
                  <a:pt x="192" y="99"/>
                  <a:pt x="283" y="46"/>
                  <a:pt x="322" y="15"/>
                </a:cubicBezTo>
                <a:cubicBezTo>
                  <a:pt x="345" y="0"/>
                  <a:pt x="374" y="0"/>
                  <a:pt x="397" y="15"/>
                </a:cubicBezTo>
                <a:cubicBezTo>
                  <a:pt x="436" y="46"/>
                  <a:pt x="527" y="99"/>
                  <a:pt x="665" y="107"/>
                </a:cubicBezTo>
                <a:cubicBezTo>
                  <a:pt x="680" y="107"/>
                  <a:pt x="696" y="115"/>
                  <a:pt x="703" y="130"/>
                </a:cubicBezTo>
                <a:cubicBezTo>
                  <a:pt x="719" y="138"/>
                  <a:pt x="719" y="153"/>
                  <a:pt x="719" y="176"/>
                </a:cubicBezTo>
                <a:cubicBezTo>
                  <a:pt x="711" y="230"/>
                  <a:pt x="703" y="314"/>
                  <a:pt x="680" y="405"/>
                </a:cubicBezTo>
                <a:cubicBezTo>
                  <a:pt x="650" y="520"/>
                  <a:pt x="611" y="612"/>
                  <a:pt x="566" y="681"/>
                </a:cubicBezTo>
                <a:cubicBezTo>
                  <a:pt x="504" y="765"/>
                  <a:pt x="374" y="834"/>
                  <a:pt x="366" y="834"/>
                </a:cubicBezTo>
                <a:lnTo>
                  <a:pt x="360" y="834"/>
                </a:lnTo>
                <a:close/>
                <a:moveTo>
                  <a:pt x="360" y="30"/>
                </a:moveTo>
                <a:lnTo>
                  <a:pt x="360" y="30"/>
                </a:lnTo>
                <a:cubicBezTo>
                  <a:pt x="352" y="30"/>
                  <a:pt x="345" y="30"/>
                  <a:pt x="345" y="38"/>
                </a:cubicBezTo>
                <a:cubicBezTo>
                  <a:pt x="299" y="69"/>
                  <a:pt x="207" y="122"/>
                  <a:pt x="54" y="138"/>
                </a:cubicBezTo>
                <a:cubicBezTo>
                  <a:pt x="46" y="138"/>
                  <a:pt x="39" y="145"/>
                  <a:pt x="39" y="145"/>
                </a:cubicBezTo>
                <a:cubicBezTo>
                  <a:pt x="31" y="153"/>
                  <a:pt x="31" y="160"/>
                  <a:pt x="31" y="168"/>
                </a:cubicBezTo>
                <a:cubicBezTo>
                  <a:pt x="61" y="459"/>
                  <a:pt x="138" y="612"/>
                  <a:pt x="176" y="658"/>
                </a:cubicBezTo>
                <a:cubicBezTo>
                  <a:pt x="222" y="734"/>
                  <a:pt x="329" y="788"/>
                  <a:pt x="360" y="803"/>
                </a:cubicBezTo>
                <a:cubicBezTo>
                  <a:pt x="389" y="788"/>
                  <a:pt x="497" y="734"/>
                  <a:pt x="543" y="658"/>
                </a:cubicBezTo>
                <a:cubicBezTo>
                  <a:pt x="581" y="612"/>
                  <a:pt x="657" y="459"/>
                  <a:pt x="688" y="168"/>
                </a:cubicBezTo>
                <a:cubicBezTo>
                  <a:pt x="688" y="160"/>
                  <a:pt x="688" y="153"/>
                  <a:pt x="680" y="145"/>
                </a:cubicBezTo>
                <a:cubicBezTo>
                  <a:pt x="680" y="138"/>
                  <a:pt x="673" y="138"/>
                  <a:pt x="665" y="138"/>
                </a:cubicBezTo>
                <a:cubicBezTo>
                  <a:pt x="520" y="122"/>
                  <a:pt x="420" y="69"/>
                  <a:pt x="374" y="38"/>
                </a:cubicBezTo>
                <a:cubicBezTo>
                  <a:pt x="374" y="30"/>
                  <a:pt x="366" y="30"/>
                  <a:pt x="360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37">
            <a:extLst>
              <a:ext uri="{FF2B5EF4-FFF2-40B4-BE49-F238E27FC236}">
                <a16:creationId xmlns:a16="http://schemas.microsoft.com/office/drawing/2014/main" id="{340ED405-816F-DC49-8FF7-8AE2D75F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810" y="9742796"/>
            <a:ext cx="132241" cy="132241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3 h 108"/>
              <a:gd name="T6" fmla="*/ 54 w 108"/>
              <a:gd name="T7" fmla="*/ 0 h 108"/>
              <a:gd name="T8" fmla="*/ 107 w 108"/>
              <a:gd name="T9" fmla="*/ 53 h 108"/>
              <a:gd name="T10" fmla="*/ 54 w 108"/>
              <a:gd name="T11" fmla="*/ 107 h 108"/>
              <a:gd name="T12" fmla="*/ 54 w 108"/>
              <a:gd name="T13" fmla="*/ 30 h 108"/>
              <a:gd name="T14" fmla="*/ 54 w 108"/>
              <a:gd name="T15" fmla="*/ 30 h 108"/>
              <a:gd name="T16" fmla="*/ 31 w 108"/>
              <a:gd name="T17" fmla="*/ 53 h 108"/>
              <a:gd name="T18" fmla="*/ 54 w 108"/>
              <a:gd name="T19" fmla="*/ 76 h 108"/>
              <a:gd name="T20" fmla="*/ 77 w 108"/>
              <a:gd name="T21" fmla="*/ 53 h 108"/>
              <a:gd name="T22" fmla="*/ 54 w 108"/>
              <a:gd name="T23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4" y="107"/>
                </a:cubicBezTo>
                <a:close/>
                <a:moveTo>
                  <a:pt x="54" y="30"/>
                </a:moveTo>
                <a:lnTo>
                  <a:pt x="54" y="30"/>
                </a:lnTo>
                <a:cubicBezTo>
                  <a:pt x="46" y="30"/>
                  <a:pt x="31" y="46"/>
                  <a:pt x="31" y="53"/>
                </a:cubicBezTo>
                <a:cubicBezTo>
                  <a:pt x="31" y="68"/>
                  <a:pt x="46" y="76"/>
                  <a:pt x="54" y="76"/>
                </a:cubicBezTo>
                <a:cubicBezTo>
                  <a:pt x="69" y="76"/>
                  <a:pt x="77" y="68"/>
                  <a:pt x="77" y="53"/>
                </a:cubicBezTo>
                <a:cubicBezTo>
                  <a:pt x="77" y="46"/>
                  <a:pt x="69" y="30"/>
                  <a:pt x="5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38">
            <a:extLst>
              <a:ext uri="{FF2B5EF4-FFF2-40B4-BE49-F238E27FC236}">
                <a16:creationId xmlns:a16="http://schemas.microsoft.com/office/drawing/2014/main" id="{DD737184-1184-4A48-AB87-89CF18FB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640" y="9742796"/>
            <a:ext cx="137753" cy="132241"/>
          </a:xfrm>
          <a:custGeom>
            <a:avLst/>
            <a:gdLst>
              <a:gd name="T0" fmla="*/ 54 w 109"/>
              <a:gd name="T1" fmla="*/ 107 h 108"/>
              <a:gd name="T2" fmla="*/ 54 w 109"/>
              <a:gd name="T3" fmla="*/ 107 h 108"/>
              <a:gd name="T4" fmla="*/ 0 w 109"/>
              <a:gd name="T5" fmla="*/ 53 h 108"/>
              <a:gd name="T6" fmla="*/ 54 w 109"/>
              <a:gd name="T7" fmla="*/ 0 h 108"/>
              <a:gd name="T8" fmla="*/ 108 w 109"/>
              <a:gd name="T9" fmla="*/ 53 h 108"/>
              <a:gd name="T10" fmla="*/ 54 w 109"/>
              <a:gd name="T11" fmla="*/ 107 h 108"/>
              <a:gd name="T12" fmla="*/ 54 w 109"/>
              <a:gd name="T13" fmla="*/ 30 h 108"/>
              <a:gd name="T14" fmla="*/ 54 w 109"/>
              <a:gd name="T15" fmla="*/ 30 h 108"/>
              <a:gd name="T16" fmla="*/ 31 w 109"/>
              <a:gd name="T17" fmla="*/ 53 h 108"/>
              <a:gd name="T18" fmla="*/ 54 w 109"/>
              <a:gd name="T19" fmla="*/ 76 h 108"/>
              <a:gd name="T20" fmla="*/ 77 w 109"/>
              <a:gd name="T21" fmla="*/ 53 h 108"/>
              <a:gd name="T22" fmla="*/ 54 w 109"/>
              <a:gd name="T23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8">
                <a:moveTo>
                  <a:pt x="54" y="107"/>
                </a:moveTo>
                <a:lnTo>
                  <a:pt x="54" y="107"/>
                </a:lnTo>
                <a:cubicBezTo>
                  <a:pt x="24" y="107"/>
                  <a:pt x="0" y="84"/>
                  <a:pt x="0" y="53"/>
                </a:cubicBezTo>
                <a:cubicBezTo>
                  <a:pt x="0" y="23"/>
                  <a:pt x="24" y="0"/>
                  <a:pt x="54" y="0"/>
                </a:cubicBezTo>
                <a:cubicBezTo>
                  <a:pt x="77" y="0"/>
                  <a:pt x="108" y="23"/>
                  <a:pt x="108" y="53"/>
                </a:cubicBezTo>
                <a:cubicBezTo>
                  <a:pt x="108" y="84"/>
                  <a:pt x="77" y="107"/>
                  <a:pt x="54" y="107"/>
                </a:cubicBezTo>
                <a:close/>
                <a:moveTo>
                  <a:pt x="54" y="30"/>
                </a:moveTo>
                <a:lnTo>
                  <a:pt x="54" y="30"/>
                </a:lnTo>
                <a:cubicBezTo>
                  <a:pt x="39" y="30"/>
                  <a:pt x="31" y="46"/>
                  <a:pt x="31" y="53"/>
                </a:cubicBezTo>
                <a:cubicBezTo>
                  <a:pt x="31" y="68"/>
                  <a:pt x="39" y="76"/>
                  <a:pt x="54" y="76"/>
                </a:cubicBezTo>
                <a:cubicBezTo>
                  <a:pt x="62" y="76"/>
                  <a:pt x="77" y="68"/>
                  <a:pt x="77" y="53"/>
                </a:cubicBezTo>
                <a:cubicBezTo>
                  <a:pt x="77" y="46"/>
                  <a:pt x="62" y="30"/>
                  <a:pt x="5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39">
            <a:extLst>
              <a:ext uri="{FF2B5EF4-FFF2-40B4-BE49-F238E27FC236}">
                <a16:creationId xmlns:a16="http://schemas.microsoft.com/office/drawing/2014/main" id="{D47F1EDC-B93D-684A-93D5-0C7503C4B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238" y="9742796"/>
            <a:ext cx="325094" cy="38572"/>
          </a:xfrm>
          <a:custGeom>
            <a:avLst/>
            <a:gdLst>
              <a:gd name="T0" fmla="*/ 244 w 261"/>
              <a:gd name="T1" fmla="*/ 30 h 31"/>
              <a:gd name="T2" fmla="*/ 244 w 261"/>
              <a:gd name="T3" fmla="*/ 30 h 31"/>
              <a:gd name="T4" fmla="*/ 16 w 261"/>
              <a:gd name="T5" fmla="*/ 30 h 31"/>
              <a:gd name="T6" fmla="*/ 0 w 261"/>
              <a:gd name="T7" fmla="*/ 15 h 31"/>
              <a:gd name="T8" fmla="*/ 16 w 261"/>
              <a:gd name="T9" fmla="*/ 0 h 31"/>
              <a:gd name="T10" fmla="*/ 244 w 261"/>
              <a:gd name="T11" fmla="*/ 0 h 31"/>
              <a:gd name="T12" fmla="*/ 260 w 261"/>
              <a:gd name="T13" fmla="*/ 15 h 31"/>
              <a:gd name="T14" fmla="*/ 244 w 261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31">
                <a:moveTo>
                  <a:pt x="244" y="30"/>
                </a:moveTo>
                <a:lnTo>
                  <a:pt x="244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2" y="0"/>
                  <a:pt x="260" y="7"/>
                  <a:pt x="260" y="15"/>
                </a:cubicBezTo>
                <a:cubicBezTo>
                  <a:pt x="260" y="23"/>
                  <a:pt x="252" y="30"/>
                  <a:pt x="244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40">
            <a:extLst>
              <a:ext uri="{FF2B5EF4-FFF2-40B4-BE49-F238E27FC236}">
                <a16:creationId xmlns:a16="http://schemas.microsoft.com/office/drawing/2014/main" id="{38DECF5B-753F-EE4A-B863-B6F297CC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138" y="9401173"/>
            <a:ext cx="88161" cy="38572"/>
          </a:xfrm>
          <a:custGeom>
            <a:avLst/>
            <a:gdLst>
              <a:gd name="T0" fmla="*/ 53 w 69"/>
              <a:gd name="T1" fmla="*/ 31 h 32"/>
              <a:gd name="T2" fmla="*/ 53 w 69"/>
              <a:gd name="T3" fmla="*/ 31 h 32"/>
              <a:gd name="T4" fmla="*/ 15 w 69"/>
              <a:gd name="T5" fmla="*/ 31 h 32"/>
              <a:gd name="T6" fmla="*/ 0 w 69"/>
              <a:gd name="T7" fmla="*/ 16 h 32"/>
              <a:gd name="T8" fmla="*/ 15 w 69"/>
              <a:gd name="T9" fmla="*/ 0 h 32"/>
              <a:gd name="T10" fmla="*/ 53 w 69"/>
              <a:gd name="T11" fmla="*/ 0 h 32"/>
              <a:gd name="T12" fmla="*/ 68 w 69"/>
              <a:gd name="T13" fmla="*/ 16 h 32"/>
              <a:gd name="T14" fmla="*/ 53 w 69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32">
                <a:moveTo>
                  <a:pt x="53" y="31"/>
                </a:moveTo>
                <a:lnTo>
                  <a:pt x="53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61" y="0"/>
                  <a:pt x="68" y="8"/>
                  <a:pt x="68" y="16"/>
                </a:cubicBezTo>
                <a:cubicBezTo>
                  <a:pt x="68" y="23"/>
                  <a:pt x="61" y="31"/>
                  <a:pt x="5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41">
            <a:extLst>
              <a:ext uri="{FF2B5EF4-FFF2-40B4-BE49-F238E27FC236}">
                <a16:creationId xmlns:a16="http://schemas.microsoft.com/office/drawing/2014/main" id="{C5B8DB46-7F70-7540-880F-81CD4FE1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238" y="9676675"/>
            <a:ext cx="77141" cy="104692"/>
          </a:xfrm>
          <a:custGeom>
            <a:avLst/>
            <a:gdLst>
              <a:gd name="T0" fmla="*/ 16 w 63"/>
              <a:gd name="T1" fmla="*/ 84 h 85"/>
              <a:gd name="T2" fmla="*/ 16 w 63"/>
              <a:gd name="T3" fmla="*/ 84 h 85"/>
              <a:gd name="T4" fmla="*/ 8 w 63"/>
              <a:gd name="T5" fmla="*/ 84 h 85"/>
              <a:gd name="T6" fmla="*/ 8 w 63"/>
              <a:gd name="T7" fmla="*/ 61 h 85"/>
              <a:gd name="T8" fmla="*/ 39 w 63"/>
              <a:gd name="T9" fmla="*/ 8 h 85"/>
              <a:gd name="T10" fmla="*/ 54 w 63"/>
              <a:gd name="T11" fmla="*/ 8 h 85"/>
              <a:gd name="T12" fmla="*/ 62 w 63"/>
              <a:gd name="T13" fmla="*/ 23 h 85"/>
              <a:gd name="T14" fmla="*/ 31 w 63"/>
              <a:gd name="T15" fmla="*/ 77 h 85"/>
              <a:gd name="T16" fmla="*/ 16 w 63"/>
              <a:gd name="T1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85">
                <a:moveTo>
                  <a:pt x="16" y="84"/>
                </a:moveTo>
                <a:lnTo>
                  <a:pt x="16" y="84"/>
                </a:lnTo>
                <a:cubicBezTo>
                  <a:pt x="16" y="84"/>
                  <a:pt x="16" y="84"/>
                  <a:pt x="8" y="84"/>
                </a:cubicBezTo>
                <a:cubicBezTo>
                  <a:pt x="0" y="77"/>
                  <a:pt x="0" y="69"/>
                  <a:pt x="8" y="61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0"/>
                  <a:pt x="46" y="0"/>
                  <a:pt x="54" y="8"/>
                </a:cubicBezTo>
                <a:cubicBezTo>
                  <a:pt x="62" y="8"/>
                  <a:pt x="62" y="15"/>
                  <a:pt x="62" y="23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84"/>
                  <a:pt x="23" y="84"/>
                  <a:pt x="16" y="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42">
            <a:extLst>
              <a:ext uri="{FF2B5EF4-FFF2-40B4-BE49-F238E27FC236}">
                <a16:creationId xmlns:a16="http://schemas.microsoft.com/office/drawing/2014/main" id="{54102A75-D27A-FB42-A822-4C5637FD0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810" y="9676675"/>
            <a:ext cx="286522" cy="38572"/>
          </a:xfrm>
          <a:custGeom>
            <a:avLst/>
            <a:gdLst>
              <a:gd name="T0" fmla="*/ 213 w 230"/>
              <a:gd name="T1" fmla="*/ 31 h 32"/>
              <a:gd name="T2" fmla="*/ 213 w 230"/>
              <a:gd name="T3" fmla="*/ 31 h 32"/>
              <a:gd name="T4" fmla="*/ 15 w 230"/>
              <a:gd name="T5" fmla="*/ 31 h 32"/>
              <a:gd name="T6" fmla="*/ 0 w 230"/>
              <a:gd name="T7" fmla="*/ 15 h 32"/>
              <a:gd name="T8" fmla="*/ 15 w 230"/>
              <a:gd name="T9" fmla="*/ 0 h 32"/>
              <a:gd name="T10" fmla="*/ 213 w 230"/>
              <a:gd name="T11" fmla="*/ 0 h 32"/>
              <a:gd name="T12" fmla="*/ 229 w 230"/>
              <a:gd name="T13" fmla="*/ 15 h 32"/>
              <a:gd name="T14" fmla="*/ 213 w 23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32">
                <a:moveTo>
                  <a:pt x="213" y="31"/>
                </a:moveTo>
                <a:lnTo>
                  <a:pt x="213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21" y="0"/>
                  <a:pt x="229" y="8"/>
                  <a:pt x="229" y="15"/>
                </a:cubicBezTo>
                <a:cubicBezTo>
                  <a:pt x="229" y="23"/>
                  <a:pt x="221" y="31"/>
                  <a:pt x="21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43">
            <a:extLst>
              <a:ext uri="{FF2B5EF4-FFF2-40B4-BE49-F238E27FC236}">
                <a16:creationId xmlns:a16="http://schemas.microsoft.com/office/drawing/2014/main" id="{537DA5FF-CF90-D44E-96D1-07E88BC4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760" y="9467294"/>
            <a:ext cx="99181" cy="247954"/>
          </a:xfrm>
          <a:custGeom>
            <a:avLst/>
            <a:gdLst>
              <a:gd name="T0" fmla="*/ 15 w 78"/>
              <a:gd name="T1" fmla="*/ 199 h 200"/>
              <a:gd name="T2" fmla="*/ 15 w 78"/>
              <a:gd name="T3" fmla="*/ 199 h 200"/>
              <a:gd name="T4" fmla="*/ 15 w 78"/>
              <a:gd name="T5" fmla="*/ 199 h 200"/>
              <a:gd name="T6" fmla="*/ 0 w 78"/>
              <a:gd name="T7" fmla="*/ 183 h 200"/>
              <a:gd name="T8" fmla="*/ 46 w 78"/>
              <a:gd name="T9" fmla="*/ 7 h 200"/>
              <a:gd name="T10" fmla="*/ 61 w 78"/>
              <a:gd name="T11" fmla="*/ 0 h 200"/>
              <a:gd name="T12" fmla="*/ 69 w 78"/>
              <a:gd name="T13" fmla="*/ 15 h 200"/>
              <a:gd name="T14" fmla="*/ 31 w 78"/>
              <a:gd name="T15" fmla="*/ 191 h 200"/>
              <a:gd name="T16" fmla="*/ 15 w 78"/>
              <a:gd name="T1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200">
                <a:moveTo>
                  <a:pt x="15" y="199"/>
                </a:moveTo>
                <a:lnTo>
                  <a:pt x="15" y="199"/>
                </a:lnTo>
                <a:lnTo>
                  <a:pt x="15" y="199"/>
                </a:lnTo>
                <a:cubicBezTo>
                  <a:pt x="8" y="199"/>
                  <a:pt x="0" y="191"/>
                  <a:pt x="0" y="183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0"/>
                  <a:pt x="54" y="0"/>
                  <a:pt x="61" y="0"/>
                </a:cubicBezTo>
                <a:cubicBezTo>
                  <a:pt x="69" y="0"/>
                  <a:pt x="77" y="7"/>
                  <a:pt x="69" y="15"/>
                </a:cubicBezTo>
                <a:cubicBezTo>
                  <a:pt x="31" y="191"/>
                  <a:pt x="31" y="191"/>
                  <a:pt x="31" y="191"/>
                </a:cubicBezTo>
                <a:cubicBezTo>
                  <a:pt x="31" y="199"/>
                  <a:pt x="23" y="199"/>
                  <a:pt x="15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44">
            <a:extLst>
              <a:ext uri="{FF2B5EF4-FFF2-40B4-BE49-F238E27FC236}">
                <a16:creationId xmlns:a16="http://schemas.microsoft.com/office/drawing/2014/main" id="{C2B5F5F3-978A-EB42-9357-58628E60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810" y="9467294"/>
            <a:ext cx="336111" cy="38572"/>
          </a:xfrm>
          <a:custGeom>
            <a:avLst/>
            <a:gdLst>
              <a:gd name="T0" fmla="*/ 252 w 268"/>
              <a:gd name="T1" fmla="*/ 30 h 31"/>
              <a:gd name="T2" fmla="*/ 252 w 268"/>
              <a:gd name="T3" fmla="*/ 30 h 31"/>
              <a:gd name="T4" fmla="*/ 15 w 268"/>
              <a:gd name="T5" fmla="*/ 30 h 31"/>
              <a:gd name="T6" fmla="*/ 0 w 268"/>
              <a:gd name="T7" fmla="*/ 15 h 31"/>
              <a:gd name="T8" fmla="*/ 15 w 268"/>
              <a:gd name="T9" fmla="*/ 0 h 31"/>
              <a:gd name="T10" fmla="*/ 252 w 268"/>
              <a:gd name="T11" fmla="*/ 0 h 31"/>
              <a:gd name="T12" fmla="*/ 267 w 268"/>
              <a:gd name="T13" fmla="*/ 15 h 31"/>
              <a:gd name="T14" fmla="*/ 252 w 26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" h="31">
                <a:moveTo>
                  <a:pt x="252" y="30"/>
                </a:moveTo>
                <a:lnTo>
                  <a:pt x="252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7" y="0"/>
                  <a:pt x="267" y="7"/>
                  <a:pt x="267" y="15"/>
                </a:cubicBezTo>
                <a:cubicBezTo>
                  <a:pt x="267" y="23"/>
                  <a:pt x="267" y="30"/>
                  <a:pt x="252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45">
            <a:extLst>
              <a:ext uri="{FF2B5EF4-FFF2-40B4-BE49-F238E27FC236}">
                <a16:creationId xmlns:a16="http://schemas.microsoft.com/office/drawing/2014/main" id="{8673B3C7-6AE9-AA47-AB58-BA0328B5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8730" y="9401173"/>
            <a:ext cx="93669" cy="319582"/>
          </a:xfrm>
          <a:custGeom>
            <a:avLst/>
            <a:gdLst>
              <a:gd name="T0" fmla="*/ 53 w 77"/>
              <a:gd name="T1" fmla="*/ 253 h 254"/>
              <a:gd name="T2" fmla="*/ 53 w 77"/>
              <a:gd name="T3" fmla="*/ 253 h 254"/>
              <a:gd name="T4" fmla="*/ 46 w 77"/>
              <a:gd name="T5" fmla="*/ 253 h 254"/>
              <a:gd name="T6" fmla="*/ 38 w 77"/>
              <a:gd name="T7" fmla="*/ 237 h 254"/>
              <a:gd name="T8" fmla="*/ 30 w 77"/>
              <a:gd name="T9" fmla="*/ 130 h 254"/>
              <a:gd name="T10" fmla="*/ 0 w 77"/>
              <a:gd name="T11" fmla="*/ 31 h 254"/>
              <a:gd name="T12" fmla="*/ 0 w 77"/>
              <a:gd name="T13" fmla="*/ 8 h 254"/>
              <a:gd name="T14" fmla="*/ 23 w 77"/>
              <a:gd name="T15" fmla="*/ 8 h 254"/>
              <a:gd name="T16" fmla="*/ 38 w 77"/>
              <a:gd name="T17" fmla="*/ 54 h 254"/>
              <a:gd name="T18" fmla="*/ 53 w 77"/>
              <a:gd name="T19" fmla="*/ 123 h 254"/>
              <a:gd name="T20" fmla="*/ 69 w 77"/>
              <a:gd name="T21" fmla="*/ 199 h 254"/>
              <a:gd name="T22" fmla="*/ 69 w 77"/>
              <a:gd name="T23" fmla="*/ 245 h 254"/>
              <a:gd name="T24" fmla="*/ 53 w 77"/>
              <a:gd name="T25" fmla="*/ 253 h 254"/>
              <a:gd name="T26" fmla="*/ 38 w 77"/>
              <a:gd name="T27" fmla="*/ 237 h 254"/>
              <a:gd name="T28" fmla="*/ 38 w 77"/>
              <a:gd name="T29" fmla="*/ 237 h 254"/>
              <a:gd name="T30" fmla="*/ 38 w 77"/>
              <a:gd name="T31" fmla="*/ 237 h 254"/>
              <a:gd name="T32" fmla="*/ 38 w 77"/>
              <a:gd name="T33" fmla="*/ 237 h 254"/>
              <a:gd name="T34" fmla="*/ 0 w 77"/>
              <a:gd name="T35" fmla="*/ 31 h 254"/>
              <a:gd name="T36" fmla="*/ 0 w 77"/>
              <a:gd name="T37" fmla="*/ 3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254">
                <a:moveTo>
                  <a:pt x="53" y="253"/>
                </a:moveTo>
                <a:lnTo>
                  <a:pt x="53" y="253"/>
                </a:lnTo>
                <a:cubicBezTo>
                  <a:pt x="53" y="253"/>
                  <a:pt x="53" y="253"/>
                  <a:pt x="46" y="253"/>
                </a:cubicBezTo>
                <a:cubicBezTo>
                  <a:pt x="46" y="253"/>
                  <a:pt x="38" y="245"/>
                  <a:pt x="38" y="237"/>
                </a:cubicBezTo>
                <a:cubicBezTo>
                  <a:pt x="46" y="230"/>
                  <a:pt x="38" y="191"/>
                  <a:pt x="30" y="130"/>
                </a:cubicBezTo>
                <a:cubicBezTo>
                  <a:pt x="15" y="69"/>
                  <a:pt x="7" y="31"/>
                  <a:pt x="0" y="31"/>
                </a:cubicBezTo>
                <a:cubicBezTo>
                  <a:pt x="0" y="23"/>
                  <a:pt x="0" y="16"/>
                  <a:pt x="0" y="8"/>
                </a:cubicBezTo>
                <a:cubicBezTo>
                  <a:pt x="7" y="0"/>
                  <a:pt x="15" y="0"/>
                  <a:pt x="23" y="8"/>
                </a:cubicBezTo>
                <a:cubicBezTo>
                  <a:pt x="30" y="8"/>
                  <a:pt x="30" y="16"/>
                  <a:pt x="38" y="54"/>
                </a:cubicBezTo>
                <a:cubicBezTo>
                  <a:pt x="46" y="69"/>
                  <a:pt x="53" y="100"/>
                  <a:pt x="53" y="123"/>
                </a:cubicBezTo>
                <a:cubicBezTo>
                  <a:pt x="61" y="153"/>
                  <a:pt x="69" y="176"/>
                  <a:pt x="69" y="199"/>
                </a:cubicBezTo>
                <a:cubicBezTo>
                  <a:pt x="76" y="230"/>
                  <a:pt x="69" y="237"/>
                  <a:pt x="69" y="245"/>
                </a:cubicBezTo>
                <a:cubicBezTo>
                  <a:pt x="69" y="253"/>
                  <a:pt x="61" y="253"/>
                  <a:pt x="53" y="253"/>
                </a:cubicBezTo>
                <a:close/>
                <a:moveTo>
                  <a:pt x="38" y="237"/>
                </a:moveTo>
                <a:lnTo>
                  <a:pt x="38" y="237"/>
                </a:lnTo>
                <a:close/>
                <a:moveTo>
                  <a:pt x="38" y="237"/>
                </a:moveTo>
                <a:lnTo>
                  <a:pt x="38" y="237"/>
                </a:lnTo>
                <a:close/>
                <a:moveTo>
                  <a:pt x="0" y="31"/>
                </a:moveTo>
                <a:lnTo>
                  <a:pt x="0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87EFAB-41E8-FF4C-AD93-AD74ED7DCDC0}"/>
              </a:ext>
            </a:extLst>
          </p:cNvPr>
          <p:cNvGrpSpPr/>
          <p:nvPr/>
        </p:nvGrpSpPr>
        <p:grpSpPr>
          <a:xfrm>
            <a:off x="2610259" y="5047147"/>
            <a:ext cx="4632666" cy="1767571"/>
            <a:chOff x="16049690" y="1216251"/>
            <a:chExt cx="4632666" cy="1767571"/>
          </a:xfrm>
        </p:grpSpPr>
        <p:sp>
          <p:nvSpPr>
            <p:cNvPr id="47" name="CuadroTexto 228">
              <a:extLst>
                <a:ext uri="{FF2B5EF4-FFF2-40B4-BE49-F238E27FC236}">
                  <a16:creationId xmlns:a16="http://schemas.microsoft.com/office/drawing/2014/main" id="{A54F6536-3DDA-1E46-9402-03B92AEBFCE8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0A49D2-8A49-A648-91F1-9C77ED588205}"/>
                </a:ext>
              </a:extLst>
            </p:cNvPr>
            <p:cNvSpPr/>
            <p:nvPr/>
          </p:nvSpPr>
          <p:spPr>
            <a:xfrm>
              <a:off x="16049690" y="2152825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0F5DCC-DEFA-4E4E-A876-28746971CCB5}"/>
              </a:ext>
            </a:extLst>
          </p:cNvPr>
          <p:cNvGrpSpPr/>
          <p:nvPr/>
        </p:nvGrpSpPr>
        <p:grpSpPr>
          <a:xfrm>
            <a:off x="2610259" y="8768094"/>
            <a:ext cx="4632666" cy="1767571"/>
            <a:chOff x="16049690" y="1216251"/>
            <a:chExt cx="4632666" cy="1767571"/>
          </a:xfrm>
        </p:grpSpPr>
        <p:sp>
          <p:nvSpPr>
            <p:cNvPr id="50" name="CuadroTexto 228">
              <a:extLst>
                <a:ext uri="{FF2B5EF4-FFF2-40B4-BE49-F238E27FC236}">
                  <a16:creationId xmlns:a16="http://schemas.microsoft.com/office/drawing/2014/main" id="{289CF389-0752-2B4E-8363-DA1320F7B5AC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AC53D6-4F07-5B4E-AA88-0D0FB2669836}"/>
                </a:ext>
              </a:extLst>
            </p:cNvPr>
            <p:cNvSpPr/>
            <p:nvPr/>
          </p:nvSpPr>
          <p:spPr>
            <a:xfrm>
              <a:off x="16049690" y="2152825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080CD4-7644-134C-9994-7F3793346A5F}"/>
              </a:ext>
            </a:extLst>
          </p:cNvPr>
          <p:cNvGrpSpPr/>
          <p:nvPr/>
        </p:nvGrpSpPr>
        <p:grpSpPr>
          <a:xfrm>
            <a:off x="16145674" y="10662817"/>
            <a:ext cx="4632666" cy="1767571"/>
            <a:chOff x="16049690" y="1216251"/>
            <a:chExt cx="4632666" cy="1767571"/>
          </a:xfrm>
        </p:grpSpPr>
        <p:sp>
          <p:nvSpPr>
            <p:cNvPr id="53" name="CuadroTexto 228">
              <a:extLst>
                <a:ext uri="{FF2B5EF4-FFF2-40B4-BE49-F238E27FC236}">
                  <a16:creationId xmlns:a16="http://schemas.microsoft.com/office/drawing/2014/main" id="{72792BAF-C4D0-F948-BC4C-1CEE15D7AE1E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B623A34-B232-0C49-B835-6606C3532ED0}"/>
                </a:ext>
              </a:extLst>
            </p:cNvPr>
            <p:cNvSpPr/>
            <p:nvPr/>
          </p:nvSpPr>
          <p:spPr>
            <a:xfrm>
              <a:off x="16049690" y="2152825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325980A-DC0B-AC46-A6FC-20AD45336EDF}"/>
              </a:ext>
            </a:extLst>
          </p:cNvPr>
          <p:cNvGrpSpPr/>
          <p:nvPr/>
        </p:nvGrpSpPr>
        <p:grpSpPr>
          <a:xfrm>
            <a:off x="16145674" y="6831472"/>
            <a:ext cx="4632666" cy="1767571"/>
            <a:chOff x="16049690" y="1216251"/>
            <a:chExt cx="4632666" cy="1767571"/>
          </a:xfrm>
        </p:grpSpPr>
        <p:sp>
          <p:nvSpPr>
            <p:cNvPr id="56" name="CuadroTexto 228">
              <a:extLst>
                <a:ext uri="{FF2B5EF4-FFF2-40B4-BE49-F238E27FC236}">
                  <a16:creationId xmlns:a16="http://schemas.microsoft.com/office/drawing/2014/main" id="{B50C2944-48F6-EE43-83D3-197A9C6CF808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660FF8-FF88-2445-B34F-7E67E8DEFA29}"/>
                </a:ext>
              </a:extLst>
            </p:cNvPr>
            <p:cNvSpPr/>
            <p:nvPr/>
          </p:nvSpPr>
          <p:spPr>
            <a:xfrm>
              <a:off x="16049690" y="2152825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179BB3D-1F60-174B-88B7-26B102AD64BB}"/>
              </a:ext>
            </a:extLst>
          </p:cNvPr>
          <p:cNvGrpSpPr/>
          <p:nvPr/>
        </p:nvGrpSpPr>
        <p:grpSpPr>
          <a:xfrm>
            <a:off x="2668308" y="675185"/>
            <a:ext cx="19041035" cy="2561450"/>
            <a:chOff x="2668308" y="861425"/>
            <a:chExt cx="19041035" cy="256145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66BB968D-EDD4-AC45-A41C-5AEB60928731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895D64CB-3AEC-7D4F-AEB9-2851B4A8300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009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0A854D26-C4FC-184C-94DD-C9E12F0D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07" y="4802253"/>
            <a:ext cx="4731657" cy="48580"/>
          </a:xfrm>
          <a:custGeom>
            <a:avLst/>
            <a:gdLst>
              <a:gd name="T0" fmla="*/ 4293 w 4294"/>
              <a:gd name="T1" fmla="*/ 45 h 46"/>
              <a:gd name="T2" fmla="*/ 0 w 4294"/>
              <a:gd name="T3" fmla="*/ 45 h 46"/>
              <a:gd name="T4" fmla="*/ 0 w 4294"/>
              <a:gd name="T5" fmla="*/ 0 h 46"/>
              <a:gd name="T6" fmla="*/ 4293 w 4294"/>
              <a:gd name="T7" fmla="*/ 0 h 46"/>
              <a:gd name="T8" fmla="*/ 4293 w 4294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4" h="46">
                <a:moveTo>
                  <a:pt x="4293" y="45"/>
                </a:moveTo>
                <a:lnTo>
                  <a:pt x="0" y="45"/>
                </a:lnTo>
                <a:lnTo>
                  <a:pt x="0" y="0"/>
                </a:lnTo>
                <a:lnTo>
                  <a:pt x="4293" y="0"/>
                </a:lnTo>
                <a:lnTo>
                  <a:pt x="4293" y="45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B1DB1FD7-CA10-9243-8FAF-0D87062C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07" y="6502540"/>
            <a:ext cx="4731657" cy="58296"/>
          </a:xfrm>
          <a:custGeom>
            <a:avLst/>
            <a:gdLst>
              <a:gd name="T0" fmla="*/ 4293 w 4294"/>
              <a:gd name="T1" fmla="*/ 54 h 55"/>
              <a:gd name="T2" fmla="*/ 0 w 4294"/>
              <a:gd name="T3" fmla="*/ 54 h 55"/>
              <a:gd name="T4" fmla="*/ 0 w 4294"/>
              <a:gd name="T5" fmla="*/ 0 h 55"/>
              <a:gd name="T6" fmla="*/ 4293 w 4294"/>
              <a:gd name="T7" fmla="*/ 0 h 55"/>
              <a:gd name="T8" fmla="*/ 4293 w 429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4" h="55">
                <a:moveTo>
                  <a:pt x="4293" y="54"/>
                </a:moveTo>
                <a:lnTo>
                  <a:pt x="0" y="54"/>
                </a:lnTo>
                <a:lnTo>
                  <a:pt x="0" y="0"/>
                </a:lnTo>
                <a:lnTo>
                  <a:pt x="4293" y="0"/>
                </a:lnTo>
                <a:lnTo>
                  <a:pt x="4293" y="5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87EB22B1-0412-1549-98D1-2BCF0790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07" y="8212543"/>
            <a:ext cx="4731657" cy="58296"/>
          </a:xfrm>
          <a:custGeom>
            <a:avLst/>
            <a:gdLst>
              <a:gd name="T0" fmla="*/ 4293 w 4294"/>
              <a:gd name="T1" fmla="*/ 54 h 55"/>
              <a:gd name="T2" fmla="*/ 0 w 4294"/>
              <a:gd name="T3" fmla="*/ 54 h 55"/>
              <a:gd name="T4" fmla="*/ 0 w 4294"/>
              <a:gd name="T5" fmla="*/ 0 h 55"/>
              <a:gd name="T6" fmla="*/ 4293 w 4294"/>
              <a:gd name="T7" fmla="*/ 0 h 55"/>
              <a:gd name="T8" fmla="*/ 4293 w 429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4" h="55">
                <a:moveTo>
                  <a:pt x="4293" y="54"/>
                </a:moveTo>
                <a:lnTo>
                  <a:pt x="0" y="54"/>
                </a:lnTo>
                <a:lnTo>
                  <a:pt x="0" y="0"/>
                </a:lnTo>
                <a:lnTo>
                  <a:pt x="4293" y="0"/>
                </a:lnTo>
                <a:lnTo>
                  <a:pt x="4293" y="5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67071999-07AA-E241-BFB4-8499F7C98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07" y="9927403"/>
            <a:ext cx="4731657" cy="58296"/>
          </a:xfrm>
          <a:custGeom>
            <a:avLst/>
            <a:gdLst>
              <a:gd name="T0" fmla="*/ 4293 w 4294"/>
              <a:gd name="T1" fmla="*/ 54 h 55"/>
              <a:gd name="T2" fmla="*/ 0 w 4294"/>
              <a:gd name="T3" fmla="*/ 54 h 55"/>
              <a:gd name="T4" fmla="*/ 0 w 4294"/>
              <a:gd name="T5" fmla="*/ 0 h 55"/>
              <a:gd name="T6" fmla="*/ 4293 w 4294"/>
              <a:gd name="T7" fmla="*/ 0 h 55"/>
              <a:gd name="T8" fmla="*/ 4293 w 429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4" h="55">
                <a:moveTo>
                  <a:pt x="4293" y="54"/>
                </a:moveTo>
                <a:lnTo>
                  <a:pt x="0" y="54"/>
                </a:lnTo>
                <a:lnTo>
                  <a:pt x="0" y="0"/>
                </a:lnTo>
                <a:lnTo>
                  <a:pt x="4293" y="0"/>
                </a:lnTo>
                <a:lnTo>
                  <a:pt x="4293" y="5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6595A1F9-AF7B-4A4F-89AF-E4A6B9A3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07" y="11632550"/>
            <a:ext cx="4731657" cy="58296"/>
          </a:xfrm>
          <a:custGeom>
            <a:avLst/>
            <a:gdLst>
              <a:gd name="T0" fmla="*/ 4293 w 4294"/>
              <a:gd name="T1" fmla="*/ 54 h 55"/>
              <a:gd name="T2" fmla="*/ 0 w 4294"/>
              <a:gd name="T3" fmla="*/ 54 h 55"/>
              <a:gd name="T4" fmla="*/ 0 w 4294"/>
              <a:gd name="T5" fmla="*/ 0 h 55"/>
              <a:gd name="T6" fmla="*/ 4293 w 4294"/>
              <a:gd name="T7" fmla="*/ 0 h 55"/>
              <a:gd name="T8" fmla="*/ 4293 w 429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4" h="55">
                <a:moveTo>
                  <a:pt x="4293" y="54"/>
                </a:moveTo>
                <a:lnTo>
                  <a:pt x="0" y="54"/>
                </a:lnTo>
                <a:lnTo>
                  <a:pt x="0" y="0"/>
                </a:lnTo>
                <a:lnTo>
                  <a:pt x="4293" y="0"/>
                </a:lnTo>
                <a:lnTo>
                  <a:pt x="4293" y="5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60">
            <a:extLst>
              <a:ext uri="{FF2B5EF4-FFF2-40B4-BE49-F238E27FC236}">
                <a16:creationId xmlns:a16="http://schemas.microsoft.com/office/drawing/2014/main" id="{5FF90DEA-FA64-F74D-A454-0B66B0D9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484" y="3971539"/>
            <a:ext cx="7806749" cy="1705147"/>
          </a:xfrm>
          <a:custGeom>
            <a:avLst/>
            <a:gdLst>
              <a:gd name="T0" fmla="*/ 6183 w 7088"/>
              <a:gd name="T1" fmla="*/ 1546 h 1547"/>
              <a:gd name="T2" fmla="*/ 6183 w 7088"/>
              <a:gd name="T3" fmla="*/ 1546 h 1547"/>
              <a:gd name="T4" fmla="*/ 7087 w 7088"/>
              <a:gd name="T5" fmla="*/ 0 h 1547"/>
              <a:gd name="T6" fmla="*/ 0 w 7088"/>
              <a:gd name="T7" fmla="*/ 0 h 1547"/>
              <a:gd name="T8" fmla="*/ 841 w 7088"/>
              <a:gd name="T9" fmla="*/ 1546 h 1547"/>
              <a:gd name="T10" fmla="*/ 6183 w 7088"/>
              <a:gd name="T11" fmla="*/ 1546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88" h="1547">
                <a:moveTo>
                  <a:pt x="6183" y="1546"/>
                </a:moveTo>
                <a:lnTo>
                  <a:pt x="6183" y="1546"/>
                </a:lnTo>
                <a:cubicBezTo>
                  <a:pt x="6472" y="986"/>
                  <a:pt x="6779" y="461"/>
                  <a:pt x="7087" y="0"/>
                </a:cubicBezTo>
                <a:cubicBezTo>
                  <a:pt x="4728" y="0"/>
                  <a:pt x="2360" y="0"/>
                  <a:pt x="0" y="0"/>
                </a:cubicBezTo>
                <a:cubicBezTo>
                  <a:pt x="289" y="470"/>
                  <a:pt x="579" y="995"/>
                  <a:pt x="841" y="1546"/>
                </a:cubicBezTo>
                <a:lnTo>
                  <a:pt x="6183" y="154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61">
            <a:extLst>
              <a:ext uri="{FF2B5EF4-FFF2-40B4-BE49-F238E27FC236}">
                <a16:creationId xmlns:a16="http://schemas.microsoft.com/office/drawing/2014/main" id="{721F09F1-D560-5647-A24F-45C087E8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357" y="5676686"/>
            <a:ext cx="5887852" cy="1714860"/>
          </a:xfrm>
          <a:custGeom>
            <a:avLst/>
            <a:gdLst>
              <a:gd name="T0" fmla="*/ 651 w 5343"/>
              <a:gd name="T1" fmla="*/ 1554 h 1555"/>
              <a:gd name="T2" fmla="*/ 651 w 5343"/>
              <a:gd name="T3" fmla="*/ 1554 h 1555"/>
              <a:gd name="T4" fmla="*/ 4664 w 5343"/>
              <a:gd name="T5" fmla="*/ 1554 h 1555"/>
              <a:gd name="T6" fmla="*/ 5342 w 5343"/>
              <a:gd name="T7" fmla="*/ 0 h 1555"/>
              <a:gd name="T8" fmla="*/ 0 w 5343"/>
              <a:gd name="T9" fmla="*/ 0 h 1555"/>
              <a:gd name="T10" fmla="*/ 651 w 5343"/>
              <a:gd name="T11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43" h="1555">
                <a:moveTo>
                  <a:pt x="651" y="1554"/>
                </a:moveTo>
                <a:lnTo>
                  <a:pt x="651" y="1554"/>
                </a:lnTo>
                <a:cubicBezTo>
                  <a:pt x="4664" y="1554"/>
                  <a:pt x="4664" y="1554"/>
                  <a:pt x="4664" y="1554"/>
                </a:cubicBezTo>
                <a:cubicBezTo>
                  <a:pt x="4863" y="1003"/>
                  <a:pt x="5097" y="488"/>
                  <a:pt x="5342" y="0"/>
                </a:cubicBezTo>
                <a:cubicBezTo>
                  <a:pt x="0" y="0"/>
                  <a:pt x="0" y="0"/>
                  <a:pt x="0" y="0"/>
                </a:cubicBezTo>
                <a:cubicBezTo>
                  <a:pt x="235" y="488"/>
                  <a:pt x="452" y="1012"/>
                  <a:pt x="651" y="155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62">
            <a:extLst>
              <a:ext uri="{FF2B5EF4-FFF2-40B4-BE49-F238E27FC236}">
                <a16:creationId xmlns:a16="http://schemas.microsoft.com/office/drawing/2014/main" id="{ACB4925E-BEAB-7047-AFB2-50DE2A6A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5" y="7386689"/>
            <a:ext cx="4420747" cy="1714860"/>
          </a:xfrm>
          <a:custGeom>
            <a:avLst/>
            <a:gdLst>
              <a:gd name="T0" fmla="*/ 452 w 4014"/>
              <a:gd name="T1" fmla="*/ 1555 h 1556"/>
              <a:gd name="T2" fmla="*/ 452 w 4014"/>
              <a:gd name="T3" fmla="*/ 1555 h 1556"/>
              <a:gd name="T4" fmla="*/ 3562 w 4014"/>
              <a:gd name="T5" fmla="*/ 1555 h 1556"/>
              <a:gd name="T6" fmla="*/ 4013 w 4014"/>
              <a:gd name="T7" fmla="*/ 0 h 1556"/>
              <a:gd name="T8" fmla="*/ 0 w 4014"/>
              <a:gd name="T9" fmla="*/ 0 h 1556"/>
              <a:gd name="T10" fmla="*/ 452 w 4014"/>
              <a:gd name="T11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4" h="1556">
                <a:moveTo>
                  <a:pt x="452" y="1555"/>
                </a:moveTo>
                <a:lnTo>
                  <a:pt x="452" y="1555"/>
                </a:lnTo>
                <a:cubicBezTo>
                  <a:pt x="3562" y="1555"/>
                  <a:pt x="3562" y="1555"/>
                  <a:pt x="3562" y="1555"/>
                </a:cubicBezTo>
                <a:cubicBezTo>
                  <a:pt x="3679" y="1012"/>
                  <a:pt x="3833" y="497"/>
                  <a:pt x="4013" y="0"/>
                </a:cubicBezTo>
                <a:cubicBezTo>
                  <a:pt x="0" y="0"/>
                  <a:pt x="0" y="0"/>
                  <a:pt x="0" y="0"/>
                </a:cubicBezTo>
                <a:cubicBezTo>
                  <a:pt x="171" y="497"/>
                  <a:pt x="325" y="1012"/>
                  <a:pt x="452" y="155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363">
            <a:extLst>
              <a:ext uri="{FF2B5EF4-FFF2-40B4-BE49-F238E27FC236}">
                <a16:creationId xmlns:a16="http://schemas.microsoft.com/office/drawing/2014/main" id="{52C76FD0-3DE3-534F-879F-D32734924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848" y="9101549"/>
            <a:ext cx="3424863" cy="1714863"/>
          </a:xfrm>
          <a:custGeom>
            <a:avLst/>
            <a:gdLst>
              <a:gd name="T0" fmla="*/ 253 w 3111"/>
              <a:gd name="T1" fmla="*/ 1419 h 1556"/>
              <a:gd name="T2" fmla="*/ 253 w 3111"/>
              <a:gd name="T3" fmla="*/ 1419 h 1556"/>
              <a:gd name="T4" fmla="*/ 271 w 3111"/>
              <a:gd name="T5" fmla="*/ 1555 h 1556"/>
              <a:gd name="T6" fmla="*/ 2865 w 3111"/>
              <a:gd name="T7" fmla="*/ 1555 h 1556"/>
              <a:gd name="T8" fmla="*/ 2884 w 3111"/>
              <a:gd name="T9" fmla="*/ 1419 h 1556"/>
              <a:gd name="T10" fmla="*/ 3110 w 3111"/>
              <a:gd name="T11" fmla="*/ 0 h 1556"/>
              <a:gd name="T12" fmla="*/ 0 w 3111"/>
              <a:gd name="T13" fmla="*/ 0 h 1556"/>
              <a:gd name="T14" fmla="*/ 253 w 3111"/>
              <a:gd name="T15" fmla="*/ 1419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1" h="1556">
                <a:moveTo>
                  <a:pt x="253" y="1419"/>
                </a:moveTo>
                <a:lnTo>
                  <a:pt x="253" y="1419"/>
                </a:lnTo>
                <a:cubicBezTo>
                  <a:pt x="262" y="1464"/>
                  <a:pt x="271" y="1509"/>
                  <a:pt x="271" y="1555"/>
                </a:cubicBezTo>
                <a:cubicBezTo>
                  <a:pt x="2865" y="1555"/>
                  <a:pt x="2865" y="1555"/>
                  <a:pt x="2865" y="1555"/>
                </a:cubicBezTo>
                <a:cubicBezTo>
                  <a:pt x="2874" y="1509"/>
                  <a:pt x="2874" y="1464"/>
                  <a:pt x="2884" y="1419"/>
                </a:cubicBezTo>
                <a:cubicBezTo>
                  <a:pt x="2929" y="931"/>
                  <a:pt x="3010" y="452"/>
                  <a:pt x="311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8" y="461"/>
                  <a:pt x="199" y="931"/>
                  <a:pt x="253" y="141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64">
            <a:extLst>
              <a:ext uri="{FF2B5EF4-FFF2-40B4-BE49-F238E27FC236}">
                <a16:creationId xmlns:a16="http://schemas.microsoft.com/office/drawing/2014/main" id="{5B8199B6-7964-B648-B4A5-32EE1F6B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41" y="10816412"/>
            <a:ext cx="2856483" cy="1705144"/>
          </a:xfrm>
          <a:custGeom>
            <a:avLst/>
            <a:gdLst>
              <a:gd name="T0" fmla="*/ 2594 w 2595"/>
              <a:gd name="T1" fmla="*/ 0 h 1546"/>
              <a:gd name="T2" fmla="*/ 2594 w 2595"/>
              <a:gd name="T3" fmla="*/ 0 h 1546"/>
              <a:gd name="T4" fmla="*/ 0 w 2595"/>
              <a:gd name="T5" fmla="*/ 0 h 1546"/>
              <a:gd name="T6" fmla="*/ 90 w 2595"/>
              <a:gd name="T7" fmla="*/ 1545 h 1546"/>
              <a:gd name="T8" fmla="*/ 2558 w 2595"/>
              <a:gd name="T9" fmla="*/ 1545 h 1546"/>
              <a:gd name="T10" fmla="*/ 2594 w 2595"/>
              <a:gd name="T11" fmla="*/ 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5" h="1546">
                <a:moveTo>
                  <a:pt x="2594" y="0"/>
                </a:moveTo>
                <a:lnTo>
                  <a:pt x="2594" y="0"/>
                </a:lnTo>
                <a:cubicBezTo>
                  <a:pt x="0" y="0"/>
                  <a:pt x="0" y="0"/>
                  <a:pt x="0" y="0"/>
                </a:cubicBezTo>
                <a:cubicBezTo>
                  <a:pt x="63" y="533"/>
                  <a:pt x="90" y="1048"/>
                  <a:pt x="90" y="1545"/>
                </a:cubicBezTo>
                <a:cubicBezTo>
                  <a:pt x="2558" y="1545"/>
                  <a:pt x="2558" y="1545"/>
                  <a:pt x="2558" y="1545"/>
                </a:cubicBezTo>
                <a:cubicBezTo>
                  <a:pt x="2540" y="1057"/>
                  <a:pt x="2549" y="533"/>
                  <a:pt x="2594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65">
            <a:extLst>
              <a:ext uri="{FF2B5EF4-FFF2-40B4-BE49-F238E27FC236}">
                <a16:creationId xmlns:a16="http://schemas.microsoft.com/office/drawing/2014/main" id="{0A47F989-F7E5-7D4B-8E60-F7D55EE87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417" y="3903528"/>
            <a:ext cx="1850883" cy="1846026"/>
          </a:xfrm>
          <a:custGeom>
            <a:avLst/>
            <a:gdLst>
              <a:gd name="T0" fmla="*/ 1681 w 1682"/>
              <a:gd name="T1" fmla="*/ 841 h 1674"/>
              <a:gd name="T2" fmla="*/ 1681 w 1682"/>
              <a:gd name="T3" fmla="*/ 841 h 1674"/>
              <a:gd name="T4" fmla="*/ 841 w 1682"/>
              <a:gd name="T5" fmla="*/ 1673 h 1674"/>
              <a:gd name="T6" fmla="*/ 0 w 1682"/>
              <a:gd name="T7" fmla="*/ 841 h 1674"/>
              <a:gd name="T8" fmla="*/ 841 w 1682"/>
              <a:gd name="T9" fmla="*/ 0 h 1674"/>
              <a:gd name="T10" fmla="*/ 1681 w 1682"/>
              <a:gd name="T11" fmla="*/ 841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2" h="1674">
                <a:moveTo>
                  <a:pt x="1681" y="841"/>
                </a:moveTo>
                <a:lnTo>
                  <a:pt x="1681" y="841"/>
                </a:lnTo>
                <a:cubicBezTo>
                  <a:pt x="1681" y="1302"/>
                  <a:pt x="1302" y="1673"/>
                  <a:pt x="841" y="1673"/>
                </a:cubicBezTo>
                <a:cubicBezTo>
                  <a:pt x="380" y="1673"/>
                  <a:pt x="0" y="1302"/>
                  <a:pt x="0" y="841"/>
                </a:cubicBezTo>
                <a:cubicBezTo>
                  <a:pt x="0" y="371"/>
                  <a:pt x="380" y="0"/>
                  <a:pt x="841" y="0"/>
                </a:cubicBezTo>
                <a:cubicBezTo>
                  <a:pt x="1302" y="0"/>
                  <a:pt x="1681" y="371"/>
                  <a:pt x="1681" y="84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66">
            <a:extLst>
              <a:ext uri="{FF2B5EF4-FFF2-40B4-BE49-F238E27FC236}">
                <a16:creationId xmlns:a16="http://schemas.microsoft.com/office/drawing/2014/main" id="{1D6D563F-218F-8A4B-9A7B-7C068D90C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417" y="7318678"/>
            <a:ext cx="1850883" cy="1850883"/>
          </a:xfrm>
          <a:custGeom>
            <a:avLst/>
            <a:gdLst>
              <a:gd name="T0" fmla="*/ 1681 w 1682"/>
              <a:gd name="T1" fmla="*/ 840 h 1682"/>
              <a:gd name="T2" fmla="*/ 1681 w 1682"/>
              <a:gd name="T3" fmla="*/ 840 h 1682"/>
              <a:gd name="T4" fmla="*/ 841 w 1682"/>
              <a:gd name="T5" fmla="*/ 1681 h 1682"/>
              <a:gd name="T6" fmla="*/ 0 w 1682"/>
              <a:gd name="T7" fmla="*/ 840 h 1682"/>
              <a:gd name="T8" fmla="*/ 841 w 1682"/>
              <a:gd name="T9" fmla="*/ 0 h 1682"/>
              <a:gd name="T10" fmla="*/ 1681 w 1682"/>
              <a:gd name="T11" fmla="*/ 84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2" h="1682">
                <a:moveTo>
                  <a:pt x="1681" y="840"/>
                </a:moveTo>
                <a:lnTo>
                  <a:pt x="1681" y="840"/>
                </a:lnTo>
                <a:cubicBezTo>
                  <a:pt x="1681" y="1301"/>
                  <a:pt x="1302" y="1681"/>
                  <a:pt x="841" y="1681"/>
                </a:cubicBezTo>
                <a:cubicBezTo>
                  <a:pt x="380" y="1681"/>
                  <a:pt x="0" y="1301"/>
                  <a:pt x="0" y="840"/>
                </a:cubicBezTo>
                <a:cubicBezTo>
                  <a:pt x="0" y="379"/>
                  <a:pt x="380" y="0"/>
                  <a:pt x="841" y="0"/>
                </a:cubicBezTo>
                <a:cubicBezTo>
                  <a:pt x="1302" y="0"/>
                  <a:pt x="1681" y="379"/>
                  <a:pt x="1681" y="84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67">
            <a:extLst>
              <a:ext uri="{FF2B5EF4-FFF2-40B4-BE49-F238E27FC236}">
                <a16:creationId xmlns:a16="http://schemas.microsoft.com/office/drawing/2014/main" id="{11A2A106-8705-1A42-BAC5-F7211C7EB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417" y="10743541"/>
            <a:ext cx="1850883" cy="1846026"/>
          </a:xfrm>
          <a:custGeom>
            <a:avLst/>
            <a:gdLst>
              <a:gd name="T0" fmla="*/ 1681 w 1682"/>
              <a:gd name="T1" fmla="*/ 832 h 1674"/>
              <a:gd name="T2" fmla="*/ 1681 w 1682"/>
              <a:gd name="T3" fmla="*/ 832 h 1674"/>
              <a:gd name="T4" fmla="*/ 841 w 1682"/>
              <a:gd name="T5" fmla="*/ 1673 h 1674"/>
              <a:gd name="T6" fmla="*/ 0 w 1682"/>
              <a:gd name="T7" fmla="*/ 832 h 1674"/>
              <a:gd name="T8" fmla="*/ 841 w 1682"/>
              <a:gd name="T9" fmla="*/ 0 h 1674"/>
              <a:gd name="T10" fmla="*/ 1681 w 1682"/>
              <a:gd name="T11" fmla="*/ 832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2" h="1674">
                <a:moveTo>
                  <a:pt x="1681" y="832"/>
                </a:moveTo>
                <a:lnTo>
                  <a:pt x="1681" y="832"/>
                </a:lnTo>
                <a:cubicBezTo>
                  <a:pt x="1681" y="1302"/>
                  <a:pt x="1302" y="1673"/>
                  <a:pt x="841" y="1673"/>
                </a:cubicBezTo>
                <a:cubicBezTo>
                  <a:pt x="380" y="1673"/>
                  <a:pt x="0" y="1302"/>
                  <a:pt x="0" y="832"/>
                </a:cubicBezTo>
                <a:cubicBezTo>
                  <a:pt x="0" y="371"/>
                  <a:pt x="380" y="0"/>
                  <a:pt x="841" y="0"/>
                </a:cubicBezTo>
                <a:cubicBezTo>
                  <a:pt x="1302" y="0"/>
                  <a:pt x="1681" y="371"/>
                  <a:pt x="1681" y="83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68">
            <a:extLst>
              <a:ext uri="{FF2B5EF4-FFF2-40B4-BE49-F238E27FC236}">
                <a16:creationId xmlns:a16="http://schemas.microsoft.com/office/drawing/2014/main" id="{88C81DEF-AFCD-C743-BF97-64678744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417" y="5618391"/>
            <a:ext cx="1850883" cy="1841167"/>
          </a:xfrm>
          <a:custGeom>
            <a:avLst/>
            <a:gdLst>
              <a:gd name="T0" fmla="*/ 1681 w 1682"/>
              <a:gd name="T1" fmla="*/ 830 h 1672"/>
              <a:gd name="T2" fmla="*/ 1681 w 1682"/>
              <a:gd name="T3" fmla="*/ 830 h 1672"/>
              <a:gd name="T4" fmla="*/ 841 w 1682"/>
              <a:gd name="T5" fmla="*/ 1671 h 1672"/>
              <a:gd name="T6" fmla="*/ 0 w 1682"/>
              <a:gd name="T7" fmla="*/ 830 h 1672"/>
              <a:gd name="T8" fmla="*/ 841 w 1682"/>
              <a:gd name="T9" fmla="*/ 0 h 1672"/>
              <a:gd name="T10" fmla="*/ 1681 w 1682"/>
              <a:gd name="T11" fmla="*/ 83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2" h="1672">
                <a:moveTo>
                  <a:pt x="1681" y="830"/>
                </a:moveTo>
                <a:lnTo>
                  <a:pt x="1681" y="830"/>
                </a:lnTo>
                <a:cubicBezTo>
                  <a:pt x="1681" y="1292"/>
                  <a:pt x="1302" y="1671"/>
                  <a:pt x="841" y="1671"/>
                </a:cubicBezTo>
                <a:cubicBezTo>
                  <a:pt x="380" y="1671"/>
                  <a:pt x="0" y="1292"/>
                  <a:pt x="0" y="830"/>
                </a:cubicBezTo>
                <a:cubicBezTo>
                  <a:pt x="0" y="371"/>
                  <a:pt x="380" y="0"/>
                  <a:pt x="841" y="0"/>
                </a:cubicBezTo>
                <a:cubicBezTo>
                  <a:pt x="1302" y="0"/>
                  <a:pt x="1681" y="371"/>
                  <a:pt x="1681" y="83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69">
            <a:extLst>
              <a:ext uri="{FF2B5EF4-FFF2-40B4-BE49-F238E27FC236}">
                <a16:creationId xmlns:a16="http://schemas.microsoft.com/office/drawing/2014/main" id="{E50B91F6-12F6-3D4A-A3FF-8D28092A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417" y="9028681"/>
            <a:ext cx="1850883" cy="1846026"/>
          </a:xfrm>
          <a:custGeom>
            <a:avLst/>
            <a:gdLst>
              <a:gd name="T0" fmla="*/ 1681 w 1682"/>
              <a:gd name="T1" fmla="*/ 841 h 1674"/>
              <a:gd name="T2" fmla="*/ 1681 w 1682"/>
              <a:gd name="T3" fmla="*/ 841 h 1674"/>
              <a:gd name="T4" fmla="*/ 841 w 1682"/>
              <a:gd name="T5" fmla="*/ 1673 h 1674"/>
              <a:gd name="T6" fmla="*/ 0 w 1682"/>
              <a:gd name="T7" fmla="*/ 841 h 1674"/>
              <a:gd name="T8" fmla="*/ 841 w 1682"/>
              <a:gd name="T9" fmla="*/ 0 h 1674"/>
              <a:gd name="T10" fmla="*/ 1681 w 1682"/>
              <a:gd name="T11" fmla="*/ 841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2" h="1674">
                <a:moveTo>
                  <a:pt x="1681" y="841"/>
                </a:moveTo>
                <a:lnTo>
                  <a:pt x="1681" y="841"/>
                </a:lnTo>
                <a:cubicBezTo>
                  <a:pt x="1681" y="1302"/>
                  <a:pt x="1302" y="1673"/>
                  <a:pt x="841" y="1673"/>
                </a:cubicBezTo>
                <a:cubicBezTo>
                  <a:pt x="380" y="1673"/>
                  <a:pt x="0" y="1302"/>
                  <a:pt x="0" y="841"/>
                </a:cubicBezTo>
                <a:cubicBezTo>
                  <a:pt x="0" y="371"/>
                  <a:pt x="380" y="0"/>
                  <a:pt x="841" y="0"/>
                </a:cubicBezTo>
                <a:cubicBezTo>
                  <a:pt x="1302" y="0"/>
                  <a:pt x="1681" y="371"/>
                  <a:pt x="1681" y="84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70">
            <a:extLst>
              <a:ext uri="{FF2B5EF4-FFF2-40B4-BE49-F238E27FC236}">
                <a16:creationId xmlns:a16="http://schemas.microsoft.com/office/drawing/2014/main" id="{5CF76DA4-8672-404A-B8BD-F25B12F2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396" y="9606777"/>
            <a:ext cx="408069" cy="680115"/>
          </a:xfrm>
          <a:custGeom>
            <a:avLst/>
            <a:gdLst>
              <a:gd name="T0" fmla="*/ 172 w 372"/>
              <a:gd name="T1" fmla="*/ 615 h 616"/>
              <a:gd name="T2" fmla="*/ 172 w 372"/>
              <a:gd name="T3" fmla="*/ 615 h 616"/>
              <a:gd name="T4" fmla="*/ 27 w 372"/>
              <a:gd name="T5" fmla="*/ 578 h 616"/>
              <a:gd name="T6" fmla="*/ 9 w 372"/>
              <a:gd name="T7" fmla="*/ 533 h 616"/>
              <a:gd name="T8" fmla="*/ 63 w 372"/>
              <a:gd name="T9" fmla="*/ 515 h 616"/>
              <a:gd name="T10" fmla="*/ 262 w 372"/>
              <a:gd name="T11" fmla="*/ 515 h 616"/>
              <a:gd name="T12" fmla="*/ 298 w 372"/>
              <a:gd name="T13" fmla="*/ 443 h 616"/>
              <a:gd name="T14" fmla="*/ 172 w 372"/>
              <a:gd name="T15" fmla="*/ 343 h 616"/>
              <a:gd name="T16" fmla="*/ 63 w 372"/>
              <a:gd name="T17" fmla="*/ 289 h 616"/>
              <a:gd name="T18" fmla="*/ 9 w 372"/>
              <a:gd name="T19" fmla="*/ 181 h 616"/>
              <a:gd name="T20" fmla="*/ 81 w 372"/>
              <a:gd name="T21" fmla="*/ 54 h 616"/>
              <a:gd name="T22" fmla="*/ 343 w 372"/>
              <a:gd name="T23" fmla="*/ 45 h 616"/>
              <a:gd name="T24" fmla="*/ 371 w 372"/>
              <a:gd name="T25" fmla="*/ 90 h 616"/>
              <a:gd name="T26" fmla="*/ 317 w 372"/>
              <a:gd name="T27" fmla="*/ 117 h 616"/>
              <a:gd name="T28" fmla="*/ 118 w 372"/>
              <a:gd name="T29" fmla="*/ 117 h 616"/>
              <a:gd name="T30" fmla="*/ 81 w 372"/>
              <a:gd name="T31" fmla="*/ 181 h 616"/>
              <a:gd name="T32" fmla="*/ 208 w 372"/>
              <a:gd name="T33" fmla="*/ 280 h 616"/>
              <a:gd name="T34" fmla="*/ 307 w 372"/>
              <a:gd name="T35" fmla="*/ 343 h 616"/>
              <a:gd name="T36" fmla="*/ 371 w 372"/>
              <a:gd name="T37" fmla="*/ 443 h 616"/>
              <a:gd name="T38" fmla="*/ 298 w 372"/>
              <a:gd name="T39" fmla="*/ 578 h 616"/>
              <a:gd name="T40" fmla="*/ 172 w 372"/>
              <a:gd name="T41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2" h="616">
                <a:moveTo>
                  <a:pt x="172" y="615"/>
                </a:moveTo>
                <a:lnTo>
                  <a:pt x="172" y="615"/>
                </a:lnTo>
                <a:cubicBezTo>
                  <a:pt x="126" y="615"/>
                  <a:pt x="81" y="605"/>
                  <a:pt x="27" y="578"/>
                </a:cubicBezTo>
                <a:cubicBezTo>
                  <a:pt x="9" y="569"/>
                  <a:pt x="0" y="551"/>
                  <a:pt x="9" y="533"/>
                </a:cubicBezTo>
                <a:cubicBezTo>
                  <a:pt x="18" y="515"/>
                  <a:pt x="36" y="506"/>
                  <a:pt x="63" y="515"/>
                </a:cubicBezTo>
                <a:cubicBezTo>
                  <a:pt x="136" y="542"/>
                  <a:pt x="217" y="542"/>
                  <a:pt x="262" y="515"/>
                </a:cubicBezTo>
                <a:cubicBezTo>
                  <a:pt x="280" y="497"/>
                  <a:pt x="298" y="479"/>
                  <a:pt x="298" y="443"/>
                </a:cubicBezTo>
                <a:cubicBezTo>
                  <a:pt x="298" y="407"/>
                  <a:pt x="226" y="379"/>
                  <a:pt x="172" y="343"/>
                </a:cubicBezTo>
                <a:cubicBezTo>
                  <a:pt x="136" y="325"/>
                  <a:pt x="100" y="307"/>
                  <a:pt x="63" y="289"/>
                </a:cubicBezTo>
                <a:cubicBezTo>
                  <a:pt x="27" y="253"/>
                  <a:pt x="9" y="226"/>
                  <a:pt x="9" y="181"/>
                </a:cubicBezTo>
                <a:cubicBezTo>
                  <a:pt x="9" y="126"/>
                  <a:pt x="27" y="81"/>
                  <a:pt x="81" y="54"/>
                </a:cubicBezTo>
                <a:cubicBezTo>
                  <a:pt x="145" y="9"/>
                  <a:pt x="253" y="0"/>
                  <a:pt x="343" y="45"/>
                </a:cubicBezTo>
                <a:cubicBezTo>
                  <a:pt x="362" y="54"/>
                  <a:pt x="371" y="72"/>
                  <a:pt x="371" y="90"/>
                </a:cubicBezTo>
                <a:cubicBezTo>
                  <a:pt x="362" y="108"/>
                  <a:pt x="334" y="117"/>
                  <a:pt x="317" y="117"/>
                </a:cubicBezTo>
                <a:cubicBezTo>
                  <a:pt x="244" y="81"/>
                  <a:pt x="163" y="81"/>
                  <a:pt x="118" y="117"/>
                </a:cubicBezTo>
                <a:cubicBezTo>
                  <a:pt x="90" y="126"/>
                  <a:pt x="81" y="153"/>
                  <a:pt x="81" y="181"/>
                </a:cubicBezTo>
                <a:cubicBezTo>
                  <a:pt x="81" y="217"/>
                  <a:pt x="145" y="253"/>
                  <a:pt x="208" y="280"/>
                </a:cubicBezTo>
                <a:cubicBezTo>
                  <a:pt x="244" y="298"/>
                  <a:pt x="280" y="316"/>
                  <a:pt x="307" y="343"/>
                </a:cubicBezTo>
                <a:cubicBezTo>
                  <a:pt x="353" y="370"/>
                  <a:pt x="371" y="407"/>
                  <a:pt x="371" y="443"/>
                </a:cubicBezTo>
                <a:cubicBezTo>
                  <a:pt x="371" y="497"/>
                  <a:pt x="343" y="551"/>
                  <a:pt x="298" y="578"/>
                </a:cubicBezTo>
                <a:cubicBezTo>
                  <a:pt x="262" y="605"/>
                  <a:pt x="226" y="615"/>
                  <a:pt x="172" y="6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71">
            <a:extLst>
              <a:ext uri="{FF2B5EF4-FFF2-40B4-BE49-F238E27FC236}">
                <a16:creationId xmlns:a16="http://schemas.microsoft.com/office/drawing/2014/main" id="{BA813575-B4B8-E849-AF3D-83B0D4602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423" y="9461038"/>
            <a:ext cx="82587" cy="150598"/>
          </a:xfrm>
          <a:custGeom>
            <a:avLst/>
            <a:gdLst>
              <a:gd name="T0" fmla="*/ 36 w 73"/>
              <a:gd name="T1" fmla="*/ 136 h 137"/>
              <a:gd name="T2" fmla="*/ 36 w 73"/>
              <a:gd name="T3" fmla="*/ 136 h 137"/>
              <a:gd name="T4" fmla="*/ 0 w 73"/>
              <a:gd name="T5" fmla="*/ 100 h 137"/>
              <a:gd name="T6" fmla="*/ 0 w 73"/>
              <a:gd name="T7" fmla="*/ 36 h 137"/>
              <a:gd name="T8" fmla="*/ 36 w 73"/>
              <a:gd name="T9" fmla="*/ 0 h 137"/>
              <a:gd name="T10" fmla="*/ 72 w 73"/>
              <a:gd name="T11" fmla="*/ 36 h 137"/>
              <a:gd name="T12" fmla="*/ 72 w 73"/>
              <a:gd name="T13" fmla="*/ 100 h 137"/>
              <a:gd name="T14" fmla="*/ 36 w 73"/>
              <a:gd name="T1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37">
                <a:moveTo>
                  <a:pt x="36" y="136"/>
                </a:moveTo>
                <a:lnTo>
                  <a:pt x="36" y="136"/>
                </a:lnTo>
                <a:cubicBezTo>
                  <a:pt x="9" y="136"/>
                  <a:pt x="0" y="118"/>
                  <a:pt x="0" y="10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18"/>
                  <a:pt x="54" y="136"/>
                  <a:pt x="36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72">
            <a:extLst>
              <a:ext uri="{FF2B5EF4-FFF2-40B4-BE49-F238E27FC236}">
                <a16:creationId xmlns:a16="http://schemas.microsoft.com/office/drawing/2014/main" id="{45BB29D0-78CA-5F4E-9565-E0EE0564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423" y="10296608"/>
            <a:ext cx="82587" cy="150598"/>
          </a:xfrm>
          <a:custGeom>
            <a:avLst/>
            <a:gdLst>
              <a:gd name="T0" fmla="*/ 36 w 73"/>
              <a:gd name="T1" fmla="*/ 135 h 136"/>
              <a:gd name="T2" fmla="*/ 36 w 73"/>
              <a:gd name="T3" fmla="*/ 135 h 136"/>
              <a:gd name="T4" fmla="*/ 0 w 73"/>
              <a:gd name="T5" fmla="*/ 99 h 136"/>
              <a:gd name="T6" fmla="*/ 0 w 73"/>
              <a:gd name="T7" fmla="*/ 45 h 136"/>
              <a:gd name="T8" fmla="*/ 36 w 73"/>
              <a:gd name="T9" fmla="*/ 0 h 136"/>
              <a:gd name="T10" fmla="*/ 72 w 73"/>
              <a:gd name="T11" fmla="*/ 45 h 136"/>
              <a:gd name="T12" fmla="*/ 72 w 73"/>
              <a:gd name="T13" fmla="*/ 99 h 136"/>
              <a:gd name="T14" fmla="*/ 36 w 73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36">
                <a:moveTo>
                  <a:pt x="36" y="135"/>
                </a:moveTo>
                <a:lnTo>
                  <a:pt x="36" y="135"/>
                </a:lnTo>
                <a:cubicBezTo>
                  <a:pt x="9" y="135"/>
                  <a:pt x="0" y="117"/>
                  <a:pt x="0" y="9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7"/>
                  <a:pt x="9" y="0"/>
                  <a:pt x="36" y="0"/>
                </a:cubicBezTo>
                <a:cubicBezTo>
                  <a:pt x="54" y="0"/>
                  <a:pt x="72" y="17"/>
                  <a:pt x="72" y="45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117"/>
                  <a:pt x="54" y="135"/>
                  <a:pt x="36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73">
            <a:extLst>
              <a:ext uri="{FF2B5EF4-FFF2-40B4-BE49-F238E27FC236}">
                <a16:creationId xmlns:a16="http://schemas.microsoft.com/office/drawing/2014/main" id="{922A6516-E170-B44D-8569-BE1B94CD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611" y="4491343"/>
            <a:ext cx="1258211" cy="670399"/>
          </a:xfrm>
          <a:custGeom>
            <a:avLst/>
            <a:gdLst>
              <a:gd name="T0" fmla="*/ 1103 w 1140"/>
              <a:gd name="T1" fmla="*/ 606 h 607"/>
              <a:gd name="T2" fmla="*/ 1103 w 1140"/>
              <a:gd name="T3" fmla="*/ 606 h 607"/>
              <a:gd name="T4" fmla="*/ 36 w 1140"/>
              <a:gd name="T5" fmla="*/ 606 h 607"/>
              <a:gd name="T6" fmla="*/ 0 w 1140"/>
              <a:gd name="T7" fmla="*/ 561 h 607"/>
              <a:gd name="T8" fmla="*/ 0 w 1140"/>
              <a:gd name="T9" fmla="*/ 46 h 607"/>
              <a:gd name="T10" fmla="*/ 36 w 1140"/>
              <a:gd name="T11" fmla="*/ 0 h 607"/>
              <a:gd name="T12" fmla="*/ 1103 w 1140"/>
              <a:gd name="T13" fmla="*/ 0 h 607"/>
              <a:gd name="T14" fmla="*/ 1139 w 1140"/>
              <a:gd name="T15" fmla="*/ 46 h 607"/>
              <a:gd name="T16" fmla="*/ 1139 w 1140"/>
              <a:gd name="T17" fmla="*/ 561 h 607"/>
              <a:gd name="T18" fmla="*/ 1103 w 1140"/>
              <a:gd name="T19" fmla="*/ 606 h 607"/>
              <a:gd name="T20" fmla="*/ 55 w 1140"/>
              <a:gd name="T21" fmla="*/ 552 h 607"/>
              <a:gd name="T22" fmla="*/ 55 w 1140"/>
              <a:gd name="T23" fmla="*/ 552 h 607"/>
              <a:gd name="T24" fmla="*/ 1085 w 1140"/>
              <a:gd name="T25" fmla="*/ 552 h 607"/>
              <a:gd name="T26" fmla="*/ 1085 w 1140"/>
              <a:gd name="T27" fmla="*/ 55 h 607"/>
              <a:gd name="T28" fmla="*/ 55 w 1140"/>
              <a:gd name="T29" fmla="*/ 55 h 607"/>
              <a:gd name="T30" fmla="*/ 55 w 1140"/>
              <a:gd name="T31" fmla="*/ 552 h 607"/>
              <a:gd name="T32" fmla="*/ 1103 w 1140"/>
              <a:gd name="T33" fmla="*/ 55 h 607"/>
              <a:gd name="T34" fmla="*/ 1103 w 1140"/>
              <a:gd name="T35" fmla="*/ 55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0" h="607">
                <a:moveTo>
                  <a:pt x="1103" y="606"/>
                </a:moveTo>
                <a:lnTo>
                  <a:pt x="1103" y="606"/>
                </a:lnTo>
                <a:cubicBezTo>
                  <a:pt x="36" y="606"/>
                  <a:pt x="36" y="606"/>
                  <a:pt x="36" y="606"/>
                </a:cubicBezTo>
                <a:cubicBezTo>
                  <a:pt x="18" y="606"/>
                  <a:pt x="0" y="588"/>
                  <a:pt x="0" y="56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36" y="0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1121" y="0"/>
                  <a:pt x="1139" y="18"/>
                  <a:pt x="1139" y="46"/>
                </a:cubicBezTo>
                <a:cubicBezTo>
                  <a:pt x="1139" y="561"/>
                  <a:pt x="1139" y="561"/>
                  <a:pt x="1139" y="561"/>
                </a:cubicBezTo>
                <a:cubicBezTo>
                  <a:pt x="1139" y="588"/>
                  <a:pt x="1121" y="606"/>
                  <a:pt x="1103" y="606"/>
                </a:cubicBezTo>
                <a:close/>
                <a:moveTo>
                  <a:pt x="55" y="552"/>
                </a:moveTo>
                <a:lnTo>
                  <a:pt x="55" y="552"/>
                </a:lnTo>
                <a:cubicBezTo>
                  <a:pt x="1085" y="552"/>
                  <a:pt x="1085" y="552"/>
                  <a:pt x="1085" y="552"/>
                </a:cubicBezTo>
                <a:cubicBezTo>
                  <a:pt x="1085" y="55"/>
                  <a:pt x="1085" y="55"/>
                  <a:pt x="1085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552"/>
                </a:lnTo>
                <a:close/>
                <a:moveTo>
                  <a:pt x="1103" y="55"/>
                </a:moveTo>
                <a:lnTo>
                  <a:pt x="1103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74">
            <a:extLst>
              <a:ext uri="{FF2B5EF4-FFF2-40B4-BE49-F238E27FC236}">
                <a16:creationId xmlns:a16="http://schemas.microsoft.com/office/drawing/2014/main" id="{228FEA0D-7272-D943-8352-E6A0C4BBD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408" y="4690518"/>
            <a:ext cx="272046" cy="272046"/>
          </a:xfrm>
          <a:custGeom>
            <a:avLst/>
            <a:gdLst>
              <a:gd name="T0" fmla="*/ 127 w 245"/>
              <a:gd name="T1" fmla="*/ 55 h 245"/>
              <a:gd name="T2" fmla="*/ 127 w 245"/>
              <a:gd name="T3" fmla="*/ 55 h 245"/>
              <a:gd name="T4" fmla="*/ 190 w 245"/>
              <a:gd name="T5" fmla="*/ 127 h 245"/>
              <a:gd name="T6" fmla="*/ 127 w 245"/>
              <a:gd name="T7" fmla="*/ 190 h 245"/>
              <a:gd name="T8" fmla="*/ 55 w 245"/>
              <a:gd name="T9" fmla="*/ 127 h 245"/>
              <a:gd name="T10" fmla="*/ 127 w 245"/>
              <a:gd name="T11" fmla="*/ 55 h 245"/>
              <a:gd name="T12" fmla="*/ 127 w 245"/>
              <a:gd name="T13" fmla="*/ 0 h 245"/>
              <a:gd name="T14" fmla="*/ 127 w 245"/>
              <a:gd name="T15" fmla="*/ 0 h 245"/>
              <a:gd name="T16" fmla="*/ 0 w 245"/>
              <a:gd name="T17" fmla="*/ 127 h 245"/>
              <a:gd name="T18" fmla="*/ 127 w 245"/>
              <a:gd name="T19" fmla="*/ 244 h 245"/>
              <a:gd name="T20" fmla="*/ 244 w 245"/>
              <a:gd name="T21" fmla="*/ 127 h 245"/>
              <a:gd name="T22" fmla="*/ 127 w 245"/>
              <a:gd name="T23" fmla="*/ 0 h 245"/>
              <a:gd name="T24" fmla="*/ 127 w 245"/>
              <a:gd name="T25" fmla="*/ 5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45">
                <a:moveTo>
                  <a:pt x="127" y="55"/>
                </a:moveTo>
                <a:lnTo>
                  <a:pt x="127" y="55"/>
                </a:lnTo>
                <a:cubicBezTo>
                  <a:pt x="163" y="55"/>
                  <a:pt x="190" y="81"/>
                  <a:pt x="190" y="127"/>
                </a:cubicBezTo>
                <a:cubicBezTo>
                  <a:pt x="190" y="163"/>
                  <a:pt x="163" y="190"/>
                  <a:pt x="127" y="190"/>
                </a:cubicBezTo>
                <a:cubicBezTo>
                  <a:pt x="91" y="190"/>
                  <a:pt x="55" y="163"/>
                  <a:pt x="55" y="127"/>
                </a:cubicBezTo>
                <a:cubicBezTo>
                  <a:pt x="55" y="81"/>
                  <a:pt x="91" y="55"/>
                  <a:pt x="127" y="55"/>
                </a:cubicBezTo>
                <a:lnTo>
                  <a:pt x="127" y="0"/>
                </a:lnTo>
                <a:lnTo>
                  <a:pt x="127" y="0"/>
                </a:lnTo>
                <a:cubicBezTo>
                  <a:pt x="55" y="0"/>
                  <a:pt x="0" y="55"/>
                  <a:pt x="0" y="127"/>
                </a:cubicBezTo>
                <a:cubicBezTo>
                  <a:pt x="0" y="190"/>
                  <a:pt x="55" y="244"/>
                  <a:pt x="127" y="244"/>
                </a:cubicBezTo>
                <a:cubicBezTo>
                  <a:pt x="190" y="244"/>
                  <a:pt x="244" y="190"/>
                  <a:pt x="244" y="127"/>
                </a:cubicBezTo>
                <a:cubicBezTo>
                  <a:pt x="244" y="55"/>
                  <a:pt x="190" y="0"/>
                  <a:pt x="127" y="0"/>
                </a:cubicBezTo>
                <a:lnTo>
                  <a:pt x="127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75">
            <a:extLst>
              <a:ext uri="{FF2B5EF4-FFF2-40B4-BE49-F238E27FC236}">
                <a16:creationId xmlns:a16="http://schemas.microsoft.com/office/drawing/2014/main" id="{DB3019F4-D82D-B643-A657-8D92514D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339" y="4578786"/>
            <a:ext cx="1088184" cy="490653"/>
          </a:xfrm>
          <a:custGeom>
            <a:avLst/>
            <a:gdLst>
              <a:gd name="T0" fmla="*/ 877 w 986"/>
              <a:gd name="T1" fmla="*/ 54 h 444"/>
              <a:gd name="T2" fmla="*/ 877 w 986"/>
              <a:gd name="T3" fmla="*/ 54 h 444"/>
              <a:gd name="T4" fmla="*/ 931 w 986"/>
              <a:gd name="T5" fmla="*/ 99 h 444"/>
              <a:gd name="T6" fmla="*/ 931 w 986"/>
              <a:gd name="T7" fmla="*/ 343 h 444"/>
              <a:gd name="T8" fmla="*/ 877 w 986"/>
              <a:gd name="T9" fmla="*/ 397 h 444"/>
              <a:gd name="T10" fmla="*/ 108 w 986"/>
              <a:gd name="T11" fmla="*/ 397 h 444"/>
              <a:gd name="T12" fmla="*/ 54 w 986"/>
              <a:gd name="T13" fmla="*/ 343 h 444"/>
              <a:gd name="T14" fmla="*/ 54 w 986"/>
              <a:gd name="T15" fmla="*/ 99 h 444"/>
              <a:gd name="T16" fmla="*/ 108 w 986"/>
              <a:gd name="T17" fmla="*/ 54 h 444"/>
              <a:gd name="T18" fmla="*/ 877 w 986"/>
              <a:gd name="T19" fmla="*/ 54 h 444"/>
              <a:gd name="T20" fmla="*/ 877 w 986"/>
              <a:gd name="T21" fmla="*/ 0 h 444"/>
              <a:gd name="T22" fmla="*/ 877 w 986"/>
              <a:gd name="T23" fmla="*/ 0 h 444"/>
              <a:gd name="T24" fmla="*/ 108 w 986"/>
              <a:gd name="T25" fmla="*/ 0 h 444"/>
              <a:gd name="T26" fmla="*/ 54 w 986"/>
              <a:gd name="T27" fmla="*/ 54 h 444"/>
              <a:gd name="T28" fmla="*/ 0 w 986"/>
              <a:gd name="T29" fmla="*/ 99 h 444"/>
              <a:gd name="T30" fmla="*/ 0 w 986"/>
              <a:gd name="T31" fmla="*/ 343 h 444"/>
              <a:gd name="T32" fmla="*/ 54 w 986"/>
              <a:gd name="T33" fmla="*/ 397 h 444"/>
              <a:gd name="T34" fmla="*/ 108 w 986"/>
              <a:gd name="T35" fmla="*/ 443 h 444"/>
              <a:gd name="T36" fmla="*/ 877 w 986"/>
              <a:gd name="T37" fmla="*/ 443 h 444"/>
              <a:gd name="T38" fmla="*/ 931 w 986"/>
              <a:gd name="T39" fmla="*/ 397 h 444"/>
              <a:gd name="T40" fmla="*/ 985 w 986"/>
              <a:gd name="T41" fmla="*/ 343 h 444"/>
              <a:gd name="T42" fmla="*/ 985 w 986"/>
              <a:gd name="T43" fmla="*/ 99 h 444"/>
              <a:gd name="T44" fmla="*/ 931 w 986"/>
              <a:gd name="T45" fmla="*/ 54 h 444"/>
              <a:gd name="T46" fmla="*/ 877 w 986"/>
              <a:gd name="T47" fmla="*/ 0 h 444"/>
              <a:gd name="T48" fmla="*/ 877 w 986"/>
              <a:gd name="T49" fmla="*/ 5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6" h="444">
                <a:moveTo>
                  <a:pt x="877" y="54"/>
                </a:moveTo>
                <a:lnTo>
                  <a:pt x="877" y="54"/>
                </a:lnTo>
                <a:cubicBezTo>
                  <a:pt x="877" y="81"/>
                  <a:pt x="904" y="99"/>
                  <a:pt x="931" y="99"/>
                </a:cubicBezTo>
                <a:cubicBezTo>
                  <a:pt x="931" y="343"/>
                  <a:pt x="931" y="343"/>
                  <a:pt x="931" y="343"/>
                </a:cubicBezTo>
                <a:cubicBezTo>
                  <a:pt x="904" y="343"/>
                  <a:pt x="877" y="361"/>
                  <a:pt x="877" y="397"/>
                </a:cubicBezTo>
                <a:cubicBezTo>
                  <a:pt x="108" y="397"/>
                  <a:pt x="108" y="397"/>
                  <a:pt x="108" y="397"/>
                </a:cubicBezTo>
                <a:cubicBezTo>
                  <a:pt x="108" y="361"/>
                  <a:pt x="81" y="343"/>
                  <a:pt x="54" y="343"/>
                </a:cubicBezTo>
                <a:cubicBezTo>
                  <a:pt x="54" y="99"/>
                  <a:pt x="54" y="99"/>
                  <a:pt x="54" y="99"/>
                </a:cubicBezTo>
                <a:cubicBezTo>
                  <a:pt x="81" y="99"/>
                  <a:pt x="108" y="81"/>
                  <a:pt x="108" y="54"/>
                </a:cubicBezTo>
                <a:cubicBezTo>
                  <a:pt x="877" y="54"/>
                  <a:pt x="877" y="54"/>
                  <a:pt x="877" y="54"/>
                </a:cubicBezTo>
                <a:lnTo>
                  <a:pt x="877" y="0"/>
                </a:lnTo>
                <a:lnTo>
                  <a:pt x="877" y="0"/>
                </a:lnTo>
                <a:cubicBezTo>
                  <a:pt x="108" y="0"/>
                  <a:pt x="108" y="0"/>
                  <a:pt x="108" y="0"/>
                </a:cubicBezTo>
                <a:cubicBezTo>
                  <a:pt x="72" y="0"/>
                  <a:pt x="54" y="18"/>
                  <a:pt x="54" y="54"/>
                </a:cubicBezTo>
                <a:cubicBezTo>
                  <a:pt x="27" y="54"/>
                  <a:pt x="0" y="72"/>
                  <a:pt x="0" y="99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71"/>
                  <a:pt x="27" y="397"/>
                  <a:pt x="54" y="397"/>
                </a:cubicBezTo>
                <a:cubicBezTo>
                  <a:pt x="54" y="425"/>
                  <a:pt x="72" y="443"/>
                  <a:pt x="108" y="443"/>
                </a:cubicBezTo>
                <a:cubicBezTo>
                  <a:pt x="877" y="443"/>
                  <a:pt x="877" y="443"/>
                  <a:pt x="877" y="443"/>
                </a:cubicBezTo>
                <a:cubicBezTo>
                  <a:pt x="913" y="443"/>
                  <a:pt x="931" y="425"/>
                  <a:pt x="931" y="397"/>
                </a:cubicBezTo>
                <a:cubicBezTo>
                  <a:pt x="967" y="397"/>
                  <a:pt x="985" y="371"/>
                  <a:pt x="985" y="343"/>
                </a:cubicBezTo>
                <a:cubicBezTo>
                  <a:pt x="985" y="99"/>
                  <a:pt x="985" y="99"/>
                  <a:pt x="985" y="99"/>
                </a:cubicBezTo>
                <a:cubicBezTo>
                  <a:pt x="985" y="72"/>
                  <a:pt x="967" y="54"/>
                  <a:pt x="931" y="54"/>
                </a:cubicBezTo>
                <a:cubicBezTo>
                  <a:pt x="931" y="18"/>
                  <a:pt x="913" y="0"/>
                  <a:pt x="877" y="0"/>
                </a:cubicBezTo>
                <a:lnTo>
                  <a:pt x="877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76">
            <a:extLst>
              <a:ext uri="{FF2B5EF4-FFF2-40B4-BE49-F238E27FC236}">
                <a16:creationId xmlns:a16="http://schemas.microsoft.com/office/drawing/2014/main" id="{31E15DF3-1CAE-9E43-A396-1CE1ED65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976" y="7906490"/>
            <a:ext cx="471221" cy="680115"/>
          </a:xfrm>
          <a:custGeom>
            <a:avLst/>
            <a:gdLst>
              <a:gd name="T0" fmla="*/ 317 w 426"/>
              <a:gd name="T1" fmla="*/ 615 h 616"/>
              <a:gd name="T2" fmla="*/ 317 w 426"/>
              <a:gd name="T3" fmla="*/ 615 h 616"/>
              <a:gd name="T4" fmla="*/ 0 w 426"/>
              <a:gd name="T5" fmla="*/ 307 h 616"/>
              <a:gd name="T6" fmla="*/ 317 w 426"/>
              <a:gd name="T7" fmla="*/ 0 h 616"/>
              <a:gd name="T8" fmla="*/ 389 w 426"/>
              <a:gd name="T9" fmla="*/ 9 h 616"/>
              <a:gd name="T10" fmla="*/ 416 w 426"/>
              <a:gd name="T11" fmla="*/ 54 h 616"/>
              <a:gd name="T12" fmla="*/ 371 w 426"/>
              <a:gd name="T13" fmla="*/ 81 h 616"/>
              <a:gd name="T14" fmla="*/ 317 w 426"/>
              <a:gd name="T15" fmla="*/ 72 h 616"/>
              <a:gd name="T16" fmla="*/ 81 w 426"/>
              <a:gd name="T17" fmla="*/ 307 h 616"/>
              <a:gd name="T18" fmla="*/ 317 w 426"/>
              <a:gd name="T19" fmla="*/ 542 h 616"/>
              <a:gd name="T20" fmla="*/ 371 w 426"/>
              <a:gd name="T21" fmla="*/ 533 h 616"/>
              <a:gd name="T22" fmla="*/ 416 w 426"/>
              <a:gd name="T23" fmla="*/ 560 h 616"/>
              <a:gd name="T24" fmla="*/ 389 w 426"/>
              <a:gd name="T25" fmla="*/ 606 h 616"/>
              <a:gd name="T26" fmla="*/ 317 w 426"/>
              <a:gd name="T27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616">
                <a:moveTo>
                  <a:pt x="317" y="615"/>
                </a:moveTo>
                <a:lnTo>
                  <a:pt x="317" y="615"/>
                </a:lnTo>
                <a:cubicBezTo>
                  <a:pt x="145" y="615"/>
                  <a:pt x="0" y="479"/>
                  <a:pt x="0" y="307"/>
                </a:cubicBezTo>
                <a:cubicBezTo>
                  <a:pt x="0" y="136"/>
                  <a:pt x="145" y="0"/>
                  <a:pt x="317" y="0"/>
                </a:cubicBezTo>
                <a:cubicBezTo>
                  <a:pt x="344" y="0"/>
                  <a:pt x="371" y="0"/>
                  <a:pt x="389" y="9"/>
                </a:cubicBezTo>
                <a:cubicBezTo>
                  <a:pt x="416" y="9"/>
                  <a:pt x="425" y="36"/>
                  <a:pt x="416" y="54"/>
                </a:cubicBezTo>
                <a:cubicBezTo>
                  <a:pt x="416" y="72"/>
                  <a:pt x="398" y="81"/>
                  <a:pt x="371" y="81"/>
                </a:cubicBezTo>
                <a:cubicBezTo>
                  <a:pt x="353" y="72"/>
                  <a:pt x="335" y="72"/>
                  <a:pt x="317" y="72"/>
                </a:cubicBezTo>
                <a:cubicBezTo>
                  <a:pt x="181" y="72"/>
                  <a:pt x="81" y="181"/>
                  <a:pt x="81" y="307"/>
                </a:cubicBezTo>
                <a:cubicBezTo>
                  <a:pt x="81" y="434"/>
                  <a:pt x="181" y="542"/>
                  <a:pt x="317" y="542"/>
                </a:cubicBezTo>
                <a:cubicBezTo>
                  <a:pt x="335" y="542"/>
                  <a:pt x="353" y="542"/>
                  <a:pt x="371" y="533"/>
                </a:cubicBezTo>
                <a:cubicBezTo>
                  <a:pt x="389" y="533"/>
                  <a:pt x="416" y="542"/>
                  <a:pt x="416" y="560"/>
                </a:cubicBezTo>
                <a:cubicBezTo>
                  <a:pt x="425" y="579"/>
                  <a:pt x="407" y="606"/>
                  <a:pt x="389" y="606"/>
                </a:cubicBezTo>
                <a:cubicBezTo>
                  <a:pt x="362" y="615"/>
                  <a:pt x="344" y="615"/>
                  <a:pt x="317" y="6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77">
            <a:extLst>
              <a:ext uri="{FF2B5EF4-FFF2-40B4-BE49-F238E27FC236}">
                <a16:creationId xmlns:a16="http://schemas.microsoft.com/office/drawing/2014/main" id="{43004393-2BFD-5F4B-827A-369FCB89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237" y="8125100"/>
            <a:ext cx="388637" cy="82584"/>
          </a:xfrm>
          <a:custGeom>
            <a:avLst/>
            <a:gdLst>
              <a:gd name="T0" fmla="*/ 307 w 353"/>
              <a:gd name="T1" fmla="*/ 72 h 73"/>
              <a:gd name="T2" fmla="*/ 307 w 353"/>
              <a:gd name="T3" fmla="*/ 72 h 73"/>
              <a:gd name="T4" fmla="*/ 36 w 353"/>
              <a:gd name="T5" fmla="*/ 72 h 73"/>
              <a:gd name="T6" fmla="*/ 0 w 353"/>
              <a:gd name="T7" fmla="*/ 36 h 73"/>
              <a:gd name="T8" fmla="*/ 36 w 353"/>
              <a:gd name="T9" fmla="*/ 0 h 73"/>
              <a:gd name="T10" fmla="*/ 307 w 353"/>
              <a:gd name="T11" fmla="*/ 0 h 73"/>
              <a:gd name="T12" fmla="*/ 352 w 353"/>
              <a:gd name="T13" fmla="*/ 36 h 73"/>
              <a:gd name="T14" fmla="*/ 307 w 35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3" h="73">
                <a:moveTo>
                  <a:pt x="307" y="72"/>
                </a:moveTo>
                <a:lnTo>
                  <a:pt x="307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34" y="0"/>
                  <a:pt x="352" y="18"/>
                  <a:pt x="352" y="36"/>
                </a:cubicBezTo>
                <a:cubicBezTo>
                  <a:pt x="352" y="54"/>
                  <a:pt x="334" y="72"/>
                  <a:pt x="307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78">
            <a:extLst>
              <a:ext uri="{FF2B5EF4-FFF2-40B4-BE49-F238E27FC236}">
                <a16:creationId xmlns:a16="http://schemas.microsoft.com/office/drawing/2014/main" id="{D43D34C2-3734-EF4D-9243-88C042AA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237" y="8275695"/>
            <a:ext cx="388637" cy="82587"/>
          </a:xfrm>
          <a:custGeom>
            <a:avLst/>
            <a:gdLst>
              <a:gd name="T0" fmla="*/ 307 w 353"/>
              <a:gd name="T1" fmla="*/ 73 h 74"/>
              <a:gd name="T2" fmla="*/ 307 w 353"/>
              <a:gd name="T3" fmla="*/ 73 h 74"/>
              <a:gd name="T4" fmla="*/ 36 w 353"/>
              <a:gd name="T5" fmla="*/ 73 h 74"/>
              <a:gd name="T6" fmla="*/ 0 w 353"/>
              <a:gd name="T7" fmla="*/ 37 h 74"/>
              <a:gd name="T8" fmla="*/ 36 w 353"/>
              <a:gd name="T9" fmla="*/ 0 h 74"/>
              <a:gd name="T10" fmla="*/ 307 w 353"/>
              <a:gd name="T11" fmla="*/ 0 h 74"/>
              <a:gd name="T12" fmla="*/ 352 w 353"/>
              <a:gd name="T13" fmla="*/ 37 h 74"/>
              <a:gd name="T14" fmla="*/ 307 w 353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3" h="74">
                <a:moveTo>
                  <a:pt x="307" y="73"/>
                </a:moveTo>
                <a:lnTo>
                  <a:pt x="307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64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34" y="0"/>
                  <a:pt x="352" y="19"/>
                  <a:pt x="352" y="37"/>
                </a:cubicBezTo>
                <a:cubicBezTo>
                  <a:pt x="352" y="64"/>
                  <a:pt x="334" y="73"/>
                  <a:pt x="307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79">
            <a:extLst>
              <a:ext uri="{FF2B5EF4-FFF2-40B4-BE49-F238E27FC236}">
                <a16:creationId xmlns:a16="http://schemas.microsoft.com/office/drawing/2014/main" id="{BF062494-D890-774D-9F19-3288E726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669" y="6191630"/>
            <a:ext cx="340057" cy="320626"/>
          </a:xfrm>
          <a:custGeom>
            <a:avLst/>
            <a:gdLst>
              <a:gd name="T0" fmla="*/ 262 w 308"/>
              <a:gd name="T1" fmla="*/ 289 h 290"/>
              <a:gd name="T2" fmla="*/ 262 w 308"/>
              <a:gd name="T3" fmla="*/ 289 h 290"/>
              <a:gd name="T4" fmla="*/ 235 w 308"/>
              <a:gd name="T5" fmla="*/ 280 h 290"/>
              <a:gd name="T6" fmla="*/ 18 w 308"/>
              <a:gd name="T7" fmla="*/ 64 h 290"/>
              <a:gd name="T8" fmla="*/ 18 w 308"/>
              <a:gd name="T9" fmla="*/ 9 h 290"/>
              <a:gd name="T10" fmla="*/ 72 w 308"/>
              <a:gd name="T11" fmla="*/ 9 h 290"/>
              <a:gd name="T12" fmla="*/ 289 w 308"/>
              <a:gd name="T13" fmla="*/ 225 h 290"/>
              <a:gd name="T14" fmla="*/ 289 w 308"/>
              <a:gd name="T15" fmla="*/ 280 h 290"/>
              <a:gd name="T16" fmla="*/ 262 w 308"/>
              <a:gd name="T17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" h="290">
                <a:moveTo>
                  <a:pt x="262" y="289"/>
                </a:moveTo>
                <a:lnTo>
                  <a:pt x="262" y="289"/>
                </a:lnTo>
                <a:cubicBezTo>
                  <a:pt x="253" y="289"/>
                  <a:pt x="244" y="289"/>
                  <a:pt x="235" y="280"/>
                </a:cubicBezTo>
                <a:cubicBezTo>
                  <a:pt x="18" y="64"/>
                  <a:pt x="18" y="64"/>
                  <a:pt x="18" y="64"/>
                </a:cubicBezTo>
                <a:cubicBezTo>
                  <a:pt x="0" y="45"/>
                  <a:pt x="0" y="27"/>
                  <a:pt x="18" y="9"/>
                </a:cubicBezTo>
                <a:cubicBezTo>
                  <a:pt x="36" y="0"/>
                  <a:pt x="54" y="0"/>
                  <a:pt x="72" y="9"/>
                </a:cubicBezTo>
                <a:cubicBezTo>
                  <a:pt x="289" y="225"/>
                  <a:pt x="289" y="225"/>
                  <a:pt x="289" y="225"/>
                </a:cubicBezTo>
                <a:cubicBezTo>
                  <a:pt x="307" y="243"/>
                  <a:pt x="307" y="270"/>
                  <a:pt x="289" y="280"/>
                </a:cubicBezTo>
                <a:cubicBezTo>
                  <a:pt x="280" y="289"/>
                  <a:pt x="271" y="289"/>
                  <a:pt x="262" y="2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80">
            <a:extLst>
              <a:ext uri="{FF2B5EF4-FFF2-40B4-BE49-F238E27FC236}">
                <a16:creationId xmlns:a16="http://schemas.microsoft.com/office/drawing/2014/main" id="{F1AE49D4-3146-AF46-8018-0A3EB400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423" y="6191630"/>
            <a:ext cx="320626" cy="320626"/>
          </a:xfrm>
          <a:custGeom>
            <a:avLst/>
            <a:gdLst>
              <a:gd name="T0" fmla="*/ 36 w 290"/>
              <a:gd name="T1" fmla="*/ 289 h 290"/>
              <a:gd name="T2" fmla="*/ 36 w 290"/>
              <a:gd name="T3" fmla="*/ 289 h 290"/>
              <a:gd name="T4" fmla="*/ 9 w 290"/>
              <a:gd name="T5" fmla="*/ 280 h 290"/>
              <a:gd name="T6" fmla="*/ 9 w 290"/>
              <a:gd name="T7" fmla="*/ 225 h 290"/>
              <a:gd name="T8" fmla="*/ 226 w 290"/>
              <a:gd name="T9" fmla="*/ 18 h 290"/>
              <a:gd name="T10" fmla="*/ 280 w 290"/>
              <a:gd name="T11" fmla="*/ 18 h 290"/>
              <a:gd name="T12" fmla="*/ 280 w 290"/>
              <a:gd name="T13" fmla="*/ 73 h 290"/>
              <a:gd name="T14" fmla="*/ 63 w 290"/>
              <a:gd name="T15" fmla="*/ 280 h 290"/>
              <a:gd name="T16" fmla="*/ 36 w 290"/>
              <a:gd name="T17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290">
                <a:moveTo>
                  <a:pt x="36" y="289"/>
                </a:moveTo>
                <a:lnTo>
                  <a:pt x="36" y="289"/>
                </a:lnTo>
                <a:cubicBezTo>
                  <a:pt x="27" y="289"/>
                  <a:pt x="18" y="289"/>
                  <a:pt x="9" y="280"/>
                </a:cubicBezTo>
                <a:cubicBezTo>
                  <a:pt x="0" y="270"/>
                  <a:pt x="0" y="243"/>
                  <a:pt x="9" y="225"/>
                </a:cubicBezTo>
                <a:cubicBezTo>
                  <a:pt x="226" y="18"/>
                  <a:pt x="226" y="18"/>
                  <a:pt x="226" y="18"/>
                </a:cubicBezTo>
                <a:cubicBezTo>
                  <a:pt x="235" y="0"/>
                  <a:pt x="262" y="0"/>
                  <a:pt x="280" y="18"/>
                </a:cubicBezTo>
                <a:cubicBezTo>
                  <a:pt x="289" y="27"/>
                  <a:pt x="289" y="54"/>
                  <a:pt x="280" y="73"/>
                </a:cubicBezTo>
                <a:cubicBezTo>
                  <a:pt x="63" y="280"/>
                  <a:pt x="63" y="280"/>
                  <a:pt x="63" y="280"/>
                </a:cubicBezTo>
                <a:cubicBezTo>
                  <a:pt x="54" y="289"/>
                  <a:pt x="45" y="289"/>
                  <a:pt x="36" y="2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81">
            <a:extLst>
              <a:ext uri="{FF2B5EF4-FFF2-40B4-BE49-F238E27FC236}">
                <a16:creationId xmlns:a16="http://schemas.microsoft.com/office/drawing/2014/main" id="{31A60198-874E-CC41-9295-1236DFCC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423" y="6429669"/>
            <a:ext cx="82587" cy="451792"/>
          </a:xfrm>
          <a:custGeom>
            <a:avLst/>
            <a:gdLst>
              <a:gd name="T0" fmla="*/ 36 w 73"/>
              <a:gd name="T1" fmla="*/ 407 h 408"/>
              <a:gd name="T2" fmla="*/ 36 w 73"/>
              <a:gd name="T3" fmla="*/ 407 h 408"/>
              <a:gd name="T4" fmla="*/ 0 w 73"/>
              <a:gd name="T5" fmla="*/ 362 h 408"/>
              <a:gd name="T6" fmla="*/ 0 w 73"/>
              <a:gd name="T7" fmla="*/ 36 h 408"/>
              <a:gd name="T8" fmla="*/ 36 w 73"/>
              <a:gd name="T9" fmla="*/ 0 h 408"/>
              <a:gd name="T10" fmla="*/ 36 w 73"/>
              <a:gd name="T11" fmla="*/ 0 h 408"/>
              <a:gd name="T12" fmla="*/ 72 w 73"/>
              <a:gd name="T13" fmla="*/ 36 h 408"/>
              <a:gd name="T14" fmla="*/ 72 w 73"/>
              <a:gd name="T15" fmla="*/ 362 h 408"/>
              <a:gd name="T16" fmla="*/ 36 w 73"/>
              <a:gd name="T17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408">
                <a:moveTo>
                  <a:pt x="36" y="407"/>
                </a:moveTo>
                <a:lnTo>
                  <a:pt x="36" y="407"/>
                </a:lnTo>
                <a:cubicBezTo>
                  <a:pt x="18" y="407"/>
                  <a:pt x="0" y="389"/>
                  <a:pt x="0" y="3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6"/>
                </a:cubicBezTo>
                <a:cubicBezTo>
                  <a:pt x="72" y="362"/>
                  <a:pt x="72" y="362"/>
                  <a:pt x="72" y="362"/>
                </a:cubicBezTo>
                <a:cubicBezTo>
                  <a:pt x="72" y="389"/>
                  <a:pt x="54" y="407"/>
                  <a:pt x="36" y="4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82">
            <a:extLst>
              <a:ext uri="{FF2B5EF4-FFF2-40B4-BE49-F238E27FC236}">
                <a16:creationId xmlns:a16="http://schemas.microsoft.com/office/drawing/2014/main" id="{62F64F58-1AA9-DD42-8BA3-12C1E57B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976" y="6551120"/>
            <a:ext cx="320626" cy="82584"/>
          </a:xfrm>
          <a:custGeom>
            <a:avLst/>
            <a:gdLst>
              <a:gd name="T0" fmla="*/ 253 w 290"/>
              <a:gd name="T1" fmla="*/ 72 h 73"/>
              <a:gd name="T2" fmla="*/ 253 w 290"/>
              <a:gd name="T3" fmla="*/ 72 h 73"/>
              <a:gd name="T4" fmla="*/ 36 w 290"/>
              <a:gd name="T5" fmla="*/ 72 h 73"/>
              <a:gd name="T6" fmla="*/ 0 w 290"/>
              <a:gd name="T7" fmla="*/ 36 h 73"/>
              <a:gd name="T8" fmla="*/ 36 w 290"/>
              <a:gd name="T9" fmla="*/ 0 h 73"/>
              <a:gd name="T10" fmla="*/ 253 w 290"/>
              <a:gd name="T11" fmla="*/ 0 h 73"/>
              <a:gd name="T12" fmla="*/ 289 w 290"/>
              <a:gd name="T13" fmla="*/ 36 h 73"/>
              <a:gd name="T14" fmla="*/ 253 w 290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73">
                <a:moveTo>
                  <a:pt x="253" y="72"/>
                </a:moveTo>
                <a:lnTo>
                  <a:pt x="253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2" y="0"/>
                  <a:pt x="289" y="18"/>
                  <a:pt x="289" y="36"/>
                </a:cubicBezTo>
                <a:cubicBezTo>
                  <a:pt x="289" y="54"/>
                  <a:pt x="272" y="72"/>
                  <a:pt x="253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83">
            <a:extLst>
              <a:ext uri="{FF2B5EF4-FFF2-40B4-BE49-F238E27FC236}">
                <a16:creationId xmlns:a16="http://schemas.microsoft.com/office/drawing/2014/main" id="{F90FB940-0C64-3D4C-B665-53E5DA792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976" y="6672567"/>
            <a:ext cx="320626" cy="92303"/>
          </a:xfrm>
          <a:custGeom>
            <a:avLst/>
            <a:gdLst>
              <a:gd name="T0" fmla="*/ 253 w 290"/>
              <a:gd name="T1" fmla="*/ 81 h 82"/>
              <a:gd name="T2" fmla="*/ 253 w 290"/>
              <a:gd name="T3" fmla="*/ 81 h 82"/>
              <a:gd name="T4" fmla="*/ 36 w 290"/>
              <a:gd name="T5" fmla="*/ 81 h 82"/>
              <a:gd name="T6" fmla="*/ 0 w 290"/>
              <a:gd name="T7" fmla="*/ 36 h 82"/>
              <a:gd name="T8" fmla="*/ 36 w 290"/>
              <a:gd name="T9" fmla="*/ 0 h 82"/>
              <a:gd name="T10" fmla="*/ 253 w 290"/>
              <a:gd name="T11" fmla="*/ 0 h 82"/>
              <a:gd name="T12" fmla="*/ 289 w 290"/>
              <a:gd name="T13" fmla="*/ 36 h 82"/>
              <a:gd name="T14" fmla="*/ 253 w 290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82">
                <a:moveTo>
                  <a:pt x="253" y="81"/>
                </a:moveTo>
                <a:lnTo>
                  <a:pt x="253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2" y="0"/>
                  <a:pt x="289" y="18"/>
                  <a:pt x="289" y="36"/>
                </a:cubicBezTo>
                <a:cubicBezTo>
                  <a:pt x="289" y="63"/>
                  <a:pt x="272" y="81"/>
                  <a:pt x="253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84">
            <a:extLst>
              <a:ext uri="{FF2B5EF4-FFF2-40B4-BE49-F238E27FC236}">
                <a16:creationId xmlns:a16="http://schemas.microsoft.com/office/drawing/2014/main" id="{445FE11F-4F09-554E-A786-5883D920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14" y="11321640"/>
            <a:ext cx="689831" cy="689831"/>
          </a:xfrm>
          <a:custGeom>
            <a:avLst/>
            <a:gdLst>
              <a:gd name="T0" fmla="*/ 46 w 625"/>
              <a:gd name="T1" fmla="*/ 623 h 624"/>
              <a:gd name="T2" fmla="*/ 46 w 625"/>
              <a:gd name="T3" fmla="*/ 623 h 624"/>
              <a:gd name="T4" fmla="*/ 19 w 625"/>
              <a:gd name="T5" fmla="*/ 605 h 624"/>
              <a:gd name="T6" fmla="*/ 19 w 625"/>
              <a:gd name="T7" fmla="*/ 551 h 624"/>
              <a:gd name="T8" fmla="*/ 561 w 625"/>
              <a:gd name="T9" fmla="*/ 9 h 624"/>
              <a:gd name="T10" fmla="*/ 615 w 625"/>
              <a:gd name="T11" fmla="*/ 9 h 624"/>
              <a:gd name="T12" fmla="*/ 615 w 625"/>
              <a:gd name="T13" fmla="*/ 63 h 624"/>
              <a:gd name="T14" fmla="*/ 73 w 625"/>
              <a:gd name="T15" fmla="*/ 605 h 624"/>
              <a:gd name="T16" fmla="*/ 46 w 625"/>
              <a:gd name="T17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5" h="624">
                <a:moveTo>
                  <a:pt x="46" y="623"/>
                </a:moveTo>
                <a:lnTo>
                  <a:pt x="46" y="623"/>
                </a:lnTo>
                <a:cubicBezTo>
                  <a:pt x="37" y="623"/>
                  <a:pt x="28" y="614"/>
                  <a:pt x="19" y="605"/>
                </a:cubicBezTo>
                <a:cubicBezTo>
                  <a:pt x="0" y="596"/>
                  <a:pt x="0" y="569"/>
                  <a:pt x="19" y="551"/>
                </a:cubicBezTo>
                <a:cubicBezTo>
                  <a:pt x="561" y="9"/>
                  <a:pt x="561" y="9"/>
                  <a:pt x="561" y="9"/>
                </a:cubicBezTo>
                <a:cubicBezTo>
                  <a:pt x="570" y="0"/>
                  <a:pt x="597" y="0"/>
                  <a:pt x="615" y="9"/>
                </a:cubicBezTo>
                <a:cubicBezTo>
                  <a:pt x="624" y="27"/>
                  <a:pt x="624" y="54"/>
                  <a:pt x="615" y="63"/>
                </a:cubicBezTo>
                <a:cubicBezTo>
                  <a:pt x="73" y="605"/>
                  <a:pt x="73" y="605"/>
                  <a:pt x="73" y="605"/>
                </a:cubicBezTo>
                <a:cubicBezTo>
                  <a:pt x="64" y="614"/>
                  <a:pt x="55" y="623"/>
                  <a:pt x="46" y="6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85">
            <a:extLst>
              <a:ext uri="{FF2B5EF4-FFF2-40B4-BE49-F238E27FC236}">
                <a16:creationId xmlns:a16="http://schemas.microsoft.com/office/drawing/2014/main" id="{1A21D533-5BAC-6946-B8CA-57DA5591E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798" y="11311924"/>
            <a:ext cx="272046" cy="262330"/>
          </a:xfrm>
          <a:custGeom>
            <a:avLst/>
            <a:gdLst>
              <a:gd name="T0" fmla="*/ 118 w 246"/>
              <a:gd name="T1" fmla="*/ 46 h 237"/>
              <a:gd name="T2" fmla="*/ 118 w 246"/>
              <a:gd name="T3" fmla="*/ 46 h 237"/>
              <a:gd name="T4" fmla="*/ 190 w 246"/>
              <a:gd name="T5" fmla="*/ 118 h 237"/>
              <a:gd name="T6" fmla="*/ 118 w 246"/>
              <a:gd name="T7" fmla="*/ 181 h 237"/>
              <a:gd name="T8" fmla="*/ 55 w 246"/>
              <a:gd name="T9" fmla="*/ 118 h 237"/>
              <a:gd name="T10" fmla="*/ 118 w 246"/>
              <a:gd name="T11" fmla="*/ 46 h 237"/>
              <a:gd name="T12" fmla="*/ 118 w 246"/>
              <a:gd name="T13" fmla="*/ 0 h 237"/>
              <a:gd name="T14" fmla="*/ 118 w 246"/>
              <a:gd name="T15" fmla="*/ 0 h 237"/>
              <a:gd name="T16" fmla="*/ 0 w 246"/>
              <a:gd name="T17" fmla="*/ 118 h 237"/>
              <a:gd name="T18" fmla="*/ 118 w 246"/>
              <a:gd name="T19" fmla="*/ 236 h 237"/>
              <a:gd name="T20" fmla="*/ 245 w 246"/>
              <a:gd name="T21" fmla="*/ 118 h 237"/>
              <a:gd name="T22" fmla="*/ 118 w 246"/>
              <a:gd name="T23" fmla="*/ 0 h 237"/>
              <a:gd name="T24" fmla="*/ 118 w 246"/>
              <a:gd name="T25" fmla="*/ 4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6" h="237">
                <a:moveTo>
                  <a:pt x="118" y="46"/>
                </a:moveTo>
                <a:lnTo>
                  <a:pt x="118" y="46"/>
                </a:lnTo>
                <a:cubicBezTo>
                  <a:pt x="154" y="46"/>
                  <a:pt x="190" y="82"/>
                  <a:pt x="190" y="118"/>
                </a:cubicBezTo>
                <a:cubicBezTo>
                  <a:pt x="190" y="154"/>
                  <a:pt x="154" y="181"/>
                  <a:pt x="118" y="181"/>
                </a:cubicBezTo>
                <a:cubicBezTo>
                  <a:pt x="82" y="181"/>
                  <a:pt x="55" y="154"/>
                  <a:pt x="55" y="118"/>
                </a:cubicBezTo>
                <a:cubicBezTo>
                  <a:pt x="55" y="82"/>
                  <a:pt x="82" y="46"/>
                  <a:pt x="118" y="46"/>
                </a:cubicBezTo>
                <a:lnTo>
                  <a:pt x="118" y="0"/>
                </a:lnTo>
                <a:lnTo>
                  <a:pt x="118" y="0"/>
                </a:lnTo>
                <a:cubicBezTo>
                  <a:pt x="55" y="0"/>
                  <a:pt x="0" y="46"/>
                  <a:pt x="0" y="118"/>
                </a:cubicBezTo>
                <a:cubicBezTo>
                  <a:pt x="0" y="181"/>
                  <a:pt x="55" y="236"/>
                  <a:pt x="118" y="236"/>
                </a:cubicBezTo>
                <a:cubicBezTo>
                  <a:pt x="190" y="236"/>
                  <a:pt x="245" y="181"/>
                  <a:pt x="245" y="118"/>
                </a:cubicBezTo>
                <a:cubicBezTo>
                  <a:pt x="245" y="46"/>
                  <a:pt x="190" y="0"/>
                  <a:pt x="118" y="0"/>
                </a:cubicBezTo>
                <a:lnTo>
                  <a:pt x="11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86">
            <a:extLst>
              <a:ext uri="{FF2B5EF4-FFF2-40B4-BE49-F238E27FC236}">
                <a16:creationId xmlns:a16="http://schemas.microsoft.com/office/drawing/2014/main" id="{6E6E5495-564D-1C48-A884-B74619B9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4730" y="11758857"/>
            <a:ext cx="272046" cy="262330"/>
          </a:xfrm>
          <a:custGeom>
            <a:avLst/>
            <a:gdLst>
              <a:gd name="T0" fmla="*/ 118 w 245"/>
              <a:gd name="T1" fmla="*/ 46 h 236"/>
              <a:gd name="T2" fmla="*/ 118 w 245"/>
              <a:gd name="T3" fmla="*/ 46 h 236"/>
              <a:gd name="T4" fmla="*/ 190 w 245"/>
              <a:gd name="T5" fmla="*/ 118 h 236"/>
              <a:gd name="T6" fmla="*/ 118 w 245"/>
              <a:gd name="T7" fmla="*/ 181 h 236"/>
              <a:gd name="T8" fmla="*/ 55 w 245"/>
              <a:gd name="T9" fmla="*/ 118 h 236"/>
              <a:gd name="T10" fmla="*/ 118 w 245"/>
              <a:gd name="T11" fmla="*/ 46 h 236"/>
              <a:gd name="T12" fmla="*/ 118 w 245"/>
              <a:gd name="T13" fmla="*/ 0 h 236"/>
              <a:gd name="T14" fmla="*/ 118 w 245"/>
              <a:gd name="T15" fmla="*/ 0 h 236"/>
              <a:gd name="T16" fmla="*/ 0 w 245"/>
              <a:gd name="T17" fmla="*/ 118 h 236"/>
              <a:gd name="T18" fmla="*/ 118 w 245"/>
              <a:gd name="T19" fmla="*/ 235 h 236"/>
              <a:gd name="T20" fmla="*/ 244 w 245"/>
              <a:gd name="T21" fmla="*/ 118 h 236"/>
              <a:gd name="T22" fmla="*/ 118 w 245"/>
              <a:gd name="T23" fmla="*/ 0 h 236"/>
              <a:gd name="T24" fmla="*/ 118 w 245"/>
              <a:gd name="T25" fmla="*/ 4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36">
                <a:moveTo>
                  <a:pt x="118" y="46"/>
                </a:moveTo>
                <a:lnTo>
                  <a:pt x="118" y="46"/>
                </a:lnTo>
                <a:cubicBezTo>
                  <a:pt x="163" y="46"/>
                  <a:pt x="190" y="82"/>
                  <a:pt x="190" y="118"/>
                </a:cubicBezTo>
                <a:cubicBezTo>
                  <a:pt x="190" y="154"/>
                  <a:pt x="163" y="181"/>
                  <a:pt x="118" y="181"/>
                </a:cubicBezTo>
                <a:cubicBezTo>
                  <a:pt x="82" y="181"/>
                  <a:pt x="55" y="154"/>
                  <a:pt x="55" y="118"/>
                </a:cubicBezTo>
                <a:cubicBezTo>
                  <a:pt x="55" y="82"/>
                  <a:pt x="82" y="46"/>
                  <a:pt x="118" y="46"/>
                </a:cubicBezTo>
                <a:lnTo>
                  <a:pt x="118" y="0"/>
                </a:lnTo>
                <a:lnTo>
                  <a:pt x="118" y="0"/>
                </a:lnTo>
                <a:cubicBezTo>
                  <a:pt x="55" y="0"/>
                  <a:pt x="0" y="55"/>
                  <a:pt x="0" y="118"/>
                </a:cubicBezTo>
                <a:cubicBezTo>
                  <a:pt x="0" y="181"/>
                  <a:pt x="55" y="235"/>
                  <a:pt x="118" y="235"/>
                </a:cubicBezTo>
                <a:cubicBezTo>
                  <a:pt x="190" y="235"/>
                  <a:pt x="244" y="181"/>
                  <a:pt x="244" y="118"/>
                </a:cubicBezTo>
                <a:cubicBezTo>
                  <a:pt x="244" y="55"/>
                  <a:pt x="190" y="0"/>
                  <a:pt x="118" y="0"/>
                </a:cubicBezTo>
                <a:lnTo>
                  <a:pt x="11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15805B-CAEC-2343-85A6-F66A0DF72F79}"/>
              </a:ext>
            </a:extLst>
          </p:cNvPr>
          <p:cNvGrpSpPr/>
          <p:nvPr/>
        </p:nvGrpSpPr>
        <p:grpSpPr>
          <a:xfrm>
            <a:off x="15216268" y="4074563"/>
            <a:ext cx="4632666" cy="1455380"/>
            <a:chOff x="15890829" y="1216251"/>
            <a:chExt cx="4632666" cy="1455380"/>
          </a:xfrm>
        </p:grpSpPr>
        <p:sp>
          <p:nvSpPr>
            <p:cNvPr id="47" name="CuadroTexto 228">
              <a:extLst>
                <a:ext uri="{FF2B5EF4-FFF2-40B4-BE49-F238E27FC236}">
                  <a16:creationId xmlns:a16="http://schemas.microsoft.com/office/drawing/2014/main" id="{F4513205-F7F7-5549-8E3C-6AE2A473396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BA40E9-F6D5-4642-B9BF-03EB4CCCB23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FEE3629-FBC8-0F45-BD7B-504932F9858D}"/>
              </a:ext>
            </a:extLst>
          </p:cNvPr>
          <p:cNvGrpSpPr/>
          <p:nvPr/>
        </p:nvGrpSpPr>
        <p:grpSpPr>
          <a:xfrm>
            <a:off x="15216268" y="5784566"/>
            <a:ext cx="4632666" cy="1455380"/>
            <a:chOff x="15890829" y="1216251"/>
            <a:chExt cx="4632666" cy="1455380"/>
          </a:xfrm>
        </p:grpSpPr>
        <p:sp>
          <p:nvSpPr>
            <p:cNvPr id="50" name="CuadroTexto 228">
              <a:extLst>
                <a:ext uri="{FF2B5EF4-FFF2-40B4-BE49-F238E27FC236}">
                  <a16:creationId xmlns:a16="http://schemas.microsoft.com/office/drawing/2014/main" id="{67E144A2-7F0E-B44E-8D11-2ADFD3A76E5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EC6AA0-BA97-F049-9EB4-F26892E5459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536EAB-01B1-2344-810D-0C15174616F9}"/>
              </a:ext>
            </a:extLst>
          </p:cNvPr>
          <p:cNvGrpSpPr/>
          <p:nvPr/>
        </p:nvGrpSpPr>
        <p:grpSpPr>
          <a:xfrm>
            <a:off x="15216268" y="7483621"/>
            <a:ext cx="4632666" cy="1455380"/>
            <a:chOff x="15890829" y="1216251"/>
            <a:chExt cx="4632666" cy="1455380"/>
          </a:xfrm>
        </p:grpSpPr>
        <p:sp>
          <p:nvSpPr>
            <p:cNvPr id="53" name="CuadroTexto 228">
              <a:extLst>
                <a:ext uri="{FF2B5EF4-FFF2-40B4-BE49-F238E27FC236}">
                  <a16:creationId xmlns:a16="http://schemas.microsoft.com/office/drawing/2014/main" id="{37FA6005-CD97-1A44-A5DC-DE10D7F5A0FE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256C4D0-AC06-584F-A4FC-F1BAB7A5138C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DC6BB2-B718-8640-9A32-EC0E1419830D}"/>
              </a:ext>
            </a:extLst>
          </p:cNvPr>
          <p:cNvGrpSpPr/>
          <p:nvPr/>
        </p:nvGrpSpPr>
        <p:grpSpPr>
          <a:xfrm>
            <a:off x="15216268" y="9228861"/>
            <a:ext cx="4632666" cy="1455380"/>
            <a:chOff x="15890829" y="1216251"/>
            <a:chExt cx="4632666" cy="1455380"/>
          </a:xfrm>
        </p:grpSpPr>
        <p:sp>
          <p:nvSpPr>
            <p:cNvPr id="61" name="CuadroTexto 228">
              <a:extLst>
                <a:ext uri="{FF2B5EF4-FFF2-40B4-BE49-F238E27FC236}">
                  <a16:creationId xmlns:a16="http://schemas.microsoft.com/office/drawing/2014/main" id="{08CC83F2-CA44-7F4D-B8DF-DBBCD07F178A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7C9CC7-1625-DE40-849D-6D717EDF5167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8A2A3B-2000-9E47-89B2-C7C46114D9CA}"/>
              </a:ext>
            </a:extLst>
          </p:cNvPr>
          <p:cNvGrpSpPr/>
          <p:nvPr/>
        </p:nvGrpSpPr>
        <p:grpSpPr>
          <a:xfrm>
            <a:off x="15216268" y="10928923"/>
            <a:ext cx="4632666" cy="1455380"/>
            <a:chOff x="15890829" y="1216251"/>
            <a:chExt cx="4632666" cy="1455380"/>
          </a:xfrm>
        </p:grpSpPr>
        <p:sp>
          <p:nvSpPr>
            <p:cNvPr id="64" name="CuadroTexto 228">
              <a:extLst>
                <a:ext uri="{FF2B5EF4-FFF2-40B4-BE49-F238E27FC236}">
                  <a16:creationId xmlns:a16="http://schemas.microsoft.com/office/drawing/2014/main" id="{02C3AD1C-12AA-624D-B382-CF618E44ECAE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B746D87-7060-554E-A49C-7FF3B4F981C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0A7F0AF9-E8AB-5C49-9160-B493049543F2}"/>
              </a:ext>
            </a:extLst>
          </p:cNvPr>
          <p:cNvGrpSpPr/>
          <p:nvPr/>
        </p:nvGrpSpPr>
        <p:grpSpPr>
          <a:xfrm>
            <a:off x="2668308" y="460033"/>
            <a:ext cx="19041035" cy="2561450"/>
            <a:chOff x="2668308" y="861425"/>
            <a:chExt cx="19041035" cy="256145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F70D5AD8-906C-4248-BA1D-8ADFC329571C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42C5038C-ED83-2444-80C6-933A00892B9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167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1">
      <a:dk1>
        <a:srgbClr val="99979A"/>
      </a:dk1>
      <a:lt1>
        <a:srgbClr val="FFFFFF"/>
      </a:lt1>
      <a:dk2>
        <a:srgbClr val="353E49"/>
      </a:dk2>
      <a:lt2>
        <a:srgbClr val="FDFFFE"/>
      </a:lt2>
      <a:accent1>
        <a:srgbClr val="182869"/>
      </a:accent1>
      <a:accent2>
        <a:srgbClr val="3D66A9"/>
      </a:accent2>
      <a:accent3>
        <a:srgbClr val="3143AC"/>
      </a:accent3>
      <a:accent4>
        <a:srgbClr val="4869A9"/>
      </a:accent4>
      <a:accent5>
        <a:srgbClr val="6ABBDE"/>
      </a:accent5>
      <a:accent6>
        <a:srgbClr val="A7A7A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90727</TotalTime>
  <Words>624</Words>
  <Application>Microsoft Macintosh PowerPoint</Application>
  <PresentationFormat>Personalizado</PresentationFormat>
  <Paragraphs>109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15903</cp:revision>
  <dcterms:created xsi:type="dcterms:W3CDTF">2014-11-12T21:47:38Z</dcterms:created>
  <dcterms:modified xsi:type="dcterms:W3CDTF">2019-09-26T21:35:47Z</dcterms:modified>
  <cp:category/>
</cp:coreProperties>
</file>