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50000" autoAdjust="0"/>
  </p:normalViewPr>
  <p:slideViewPr>
    <p:cSldViewPr snapToGrid="0" snapToObjects="1">
      <p:cViewPr varScale="1">
        <p:scale>
          <a:sx n="44" d="100"/>
          <a:sy n="44" d="100"/>
        </p:scale>
        <p:origin x="256" y="38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Freeform 355">
            <a:extLst>
              <a:ext uri="{FF2B5EF4-FFF2-40B4-BE49-F238E27FC236}">
                <a16:creationId xmlns:a16="http://schemas.microsoft.com/office/drawing/2014/main" id="{2BC8DAC2-A32A-3A4F-A6A3-4E088DFAE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5453" y="1613058"/>
            <a:ext cx="10146597" cy="2129706"/>
          </a:xfrm>
          <a:custGeom>
            <a:avLst/>
            <a:gdLst>
              <a:gd name="T0" fmla="*/ 8378 w 9537"/>
              <a:gd name="T1" fmla="*/ 2001 h 2002"/>
              <a:gd name="T2" fmla="*/ 9536 w 9537"/>
              <a:gd name="T3" fmla="*/ 0 h 2002"/>
              <a:gd name="T4" fmla="*/ 0 w 9537"/>
              <a:gd name="T5" fmla="*/ 0 h 2002"/>
              <a:gd name="T6" fmla="*/ 1158 w 9537"/>
              <a:gd name="T7" fmla="*/ 2001 h 2002"/>
              <a:gd name="T8" fmla="*/ 8378 w 9537"/>
              <a:gd name="T9" fmla="*/ 2001 h 2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37" h="2002">
                <a:moveTo>
                  <a:pt x="8378" y="2001"/>
                </a:moveTo>
                <a:lnTo>
                  <a:pt x="9536" y="0"/>
                </a:lnTo>
                <a:lnTo>
                  <a:pt x="0" y="0"/>
                </a:lnTo>
                <a:lnTo>
                  <a:pt x="1158" y="2001"/>
                </a:lnTo>
                <a:lnTo>
                  <a:pt x="8378" y="2001"/>
                </a:ln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356">
            <a:extLst>
              <a:ext uri="{FF2B5EF4-FFF2-40B4-BE49-F238E27FC236}">
                <a16:creationId xmlns:a16="http://schemas.microsoft.com/office/drawing/2014/main" id="{20FD8022-A2F3-FE4F-A5B4-3DF870EC5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4490" y="3742764"/>
            <a:ext cx="7683829" cy="2129706"/>
          </a:xfrm>
          <a:custGeom>
            <a:avLst/>
            <a:gdLst>
              <a:gd name="T0" fmla="*/ 1149 w 7221"/>
              <a:gd name="T1" fmla="*/ 2000 h 2001"/>
              <a:gd name="T2" fmla="*/ 6061 w 7221"/>
              <a:gd name="T3" fmla="*/ 2000 h 2001"/>
              <a:gd name="T4" fmla="*/ 7220 w 7221"/>
              <a:gd name="T5" fmla="*/ 0 h 2001"/>
              <a:gd name="T6" fmla="*/ 0 w 7221"/>
              <a:gd name="T7" fmla="*/ 0 h 2001"/>
              <a:gd name="T8" fmla="*/ 1149 w 7221"/>
              <a:gd name="T9" fmla="*/ 2000 h 2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21" h="2001">
                <a:moveTo>
                  <a:pt x="1149" y="2000"/>
                </a:moveTo>
                <a:lnTo>
                  <a:pt x="6061" y="2000"/>
                </a:lnTo>
                <a:lnTo>
                  <a:pt x="7220" y="0"/>
                </a:lnTo>
                <a:lnTo>
                  <a:pt x="0" y="0"/>
                </a:lnTo>
                <a:lnTo>
                  <a:pt x="1149" y="2000"/>
                </a:ln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357">
            <a:extLst>
              <a:ext uri="{FF2B5EF4-FFF2-40B4-BE49-F238E27FC236}">
                <a16:creationId xmlns:a16="http://schemas.microsoft.com/office/drawing/2014/main" id="{948EE5B2-F9E7-1643-B5F9-FBCF24013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838" y="5867777"/>
            <a:ext cx="5225754" cy="2129706"/>
          </a:xfrm>
          <a:custGeom>
            <a:avLst/>
            <a:gdLst>
              <a:gd name="T0" fmla="*/ 1158 w 4913"/>
              <a:gd name="T1" fmla="*/ 2000 h 2001"/>
              <a:gd name="T2" fmla="*/ 3763 w 4913"/>
              <a:gd name="T3" fmla="*/ 2000 h 2001"/>
              <a:gd name="T4" fmla="*/ 4912 w 4913"/>
              <a:gd name="T5" fmla="*/ 0 h 2001"/>
              <a:gd name="T6" fmla="*/ 0 w 4913"/>
              <a:gd name="T7" fmla="*/ 0 h 2001"/>
              <a:gd name="T8" fmla="*/ 1158 w 4913"/>
              <a:gd name="T9" fmla="*/ 2000 h 2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3" h="2001">
                <a:moveTo>
                  <a:pt x="1158" y="2000"/>
                </a:moveTo>
                <a:lnTo>
                  <a:pt x="3763" y="2000"/>
                </a:lnTo>
                <a:lnTo>
                  <a:pt x="4912" y="0"/>
                </a:lnTo>
                <a:lnTo>
                  <a:pt x="0" y="0"/>
                </a:lnTo>
                <a:lnTo>
                  <a:pt x="1158" y="2000"/>
                </a:ln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358">
            <a:extLst>
              <a:ext uri="{FF2B5EF4-FFF2-40B4-BE49-F238E27FC236}">
                <a16:creationId xmlns:a16="http://schemas.microsoft.com/office/drawing/2014/main" id="{86DFFACE-9E4A-D44D-A55A-3F1009442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7876" y="7997484"/>
            <a:ext cx="2772369" cy="2129706"/>
          </a:xfrm>
          <a:custGeom>
            <a:avLst/>
            <a:gdLst>
              <a:gd name="T0" fmla="*/ 238 w 2606"/>
              <a:gd name="T1" fmla="*/ 406 h 2001"/>
              <a:gd name="T2" fmla="*/ 238 w 2606"/>
              <a:gd name="T3" fmla="*/ 2000 h 2001"/>
              <a:gd name="T4" fmla="*/ 2367 w 2606"/>
              <a:gd name="T5" fmla="*/ 2000 h 2001"/>
              <a:gd name="T6" fmla="*/ 2367 w 2606"/>
              <a:gd name="T7" fmla="*/ 406 h 2001"/>
              <a:gd name="T8" fmla="*/ 2605 w 2606"/>
              <a:gd name="T9" fmla="*/ 0 h 2001"/>
              <a:gd name="T10" fmla="*/ 0 w 2606"/>
              <a:gd name="T11" fmla="*/ 0 h 2001"/>
              <a:gd name="T12" fmla="*/ 238 w 2606"/>
              <a:gd name="T13" fmla="*/ 406 h 2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06" h="2001">
                <a:moveTo>
                  <a:pt x="238" y="406"/>
                </a:moveTo>
                <a:lnTo>
                  <a:pt x="238" y="2000"/>
                </a:lnTo>
                <a:lnTo>
                  <a:pt x="2367" y="2000"/>
                </a:lnTo>
                <a:lnTo>
                  <a:pt x="2367" y="406"/>
                </a:lnTo>
                <a:lnTo>
                  <a:pt x="2605" y="0"/>
                </a:lnTo>
                <a:lnTo>
                  <a:pt x="0" y="0"/>
                </a:lnTo>
                <a:lnTo>
                  <a:pt x="238" y="406"/>
                </a:ln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359">
            <a:extLst>
              <a:ext uri="{FF2B5EF4-FFF2-40B4-BE49-F238E27FC236}">
                <a16:creationId xmlns:a16="http://schemas.microsoft.com/office/drawing/2014/main" id="{8EF223EF-3928-7F42-BDD6-D901E0C3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1189" y="10127190"/>
            <a:ext cx="2265743" cy="2129706"/>
          </a:xfrm>
          <a:custGeom>
            <a:avLst/>
            <a:gdLst>
              <a:gd name="T0" fmla="*/ 2129 w 2130"/>
              <a:gd name="T1" fmla="*/ 0 h 2002"/>
              <a:gd name="T2" fmla="*/ 0 w 2130"/>
              <a:gd name="T3" fmla="*/ 0 h 2002"/>
              <a:gd name="T4" fmla="*/ 0 w 2130"/>
              <a:gd name="T5" fmla="*/ 792 h 2002"/>
              <a:gd name="T6" fmla="*/ 0 w 2130"/>
              <a:gd name="T7" fmla="*/ 1149 h 2002"/>
              <a:gd name="T8" fmla="*/ 2129 w 2130"/>
              <a:gd name="T9" fmla="*/ 2001 h 2002"/>
              <a:gd name="T10" fmla="*/ 2129 w 2130"/>
              <a:gd name="T11" fmla="*/ 792 h 2002"/>
              <a:gd name="T12" fmla="*/ 2129 w 2130"/>
              <a:gd name="T13" fmla="*/ 0 h 2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30" h="2002">
                <a:moveTo>
                  <a:pt x="2129" y="0"/>
                </a:moveTo>
                <a:lnTo>
                  <a:pt x="0" y="0"/>
                </a:lnTo>
                <a:lnTo>
                  <a:pt x="0" y="792"/>
                </a:lnTo>
                <a:lnTo>
                  <a:pt x="0" y="1149"/>
                </a:lnTo>
                <a:lnTo>
                  <a:pt x="2129" y="2001"/>
                </a:lnTo>
                <a:lnTo>
                  <a:pt x="2129" y="792"/>
                </a:lnTo>
                <a:lnTo>
                  <a:pt x="2129" y="0"/>
                </a:ln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Line 360">
            <a:extLst>
              <a:ext uri="{FF2B5EF4-FFF2-40B4-BE49-F238E27FC236}">
                <a16:creationId xmlns:a16="http://schemas.microsoft.com/office/drawing/2014/main" id="{15742774-4AE8-B548-9330-E7A0AF3CB2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97025" y="2677909"/>
            <a:ext cx="5122553" cy="4692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0" name="Freeform 361">
            <a:extLst>
              <a:ext uri="{FF2B5EF4-FFF2-40B4-BE49-F238E27FC236}">
                <a16:creationId xmlns:a16="http://schemas.microsoft.com/office/drawing/2014/main" id="{2C85E459-EF58-D545-8C95-4EA6222F6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7975" y="2626310"/>
            <a:ext cx="107894" cy="107891"/>
          </a:xfrm>
          <a:custGeom>
            <a:avLst/>
            <a:gdLst>
              <a:gd name="T0" fmla="*/ 50 w 100"/>
              <a:gd name="T1" fmla="*/ 99 h 100"/>
              <a:gd name="T2" fmla="*/ 50 w 100"/>
              <a:gd name="T3" fmla="*/ 99 h 100"/>
              <a:gd name="T4" fmla="*/ 99 w 100"/>
              <a:gd name="T5" fmla="*/ 50 h 100"/>
              <a:gd name="T6" fmla="*/ 50 w 100"/>
              <a:gd name="T7" fmla="*/ 0 h 100"/>
              <a:gd name="T8" fmla="*/ 0 w 100"/>
              <a:gd name="T9" fmla="*/ 50 h 100"/>
              <a:gd name="T10" fmla="*/ 50 w 100"/>
              <a:gd name="T11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0">
                <a:moveTo>
                  <a:pt x="50" y="99"/>
                </a:moveTo>
                <a:lnTo>
                  <a:pt x="50" y="99"/>
                </a:lnTo>
                <a:cubicBezTo>
                  <a:pt x="80" y="99"/>
                  <a:pt x="99" y="79"/>
                  <a:pt x="99" y="50"/>
                </a:cubicBezTo>
                <a:cubicBezTo>
                  <a:pt x="99" y="30"/>
                  <a:pt x="80" y="0"/>
                  <a:pt x="50" y="0"/>
                </a:cubicBezTo>
                <a:cubicBezTo>
                  <a:pt x="20" y="0"/>
                  <a:pt x="0" y="30"/>
                  <a:pt x="0" y="50"/>
                </a:cubicBezTo>
                <a:cubicBezTo>
                  <a:pt x="0" y="79"/>
                  <a:pt x="20" y="99"/>
                  <a:pt x="50" y="9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Line 362">
            <a:extLst>
              <a:ext uri="{FF2B5EF4-FFF2-40B4-BE49-F238E27FC236}">
                <a16:creationId xmlns:a16="http://schemas.microsoft.com/office/drawing/2014/main" id="{B395AB55-8EF9-8340-B1A1-7FF886F101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97025" y="4807615"/>
            <a:ext cx="5122553" cy="4692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2" name="Freeform 363">
            <a:extLst>
              <a:ext uri="{FF2B5EF4-FFF2-40B4-BE49-F238E27FC236}">
                <a16:creationId xmlns:a16="http://schemas.microsoft.com/office/drawing/2014/main" id="{488B972C-9C86-CA4B-BCB1-EA93619B8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7975" y="4751324"/>
            <a:ext cx="107894" cy="107894"/>
          </a:xfrm>
          <a:custGeom>
            <a:avLst/>
            <a:gdLst>
              <a:gd name="T0" fmla="*/ 50 w 100"/>
              <a:gd name="T1" fmla="*/ 99 h 100"/>
              <a:gd name="T2" fmla="*/ 50 w 100"/>
              <a:gd name="T3" fmla="*/ 99 h 100"/>
              <a:gd name="T4" fmla="*/ 99 w 100"/>
              <a:gd name="T5" fmla="*/ 50 h 100"/>
              <a:gd name="T6" fmla="*/ 50 w 100"/>
              <a:gd name="T7" fmla="*/ 0 h 100"/>
              <a:gd name="T8" fmla="*/ 0 w 100"/>
              <a:gd name="T9" fmla="*/ 50 h 100"/>
              <a:gd name="T10" fmla="*/ 50 w 100"/>
              <a:gd name="T11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0">
                <a:moveTo>
                  <a:pt x="50" y="99"/>
                </a:moveTo>
                <a:lnTo>
                  <a:pt x="50" y="99"/>
                </a:lnTo>
                <a:cubicBezTo>
                  <a:pt x="80" y="99"/>
                  <a:pt x="99" y="80"/>
                  <a:pt x="99" y="50"/>
                </a:cubicBezTo>
                <a:cubicBezTo>
                  <a:pt x="99" y="30"/>
                  <a:pt x="80" y="0"/>
                  <a:pt x="50" y="0"/>
                </a:cubicBezTo>
                <a:cubicBezTo>
                  <a:pt x="20" y="0"/>
                  <a:pt x="0" y="30"/>
                  <a:pt x="0" y="50"/>
                </a:cubicBezTo>
                <a:cubicBezTo>
                  <a:pt x="0" y="80"/>
                  <a:pt x="20" y="99"/>
                  <a:pt x="50" y="9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Line 364">
            <a:extLst>
              <a:ext uri="{FF2B5EF4-FFF2-40B4-BE49-F238E27FC236}">
                <a16:creationId xmlns:a16="http://schemas.microsoft.com/office/drawing/2014/main" id="{809BD5D2-E9EB-A340-93C6-756C7C1C4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97025" y="6932632"/>
            <a:ext cx="5122553" cy="4690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4" name="Freeform 365">
            <a:extLst>
              <a:ext uri="{FF2B5EF4-FFF2-40B4-BE49-F238E27FC236}">
                <a16:creationId xmlns:a16="http://schemas.microsoft.com/office/drawing/2014/main" id="{245F5D6A-7248-B94C-BF56-D547D9ACF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7975" y="6881030"/>
            <a:ext cx="107894" cy="103202"/>
          </a:xfrm>
          <a:custGeom>
            <a:avLst/>
            <a:gdLst>
              <a:gd name="T0" fmla="*/ 50 w 100"/>
              <a:gd name="T1" fmla="*/ 98 h 99"/>
              <a:gd name="T2" fmla="*/ 50 w 100"/>
              <a:gd name="T3" fmla="*/ 98 h 99"/>
              <a:gd name="T4" fmla="*/ 99 w 100"/>
              <a:gd name="T5" fmla="*/ 49 h 99"/>
              <a:gd name="T6" fmla="*/ 50 w 100"/>
              <a:gd name="T7" fmla="*/ 0 h 99"/>
              <a:gd name="T8" fmla="*/ 0 w 100"/>
              <a:gd name="T9" fmla="*/ 49 h 99"/>
              <a:gd name="T10" fmla="*/ 50 w 100"/>
              <a:gd name="T11" fmla="*/ 9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99">
                <a:moveTo>
                  <a:pt x="50" y="98"/>
                </a:moveTo>
                <a:lnTo>
                  <a:pt x="50" y="98"/>
                </a:lnTo>
                <a:cubicBezTo>
                  <a:pt x="80" y="98"/>
                  <a:pt x="99" y="78"/>
                  <a:pt x="99" y="49"/>
                </a:cubicBezTo>
                <a:cubicBezTo>
                  <a:pt x="99" y="20"/>
                  <a:pt x="80" y="0"/>
                  <a:pt x="50" y="0"/>
                </a:cubicBezTo>
                <a:cubicBezTo>
                  <a:pt x="20" y="0"/>
                  <a:pt x="0" y="20"/>
                  <a:pt x="0" y="49"/>
                </a:cubicBezTo>
                <a:cubicBezTo>
                  <a:pt x="0" y="78"/>
                  <a:pt x="20" y="98"/>
                  <a:pt x="50" y="98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Line 366">
            <a:extLst>
              <a:ext uri="{FF2B5EF4-FFF2-40B4-BE49-F238E27FC236}">
                <a16:creationId xmlns:a16="http://schemas.microsoft.com/office/drawing/2014/main" id="{5B2B170B-EDF0-D34A-A168-7D6845AA7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97025" y="9062338"/>
            <a:ext cx="5122553" cy="4690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6" name="Freeform 367">
            <a:extLst>
              <a:ext uri="{FF2B5EF4-FFF2-40B4-BE49-F238E27FC236}">
                <a16:creationId xmlns:a16="http://schemas.microsoft.com/office/drawing/2014/main" id="{3211BBB9-719B-6B49-9FB8-3FBC2E422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7975" y="9006046"/>
            <a:ext cx="107894" cy="107891"/>
          </a:xfrm>
          <a:custGeom>
            <a:avLst/>
            <a:gdLst>
              <a:gd name="T0" fmla="*/ 50 w 100"/>
              <a:gd name="T1" fmla="*/ 99 h 100"/>
              <a:gd name="T2" fmla="*/ 50 w 100"/>
              <a:gd name="T3" fmla="*/ 99 h 100"/>
              <a:gd name="T4" fmla="*/ 99 w 100"/>
              <a:gd name="T5" fmla="*/ 50 h 100"/>
              <a:gd name="T6" fmla="*/ 50 w 100"/>
              <a:gd name="T7" fmla="*/ 0 h 100"/>
              <a:gd name="T8" fmla="*/ 0 w 100"/>
              <a:gd name="T9" fmla="*/ 50 h 100"/>
              <a:gd name="T10" fmla="*/ 50 w 100"/>
              <a:gd name="T11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0">
                <a:moveTo>
                  <a:pt x="50" y="99"/>
                </a:moveTo>
                <a:lnTo>
                  <a:pt x="50" y="99"/>
                </a:lnTo>
                <a:cubicBezTo>
                  <a:pt x="80" y="99"/>
                  <a:pt x="99" y="80"/>
                  <a:pt x="99" y="50"/>
                </a:cubicBezTo>
                <a:cubicBezTo>
                  <a:pt x="99" y="20"/>
                  <a:pt x="80" y="0"/>
                  <a:pt x="50" y="0"/>
                </a:cubicBezTo>
                <a:cubicBezTo>
                  <a:pt x="20" y="0"/>
                  <a:pt x="0" y="20"/>
                  <a:pt x="0" y="50"/>
                </a:cubicBezTo>
                <a:cubicBezTo>
                  <a:pt x="0" y="80"/>
                  <a:pt x="20" y="99"/>
                  <a:pt x="50" y="9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Line 368">
            <a:extLst>
              <a:ext uri="{FF2B5EF4-FFF2-40B4-BE49-F238E27FC236}">
                <a16:creationId xmlns:a16="http://schemas.microsoft.com/office/drawing/2014/main" id="{3AF9B8F7-4FEF-C148-B022-D70B6577D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97025" y="11187352"/>
            <a:ext cx="5122553" cy="4692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8" name="Freeform 369">
            <a:extLst>
              <a:ext uri="{FF2B5EF4-FFF2-40B4-BE49-F238E27FC236}">
                <a16:creationId xmlns:a16="http://schemas.microsoft.com/office/drawing/2014/main" id="{D0CAEBA8-0ABB-3D4E-B964-0635FB9F5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7975" y="11135752"/>
            <a:ext cx="107894" cy="107891"/>
          </a:xfrm>
          <a:custGeom>
            <a:avLst/>
            <a:gdLst>
              <a:gd name="T0" fmla="*/ 50 w 100"/>
              <a:gd name="T1" fmla="*/ 99 h 100"/>
              <a:gd name="T2" fmla="*/ 50 w 100"/>
              <a:gd name="T3" fmla="*/ 99 h 100"/>
              <a:gd name="T4" fmla="*/ 99 w 100"/>
              <a:gd name="T5" fmla="*/ 49 h 100"/>
              <a:gd name="T6" fmla="*/ 50 w 100"/>
              <a:gd name="T7" fmla="*/ 0 h 100"/>
              <a:gd name="T8" fmla="*/ 0 w 100"/>
              <a:gd name="T9" fmla="*/ 49 h 100"/>
              <a:gd name="T10" fmla="*/ 50 w 100"/>
              <a:gd name="T11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0">
                <a:moveTo>
                  <a:pt x="50" y="99"/>
                </a:moveTo>
                <a:lnTo>
                  <a:pt x="50" y="99"/>
                </a:lnTo>
                <a:cubicBezTo>
                  <a:pt x="80" y="99"/>
                  <a:pt x="99" y="79"/>
                  <a:pt x="99" y="49"/>
                </a:cubicBezTo>
                <a:cubicBezTo>
                  <a:pt x="99" y="20"/>
                  <a:pt x="80" y="0"/>
                  <a:pt x="50" y="0"/>
                </a:cubicBezTo>
                <a:cubicBezTo>
                  <a:pt x="20" y="0"/>
                  <a:pt x="0" y="20"/>
                  <a:pt x="0" y="49"/>
                </a:cubicBezTo>
                <a:cubicBezTo>
                  <a:pt x="0" y="79"/>
                  <a:pt x="20" y="99"/>
                  <a:pt x="50" y="9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370">
            <a:extLst>
              <a:ext uri="{FF2B5EF4-FFF2-40B4-BE49-F238E27FC236}">
                <a16:creationId xmlns:a16="http://schemas.microsoft.com/office/drawing/2014/main" id="{561318FE-5B25-BD48-82EF-8D44D2EE8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8350" y="1519238"/>
            <a:ext cx="2331420" cy="2331417"/>
          </a:xfrm>
          <a:custGeom>
            <a:avLst/>
            <a:gdLst>
              <a:gd name="T0" fmla="*/ 951 w 2190"/>
              <a:gd name="T1" fmla="*/ 2109 h 2190"/>
              <a:gd name="T2" fmla="*/ 951 w 2190"/>
              <a:gd name="T3" fmla="*/ 2109 h 2190"/>
              <a:gd name="T4" fmla="*/ 79 w 2190"/>
              <a:gd name="T5" fmla="*/ 1228 h 2190"/>
              <a:gd name="T6" fmla="*/ 79 w 2190"/>
              <a:gd name="T7" fmla="*/ 951 h 2190"/>
              <a:gd name="T8" fmla="*/ 951 w 2190"/>
              <a:gd name="T9" fmla="*/ 79 h 2190"/>
              <a:gd name="T10" fmla="*/ 1228 w 2190"/>
              <a:gd name="T11" fmla="*/ 79 h 2190"/>
              <a:gd name="T12" fmla="*/ 2110 w 2190"/>
              <a:gd name="T13" fmla="*/ 951 h 2190"/>
              <a:gd name="T14" fmla="*/ 2110 w 2190"/>
              <a:gd name="T15" fmla="*/ 1228 h 2190"/>
              <a:gd name="T16" fmla="*/ 1228 w 2190"/>
              <a:gd name="T17" fmla="*/ 2109 h 2190"/>
              <a:gd name="T18" fmla="*/ 951 w 2190"/>
              <a:gd name="T19" fmla="*/ 2109 h 2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90" h="2190">
                <a:moveTo>
                  <a:pt x="951" y="2109"/>
                </a:moveTo>
                <a:lnTo>
                  <a:pt x="951" y="2109"/>
                </a:lnTo>
                <a:cubicBezTo>
                  <a:pt x="79" y="1228"/>
                  <a:pt x="79" y="1228"/>
                  <a:pt x="79" y="1228"/>
                </a:cubicBezTo>
                <a:cubicBezTo>
                  <a:pt x="0" y="1159"/>
                  <a:pt x="0" y="1030"/>
                  <a:pt x="79" y="951"/>
                </a:cubicBezTo>
                <a:cubicBezTo>
                  <a:pt x="951" y="79"/>
                  <a:pt x="951" y="79"/>
                  <a:pt x="951" y="79"/>
                </a:cubicBezTo>
                <a:cubicBezTo>
                  <a:pt x="1030" y="0"/>
                  <a:pt x="1159" y="0"/>
                  <a:pt x="1228" y="79"/>
                </a:cubicBezTo>
                <a:cubicBezTo>
                  <a:pt x="2110" y="951"/>
                  <a:pt x="2110" y="951"/>
                  <a:pt x="2110" y="951"/>
                </a:cubicBezTo>
                <a:cubicBezTo>
                  <a:pt x="2189" y="1030"/>
                  <a:pt x="2189" y="1159"/>
                  <a:pt x="2110" y="1228"/>
                </a:cubicBezTo>
                <a:cubicBezTo>
                  <a:pt x="1228" y="2109"/>
                  <a:pt x="1228" y="2109"/>
                  <a:pt x="1228" y="2109"/>
                </a:cubicBezTo>
                <a:cubicBezTo>
                  <a:pt x="1159" y="2189"/>
                  <a:pt x="1030" y="2189"/>
                  <a:pt x="951" y="2109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371">
            <a:extLst>
              <a:ext uri="{FF2B5EF4-FFF2-40B4-BE49-F238E27FC236}">
                <a16:creationId xmlns:a16="http://schemas.microsoft.com/office/drawing/2014/main" id="{16D6CC5A-15F5-C349-8FC4-F0C012D4C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8350" y="5773958"/>
            <a:ext cx="2331420" cy="2317345"/>
          </a:xfrm>
          <a:custGeom>
            <a:avLst/>
            <a:gdLst>
              <a:gd name="T0" fmla="*/ 951 w 2190"/>
              <a:gd name="T1" fmla="*/ 2108 h 2179"/>
              <a:gd name="T2" fmla="*/ 951 w 2190"/>
              <a:gd name="T3" fmla="*/ 2108 h 2179"/>
              <a:gd name="T4" fmla="*/ 79 w 2190"/>
              <a:gd name="T5" fmla="*/ 1227 h 2179"/>
              <a:gd name="T6" fmla="*/ 79 w 2190"/>
              <a:gd name="T7" fmla="*/ 951 h 2179"/>
              <a:gd name="T8" fmla="*/ 951 w 2190"/>
              <a:gd name="T9" fmla="*/ 79 h 2179"/>
              <a:gd name="T10" fmla="*/ 1228 w 2190"/>
              <a:gd name="T11" fmla="*/ 79 h 2179"/>
              <a:gd name="T12" fmla="*/ 2110 w 2190"/>
              <a:gd name="T13" fmla="*/ 951 h 2179"/>
              <a:gd name="T14" fmla="*/ 2110 w 2190"/>
              <a:gd name="T15" fmla="*/ 1227 h 2179"/>
              <a:gd name="T16" fmla="*/ 1228 w 2190"/>
              <a:gd name="T17" fmla="*/ 2108 h 2179"/>
              <a:gd name="T18" fmla="*/ 951 w 2190"/>
              <a:gd name="T19" fmla="*/ 2108 h 2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90" h="2179">
                <a:moveTo>
                  <a:pt x="951" y="2108"/>
                </a:moveTo>
                <a:lnTo>
                  <a:pt x="951" y="2108"/>
                </a:lnTo>
                <a:cubicBezTo>
                  <a:pt x="79" y="1227"/>
                  <a:pt x="79" y="1227"/>
                  <a:pt x="79" y="1227"/>
                </a:cubicBezTo>
                <a:cubicBezTo>
                  <a:pt x="0" y="1148"/>
                  <a:pt x="0" y="1030"/>
                  <a:pt x="79" y="951"/>
                </a:cubicBezTo>
                <a:cubicBezTo>
                  <a:pt x="951" y="79"/>
                  <a:pt x="951" y="79"/>
                  <a:pt x="951" y="79"/>
                </a:cubicBezTo>
                <a:cubicBezTo>
                  <a:pt x="1030" y="0"/>
                  <a:pt x="1159" y="0"/>
                  <a:pt x="1228" y="79"/>
                </a:cubicBezTo>
                <a:cubicBezTo>
                  <a:pt x="2110" y="951"/>
                  <a:pt x="2110" y="951"/>
                  <a:pt x="2110" y="951"/>
                </a:cubicBezTo>
                <a:cubicBezTo>
                  <a:pt x="2189" y="1030"/>
                  <a:pt x="2189" y="1148"/>
                  <a:pt x="2110" y="1227"/>
                </a:cubicBezTo>
                <a:cubicBezTo>
                  <a:pt x="1228" y="2108"/>
                  <a:pt x="1228" y="2108"/>
                  <a:pt x="1228" y="2108"/>
                </a:cubicBezTo>
                <a:cubicBezTo>
                  <a:pt x="1159" y="2178"/>
                  <a:pt x="1030" y="2178"/>
                  <a:pt x="951" y="2108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372">
            <a:extLst>
              <a:ext uri="{FF2B5EF4-FFF2-40B4-BE49-F238E27FC236}">
                <a16:creationId xmlns:a16="http://schemas.microsoft.com/office/drawing/2014/main" id="{9E862456-4E07-3E48-9CF9-B9881C065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8350" y="10028681"/>
            <a:ext cx="2331420" cy="2317345"/>
          </a:xfrm>
          <a:custGeom>
            <a:avLst/>
            <a:gdLst>
              <a:gd name="T0" fmla="*/ 951 w 2190"/>
              <a:gd name="T1" fmla="*/ 2099 h 2180"/>
              <a:gd name="T2" fmla="*/ 951 w 2190"/>
              <a:gd name="T3" fmla="*/ 2099 h 2180"/>
              <a:gd name="T4" fmla="*/ 79 w 2190"/>
              <a:gd name="T5" fmla="*/ 1228 h 2180"/>
              <a:gd name="T6" fmla="*/ 79 w 2190"/>
              <a:gd name="T7" fmla="*/ 951 h 2180"/>
              <a:gd name="T8" fmla="*/ 951 w 2190"/>
              <a:gd name="T9" fmla="*/ 69 h 2180"/>
              <a:gd name="T10" fmla="*/ 1228 w 2190"/>
              <a:gd name="T11" fmla="*/ 69 h 2180"/>
              <a:gd name="T12" fmla="*/ 2110 w 2190"/>
              <a:gd name="T13" fmla="*/ 951 h 2180"/>
              <a:gd name="T14" fmla="*/ 2110 w 2190"/>
              <a:gd name="T15" fmla="*/ 1228 h 2180"/>
              <a:gd name="T16" fmla="*/ 1228 w 2190"/>
              <a:gd name="T17" fmla="*/ 2099 h 2180"/>
              <a:gd name="T18" fmla="*/ 951 w 2190"/>
              <a:gd name="T19" fmla="*/ 2099 h 2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90" h="2180">
                <a:moveTo>
                  <a:pt x="951" y="2099"/>
                </a:moveTo>
                <a:lnTo>
                  <a:pt x="951" y="2099"/>
                </a:lnTo>
                <a:cubicBezTo>
                  <a:pt x="79" y="1228"/>
                  <a:pt x="79" y="1228"/>
                  <a:pt x="79" y="1228"/>
                </a:cubicBezTo>
                <a:cubicBezTo>
                  <a:pt x="0" y="1149"/>
                  <a:pt x="0" y="1030"/>
                  <a:pt x="79" y="951"/>
                </a:cubicBezTo>
                <a:cubicBezTo>
                  <a:pt x="951" y="69"/>
                  <a:pt x="951" y="69"/>
                  <a:pt x="951" y="69"/>
                </a:cubicBezTo>
                <a:cubicBezTo>
                  <a:pt x="1030" y="0"/>
                  <a:pt x="1159" y="0"/>
                  <a:pt x="1228" y="69"/>
                </a:cubicBezTo>
                <a:cubicBezTo>
                  <a:pt x="2110" y="951"/>
                  <a:pt x="2110" y="951"/>
                  <a:pt x="2110" y="951"/>
                </a:cubicBezTo>
                <a:cubicBezTo>
                  <a:pt x="2189" y="1030"/>
                  <a:pt x="2189" y="1149"/>
                  <a:pt x="2110" y="1228"/>
                </a:cubicBezTo>
                <a:cubicBezTo>
                  <a:pt x="1228" y="2099"/>
                  <a:pt x="1228" y="2099"/>
                  <a:pt x="1228" y="2099"/>
                </a:cubicBezTo>
                <a:cubicBezTo>
                  <a:pt x="1159" y="2179"/>
                  <a:pt x="1030" y="2179"/>
                  <a:pt x="951" y="2099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373">
            <a:extLst>
              <a:ext uri="{FF2B5EF4-FFF2-40B4-BE49-F238E27FC236}">
                <a16:creationId xmlns:a16="http://schemas.microsoft.com/office/drawing/2014/main" id="{2B7ABCF5-AB40-F041-A56F-8983771D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8350" y="3648944"/>
            <a:ext cx="2331420" cy="2326727"/>
          </a:xfrm>
          <a:custGeom>
            <a:avLst/>
            <a:gdLst>
              <a:gd name="T0" fmla="*/ 951 w 2190"/>
              <a:gd name="T1" fmla="*/ 2109 h 2189"/>
              <a:gd name="T2" fmla="*/ 951 w 2190"/>
              <a:gd name="T3" fmla="*/ 2109 h 2189"/>
              <a:gd name="T4" fmla="*/ 79 w 2190"/>
              <a:gd name="T5" fmla="*/ 1228 h 2189"/>
              <a:gd name="T6" fmla="*/ 79 w 2190"/>
              <a:gd name="T7" fmla="*/ 950 h 2189"/>
              <a:gd name="T8" fmla="*/ 951 w 2190"/>
              <a:gd name="T9" fmla="*/ 79 h 2189"/>
              <a:gd name="T10" fmla="*/ 1228 w 2190"/>
              <a:gd name="T11" fmla="*/ 79 h 2189"/>
              <a:gd name="T12" fmla="*/ 2110 w 2190"/>
              <a:gd name="T13" fmla="*/ 950 h 2189"/>
              <a:gd name="T14" fmla="*/ 2110 w 2190"/>
              <a:gd name="T15" fmla="*/ 1228 h 2189"/>
              <a:gd name="T16" fmla="*/ 1228 w 2190"/>
              <a:gd name="T17" fmla="*/ 2109 h 2189"/>
              <a:gd name="T18" fmla="*/ 951 w 2190"/>
              <a:gd name="T19" fmla="*/ 2109 h 2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90" h="2189">
                <a:moveTo>
                  <a:pt x="951" y="2109"/>
                </a:moveTo>
                <a:lnTo>
                  <a:pt x="951" y="2109"/>
                </a:lnTo>
                <a:cubicBezTo>
                  <a:pt x="79" y="1228"/>
                  <a:pt x="79" y="1228"/>
                  <a:pt x="79" y="1228"/>
                </a:cubicBezTo>
                <a:cubicBezTo>
                  <a:pt x="0" y="1158"/>
                  <a:pt x="0" y="1030"/>
                  <a:pt x="79" y="950"/>
                </a:cubicBezTo>
                <a:cubicBezTo>
                  <a:pt x="951" y="79"/>
                  <a:pt x="951" y="79"/>
                  <a:pt x="951" y="79"/>
                </a:cubicBezTo>
                <a:cubicBezTo>
                  <a:pt x="1030" y="0"/>
                  <a:pt x="1159" y="0"/>
                  <a:pt x="1228" y="79"/>
                </a:cubicBezTo>
                <a:cubicBezTo>
                  <a:pt x="2110" y="950"/>
                  <a:pt x="2110" y="950"/>
                  <a:pt x="2110" y="950"/>
                </a:cubicBezTo>
                <a:cubicBezTo>
                  <a:pt x="2189" y="1030"/>
                  <a:pt x="2189" y="1158"/>
                  <a:pt x="2110" y="1228"/>
                </a:cubicBezTo>
                <a:cubicBezTo>
                  <a:pt x="1228" y="2109"/>
                  <a:pt x="1228" y="2109"/>
                  <a:pt x="1228" y="2109"/>
                </a:cubicBezTo>
                <a:cubicBezTo>
                  <a:pt x="1159" y="2188"/>
                  <a:pt x="1030" y="2188"/>
                  <a:pt x="951" y="2109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374">
            <a:extLst>
              <a:ext uri="{FF2B5EF4-FFF2-40B4-BE49-F238E27FC236}">
                <a16:creationId xmlns:a16="http://schemas.microsoft.com/office/drawing/2014/main" id="{EBA38118-A11B-3642-A931-CD31BCADC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8350" y="7903664"/>
            <a:ext cx="2331420" cy="2317345"/>
          </a:xfrm>
          <a:custGeom>
            <a:avLst/>
            <a:gdLst>
              <a:gd name="T0" fmla="*/ 951 w 2190"/>
              <a:gd name="T1" fmla="*/ 2099 h 2179"/>
              <a:gd name="T2" fmla="*/ 951 w 2190"/>
              <a:gd name="T3" fmla="*/ 2099 h 2179"/>
              <a:gd name="T4" fmla="*/ 79 w 2190"/>
              <a:gd name="T5" fmla="*/ 1228 h 2179"/>
              <a:gd name="T6" fmla="*/ 79 w 2190"/>
              <a:gd name="T7" fmla="*/ 950 h 2179"/>
              <a:gd name="T8" fmla="*/ 951 w 2190"/>
              <a:gd name="T9" fmla="*/ 79 h 2179"/>
              <a:gd name="T10" fmla="*/ 1228 w 2190"/>
              <a:gd name="T11" fmla="*/ 79 h 2179"/>
              <a:gd name="T12" fmla="*/ 2110 w 2190"/>
              <a:gd name="T13" fmla="*/ 950 h 2179"/>
              <a:gd name="T14" fmla="*/ 2110 w 2190"/>
              <a:gd name="T15" fmla="*/ 1228 h 2179"/>
              <a:gd name="T16" fmla="*/ 1228 w 2190"/>
              <a:gd name="T17" fmla="*/ 2099 h 2179"/>
              <a:gd name="T18" fmla="*/ 951 w 2190"/>
              <a:gd name="T19" fmla="*/ 2099 h 2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90" h="2179">
                <a:moveTo>
                  <a:pt x="951" y="2099"/>
                </a:moveTo>
                <a:lnTo>
                  <a:pt x="951" y="2099"/>
                </a:lnTo>
                <a:cubicBezTo>
                  <a:pt x="79" y="1228"/>
                  <a:pt x="79" y="1228"/>
                  <a:pt x="79" y="1228"/>
                </a:cubicBezTo>
                <a:cubicBezTo>
                  <a:pt x="0" y="1148"/>
                  <a:pt x="0" y="1030"/>
                  <a:pt x="79" y="950"/>
                </a:cubicBezTo>
                <a:cubicBezTo>
                  <a:pt x="951" y="79"/>
                  <a:pt x="951" y="79"/>
                  <a:pt x="951" y="79"/>
                </a:cubicBezTo>
                <a:cubicBezTo>
                  <a:pt x="1030" y="0"/>
                  <a:pt x="1159" y="0"/>
                  <a:pt x="1228" y="79"/>
                </a:cubicBezTo>
                <a:cubicBezTo>
                  <a:pt x="2110" y="950"/>
                  <a:pt x="2110" y="950"/>
                  <a:pt x="2110" y="950"/>
                </a:cubicBezTo>
                <a:cubicBezTo>
                  <a:pt x="2189" y="1030"/>
                  <a:pt x="2189" y="1148"/>
                  <a:pt x="2110" y="1228"/>
                </a:cubicBezTo>
                <a:cubicBezTo>
                  <a:pt x="1228" y="2099"/>
                  <a:pt x="1228" y="2099"/>
                  <a:pt x="1228" y="2099"/>
                </a:cubicBezTo>
                <a:cubicBezTo>
                  <a:pt x="1159" y="2178"/>
                  <a:pt x="1030" y="2178"/>
                  <a:pt x="951" y="2099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375">
            <a:extLst>
              <a:ext uri="{FF2B5EF4-FFF2-40B4-BE49-F238E27FC236}">
                <a16:creationId xmlns:a16="http://schemas.microsoft.com/office/drawing/2014/main" id="{27DFA11D-C42E-FB4D-8563-9FCAEF46A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6072" y="4469865"/>
            <a:ext cx="886594" cy="675502"/>
          </a:xfrm>
          <a:custGeom>
            <a:avLst/>
            <a:gdLst>
              <a:gd name="T0" fmla="*/ 782 w 833"/>
              <a:gd name="T1" fmla="*/ 634 h 635"/>
              <a:gd name="T2" fmla="*/ 782 w 833"/>
              <a:gd name="T3" fmla="*/ 634 h 635"/>
              <a:gd name="T4" fmla="*/ 59 w 833"/>
              <a:gd name="T5" fmla="*/ 634 h 635"/>
              <a:gd name="T6" fmla="*/ 0 w 833"/>
              <a:gd name="T7" fmla="*/ 575 h 635"/>
              <a:gd name="T8" fmla="*/ 0 w 833"/>
              <a:gd name="T9" fmla="*/ 60 h 635"/>
              <a:gd name="T10" fmla="*/ 59 w 833"/>
              <a:gd name="T11" fmla="*/ 0 h 635"/>
              <a:gd name="T12" fmla="*/ 782 w 833"/>
              <a:gd name="T13" fmla="*/ 0 h 635"/>
              <a:gd name="T14" fmla="*/ 832 w 833"/>
              <a:gd name="T15" fmla="*/ 60 h 635"/>
              <a:gd name="T16" fmla="*/ 832 w 833"/>
              <a:gd name="T17" fmla="*/ 575 h 635"/>
              <a:gd name="T18" fmla="*/ 782 w 833"/>
              <a:gd name="T19" fmla="*/ 634 h 635"/>
              <a:gd name="T20" fmla="*/ 59 w 833"/>
              <a:gd name="T21" fmla="*/ 40 h 635"/>
              <a:gd name="T22" fmla="*/ 59 w 833"/>
              <a:gd name="T23" fmla="*/ 40 h 635"/>
              <a:gd name="T24" fmla="*/ 39 w 833"/>
              <a:gd name="T25" fmla="*/ 60 h 635"/>
              <a:gd name="T26" fmla="*/ 39 w 833"/>
              <a:gd name="T27" fmla="*/ 575 h 635"/>
              <a:gd name="T28" fmla="*/ 59 w 833"/>
              <a:gd name="T29" fmla="*/ 594 h 635"/>
              <a:gd name="T30" fmla="*/ 782 w 833"/>
              <a:gd name="T31" fmla="*/ 594 h 635"/>
              <a:gd name="T32" fmla="*/ 802 w 833"/>
              <a:gd name="T33" fmla="*/ 575 h 635"/>
              <a:gd name="T34" fmla="*/ 802 w 833"/>
              <a:gd name="T35" fmla="*/ 60 h 635"/>
              <a:gd name="T36" fmla="*/ 782 w 833"/>
              <a:gd name="T37" fmla="*/ 40 h 635"/>
              <a:gd name="T38" fmla="*/ 59 w 833"/>
              <a:gd name="T39" fmla="*/ 4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3" h="635">
                <a:moveTo>
                  <a:pt x="782" y="634"/>
                </a:moveTo>
                <a:lnTo>
                  <a:pt x="782" y="634"/>
                </a:lnTo>
                <a:cubicBezTo>
                  <a:pt x="59" y="634"/>
                  <a:pt x="59" y="634"/>
                  <a:pt x="59" y="634"/>
                </a:cubicBezTo>
                <a:cubicBezTo>
                  <a:pt x="29" y="634"/>
                  <a:pt x="0" y="614"/>
                  <a:pt x="0" y="575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30"/>
                  <a:pt x="29" y="0"/>
                  <a:pt x="59" y="0"/>
                </a:cubicBezTo>
                <a:cubicBezTo>
                  <a:pt x="782" y="0"/>
                  <a:pt x="782" y="0"/>
                  <a:pt x="782" y="0"/>
                </a:cubicBezTo>
                <a:cubicBezTo>
                  <a:pt x="812" y="0"/>
                  <a:pt x="832" y="30"/>
                  <a:pt x="832" y="60"/>
                </a:cubicBezTo>
                <a:cubicBezTo>
                  <a:pt x="832" y="575"/>
                  <a:pt x="832" y="575"/>
                  <a:pt x="832" y="575"/>
                </a:cubicBezTo>
                <a:cubicBezTo>
                  <a:pt x="832" y="614"/>
                  <a:pt x="812" y="634"/>
                  <a:pt x="782" y="634"/>
                </a:cubicBezTo>
                <a:close/>
                <a:moveTo>
                  <a:pt x="59" y="40"/>
                </a:moveTo>
                <a:lnTo>
                  <a:pt x="59" y="40"/>
                </a:lnTo>
                <a:cubicBezTo>
                  <a:pt x="49" y="40"/>
                  <a:pt x="39" y="49"/>
                  <a:pt x="39" y="60"/>
                </a:cubicBezTo>
                <a:cubicBezTo>
                  <a:pt x="39" y="575"/>
                  <a:pt x="39" y="575"/>
                  <a:pt x="39" y="575"/>
                </a:cubicBezTo>
                <a:cubicBezTo>
                  <a:pt x="39" y="584"/>
                  <a:pt x="49" y="594"/>
                  <a:pt x="59" y="594"/>
                </a:cubicBezTo>
                <a:cubicBezTo>
                  <a:pt x="782" y="594"/>
                  <a:pt x="782" y="594"/>
                  <a:pt x="782" y="594"/>
                </a:cubicBezTo>
                <a:cubicBezTo>
                  <a:pt x="792" y="594"/>
                  <a:pt x="802" y="584"/>
                  <a:pt x="802" y="575"/>
                </a:cubicBezTo>
                <a:cubicBezTo>
                  <a:pt x="802" y="60"/>
                  <a:pt x="802" y="60"/>
                  <a:pt x="802" y="60"/>
                </a:cubicBezTo>
                <a:cubicBezTo>
                  <a:pt x="802" y="49"/>
                  <a:pt x="792" y="40"/>
                  <a:pt x="782" y="40"/>
                </a:cubicBezTo>
                <a:lnTo>
                  <a:pt x="59" y="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376">
            <a:extLst>
              <a:ext uri="{FF2B5EF4-FFF2-40B4-BE49-F238E27FC236}">
                <a16:creationId xmlns:a16="http://schemas.microsoft.com/office/drawing/2014/main" id="{14A51973-F229-AD4E-AB2A-8CBC4EC4C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6072" y="4573066"/>
            <a:ext cx="886594" cy="42220"/>
          </a:xfrm>
          <a:custGeom>
            <a:avLst/>
            <a:gdLst>
              <a:gd name="T0" fmla="*/ 812 w 833"/>
              <a:gd name="T1" fmla="*/ 40 h 41"/>
              <a:gd name="T2" fmla="*/ 812 w 833"/>
              <a:gd name="T3" fmla="*/ 40 h 41"/>
              <a:gd name="T4" fmla="*/ 19 w 833"/>
              <a:gd name="T5" fmla="*/ 40 h 41"/>
              <a:gd name="T6" fmla="*/ 0 w 833"/>
              <a:gd name="T7" fmla="*/ 20 h 41"/>
              <a:gd name="T8" fmla="*/ 19 w 833"/>
              <a:gd name="T9" fmla="*/ 0 h 41"/>
              <a:gd name="T10" fmla="*/ 812 w 833"/>
              <a:gd name="T11" fmla="*/ 0 h 41"/>
              <a:gd name="T12" fmla="*/ 832 w 833"/>
              <a:gd name="T13" fmla="*/ 20 h 41"/>
              <a:gd name="T14" fmla="*/ 812 w 833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3" h="41">
                <a:moveTo>
                  <a:pt x="812" y="40"/>
                </a:moveTo>
                <a:lnTo>
                  <a:pt x="812" y="40"/>
                </a:lnTo>
                <a:cubicBezTo>
                  <a:pt x="19" y="40"/>
                  <a:pt x="19" y="40"/>
                  <a:pt x="19" y="40"/>
                </a:cubicBezTo>
                <a:cubicBezTo>
                  <a:pt x="9" y="40"/>
                  <a:pt x="0" y="30"/>
                  <a:pt x="0" y="20"/>
                </a:cubicBezTo>
                <a:cubicBezTo>
                  <a:pt x="0" y="10"/>
                  <a:pt x="9" y="0"/>
                  <a:pt x="19" y="0"/>
                </a:cubicBezTo>
                <a:cubicBezTo>
                  <a:pt x="812" y="0"/>
                  <a:pt x="812" y="0"/>
                  <a:pt x="812" y="0"/>
                </a:cubicBezTo>
                <a:cubicBezTo>
                  <a:pt x="832" y="0"/>
                  <a:pt x="832" y="10"/>
                  <a:pt x="832" y="20"/>
                </a:cubicBezTo>
                <a:cubicBezTo>
                  <a:pt x="832" y="30"/>
                  <a:pt x="832" y="40"/>
                  <a:pt x="812" y="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377">
            <a:extLst>
              <a:ext uri="{FF2B5EF4-FFF2-40B4-BE49-F238E27FC236}">
                <a16:creationId xmlns:a16="http://schemas.microsoft.com/office/drawing/2014/main" id="{3A83E3EA-1924-D140-98E8-78DA7A89A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6072" y="4680960"/>
            <a:ext cx="886594" cy="42217"/>
          </a:xfrm>
          <a:custGeom>
            <a:avLst/>
            <a:gdLst>
              <a:gd name="T0" fmla="*/ 812 w 833"/>
              <a:gd name="T1" fmla="*/ 40 h 41"/>
              <a:gd name="T2" fmla="*/ 812 w 833"/>
              <a:gd name="T3" fmla="*/ 40 h 41"/>
              <a:gd name="T4" fmla="*/ 19 w 833"/>
              <a:gd name="T5" fmla="*/ 40 h 41"/>
              <a:gd name="T6" fmla="*/ 0 w 833"/>
              <a:gd name="T7" fmla="*/ 20 h 41"/>
              <a:gd name="T8" fmla="*/ 19 w 833"/>
              <a:gd name="T9" fmla="*/ 0 h 41"/>
              <a:gd name="T10" fmla="*/ 812 w 833"/>
              <a:gd name="T11" fmla="*/ 0 h 41"/>
              <a:gd name="T12" fmla="*/ 832 w 833"/>
              <a:gd name="T13" fmla="*/ 20 h 41"/>
              <a:gd name="T14" fmla="*/ 812 w 833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3" h="41">
                <a:moveTo>
                  <a:pt x="812" y="40"/>
                </a:moveTo>
                <a:lnTo>
                  <a:pt x="812" y="40"/>
                </a:lnTo>
                <a:cubicBezTo>
                  <a:pt x="19" y="40"/>
                  <a:pt x="19" y="40"/>
                  <a:pt x="19" y="40"/>
                </a:cubicBezTo>
                <a:cubicBezTo>
                  <a:pt x="9" y="40"/>
                  <a:pt x="0" y="30"/>
                  <a:pt x="0" y="20"/>
                </a:cubicBezTo>
                <a:cubicBezTo>
                  <a:pt x="0" y="10"/>
                  <a:pt x="9" y="0"/>
                  <a:pt x="19" y="0"/>
                </a:cubicBezTo>
                <a:cubicBezTo>
                  <a:pt x="812" y="0"/>
                  <a:pt x="812" y="0"/>
                  <a:pt x="812" y="0"/>
                </a:cubicBezTo>
                <a:cubicBezTo>
                  <a:pt x="832" y="0"/>
                  <a:pt x="832" y="10"/>
                  <a:pt x="832" y="20"/>
                </a:cubicBezTo>
                <a:cubicBezTo>
                  <a:pt x="832" y="30"/>
                  <a:pt x="832" y="40"/>
                  <a:pt x="812" y="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378">
            <a:extLst>
              <a:ext uri="{FF2B5EF4-FFF2-40B4-BE49-F238E27FC236}">
                <a16:creationId xmlns:a16="http://schemas.microsoft.com/office/drawing/2014/main" id="{375C5242-BEA5-C642-9F39-CBE65C807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7754" y="4892053"/>
            <a:ext cx="201711" cy="150111"/>
          </a:xfrm>
          <a:custGeom>
            <a:avLst/>
            <a:gdLst>
              <a:gd name="T0" fmla="*/ 169 w 189"/>
              <a:gd name="T1" fmla="*/ 139 h 140"/>
              <a:gd name="T2" fmla="*/ 169 w 189"/>
              <a:gd name="T3" fmla="*/ 139 h 140"/>
              <a:gd name="T4" fmla="*/ 20 w 189"/>
              <a:gd name="T5" fmla="*/ 139 h 140"/>
              <a:gd name="T6" fmla="*/ 0 w 189"/>
              <a:gd name="T7" fmla="*/ 119 h 140"/>
              <a:gd name="T8" fmla="*/ 0 w 189"/>
              <a:gd name="T9" fmla="*/ 20 h 140"/>
              <a:gd name="T10" fmla="*/ 20 w 189"/>
              <a:gd name="T11" fmla="*/ 0 h 140"/>
              <a:gd name="T12" fmla="*/ 169 w 189"/>
              <a:gd name="T13" fmla="*/ 0 h 140"/>
              <a:gd name="T14" fmla="*/ 188 w 189"/>
              <a:gd name="T15" fmla="*/ 20 h 140"/>
              <a:gd name="T16" fmla="*/ 188 w 189"/>
              <a:gd name="T17" fmla="*/ 119 h 140"/>
              <a:gd name="T18" fmla="*/ 169 w 189"/>
              <a:gd name="T19" fmla="*/ 139 h 140"/>
              <a:gd name="T20" fmla="*/ 40 w 189"/>
              <a:gd name="T21" fmla="*/ 99 h 140"/>
              <a:gd name="T22" fmla="*/ 40 w 189"/>
              <a:gd name="T23" fmla="*/ 99 h 140"/>
              <a:gd name="T24" fmla="*/ 149 w 189"/>
              <a:gd name="T25" fmla="*/ 99 h 140"/>
              <a:gd name="T26" fmla="*/ 149 w 189"/>
              <a:gd name="T27" fmla="*/ 40 h 140"/>
              <a:gd name="T28" fmla="*/ 40 w 189"/>
              <a:gd name="T29" fmla="*/ 40 h 140"/>
              <a:gd name="T30" fmla="*/ 40 w 189"/>
              <a:gd name="T31" fmla="*/ 9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9" h="140">
                <a:moveTo>
                  <a:pt x="169" y="139"/>
                </a:moveTo>
                <a:lnTo>
                  <a:pt x="169" y="139"/>
                </a:lnTo>
                <a:cubicBezTo>
                  <a:pt x="20" y="139"/>
                  <a:pt x="20" y="139"/>
                  <a:pt x="20" y="139"/>
                </a:cubicBezTo>
                <a:cubicBezTo>
                  <a:pt x="10" y="139"/>
                  <a:pt x="0" y="129"/>
                  <a:pt x="0" y="11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20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79" y="0"/>
                  <a:pt x="188" y="10"/>
                  <a:pt x="188" y="20"/>
                </a:cubicBezTo>
                <a:cubicBezTo>
                  <a:pt x="188" y="119"/>
                  <a:pt x="188" y="119"/>
                  <a:pt x="188" y="119"/>
                </a:cubicBezTo>
                <a:cubicBezTo>
                  <a:pt x="188" y="129"/>
                  <a:pt x="179" y="139"/>
                  <a:pt x="169" y="139"/>
                </a:cubicBezTo>
                <a:close/>
                <a:moveTo>
                  <a:pt x="40" y="99"/>
                </a:moveTo>
                <a:lnTo>
                  <a:pt x="40" y="99"/>
                </a:lnTo>
                <a:cubicBezTo>
                  <a:pt x="149" y="99"/>
                  <a:pt x="149" y="99"/>
                  <a:pt x="149" y="99"/>
                </a:cubicBezTo>
                <a:cubicBezTo>
                  <a:pt x="149" y="40"/>
                  <a:pt x="149" y="40"/>
                  <a:pt x="149" y="40"/>
                </a:cubicBezTo>
                <a:cubicBezTo>
                  <a:pt x="40" y="40"/>
                  <a:pt x="40" y="40"/>
                  <a:pt x="40" y="40"/>
                </a:cubicBezTo>
                <a:lnTo>
                  <a:pt x="40" y="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379">
            <a:extLst>
              <a:ext uri="{FF2B5EF4-FFF2-40B4-BE49-F238E27FC236}">
                <a16:creationId xmlns:a16="http://schemas.microsoft.com/office/drawing/2014/main" id="{2C3D6FD7-7E42-2742-A199-2BC66F3F5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3963" y="4892053"/>
            <a:ext cx="150111" cy="42220"/>
          </a:xfrm>
          <a:custGeom>
            <a:avLst/>
            <a:gdLst>
              <a:gd name="T0" fmla="*/ 128 w 139"/>
              <a:gd name="T1" fmla="*/ 40 h 41"/>
              <a:gd name="T2" fmla="*/ 128 w 139"/>
              <a:gd name="T3" fmla="*/ 40 h 41"/>
              <a:gd name="T4" fmla="*/ 19 w 139"/>
              <a:gd name="T5" fmla="*/ 40 h 41"/>
              <a:gd name="T6" fmla="*/ 0 w 139"/>
              <a:gd name="T7" fmla="*/ 20 h 41"/>
              <a:gd name="T8" fmla="*/ 19 w 139"/>
              <a:gd name="T9" fmla="*/ 0 h 41"/>
              <a:gd name="T10" fmla="*/ 128 w 139"/>
              <a:gd name="T11" fmla="*/ 0 h 41"/>
              <a:gd name="T12" fmla="*/ 138 w 139"/>
              <a:gd name="T13" fmla="*/ 20 h 41"/>
              <a:gd name="T14" fmla="*/ 128 w 139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" h="41">
                <a:moveTo>
                  <a:pt x="128" y="40"/>
                </a:moveTo>
                <a:lnTo>
                  <a:pt x="128" y="40"/>
                </a:lnTo>
                <a:cubicBezTo>
                  <a:pt x="19" y="40"/>
                  <a:pt x="19" y="40"/>
                  <a:pt x="19" y="40"/>
                </a:cubicBezTo>
                <a:cubicBezTo>
                  <a:pt x="10" y="40"/>
                  <a:pt x="0" y="30"/>
                  <a:pt x="0" y="20"/>
                </a:cubicBezTo>
                <a:cubicBezTo>
                  <a:pt x="0" y="10"/>
                  <a:pt x="10" y="0"/>
                  <a:pt x="19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38" y="0"/>
                  <a:pt x="138" y="10"/>
                  <a:pt x="138" y="20"/>
                </a:cubicBezTo>
                <a:cubicBezTo>
                  <a:pt x="138" y="30"/>
                  <a:pt x="138" y="40"/>
                  <a:pt x="128" y="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380">
            <a:extLst>
              <a:ext uri="{FF2B5EF4-FFF2-40B4-BE49-F238E27FC236}">
                <a16:creationId xmlns:a16="http://schemas.microsoft.com/office/drawing/2014/main" id="{AE97D3D6-A94C-9D4C-8F33-0229432BC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3963" y="4995255"/>
            <a:ext cx="253313" cy="42220"/>
          </a:xfrm>
          <a:custGeom>
            <a:avLst/>
            <a:gdLst>
              <a:gd name="T0" fmla="*/ 227 w 238"/>
              <a:gd name="T1" fmla="*/ 40 h 41"/>
              <a:gd name="T2" fmla="*/ 227 w 238"/>
              <a:gd name="T3" fmla="*/ 40 h 41"/>
              <a:gd name="T4" fmla="*/ 19 w 238"/>
              <a:gd name="T5" fmla="*/ 40 h 41"/>
              <a:gd name="T6" fmla="*/ 0 w 238"/>
              <a:gd name="T7" fmla="*/ 20 h 41"/>
              <a:gd name="T8" fmla="*/ 19 w 238"/>
              <a:gd name="T9" fmla="*/ 0 h 41"/>
              <a:gd name="T10" fmla="*/ 227 w 238"/>
              <a:gd name="T11" fmla="*/ 0 h 41"/>
              <a:gd name="T12" fmla="*/ 237 w 238"/>
              <a:gd name="T13" fmla="*/ 20 h 41"/>
              <a:gd name="T14" fmla="*/ 227 w 238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8" h="41">
                <a:moveTo>
                  <a:pt x="227" y="40"/>
                </a:moveTo>
                <a:lnTo>
                  <a:pt x="227" y="40"/>
                </a:lnTo>
                <a:cubicBezTo>
                  <a:pt x="19" y="40"/>
                  <a:pt x="19" y="40"/>
                  <a:pt x="19" y="40"/>
                </a:cubicBezTo>
                <a:cubicBezTo>
                  <a:pt x="10" y="40"/>
                  <a:pt x="0" y="30"/>
                  <a:pt x="0" y="20"/>
                </a:cubicBezTo>
                <a:cubicBezTo>
                  <a:pt x="0" y="10"/>
                  <a:pt x="10" y="0"/>
                  <a:pt x="19" y="0"/>
                </a:cubicBezTo>
                <a:cubicBezTo>
                  <a:pt x="227" y="0"/>
                  <a:pt x="227" y="0"/>
                  <a:pt x="227" y="0"/>
                </a:cubicBezTo>
                <a:cubicBezTo>
                  <a:pt x="237" y="0"/>
                  <a:pt x="237" y="10"/>
                  <a:pt x="237" y="20"/>
                </a:cubicBezTo>
                <a:cubicBezTo>
                  <a:pt x="237" y="30"/>
                  <a:pt x="237" y="40"/>
                  <a:pt x="227" y="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C99EE4-5712-8E4E-B2C6-36D51217DF82}"/>
              </a:ext>
            </a:extLst>
          </p:cNvPr>
          <p:cNvGrpSpPr/>
          <p:nvPr/>
        </p:nvGrpSpPr>
        <p:grpSpPr>
          <a:xfrm>
            <a:off x="12315149" y="8701131"/>
            <a:ext cx="1177822" cy="727104"/>
            <a:chOff x="12490334" y="8663603"/>
            <a:chExt cx="1299404" cy="802160"/>
          </a:xfrm>
        </p:grpSpPr>
        <p:sp>
          <p:nvSpPr>
            <p:cNvPr id="316" name="Freeform 381">
              <a:extLst>
                <a:ext uri="{FF2B5EF4-FFF2-40B4-BE49-F238E27FC236}">
                  <a16:creationId xmlns:a16="http://schemas.microsoft.com/office/drawing/2014/main" id="{39B1B776-8F4E-AB4E-9751-32E5F1460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0334" y="8663603"/>
              <a:ext cx="1299404" cy="802160"/>
            </a:xfrm>
            <a:custGeom>
              <a:avLst/>
              <a:gdLst>
                <a:gd name="T0" fmla="*/ 1179 w 1220"/>
                <a:gd name="T1" fmla="*/ 752 h 753"/>
                <a:gd name="T2" fmla="*/ 1179 w 1220"/>
                <a:gd name="T3" fmla="*/ 752 h 753"/>
                <a:gd name="T4" fmla="*/ 40 w 1220"/>
                <a:gd name="T5" fmla="*/ 752 h 753"/>
                <a:gd name="T6" fmla="*/ 0 w 1220"/>
                <a:gd name="T7" fmla="*/ 713 h 753"/>
                <a:gd name="T8" fmla="*/ 0 w 1220"/>
                <a:gd name="T9" fmla="*/ 39 h 753"/>
                <a:gd name="T10" fmla="*/ 40 w 1220"/>
                <a:gd name="T11" fmla="*/ 0 h 753"/>
                <a:gd name="T12" fmla="*/ 1179 w 1220"/>
                <a:gd name="T13" fmla="*/ 0 h 753"/>
                <a:gd name="T14" fmla="*/ 1219 w 1220"/>
                <a:gd name="T15" fmla="*/ 39 h 753"/>
                <a:gd name="T16" fmla="*/ 1219 w 1220"/>
                <a:gd name="T17" fmla="*/ 713 h 753"/>
                <a:gd name="T18" fmla="*/ 1179 w 1220"/>
                <a:gd name="T19" fmla="*/ 752 h 753"/>
                <a:gd name="T20" fmla="*/ 50 w 1220"/>
                <a:gd name="T21" fmla="*/ 703 h 753"/>
                <a:gd name="T22" fmla="*/ 50 w 1220"/>
                <a:gd name="T23" fmla="*/ 703 h 753"/>
                <a:gd name="T24" fmla="*/ 1169 w 1220"/>
                <a:gd name="T25" fmla="*/ 703 h 753"/>
                <a:gd name="T26" fmla="*/ 1169 w 1220"/>
                <a:gd name="T27" fmla="*/ 49 h 753"/>
                <a:gd name="T28" fmla="*/ 50 w 1220"/>
                <a:gd name="T29" fmla="*/ 49 h 753"/>
                <a:gd name="T30" fmla="*/ 50 w 1220"/>
                <a:gd name="T31" fmla="*/ 70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0" h="753">
                  <a:moveTo>
                    <a:pt x="1179" y="752"/>
                  </a:moveTo>
                  <a:lnTo>
                    <a:pt x="1179" y="752"/>
                  </a:lnTo>
                  <a:cubicBezTo>
                    <a:pt x="40" y="752"/>
                    <a:pt x="40" y="752"/>
                    <a:pt x="40" y="752"/>
                  </a:cubicBezTo>
                  <a:cubicBezTo>
                    <a:pt x="20" y="752"/>
                    <a:pt x="0" y="732"/>
                    <a:pt x="0" y="713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9"/>
                    <a:pt x="20" y="0"/>
                    <a:pt x="40" y="0"/>
                  </a:cubicBezTo>
                  <a:cubicBezTo>
                    <a:pt x="1179" y="0"/>
                    <a:pt x="1179" y="0"/>
                    <a:pt x="1179" y="0"/>
                  </a:cubicBezTo>
                  <a:cubicBezTo>
                    <a:pt x="1199" y="0"/>
                    <a:pt x="1219" y="19"/>
                    <a:pt x="1219" y="39"/>
                  </a:cubicBezTo>
                  <a:cubicBezTo>
                    <a:pt x="1219" y="713"/>
                    <a:pt x="1219" y="713"/>
                    <a:pt x="1219" y="713"/>
                  </a:cubicBezTo>
                  <a:cubicBezTo>
                    <a:pt x="1219" y="732"/>
                    <a:pt x="1199" y="752"/>
                    <a:pt x="1179" y="752"/>
                  </a:cubicBezTo>
                  <a:close/>
                  <a:moveTo>
                    <a:pt x="50" y="703"/>
                  </a:moveTo>
                  <a:lnTo>
                    <a:pt x="50" y="703"/>
                  </a:lnTo>
                  <a:cubicBezTo>
                    <a:pt x="1169" y="703"/>
                    <a:pt x="1169" y="703"/>
                    <a:pt x="1169" y="703"/>
                  </a:cubicBezTo>
                  <a:cubicBezTo>
                    <a:pt x="1169" y="49"/>
                    <a:pt x="1169" y="49"/>
                    <a:pt x="1169" y="49"/>
                  </a:cubicBezTo>
                  <a:cubicBezTo>
                    <a:pt x="50" y="49"/>
                    <a:pt x="50" y="49"/>
                    <a:pt x="50" y="49"/>
                  </a:cubicBezTo>
                  <a:lnTo>
                    <a:pt x="50" y="7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7" name="Freeform 382">
              <a:extLst>
                <a:ext uri="{FF2B5EF4-FFF2-40B4-BE49-F238E27FC236}">
                  <a16:creationId xmlns:a16="http://schemas.microsoft.com/office/drawing/2014/main" id="{9C8DED0A-CF03-D244-8616-4674438A6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6992" y="8785569"/>
              <a:ext cx="548843" cy="56292"/>
            </a:xfrm>
            <a:custGeom>
              <a:avLst/>
              <a:gdLst>
                <a:gd name="T0" fmla="*/ 485 w 516"/>
                <a:gd name="T1" fmla="*/ 50 h 51"/>
                <a:gd name="T2" fmla="*/ 485 w 516"/>
                <a:gd name="T3" fmla="*/ 50 h 51"/>
                <a:gd name="T4" fmla="*/ 20 w 516"/>
                <a:gd name="T5" fmla="*/ 50 h 51"/>
                <a:gd name="T6" fmla="*/ 0 w 516"/>
                <a:gd name="T7" fmla="*/ 20 h 51"/>
                <a:gd name="T8" fmla="*/ 20 w 516"/>
                <a:gd name="T9" fmla="*/ 0 h 51"/>
                <a:gd name="T10" fmla="*/ 485 w 516"/>
                <a:gd name="T11" fmla="*/ 0 h 51"/>
                <a:gd name="T12" fmla="*/ 515 w 516"/>
                <a:gd name="T13" fmla="*/ 20 h 51"/>
                <a:gd name="T14" fmla="*/ 485 w 516"/>
                <a:gd name="T15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6" h="51">
                  <a:moveTo>
                    <a:pt x="485" y="50"/>
                  </a:moveTo>
                  <a:lnTo>
                    <a:pt x="485" y="50"/>
                  </a:lnTo>
                  <a:cubicBezTo>
                    <a:pt x="20" y="50"/>
                    <a:pt x="20" y="50"/>
                    <a:pt x="20" y="50"/>
                  </a:cubicBezTo>
                  <a:cubicBezTo>
                    <a:pt x="10" y="50"/>
                    <a:pt x="0" y="40"/>
                    <a:pt x="0" y="20"/>
                  </a:cubicBezTo>
                  <a:cubicBezTo>
                    <a:pt x="0" y="10"/>
                    <a:pt x="10" y="0"/>
                    <a:pt x="20" y="0"/>
                  </a:cubicBezTo>
                  <a:cubicBezTo>
                    <a:pt x="485" y="0"/>
                    <a:pt x="485" y="0"/>
                    <a:pt x="485" y="0"/>
                  </a:cubicBezTo>
                  <a:cubicBezTo>
                    <a:pt x="505" y="0"/>
                    <a:pt x="515" y="10"/>
                    <a:pt x="515" y="20"/>
                  </a:cubicBezTo>
                  <a:cubicBezTo>
                    <a:pt x="515" y="40"/>
                    <a:pt x="505" y="50"/>
                    <a:pt x="485" y="5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8" name="Freeform 383">
              <a:extLst>
                <a:ext uri="{FF2B5EF4-FFF2-40B4-BE49-F238E27FC236}">
                  <a16:creationId xmlns:a16="http://schemas.microsoft.com/office/drawing/2014/main" id="{7DC1255F-EAE2-CA43-B3B4-6A1D5642F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6992" y="8912227"/>
              <a:ext cx="422188" cy="42217"/>
            </a:xfrm>
            <a:custGeom>
              <a:avLst/>
              <a:gdLst>
                <a:gd name="T0" fmla="*/ 367 w 397"/>
                <a:gd name="T1" fmla="*/ 40 h 41"/>
                <a:gd name="T2" fmla="*/ 367 w 397"/>
                <a:gd name="T3" fmla="*/ 40 h 41"/>
                <a:gd name="T4" fmla="*/ 20 w 397"/>
                <a:gd name="T5" fmla="*/ 40 h 41"/>
                <a:gd name="T6" fmla="*/ 0 w 397"/>
                <a:gd name="T7" fmla="*/ 20 h 41"/>
                <a:gd name="T8" fmla="*/ 20 w 397"/>
                <a:gd name="T9" fmla="*/ 0 h 41"/>
                <a:gd name="T10" fmla="*/ 367 w 397"/>
                <a:gd name="T11" fmla="*/ 0 h 41"/>
                <a:gd name="T12" fmla="*/ 396 w 397"/>
                <a:gd name="T13" fmla="*/ 20 h 41"/>
                <a:gd name="T14" fmla="*/ 367 w 397"/>
                <a:gd name="T15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7" h="41">
                  <a:moveTo>
                    <a:pt x="367" y="40"/>
                  </a:moveTo>
                  <a:lnTo>
                    <a:pt x="367" y="40"/>
                  </a:lnTo>
                  <a:cubicBezTo>
                    <a:pt x="20" y="40"/>
                    <a:pt x="20" y="40"/>
                    <a:pt x="20" y="40"/>
                  </a:cubicBezTo>
                  <a:cubicBezTo>
                    <a:pt x="10" y="40"/>
                    <a:pt x="0" y="30"/>
                    <a:pt x="0" y="20"/>
                  </a:cubicBezTo>
                  <a:cubicBezTo>
                    <a:pt x="0" y="10"/>
                    <a:pt x="10" y="0"/>
                    <a:pt x="20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87" y="0"/>
                    <a:pt x="396" y="10"/>
                    <a:pt x="396" y="20"/>
                  </a:cubicBezTo>
                  <a:cubicBezTo>
                    <a:pt x="396" y="30"/>
                    <a:pt x="387" y="40"/>
                    <a:pt x="367" y="4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9" name="Freeform 384">
              <a:extLst>
                <a:ext uri="{FF2B5EF4-FFF2-40B4-BE49-F238E27FC236}">
                  <a16:creationId xmlns:a16="http://schemas.microsoft.com/office/drawing/2014/main" id="{483214D7-878A-0F46-96E0-1C3B9B7C2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1481" y="9282813"/>
              <a:ext cx="56292" cy="51602"/>
            </a:xfrm>
            <a:custGeom>
              <a:avLst/>
              <a:gdLst>
                <a:gd name="T0" fmla="*/ 30 w 51"/>
                <a:gd name="T1" fmla="*/ 49 h 50"/>
                <a:gd name="T2" fmla="*/ 30 w 51"/>
                <a:gd name="T3" fmla="*/ 49 h 50"/>
                <a:gd name="T4" fmla="*/ 30 w 51"/>
                <a:gd name="T5" fmla="*/ 49 h 50"/>
                <a:gd name="T6" fmla="*/ 0 w 51"/>
                <a:gd name="T7" fmla="*/ 30 h 50"/>
                <a:gd name="T8" fmla="*/ 30 w 51"/>
                <a:gd name="T9" fmla="*/ 0 h 50"/>
                <a:gd name="T10" fmla="*/ 30 w 51"/>
                <a:gd name="T11" fmla="*/ 0 h 50"/>
                <a:gd name="T12" fmla="*/ 50 w 51"/>
                <a:gd name="T13" fmla="*/ 30 h 50"/>
                <a:gd name="T14" fmla="*/ 30 w 51"/>
                <a:gd name="T15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30" y="49"/>
                  </a:moveTo>
                  <a:lnTo>
                    <a:pt x="30" y="49"/>
                  </a:lnTo>
                  <a:lnTo>
                    <a:pt x="30" y="49"/>
                  </a:lnTo>
                  <a:cubicBezTo>
                    <a:pt x="20" y="49"/>
                    <a:pt x="0" y="39"/>
                    <a:pt x="0" y="30"/>
                  </a:cubicBezTo>
                  <a:cubicBezTo>
                    <a:pt x="0" y="10"/>
                    <a:pt x="20" y="0"/>
                    <a:pt x="30" y="0"/>
                  </a:cubicBezTo>
                  <a:lnTo>
                    <a:pt x="30" y="0"/>
                  </a:lnTo>
                  <a:cubicBezTo>
                    <a:pt x="40" y="0"/>
                    <a:pt x="50" y="10"/>
                    <a:pt x="50" y="30"/>
                  </a:cubicBezTo>
                  <a:cubicBezTo>
                    <a:pt x="50" y="39"/>
                    <a:pt x="40" y="49"/>
                    <a:pt x="30" y="4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0" name="Freeform 385">
              <a:extLst>
                <a:ext uri="{FF2B5EF4-FFF2-40B4-BE49-F238E27FC236}">
                  <a16:creationId xmlns:a16="http://schemas.microsoft.com/office/drawing/2014/main" id="{8141049A-C405-694F-AC64-01E5CB167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5947" y="9282813"/>
              <a:ext cx="276769" cy="51602"/>
            </a:xfrm>
            <a:custGeom>
              <a:avLst/>
              <a:gdLst>
                <a:gd name="T0" fmla="*/ 238 w 258"/>
                <a:gd name="T1" fmla="*/ 49 h 50"/>
                <a:gd name="T2" fmla="*/ 238 w 258"/>
                <a:gd name="T3" fmla="*/ 49 h 50"/>
                <a:gd name="T4" fmla="*/ 238 w 258"/>
                <a:gd name="T5" fmla="*/ 49 h 50"/>
                <a:gd name="T6" fmla="*/ 208 w 258"/>
                <a:gd name="T7" fmla="*/ 30 h 50"/>
                <a:gd name="T8" fmla="*/ 238 w 258"/>
                <a:gd name="T9" fmla="*/ 0 h 50"/>
                <a:gd name="T10" fmla="*/ 238 w 258"/>
                <a:gd name="T11" fmla="*/ 0 h 50"/>
                <a:gd name="T12" fmla="*/ 257 w 258"/>
                <a:gd name="T13" fmla="*/ 30 h 50"/>
                <a:gd name="T14" fmla="*/ 238 w 258"/>
                <a:gd name="T15" fmla="*/ 49 h 50"/>
                <a:gd name="T16" fmla="*/ 168 w 258"/>
                <a:gd name="T17" fmla="*/ 49 h 50"/>
                <a:gd name="T18" fmla="*/ 168 w 258"/>
                <a:gd name="T19" fmla="*/ 49 h 50"/>
                <a:gd name="T20" fmla="*/ 168 w 258"/>
                <a:gd name="T21" fmla="*/ 49 h 50"/>
                <a:gd name="T22" fmla="*/ 139 w 258"/>
                <a:gd name="T23" fmla="*/ 30 h 50"/>
                <a:gd name="T24" fmla="*/ 168 w 258"/>
                <a:gd name="T25" fmla="*/ 0 h 50"/>
                <a:gd name="T26" fmla="*/ 168 w 258"/>
                <a:gd name="T27" fmla="*/ 0 h 50"/>
                <a:gd name="T28" fmla="*/ 188 w 258"/>
                <a:gd name="T29" fmla="*/ 30 h 50"/>
                <a:gd name="T30" fmla="*/ 168 w 258"/>
                <a:gd name="T31" fmla="*/ 49 h 50"/>
                <a:gd name="T32" fmla="*/ 99 w 258"/>
                <a:gd name="T33" fmla="*/ 49 h 50"/>
                <a:gd name="T34" fmla="*/ 99 w 258"/>
                <a:gd name="T35" fmla="*/ 49 h 50"/>
                <a:gd name="T36" fmla="*/ 99 w 258"/>
                <a:gd name="T37" fmla="*/ 49 h 50"/>
                <a:gd name="T38" fmla="*/ 69 w 258"/>
                <a:gd name="T39" fmla="*/ 30 h 50"/>
                <a:gd name="T40" fmla="*/ 99 w 258"/>
                <a:gd name="T41" fmla="*/ 0 h 50"/>
                <a:gd name="T42" fmla="*/ 99 w 258"/>
                <a:gd name="T43" fmla="*/ 0 h 50"/>
                <a:gd name="T44" fmla="*/ 119 w 258"/>
                <a:gd name="T45" fmla="*/ 30 h 50"/>
                <a:gd name="T46" fmla="*/ 99 w 258"/>
                <a:gd name="T47" fmla="*/ 49 h 50"/>
                <a:gd name="T48" fmla="*/ 30 w 258"/>
                <a:gd name="T49" fmla="*/ 49 h 50"/>
                <a:gd name="T50" fmla="*/ 30 w 258"/>
                <a:gd name="T51" fmla="*/ 49 h 50"/>
                <a:gd name="T52" fmla="*/ 30 w 258"/>
                <a:gd name="T53" fmla="*/ 49 h 50"/>
                <a:gd name="T54" fmla="*/ 0 w 258"/>
                <a:gd name="T55" fmla="*/ 30 h 50"/>
                <a:gd name="T56" fmla="*/ 30 w 258"/>
                <a:gd name="T57" fmla="*/ 0 h 50"/>
                <a:gd name="T58" fmla="*/ 30 w 258"/>
                <a:gd name="T59" fmla="*/ 0 h 50"/>
                <a:gd name="T60" fmla="*/ 49 w 258"/>
                <a:gd name="T61" fmla="*/ 30 h 50"/>
                <a:gd name="T62" fmla="*/ 30 w 258"/>
                <a:gd name="T63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8" h="50">
                  <a:moveTo>
                    <a:pt x="238" y="49"/>
                  </a:moveTo>
                  <a:lnTo>
                    <a:pt x="238" y="49"/>
                  </a:lnTo>
                  <a:lnTo>
                    <a:pt x="238" y="49"/>
                  </a:lnTo>
                  <a:cubicBezTo>
                    <a:pt x="218" y="49"/>
                    <a:pt x="208" y="39"/>
                    <a:pt x="208" y="30"/>
                  </a:cubicBezTo>
                  <a:cubicBezTo>
                    <a:pt x="208" y="10"/>
                    <a:pt x="218" y="0"/>
                    <a:pt x="238" y="0"/>
                  </a:cubicBezTo>
                  <a:lnTo>
                    <a:pt x="238" y="0"/>
                  </a:lnTo>
                  <a:cubicBezTo>
                    <a:pt x="248" y="0"/>
                    <a:pt x="257" y="10"/>
                    <a:pt x="257" y="30"/>
                  </a:cubicBezTo>
                  <a:cubicBezTo>
                    <a:pt x="257" y="39"/>
                    <a:pt x="248" y="49"/>
                    <a:pt x="238" y="49"/>
                  </a:cubicBezTo>
                  <a:close/>
                  <a:moveTo>
                    <a:pt x="168" y="49"/>
                  </a:moveTo>
                  <a:lnTo>
                    <a:pt x="168" y="49"/>
                  </a:lnTo>
                  <a:lnTo>
                    <a:pt x="168" y="49"/>
                  </a:lnTo>
                  <a:cubicBezTo>
                    <a:pt x="148" y="49"/>
                    <a:pt x="139" y="39"/>
                    <a:pt x="139" y="30"/>
                  </a:cubicBezTo>
                  <a:cubicBezTo>
                    <a:pt x="139" y="10"/>
                    <a:pt x="148" y="0"/>
                    <a:pt x="168" y="0"/>
                  </a:cubicBezTo>
                  <a:lnTo>
                    <a:pt x="168" y="0"/>
                  </a:lnTo>
                  <a:cubicBezTo>
                    <a:pt x="178" y="0"/>
                    <a:pt x="188" y="10"/>
                    <a:pt x="188" y="30"/>
                  </a:cubicBezTo>
                  <a:cubicBezTo>
                    <a:pt x="188" y="39"/>
                    <a:pt x="178" y="49"/>
                    <a:pt x="168" y="49"/>
                  </a:cubicBezTo>
                  <a:close/>
                  <a:moveTo>
                    <a:pt x="99" y="49"/>
                  </a:moveTo>
                  <a:lnTo>
                    <a:pt x="99" y="49"/>
                  </a:lnTo>
                  <a:lnTo>
                    <a:pt x="99" y="49"/>
                  </a:lnTo>
                  <a:cubicBezTo>
                    <a:pt x="79" y="49"/>
                    <a:pt x="69" y="39"/>
                    <a:pt x="69" y="30"/>
                  </a:cubicBezTo>
                  <a:cubicBezTo>
                    <a:pt x="69" y="10"/>
                    <a:pt x="79" y="0"/>
                    <a:pt x="99" y="0"/>
                  </a:cubicBezTo>
                  <a:lnTo>
                    <a:pt x="99" y="0"/>
                  </a:lnTo>
                  <a:cubicBezTo>
                    <a:pt x="109" y="0"/>
                    <a:pt x="119" y="10"/>
                    <a:pt x="119" y="30"/>
                  </a:cubicBezTo>
                  <a:cubicBezTo>
                    <a:pt x="119" y="39"/>
                    <a:pt x="109" y="49"/>
                    <a:pt x="99" y="49"/>
                  </a:cubicBezTo>
                  <a:close/>
                  <a:moveTo>
                    <a:pt x="30" y="49"/>
                  </a:moveTo>
                  <a:lnTo>
                    <a:pt x="30" y="49"/>
                  </a:lnTo>
                  <a:lnTo>
                    <a:pt x="30" y="49"/>
                  </a:lnTo>
                  <a:cubicBezTo>
                    <a:pt x="10" y="49"/>
                    <a:pt x="0" y="39"/>
                    <a:pt x="0" y="30"/>
                  </a:cubicBezTo>
                  <a:cubicBezTo>
                    <a:pt x="0" y="10"/>
                    <a:pt x="10" y="0"/>
                    <a:pt x="30" y="0"/>
                  </a:cubicBezTo>
                  <a:lnTo>
                    <a:pt x="30" y="0"/>
                  </a:lnTo>
                  <a:cubicBezTo>
                    <a:pt x="40" y="0"/>
                    <a:pt x="49" y="10"/>
                    <a:pt x="49" y="30"/>
                  </a:cubicBezTo>
                  <a:cubicBezTo>
                    <a:pt x="49" y="39"/>
                    <a:pt x="40" y="49"/>
                    <a:pt x="30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1" name="Freeform 386">
              <a:extLst>
                <a:ext uri="{FF2B5EF4-FFF2-40B4-BE49-F238E27FC236}">
                  <a16:creationId xmlns:a16="http://schemas.microsoft.com/office/drawing/2014/main" id="{6F92CA1D-85A7-F144-AD9C-810E1B38C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0892" y="9282813"/>
              <a:ext cx="51602" cy="51602"/>
            </a:xfrm>
            <a:custGeom>
              <a:avLst/>
              <a:gdLst>
                <a:gd name="T0" fmla="*/ 29 w 50"/>
                <a:gd name="T1" fmla="*/ 49 h 50"/>
                <a:gd name="T2" fmla="*/ 29 w 50"/>
                <a:gd name="T3" fmla="*/ 49 h 50"/>
                <a:gd name="T4" fmla="*/ 29 w 50"/>
                <a:gd name="T5" fmla="*/ 49 h 50"/>
                <a:gd name="T6" fmla="*/ 0 w 50"/>
                <a:gd name="T7" fmla="*/ 30 h 50"/>
                <a:gd name="T8" fmla="*/ 29 w 50"/>
                <a:gd name="T9" fmla="*/ 0 h 50"/>
                <a:gd name="T10" fmla="*/ 29 w 50"/>
                <a:gd name="T11" fmla="*/ 0 h 50"/>
                <a:gd name="T12" fmla="*/ 49 w 50"/>
                <a:gd name="T13" fmla="*/ 30 h 50"/>
                <a:gd name="T14" fmla="*/ 29 w 50"/>
                <a:gd name="T15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50">
                  <a:moveTo>
                    <a:pt x="29" y="49"/>
                  </a:moveTo>
                  <a:lnTo>
                    <a:pt x="29" y="49"/>
                  </a:lnTo>
                  <a:lnTo>
                    <a:pt x="29" y="49"/>
                  </a:lnTo>
                  <a:cubicBezTo>
                    <a:pt x="9" y="49"/>
                    <a:pt x="0" y="39"/>
                    <a:pt x="0" y="30"/>
                  </a:cubicBezTo>
                  <a:cubicBezTo>
                    <a:pt x="0" y="10"/>
                    <a:pt x="9" y="0"/>
                    <a:pt x="29" y="0"/>
                  </a:cubicBezTo>
                  <a:lnTo>
                    <a:pt x="29" y="0"/>
                  </a:lnTo>
                  <a:cubicBezTo>
                    <a:pt x="39" y="0"/>
                    <a:pt x="49" y="10"/>
                    <a:pt x="49" y="30"/>
                  </a:cubicBezTo>
                  <a:cubicBezTo>
                    <a:pt x="49" y="39"/>
                    <a:pt x="39" y="49"/>
                    <a:pt x="29" y="4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2" name="Freeform 387">
              <a:extLst>
                <a:ext uri="{FF2B5EF4-FFF2-40B4-BE49-F238E27FC236}">
                  <a16:creationId xmlns:a16="http://schemas.microsoft.com/office/drawing/2014/main" id="{8D8B1043-4E67-D24B-B9D6-3CD7F8391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0892" y="9156158"/>
              <a:ext cx="422188" cy="56292"/>
            </a:xfrm>
            <a:custGeom>
              <a:avLst/>
              <a:gdLst>
                <a:gd name="T0" fmla="*/ 376 w 397"/>
                <a:gd name="T1" fmla="*/ 50 h 51"/>
                <a:gd name="T2" fmla="*/ 376 w 397"/>
                <a:gd name="T3" fmla="*/ 50 h 51"/>
                <a:gd name="T4" fmla="*/ 19 w 397"/>
                <a:gd name="T5" fmla="*/ 50 h 51"/>
                <a:gd name="T6" fmla="*/ 0 w 397"/>
                <a:gd name="T7" fmla="*/ 30 h 51"/>
                <a:gd name="T8" fmla="*/ 19 w 397"/>
                <a:gd name="T9" fmla="*/ 0 h 51"/>
                <a:gd name="T10" fmla="*/ 376 w 397"/>
                <a:gd name="T11" fmla="*/ 0 h 51"/>
                <a:gd name="T12" fmla="*/ 396 w 397"/>
                <a:gd name="T13" fmla="*/ 30 h 51"/>
                <a:gd name="T14" fmla="*/ 376 w 397"/>
                <a:gd name="T15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7" h="51">
                  <a:moveTo>
                    <a:pt x="376" y="50"/>
                  </a:moveTo>
                  <a:lnTo>
                    <a:pt x="376" y="50"/>
                  </a:lnTo>
                  <a:cubicBezTo>
                    <a:pt x="19" y="50"/>
                    <a:pt x="19" y="50"/>
                    <a:pt x="19" y="50"/>
                  </a:cubicBezTo>
                  <a:cubicBezTo>
                    <a:pt x="9" y="50"/>
                    <a:pt x="0" y="39"/>
                    <a:pt x="0" y="30"/>
                  </a:cubicBezTo>
                  <a:cubicBezTo>
                    <a:pt x="0" y="10"/>
                    <a:pt x="9" y="0"/>
                    <a:pt x="19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6" y="0"/>
                    <a:pt x="396" y="10"/>
                    <a:pt x="396" y="30"/>
                  </a:cubicBezTo>
                  <a:cubicBezTo>
                    <a:pt x="396" y="39"/>
                    <a:pt x="386" y="50"/>
                    <a:pt x="376" y="5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3" name="Freeform 388">
              <a:extLst>
                <a:ext uri="{FF2B5EF4-FFF2-40B4-BE49-F238E27FC236}">
                  <a16:creationId xmlns:a16="http://schemas.microsoft.com/office/drawing/2014/main" id="{2A0A38E2-8554-A042-B342-C3E54E810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6992" y="9156158"/>
              <a:ext cx="234549" cy="178257"/>
            </a:xfrm>
            <a:custGeom>
              <a:avLst/>
              <a:gdLst>
                <a:gd name="T0" fmla="*/ 198 w 219"/>
                <a:gd name="T1" fmla="*/ 168 h 169"/>
                <a:gd name="T2" fmla="*/ 198 w 219"/>
                <a:gd name="T3" fmla="*/ 168 h 169"/>
                <a:gd name="T4" fmla="*/ 20 w 219"/>
                <a:gd name="T5" fmla="*/ 168 h 169"/>
                <a:gd name="T6" fmla="*/ 0 w 219"/>
                <a:gd name="T7" fmla="*/ 139 h 169"/>
                <a:gd name="T8" fmla="*/ 0 w 219"/>
                <a:gd name="T9" fmla="*/ 30 h 169"/>
                <a:gd name="T10" fmla="*/ 20 w 219"/>
                <a:gd name="T11" fmla="*/ 0 h 169"/>
                <a:gd name="T12" fmla="*/ 198 w 219"/>
                <a:gd name="T13" fmla="*/ 0 h 169"/>
                <a:gd name="T14" fmla="*/ 218 w 219"/>
                <a:gd name="T15" fmla="*/ 30 h 169"/>
                <a:gd name="T16" fmla="*/ 218 w 219"/>
                <a:gd name="T17" fmla="*/ 139 h 169"/>
                <a:gd name="T18" fmla="*/ 198 w 219"/>
                <a:gd name="T19" fmla="*/ 168 h 169"/>
                <a:gd name="T20" fmla="*/ 40 w 219"/>
                <a:gd name="T21" fmla="*/ 119 h 169"/>
                <a:gd name="T22" fmla="*/ 40 w 219"/>
                <a:gd name="T23" fmla="*/ 119 h 169"/>
                <a:gd name="T24" fmla="*/ 179 w 219"/>
                <a:gd name="T25" fmla="*/ 119 h 169"/>
                <a:gd name="T26" fmla="*/ 179 w 219"/>
                <a:gd name="T27" fmla="*/ 50 h 169"/>
                <a:gd name="T28" fmla="*/ 40 w 219"/>
                <a:gd name="T29" fmla="*/ 50 h 169"/>
                <a:gd name="T30" fmla="*/ 40 w 219"/>
                <a:gd name="T31" fmla="*/ 11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9" h="169">
                  <a:moveTo>
                    <a:pt x="198" y="168"/>
                  </a:moveTo>
                  <a:lnTo>
                    <a:pt x="198" y="168"/>
                  </a:lnTo>
                  <a:cubicBezTo>
                    <a:pt x="20" y="168"/>
                    <a:pt x="20" y="168"/>
                    <a:pt x="20" y="168"/>
                  </a:cubicBezTo>
                  <a:cubicBezTo>
                    <a:pt x="10" y="168"/>
                    <a:pt x="0" y="158"/>
                    <a:pt x="0" y="13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0"/>
                    <a:pt x="10" y="0"/>
                    <a:pt x="2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8" y="0"/>
                    <a:pt x="218" y="10"/>
                    <a:pt x="218" y="30"/>
                  </a:cubicBezTo>
                  <a:cubicBezTo>
                    <a:pt x="218" y="139"/>
                    <a:pt x="218" y="139"/>
                    <a:pt x="218" y="139"/>
                  </a:cubicBezTo>
                  <a:cubicBezTo>
                    <a:pt x="218" y="158"/>
                    <a:pt x="208" y="168"/>
                    <a:pt x="198" y="168"/>
                  </a:cubicBezTo>
                  <a:close/>
                  <a:moveTo>
                    <a:pt x="40" y="119"/>
                  </a:moveTo>
                  <a:lnTo>
                    <a:pt x="40" y="119"/>
                  </a:lnTo>
                  <a:cubicBezTo>
                    <a:pt x="179" y="119"/>
                    <a:pt x="179" y="119"/>
                    <a:pt x="179" y="119"/>
                  </a:cubicBezTo>
                  <a:cubicBezTo>
                    <a:pt x="179" y="50"/>
                    <a:pt x="179" y="50"/>
                    <a:pt x="179" y="50"/>
                  </a:cubicBezTo>
                  <a:cubicBezTo>
                    <a:pt x="40" y="50"/>
                    <a:pt x="40" y="50"/>
                    <a:pt x="40" y="50"/>
                  </a:cubicBezTo>
                  <a:lnTo>
                    <a:pt x="40" y="1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4" name="Freeform 389">
              <a:extLst>
                <a:ext uri="{FF2B5EF4-FFF2-40B4-BE49-F238E27FC236}">
                  <a16:creationId xmlns:a16="http://schemas.microsoft.com/office/drawing/2014/main" id="{0956496E-4B4A-814E-A749-9C1638EE0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4205" y="8785569"/>
              <a:ext cx="168875" cy="56292"/>
            </a:xfrm>
            <a:custGeom>
              <a:avLst/>
              <a:gdLst>
                <a:gd name="T0" fmla="*/ 139 w 160"/>
                <a:gd name="T1" fmla="*/ 50 h 51"/>
                <a:gd name="T2" fmla="*/ 139 w 160"/>
                <a:gd name="T3" fmla="*/ 50 h 51"/>
                <a:gd name="T4" fmla="*/ 20 w 160"/>
                <a:gd name="T5" fmla="*/ 50 h 51"/>
                <a:gd name="T6" fmla="*/ 0 w 160"/>
                <a:gd name="T7" fmla="*/ 20 h 51"/>
                <a:gd name="T8" fmla="*/ 20 w 160"/>
                <a:gd name="T9" fmla="*/ 0 h 51"/>
                <a:gd name="T10" fmla="*/ 139 w 160"/>
                <a:gd name="T11" fmla="*/ 0 h 51"/>
                <a:gd name="T12" fmla="*/ 159 w 160"/>
                <a:gd name="T13" fmla="*/ 20 h 51"/>
                <a:gd name="T14" fmla="*/ 139 w 160"/>
                <a:gd name="T15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51">
                  <a:moveTo>
                    <a:pt x="139" y="50"/>
                  </a:moveTo>
                  <a:lnTo>
                    <a:pt x="139" y="50"/>
                  </a:lnTo>
                  <a:cubicBezTo>
                    <a:pt x="20" y="50"/>
                    <a:pt x="20" y="50"/>
                    <a:pt x="20" y="50"/>
                  </a:cubicBezTo>
                  <a:cubicBezTo>
                    <a:pt x="10" y="50"/>
                    <a:pt x="0" y="40"/>
                    <a:pt x="0" y="20"/>
                  </a:cubicBezTo>
                  <a:cubicBezTo>
                    <a:pt x="0" y="10"/>
                    <a:pt x="10" y="0"/>
                    <a:pt x="20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9" y="0"/>
                    <a:pt x="159" y="10"/>
                    <a:pt x="159" y="20"/>
                  </a:cubicBezTo>
                  <a:cubicBezTo>
                    <a:pt x="159" y="40"/>
                    <a:pt x="149" y="50"/>
                    <a:pt x="139" y="5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325" name="Freeform 390">
            <a:extLst>
              <a:ext uri="{FF2B5EF4-FFF2-40B4-BE49-F238E27FC236}">
                <a16:creationId xmlns:a16="http://schemas.microsoft.com/office/drawing/2014/main" id="{1162E53F-3477-FB4D-B678-6EC95F2A1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1016" y="10821455"/>
            <a:ext cx="905358" cy="736486"/>
          </a:xfrm>
          <a:custGeom>
            <a:avLst/>
            <a:gdLst>
              <a:gd name="T0" fmla="*/ 654 w 853"/>
              <a:gd name="T1" fmla="*/ 693 h 694"/>
              <a:gd name="T2" fmla="*/ 585 w 853"/>
              <a:gd name="T3" fmla="*/ 634 h 694"/>
              <a:gd name="T4" fmla="*/ 575 w 853"/>
              <a:gd name="T5" fmla="*/ 554 h 694"/>
              <a:gd name="T6" fmla="*/ 456 w 853"/>
              <a:gd name="T7" fmla="*/ 564 h 694"/>
              <a:gd name="T8" fmla="*/ 347 w 853"/>
              <a:gd name="T9" fmla="*/ 624 h 694"/>
              <a:gd name="T10" fmla="*/ 208 w 853"/>
              <a:gd name="T11" fmla="*/ 643 h 694"/>
              <a:gd name="T12" fmla="*/ 149 w 853"/>
              <a:gd name="T13" fmla="*/ 465 h 694"/>
              <a:gd name="T14" fmla="*/ 40 w 853"/>
              <a:gd name="T15" fmla="*/ 406 h 694"/>
              <a:gd name="T16" fmla="*/ 0 w 853"/>
              <a:gd name="T17" fmla="*/ 356 h 694"/>
              <a:gd name="T18" fmla="*/ 40 w 853"/>
              <a:gd name="T19" fmla="*/ 228 h 694"/>
              <a:gd name="T20" fmla="*/ 149 w 853"/>
              <a:gd name="T21" fmla="*/ 119 h 694"/>
              <a:gd name="T22" fmla="*/ 99 w 853"/>
              <a:gd name="T23" fmla="*/ 19 h 694"/>
              <a:gd name="T24" fmla="*/ 258 w 853"/>
              <a:gd name="T25" fmla="*/ 30 h 694"/>
              <a:gd name="T26" fmla="*/ 456 w 853"/>
              <a:gd name="T27" fmla="*/ 39 h 694"/>
              <a:gd name="T28" fmla="*/ 852 w 853"/>
              <a:gd name="T29" fmla="*/ 317 h 694"/>
              <a:gd name="T30" fmla="*/ 793 w 853"/>
              <a:gd name="T31" fmla="*/ 465 h 694"/>
              <a:gd name="T32" fmla="*/ 733 w 853"/>
              <a:gd name="T33" fmla="*/ 594 h 694"/>
              <a:gd name="T34" fmla="*/ 654 w 853"/>
              <a:gd name="T35" fmla="*/ 693 h 694"/>
              <a:gd name="T36" fmla="*/ 634 w 853"/>
              <a:gd name="T37" fmla="*/ 634 h 694"/>
              <a:gd name="T38" fmla="*/ 684 w 853"/>
              <a:gd name="T39" fmla="*/ 624 h 694"/>
              <a:gd name="T40" fmla="*/ 703 w 853"/>
              <a:gd name="T41" fmla="*/ 534 h 694"/>
              <a:gd name="T42" fmla="*/ 773 w 853"/>
              <a:gd name="T43" fmla="*/ 416 h 694"/>
              <a:gd name="T44" fmla="*/ 703 w 853"/>
              <a:gd name="T45" fmla="*/ 148 h 694"/>
              <a:gd name="T46" fmla="*/ 406 w 853"/>
              <a:gd name="T47" fmla="*/ 89 h 694"/>
              <a:gd name="T48" fmla="*/ 248 w 853"/>
              <a:gd name="T49" fmla="*/ 69 h 694"/>
              <a:gd name="T50" fmla="*/ 198 w 853"/>
              <a:gd name="T51" fmla="*/ 109 h 694"/>
              <a:gd name="T52" fmla="*/ 188 w 853"/>
              <a:gd name="T53" fmla="*/ 138 h 694"/>
              <a:gd name="T54" fmla="*/ 50 w 853"/>
              <a:gd name="T55" fmla="*/ 277 h 694"/>
              <a:gd name="T56" fmla="*/ 40 w 853"/>
              <a:gd name="T57" fmla="*/ 356 h 694"/>
              <a:gd name="T58" fmla="*/ 60 w 853"/>
              <a:gd name="T59" fmla="*/ 366 h 694"/>
              <a:gd name="T60" fmla="*/ 159 w 853"/>
              <a:gd name="T61" fmla="*/ 426 h 694"/>
              <a:gd name="T62" fmla="*/ 258 w 853"/>
              <a:gd name="T63" fmla="*/ 634 h 694"/>
              <a:gd name="T64" fmla="*/ 297 w 853"/>
              <a:gd name="T65" fmla="*/ 624 h 694"/>
              <a:gd name="T66" fmla="*/ 307 w 853"/>
              <a:gd name="T67" fmla="*/ 505 h 694"/>
              <a:gd name="T68" fmla="*/ 456 w 853"/>
              <a:gd name="T69" fmla="*/ 515 h 694"/>
              <a:gd name="T70" fmla="*/ 594 w 853"/>
              <a:gd name="T71" fmla="*/ 515 h 694"/>
              <a:gd name="T72" fmla="*/ 624 w 853"/>
              <a:gd name="T73" fmla="*/ 574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53" h="694">
                <a:moveTo>
                  <a:pt x="654" y="693"/>
                </a:moveTo>
                <a:lnTo>
                  <a:pt x="654" y="693"/>
                </a:lnTo>
                <a:cubicBezTo>
                  <a:pt x="624" y="693"/>
                  <a:pt x="604" y="673"/>
                  <a:pt x="594" y="643"/>
                </a:cubicBezTo>
                <a:cubicBezTo>
                  <a:pt x="585" y="643"/>
                  <a:pt x="585" y="643"/>
                  <a:pt x="585" y="634"/>
                </a:cubicBezTo>
                <a:cubicBezTo>
                  <a:pt x="585" y="574"/>
                  <a:pt x="585" y="574"/>
                  <a:pt x="585" y="574"/>
                </a:cubicBezTo>
                <a:cubicBezTo>
                  <a:pt x="585" y="564"/>
                  <a:pt x="575" y="564"/>
                  <a:pt x="575" y="554"/>
                </a:cubicBezTo>
                <a:lnTo>
                  <a:pt x="575" y="554"/>
                </a:lnTo>
                <a:cubicBezTo>
                  <a:pt x="535" y="564"/>
                  <a:pt x="496" y="564"/>
                  <a:pt x="456" y="564"/>
                </a:cubicBezTo>
                <a:cubicBezTo>
                  <a:pt x="416" y="564"/>
                  <a:pt x="377" y="564"/>
                  <a:pt x="347" y="554"/>
                </a:cubicBezTo>
                <a:cubicBezTo>
                  <a:pt x="347" y="624"/>
                  <a:pt x="347" y="624"/>
                  <a:pt x="347" y="624"/>
                </a:cubicBezTo>
                <a:cubicBezTo>
                  <a:pt x="347" y="663"/>
                  <a:pt x="317" y="693"/>
                  <a:pt x="278" y="693"/>
                </a:cubicBezTo>
                <a:cubicBezTo>
                  <a:pt x="248" y="693"/>
                  <a:pt x="218" y="673"/>
                  <a:pt x="208" y="643"/>
                </a:cubicBezTo>
                <a:cubicBezTo>
                  <a:pt x="179" y="485"/>
                  <a:pt x="179" y="485"/>
                  <a:pt x="179" y="485"/>
                </a:cubicBezTo>
                <a:cubicBezTo>
                  <a:pt x="169" y="475"/>
                  <a:pt x="159" y="475"/>
                  <a:pt x="149" y="465"/>
                </a:cubicBezTo>
                <a:cubicBezTo>
                  <a:pt x="129" y="465"/>
                  <a:pt x="109" y="455"/>
                  <a:pt x="89" y="445"/>
                </a:cubicBezTo>
                <a:cubicBezTo>
                  <a:pt x="79" y="426"/>
                  <a:pt x="60" y="416"/>
                  <a:pt x="40" y="406"/>
                </a:cubicBezTo>
                <a:cubicBezTo>
                  <a:pt x="30" y="406"/>
                  <a:pt x="30" y="406"/>
                  <a:pt x="30" y="396"/>
                </a:cubicBezTo>
                <a:cubicBezTo>
                  <a:pt x="10" y="396"/>
                  <a:pt x="0" y="376"/>
                  <a:pt x="0" y="356"/>
                </a:cubicBezTo>
                <a:cubicBezTo>
                  <a:pt x="0" y="277"/>
                  <a:pt x="0" y="277"/>
                  <a:pt x="0" y="277"/>
                </a:cubicBezTo>
                <a:cubicBezTo>
                  <a:pt x="0" y="257"/>
                  <a:pt x="20" y="228"/>
                  <a:pt x="40" y="228"/>
                </a:cubicBezTo>
                <a:cubicBezTo>
                  <a:pt x="60" y="228"/>
                  <a:pt x="70" y="217"/>
                  <a:pt x="79" y="188"/>
                </a:cubicBezTo>
                <a:cubicBezTo>
                  <a:pt x="99" y="168"/>
                  <a:pt x="119" y="148"/>
                  <a:pt x="149" y="119"/>
                </a:cubicBezTo>
                <a:cubicBezTo>
                  <a:pt x="99" y="59"/>
                  <a:pt x="99" y="59"/>
                  <a:pt x="99" y="59"/>
                </a:cubicBezTo>
                <a:cubicBezTo>
                  <a:pt x="89" y="49"/>
                  <a:pt x="89" y="30"/>
                  <a:pt x="99" y="19"/>
                </a:cubicBezTo>
                <a:cubicBezTo>
                  <a:pt x="109" y="0"/>
                  <a:pt x="119" y="0"/>
                  <a:pt x="139" y="0"/>
                </a:cubicBezTo>
                <a:cubicBezTo>
                  <a:pt x="179" y="0"/>
                  <a:pt x="248" y="30"/>
                  <a:pt x="258" y="30"/>
                </a:cubicBezTo>
                <a:cubicBezTo>
                  <a:pt x="287" y="39"/>
                  <a:pt x="357" y="39"/>
                  <a:pt x="406" y="39"/>
                </a:cubicBezTo>
                <a:cubicBezTo>
                  <a:pt x="416" y="39"/>
                  <a:pt x="436" y="39"/>
                  <a:pt x="456" y="39"/>
                </a:cubicBezTo>
                <a:cubicBezTo>
                  <a:pt x="555" y="39"/>
                  <a:pt x="654" y="69"/>
                  <a:pt x="733" y="119"/>
                </a:cubicBezTo>
                <a:cubicBezTo>
                  <a:pt x="812" y="168"/>
                  <a:pt x="852" y="237"/>
                  <a:pt x="852" y="317"/>
                </a:cubicBezTo>
                <a:cubicBezTo>
                  <a:pt x="852" y="356"/>
                  <a:pt x="842" y="406"/>
                  <a:pt x="812" y="436"/>
                </a:cubicBezTo>
                <a:cubicBezTo>
                  <a:pt x="802" y="445"/>
                  <a:pt x="793" y="455"/>
                  <a:pt x="793" y="465"/>
                </a:cubicBezTo>
                <a:cubicBezTo>
                  <a:pt x="773" y="495"/>
                  <a:pt x="753" y="515"/>
                  <a:pt x="743" y="545"/>
                </a:cubicBezTo>
                <a:cubicBezTo>
                  <a:pt x="743" y="564"/>
                  <a:pt x="733" y="574"/>
                  <a:pt x="733" y="594"/>
                </a:cubicBezTo>
                <a:cubicBezTo>
                  <a:pt x="733" y="594"/>
                  <a:pt x="733" y="604"/>
                  <a:pt x="733" y="624"/>
                </a:cubicBezTo>
                <a:cubicBezTo>
                  <a:pt x="733" y="663"/>
                  <a:pt x="694" y="693"/>
                  <a:pt x="654" y="693"/>
                </a:cubicBezTo>
                <a:close/>
                <a:moveTo>
                  <a:pt x="634" y="634"/>
                </a:moveTo>
                <a:lnTo>
                  <a:pt x="634" y="634"/>
                </a:lnTo>
                <a:cubicBezTo>
                  <a:pt x="634" y="643"/>
                  <a:pt x="644" y="643"/>
                  <a:pt x="654" y="643"/>
                </a:cubicBezTo>
                <a:cubicBezTo>
                  <a:pt x="674" y="643"/>
                  <a:pt x="684" y="634"/>
                  <a:pt x="684" y="624"/>
                </a:cubicBezTo>
                <a:cubicBezTo>
                  <a:pt x="684" y="604"/>
                  <a:pt x="684" y="594"/>
                  <a:pt x="684" y="584"/>
                </a:cubicBezTo>
                <a:cubicBezTo>
                  <a:pt x="694" y="564"/>
                  <a:pt x="694" y="554"/>
                  <a:pt x="703" y="534"/>
                </a:cubicBezTo>
                <a:cubicBezTo>
                  <a:pt x="713" y="495"/>
                  <a:pt x="733" y="465"/>
                  <a:pt x="753" y="436"/>
                </a:cubicBezTo>
                <a:cubicBezTo>
                  <a:pt x="763" y="426"/>
                  <a:pt x="763" y="426"/>
                  <a:pt x="773" y="416"/>
                </a:cubicBezTo>
                <a:cubicBezTo>
                  <a:pt x="793" y="386"/>
                  <a:pt x="812" y="346"/>
                  <a:pt x="812" y="317"/>
                </a:cubicBezTo>
                <a:cubicBezTo>
                  <a:pt x="812" y="257"/>
                  <a:pt x="773" y="198"/>
                  <a:pt x="703" y="148"/>
                </a:cubicBezTo>
                <a:cubicBezTo>
                  <a:pt x="644" y="109"/>
                  <a:pt x="545" y="79"/>
                  <a:pt x="456" y="79"/>
                </a:cubicBezTo>
                <a:cubicBezTo>
                  <a:pt x="436" y="79"/>
                  <a:pt x="426" y="79"/>
                  <a:pt x="406" y="89"/>
                </a:cubicBezTo>
                <a:lnTo>
                  <a:pt x="406" y="89"/>
                </a:lnTo>
                <a:cubicBezTo>
                  <a:pt x="396" y="89"/>
                  <a:pt x="287" y="89"/>
                  <a:pt x="248" y="69"/>
                </a:cubicBezTo>
                <a:cubicBezTo>
                  <a:pt x="228" y="69"/>
                  <a:pt x="188" y="59"/>
                  <a:pt x="149" y="49"/>
                </a:cubicBezTo>
                <a:cubicBezTo>
                  <a:pt x="198" y="109"/>
                  <a:pt x="198" y="109"/>
                  <a:pt x="198" y="109"/>
                </a:cubicBezTo>
                <a:lnTo>
                  <a:pt x="198" y="119"/>
                </a:lnTo>
                <a:cubicBezTo>
                  <a:pt x="198" y="128"/>
                  <a:pt x="198" y="138"/>
                  <a:pt x="188" y="138"/>
                </a:cubicBezTo>
                <a:cubicBezTo>
                  <a:pt x="159" y="168"/>
                  <a:pt x="139" y="198"/>
                  <a:pt x="119" y="217"/>
                </a:cubicBezTo>
                <a:cubicBezTo>
                  <a:pt x="99" y="247"/>
                  <a:pt x="79" y="267"/>
                  <a:pt x="50" y="277"/>
                </a:cubicBezTo>
                <a:lnTo>
                  <a:pt x="40" y="277"/>
                </a:lnTo>
                <a:cubicBezTo>
                  <a:pt x="40" y="356"/>
                  <a:pt x="40" y="356"/>
                  <a:pt x="40" y="356"/>
                </a:cubicBezTo>
                <a:lnTo>
                  <a:pt x="40" y="356"/>
                </a:lnTo>
                <a:cubicBezTo>
                  <a:pt x="50" y="356"/>
                  <a:pt x="50" y="366"/>
                  <a:pt x="60" y="366"/>
                </a:cubicBezTo>
                <a:cubicBezTo>
                  <a:pt x="79" y="376"/>
                  <a:pt x="99" y="386"/>
                  <a:pt x="129" y="416"/>
                </a:cubicBezTo>
                <a:cubicBezTo>
                  <a:pt x="129" y="416"/>
                  <a:pt x="149" y="426"/>
                  <a:pt x="159" y="426"/>
                </a:cubicBezTo>
                <a:cubicBezTo>
                  <a:pt x="188" y="436"/>
                  <a:pt x="218" y="445"/>
                  <a:pt x="218" y="475"/>
                </a:cubicBezTo>
                <a:cubicBezTo>
                  <a:pt x="258" y="634"/>
                  <a:pt x="258" y="634"/>
                  <a:pt x="258" y="634"/>
                </a:cubicBezTo>
                <a:cubicBezTo>
                  <a:pt x="258" y="643"/>
                  <a:pt x="268" y="643"/>
                  <a:pt x="278" y="643"/>
                </a:cubicBezTo>
                <a:cubicBezTo>
                  <a:pt x="287" y="643"/>
                  <a:pt x="297" y="634"/>
                  <a:pt x="297" y="624"/>
                </a:cubicBezTo>
                <a:cubicBezTo>
                  <a:pt x="297" y="525"/>
                  <a:pt x="297" y="525"/>
                  <a:pt x="297" y="525"/>
                </a:cubicBezTo>
                <a:cubicBezTo>
                  <a:pt x="297" y="515"/>
                  <a:pt x="307" y="515"/>
                  <a:pt x="307" y="505"/>
                </a:cubicBezTo>
                <a:cubicBezTo>
                  <a:pt x="317" y="505"/>
                  <a:pt x="317" y="505"/>
                  <a:pt x="327" y="505"/>
                </a:cubicBezTo>
                <a:cubicBezTo>
                  <a:pt x="367" y="515"/>
                  <a:pt x="406" y="515"/>
                  <a:pt x="456" y="515"/>
                </a:cubicBezTo>
                <a:cubicBezTo>
                  <a:pt x="496" y="515"/>
                  <a:pt x="535" y="515"/>
                  <a:pt x="575" y="505"/>
                </a:cubicBezTo>
                <a:cubicBezTo>
                  <a:pt x="585" y="505"/>
                  <a:pt x="594" y="505"/>
                  <a:pt x="594" y="515"/>
                </a:cubicBezTo>
                <a:cubicBezTo>
                  <a:pt x="604" y="525"/>
                  <a:pt x="604" y="525"/>
                  <a:pt x="604" y="525"/>
                </a:cubicBezTo>
                <a:cubicBezTo>
                  <a:pt x="614" y="534"/>
                  <a:pt x="624" y="554"/>
                  <a:pt x="624" y="574"/>
                </a:cubicBezTo>
                <a:lnTo>
                  <a:pt x="634" y="6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391">
            <a:extLst>
              <a:ext uri="{FF2B5EF4-FFF2-40B4-BE49-F238E27FC236}">
                <a16:creationId xmlns:a16="http://schemas.microsoft.com/office/drawing/2014/main" id="{90FEE806-0218-DA46-AE42-84BC4591C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5393" y="10948113"/>
            <a:ext cx="201711" cy="136037"/>
          </a:xfrm>
          <a:custGeom>
            <a:avLst/>
            <a:gdLst>
              <a:gd name="T0" fmla="*/ 9 w 189"/>
              <a:gd name="T1" fmla="*/ 128 h 129"/>
              <a:gd name="T2" fmla="*/ 9 w 189"/>
              <a:gd name="T3" fmla="*/ 128 h 129"/>
              <a:gd name="T4" fmla="*/ 0 w 189"/>
              <a:gd name="T5" fmla="*/ 118 h 129"/>
              <a:gd name="T6" fmla="*/ 9 w 189"/>
              <a:gd name="T7" fmla="*/ 98 h 129"/>
              <a:gd name="T8" fmla="*/ 9 w 189"/>
              <a:gd name="T9" fmla="*/ 98 h 129"/>
              <a:gd name="T10" fmla="*/ 59 w 189"/>
              <a:gd name="T11" fmla="*/ 79 h 129"/>
              <a:gd name="T12" fmla="*/ 49 w 189"/>
              <a:gd name="T13" fmla="*/ 69 h 129"/>
              <a:gd name="T14" fmla="*/ 39 w 189"/>
              <a:gd name="T15" fmla="*/ 19 h 129"/>
              <a:gd name="T16" fmla="*/ 89 w 189"/>
              <a:gd name="T17" fmla="*/ 0 h 129"/>
              <a:gd name="T18" fmla="*/ 128 w 189"/>
              <a:gd name="T19" fmla="*/ 19 h 129"/>
              <a:gd name="T20" fmla="*/ 118 w 189"/>
              <a:gd name="T21" fmla="*/ 59 h 129"/>
              <a:gd name="T22" fmla="*/ 168 w 189"/>
              <a:gd name="T23" fmla="*/ 49 h 129"/>
              <a:gd name="T24" fmla="*/ 188 w 189"/>
              <a:gd name="T25" fmla="*/ 59 h 129"/>
              <a:gd name="T26" fmla="*/ 178 w 189"/>
              <a:gd name="T27" fmla="*/ 79 h 129"/>
              <a:gd name="T28" fmla="*/ 128 w 189"/>
              <a:gd name="T29" fmla="*/ 89 h 129"/>
              <a:gd name="T30" fmla="*/ 99 w 189"/>
              <a:gd name="T31" fmla="*/ 89 h 129"/>
              <a:gd name="T32" fmla="*/ 59 w 189"/>
              <a:gd name="T33" fmla="*/ 109 h 129"/>
              <a:gd name="T34" fmla="*/ 19 w 189"/>
              <a:gd name="T35" fmla="*/ 128 h 129"/>
              <a:gd name="T36" fmla="*/ 9 w 189"/>
              <a:gd name="T37" fmla="*/ 128 h 129"/>
              <a:gd name="T38" fmla="*/ 79 w 189"/>
              <a:gd name="T39" fmla="*/ 29 h 129"/>
              <a:gd name="T40" fmla="*/ 79 w 189"/>
              <a:gd name="T41" fmla="*/ 29 h 129"/>
              <a:gd name="T42" fmla="*/ 79 w 189"/>
              <a:gd name="T43" fmla="*/ 29 h 129"/>
              <a:gd name="T44" fmla="*/ 69 w 189"/>
              <a:gd name="T45" fmla="*/ 29 h 129"/>
              <a:gd name="T46" fmla="*/ 69 w 189"/>
              <a:gd name="T47" fmla="*/ 49 h 129"/>
              <a:gd name="T48" fmla="*/ 89 w 189"/>
              <a:gd name="T49" fmla="*/ 59 h 129"/>
              <a:gd name="T50" fmla="*/ 99 w 189"/>
              <a:gd name="T51" fmla="*/ 49 h 129"/>
              <a:gd name="T52" fmla="*/ 99 w 189"/>
              <a:gd name="T53" fmla="*/ 29 h 129"/>
              <a:gd name="T54" fmla="*/ 79 w 189"/>
              <a:gd name="T55" fmla="*/ 29 h 129"/>
              <a:gd name="T56" fmla="*/ 99 w 189"/>
              <a:gd name="T57" fmla="*/ 29 h 129"/>
              <a:gd name="T58" fmla="*/ 99 w 189"/>
              <a:gd name="T59" fmla="*/ 2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89" h="129">
                <a:moveTo>
                  <a:pt x="9" y="128"/>
                </a:moveTo>
                <a:lnTo>
                  <a:pt x="9" y="128"/>
                </a:lnTo>
                <a:lnTo>
                  <a:pt x="0" y="118"/>
                </a:lnTo>
                <a:cubicBezTo>
                  <a:pt x="0" y="109"/>
                  <a:pt x="0" y="98"/>
                  <a:pt x="9" y="98"/>
                </a:cubicBezTo>
                <a:lnTo>
                  <a:pt x="9" y="98"/>
                </a:lnTo>
                <a:cubicBezTo>
                  <a:pt x="19" y="98"/>
                  <a:pt x="39" y="89"/>
                  <a:pt x="59" y="79"/>
                </a:cubicBezTo>
                <a:cubicBezTo>
                  <a:pt x="59" y="69"/>
                  <a:pt x="49" y="69"/>
                  <a:pt x="49" y="69"/>
                </a:cubicBezTo>
                <a:cubicBezTo>
                  <a:pt x="39" y="59"/>
                  <a:pt x="29" y="39"/>
                  <a:pt x="39" y="19"/>
                </a:cubicBezTo>
                <a:cubicBezTo>
                  <a:pt x="49" y="0"/>
                  <a:pt x="69" y="0"/>
                  <a:pt x="89" y="0"/>
                </a:cubicBezTo>
                <a:cubicBezTo>
                  <a:pt x="109" y="0"/>
                  <a:pt x="118" y="9"/>
                  <a:pt x="128" y="19"/>
                </a:cubicBezTo>
                <a:cubicBezTo>
                  <a:pt x="128" y="29"/>
                  <a:pt x="128" y="49"/>
                  <a:pt x="118" y="59"/>
                </a:cubicBezTo>
                <a:cubicBezTo>
                  <a:pt x="138" y="59"/>
                  <a:pt x="158" y="49"/>
                  <a:pt x="168" y="49"/>
                </a:cubicBezTo>
                <a:cubicBezTo>
                  <a:pt x="178" y="49"/>
                  <a:pt x="188" y="59"/>
                  <a:pt x="188" y="59"/>
                </a:cubicBezTo>
                <a:cubicBezTo>
                  <a:pt x="188" y="69"/>
                  <a:pt x="188" y="79"/>
                  <a:pt x="178" y="79"/>
                </a:cubicBezTo>
                <a:cubicBezTo>
                  <a:pt x="178" y="79"/>
                  <a:pt x="148" y="89"/>
                  <a:pt x="128" y="89"/>
                </a:cubicBezTo>
                <a:cubicBezTo>
                  <a:pt x="118" y="89"/>
                  <a:pt x="109" y="89"/>
                  <a:pt x="99" y="89"/>
                </a:cubicBezTo>
                <a:cubicBezTo>
                  <a:pt x="89" y="98"/>
                  <a:pt x="79" y="98"/>
                  <a:pt x="59" y="109"/>
                </a:cubicBezTo>
                <a:cubicBezTo>
                  <a:pt x="39" y="118"/>
                  <a:pt x="19" y="128"/>
                  <a:pt x="19" y="128"/>
                </a:cubicBezTo>
                <a:cubicBezTo>
                  <a:pt x="9" y="128"/>
                  <a:pt x="9" y="128"/>
                  <a:pt x="9" y="128"/>
                </a:cubicBezTo>
                <a:close/>
                <a:moveTo>
                  <a:pt x="79" y="29"/>
                </a:moveTo>
                <a:lnTo>
                  <a:pt x="79" y="29"/>
                </a:lnTo>
                <a:lnTo>
                  <a:pt x="79" y="29"/>
                </a:lnTo>
                <a:lnTo>
                  <a:pt x="69" y="29"/>
                </a:lnTo>
                <a:cubicBezTo>
                  <a:pt x="69" y="39"/>
                  <a:pt x="69" y="49"/>
                  <a:pt x="69" y="49"/>
                </a:cubicBezTo>
                <a:cubicBezTo>
                  <a:pt x="69" y="49"/>
                  <a:pt x="79" y="49"/>
                  <a:pt x="89" y="59"/>
                </a:cubicBezTo>
                <a:cubicBezTo>
                  <a:pt x="89" y="49"/>
                  <a:pt x="89" y="49"/>
                  <a:pt x="99" y="49"/>
                </a:cubicBezTo>
                <a:cubicBezTo>
                  <a:pt x="99" y="39"/>
                  <a:pt x="99" y="39"/>
                  <a:pt x="99" y="29"/>
                </a:cubicBezTo>
                <a:cubicBezTo>
                  <a:pt x="99" y="29"/>
                  <a:pt x="89" y="29"/>
                  <a:pt x="79" y="29"/>
                </a:cubicBezTo>
                <a:close/>
                <a:moveTo>
                  <a:pt x="99" y="29"/>
                </a:moveTo>
                <a:lnTo>
                  <a:pt x="99" y="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392">
            <a:extLst>
              <a:ext uri="{FF2B5EF4-FFF2-40B4-BE49-F238E27FC236}">
                <a16:creationId xmlns:a16="http://schemas.microsoft.com/office/drawing/2014/main" id="{81FCD06D-D687-4547-9FD0-CA00729D4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3963" y="11051315"/>
            <a:ext cx="51602" cy="56292"/>
          </a:xfrm>
          <a:custGeom>
            <a:avLst/>
            <a:gdLst>
              <a:gd name="T0" fmla="*/ 0 w 50"/>
              <a:gd name="T1" fmla="*/ 30 h 51"/>
              <a:gd name="T2" fmla="*/ 0 w 50"/>
              <a:gd name="T3" fmla="*/ 30 h 51"/>
              <a:gd name="T4" fmla="*/ 29 w 50"/>
              <a:gd name="T5" fmla="*/ 0 h 51"/>
              <a:gd name="T6" fmla="*/ 49 w 50"/>
              <a:gd name="T7" fmla="*/ 30 h 51"/>
              <a:gd name="T8" fmla="*/ 29 w 50"/>
              <a:gd name="T9" fmla="*/ 50 h 51"/>
              <a:gd name="T10" fmla="*/ 0 w 50"/>
              <a:gd name="T11" fmla="*/ 3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51">
                <a:moveTo>
                  <a:pt x="0" y="30"/>
                </a:moveTo>
                <a:lnTo>
                  <a:pt x="0" y="30"/>
                </a:lnTo>
                <a:cubicBezTo>
                  <a:pt x="0" y="11"/>
                  <a:pt x="10" y="0"/>
                  <a:pt x="29" y="0"/>
                </a:cubicBezTo>
                <a:cubicBezTo>
                  <a:pt x="39" y="0"/>
                  <a:pt x="49" y="11"/>
                  <a:pt x="49" y="30"/>
                </a:cubicBezTo>
                <a:cubicBezTo>
                  <a:pt x="49" y="40"/>
                  <a:pt x="39" y="50"/>
                  <a:pt x="29" y="50"/>
                </a:cubicBezTo>
                <a:cubicBezTo>
                  <a:pt x="10" y="50"/>
                  <a:pt x="0" y="40"/>
                  <a:pt x="0" y="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393">
            <a:extLst>
              <a:ext uri="{FF2B5EF4-FFF2-40B4-BE49-F238E27FC236}">
                <a16:creationId xmlns:a16="http://schemas.microsoft.com/office/drawing/2014/main" id="{B3AE22C4-95CA-9A48-A64F-7BA36CD58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3823" y="10957495"/>
            <a:ext cx="220475" cy="75056"/>
          </a:xfrm>
          <a:custGeom>
            <a:avLst/>
            <a:gdLst>
              <a:gd name="T0" fmla="*/ 188 w 208"/>
              <a:gd name="T1" fmla="*/ 70 h 71"/>
              <a:gd name="T2" fmla="*/ 188 w 208"/>
              <a:gd name="T3" fmla="*/ 70 h 71"/>
              <a:gd name="T4" fmla="*/ 178 w 208"/>
              <a:gd name="T5" fmla="*/ 70 h 71"/>
              <a:gd name="T6" fmla="*/ 89 w 208"/>
              <a:gd name="T7" fmla="*/ 50 h 71"/>
              <a:gd name="T8" fmla="*/ 19 w 208"/>
              <a:gd name="T9" fmla="*/ 50 h 71"/>
              <a:gd name="T10" fmla="*/ 0 w 208"/>
              <a:gd name="T11" fmla="*/ 30 h 71"/>
              <a:gd name="T12" fmla="*/ 19 w 208"/>
              <a:gd name="T13" fmla="*/ 0 h 71"/>
              <a:gd name="T14" fmla="*/ 98 w 208"/>
              <a:gd name="T15" fmla="*/ 0 h 71"/>
              <a:gd name="T16" fmla="*/ 188 w 208"/>
              <a:gd name="T17" fmla="*/ 20 h 71"/>
              <a:gd name="T18" fmla="*/ 207 w 208"/>
              <a:gd name="T19" fmla="*/ 50 h 71"/>
              <a:gd name="T20" fmla="*/ 188 w 208"/>
              <a:gd name="T21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8" h="71">
                <a:moveTo>
                  <a:pt x="188" y="70"/>
                </a:moveTo>
                <a:lnTo>
                  <a:pt x="188" y="70"/>
                </a:lnTo>
                <a:cubicBezTo>
                  <a:pt x="178" y="70"/>
                  <a:pt x="178" y="70"/>
                  <a:pt x="178" y="70"/>
                </a:cubicBezTo>
                <a:cubicBezTo>
                  <a:pt x="148" y="60"/>
                  <a:pt x="128" y="50"/>
                  <a:pt x="89" y="50"/>
                </a:cubicBezTo>
                <a:cubicBezTo>
                  <a:pt x="79" y="40"/>
                  <a:pt x="39" y="50"/>
                  <a:pt x="19" y="50"/>
                </a:cubicBezTo>
                <a:cubicBezTo>
                  <a:pt x="9" y="50"/>
                  <a:pt x="0" y="40"/>
                  <a:pt x="0" y="30"/>
                </a:cubicBezTo>
                <a:cubicBezTo>
                  <a:pt x="0" y="20"/>
                  <a:pt x="0" y="10"/>
                  <a:pt x="19" y="0"/>
                </a:cubicBezTo>
                <a:cubicBezTo>
                  <a:pt x="39" y="0"/>
                  <a:pt x="79" y="0"/>
                  <a:pt x="98" y="0"/>
                </a:cubicBezTo>
                <a:cubicBezTo>
                  <a:pt x="138" y="10"/>
                  <a:pt x="158" y="10"/>
                  <a:pt x="188" y="20"/>
                </a:cubicBezTo>
                <a:cubicBezTo>
                  <a:pt x="207" y="20"/>
                  <a:pt x="207" y="40"/>
                  <a:pt x="207" y="50"/>
                </a:cubicBezTo>
                <a:cubicBezTo>
                  <a:pt x="207" y="60"/>
                  <a:pt x="198" y="70"/>
                  <a:pt x="188" y="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394">
            <a:extLst>
              <a:ext uri="{FF2B5EF4-FFF2-40B4-BE49-F238E27FC236}">
                <a16:creationId xmlns:a16="http://schemas.microsoft.com/office/drawing/2014/main" id="{BFC09570-E3B0-B143-A6FF-8E173EBBC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5088" y="2180665"/>
            <a:ext cx="1013252" cy="1003870"/>
          </a:xfrm>
          <a:custGeom>
            <a:avLst/>
            <a:gdLst>
              <a:gd name="T0" fmla="*/ 475 w 952"/>
              <a:gd name="T1" fmla="*/ 941 h 942"/>
              <a:gd name="T2" fmla="*/ 475 w 952"/>
              <a:gd name="T3" fmla="*/ 941 h 942"/>
              <a:gd name="T4" fmla="*/ 139 w 952"/>
              <a:gd name="T5" fmla="*/ 802 h 942"/>
              <a:gd name="T6" fmla="*/ 0 w 952"/>
              <a:gd name="T7" fmla="*/ 466 h 942"/>
              <a:gd name="T8" fmla="*/ 139 w 952"/>
              <a:gd name="T9" fmla="*/ 138 h 942"/>
              <a:gd name="T10" fmla="*/ 475 w 952"/>
              <a:gd name="T11" fmla="*/ 0 h 942"/>
              <a:gd name="T12" fmla="*/ 812 w 952"/>
              <a:gd name="T13" fmla="*/ 138 h 942"/>
              <a:gd name="T14" fmla="*/ 951 w 952"/>
              <a:gd name="T15" fmla="*/ 466 h 942"/>
              <a:gd name="T16" fmla="*/ 812 w 952"/>
              <a:gd name="T17" fmla="*/ 802 h 942"/>
              <a:gd name="T18" fmla="*/ 475 w 952"/>
              <a:gd name="T19" fmla="*/ 941 h 942"/>
              <a:gd name="T20" fmla="*/ 475 w 952"/>
              <a:gd name="T21" fmla="*/ 49 h 942"/>
              <a:gd name="T22" fmla="*/ 475 w 952"/>
              <a:gd name="T23" fmla="*/ 49 h 942"/>
              <a:gd name="T24" fmla="*/ 60 w 952"/>
              <a:gd name="T25" fmla="*/ 466 h 942"/>
              <a:gd name="T26" fmla="*/ 475 w 952"/>
              <a:gd name="T27" fmla="*/ 891 h 942"/>
              <a:gd name="T28" fmla="*/ 892 w 952"/>
              <a:gd name="T29" fmla="*/ 466 h 942"/>
              <a:gd name="T30" fmla="*/ 475 w 952"/>
              <a:gd name="T31" fmla="*/ 49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52" h="942">
                <a:moveTo>
                  <a:pt x="475" y="941"/>
                </a:moveTo>
                <a:lnTo>
                  <a:pt x="475" y="941"/>
                </a:lnTo>
                <a:cubicBezTo>
                  <a:pt x="357" y="941"/>
                  <a:pt x="228" y="891"/>
                  <a:pt x="139" y="802"/>
                </a:cubicBezTo>
                <a:cubicBezTo>
                  <a:pt x="50" y="713"/>
                  <a:pt x="0" y="594"/>
                  <a:pt x="0" y="466"/>
                </a:cubicBezTo>
                <a:cubicBezTo>
                  <a:pt x="0" y="347"/>
                  <a:pt x="50" y="228"/>
                  <a:pt x="139" y="138"/>
                </a:cubicBezTo>
                <a:cubicBezTo>
                  <a:pt x="228" y="40"/>
                  <a:pt x="357" y="0"/>
                  <a:pt x="475" y="0"/>
                </a:cubicBezTo>
                <a:cubicBezTo>
                  <a:pt x="604" y="0"/>
                  <a:pt x="723" y="40"/>
                  <a:pt x="812" y="138"/>
                </a:cubicBezTo>
                <a:cubicBezTo>
                  <a:pt x="901" y="228"/>
                  <a:pt x="951" y="347"/>
                  <a:pt x="951" y="466"/>
                </a:cubicBezTo>
                <a:cubicBezTo>
                  <a:pt x="951" y="594"/>
                  <a:pt x="901" y="713"/>
                  <a:pt x="812" y="802"/>
                </a:cubicBezTo>
                <a:cubicBezTo>
                  <a:pt x="723" y="891"/>
                  <a:pt x="604" y="941"/>
                  <a:pt x="475" y="941"/>
                </a:cubicBezTo>
                <a:close/>
                <a:moveTo>
                  <a:pt x="475" y="49"/>
                </a:moveTo>
                <a:lnTo>
                  <a:pt x="475" y="49"/>
                </a:lnTo>
                <a:cubicBezTo>
                  <a:pt x="248" y="49"/>
                  <a:pt x="60" y="238"/>
                  <a:pt x="60" y="466"/>
                </a:cubicBezTo>
                <a:cubicBezTo>
                  <a:pt x="60" y="703"/>
                  <a:pt x="248" y="891"/>
                  <a:pt x="475" y="891"/>
                </a:cubicBezTo>
                <a:cubicBezTo>
                  <a:pt x="713" y="891"/>
                  <a:pt x="892" y="703"/>
                  <a:pt x="892" y="466"/>
                </a:cubicBezTo>
                <a:cubicBezTo>
                  <a:pt x="892" y="238"/>
                  <a:pt x="713" y="49"/>
                  <a:pt x="475" y="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395">
            <a:extLst>
              <a:ext uri="{FF2B5EF4-FFF2-40B4-BE49-F238E27FC236}">
                <a16:creationId xmlns:a16="http://schemas.microsoft.com/office/drawing/2014/main" id="{13E599A8-AC99-2B4B-A2AB-7388C6CC8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1746" y="2297941"/>
            <a:ext cx="769321" cy="769321"/>
          </a:xfrm>
          <a:custGeom>
            <a:avLst/>
            <a:gdLst>
              <a:gd name="T0" fmla="*/ 356 w 724"/>
              <a:gd name="T1" fmla="*/ 723 h 724"/>
              <a:gd name="T2" fmla="*/ 356 w 724"/>
              <a:gd name="T3" fmla="*/ 723 h 724"/>
              <a:gd name="T4" fmla="*/ 0 w 724"/>
              <a:gd name="T5" fmla="*/ 357 h 724"/>
              <a:gd name="T6" fmla="*/ 356 w 724"/>
              <a:gd name="T7" fmla="*/ 0 h 724"/>
              <a:gd name="T8" fmla="*/ 723 w 724"/>
              <a:gd name="T9" fmla="*/ 357 h 724"/>
              <a:gd name="T10" fmla="*/ 356 w 724"/>
              <a:gd name="T11" fmla="*/ 723 h 724"/>
              <a:gd name="T12" fmla="*/ 356 w 724"/>
              <a:gd name="T13" fmla="*/ 59 h 724"/>
              <a:gd name="T14" fmla="*/ 356 w 724"/>
              <a:gd name="T15" fmla="*/ 59 h 724"/>
              <a:gd name="T16" fmla="*/ 59 w 724"/>
              <a:gd name="T17" fmla="*/ 357 h 724"/>
              <a:gd name="T18" fmla="*/ 356 w 724"/>
              <a:gd name="T19" fmla="*/ 663 h 724"/>
              <a:gd name="T20" fmla="*/ 664 w 724"/>
              <a:gd name="T21" fmla="*/ 357 h 724"/>
              <a:gd name="T22" fmla="*/ 356 w 724"/>
              <a:gd name="T23" fmla="*/ 59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24" h="724">
                <a:moveTo>
                  <a:pt x="356" y="723"/>
                </a:moveTo>
                <a:lnTo>
                  <a:pt x="356" y="723"/>
                </a:lnTo>
                <a:cubicBezTo>
                  <a:pt x="158" y="723"/>
                  <a:pt x="0" y="564"/>
                  <a:pt x="0" y="357"/>
                </a:cubicBezTo>
                <a:cubicBezTo>
                  <a:pt x="0" y="158"/>
                  <a:pt x="158" y="0"/>
                  <a:pt x="356" y="0"/>
                </a:cubicBezTo>
                <a:cubicBezTo>
                  <a:pt x="565" y="0"/>
                  <a:pt x="723" y="158"/>
                  <a:pt x="723" y="357"/>
                </a:cubicBezTo>
                <a:cubicBezTo>
                  <a:pt x="723" y="564"/>
                  <a:pt x="565" y="723"/>
                  <a:pt x="356" y="723"/>
                </a:cubicBezTo>
                <a:close/>
                <a:moveTo>
                  <a:pt x="356" y="59"/>
                </a:moveTo>
                <a:lnTo>
                  <a:pt x="356" y="59"/>
                </a:lnTo>
                <a:cubicBezTo>
                  <a:pt x="188" y="59"/>
                  <a:pt x="59" y="198"/>
                  <a:pt x="59" y="357"/>
                </a:cubicBezTo>
                <a:cubicBezTo>
                  <a:pt x="59" y="525"/>
                  <a:pt x="188" y="663"/>
                  <a:pt x="356" y="663"/>
                </a:cubicBezTo>
                <a:cubicBezTo>
                  <a:pt x="525" y="663"/>
                  <a:pt x="664" y="525"/>
                  <a:pt x="664" y="357"/>
                </a:cubicBezTo>
                <a:cubicBezTo>
                  <a:pt x="664" y="198"/>
                  <a:pt x="525" y="59"/>
                  <a:pt x="356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396">
            <a:extLst>
              <a:ext uri="{FF2B5EF4-FFF2-40B4-BE49-F238E27FC236}">
                <a16:creationId xmlns:a16="http://schemas.microsoft.com/office/drawing/2014/main" id="{D49F17A8-3761-A547-918B-2FD67DA8C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4441" y="2490270"/>
            <a:ext cx="229857" cy="379971"/>
          </a:xfrm>
          <a:custGeom>
            <a:avLst/>
            <a:gdLst>
              <a:gd name="T0" fmla="*/ 108 w 218"/>
              <a:gd name="T1" fmla="*/ 357 h 358"/>
              <a:gd name="T2" fmla="*/ 108 w 218"/>
              <a:gd name="T3" fmla="*/ 357 h 358"/>
              <a:gd name="T4" fmla="*/ 19 w 218"/>
              <a:gd name="T5" fmla="*/ 337 h 358"/>
              <a:gd name="T6" fmla="*/ 10 w 218"/>
              <a:gd name="T7" fmla="*/ 307 h 358"/>
              <a:gd name="T8" fmla="*/ 39 w 218"/>
              <a:gd name="T9" fmla="*/ 297 h 358"/>
              <a:gd name="T10" fmla="*/ 158 w 218"/>
              <a:gd name="T11" fmla="*/ 297 h 358"/>
              <a:gd name="T12" fmla="*/ 178 w 218"/>
              <a:gd name="T13" fmla="*/ 258 h 358"/>
              <a:gd name="T14" fmla="*/ 99 w 218"/>
              <a:gd name="T15" fmla="*/ 198 h 358"/>
              <a:gd name="T16" fmla="*/ 39 w 218"/>
              <a:gd name="T17" fmla="*/ 168 h 358"/>
              <a:gd name="T18" fmla="*/ 10 w 218"/>
              <a:gd name="T19" fmla="*/ 109 h 358"/>
              <a:gd name="T20" fmla="*/ 49 w 218"/>
              <a:gd name="T21" fmla="*/ 30 h 358"/>
              <a:gd name="T22" fmla="*/ 208 w 218"/>
              <a:gd name="T23" fmla="*/ 20 h 358"/>
              <a:gd name="T24" fmla="*/ 217 w 218"/>
              <a:gd name="T25" fmla="*/ 50 h 358"/>
              <a:gd name="T26" fmla="*/ 188 w 218"/>
              <a:gd name="T27" fmla="*/ 60 h 358"/>
              <a:gd name="T28" fmla="*/ 69 w 218"/>
              <a:gd name="T29" fmla="*/ 60 h 358"/>
              <a:gd name="T30" fmla="*/ 49 w 218"/>
              <a:gd name="T31" fmla="*/ 109 h 358"/>
              <a:gd name="T32" fmla="*/ 119 w 218"/>
              <a:gd name="T33" fmla="*/ 159 h 358"/>
              <a:gd name="T34" fmla="*/ 188 w 218"/>
              <a:gd name="T35" fmla="*/ 198 h 358"/>
              <a:gd name="T36" fmla="*/ 217 w 218"/>
              <a:gd name="T37" fmla="*/ 258 h 358"/>
              <a:gd name="T38" fmla="*/ 178 w 218"/>
              <a:gd name="T39" fmla="*/ 337 h 358"/>
              <a:gd name="T40" fmla="*/ 108 w 218"/>
              <a:gd name="T41" fmla="*/ 357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8" h="358">
                <a:moveTo>
                  <a:pt x="108" y="357"/>
                </a:moveTo>
                <a:lnTo>
                  <a:pt x="108" y="357"/>
                </a:lnTo>
                <a:cubicBezTo>
                  <a:pt x="79" y="357"/>
                  <a:pt x="49" y="347"/>
                  <a:pt x="19" y="337"/>
                </a:cubicBezTo>
                <a:cubicBezTo>
                  <a:pt x="10" y="327"/>
                  <a:pt x="0" y="317"/>
                  <a:pt x="10" y="307"/>
                </a:cubicBezTo>
                <a:cubicBezTo>
                  <a:pt x="10" y="297"/>
                  <a:pt x="29" y="287"/>
                  <a:pt x="39" y="297"/>
                </a:cubicBezTo>
                <a:cubicBezTo>
                  <a:pt x="79" y="317"/>
                  <a:pt x="128" y="317"/>
                  <a:pt x="158" y="297"/>
                </a:cubicBezTo>
                <a:cubicBezTo>
                  <a:pt x="168" y="287"/>
                  <a:pt x="178" y="277"/>
                  <a:pt x="178" y="258"/>
                </a:cubicBezTo>
                <a:cubicBezTo>
                  <a:pt x="178" y="238"/>
                  <a:pt x="138" y="218"/>
                  <a:pt x="99" y="198"/>
                </a:cubicBezTo>
                <a:cubicBezTo>
                  <a:pt x="79" y="188"/>
                  <a:pt x="59" y="179"/>
                  <a:pt x="39" y="168"/>
                </a:cubicBezTo>
                <a:cubicBezTo>
                  <a:pt x="19" y="149"/>
                  <a:pt x="10" y="129"/>
                  <a:pt x="10" y="109"/>
                </a:cubicBezTo>
                <a:cubicBezTo>
                  <a:pt x="10" y="70"/>
                  <a:pt x="19" y="40"/>
                  <a:pt x="49" y="30"/>
                </a:cubicBezTo>
                <a:cubicBezTo>
                  <a:pt x="89" y="0"/>
                  <a:pt x="148" y="0"/>
                  <a:pt x="208" y="20"/>
                </a:cubicBezTo>
                <a:cubicBezTo>
                  <a:pt x="217" y="30"/>
                  <a:pt x="217" y="40"/>
                  <a:pt x="217" y="50"/>
                </a:cubicBezTo>
                <a:cubicBezTo>
                  <a:pt x="208" y="60"/>
                  <a:pt x="198" y="70"/>
                  <a:pt x="188" y="60"/>
                </a:cubicBezTo>
                <a:cubicBezTo>
                  <a:pt x="148" y="50"/>
                  <a:pt x="99" y="50"/>
                  <a:pt x="69" y="60"/>
                </a:cubicBezTo>
                <a:cubicBezTo>
                  <a:pt x="59" y="70"/>
                  <a:pt x="49" y="89"/>
                  <a:pt x="49" y="109"/>
                </a:cubicBezTo>
                <a:cubicBezTo>
                  <a:pt x="49" y="129"/>
                  <a:pt x="89" y="149"/>
                  <a:pt x="119" y="159"/>
                </a:cubicBezTo>
                <a:cubicBezTo>
                  <a:pt x="148" y="168"/>
                  <a:pt x="168" y="179"/>
                  <a:pt x="188" y="198"/>
                </a:cubicBezTo>
                <a:cubicBezTo>
                  <a:pt x="208" y="218"/>
                  <a:pt x="217" y="238"/>
                  <a:pt x="217" y="258"/>
                </a:cubicBezTo>
                <a:cubicBezTo>
                  <a:pt x="217" y="287"/>
                  <a:pt x="208" y="317"/>
                  <a:pt x="178" y="337"/>
                </a:cubicBezTo>
                <a:cubicBezTo>
                  <a:pt x="158" y="347"/>
                  <a:pt x="128" y="357"/>
                  <a:pt x="108" y="35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397">
            <a:extLst>
              <a:ext uri="{FF2B5EF4-FFF2-40B4-BE49-F238E27FC236}">
                <a16:creationId xmlns:a16="http://schemas.microsoft.com/office/drawing/2014/main" id="{CC84D545-BAF1-DE46-8917-413269B2F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8261" y="2405832"/>
            <a:ext cx="51599" cy="84438"/>
          </a:xfrm>
          <a:custGeom>
            <a:avLst/>
            <a:gdLst>
              <a:gd name="T0" fmla="*/ 19 w 50"/>
              <a:gd name="T1" fmla="*/ 79 h 80"/>
              <a:gd name="T2" fmla="*/ 19 w 50"/>
              <a:gd name="T3" fmla="*/ 79 h 80"/>
              <a:gd name="T4" fmla="*/ 0 w 50"/>
              <a:gd name="T5" fmla="*/ 49 h 80"/>
              <a:gd name="T6" fmla="*/ 0 w 50"/>
              <a:gd name="T7" fmla="*/ 20 h 80"/>
              <a:gd name="T8" fmla="*/ 19 w 50"/>
              <a:gd name="T9" fmla="*/ 0 h 80"/>
              <a:gd name="T10" fmla="*/ 49 w 50"/>
              <a:gd name="T11" fmla="*/ 20 h 80"/>
              <a:gd name="T12" fmla="*/ 49 w 50"/>
              <a:gd name="T13" fmla="*/ 49 h 80"/>
              <a:gd name="T14" fmla="*/ 19 w 50"/>
              <a:gd name="T15" fmla="*/ 7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80">
                <a:moveTo>
                  <a:pt x="19" y="79"/>
                </a:moveTo>
                <a:lnTo>
                  <a:pt x="19" y="79"/>
                </a:lnTo>
                <a:cubicBezTo>
                  <a:pt x="10" y="79"/>
                  <a:pt x="0" y="69"/>
                  <a:pt x="0" y="4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0" y="0"/>
                  <a:pt x="19" y="0"/>
                </a:cubicBezTo>
                <a:cubicBezTo>
                  <a:pt x="39" y="0"/>
                  <a:pt x="49" y="10"/>
                  <a:pt x="49" y="20"/>
                </a:cubicBezTo>
                <a:cubicBezTo>
                  <a:pt x="49" y="49"/>
                  <a:pt x="49" y="49"/>
                  <a:pt x="49" y="49"/>
                </a:cubicBezTo>
                <a:cubicBezTo>
                  <a:pt x="49" y="69"/>
                  <a:pt x="39" y="79"/>
                  <a:pt x="19" y="7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398">
            <a:extLst>
              <a:ext uri="{FF2B5EF4-FFF2-40B4-BE49-F238E27FC236}">
                <a16:creationId xmlns:a16="http://schemas.microsoft.com/office/drawing/2014/main" id="{02A6E28F-A823-1F4A-8180-278B5AF2B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8261" y="2879623"/>
            <a:ext cx="51599" cy="84438"/>
          </a:xfrm>
          <a:custGeom>
            <a:avLst/>
            <a:gdLst>
              <a:gd name="T0" fmla="*/ 19 w 50"/>
              <a:gd name="T1" fmla="*/ 80 h 81"/>
              <a:gd name="T2" fmla="*/ 19 w 50"/>
              <a:gd name="T3" fmla="*/ 80 h 81"/>
              <a:gd name="T4" fmla="*/ 0 w 50"/>
              <a:gd name="T5" fmla="*/ 50 h 81"/>
              <a:gd name="T6" fmla="*/ 0 w 50"/>
              <a:gd name="T7" fmla="*/ 20 h 81"/>
              <a:gd name="T8" fmla="*/ 19 w 50"/>
              <a:gd name="T9" fmla="*/ 0 h 81"/>
              <a:gd name="T10" fmla="*/ 49 w 50"/>
              <a:gd name="T11" fmla="*/ 20 h 81"/>
              <a:gd name="T12" fmla="*/ 49 w 50"/>
              <a:gd name="T13" fmla="*/ 50 h 81"/>
              <a:gd name="T14" fmla="*/ 19 w 50"/>
              <a:gd name="T15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81">
                <a:moveTo>
                  <a:pt x="19" y="80"/>
                </a:moveTo>
                <a:lnTo>
                  <a:pt x="19" y="80"/>
                </a:lnTo>
                <a:cubicBezTo>
                  <a:pt x="10" y="80"/>
                  <a:pt x="0" y="70"/>
                  <a:pt x="0" y="5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1"/>
                  <a:pt x="10" y="0"/>
                  <a:pt x="19" y="0"/>
                </a:cubicBezTo>
                <a:cubicBezTo>
                  <a:pt x="39" y="0"/>
                  <a:pt x="49" y="11"/>
                  <a:pt x="49" y="20"/>
                </a:cubicBezTo>
                <a:cubicBezTo>
                  <a:pt x="49" y="50"/>
                  <a:pt x="49" y="50"/>
                  <a:pt x="49" y="50"/>
                </a:cubicBezTo>
                <a:cubicBezTo>
                  <a:pt x="49" y="70"/>
                  <a:pt x="39" y="80"/>
                  <a:pt x="19" y="8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399">
            <a:extLst>
              <a:ext uri="{FF2B5EF4-FFF2-40B4-BE49-F238E27FC236}">
                <a16:creationId xmlns:a16="http://schemas.microsoft.com/office/drawing/2014/main" id="{AA2C18FE-118A-EE40-A91F-F219466D0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2727" y="6679319"/>
            <a:ext cx="642666" cy="778703"/>
          </a:xfrm>
          <a:custGeom>
            <a:avLst/>
            <a:gdLst>
              <a:gd name="T0" fmla="*/ 297 w 606"/>
              <a:gd name="T1" fmla="*/ 732 h 733"/>
              <a:gd name="T2" fmla="*/ 297 w 606"/>
              <a:gd name="T3" fmla="*/ 732 h 733"/>
              <a:gd name="T4" fmla="*/ 0 w 606"/>
              <a:gd name="T5" fmla="*/ 424 h 733"/>
              <a:gd name="T6" fmla="*/ 40 w 606"/>
              <a:gd name="T7" fmla="*/ 227 h 733"/>
              <a:gd name="T8" fmla="*/ 139 w 606"/>
              <a:gd name="T9" fmla="*/ 39 h 733"/>
              <a:gd name="T10" fmla="*/ 159 w 606"/>
              <a:gd name="T11" fmla="*/ 10 h 733"/>
              <a:gd name="T12" fmla="*/ 189 w 606"/>
              <a:gd name="T13" fmla="*/ 10 h 733"/>
              <a:gd name="T14" fmla="*/ 189 w 606"/>
              <a:gd name="T15" fmla="*/ 39 h 733"/>
              <a:gd name="T16" fmla="*/ 179 w 606"/>
              <a:gd name="T17" fmla="*/ 59 h 733"/>
              <a:gd name="T18" fmla="*/ 80 w 606"/>
              <a:gd name="T19" fmla="*/ 246 h 733"/>
              <a:gd name="T20" fmla="*/ 40 w 606"/>
              <a:gd name="T21" fmla="*/ 424 h 733"/>
              <a:gd name="T22" fmla="*/ 297 w 606"/>
              <a:gd name="T23" fmla="*/ 682 h 733"/>
              <a:gd name="T24" fmla="*/ 555 w 606"/>
              <a:gd name="T25" fmla="*/ 424 h 733"/>
              <a:gd name="T26" fmla="*/ 525 w 606"/>
              <a:gd name="T27" fmla="*/ 246 h 733"/>
              <a:gd name="T28" fmla="*/ 426 w 606"/>
              <a:gd name="T29" fmla="*/ 59 h 733"/>
              <a:gd name="T30" fmla="*/ 406 w 606"/>
              <a:gd name="T31" fmla="*/ 39 h 733"/>
              <a:gd name="T32" fmla="*/ 406 w 606"/>
              <a:gd name="T33" fmla="*/ 10 h 733"/>
              <a:gd name="T34" fmla="*/ 446 w 606"/>
              <a:gd name="T35" fmla="*/ 10 h 733"/>
              <a:gd name="T36" fmla="*/ 466 w 606"/>
              <a:gd name="T37" fmla="*/ 39 h 733"/>
              <a:gd name="T38" fmla="*/ 565 w 606"/>
              <a:gd name="T39" fmla="*/ 227 h 733"/>
              <a:gd name="T40" fmla="*/ 605 w 606"/>
              <a:gd name="T41" fmla="*/ 424 h 733"/>
              <a:gd name="T42" fmla="*/ 297 w 606"/>
              <a:gd name="T43" fmla="*/ 732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6" h="733">
                <a:moveTo>
                  <a:pt x="297" y="732"/>
                </a:moveTo>
                <a:lnTo>
                  <a:pt x="297" y="732"/>
                </a:lnTo>
                <a:cubicBezTo>
                  <a:pt x="129" y="732"/>
                  <a:pt x="0" y="593"/>
                  <a:pt x="0" y="424"/>
                </a:cubicBezTo>
                <a:cubicBezTo>
                  <a:pt x="0" y="375"/>
                  <a:pt x="10" y="306"/>
                  <a:pt x="40" y="227"/>
                </a:cubicBezTo>
                <a:cubicBezTo>
                  <a:pt x="60" y="158"/>
                  <a:pt x="99" y="89"/>
                  <a:pt x="139" y="39"/>
                </a:cubicBezTo>
                <a:cubicBezTo>
                  <a:pt x="149" y="29"/>
                  <a:pt x="149" y="19"/>
                  <a:pt x="159" y="10"/>
                </a:cubicBezTo>
                <a:cubicBezTo>
                  <a:pt x="169" y="0"/>
                  <a:pt x="179" y="0"/>
                  <a:pt x="189" y="10"/>
                </a:cubicBezTo>
                <a:cubicBezTo>
                  <a:pt x="199" y="19"/>
                  <a:pt x="199" y="29"/>
                  <a:pt x="189" y="39"/>
                </a:cubicBezTo>
                <a:cubicBezTo>
                  <a:pt x="189" y="49"/>
                  <a:pt x="179" y="59"/>
                  <a:pt x="179" y="59"/>
                </a:cubicBezTo>
                <a:cubicBezTo>
                  <a:pt x="139" y="109"/>
                  <a:pt x="99" y="178"/>
                  <a:pt x="80" y="246"/>
                </a:cubicBezTo>
                <a:cubicBezTo>
                  <a:pt x="60" y="316"/>
                  <a:pt x="40" y="375"/>
                  <a:pt x="40" y="424"/>
                </a:cubicBezTo>
                <a:cubicBezTo>
                  <a:pt x="40" y="573"/>
                  <a:pt x="159" y="682"/>
                  <a:pt x="297" y="682"/>
                </a:cubicBezTo>
                <a:cubicBezTo>
                  <a:pt x="446" y="682"/>
                  <a:pt x="555" y="573"/>
                  <a:pt x="555" y="424"/>
                </a:cubicBezTo>
                <a:cubicBezTo>
                  <a:pt x="555" y="375"/>
                  <a:pt x="545" y="316"/>
                  <a:pt x="525" y="246"/>
                </a:cubicBezTo>
                <a:cubicBezTo>
                  <a:pt x="496" y="178"/>
                  <a:pt x="466" y="109"/>
                  <a:pt x="426" y="59"/>
                </a:cubicBezTo>
                <a:cubicBezTo>
                  <a:pt x="416" y="59"/>
                  <a:pt x="416" y="49"/>
                  <a:pt x="406" y="39"/>
                </a:cubicBezTo>
                <a:cubicBezTo>
                  <a:pt x="397" y="29"/>
                  <a:pt x="397" y="19"/>
                  <a:pt x="406" y="10"/>
                </a:cubicBezTo>
                <a:cubicBezTo>
                  <a:pt x="416" y="0"/>
                  <a:pt x="436" y="0"/>
                  <a:pt x="446" y="10"/>
                </a:cubicBezTo>
                <a:cubicBezTo>
                  <a:pt x="446" y="19"/>
                  <a:pt x="456" y="29"/>
                  <a:pt x="466" y="39"/>
                </a:cubicBezTo>
                <a:cubicBezTo>
                  <a:pt x="506" y="89"/>
                  <a:pt x="535" y="158"/>
                  <a:pt x="565" y="227"/>
                </a:cubicBezTo>
                <a:cubicBezTo>
                  <a:pt x="595" y="306"/>
                  <a:pt x="605" y="375"/>
                  <a:pt x="605" y="424"/>
                </a:cubicBezTo>
                <a:cubicBezTo>
                  <a:pt x="605" y="593"/>
                  <a:pt x="466" y="732"/>
                  <a:pt x="297" y="7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400">
            <a:extLst>
              <a:ext uri="{FF2B5EF4-FFF2-40B4-BE49-F238E27FC236}">
                <a16:creationId xmlns:a16="http://schemas.microsoft.com/office/drawing/2014/main" id="{752C726D-2B14-2F40-86EA-EB1CDB75E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9385" y="6416624"/>
            <a:ext cx="389350" cy="201711"/>
          </a:xfrm>
          <a:custGeom>
            <a:avLst/>
            <a:gdLst>
              <a:gd name="T0" fmla="*/ 297 w 368"/>
              <a:gd name="T1" fmla="*/ 178 h 189"/>
              <a:gd name="T2" fmla="*/ 297 w 368"/>
              <a:gd name="T3" fmla="*/ 178 h 189"/>
              <a:gd name="T4" fmla="*/ 287 w 368"/>
              <a:gd name="T5" fmla="*/ 178 h 189"/>
              <a:gd name="T6" fmla="*/ 278 w 368"/>
              <a:gd name="T7" fmla="*/ 149 h 189"/>
              <a:gd name="T8" fmla="*/ 317 w 368"/>
              <a:gd name="T9" fmla="*/ 60 h 189"/>
              <a:gd name="T10" fmla="*/ 317 w 368"/>
              <a:gd name="T11" fmla="*/ 50 h 189"/>
              <a:gd name="T12" fmla="*/ 307 w 368"/>
              <a:gd name="T13" fmla="*/ 40 h 189"/>
              <a:gd name="T14" fmla="*/ 60 w 368"/>
              <a:gd name="T15" fmla="*/ 40 h 189"/>
              <a:gd name="T16" fmla="*/ 50 w 368"/>
              <a:gd name="T17" fmla="*/ 50 h 189"/>
              <a:gd name="T18" fmla="*/ 50 w 368"/>
              <a:gd name="T19" fmla="*/ 60 h 189"/>
              <a:gd name="T20" fmla="*/ 89 w 368"/>
              <a:gd name="T21" fmla="*/ 149 h 189"/>
              <a:gd name="T22" fmla="*/ 80 w 368"/>
              <a:gd name="T23" fmla="*/ 178 h 189"/>
              <a:gd name="T24" fmla="*/ 50 w 368"/>
              <a:gd name="T25" fmla="*/ 169 h 189"/>
              <a:gd name="T26" fmla="*/ 0 w 368"/>
              <a:gd name="T27" fmla="*/ 79 h 189"/>
              <a:gd name="T28" fmla="*/ 10 w 368"/>
              <a:gd name="T29" fmla="*/ 20 h 189"/>
              <a:gd name="T30" fmla="*/ 60 w 368"/>
              <a:gd name="T31" fmla="*/ 0 h 189"/>
              <a:gd name="T32" fmla="*/ 307 w 368"/>
              <a:gd name="T33" fmla="*/ 0 h 189"/>
              <a:gd name="T34" fmla="*/ 357 w 368"/>
              <a:gd name="T35" fmla="*/ 20 h 189"/>
              <a:gd name="T36" fmla="*/ 357 w 368"/>
              <a:gd name="T37" fmla="*/ 79 h 189"/>
              <a:gd name="T38" fmla="*/ 317 w 368"/>
              <a:gd name="T39" fmla="*/ 169 h 189"/>
              <a:gd name="T40" fmla="*/ 297 w 368"/>
              <a:gd name="T41" fmla="*/ 17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8" h="189">
                <a:moveTo>
                  <a:pt x="297" y="178"/>
                </a:moveTo>
                <a:lnTo>
                  <a:pt x="297" y="178"/>
                </a:lnTo>
                <a:cubicBezTo>
                  <a:pt x="287" y="178"/>
                  <a:pt x="287" y="178"/>
                  <a:pt x="287" y="178"/>
                </a:cubicBezTo>
                <a:cubicBezTo>
                  <a:pt x="278" y="178"/>
                  <a:pt x="268" y="158"/>
                  <a:pt x="278" y="149"/>
                </a:cubicBezTo>
                <a:cubicBezTo>
                  <a:pt x="317" y="60"/>
                  <a:pt x="317" y="60"/>
                  <a:pt x="317" y="60"/>
                </a:cubicBezTo>
                <a:cubicBezTo>
                  <a:pt x="317" y="50"/>
                  <a:pt x="317" y="50"/>
                  <a:pt x="317" y="50"/>
                </a:cubicBezTo>
                <a:lnTo>
                  <a:pt x="307" y="40"/>
                </a:lnTo>
                <a:cubicBezTo>
                  <a:pt x="60" y="40"/>
                  <a:pt x="60" y="40"/>
                  <a:pt x="60" y="40"/>
                </a:cubicBezTo>
                <a:cubicBezTo>
                  <a:pt x="50" y="40"/>
                  <a:pt x="50" y="50"/>
                  <a:pt x="50" y="50"/>
                </a:cubicBezTo>
                <a:cubicBezTo>
                  <a:pt x="50" y="50"/>
                  <a:pt x="40" y="50"/>
                  <a:pt x="50" y="60"/>
                </a:cubicBezTo>
                <a:cubicBezTo>
                  <a:pt x="89" y="149"/>
                  <a:pt x="89" y="149"/>
                  <a:pt x="89" y="149"/>
                </a:cubicBezTo>
                <a:cubicBezTo>
                  <a:pt x="89" y="158"/>
                  <a:pt x="89" y="169"/>
                  <a:pt x="80" y="178"/>
                </a:cubicBezTo>
                <a:cubicBezTo>
                  <a:pt x="70" y="188"/>
                  <a:pt x="50" y="178"/>
                  <a:pt x="50" y="16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60"/>
                  <a:pt x="0" y="40"/>
                  <a:pt x="10" y="20"/>
                </a:cubicBezTo>
                <a:cubicBezTo>
                  <a:pt x="20" y="10"/>
                  <a:pt x="40" y="0"/>
                  <a:pt x="60" y="0"/>
                </a:cubicBezTo>
                <a:cubicBezTo>
                  <a:pt x="307" y="0"/>
                  <a:pt x="307" y="0"/>
                  <a:pt x="307" y="0"/>
                </a:cubicBezTo>
                <a:cubicBezTo>
                  <a:pt x="327" y="0"/>
                  <a:pt x="347" y="10"/>
                  <a:pt x="357" y="20"/>
                </a:cubicBezTo>
                <a:cubicBezTo>
                  <a:pt x="367" y="40"/>
                  <a:pt x="367" y="60"/>
                  <a:pt x="357" y="79"/>
                </a:cubicBezTo>
                <a:cubicBezTo>
                  <a:pt x="317" y="169"/>
                  <a:pt x="317" y="169"/>
                  <a:pt x="317" y="169"/>
                </a:cubicBezTo>
                <a:cubicBezTo>
                  <a:pt x="307" y="178"/>
                  <a:pt x="307" y="178"/>
                  <a:pt x="297" y="17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401">
            <a:extLst>
              <a:ext uri="{FF2B5EF4-FFF2-40B4-BE49-F238E27FC236}">
                <a16:creationId xmlns:a16="http://schemas.microsoft.com/office/drawing/2014/main" id="{E8F4F608-7964-BF4A-9ADC-430FCD740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4441" y="6637099"/>
            <a:ext cx="243931" cy="42220"/>
          </a:xfrm>
          <a:custGeom>
            <a:avLst/>
            <a:gdLst>
              <a:gd name="T0" fmla="*/ 208 w 228"/>
              <a:gd name="T1" fmla="*/ 40 h 41"/>
              <a:gd name="T2" fmla="*/ 208 w 228"/>
              <a:gd name="T3" fmla="*/ 40 h 41"/>
              <a:gd name="T4" fmla="*/ 19 w 228"/>
              <a:gd name="T5" fmla="*/ 40 h 41"/>
              <a:gd name="T6" fmla="*/ 0 w 228"/>
              <a:gd name="T7" fmla="*/ 20 h 41"/>
              <a:gd name="T8" fmla="*/ 19 w 228"/>
              <a:gd name="T9" fmla="*/ 0 h 41"/>
              <a:gd name="T10" fmla="*/ 208 w 228"/>
              <a:gd name="T11" fmla="*/ 0 h 41"/>
              <a:gd name="T12" fmla="*/ 227 w 228"/>
              <a:gd name="T13" fmla="*/ 20 h 41"/>
              <a:gd name="T14" fmla="*/ 208 w 228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8" h="41">
                <a:moveTo>
                  <a:pt x="208" y="40"/>
                </a:moveTo>
                <a:lnTo>
                  <a:pt x="208" y="40"/>
                </a:lnTo>
                <a:cubicBezTo>
                  <a:pt x="19" y="40"/>
                  <a:pt x="19" y="40"/>
                  <a:pt x="19" y="40"/>
                </a:cubicBezTo>
                <a:cubicBezTo>
                  <a:pt x="10" y="40"/>
                  <a:pt x="0" y="30"/>
                  <a:pt x="0" y="20"/>
                </a:cubicBezTo>
                <a:cubicBezTo>
                  <a:pt x="0" y="10"/>
                  <a:pt x="10" y="0"/>
                  <a:pt x="19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217" y="0"/>
                  <a:pt x="227" y="10"/>
                  <a:pt x="227" y="20"/>
                </a:cubicBezTo>
                <a:cubicBezTo>
                  <a:pt x="227" y="30"/>
                  <a:pt x="217" y="40"/>
                  <a:pt x="208" y="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402">
            <a:extLst>
              <a:ext uri="{FF2B5EF4-FFF2-40B4-BE49-F238E27FC236}">
                <a16:creationId xmlns:a16="http://schemas.microsoft.com/office/drawing/2014/main" id="{ABB7331C-85CD-3741-ACE1-3D4E86FBA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6658" y="6932632"/>
            <a:ext cx="159493" cy="262695"/>
          </a:xfrm>
          <a:custGeom>
            <a:avLst/>
            <a:gdLst>
              <a:gd name="T0" fmla="*/ 69 w 150"/>
              <a:gd name="T1" fmla="*/ 247 h 248"/>
              <a:gd name="T2" fmla="*/ 69 w 150"/>
              <a:gd name="T3" fmla="*/ 247 h 248"/>
              <a:gd name="T4" fmla="*/ 10 w 150"/>
              <a:gd name="T5" fmla="*/ 237 h 248"/>
              <a:gd name="T6" fmla="*/ 0 w 150"/>
              <a:gd name="T7" fmla="*/ 217 h 248"/>
              <a:gd name="T8" fmla="*/ 20 w 150"/>
              <a:gd name="T9" fmla="*/ 207 h 248"/>
              <a:gd name="T10" fmla="*/ 99 w 150"/>
              <a:gd name="T11" fmla="*/ 207 h 248"/>
              <a:gd name="T12" fmla="*/ 119 w 150"/>
              <a:gd name="T13" fmla="*/ 178 h 248"/>
              <a:gd name="T14" fmla="*/ 69 w 150"/>
              <a:gd name="T15" fmla="*/ 138 h 248"/>
              <a:gd name="T16" fmla="*/ 20 w 150"/>
              <a:gd name="T17" fmla="*/ 118 h 248"/>
              <a:gd name="T18" fmla="*/ 0 w 150"/>
              <a:gd name="T19" fmla="*/ 79 h 248"/>
              <a:gd name="T20" fmla="*/ 30 w 150"/>
              <a:gd name="T21" fmla="*/ 19 h 248"/>
              <a:gd name="T22" fmla="*/ 139 w 150"/>
              <a:gd name="T23" fmla="*/ 19 h 248"/>
              <a:gd name="T24" fmla="*/ 149 w 150"/>
              <a:gd name="T25" fmla="*/ 39 h 248"/>
              <a:gd name="T26" fmla="*/ 129 w 150"/>
              <a:gd name="T27" fmla="*/ 49 h 248"/>
              <a:gd name="T28" fmla="*/ 50 w 150"/>
              <a:gd name="T29" fmla="*/ 49 h 248"/>
              <a:gd name="T30" fmla="*/ 30 w 150"/>
              <a:gd name="T31" fmla="*/ 79 h 248"/>
              <a:gd name="T32" fmla="*/ 80 w 150"/>
              <a:gd name="T33" fmla="*/ 118 h 248"/>
              <a:gd name="T34" fmla="*/ 119 w 150"/>
              <a:gd name="T35" fmla="*/ 138 h 248"/>
              <a:gd name="T36" fmla="*/ 149 w 150"/>
              <a:gd name="T37" fmla="*/ 178 h 248"/>
              <a:gd name="T38" fmla="*/ 119 w 150"/>
              <a:gd name="T39" fmla="*/ 237 h 248"/>
              <a:gd name="T40" fmla="*/ 69 w 150"/>
              <a:gd name="T41" fmla="*/ 247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0" h="248">
                <a:moveTo>
                  <a:pt x="69" y="247"/>
                </a:moveTo>
                <a:lnTo>
                  <a:pt x="69" y="247"/>
                </a:lnTo>
                <a:cubicBezTo>
                  <a:pt x="50" y="247"/>
                  <a:pt x="30" y="247"/>
                  <a:pt x="10" y="237"/>
                </a:cubicBezTo>
                <a:cubicBezTo>
                  <a:pt x="0" y="237"/>
                  <a:pt x="0" y="227"/>
                  <a:pt x="0" y="217"/>
                </a:cubicBezTo>
                <a:cubicBezTo>
                  <a:pt x="0" y="207"/>
                  <a:pt x="10" y="207"/>
                  <a:pt x="20" y="207"/>
                </a:cubicBezTo>
                <a:cubicBezTo>
                  <a:pt x="50" y="217"/>
                  <a:pt x="80" y="227"/>
                  <a:pt x="99" y="207"/>
                </a:cubicBezTo>
                <a:cubicBezTo>
                  <a:pt x="109" y="207"/>
                  <a:pt x="119" y="198"/>
                  <a:pt x="119" y="178"/>
                </a:cubicBezTo>
                <a:cubicBezTo>
                  <a:pt x="119" y="168"/>
                  <a:pt x="89" y="158"/>
                  <a:pt x="69" y="138"/>
                </a:cubicBezTo>
                <a:cubicBezTo>
                  <a:pt x="50" y="138"/>
                  <a:pt x="40" y="128"/>
                  <a:pt x="20" y="118"/>
                </a:cubicBezTo>
                <a:cubicBezTo>
                  <a:pt x="10" y="108"/>
                  <a:pt x="0" y="89"/>
                  <a:pt x="0" y="79"/>
                </a:cubicBezTo>
                <a:cubicBezTo>
                  <a:pt x="0" y="49"/>
                  <a:pt x="10" y="39"/>
                  <a:pt x="30" y="19"/>
                </a:cubicBezTo>
                <a:cubicBezTo>
                  <a:pt x="60" y="0"/>
                  <a:pt x="99" y="0"/>
                  <a:pt x="139" y="19"/>
                </a:cubicBezTo>
                <a:cubicBezTo>
                  <a:pt x="149" y="19"/>
                  <a:pt x="149" y="29"/>
                  <a:pt x="149" y="39"/>
                </a:cubicBezTo>
                <a:cubicBezTo>
                  <a:pt x="139" y="49"/>
                  <a:pt x="129" y="49"/>
                  <a:pt x="129" y="49"/>
                </a:cubicBezTo>
                <a:cubicBezTo>
                  <a:pt x="99" y="39"/>
                  <a:pt x="60" y="39"/>
                  <a:pt x="50" y="49"/>
                </a:cubicBezTo>
                <a:cubicBezTo>
                  <a:pt x="40" y="59"/>
                  <a:pt x="30" y="59"/>
                  <a:pt x="30" y="79"/>
                </a:cubicBezTo>
                <a:cubicBezTo>
                  <a:pt x="30" y="89"/>
                  <a:pt x="60" y="98"/>
                  <a:pt x="80" y="118"/>
                </a:cubicBezTo>
                <a:cubicBezTo>
                  <a:pt x="99" y="118"/>
                  <a:pt x="109" y="128"/>
                  <a:pt x="119" y="138"/>
                </a:cubicBezTo>
                <a:cubicBezTo>
                  <a:pt x="139" y="148"/>
                  <a:pt x="149" y="168"/>
                  <a:pt x="149" y="178"/>
                </a:cubicBezTo>
                <a:cubicBezTo>
                  <a:pt x="149" y="207"/>
                  <a:pt x="139" y="227"/>
                  <a:pt x="119" y="237"/>
                </a:cubicBezTo>
                <a:cubicBezTo>
                  <a:pt x="109" y="247"/>
                  <a:pt x="89" y="247"/>
                  <a:pt x="69" y="2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403">
            <a:extLst>
              <a:ext uri="{FF2B5EF4-FFF2-40B4-BE49-F238E27FC236}">
                <a16:creationId xmlns:a16="http://schemas.microsoft.com/office/drawing/2014/main" id="{89CAFC7E-3A8E-7C43-A954-A74D83BD4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7643" y="6881030"/>
            <a:ext cx="32835" cy="51602"/>
          </a:xfrm>
          <a:custGeom>
            <a:avLst/>
            <a:gdLst>
              <a:gd name="T0" fmla="*/ 9 w 30"/>
              <a:gd name="T1" fmla="*/ 49 h 50"/>
              <a:gd name="T2" fmla="*/ 9 w 30"/>
              <a:gd name="T3" fmla="*/ 49 h 50"/>
              <a:gd name="T4" fmla="*/ 0 w 30"/>
              <a:gd name="T5" fmla="*/ 39 h 50"/>
              <a:gd name="T6" fmla="*/ 0 w 30"/>
              <a:gd name="T7" fmla="*/ 10 h 50"/>
              <a:gd name="T8" fmla="*/ 9 w 30"/>
              <a:gd name="T9" fmla="*/ 0 h 50"/>
              <a:gd name="T10" fmla="*/ 29 w 30"/>
              <a:gd name="T11" fmla="*/ 10 h 50"/>
              <a:gd name="T12" fmla="*/ 29 w 30"/>
              <a:gd name="T13" fmla="*/ 39 h 50"/>
              <a:gd name="T14" fmla="*/ 9 w 30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" h="50">
                <a:moveTo>
                  <a:pt x="9" y="49"/>
                </a:moveTo>
                <a:lnTo>
                  <a:pt x="9" y="49"/>
                </a:lnTo>
                <a:cubicBezTo>
                  <a:pt x="0" y="49"/>
                  <a:pt x="0" y="49"/>
                  <a:pt x="0" y="3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9" y="0"/>
                </a:cubicBezTo>
                <a:cubicBezTo>
                  <a:pt x="20" y="0"/>
                  <a:pt x="29" y="0"/>
                  <a:pt x="29" y="10"/>
                </a:cubicBezTo>
                <a:cubicBezTo>
                  <a:pt x="29" y="39"/>
                  <a:pt x="29" y="39"/>
                  <a:pt x="29" y="39"/>
                </a:cubicBezTo>
                <a:cubicBezTo>
                  <a:pt x="29" y="49"/>
                  <a:pt x="20" y="49"/>
                  <a:pt x="9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404">
            <a:extLst>
              <a:ext uri="{FF2B5EF4-FFF2-40B4-BE49-F238E27FC236}">
                <a16:creationId xmlns:a16="http://schemas.microsoft.com/office/drawing/2014/main" id="{19AF503C-4B32-764F-BACF-230CC3253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7643" y="7209398"/>
            <a:ext cx="32835" cy="51602"/>
          </a:xfrm>
          <a:custGeom>
            <a:avLst/>
            <a:gdLst>
              <a:gd name="T0" fmla="*/ 9 w 30"/>
              <a:gd name="T1" fmla="*/ 49 h 50"/>
              <a:gd name="T2" fmla="*/ 9 w 30"/>
              <a:gd name="T3" fmla="*/ 49 h 50"/>
              <a:gd name="T4" fmla="*/ 0 w 30"/>
              <a:gd name="T5" fmla="*/ 39 h 50"/>
              <a:gd name="T6" fmla="*/ 0 w 30"/>
              <a:gd name="T7" fmla="*/ 10 h 50"/>
              <a:gd name="T8" fmla="*/ 9 w 30"/>
              <a:gd name="T9" fmla="*/ 0 h 50"/>
              <a:gd name="T10" fmla="*/ 29 w 30"/>
              <a:gd name="T11" fmla="*/ 10 h 50"/>
              <a:gd name="T12" fmla="*/ 29 w 30"/>
              <a:gd name="T13" fmla="*/ 39 h 50"/>
              <a:gd name="T14" fmla="*/ 9 w 30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" h="50">
                <a:moveTo>
                  <a:pt x="9" y="49"/>
                </a:moveTo>
                <a:lnTo>
                  <a:pt x="9" y="49"/>
                </a:lnTo>
                <a:cubicBezTo>
                  <a:pt x="0" y="49"/>
                  <a:pt x="0" y="49"/>
                  <a:pt x="0" y="3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0"/>
                  <a:pt x="9" y="0"/>
                </a:cubicBezTo>
                <a:cubicBezTo>
                  <a:pt x="20" y="0"/>
                  <a:pt x="29" y="10"/>
                  <a:pt x="29" y="10"/>
                </a:cubicBezTo>
                <a:cubicBezTo>
                  <a:pt x="29" y="39"/>
                  <a:pt x="29" y="39"/>
                  <a:pt x="29" y="39"/>
                </a:cubicBezTo>
                <a:cubicBezTo>
                  <a:pt x="29" y="49"/>
                  <a:pt x="20" y="49"/>
                  <a:pt x="9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E4BCCDF-ADE4-ED47-9EC2-DE96C0F80138}"/>
              </a:ext>
            </a:extLst>
          </p:cNvPr>
          <p:cNvGrpSpPr/>
          <p:nvPr/>
        </p:nvGrpSpPr>
        <p:grpSpPr>
          <a:xfrm>
            <a:off x="18339577" y="1950219"/>
            <a:ext cx="4632666" cy="1455380"/>
            <a:chOff x="15890829" y="1216251"/>
            <a:chExt cx="4632666" cy="1455380"/>
          </a:xfrm>
        </p:grpSpPr>
        <p:sp>
          <p:nvSpPr>
            <p:cNvPr id="68" name="CuadroTexto 228">
              <a:extLst>
                <a:ext uri="{FF2B5EF4-FFF2-40B4-BE49-F238E27FC236}">
                  <a16:creationId xmlns:a16="http://schemas.microsoft.com/office/drawing/2014/main" id="{99B1C8D9-B2C2-D445-9384-B121C1FF6228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BB5B7B6-FA6F-E941-AE0D-25B92322D83A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FA961FE-513B-A244-B518-D5C00DA460CB}"/>
              </a:ext>
            </a:extLst>
          </p:cNvPr>
          <p:cNvGrpSpPr/>
          <p:nvPr/>
        </p:nvGrpSpPr>
        <p:grpSpPr>
          <a:xfrm>
            <a:off x="18339577" y="4077581"/>
            <a:ext cx="4632666" cy="1455380"/>
            <a:chOff x="15890829" y="1216251"/>
            <a:chExt cx="4632666" cy="1455380"/>
          </a:xfrm>
        </p:grpSpPr>
        <p:sp>
          <p:nvSpPr>
            <p:cNvPr id="71" name="CuadroTexto 228">
              <a:extLst>
                <a:ext uri="{FF2B5EF4-FFF2-40B4-BE49-F238E27FC236}">
                  <a16:creationId xmlns:a16="http://schemas.microsoft.com/office/drawing/2014/main" id="{34888C4C-058F-ED45-ABFB-232B5CEE18D9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5C02BC9-79CB-5149-8BDC-68C3F277933C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5690F5A-8F83-B94F-ADAE-3A573E06CD3F}"/>
              </a:ext>
            </a:extLst>
          </p:cNvPr>
          <p:cNvGrpSpPr/>
          <p:nvPr/>
        </p:nvGrpSpPr>
        <p:grpSpPr>
          <a:xfrm>
            <a:off x="18339577" y="6179141"/>
            <a:ext cx="4632666" cy="1455380"/>
            <a:chOff x="15890829" y="1216251"/>
            <a:chExt cx="4632666" cy="1455380"/>
          </a:xfrm>
        </p:grpSpPr>
        <p:sp>
          <p:nvSpPr>
            <p:cNvPr id="74" name="CuadroTexto 228">
              <a:extLst>
                <a:ext uri="{FF2B5EF4-FFF2-40B4-BE49-F238E27FC236}">
                  <a16:creationId xmlns:a16="http://schemas.microsoft.com/office/drawing/2014/main" id="{E22DF914-6F51-7346-A096-AAB715FAB30F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580FE5B-52B9-0047-968B-4B234934DE37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1DF20AF-394D-3442-AD88-296B91C56895}"/>
              </a:ext>
            </a:extLst>
          </p:cNvPr>
          <p:cNvGrpSpPr/>
          <p:nvPr/>
        </p:nvGrpSpPr>
        <p:grpSpPr>
          <a:xfrm>
            <a:off x="18339577" y="8326497"/>
            <a:ext cx="4632666" cy="1455380"/>
            <a:chOff x="15890829" y="1216251"/>
            <a:chExt cx="4632666" cy="1455380"/>
          </a:xfrm>
        </p:grpSpPr>
        <p:sp>
          <p:nvSpPr>
            <p:cNvPr id="77" name="CuadroTexto 228">
              <a:extLst>
                <a:ext uri="{FF2B5EF4-FFF2-40B4-BE49-F238E27FC236}">
                  <a16:creationId xmlns:a16="http://schemas.microsoft.com/office/drawing/2014/main" id="{4B5930F1-9DA4-3243-9D3D-7DA05481124F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E80297B-5B96-3742-AB3C-6E579CAAEDDC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093CC98-4436-5D44-97C2-78B9EFF5AEFF}"/>
              </a:ext>
            </a:extLst>
          </p:cNvPr>
          <p:cNvGrpSpPr/>
          <p:nvPr/>
        </p:nvGrpSpPr>
        <p:grpSpPr>
          <a:xfrm>
            <a:off x="18339577" y="10459662"/>
            <a:ext cx="4632666" cy="1455380"/>
            <a:chOff x="15890829" y="1216251"/>
            <a:chExt cx="4632666" cy="1455380"/>
          </a:xfrm>
        </p:grpSpPr>
        <p:sp>
          <p:nvSpPr>
            <p:cNvPr id="80" name="CuadroTexto 228">
              <a:extLst>
                <a:ext uri="{FF2B5EF4-FFF2-40B4-BE49-F238E27FC236}">
                  <a16:creationId xmlns:a16="http://schemas.microsoft.com/office/drawing/2014/main" id="{E7A762F5-7188-1B4B-B52A-0CC03A2D9BAF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8017D0D-DCAD-1948-BBA4-DFEF2183E033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82" name="Group 71">
            <a:extLst>
              <a:ext uri="{FF2B5EF4-FFF2-40B4-BE49-F238E27FC236}">
                <a16:creationId xmlns:a16="http://schemas.microsoft.com/office/drawing/2014/main" id="{0D4EE836-09FC-5B47-B1CE-21E166758495}"/>
              </a:ext>
            </a:extLst>
          </p:cNvPr>
          <p:cNvGrpSpPr/>
          <p:nvPr/>
        </p:nvGrpSpPr>
        <p:grpSpPr>
          <a:xfrm>
            <a:off x="2039433" y="4701964"/>
            <a:ext cx="5982437" cy="4716592"/>
            <a:chOff x="2232442" y="3643574"/>
            <a:chExt cx="5982437" cy="4716592"/>
          </a:xfrm>
        </p:grpSpPr>
        <p:sp>
          <p:nvSpPr>
            <p:cNvPr id="83" name="CuadroTexto 598">
              <a:extLst>
                <a:ext uri="{FF2B5EF4-FFF2-40B4-BE49-F238E27FC236}">
                  <a16:creationId xmlns:a16="http://schemas.microsoft.com/office/drawing/2014/main" id="{420B4A51-1F3E-4E44-BE02-23F3D4BDA505}"/>
                </a:ext>
              </a:extLst>
            </p:cNvPr>
            <p:cNvSpPr txBox="1"/>
            <p:nvPr/>
          </p:nvSpPr>
          <p:spPr>
            <a:xfrm>
              <a:off x="2232442" y="3643574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84" name="CuadroTexto 599">
              <a:extLst>
                <a:ext uri="{FF2B5EF4-FFF2-40B4-BE49-F238E27FC236}">
                  <a16:creationId xmlns:a16="http://schemas.microsoft.com/office/drawing/2014/main" id="{CF5FCF58-6C9A-3243-AD69-9965409945FE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">
            <a:extLst>
              <a:ext uri="{FF2B5EF4-FFF2-40B4-BE49-F238E27FC236}">
                <a16:creationId xmlns:a16="http://schemas.microsoft.com/office/drawing/2014/main" id="{AC8038BA-3B87-E241-86BF-F9D98984E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778" y="2667317"/>
            <a:ext cx="11675567" cy="1799675"/>
          </a:xfrm>
          <a:custGeom>
            <a:avLst/>
            <a:gdLst>
              <a:gd name="T0" fmla="*/ 0 w 10385"/>
              <a:gd name="T1" fmla="*/ 1598 h 1599"/>
              <a:gd name="T2" fmla="*/ 10384 w 10385"/>
              <a:gd name="T3" fmla="*/ 1598 h 1599"/>
              <a:gd name="T4" fmla="*/ 10384 w 10385"/>
              <a:gd name="T5" fmla="*/ 0 h 1599"/>
              <a:gd name="T6" fmla="*/ 0 w 10385"/>
              <a:gd name="T7" fmla="*/ 0 h 1599"/>
              <a:gd name="T8" fmla="*/ 0 w 10385"/>
              <a:gd name="T9" fmla="*/ 1598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85" h="1599">
                <a:moveTo>
                  <a:pt x="0" y="1598"/>
                </a:moveTo>
                <a:lnTo>
                  <a:pt x="10384" y="1598"/>
                </a:lnTo>
                <a:lnTo>
                  <a:pt x="10384" y="0"/>
                </a:lnTo>
                <a:lnTo>
                  <a:pt x="0" y="0"/>
                </a:lnTo>
                <a:lnTo>
                  <a:pt x="0" y="159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E16DE81D-E1D0-5E4E-9A0F-22F6A4032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285" y="2612783"/>
            <a:ext cx="11799513" cy="1913703"/>
          </a:xfrm>
          <a:custGeom>
            <a:avLst/>
            <a:gdLst>
              <a:gd name="T0" fmla="*/ 55 w 10496"/>
              <a:gd name="T1" fmla="*/ 1645 h 1701"/>
              <a:gd name="T2" fmla="*/ 55 w 10496"/>
              <a:gd name="T3" fmla="*/ 1700 h 1701"/>
              <a:gd name="T4" fmla="*/ 10495 w 10496"/>
              <a:gd name="T5" fmla="*/ 1700 h 1701"/>
              <a:gd name="T6" fmla="*/ 10495 w 10496"/>
              <a:gd name="T7" fmla="*/ 0 h 1701"/>
              <a:gd name="T8" fmla="*/ 0 w 10496"/>
              <a:gd name="T9" fmla="*/ 0 h 1701"/>
              <a:gd name="T10" fmla="*/ 0 w 10496"/>
              <a:gd name="T11" fmla="*/ 1700 h 1701"/>
              <a:gd name="T12" fmla="*/ 55 w 10496"/>
              <a:gd name="T13" fmla="*/ 1700 h 1701"/>
              <a:gd name="T14" fmla="*/ 55 w 10496"/>
              <a:gd name="T15" fmla="*/ 1645 h 1701"/>
              <a:gd name="T16" fmla="*/ 111 w 10496"/>
              <a:gd name="T17" fmla="*/ 1645 h 1701"/>
              <a:gd name="T18" fmla="*/ 111 w 10496"/>
              <a:gd name="T19" fmla="*/ 103 h 1701"/>
              <a:gd name="T20" fmla="*/ 10392 w 10496"/>
              <a:gd name="T21" fmla="*/ 103 h 1701"/>
              <a:gd name="T22" fmla="*/ 10392 w 10496"/>
              <a:gd name="T23" fmla="*/ 1597 h 1701"/>
              <a:gd name="T24" fmla="*/ 55 w 10496"/>
              <a:gd name="T25" fmla="*/ 1597 h 1701"/>
              <a:gd name="T26" fmla="*/ 55 w 10496"/>
              <a:gd name="T27" fmla="*/ 1645 h 1701"/>
              <a:gd name="T28" fmla="*/ 111 w 10496"/>
              <a:gd name="T29" fmla="*/ 1645 h 1701"/>
              <a:gd name="T30" fmla="*/ 55 w 10496"/>
              <a:gd name="T31" fmla="*/ 1645 h 1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496" h="1701">
                <a:moveTo>
                  <a:pt x="55" y="1645"/>
                </a:moveTo>
                <a:lnTo>
                  <a:pt x="55" y="1700"/>
                </a:lnTo>
                <a:lnTo>
                  <a:pt x="10495" y="1700"/>
                </a:lnTo>
                <a:lnTo>
                  <a:pt x="10495" y="0"/>
                </a:lnTo>
                <a:lnTo>
                  <a:pt x="0" y="0"/>
                </a:lnTo>
                <a:lnTo>
                  <a:pt x="0" y="1700"/>
                </a:lnTo>
                <a:lnTo>
                  <a:pt x="55" y="1700"/>
                </a:lnTo>
                <a:lnTo>
                  <a:pt x="55" y="1645"/>
                </a:lnTo>
                <a:lnTo>
                  <a:pt x="111" y="1645"/>
                </a:lnTo>
                <a:lnTo>
                  <a:pt x="111" y="103"/>
                </a:lnTo>
                <a:lnTo>
                  <a:pt x="10392" y="103"/>
                </a:lnTo>
                <a:lnTo>
                  <a:pt x="10392" y="1597"/>
                </a:lnTo>
                <a:lnTo>
                  <a:pt x="55" y="1597"/>
                </a:lnTo>
                <a:lnTo>
                  <a:pt x="55" y="1645"/>
                </a:lnTo>
                <a:lnTo>
                  <a:pt x="111" y="1645"/>
                </a:lnTo>
                <a:lnTo>
                  <a:pt x="55" y="16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A2F3E2E8-BA58-1A45-B17B-ADB704E04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778" y="4462033"/>
            <a:ext cx="11675567" cy="1779844"/>
          </a:xfrm>
          <a:custGeom>
            <a:avLst/>
            <a:gdLst>
              <a:gd name="T0" fmla="*/ 0 w 10385"/>
              <a:gd name="T1" fmla="*/ 1582 h 1583"/>
              <a:gd name="T2" fmla="*/ 10384 w 10385"/>
              <a:gd name="T3" fmla="*/ 1582 h 1583"/>
              <a:gd name="T4" fmla="*/ 10384 w 10385"/>
              <a:gd name="T5" fmla="*/ 0 h 1583"/>
              <a:gd name="T6" fmla="*/ 0 w 10385"/>
              <a:gd name="T7" fmla="*/ 0 h 1583"/>
              <a:gd name="T8" fmla="*/ 0 w 10385"/>
              <a:gd name="T9" fmla="*/ 1582 h 1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85" h="1583">
                <a:moveTo>
                  <a:pt x="0" y="1582"/>
                </a:moveTo>
                <a:lnTo>
                  <a:pt x="10384" y="1582"/>
                </a:lnTo>
                <a:lnTo>
                  <a:pt x="10384" y="0"/>
                </a:lnTo>
                <a:lnTo>
                  <a:pt x="0" y="0"/>
                </a:lnTo>
                <a:lnTo>
                  <a:pt x="0" y="1582"/>
                </a:lnTo>
              </a:path>
            </a:pathLst>
          </a:custGeom>
          <a:solidFill>
            <a:srgbClr val="263F7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" name="Freeform 4">
            <a:extLst>
              <a:ext uri="{FF2B5EF4-FFF2-40B4-BE49-F238E27FC236}">
                <a16:creationId xmlns:a16="http://schemas.microsoft.com/office/drawing/2014/main" id="{636B1B11-A1CB-AC45-9A5E-D4EACA9E8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778" y="4462033"/>
            <a:ext cx="11675567" cy="1779844"/>
          </a:xfrm>
          <a:custGeom>
            <a:avLst/>
            <a:gdLst>
              <a:gd name="T0" fmla="*/ 0 w 10385"/>
              <a:gd name="T1" fmla="*/ 1582 h 1583"/>
              <a:gd name="T2" fmla="*/ 10384 w 10385"/>
              <a:gd name="T3" fmla="*/ 1582 h 1583"/>
              <a:gd name="T4" fmla="*/ 10384 w 10385"/>
              <a:gd name="T5" fmla="*/ 0 h 1583"/>
              <a:gd name="T6" fmla="*/ 0 w 10385"/>
              <a:gd name="T7" fmla="*/ 0 h 1583"/>
              <a:gd name="T8" fmla="*/ 0 w 10385"/>
              <a:gd name="T9" fmla="*/ 1582 h 1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85" h="1583">
                <a:moveTo>
                  <a:pt x="0" y="1582"/>
                </a:moveTo>
                <a:lnTo>
                  <a:pt x="10384" y="1582"/>
                </a:lnTo>
                <a:lnTo>
                  <a:pt x="10384" y="0"/>
                </a:lnTo>
                <a:lnTo>
                  <a:pt x="0" y="0"/>
                </a:lnTo>
                <a:lnTo>
                  <a:pt x="0" y="158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5C80DF16-70FB-E142-B5D6-7B5A7DB92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285" y="4407499"/>
            <a:ext cx="11799513" cy="1888912"/>
          </a:xfrm>
          <a:custGeom>
            <a:avLst/>
            <a:gdLst>
              <a:gd name="T0" fmla="*/ 55 w 10496"/>
              <a:gd name="T1" fmla="*/ 1630 h 1678"/>
              <a:gd name="T2" fmla="*/ 55 w 10496"/>
              <a:gd name="T3" fmla="*/ 1677 h 1678"/>
              <a:gd name="T4" fmla="*/ 10495 w 10496"/>
              <a:gd name="T5" fmla="*/ 1677 h 1678"/>
              <a:gd name="T6" fmla="*/ 10495 w 10496"/>
              <a:gd name="T7" fmla="*/ 0 h 1678"/>
              <a:gd name="T8" fmla="*/ 0 w 10496"/>
              <a:gd name="T9" fmla="*/ 0 h 1678"/>
              <a:gd name="T10" fmla="*/ 0 w 10496"/>
              <a:gd name="T11" fmla="*/ 1677 h 1678"/>
              <a:gd name="T12" fmla="*/ 55 w 10496"/>
              <a:gd name="T13" fmla="*/ 1677 h 1678"/>
              <a:gd name="T14" fmla="*/ 55 w 10496"/>
              <a:gd name="T15" fmla="*/ 1630 h 1678"/>
              <a:gd name="T16" fmla="*/ 111 w 10496"/>
              <a:gd name="T17" fmla="*/ 1630 h 1678"/>
              <a:gd name="T18" fmla="*/ 111 w 10496"/>
              <a:gd name="T19" fmla="*/ 103 h 1678"/>
              <a:gd name="T20" fmla="*/ 10392 w 10496"/>
              <a:gd name="T21" fmla="*/ 103 h 1678"/>
              <a:gd name="T22" fmla="*/ 10392 w 10496"/>
              <a:gd name="T23" fmla="*/ 1574 h 1678"/>
              <a:gd name="T24" fmla="*/ 55 w 10496"/>
              <a:gd name="T25" fmla="*/ 1574 h 1678"/>
              <a:gd name="T26" fmla="*/ 55 w 10496"/>
              <a:gd name="T27" fmla="*/ 1630 h 1678"/>
              <a:gd name="T28" fmla="*/ 111 w 10496"/>
              <a:gd name="T29" fmla="*/ 1630 h 1678"/>
              <a:gd name="T30" fmla="*/ 55 w 10496"/>
              <a:gd name="T31" fmla="*/ 1630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496" h="1678">
                <a:moveTo>
                  <a:pt x="55" y="1630"/>
                </a:moveTo>
                <a:lnTo>
                  <a:pt x="55" y="1677"/>
                </a:lnTo>
                <a:lnTo>
                  <a:pt x="10495" y="1677"/>
                </a:lnTo>
                <a:lnTo>
                  <a:pt x="10495" y="0"/>
                </a:lnTo>
                <a:lnTo>
                  <a:pt x="0" y="0"/>
                </a:lnTo>
                <a:lnTo>
                  <a:pt x="0" y="1677"/>
                </a:lnTo>
                <a:lnTo>
                  <a:pt x="55" y="1677"/>
                </a:lnTo>
                <a:lnTo>
                  <a:pt x="55" y="1630"/>
                </a:lnTo>
                <a:lnTo>
                  <a:pt x="111" y="1630"/>
                </a:lnTo>
                <a:lnTo>
                  <a:pt x="111" y="103"/>
                </a:lnTo>
                <a:lnTo>
                  <a:pt x="10392" y="103"/>
                </a:lnTo>
                <a:lnTo>
                  <a:pt x="10392" y="1574"/>
                </a:lnTo>
                <a:lnTo>
                  <a:pt x="55" y="1574"/>
                </a:lnTo>
                <a:lnTo>
                  <a:pt x="55" y="1630"/>
                </a:lnTo>
                <a:lnTo>
                  <a:pt x="111" y="1630"/>
                </a:lnTo>
                <a:lnTo>
                  <a:pt x="55" y="16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Freeform 6">
            <a:extLst>
              <a:ext uri="{FF2B5EF4-FFF2-40B4-BE49-F238E27FC236}">
                <a16:creationId xmlns:a16="http://schemas.microsoft.com/office/drawing/2014/main" id="{635322B5-134A-D442-8646-EB026CBA4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285" y="4407499"/>
            <a:ext cx="11799513" cy="1888912"/>
          </a:xfrm>
          <a:custGeom>
            <a:avLst/>
            <a:gdLst>
              <a:gd name="T0" fmla="*/ 55 w 10496"/>
              <a:gd name="T1" fmla="*/ 1630 h 1678"/>
              <a:gd name="T2" fmla="*/ 55 w 10496"/>
              <a:gd name="T3" fmla="*/ 1677 h 1678"/>
              <a:gd name="T4" fmla="*/ 10495 w 10496"/>
              <a:gd name="T5" fmla="*/ 1677 h 1678"/>
              <a:gd name="T6" fmla="*/ 10495 w 10496"/>
              <a:gd name="T7" fmla="*/ 0 h 1678"/>
              <a:gd name="T8" fmla="*/ 0 w 10496"/>
              <a:gd name="T9" fmla="*/ 0 h 1678"/>
              <a:gd name="T10" fmla="*/ 0 w 10496"/>
              <a:gd name="T11" fmla="*/ 1677 h 1678"/>
              <a:gd name="T12" fmla="*/ 55 w 10496"/>
              <a:gd name="T13" fmla="*/ 1677 h 1678"/>
              <a:gd name="T14" fmla="*/ 55 w 10496"/>
              <a:gd name="T15" fmla="*/ 1630 h 1678"/>
              <a:gd name="T16" fmla="*/ 111 w 10496"/>
              <a:gd name="T17" fmla="*/ 1630 h 1678"/>
              <a:gd name="T18" fmla="*/ 111 w 10496"/>
              <a:gd name="T19" fmla="*/ 103 h 1678"/>
              <a:gd name="T20" fmla="*/ 10392 w 10496"/>
              <a:gd name="T21" fmla="*/ 103 h 1678"/>
              <a:gd name="T22" fmla="*/ 10392 w 10496"/>
              <a:gd name="T23" fmla="*/ 1574 h 1678"/>
              <a:gd name="T24" fmla="*/ 55 w 10496"/>
              <a:gd name="T25" fmla="*/ 1574 h 1678"/>
              <a:gd name="T26" fmla="*/ 55 w 10496"/>
              <a:gd name="T27" fmla="*/ 1630 h 1678"/>
              <a:gd name="T28" fmla="*/ 111 w 10496"/>
              <a:gd name="T29" fmla="*/ 1630 h 1678"/>
              <a:gd name="T30" fmla="*/ 55 w 10496"/>
              <a:gd name="T31" fmla="*/ 1630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496" h="1678">
                <a:moveTo>
                  <a:pt x="55" y="1630"/>
                </a:moveTo>
                <a:lnTo>
                  <a:pt x="55" y="1677"/>
                </a:lnTo>
                <a:lnTo>
                  <a:pt x="10495" y="1677"/>
                </a:lnTo>
                <a:lnTo>
                  <a:pt x="10495" y="0"/>
                </a:lnTo>
                <a:lnTo>
                  <a:pt x="0" y="0"/>
                </a:lnTo>
                <a:lnTo>
                  <a:pt x="0" y="1677"/>
                </a:lnTo>
                <a:lnTo>
                  <a:pt x="55" y="1677"/>
                </a:lnTo>
                <a:lnTo>
                  <a:pt x="55" y="1630"/>
                </a:lnTo>
                <a:lnTo>
                  <a:pt x="111" y="1630"/>
                </a:lnTo>
                <a:lnTo>
                  <a:pt x="111" y="103"/>
                </a:lnTo>
                <a:lnTo>
                  <a:pt x="10392" y="103"/>
                </a:lnTo>
                <a:lnTo>
                  <a:pt x="10392" y="1574"/>
                </a:lnTo>
                <a:lnTo>
                  <a:pt x="55" y="1574"/>
                </a:lnTo>
                <a:lnTo>
                  <a:pt x="55" y="1630"/>
                </a:lnTo>
                <a:lnTo>
                  <a:pt x="111" y="1630"/>
                </a:lnTo>
                <a:lnTo>
                  <a:pt x="55" y="163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Freeform 7">
            <a:extLst>
              <a:ext uri="{FF2B5EF4-FFF2-40B4-BE49-F238E27FC236}">
                <a16:creationId xmlns:a16="http://schemas.microsoft.com/office/drawing/2014/main" id="{7E7A1F2D-4C23-5147-AEEB-04159EDD2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778" y="6241877"/>
            <a:ext cx="11675567" cy="1745138"/>
          </a:xfrm>
          <a:custGeom>
            <a:avLst/>
            <a:gdLst>
              <a:gd name="T0" fmla="*/ 0 w 10385"/>
              <a:gd name="T1" fmla="*/ 1550 h 1551"/>
              <a:gd name="T2" fmla="*/ 10384 w 10385"/>
              <a:gd name="T3" fmla="*/ 1550 h 1551"/>
              <a:gd name="T4" fmla="*/ 10384 w 10385"/>
              <a:gd name="T5" fmla="*/ 0 h 1551"/>
              <a:gd name="T6" fmla="*/ 0 w 10385"/>
              <a:gd name="T7" fmla="*/ 0 h 1551"/>
              <a:gd name="T8" fmla="*/ 0 w 10385"/>
              <a:gd name="T9" fmla="*/ 1550 h 1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85" h="1551">
                <a:moveTo>
                  <a:pt x="0" y="1550"/>
                </a:moveTo>
                <a:lnTo>
                  <a:pt x="10384" y="1550"/>
                </a:lnTo>
                <a:lnTo>
                  <a:pt x="10384" y="0"/>
                </a:lnTo>
                <a:lnTo>
                  <a:pt x="0" y="0"/>
                </a:lnTo>
                <a:lnTo>
                  <a:pt x="0" y="1550"/>
                </a:lnTo>
              </a:path>
            </a:pathLst>
          </a:custGeom>
          <a:solidFill>
            <a:srgbClr val="EBD2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" name="Freeform 8">
            <a:extLst>
              <a:ext uri="{FF2B5EF4-FFF2-40B4-BE49-F238E27FC236}">
                <a16:creationId xmlns:a16="http://schemas.microsoft.com/office/drawing/2014/main" id="{C8B84A91-6DD6-B645-B51F-AA7F45E15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778" y="6241877"/>
            <a:ext cx="11675567" cy="1745138"/>
          </a:xfrm>
          <a:custGeom>
            <a:avLst/>
            <a:gdLst>
              <a:gd name="T0" fmla="*/ 0 w 10385"/>
              <a:gd name="T1" fmla="*/ 1550 h 1551"/>
              <a:gd name="T2" fmla="*/ 10384 w 10385"/>
              <a:gd name="T3" fmla="*/ 1550 h 1551"/>
              <a:gd name="T4" fmla="*/ 10384 w 10385"/>
              <a:gd name="T5" fmla="*/ 0 h 1551"/>
              <a:gd name="T6" fmla="*/ 0 w 10385"/>
              <a:gd name="T7" fmla="*/ 0 h 1551"/>
              <a:gd name="T8" fmla="*/ 0 w 10385"/>
              <a:gd name="T9" fmla="*/ 1550 h 1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85" h="1551">
                <a:moveTo>
                  <a:pt x="0" y="1550"/>
                </a:moveTo>
                <a:lnTo>
                  <a:pt x="10384" y="1550"/>
                </a:lnTo>
                <a:lnTo>
                  <a:pt x="10384" y="0"/>
                </a:lnTo>
                <a:lnTo>
                  <a:pt x="0" y="0"/>
                </a:lnTo>
                <a:lnTo>
                  <a:pt x="0" y="155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Freeform 9">
            <a:extLst>
              <a:ext uri="{FF2B5EF4-FFF2-40B4-BE49-F238E27FC236}">
                <a16:creationId xmlns:a16="http://schemas.microsoft.com/office/drawing/2014/main" id="{036237CD-3CA1-7841-898A-B749597B6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285" y="6177424"/>
            <a:ext cx="11799513" cy="1869084"/>
          </a:xfrm>
          <a:custGeom>
            <a:avLst/>
            <a:gdLst>
              <a:gd name="T0" fmla="*/ 55 w 10496"/>
              <a:gd name="T1" fmla="*/ 1606 h 1662"/>
              <a:gd name="T2" fmla="*/ 55 w 10496"/>
              <a:gd name="T3" fmla="*/ 1661 h 1662"/>
              <a:gd name="T4" fmla="*/ 10495 w 10496"/>
              <a:gd name="T5" fmla="*/ 1661 h 1662"/>
              <a:gd name="T6" fmla="*/ 10495 w 10496"/>
              <a:gd name="T7" fmla="*/ 0 h 1662"/>
              <a:gd name="T8" fmla="*/ 0 w 10496"/>
              <a:gd name="T9" fmla="*/ 0 h 1662"/>
              <a:gd name="T10" fmla="*/ 0 w 10496"/>
              <a:gd name="T11" fmla="*/ 1661 h 1662"/>
              <a:gd name="T12" fmla="*/ 55 w 10496"/>
              <a:gd name="T13" fmla="*/ 1661 h 1662"/>
              <a:gd name="T14" fmla="*/ 55 w 10496"/>
              <a:gd name="T15" fmla="*/ 1606 h 1662"/>
              <a:gd name="T16" fmla="*/ 111 w 10496"/>
              <a:gd name="T17" fmla="*/ 1606 h 1662"/>
              <a:gd name="T18" fmla="*/ 111 w 10496"/>
              <a:gd name="T19" fmla="*/ 103 h 1662"/>
              <a:gd name="T20" fmla="*/ 10392 w 10496"/>
              <a:gd name="T21" fmla="*/ 103 h 1662"/>
              <a:gd name="T22" fmla="*/ 10392 w 10496"/>
              <a:gd name="T23" fmla="*/ 1558 h 1662"/>
              <a:gd name="T24" fmla="*/ 55 w 10496"/>
              <a:gd name="T25" fmla="*/ 1558 h 1662"/>
              <a:gd name="T26" fmla="*/ 55 w 10496"/>
              <a:gd name="T27" fmla="*/ 1606 h 1662"/>
              <a:gd name="T28" fmla="*/ 111 w 10496"/>
              <a:gd name="T29" fmla="*/ 1606 h 1662"/>
              <a:gd name="T30" fmla="*/ 55 w 10496"/>
              <a:gd name="T31" fmla="*/ 1606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496" h="1662">
                <a:moveTo>
                  <a:pt x="55" y="1606"/>
                </a:moveTo>
                <a:lnTo>
                  <a:pt x="55" y="1661"/>
                </a:lnTo>
                <a:lnTo>
                  <a:pt x="10495" y="1661"/>
                </a:lnTo>
                <a:lnTo>
                  <a:pt x="10495" y="0"/>
                </a:lnTo>
                <a:lnTo>
                  <a:pt x="0" y="0"/>
                </a:lnTo>
                <a:lnTo>
                  <a:pt x="0" y="1661"/>
                </a:lnTo>
                <a:lnTo>
                  <a:pt x="55" y="1661"/>
                </a:lnTo>
                <a:lnTo>
                  <a:pt x="55" y="1606"/>
                </a:lnTo>
                <a:lnTo>
                  <a:pt x="111" y="1606"/>
                </a:lnTo>
                <a:lnTo>
                  <a:pt x="111" y="103"/>
                </a:lnTo>
                <a:lnTo>
                  <a:pt x="10392" y="103"/>
                </a:lnTo>
                <a:lnTo>
                  <a:pt x="10392" y="1558"/>
                </a:lnTo>
                <a:lnTo>
                  <a:pt x="55" y="1558"/>
                </a:lnTo>
                <a:lnTo>
                  <a:pt x="55" y="1606"/>
                </a:lnTo>
                <a:lnTo>
                  <a:pt x="111" y="1606"/>
                </a:lnTo>
                <a:lnTo>
                  <a:pt x="55" y="160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10">
            <a:extLst>
              <a:ext uri="{FF2B5EF4-FFF2-40B4-BE49-F238E27FC236}">
                <a16:creationId xmlns:a16="http://schemas.microsoft.com/office/drawing/2014/main" id="{5FE33BA0-288F-704A-8196-FEC6DA429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285" y="6177424"/>
            <a:ext cx="11799513" cy="1869084"/>
          </a:xfrm>
          <a:custGeom>
            <a:avLst/>
            <a:gdLst>
              <a:gd name="T0" fmla="*/ 55 w 10496"/>
              <a:gd name="T1" fmla="*/ 1606 h 1662"/>
              <a:gd name="T2" fmla="*/ 55 w 10496"/>
              <a:gd name="T3" fmla="*/ 1661 h 1662"/>
              <a:gd name="T4" fmla="*/ 10495 w 10496"/>
              <a:gd name="T5" fmla="*/ 1661 h 1662"/>
              <a:gd name="T6" fmla="*/ 10495 w 10496"/>
              <a:gd name="T7" fmla="*/ 0 h 1662"/>
              <a:gd name="T8" fmla="*/ 0 w 10496"/>
              <a:gd name="T9" fmla="*/ 0 h 1662"/>
              <a:gd name="T10" fmla="*/ 0 w 10496"/>
              <a:gd name="T11" fmla="*/ 1661 h 1662"/>
              <a:gd name="T12" fmla="*/ 55 w 10496"/>
              <a:gd name="T13" fmla="*/ 1661 h 1662"/>
              <a:gd name="T14" fmla="*/ 55 w 10496"/>
              <a:gd name="T15" fmla="*/ 1606 h 1662"/>
              <a:gd name="T16" fmla="*/ 111 w 10496"/>
              <a:gd name="T17" fmla="*/ 1606 h 1662"/>
              <a:gd name="T18" fmla="*/ 111 w 10496"/>
              <a:gd name="T19" fmla="*/ 103 h 1662"/>
              <a:gd name="T20" fmla="*/ 10392 w 10496"/>
              <a:gd name="T21" fmla="*/ 103 h 1662"/>
              <a:gd name="T22" fmla="*/ 10392 w 10496"/>
              <a:gd name="T23" fmla="*/ 1558 h 1662"/>
              <a:gd name="T24" fmla="*/ 55 w 10496"/>
              <a:gd name="T25" fmla="*/ 1558 h 1662"/>
              <a:gd name="T26" fmla="*/ 55 w 10496"/>
              <a:gd name="T27" fmla="*/ 1606 h 1662"/>
              <a:gd name="T28" fmla="*/ 111 w 10496"/>
              <a:gd name="T29" fmla="*/ 1606 h 1662"/>
              <a:gd name="T30" fmla="*/ 55 w 10496"/>
              <a:gd name="T31" fmla="*/ 1606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496" h="1662">
                <a:moveTo>
                  <a:pt x="55" y="1606"/>
                </a:moveTo>
                <a:lnTo>
                  <a:pt x="55" y="1661"/>
                </a:lnTo>
                <a:lnTo>
                  <a:pt x="10495" y="1661"/>
                </a:lnTo>
                <a:lnTo>
                  <a:pt x="10495" y="0"/>
                </a:lnTo>
                <a:lnTo>
                  <a:pt x="0" y="0"/>
                </a:lnTo>
                <a:lnTo>
                  <a:pt x="0" y="1661"/>
                </a:lnTo>
                <a:lnTo>
                  <a:pt x="55" y="1661"/>
                </a:lnTo>
                <a:lnTo>
                  <a:pt x="55" y="1606"/>
                </a:lnTo>
                <a:lnTo>
                  <a:pt x="111" y="1606"/>
                </a:lnTo>
                <a:lnTo>
                  <a:pt x="111" y="103"/>
                </a:lnTo>
                <a:lnTo>
                  <a:pt x="10392" y="103"/>
                </a:lnTo>
                <a:lnTo>
                  <a:pt x="10392" y="1558"/>
                </a:lnTo>
                <a:lnTo>
                  <a:pt x="55" y="1558"/>
                </a:lnTo>
                <a:lnTo>
                  <a:pt x="55" y="1606"/>
                </a:lnTo>
                <a:lnTo>
                  <a:pt x="111" y="1606"/>
                </a:lnTo>
                <a:lnTo>
                  <a:pt x="55" y="160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FFEA614B-ECC6-5A44-BDC0-D0D7BD7A2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778" y="7982056"/>
            <a:ext cx="11675567" cy="1735223"/>
          </a:xfrm>
          <a:custGeom>
            <a:avLst/>
            <a:gdLst>
              <a:gd name="T0" fmla="*/ 0 w 10385"/>
              <a:gd name="T1" fmla="*/ 1542 h 1543"/>
              <a:gd name="T2" fmla="*/ 10384 w 10385"/>
              <a:gd name="T3" fmla="*/ 1542 h 1543"/>
              <a:gd name="T4" fmla="*/ 10384 w 10385"/>
              <a:gd name="T5" fmla="*/ 0 h 1543"/>
              <a:gd name="T6" fmla="*/ 0 w 10385"/>
              <a:gd name="T7" fmla="*/ 0 h 1543"/>
              <a:gd name="T8" fmla="*/ 0 w 10385"/>
              <a:gd name="T9" fmla="*/ 1542 h 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85" h="1543">
                <a:moveTo>
                  <a:pt x="0" y="1542"/>
                </a:moveTo>
                <a:lnTo>
                  <a:pt x="10384" y="1542"/>
                </a:lnTo>
                <a:lnTo>
                  <a:pt x="10384" y="0"/>
                </a:lnTo>
                <a:lnTo>
                  <a:pt x="0" y="0"/>
                </a:lnTo>
                <a:lnTo>
                  <a:pt x="0" y="154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Freeform 12">
            <a:extLst>
              <a:ext uri="{FF2B5EF4-FFF2-40B4-BE49-F238E27FC236}">
                <a16:creationId xmlns:a16="http://schemas.microsoft.com/office/drawing/2014/main" id="{1DE9787F-FA58-054E-BF24-029018EAA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285" y="7927522"/>
            <a:ext cx="11799513" cy="1849250"/>
          </a:xfrm>
          <a:custGeom>
            <a:avLst/>
            <a:gdLst>
              <a:gd name="T0" fmla="*/ 55 w 10496"/>
              <a:gd name="T1" fmla="*/ 1590 h 1646"/>
              <a:gd name="T2" fmla="*/ 55 w 10496"/>
              <a:gd name="T3" fmla="*/ 1645 h 1646"/>
              <a:gd name="T4" fmla="*/ 10495 w 10496"/>
              <a:gd name="T5" fmla="*/ 1645 h 1646"/>
              <a:gd name="T6" fmla="*/ 10495 w 10496"/>
              <a:gd name="T7" fmla="*/ 0 h 1646"/>
              <a:gd name="T8" fmla="*/ 0 w 10496"/>
              <a:gd name="T9" fmla="*/ 0 h 1646"/>
              <a:gd name="T10" fmla="*/ 0 w 10496"/>
              <a:gd name="T11" fmla="*/ 1645 h 1646"/>
              <a:gd name="T12" fmla="*/ 55 w 10496"/>
              <a:gd name="T13" fmla="*/ 1645 h 1646"/>
              <a:gd name="T14" fmla="*/ 55 w 10496"/>
              <a:gd name="T15" fmla="*/ 1590 h 1646"/>
              <a:gd name="T16" fmla="*/ 111 w 10496"/>
              <a:gd name="T17" fmla="*/ 1590 h 1646"/>
              <a:gd name="T18" fmla="*/ 111 w 10496"/>
              <a:gd name="T19" fmla="*/ 103 h 1646"/>
              <a:gd name="T20" fmla="*/ 10392 w 10496"/>
              <a:gd name="T21" fmla="*/ 103 h 1646"/>
              <a:gd name="T22" fmla="*/ 10392 w 10496"/>
              <a:gd name="T23" fmla="*/ 1542 h 1646"/>
              <a:gd name="T24" fmla="*/ 55 w 10496"/>
              <a:gd name="T25" fmla="*/ 1542 h 1646"/>
              <a:gd name="T26" fmla="*/ 55 w 10496"/>
              <a:gd name="T27" fmla="*/ 1590 h 1646"/>
              <a:gd name="T28" fmla="*/ 111 w 10496"/>
              <a:gd name="T29" fmla="*/ 1590 h 1646"/>
              <a:gd name="T30" fmla="*/ 55 w 10496"/>
              <a:gd name="T31" fmla="*/ 1590 h 1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496" h="1646">
                <a:moveTo>
                  <a:pt x="55" y="1590"/>
                </a:moveTo>
                <a:lnTo>
                  <a:pt x="55" y="1645"/>
                </a:lnTo>
                <a:lnTo>
                  <a:pt x="10495" y="1645"/>
                </a:lnTo>
                <a:lnTo>
                  <a:pt x="10495" y="0"/>
                </a:lnTo>
                <a:lnTo>
                  <a:pt x="0" y="0"/>
                </a:lnTo>
                <a:lnTo>
                  <a:pt x="0" y="1645"/>
                </a:lnTo>
                <a:lnTo>
                  <a:pt x="55" y="1645"/>
                </a:lnTo>
                <a:lnTo>
                  <a:pt x="55" y="1590"/>
                </a:lnTo>
                <a:lnTo>
                  <a:pt x="111" y="1590"/>
                </a:lnTo>
                <a:lnTo>
                  <a:pt x="111" y="103"/>
                </a:lnTo>
                <a:lnTo>
                  <a:pt x="10392" y="103"/>
                </a:lnTo>
                <a:lnTo>
                  <a:pt x="10392" y="1542"/>
                </a:lnTo>
                <a:lnTo>
                  <a:pt x="55" y="1542"/>
                </a:lnTo>
                <a:lnTo>
                  <a:pt x="55" y="1590"/>
                </a:lnTo>
                <a:lnTo>
                  <a:pt x="111" y="1590"/>
                </a:lnTo>
                <a:lnTo>
                  <a:pt x="55" y="159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13">
            <a:extLst>
              <a:ext uri="{FF2B5EF4-FFF2-40B4-BE49-F238E27FC236}">
                <a16:creationId xmlns:a16="http://schemas.microsoft.com/office/drawing/2014/main" id="{038F1D45-3879-3D49-9A49-418FAE01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778" y="9717278"/>
            <a:ext cx="11675567" cy="1725307"/>
          </a:xfrm>
          <a:custGeom>
            <a:avLst/>
            <a:gdLst>
              <a:gd name="T0" fmla="*/ 0 w 10385"/>
              <a:gd name="T1" fmla="*/ 1534 h 1535"/>
              <a:gd name="T2" fmla="*/ 10384 w 10385"/>
              <a:gd name="T3" fmla="*/ 1534 h 1535"/>
              <a:gd name="T4" fmla="*/ 10384 w 10385"/>
              <a:gd name="T5" fmla="*/ 0 h 1535"/>
              <a:gd name="T6" fmla="*/ 0 w 10385"/>
              <a:gd name="T7" fmla="*/ 0 h 1535"/>
              <a:gd name="T8" fmla="*/ 0 w 10385"/>
              <a:gd name="T9" fmla="*/ 1534 h 1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85" h="1535">
                <a:moveTo>
                  <a:pt x="0" y="1534"/>
                </a:moveTo>
                <a:lnTo>
                  <a:pt x="10384" y="1534"/>
                </a:lnTo>
                <a:lnTo>
                  <a:pt x="10384" y="0"/>
                </a:lnTo>
                <a:lnTo>
                  <a:pt x="0" y="0"/>
                </a:lnTo>
                <a:lnTo>
                  <a:pt x="0" y="153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14">
            <a:extLst>
              <a:ext uri="{FF2B5EF4-FFF2-40B4-BE49-F238E27FC236}">
                <a16:creationId xmlns:a16="http://schemas.microsoft.com/office/drawing/2014/main" id="{85BCF9D4-AA0E-9342-8C22-596B68B33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285" y="9662744"/>
            <a:ext cx="11799513" cy="1839334"/>
          </a:xfrm>
          <a:custGeom>
            <a:avLst/>
            <a:gdLst>
              <a:gd name="T0" fmla="*/ 55 w 10496"/>
              <a:gd name="T1" fmla="*/ 1582 h 1638"/>
              <a:gd name="T2" fmla="*/ 55 w 10496"/>
              <a:gd name="T3" fmla="*/ 1637 h 1638"/>
              <a:gd name="T4" fmla="*/ 10495 w 10496"/>
              <a:gd name="T5" fmla="*/ 1637 h 1638"/>
              <a:gd name="T6" fmla="*/ 10495 w 10496"/>
              <a:gd name="T7" fmla="*/ 0 h 1638"/>
              <a:gd name="T8" fmla="*/ 0 w 10496"/>
              <a:gd name="T9" fmla="*/ 0 h 1638"/>
              <a:gd name="T10" fmla="*/ 0 w 10496"/>
              <a:gd name="T11" fmla="*/ 1637 h 1638"/>
              <a:gd name="T12" fmla="*/ 55 w 10496"/>
              <a:gd name="T13" fmla="*/ 1637 h 1638"/>
              <a:gd name="T14" fmla="*/ 55 w 10496"/>
              <a:gd name="T15" fmla="*/ 1582 h 1638"/>
              <a:gd name="T16" fmla="*/ 111 w 10496"/>
              <a:gd name="T17" fmla="*/ 1582 h 1638"/>
              <a:gd name="T18" fmla="*/ 111 w 10496"/>
              <a:gd name="T19" fmla="*/ 103 h 1638"/>
              <a:gd name="T20" fmla="*/ 10392 w 10496"/>
              <a:gd name="T21" fmla="*/ 103 h 1638"/>
              <a:gd name="T22" fmla="*/ 10392 w 10496"/>
              <a:gd name="T23" fmla="*/ 1526 h 1638"/>
              <a:gd name="T24" fmla="*/ 55 w 10496"/>
              <a:gd name="T25" fmla="*/ 1526 h 1638"/>
              <a:gd name="T26" fmla="*/ 55 w 10496"/>
              <a:gd name="T27" fmla="*/ 1582 h 1638"/>
              <a:gd name="T28" fmla="*/ 111 w 10496"/>
              <a:gd name="T29" fmla="*/ 1582 h 1638"/>
              <a:gd name="T30" fmla="*/ 55 w 10496"/>
              <a:gd name="T31" fmla="*/ 1582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496" h="1638">
                <a:moveTo>
                  <a:pt x="55" y="1582"/>
                </a:moveTo>
                <a:lnTo>
                  <a:pt x="55" y="1637"/>
                </a:lnTo>
                <a:lnTo>
                  <a:pt x="10495" y="1637"/>
                </a:lnTo>
                <a:lnTo>
                  <a:pt x="10495" y="0"/>
                </a:lnTo>
                <a:lnTo>
                  <a:pt x="0" y="0"/>
                </a:lnTo>
                <a:lnTo>
                  <a:pt x="0" y="1637"/>
                </a:lnTo>
                <a:lnTo>
                  <a:pt x="55" y="1637"/>
                </a:lnTo>
                <a:lnTo>
                  <a:pt x="55" y="1582"/>
                </a:lnTo>
                <a:lnTo>
                  <a:pt x="111" y="1582"/>
                </a:lnTo>
                <a:lnTo>
                  <a:pt x="111" y="103"/>
                </a:lnTo>
                <a:lnTo>
                  <a:pt x="10392" y="103"/>
                </a:lnTo>
                <a:lnTo>
                  <a:pt x="10392" y="1526"/>
                </a:lnTo>
                <a:lnTo>
                  <a:pt x="55" y="1526"/>
                </a:lnTo>
                <a:lnTo>
                  <a:pt x="55" y="1582"/>
                </a:lnTo>
                <a:lnTo>
                  <a:pt x="111" y="1582"/>
                </a:lnTo>
                <a:lnTo>
                  <a:pt x="55" y="158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15">
            <a:extLst>
              <a:ext uri="{FF2B5EF4-FFF2-40B4-BE49-F238E27FC236}">
                <a16:creationId xmlns:a16="http://schemas.microsoft.com/office/drawing/2014/main" id="{637745F1-D9D9-0445-956E-CF4FF020D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3607" y="2007934"/>
            <a:ext cx="6400494" cy="1859165"/>
          </a:xfrm>
          <a:custGeom>
            <a:avLst/>
            <a:gdLst>
              <a:gd name="T0" fmla="*/ 0 w 5695"/>
              <a:gd name="T1" fmla="*/ 585 h 1654"/>
              <a:gd name="T2" fmla="*/ 0 w 5695"/>
              <a:gd name="T3" fmla="*/ 585 h 1654"/>
              <a:gd name="T4" fmla="*/ 5694 w 5695"/>
              <a:gd name="T5" fmla="*/ 585 h 1654"/>
              <a:gd name="T6" fmla="*/ 2729 w 5695"/>
              <a:gd name="T7" fmla="*/ 1653 h 1654"/>
              <a:gd name="T8" fmla="*/ 0 w 5695"/>
              <a:gd name="T9" fmla="*/ 585 h 1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95" h="1654">
                <a:moveTo>
                  <a:pt x="0" y="585"/>
                </a:moveTo>
                <a:lnTo>
                  <a:pt x="0" y="585"/>
                </a:lnTo>
                <a:cubicBezTo>
                  <a:pt x="0" y="585"/>
                  <a:pt x="2800" y="0"/>
                  <a:pt x="5694" y="585"/>
                </a:cubicBezTo>
                <a:cubicBezTo>
                  <a:pt x="2729" y="1653"/>
                  <a:pt x="2729" y="1653"/>
                  <a:pt x="2729" y="1653"/>
                </a:cubicBezTo>
                <a:lnTo>
                  <a:pt x="0" y="585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A6B40240-30FB-3440-8068-20845EFA0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0340" y="2320272"/>
            <a:ext cx="6831819" cy="1611280"/>
          </a:xfrm>
          <a:custGeom>
            <a:avLst/>
            <a:gdLst>
              <a:gd name="T0" fmla="*/ 182 w 6075"/>
              <a:gd name="T1" fmla="*/ 308 h 1433"/>
              <a:gd name="T2" fmla="*/ 182 w 6075"/>
              <a:gd name="T3" fmla="*/ 308 h 1433"/>
              <a:gd name="T4" fmla="*/ 190 w 6075"/>
              <a:gd name="T5" fmla="*/ 364 h 1433"/>
              <a:gd name="T6" fmla="*/ 198 w 6075"/>
              <a:gd name="T7" fmla="*/ 364 h 1433"/>
              <a:gd name="T8" fmla="*/ 3116 w 6075"/>
              <a:gd name="T9" fmla="*/ 103 h 1433"/>
              <a:gd name="T10" fmla="*/ 5868 w 6075"/>
              <a:gd name="T11" fmla="*/ 364 h 1433"/>
              <a:gd name="T12" fmla="*/ 5876 w 6075"/>
              <a:gd name="T13" fmla="*/ 308 h 1433"/>
              <a:gd name="T14" fmla="*/ 5860 w 6075"/>
              <a:gd name="T15" fmla="*/ 261 h 1433"/>
              <a:gd name="T16" fmla="*/ 2918 w 6075"/>
              <a:gd name="T17" fmla="*/ 1321 h 1433"/>
              <a:gd name="T18" fmla="*/ 206 w 6075"/>
              <a:gd name="T19" fmla="*/ 261 h 1433"/>
              <a:gd name="T20" fmla="*/ 182 w 6075"/>
              <a:gd name="T21" fmla="*/ 308 h 1433"/>
              <a:gd name="T22" fmla="*/ 190 w 6075"/>
              <a:gd name="T23" fmla="*/ 364 h 1433"/>
              <a:gd name="T24" fmla="*/ 182 w 6075"/>
              <a:gd name="T25" fmla="*/ 308 h 1433"/>
              <a:gd name="T26" fmla="*/ 166 w 6075"/>
              <a:gd name="T27" fmla="*/ 364 h 1433"/>
              <a:gd name="T28" fmla="*/ 2911 w 6075"/>
              <a:gd name="T29" fmla="*/ 1432 h 1433"/>
              <a:gd name="T30" fmla="*/ 6074 w 6075"/>
              <a:gd name="T31" fmla="*/ 301 h 1433"/>
              <a:gd name="T32" fmla="*/ 5892 w 6075"/>
              <a:gd name="T33" fmla="*/ 261 h 1433"/>
              <a:gd name="T34" fmla="*/ 3116 w 6075"/>
              <a:gd name="T35" fmla="*/ 0 h 1433"/>
              <a:gd name="T36" fmla="*/ 174 w 6075"/>
              <a:gd name="T37" fmla="*/ 261 h 1433"/>
              <a:gd name="T38" fmla="*/ 0 w 6075"/>
              <a:gd name="T39" fmla="*/ 301 h 1433"/>
              <a:gd name="T40" fmla="*/ 166 w 6075"/>
              <a:gd name="T41" fmla="*/ 364 h 1433"/>
              <a:gd name="T42" fmla="*/ 182 w 6075"/>
              <a:gd name="T43" fmla="*/ 308 h 1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75" h="1433">
                <a:moveTo>
                  <a:pt x="182" y="308"/>
                </a:moveTo>
                <a:lnTo>
                  <a:pt x="182" y="308"/>
                </a:lnTo>
                <a:cubicBezTo>
                  <a:pt x="190" y="364"/>
                  <a:pt x="190" y="364"/>
                  <a:pt x="190" y="364"/>
                </a:cubicBezTo>
                <a:cubicBezTo>
                  <a:pt x="198" y="364"/>
                  <a:pt x="198" y="364"/>
                  <a:pt x="198" y="364"/>
                </a:cubicBezTo>
                <a:cubicBezTo>
                  <a:pt x="230" y="356"/>
                  <a:pt x="1455" y="103"/>
                  <a:pt x="3116" y="103"/>
                </a:cubicBezTo>
                <a:cubicBezTo>
                  <a:pt x="3955" y="103"/>
                  <a:pt x="4904" y="166"/>
                  <a:pt x="5868" y="364"/>
                </a:cubicBezTo>
                <a:cubicBezTo>
                  <a:pt x="5876" y="308"/>
                  <a:pt x="5876" y="308"/>
                  <a:pt x="5876" y="308"/>
                </a:cubicBezTo>
                <a:cubicBezTo>
                  <a:pt x="5860" y="261"/>
                  <a:pt x="5860" y="261"/>
                  <a:pt x="5860" y="261"/>
                </a:cubicBezTo>
                <a:cubicBezTo>
                  <a:pt x="2918" y="1321"/>
                  <a:pt x="2918" y="1321"/>
                  <a:pt x="2918" y="1321"/>
                </a:cubicBezTo>
                <a:cubicBezTo>
                  <a:pt x="206" y="261"/>
                  <a:pt x="206" y="261"/>
                  <a:pt x="206" y="261"/>
                </a:cubicBezTo>
                <a:cubicBezTo>
                  <a:pt x="182" y="308"/>
                  <a:pt x="182" y="308"/>
                  <a:pt x="182" y="308"/>
                </a:cubicBezTo>
                <a:cubicBezTo>
                  <a:pt x="190" y="364"/>
                  <a:pt x="190" y="364"/>
                  <a:pt x="190" y="364"/>
                </a:cubicBezTo>
                <a:cubicBezTo>
                  <a:pt x="182" y="308"/>
                  <a:pt x="182" y="308"/>
                  <a:pt x="182" y="308"/>
                </a:cubicBezTo>
                <a:cubicBezTo>
                  <a:pt x="166" y="364"/>
                  <a:pt x="166" y="364"/>
                  <a:pt x="166" y="364"/>
                </a:cubicBezTo>
                <a:cubicBezTo>
                  <a:pt x="2911" y="1432"/>
                  <a:pt x="2911" y="1432"/>
                  <a:pt x="2911" y="1432"/>
                </a:cubicBezTo>
                <a:cubicBezTo>
                  <a:pt x="6074" y="301"/>
                  <a:pt x="6074" y="301"/>
                  <a:pt x="6074" y="301"/>
                </a:cubicBezTo>
                <a:cubicBezTo>
                  <a:pt x="5892" y="261"/>
                  <a:pt x="5892" y="261"/>
                  <a:pt x="5892" y="261"/>
                </a:cubicBezTo>
                <a:cubicBezTo>
                  <a:pt x="4919" y="63"/>
                  <a:pt x="3962" y="0"/>
                  <a:pt x="3116" y="0"/>
                </a:cubicBezTo>
                <a:cubicBezTo>
                  <a:pt x="1424" y="0"/>
                  <a:pt x="174" y="261"/>
                  <a:pt x="174" y="261"/>
                </a:cubicBezTo>
                <a:cubicBezTo>
                  <a:pt x="0" y="301"/>
                  <a:pt x="0" y="301"/>
                  <a:pt x="0" y="301"/>
                </a:cubicBezTo>
                <a:cubicBezTo>
                  <a:pt x="166" y="364"/>
                  <a:pt x="166" y="364"/>
                  <a:pt x="166" y="364"/>
                </a:cubicBezTo>
                <a:lnTo>
                  <a:pt x="182" y="30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371">
            <a:extLst>
              <a:ext uri="{FF2B5EF4-FFF2-40B4-BE49-F238E27FC236}">
                <a16:creationId xmlns:a16="http://schemas.microsoft.com/office/drawing/2014/main" id="{86D9A286-F8F4-AB4E-8304-F2E9AD998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1798" y="6177424"/>
            <a:ext cx="2587960" cy="302426"/>
          </a:xfrm>
          <a:custGeom>
            <a:avLst/>
            <a:gdLst>
              <a:gd name="T0" fmla="*/ 2285 w 2302"/>
              <a:gd name="T1" fmla="*/ 0 h 270"/>
              <a:gd name="T2" fmla="*/ 2285 w 2302"/>
              <a:gd name="T3" fmla="*/ 0 h 270"/>
              <a:gd name="T4" fmla="*/ 2285 w 2302"/>
              <a:gd name="T5" fmla="*/ 0 h 270"/>
              <a:gd name="T6" fmla="*/ 2040 w 2302"/>
              <a:gd name="T7" fmla="*/ 32 h 270"/>
              <a:gd name="T8" fmla="*/ 2040 w 2302"/>
              <a:gd name="T9" fmla="*/ 32 h 270"/>
              <a:gd name="T10" fmla="*/ 2040 w 2302"/>
              <a:gd name="T11" fmla="*/ 32 h 270"/>
              <a:gd name="T12" fmla="*/ 2032 w 2302"/>
              <a:gd name="T13" fmla="*/ 32 h 270"/>
              <a:gd name="T14" fmla="*/ 2032 w 2302"/>
              <a:gd name="T15" fmla="*/ 32 h 270"/>
              <a:gd name="T16" fmla="*/ 2032 w 2302"/>
              <a:gd name="T17" fmla="*/ 32 h 270"/>
              <a:gd name="T18" fmla="*/ 2032 w 2302"/>
              <a:gd name="T19" fmla="*/ 32 h 270"/>
              <a:gd name="T20" fmla="*/ 47 w 2302"/>
              <a:gd name="T21" fmla="*/ 166 h 270"/>
              <a:gd name="T22" fmla="*/ 0 w 2302"/>
              <a:gd name="T23" fmla="*/ 166 h 270"/>
              <a:gd name="T24" fmla="*/ 0 w 2302"/>
              <a:gd name="T25" fmla="*/ 269 h 270"/>
              <a:gd name="T26" fmla="*/ 47 w 2302"/>
              <a:gd name="T27" fmla="*/ 269 h 270"/>
              <a:gd name="T28" fmla="*/ 47 w 2302"/>
              <a:gd name="T29" fmla="*/ 269 h 270"/>
              <a:gd name="T30" fmla="*/ 47 w 2302"/>
              <a:gd name="T31" fmla="*/ 269 h 270"/>
              <a:gd name="T32" fmla="*/ 2056 w 2302"/>
              <a:gd name="T33" fmla="*/ 135 h 270"/>
              <a:gd name="T34" fmla="*/ 2056 w 2302"/>
              <a:gd name="T35" fmla="*/ 135 h 270"/>
              <a:gd name="T36" fmla="*/ 2056 w 2302"/>
              <a:gd name="T37" fmla="*/ 135 h 270"/>
              <a:gd name="T38" fmla="*/ 2301 w 2302"/>
              <a:gd name="T39" fmla="*/ 103 h 270"/>
              <a:gd name="T40" fmla="*/ 2301 w 2302"/>
              <a:gd name="T41" fmla="*/ 103 h 270"/>
              <a:gd name="T42" fmla="*/ 2301 w 2302"/>
              <a:gd name="T43" fmla="*/ 103 h 270"/>
              <a:gd name="T44" fmla="*/ 2285 w 2302"/>
              <a:gd name="T45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02" h="270">
                <a:moveTo>
                  <a:pt x="2285" y="0"/>
                </a:moveTo>
                <a:lnTo>
                  <a:pt x="2285" y="0"/>
                </a:lnTo>
                <a:lnTo>
                  <a:pt x="2285" y="0"/>
                </a:lnTo>
                <a:cubicBezTo>
                  <a:pt x="2198" y="16"/>
                  <a:pt x="2119" y="24"/>
                  <a:pt x="2040" y="32"/>
                </a:cubicBezTo>
                <a:lnTo>
                  <a:pt x="2040" y="32"/>
                </a:lnTo>
                <a:lnTo>
                  <a:pt x="2040" y="32"/>
                </a:lnTo>
                <a:cubicBezTo>
                  <a:pt x="2032" y="32"/>
                  <a:pt x="2032" y="32"/>
                  <a:pt x="2032" y="32"/>
                </a:cubicBezTo>
                <a:lnTo>
                  <a:pt x="2032" y="32"/>
                </a:lnTo>
                <a:lnTo>
                  <a:pt x="2032" y="32"/>
                </a:lnTo>
                <a:lnTo>
                  <a:pt x="2032" y="32"/>
                </a:lnTo>
                <a:cubicBezTo>
                  <a:pt x="1376" y="119"/>
                  <a:pt x="712" y="166"/>
                  <a:pt x="47" y="166"/>
                </a:cubicBezTo>
                <a:cubicBezTo>
                  <a:pt x="31" y="166"/>
                  <a:pt x="16" y="166"/>
                  <a:pt x="0" y="166"/>
                </a:cubicBezTo>
                <a:cubicBezTo>
                  <a:pt x="0" y="269"/>
                  <a:pt x="0" y="269"/>
                  <a:pt x="0" y="269"/>
                </a:cubicBezTo>
                <a:cubicBezTo>
                  <a:pt x="16" y="269"/>
                  <a:pt x="31" y="269"/>
                  <a:pt x="47" y="269"/>
                </a:cubicBezTo>
                <a:lnTo>
                  <a:pt x="47" y="269"/>
                </a:lnTo>
                <a:lnTo>
                  <a:pt x="47" y="269"/>
                </a:lnTo>
                <a:cubicBezTo>
                  <a:pt x="719" y="269"/>
                  <a:pt x="1392" y="230"/>
                  <a:pt x="2056" y="135"/>
                </a:cubicBezTo>
                <a:lnTo>
                  <a:pt x="2056" y="135"/>
                </a:lnTo>
                <a:lnTo>
                  <a:pt x="2056" y="135"/>
                </a:lnTo>
                <a:cubicBezTo>
                  <a:pt x="2135" y="127"/>
                  <a:pt x="2214" y="119"/>
                  <a:pt x="2301" y="103"/>
                </a:cubicBezTo>
                <a:lnTo>
                  <a:pt x="2301" y="103"/>
                </a:lnTo>
                <a:lnTo>
                  <a:pt x="2301" y="103"/>
                </a:lnTo>
                <a:cubicBezTo>
                  <a:pt x="2285" y="0"/>
                  <a:pt x="2285" y="0"/>
                  <a:pt x="2285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372">
            <a:extLst>
              <a:ext uri="{FF2B5EF4-FFF2-40B4-BE49-F238E27FC236}">
                <a16:creationId xmlns:a16="http://schemas.microsoft.com/office/drawing/2014/main" id="{4D10F04D-FEA0-EE4A-B65D-8E4551141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9700" y="6291455"/>
            <a:ext cx="1983111" cy="188396"/>
          </a:xfrm>
          <a:custGeom>
            <a:avLst/>
            <a:gdLst>
              <a:gd name="T0" fmla="*/ 570 w 1765"/>
              <a:gd name="T1" fmla="*/ 0 h 167"/>
              <a:gd name="T2" fmla="*/ 570 w 1765"/>
              <a:gd name="T3" fmla="*/ 0 h 167"/>
              <a:gd name="T4" fmla="*/ 8 w 1765"/>
              <a:gd name="T5" fmla="*/ 0 h 167"/>
              <a:gd name="T6" fmla="*/ 0 w 1765"/>
              <a:gd name="T7" fmla="*/ 48 h 167"/>
              <a:gd name="T8" fmla="*/ 0 w 1765"/>
              <a:gd name="T9" fmla="*/ 48 h 167"/>
              <a:gd name="T10" fmla="*/ 0 w 1765"/>
              <a:gd name="T11" fmla="*/ 48 h 167"/>
              <a:gd name="T12" fmla="*/ 1764 w 1765"/>
              <a:gd name="T13" fmla="*/ 166 h 167"/>
              <a:gd name="T14" fmla="*/ 1764 w 1765"/>
              <a:gd name="T15" fmla="*/ 63 h 167"/>
              <a:gd name="T16" fmla="*/ 570 w 1765"/>
              <a:gd name="T17" fmla="*/ 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65" h="167">
                <a:moveTo>
                  <a:pt x="570" y="0"/>
                </a:moveTo>
                <a:lnTo>
                  <a:pt x="570" y="0"/>
                </a:lnTo>
                <a:cubicBezTo>
                  <a:pt x="8" y="0"/>
                  <a:pt x="8" y="0"/>
                  <a:pt x="8" y="0"/>
                </a:cubicBezTo>
                <a:cubicBezTo>
                  <a:pt x="0" y="48"/>
                  <a:pt x="0" y="48"/>
                  <a:pt x="0" y="48"/>
                </a:cubicBezTo>
                <a:lnTo>
                  <a:pt x="0" y="48"/>
                </a:lnTo>
                <a:lnTo>
                  <a:pt x="0" y="48"/>
                </a:lnTo>
                <a:cubicBezTo>
                  <a:pt x="586" y="119"/>
                  <a:pt x="1171" y="158"/>
                  <a:pt x="1764" y="166"/>
                </a:cubicBezTo>
                <a:cubicBezTo>
                  <a:pt x="1764" y="63"/>
                  <a:pt x="1764" y="63"/>
                  <a:pt x="1764" y="63"/>
                </a:cubicBezTo>
                <a:cubicBezTo>
                  <a:pt x="1361" y="55"/>
                  <a:pt x="965" y="39"/>
                  <a:pt x="570" y="0"/>
                </a:cubicBezTo>
              </a:path>
            </a:pathLst>
          </a:custGeom>
          <a:solidFill>
            <a:srgbClr val="F1E09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373">
            <a:extLst>
              <a:ext uri="{FF2B5EF4-FFF2-40B4-BE49-F238E27FC236}">
                <a16:creationId xmlns:a16="http://schemas.microsoft.com/office/drawing/2014/main" id="{85E00E1B-B751-074D-9D35-288579D02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9616" y="6231961"/>
            <a:ext cx="2092183" cy="247889"/>
          </a:xfrm>
          <a:custGeom>
            <a:avLst/>
            <a:gdLst>
              <a:gd name="T0" fmla="*/ 1756 w 1860"/>
              <a:gd name="T1" fmla="*/ 118 h 222"/>
              <a:gd name="T2" fmla="*/ 1756 w 1860"/>
              <a:gd name="T3" fmla="*/ 118 h 222"/>
              <a:gd name="T4" fmla="*/ 1756 w 1860"/>
              <a:gd name="T5" fmla="*/ 221 h 222"/>
              <a:gd name="T6" fmla="*/ 1859 w 1860"/>
              <a:gd name="T7" fmla="*/ 221 h 222"/>
              <a:gd name="T8" fmla="*/ 1859 w 1860"/>
              <a:gd name="T9" fmla="*/ 118 h 222"/>
              <a:gd name="T10" fmla="*/ 1756 w 1860"/>
              <a:gd name="T11" fmla="*/ 118 h 222"/>
              <a:gd name="T12" fmla="*/ 8 w 1860"/>
              <a:gd name="T13" fmla="*/ 0 h 222"/>
              <a:gd name="T14" fmla="*/ 8 w 1860"/>
              <a:gd name="T15" fmla="*/ 0 h 222"/>
              <a:gd name="T16" fmla="*/ 0 w 1860"/>
              <a:gd name="T17" fmla="*/ 55 h 222"/>
              <a:gd name="T18" fmla="*/ 562 w 1860"/>
              <a:gd name="T19" fmla="*/ 55 h 222"/>
              <a:gd name="T20" fmla="*/ 16 w 1860"/>
              <a:gd name="T21" fmla="*/ 0 h 222"/>
              <a:gd name="T22" fmla="*/ 16 w 1860"/>
              <a:gd name="T23" fmla="*/ 0 h 222"/>
              <a:gd name="T24" fmla="*/ 8 w 1860"/>
              <a:gd name="T25" fmla="*/ 0 h 222"/>
              <a:gd name="T26" fmla="*/ 8 w 1860"/>
              <a:gd name="T27" fmla="*/ 0 h 222"/>
              <a:gd name="T28" fmla="*/ 1756 w 1860"/>
              <a:gd name="T29" fmla="*/ 118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60" h="222">
                <a:moveTo>
                  <a:pt x="1756" y="118"/>
                </a:moveTo>
                <a:lnTo>
                  <a:pt x="1756" y="118"/>
                </a:lnTo>
                <a:cubicBezTo>
                  <a:pt x="1756" y="221"/>
                  <a:pt x="1756" y="221"/>
                  <a:pt x="1756" y="221"/>
                </a:cubicBezTo>
                <a:cubicBezTo>
                  <a:pt x="1788" y="221"/>
                  <a:pt x="1819" y="221"/>
                  <a:pt x="1859" y="221"/>
                </a:cubicBezTo>
                <a:cubicBezTo>
                  <a:pt x="1859" y="118"/>
                  <a:pt x="1859" y="118"/>
                  <a:pt x="1859" y="118"/>
                </a:cubicBezTo>
                <a:cubicBezTo>
                  <a:pt x="1819" y="118"/>
                  <a:pt x="1788" y="118"/>
                  <a:pt x="1756" y="118"/>
                </a:cubicBezTo>
                <a:lnTo>
                  <a:pt x="8" y="0"/>
                </a:lnTo>
                <a:lnTo>
                  <a:pt x="8" y="0"/>
                </a:lnTo>
                <a:cubicBezTo>
                  <a:pt x="0" y="55"/>
                  <a:pt x="0" y="55"/>
                  <a:pt x="0" y="55"/>
                </a:cubicBezTo>
                <a:cubicBezTo>
                  <a:pt x="562" y="55"/>
                  <a:pt x="562" y="55"/>
                  <a:pt x="562" y="55"/>
                </a:cubicBezTo>
                <a:cubicBezTo>
                  <a:pt x="380" y="39"/>
                  <a:pt x="198" y="23"/>
                  <a:pt x="16" y="0"/>
                </a:cubicBez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1756" y="11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374">
            <a:extLst>
              <a:ext uri="{FF2B5EF4-FFF2-40B4-BE49-F238E27FC236}">
                <a16:creationId xmlns:a16="http://schemas.microsoft.com/office/drawing/2014/main" id="{43342213-EECA-1D43-864C-71745FAE7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8904" y="2667317"/>
            <a:ext cx="6484775" cy="2072351"/>
          </a:xfrm>
          <a:custGeom>
            <a:avLst/>
            <a:gdLst>
              <a:gd name="T0" fmla="*/ 5725 w 5766"/>
              <a:gd name="T1" fmla="*/ 0 h 1844"/>
              <a:gd name="T2" fmla="*/ 5725 w 5766"/>
              <a:gd name="T3" fmla="*/ 0 h 1844"/>
              <a:gd name="T4" fmla="*/ 31 w 5766"/>
              <a:gd name="T5" fmla="*/ 0 h 1844"/>
              <a:gd name="T6" fmla="*/ 0 w 5766"/>
              <a:gd name="T7" fmla="*/ 0 h 1844"/>
              <a:gd name="T8" fmla="*/ 31 w 5766"/>
              <a:gd name="T9" fmla="*/ 166 h 1844"/>
              <a:gd name="T10" fmla="*/ 316 w 5766"/>
              <a:gd name="T11" fmla="*/ 1574 h 1844"/>
              <a:gd name="T12" fmla="*/ 316 w 5766"/>
              <a:gd name="T13" fmla="*/ 1598 h 1844"/>
              <a:gd name="T14" fmla="*/ 2609 w 5766"/>
              <a:gd name="T15" fmla="*/ 1835 h 1844"/>
              <a:gd name="T16" fmla="*/ 3147 w 5766"/>
              <a:gd name="T17" fmla="*/ 1835 h 1844"/>
              <a:gd name="T18" fmla="*/ 5441 w 5766"/>
              <a:gd name="T19" fmla="*/ 1598 h 1844"/>
              <a:gd name="T20" fmla="*/ 5449 w 5766"/>
              <a:gd name="T21" fmla="*/ 1574 h 1844"/>
              <a:gd name="T22" fmla="*/ 5733 w 5766"/>
              <a:gd name="T23" fmla="*/ 166 h 1844"/>
              <a:gd name="T24" fmla="*/ 5765 w 5766"/>
              <a:gd name="T25" fmla="*/ 0 h 1844"/>
              <a:gd name="T26" fmla="*/ 5725 w 5766"/>
              <a:gd name="T27" fmla="*/ 0 h 1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66" h="1844">
                <a:moveTo>
                  <a:pt x="5725" y="0"/>
                </a:moveTo>
                <a:lnTo>
                  <a:pt x="5725" y="0"/>
                </a:lnTo>
                <a:cubicBezTo>
                  <a:pt x="3859" y="451"/>
                  <a:pt x="1906" y="451"/>
                  <a:pt x="31" y="0"/>
                </a:cubicBezTo>
                <a:cubicBezTo>
                  <a:pt x="0" y="0"/>
                  <a:pt x="0" y="0"/>
                  <a:pt x="0" y="0"/>
                </a:cubicBezTo>
                <a:cubicBezTo>
                  <a:pt x="31" y="166"/>
                  <a:pt x="31" y="166"/>
                  <a:pt x="31" y="166"/>
                </a:cubicBezTo>
                <a:cubicBezTo>
                  <a:pt x="316" y="1574"/>
                  <a:pt x="316" y="1574"/>
                  <a:pt x="316" y="1574"/>
                </a:cubicBezTo>
                <a:cubicBezTo>
                  <a:pt x="316" y="1598"/>
                  <a:pt x="316" y="1598"/>
                  <a:pt x="316" y="1598"/>
                </a:cubicBezTo>
                <a:cubicBezTo>
                  <a:pt x="1075" y="1740"/>
                  <a:pt x="1842" y="1819"/>
                  <a:pt x="2609" y="1835"/>
                </a:cubicBezTo>
                <a:cubicBezTo>
                  <a:pt x="2791" y="1843"/>
                  <a:pt x="2965" y="1843"/>
                  <a:pt x="3147" y="1835"/>
                </a:cubicBezTo>
                <a:cubicBezTo>
                  <a:pt x="3914" y="1819"/>
                  <a:pt x="4681" y="1740"/>
                  <a:pt x="5441" y="1598"/>
                </a:cubicBezTo>
                <a:cubicBezTo>
                  <a:pt x="5449" y="1574"/>
                  <a:pt x="5449" y="1574"/>
                  <a:pt x="5449" y="1574"/>
                </a:cubicBezTo>
                <a:cubicBezTo>
                  <a:pt x="5733" y="166"/>
                  <a:pt x="5733" y="166"/>
                  <a:pt x="5733" y="166"/>
                </a:cubicBezTo>
                <a:cubicBezTo>
                  <a:pt x="5765" y="0"/>
                  <a:pt x="5765" y="0"/>
                  <a:pt x="5765" y="0"/>
                </a:cubicBezTo>
                <a:lnTo>
                  <a:pt x="572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375">
            <a:extLst>
              <a:ext uri="{FF2B5EF4-FFF2-40B4-BE49-F238E27FC236}">
                <a16:creationId xmlns:a16="http://schemas.microsoft.com/office/drawing/2014/main" id="{D2A2D018-12F4-9849-AC97-C6772C51C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580" y="2612783"/>
            <a:ext cx="6633508" cy="2181423"/>
          </a:xfrm>
          <a:custGeom>
            <a:avLst/>
            <a:gdLst>
              <a:gd name="T0" fmla="*/ 5797 w 5901"/>
              <a:gd name="T1" fmla="*/ 47 h 1939"/>
              <a:gd name="T2" fmla="*/ 5797 w 5901"/>
              <a:gd name="T3" fmla="*/ 47 h 1939"/>
              <a:gd name="T4" fmla="*/ 5789 w 5901"/>
              <a:gd name="T5" fmla="*/ 0 h 1939"/>
              <a:gd name="T6" fmla="*/ 2950 w 5901"/>
              <a:gd name="T7" fmla="*/ 332 h 1939"/>
              <a:gd name="T8" fmla="*/ 119 w 5901"/>
              <a:gd name="T9" fmla="*/ 0 h 1939"/>
              <a:gd name="T10" fmla="*/ 111 w 5901"/>
              <a:gd name="T11" fmla="*/ 0 h 1939"/>
              <a:gd name="T12" fmla="*/ 0 w 5901"/>
              <a:gd name="T13" fmla="*/ 0 h 1939"/>
              <a:gd name="T14" fmla="*/ 48 w 5901"/>
              <a:gd name="T15" fmla="*/ 222 h 1939"/>
              <a:gd name="T16" fmla="*/ 333 w 5901"/>
              <a:gd name="T17" fmla="*/ 1629 h 1939"/>
              <a:gd name="T18" fmla="*/ 348 w 5901"/>
              <a:gd name="T19" fmla="*/ 1692 h 1939"/>
              <a:gd name="T20" fmla="*/ 380 w 5901"/>
              <a:gd name="T21" fmla="*/ 1700 h 1939"/>
              <a:gd name="T22" fmla="*/ 2681 w 5901"/>
              <a:gd name="T23" fmla="*/ 1938 h 1939"/>
              <a:gd name="T24" fmla="*/ 2950 w 5901"/>
              <a:gd name="T25" fmla="*/ 1938 h 1939"/>
              <a:gd name="T26" fmla="*/ 3219 w 5901"/>
              <a:gd name="T27" fmla="*/ 1938 h 1939"/>
              <a:gd name="T28" fmla="*/ 5521 w 5901"/>
              <a:gd name="T29" fmla="*/ 1700 h 1939"/>
              <a:gd name="T30" fmla="*/ 5560 w 5901"/>
              <a:gd name="T31" fmla="*/ 1692 h 1939"/>
              <a:gd name="T32" fmla="*/ 5568 w 5901"/>
              <a:gd name="T33" fmla="*/ 1629 h 1939"/>
              <a:gd name="T34" fmla="*/ 5853 w 5901"/>
              <a:gd name="T35" fmla="*/ 222 h 1939"/>
              <a:gd name="T36" fmla="*/ 5900 w 5901"/>
              <a:gd name="T37" fmla="*/ 0 h 1939"/>
              <a:gd name="T38" fmla="*/ 5789 w 5901"/>
              <a:gd name="T39" fmla="*/ 0 h 1939"/>
              <a:gd name="T40" fmla="*/ 5789 w 5901"/>
              <a:gd name="T41" fmla="*/ 0 h 1939"/>
              <a:gd name="T42" fmla="*/ 5797 w 5901"/>
              <a:gd name="T43" fmla="*/ 47 h 1939"/>
              <a:gd name="T44" fmla="*/ 5797 w 5901"/>
              <a:gd name="T45" fmla="*/ 103 h 1939"/>
              <a:gd name="T46" fmla="*/ 5837 w 5901"/>
              <a:gd name="T47" fmla="*/ 103 h 1939"/>
              <a:gd name="T48" fmla="*/ 5837 w 5901"/>
              <a:gd name="T49" fmla="*/ 47 h 1939"/>
              <a:gd name="T50" fmla="*/ 5781 w 5901"/>
              <a:gd name="T51" fmla="*/ 40 h 1939"/>
              <a:gd name="T52" fmla="*/ 5750 w 5901"/>
              <a:gd name="T53" fmla="*/ 198 h 1939"/>
              <a:gd name="T54" fmla="*/ 5465 w 5901"/>
              <a:gd name="T55" fmla="*/ 1605 h 1939"/>
              <a:gd name="T56" fmla="*/ 5457 w 5901"/>
              <a:gd name="T57" fmla="*/ 1637 h 1939"/>
              <a:gd name="T58" fmla="*/ 5513 w 5901"/>
              <a:gd name="T59" fmla="*/ 1645 h 1939"/>
              <a:gd name="T60" fmla="*/ 5505 w 5901"/>
              <a:gd name="T61" fmla="*/ 1597 h 1939"/>
              <a:gd name="T62" fmla="*/ 3219 w 5901"/>
              <a:gd name="T63" fmla="*/ 1835 h 1939"/>
              <a:gd name="T64" fmla="*/ 2950 w 5901"/>
              <a:gd name="T65" fmla="*/ 1835 h 1939"/>
              <a:gd name="T66" fmla="*/ 2681 w 5901"/>
              <a:gd name="T67" fmla="*/ 1835 h 1939"/>
              <a:gd name="T68" fmla="*/ 404 w 5901"/>
              <a:gd name="T69" fmla="*/ 1597 h 1939"/>
              <a:gd name="T70" fmla="*/ 388 w 5901"/>
              <a:gd name="T71" fmla="*/ 1645 h 1939"/>
              <a:gd name="T72" fmla="*/ 443 w 5901"/>
              <a:gd name="T73" fmla="*/ 1637 h 1939"/>
              <a:gd name="T74" fmla="*/ 435 w 5901"/>
              <a:gd name="T75" fmla="*/ 1605 h 1939"/>
              <a:gd name="T76" fmla="*/ 151 w 5901"/>
              <a:gd name="T77" fmla="*/ 198 h 1939"/>
              <a:gd name="T78" fmla="*/ 119 w 5901"/>
              <a:gd name="T79" fmla="*/ 40 h 1939"/>
              <a:gd name="T80" fmla="*/ 72 w 5901"/>
              <a:gd name="T81" fmla="*/ 47 h 1939"/>
              <a:gd name="T82" fmla="*/ 72 w 5901"/>
              <a:gd name="T83" fmla="*/ 103 h 1939"/>
              <a:gd name="T84" fmla="*/ 103 w 5901"/>
              <a:gd name="T85" fmla="*/ 103 h 1939"/>
              <a:gd name="T86" fmla="*/ 103 w 5901"/>
              <a:gd name="T87" fmla="*/ 47 h 1939"/>
              <a:gd name="T88" fmla="*/ 95 w 5901"/>
              <a:gd name="T89" fmla="*/ 103 h 1939"/>
              <a:gd name="T90" fmla="*/ 2950 w 5901"/>
              <a:gd name="T91" fmla="*/ 435 h 1939"/>
              <a:gd name="T92" fmla="*/ 5813 w 5901"/>
              <a:gd name="T93" fmla="*/ 103 h 1939"/>
              <a:gd name="T94" fmla="*/ 5797 w 5901"/>
              <a:gd name="T95" fmla="*/ 47 h 1939"/>
              <a:gd name="T96" fmla="*/ 5797 w 5901"/>
              <a:gd name="T97" fmla="*/ 103 h 1939"/>
              <a:gd name="T98" fmla="*/ 5797 w 5901"/>
              <a:gd name="T99" fmla="*/ 47 h 1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901" h="1939">
                <a:moveTo>
                  <a:pt x="5797" y="47"/>
                </a:moveTo>
                <a:lnTo>
                  <a:pt x="5797" y="47"/>
                </a:lnTo>
                <a:cubicBezTo>
                  <a:pt x="5789" y="0"/>
                  <a:pt x="5789" y="0"/>
                  <a:pt x="5789" y="0"/>
                </a:cubicBezTo>
                <a:cubicBezTo>
                  <a:pt x="4856" y="222"/>
                  <a:pt x="3907" y="332"/>
                  <a:pt x="2950" y="332"/>
                </a:cubicBezTo>
                <a:cubicBezTo>
                  <a:pt x="2001" y="332"/>
                  <a:pt x="1044" y="222"/>
                  <a:pt x="119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0" y="0"/>
                  <a:pt x="0" y="0"/>
                  <a:pt x="0" y="0"/>
                </a:cubicBezTo>
                <a:cubicBezTo>
                  <a:pt x="48" y="222"/>
                  <a:pt x="48" y="222"/>
                  <a:pt x="48" y="222"/>
                </a:cubicBezTo>
                <a:cubicBezTo>
                  <a:pt x="333" y="1629"/>
                  <a:pt x="333" y="1629"/>
                  <a:pt x="333" y="1629"/>
                </a:cubicBezTo>
                <a:cubicBezTo>
                  <a:pt x="348" y="1692"/>
                  <a:pt x="348" y="1692"/>
                  <a:pt x="348" y="1692"/>
                </a:cubicBezTo>
                <a:cubicBezTo>
                  <a:pt x="380" y="1700"/>
                  <a:pt x="380" y="1700"/>
                  <a:pt x="380" y="1700"/>
                </a:cubicBezTo>
                <a:cubicBezTo>
                  <a:pt x="1139" y="1843"/>
                  <a:pt x="1914" y="1922"/>
                  <a:pt x="2681" y="1938"/>
                </a:cubicBezTo>
                <a:cubicBezTo>
                  <a:pt x="2768" y="1938"/>
                  <a:pt x="2863" y="1938"/>
                  <a:pt x="2950" y="1938"/>
                </a:cubicBezTo>
                <a:cubicBezTo>
                  <a:pt x="3045" y="1938"/>
                  <a:pt x="3132" y="1938"/>
                  <a:pt x="3219" y="1938"/>
                </a:cubicBezTo>
                <a:cubicBezTo>
                  <a:pt x="3994" y="1922"/>
                  <a:pt x="4761" y="1843"/>
                  <a:pt x="5521" y="1700"/>
                </a:cubicBezTo>
                <a:cubicBezTo>
                  <a:pt x="5560" y="1692"/>
                  <a:pt x="5560" y="1692"/>
                  <a:pt x="5560" y="1692"/>
                </a:cubicBezTo>
                <a:cubicBezTo>
                  <a:pt x="5568" y="1629"/>
                  <a:pt x="5568" y="1629"/>
                  <a:pt x="5568" y="1629"/>
                </a:cubicBezTo>
                <a:cubicBezTo>
                  <a:pt x="5853" y="222"/>
                  <a:pt x="5853" y="222"/>
                  <a:pt x="5853" y="222"/>
                </a:cubicBezTo>
                <a:cubicBezTo>
                  <a:pt x="5900" y="0"/>
                  <a:pt x="5900" y="0"/>
                  <a:pt x="5900" y="0"/>
                </a:cubicBezTo>
                <a:cubicBezTo>
                  <a:pt x="5789" y="0"/>
                  <a:pt x="5789" y="0"/>
                  <a:pt x="5789" y="0"/>
                </a:cubicBezTo>
                <a:lnTo>
                  <a:pt x="5789" y="0"/>
                </a:lnTo>
                <a:cubicBezTo>
                  <a:pt x="5797" y="47"/>
                  <a:pt x="5797" y="47"/>
                  <a:pt x="5797" y="47"/>
                </a:cubicBezTo>
                <a:cubicBezTo>
                  <a:pt x="5797" y="103"/>
                  <a:pt x="5797" y="103"/>
                  <a:pt x="5797" y="103"/>
                </a:cubicBezTo>
                <a:cubicBezTo>
                  <a:pt x="5837" y="103"/>
                  <a:pt x="5837" y="103"/>
                  <a:pt x="5837" y="103"/>
                </a:cubicBezTo>
                <a:cubicBezTo>
                  <a:pt x="5837" y="47"/>
                  <a:pt x="5837" y="47"/>
                  <a:pt x="5837" y="47"/>
                </a:cubicBezTo>
                <a:cubicBezTo>
                  <a:pt x="5781" y="40"/>
                  <a:pt x="5781" y="40"/>
                  <a:pt x="5781" y="40"/>
                </a:cubicBezTo>
                <a:cubicBezTo>
                  <a:pt x="5750" y="198"/>
                  <a:pt x="5750" y="198"/>
                  <a:pt x="5750" y="198"/>
                </a:cubicBezTo>
                <a:cubicBezTo>
                  <a:pt x="5465" y="1605"/>
                  <a:pt x="5465" y="1605"/>
                  <a:pt x="5465" y="1605"/>
                </a:cubicBezTo>
                <a:cubicBezTo>
                  <a:pt x="5457" y="1637"/>
                  <a:pt x="5457" y="1637"/>
                  <a:pt x="5457" y="1637"/>
                </a:cubicBezTo>
                <a:cubicBezTo>
                  <a:pt x="5513" y="1645"/>
                  <a:pt x="5513" y="1645"/>
                  <a:pt x="5513" y="1645"/>
                </a:cubicBezTo>
                <a:cubicBezTo>
                  <a:pt x="5505" y="1597"/>
                  <a:pt x="5505" y="1597"/>
                  <a:pt x="5505" y="1597"/>
                </a:cubicBezTo>
                <a:cubicBezTo>
                  <a:pt x="4745" y="1740"/>
                  <a:pt x="3986" y="1819"/>
                  <a:pt x="3219" y="1835"/>
                </a:cubicBezTo>
                <a:cubicBezTo>
                  <a:pt x="3132" y="1835"/>
                  <a:pt x="3037" y="1835"/>
                  <a:pt x="2950" y="1835"/>
                </a:cubicBezTo>
                <a:cubicBezTo>
                  <a:pt x="2863" y="1835"/>
                  <a:pt x="2776" y="1835"/>
                  <a:pt x="2681" y="1835"/>
                </a:cubicBezTo>
                <a:cubicBezTo>
                  <a:pt x="1922" y="1819"/>
                  <a:pt x="1155" y="1740"/>
                  <a:pt x="404" y="1597"/>
                </a:cubicBezTo>
                <a:cubicBezTo>
                  <a:pt x="388" y="1645"/>
                  <a:pt x="388" y="1645"/>
                  <a:pt x="388" y="1645"/>
                </a:cubicBezTo>
                <a:cubicBezTo>
                  <a:pt x="443" y="1637"/>
                  <a:pt x="443" y="1637"/>
                  <a:pt x="443" y="1637"/>
                </a:cubicBezTo>
                <a:cubicBezTo>
                  <a:pt x="435" y="1605"/>
                  <a:pt x="435" y="1605"/>
                  <a:pt x="435" y="1605"/>
                </a:cubicBezTo>
                <a:cubicBezTo>
                  <a:pt x="151" y="198"/>
                  <a:pt x="151" y="198"/>
                  <a:pt x="151" y="198"/>
                </a:cubicBezTo>
                <a:cubicBezTo>
                  <a:pt x="119" y="40"/>
                  <a:pt x="119" y="40"/>
                  <a:pt x="119" y="40"/>
                </a:cubicBezTo>
                <a:cubicBezTo>
                  <a:pt x="72" y="47"/>
                  <a:pt x="72" y="47"/>
                  <a:pt x="72" y="47"/>
                </a:cubicBezTo>
                <a:cubicBezTo>
                  <a:pt x="72" y="103"/>
                  <a:pt x="72" y="103"/>
                  <a:pt x="72" y="103"/>
                </a:cubicBezTo>
                <a:cubicBezTo>
                  <a:pt x="103" y="103"/>
                  <a:pt x="103" y="103"/>
                  <a:pt x="103" y="103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95" y="103"/>
                  <a:pt x="95" y="103"/>
                  <a:pt x="95" y="103"/>
                </a:cubicBezTo>
                <a:cubicBezTo>
                  <a:pt x="1028" y="324"/>
                  <a:pt x="1993" y="435"/>
                  <a:pt x="2950" y="435"/>
                </a:cubicBezTo>
                <a:cubicBezTo>
                  <a:pt x="3915" y="435"/>
                  <a:pt x="4872" y="324"/>
                  <a:pt x="5813" y="103"/>
                </a:cubicBezTo>
                <a:cubicBezTo>
                  <a:pt x="5797" y="47"/>
                  <a:pt x="5797" y="47"/>
                  <a:pt x="5797" y="47"/>
                </a:cubicBezTo>
                <a:cubicBezTo>
                  <a:pt x="5797" y="103"/>
                  <a:pt x="5797" y="103"/>
                  <a:pt x="5797" y="103"/>
                </a:cubicBezTo>
                <a:lnTo>
                  <a:pt x="5797" y="4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376">
            <a:extLst>
              <a:ext uri="{FF2B5EF4-FFF2-40B4-BE49-F238E27FC236}">
                <a16:creationId xmlns:a16="http://schemas.microsoft.com/office/drawing/2014/main" id="{63D75F1D-5129-BB46-829F-A209F055A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7781" y="6241877"/>
            <a:ext cx="5042063" cy="1913703"/>
          </a:xfrm>
          <a:custGeom>
            <a:avLst/>
            <a:gdLst>
              <a:gd name="T0" fmla="*/ 332 w 4485"/>
              <a:gd name="T1" fmla="*/ 39 h 1701"/>
              <a:gd name="T2" fmla="*/ 332 w 4485"/>
              <a:gd name="T3" fmla="*/ 39 h 1701"/>
              <a:gd name="T4" fmla="*/ 0 w 4485"/>
              <a:gd name="T5" fmla="*/ 0 h 1701"/>
              <a:gd name="T6" fmla="*/ 309 w 4485"/>
              <a:gd name="T7" fmla="*/ 1526 h 1701"/>
              <a:gd name="T8" fmla="*/ 316 w 4485"/>
              <a:gd name="T9" fmla="*/ 1550 h 1701"/>
              <a:gd name="T10" fmla="*/ 4168 w 4485"/>
              <a:gd name="T11" fmla="*/ 1550 h 1701"/>
              <a:gd name="T12" fmla="*/ 4168 w 4485"/>
              <a:gd name="T13" fmla="*/ 1526 h 1701"/>
              <a:gd name="T14" fmla="*/ 4484 w 4485"/>
              <a:gd name="T15" fmla="*/ 0 h 1701"/>
              <a:gd name="T16" fmla="*/ 332 w 4485"/>
              <a:gd name="T17" fmla="*/ 39 h 1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85" h="1701">
                <a:moveTo>
                  <a:pt x="332" y="39"/>
                </a:moveTo>
                <a:lnTo>
                  <a:pt x="332" y="39"/>
                </a:lnTo>
                <a:cubicBezTo>
                  <a:pt x="222" y="31"/>
                  <a:pt x="111" y="15"/>
                  <a:pt x="0" y="0"/>
                </a:cubicBezTo>
                <a:cubicBezTo>
                  <a:pt x="309" y="1526"/>
                  <a:pt x="309" y="1526"/>
                  <a:pt x="309" y="1526"/>
                </a:cubicBezTo>
                <a:cubicBezTo>
                  <a:pt x="316" y="1550"/>
                  <a:pt x="316" y="1550"/>
                  <a:pt x="316" y="1550"/>
                </a:cubicBezTo>
                <a:cubicBezTo>
                  <a:pt x="1590" y="1700"/>
                  <a:pt x="2887" y="1700"/>
                  <a:pt x="4168" y="1550"/>
                </a:cubicBezTo>
                <a:cubicBezTo>
                  <a:pt x="4168" y="1526"/>
                  <a:pt x="4168" y="1526"/>
                  <a:pt x="4168" y="1526"/>
                </a:cubicBezTo>
                <a:cubicBezTo>
                  <a:pt x="4484" y="0"/>
                  <a:pt x="4484" y="0"/>
                  <a:pt x="4484" y="0"/>
                </a:cubicBezTo>
                <a:cubicBezTo>
                  <a:pt x="3108" y="197"/>
                  <a:pt x="1708" y="213"/>
                  <a:pt x="332" y="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377">
            <a:extLst>
              <a:ext uri="{FF2B5EF4-FFF2-40B4-BE49-F238E27FC236}">
                <a16:creationId xmlns:a16="http://schemas.microsoft.com/office/drawing/2014/main" id="{2F6AB54F-7B7C-ED45-BB56-41504A3EF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8456" y="6167509"/>
            <a:ext cx="5195752" cy="2002943"/>
          </a:xfrm>
          <a:custGeom>
            <a:avLst/>
            <a:gdLst>
              <a:gd name="T0" fmla="*/ 403 w 4620"/>
              <a:gd name="T1" fmla="*/ 103 h 1781"/>
              <a:gd name="T2" fmla="*/ 403 w 4620"/>
              <a:gd name="T3" fmla="*/ 103 h 1781"/>
              <a:gd name="T4" fmla="*/ 411 w 4620"/>
              <a:gd name="T5" fmla="*/ 56 h 1781"/>
              <a:gd name="T6" fmla="*/ 79 w 4620"/>
              <a:gd name="T7" fmla="*/ 8 h 1781"/>
              <a:gd name="T8" fmla="*/ 0 w 4620"/>
              <a:gd name="T9" fmla="*/ 0 h 1781"/>
              <a:gd name="T10" fmla="*/ 332 w 4620"/>
              <a:gd name="T11" fmla="*/ 1606 h 1781"/>
              <a:gd name="T12" fmla="*/ 340 w 4620"/>
              <a:gd name="T13" fmla="*/ 1661 h 1781"/>
              <a:gd name="T14" fmla="*/ 380 w 4620"/>
              <a:gd name="T15" fmla="*/ 1669 h 1781"/>
              <a:gd name="T16" fmla="*/ 2309 w 4620"/>
              <a:gd name="T17" fmla="*/ 1780 h 1781"/>
              <a:gd name="T18" fmla="*/ 4239 w 4620"/>
              <a:gd name="T19" fmla="*/ 1669 h 1781"/>
              <a:gd name="T20" fmla="*/ 4279 w 4620"/>
              <a:gd name="T21" fmla="*/ 1661 h 1781"/>
              <a:gd name="T22" fmla="*/ 4294 w 4620"/>
              <a:gd name="T23" fmla="*/ 1606 h 1781"/>
              <a:gd name="T24" fmla="*/ 4619 w 4620"/>
              <a:gd name="T25" fmla="*/ 0 h 1781"/>
              <a:gd name="T26" fmla="*/ 4547 w 4620"/>
              <a:gd name="T27" fmla="*/ 8 h 1781"/>
              <a:gd name="T28" fmla="*/ 2309 w 4620"/>
              <a:gd name="T29" fmla="*/ 174 h 1781"/>
              <a:gd name="T30" fmla="*/ 411 w 4620"/>
              <a:gd name="T31" fmla="*/ 56 h 1781"/>
              <a:gd name="T32" fmla="*/ 403 w 4620"/>
              <a:gd name="T33" fmla="*/ 103 h 1781"/>
              <a:gd name="T34" fmla="*/ 395 w 4620"/>
              <a:gd name="T35" fmla="*/ 159 h 1781"/>
              <a:gd name="T36" fmla="*/ 2309 w 4620"/>
              <a:gd name="T37" fmla="*/ 277 h 1781"/>
              <a:gd name="T38" fmla="*/ 4563 w 4620"/>
              <a:gd name="T39" fmla="*/ 111 h 1781"/>
              <a:gd name="T40" fmla="*/ 4555 w 4620"/>
              <a:gd name="T41" fmla="*/ 64 h 1781"/>
              <a:gd name="T42" fmla="*/ 4500 w 4620"/>
              <a:gd name="T43" fmla="*/ 48 h 1781"/>
              <a:gd name="T44" fmla="*/ 4191 w 4620"/>
              <a:gd name="T45" fmla="*/ 1582 h 1781"/>
              <a:gd name="T46" fmla="*/ 4184 w 4620"/>
              <a:gd name="T47" fmla="*/ 1606 h 1781"/>
              <a:gd name="T48" fmla="*/ 4239 w 4620"/>
              <a:gd name="T49" fmla="*/ 1614 h 1781"/>
              <a:gd name="T50" fmla="*/ 4231 w 4620"/>
              <a:gd name="T51" fmla="*/ 1566 h 1781"/>
              <a:gd name="T52" fmla="*/ 2309 w 4620"/>
              <a:gd name="T53" fmla="*/ 1677 h 1781"/>
              <a:gd name="T54" fmla="*/ 387 w 4620"/>
              <a:gd name="T55" fmla="*/ 1566 h 1781"/>
              <a:gd name="T56" fmla="*/ 387 w 4620"/>
              <a:gd name="T57" fmla="*/ 1614 h 1781"/>
              <a:gd name="T58" fmla="*/ 435 w 4620"/>
              <a:gd name="T59" fmla="*/ 1606 h 1781"/>
              <a:gd name="T60" fmla="*/ 435 w 4620"/>
              <a:gd name="T61" fmla="*/ 1582 h 1781"/>
              <a:gd name="T62" fmla="*/ 118 w 4620"/>
              <a:gd name="T63" fmla="*/ 48 h 1781"/>
              <a:gd name="T64" fmla="*/ 71 w 4620"/>
              <a:gd name="T65" fmla="*/ 64 h 1781"/>
              <a:gd name="T66" fmla="*/ 63 w 4620"/>
              <a:gd name="T67" fmla="*/ 111 h 1781"/>
              <a:gd name="T68" fmla="*/ 395 w 4620"/>
              <a:gd name="T69" fmla="*/ 159 h 1781"/>
              <a:gd name="T70" fmla="*/ 403 w 4620"/>
              <a:gd name="T71" fmla="*/ 103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20" h="1781">
                <a:moveTo>
                  <a:pt x="403" y="103"/>
                </a:moveTo>
                <a:lnTo>
                  <a:pt x="403" y="103"/>
                </a:lnTo>
                <a:cubicBezTo>
                  <a:pt x="411" y="56"/>
                  <a:pt x="411" y="56"/>
                  <a:pt x="411" y="56"/>
                </a:cubicBezTo>
                <a:cubicBezTo>
                  <a:pt x="300" y="40"/>
                  <a:pt x="190" y="24"/>
                  <a:pt x="79" y="8"/>
                </a:cubicBezTo>
                <a:cubicBezTo>
                  <a:pt x="0" y="0"/>
                  <a:pt x="0" y="0"/>
                  <a:pt x="0" y="0"/>
                </a:cubicBezTo>
                <a:cubicBezTo>
                  <a:pt x="332" y="1606"/>
                  <a:pt x="332" y="1606"/>
                  <a:pt x="332" y="1606"/>
                </a:cubicBezTo>
                <a:cubicBezTo>
                  <a:pt x="340" y="1661"/>
                  <a:pt x="340" y="1661"/>
                  <a:pt x="340" y="1661"/>
                </a:cubicBezTo>
                <a:cubicBezTo>
                  <a:pt x="380" y="1669"/>
                  <a:pt x="380" y="1669"/>
                  <a:pt x="380" y="1669"/>
                </a:cubicBezTo>
                <a:cubicBezTo>
                  <a:pt x="1020" y="1740"/>
                  <a:pt x="1669" y="1780"/>
                  <a:pt x="2309" y="1780"/>
                </a:cubicBezTo>
                <a:cubicBezTo>
                  <a:pt x="2958" y="1780"/>
                  <a:pt x="3598" y="1740"/>
                  <a:pt x="4239" y="1669"/>
                </a:cubicBezTo>
                <a:cubicBezTo>
                  <a:pt x="4279" y="1661"/>
                  <a:pt x="4279" y="1661"/>
                  <a:pt x="4279" y="1661"/>
                </a:cubicBezTo>
                <a:cubicBezTo>
                  <a:pt x="4294" y="1606"/>
                  <a:pt x="4294" y="1606"/>
                  <a:pt x="4294" y="1606"/>
                </a:cubicBezTo>
                <a:cubicBezTo>
                  <a:pt x="4619" y="0"/>
                  <a:pt x="4619" y="0"/>
                  <a:pt x="4619" y="0"/>
                </a:cubicBezTo>
                <a:cubicBezTo>
                  <a:pt x="4547" y="8"/>
                  <a:pt x="4547" y="8"/>
                  <a:pt x="4547" y="8"/>
                </a:cubicBezTo>
                <a:cubicBezTo>
                  <a:pt x="3804" y="119"/>
                  <a:pt x="3060" y="174"/>
                  <a:pt x="2309" y="174"/>
                </a:cubicBezTo>
                <a:cubicBezTo>
                  <a:pt x="1677" y="174"/>
                  <a:pt x="1036" y="135"/>
                  <a:pt x="411" y="56"/>
                </a:cubicBezTo>
                <a:cubicBezTo>
                  <a:pt x="403" y="103"/>
                  <a:pt x="403" y="103"/>
                  <a:pt x="403" y="103"/>
                </a:cubicBezTo>
                <a:cubicBezTo>
                  <a:pt x="395" y="159"/>
                  <a:pt x="395" y="159"/>
                  <a:pt x="395" y="159"/>
                </a:cubicBezTo>
                <a:cubicBezTo>
                  <a:pt x="1028" y="238"/>
                  <a:pt x="1669" y="277"/>
                  <a:pt x="2309" y="277"/>
                </a:cubicBezTo>
                <a:cubicBezTo>
                  <a:pt x="3060" y="277"/>
                  <a:pt x="3812" y="222"/>
                  <a:pt x="4563" y="111"/>
                </a:cubicBezTo>
                <a:cubicBezTo>
                  <a:pt x="4555" y="64"/>
                  <a:pt x="4555" y="64"/>
                  <a:pt x="4555" y="64"/>
                </a:cubicBezTo>
                <a:cubicBezTo>
                  <a:pt x="4500" y="48"/>
                  <a:pt x="4500" y="48"/>
                  <a:pt x="4500" y="48"/>
                </a:cubicBezTo>
                <a:cubicBezTo>
                  <a:pt x="4191" y="1582"/>
                  <a:pt x="4191" y="1582"/>
                  <a:pt x="4191" y="1582"/>
                </a:cubicBezTo>
                <a:cubicBezTo>
                  <a:pt x="4184" y="1606"/>
                  <a:pt x="4184" y="1606"/>
                  <a:pt x="4184" y="1606"/>
                </a:cubicBezTo>
                <a:cubicBezTo>
                  <a:pt x="4239" y="1614"/>
                  <a:pt x="4239" y="1614"/>
                  <a:pt x="4239" y="1614"/>
                </a:cubicBezTo>
                <a:cubicBezTo>
                  <a:pt x="4231" y="1566"/>
                  <a:pt x="4231" y="1566"/>
                  <a:pt x="4231" y="1566"/>
                </a:cubicBezTo>
                <a:cubicBezTo>
                  <a:pt x="3590" y="1637"/>
                  <a:pt x="2950" y="1677"/>
                  <a:pt x="2309" y="1677"/>
                </a:cubicBezTo>
                <a:cubicBezTo>
                  <a:pt x="1669" y="1677"/>
                  <a:pt x="1028" y="1637"/>
                  <a:pt x="387" y="1566"/>
                </a:cubicBezTo>
                <a:cubicBezTo>
                  <a:pt x="387" y="1614"/>
                  <a:pt x="387" y="1614"/>
                  <a:pt x="387" y="1614"/>
                </a:cubicBezTo>
                <a:cubicBezTo>
                  <a:pt x="435" y="1606"/>
                  <a:pt x="435" y="1606"/>
                  <a:pt x="435" y="1606"/>
                </a:cubicBezTo>
                <a:cubicBezTo>
                  <a:pt x="435" y="1582"/>
                  <a:pt x="435" y="1582"/>
                  <a:pt x="435" y="1582"/>
                </a:cubicBezTo>
                <a:cubicBezTo>
                  <a:pt x="118" y="48"/>
                  <a:pt x="118" y="48"/>
                  <a:pt x="118" y="48"/>
                </a:cubicBezTo>
                <a:cubicBezTo>
                  <a:pt x="71" y="64"/>
                  <a:pt x="71" y="64"/>
                  <a:pt x="71" y="64"/>
                </a:cubicBezTo>
                <a:cubicBezTo>
                  <a:pt x="63" y="111"/>
                  <a:pt x="63" y="111"/>
                  <a:pt x="63" y="111"/>
                </a:cubicBezTo>
                <a:cubicBezTo>
                  <a:pt x="174" y="127"/>
                  <a:pt x="285" y="143"/>
                  <a:pt x="395" y="159"/>
                </a:cubicBezTo>
                <a:lnTo>
                  <a:pt x="403" y="10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378">
            <a:extLst>
              <a:ext uri="{FF2B5EF4-FFF2-40B4-BE49-F238E27FC236}">
                <a16:creationId xmlns:a16="http://schemas.microsoft.com/office/drawing/2014/main" id="{23E6EF36-5284-DD4B-B2E7-64D8A7C73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4741" y="7982056"/>
            <a:ext cx="4333099" cy="1814547"/>
          </a:xfrm>
          <a:custGeom>
            <a:avLst/>
            <a:gdLst>
              <a:gd name="T0" fmla="*/ 0 w 3853"/>
              <a:gd name="T1" fmla="*/ 0 h 1614"/>
              <a:gd name="T2" fmla="*/ 0 w 3853"/>
              <a:gd name="T3" fmla="*/ 0 h 1614"/>
              <a:gd name="T4" fmla="*/ 309 w 3853"/>
              <a:gd name="T5" fmla="*/ 1542 h 1614"/>
              <a:gd name="T6" fmla="*/ 491 w 3853"/>
              <a:gd name="T7" fmla="*/ 1557 h 1614"/>
              <a:gd name="T8" fmla="*/ 1772 w 3853"/>
              <a:gd name="T9" fmla="*/ 1613 h 1614"/>
              <a:gd name="T10" fmla="*/ 1922 w 3853"/>
              <a:gd name="T11" fmla="*/ 1613 h 1614"/>
              <a:gd name="T12" fmla="*/ 2081 w 3853"/>
              <a:gd name="T13" fmla="*/ 1613 h 1614"/>
              <a:gd name="T14" fmla="*/ 3536 w 3853"/>
              <a:gd name="T15" fmla="*/ 1542 h 1614"/>
              <a:gd name="T16" fmla="*/ 3852 w 3853"/>
              <a:gd name="T17" fmla="*/ 0 h 1614"/>
              <a:gd name="T18" fmla="*/ 0 w 3853"/>
              <a:gd name="T19" fmla="*/ 0 h 1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53" h="1614">
                <a:moveTo>
                  <a:pt x="0" y="0"/>
                </a:moveTo>
                <a:lnTo>
                  <a:pt x="0" y="0"/>
                </a:lnTo>
                <a:cubicBezTo>
                  <a:pt x="309" y="1542"/>
                  <a:pt x="309" y="1542"/>
                  <a:pt x="309" y="1542"/>
                </a:cubicBezTo>
                <a:cubicBezTo>
                  <a:pt x="372" y="1550"/>
                  <a:pt x="436" y="1550"/>
                  <a:pt x="491" y="1557"/>
                </a:cubicBezTo>
                <a:cubicBezTo>
                  <a:pt x="918" y="1589"/>
                  <a:pt x="1345" y="1613"/>
                  <a:pt x="1772" y="1613"/>
                </a:cubicBezTo>
                <a:cubicBezTo>
                  <a:pt x="1819" y="1613"/>
                  <a:pt x="1875" y="1613"/>
                  <a:pt x="1922" y="1613"/>
                </a:cubicBezTo>
                <a:cubicBezTo>
                  <a:pt x="1977" y="1613"/>
                  <a:pt x="2025" y="1613"/>
                  <a:pt x="2081" y="1613"/>
                </a:cubicBezTo>
                <a:cubicBezTo>
                  <a:pt x="2563" y="1613"/>
                  <a:pt x="3053" y="1589"/>
                  <a:pt x="3536" y="1542"/>
                </a:cubicBezTo>
                <a:cubicBezTo>
                  <a:pt x="3852" y="0"/>
                  <a:pt x="3852" y="0"/>
                  <a:pt x="3852" y="0"/>
                </a:cubicBezTo>
                <a:cubicBezTo>
                  <a:pt x="2571" y="150"/>
                  <a:pt x="1274" y="150"/>
                  <a:pt x="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379">
            <a:extLst>
              <a:ext uri="{FF2B5EF4-FFF2-40B4-BE49-F238E27FC236}">
                <a16:creationId xmlns:a16="http://schemas.microsoft.com/office/drawing/2014/main" id="{F6035949-3271-034D-9121-1AEE6028C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5416" y="7922562"/>
            <a:ext cx="4481832" cy="1938493"/>
          </a:xfrm>
          <a:custGeom>
            <a:avLst/>
            <a:gdLst>
              <a:gd name="T0" fmla="*/ 71 w 3987"/>
              <a:gd name="T1" fmla="*/ 56 h 1725"/>
              <a:gd name="T2" fmla="*/ 71 w 3987"/>
              <a:gd name="T3" fmla="*/ 56 h 1725"/>
              <a:gd name="T4" fmla="*/ 16 w 3987"/>
              <a:gd name="T5" fmla="*/ 71 h 1725"/>
              <a:gd name="T6" fmla="*/ 340 w 3987"/>
              <a:gd name="T7" fmla="*/ 1645 h 1725"/>
              <a:gd name="T8" fmla="*/ 380 w 3987"/>
              <a:gd name="T9" fmla="*/ 1653 h 1725"/>
              <a:gd name="T10" fmla="*/ 562 w 3987"/>
              <a:gd name="T11" fmla="*/ 1669 h 1725"/>
              <a:gd name="T12" fmla="*/ 1843 w 3987"/>
              <a:gd name="T13" fmla="*/ 1724 h 1725"/>
              <a:gd name="T14" fmla="*/ 1993 w 3987"/>
              <a:gd name="T15" fmla="*/ 1724 h 1725"/>
              <a:gd name="T16" fmla="*/ 2152 w 3987"/>
              <a:gd name="T17" fmla="*/ 1724 h 1725"/>
              <a:gd name="T18" fmla="*/ 3615 w 3987"/>
              <a:gd name="T19" fmla="*/ 1653 h 1725"/>
              <a:gd name="T20" fmla="*/ 3654 w 3987"/>
              <a:gd name="T21" fmla="*/ 1645 h 1725"/>
              <a:gd name="T22" fmla="*/ 3986 w 3987"/>
              <a:gd name="T23" fmla="*/ 0 h 1725"/>
              <a:gd name="T24" fmla="*/ 3915 w 3987"/>
              <a:gd name="T25" fmla="*/ 8 h 1725"/>
              <a:gd name="T26" fmla="*/ 1993 w 3987"/>
              <a:gd name="T27" fmla="*/ 119 h 1725"/>
              <a:gd name="T28" fmla="*/ 71 w 3987"/>
              <a:gd name="T29" fmla="*/ 8 h 1725"/>
              <a:gd name="T30" fmla="*/ 0 w 3987"/>
              <a:gd name="T31" fmla="*/ 0 h 1725"/>
              <a:gd name="T32" fmla="*/ 16 w 3987"/>
              <a:gd name="T33" fmla="*/ 71 h 1725"/>
              <a:gd name="T34" fmla="*/ 71 w 3987"/>
              <a:gd name="T35" fmla="*/ 56 h 1725"/>
              <a:gd name="T36" fmla="*/ 64 w 3987"/>
              <a:gd name="T37" fmla="*/ 111 h 1725"/>
              <a:gd name="T38" fmla="*/ 1993 w 3987"/>
              <a:gd name="T39" fmla="*/ 222 h 1725"/>
              <a:gd name="T40" fmla="*/ 3923 w 3987"/>
              <a:gd name="T41" fmla="*/ 111 h 1725"/>
              <a:gd name="T42" fmla="*/ 3923 w 3987"/>
              <a:gd name="T43" fmla="*/ 56 h 1725"/>
              <a:gd name="T44" fmla="*/ 3868 w 3987"/>
              <a:gd name="T45" fmla="*/ 48 h 1725"/>
              <a:gd name="T46" fmla="*/ 3559 w 3987"/>
              <a:gd name="T47" fmla="*/ 1590 h 1725"/>
              <a:gd name="T48" fmla="*/ 3607 w 3987"/>
              <a:gd name="T49" fmla="*/ 1598 h 1725"/>
              <a:gd name="T50" fmla="*/ 3607 w 3987"/>
              <a:gd name="T51" fmla="*/ 1550 h 1725"/>
              <a:gd name="T52" fmla="*/ 2143 w 3987"/>
              <a:gd name="T53" fmla="*/ 1613 h 1725"/>
              <a:gd name="T54" fmla="*/ 1993 w 3987"/>
              <a:gd name="T55" fmla="*/ 1621 h 1725"/>
              <a:gd name="T56" fmla="*/ 1843 w 3987"/>
              <a:gd name="T57" fmla="*/ 1613 h 1725"/>
              <a:gd name="T58" fmla="*/ 570 w 3987"/>
              <a:gd name="T59" fmla="*/ 1558 h 1725"/>
              <a:gd name="T60" fmla="*/ 388 w 3987"/>
              <a:gd name="T61" fmla="*/ 1550 h 1725"/>
              <a:gd name="T62" fmla="*/ 380 w 3987"/>
              <a:gd name="T63" fmla="*/ 1598 h 1725"/>
              <a:gd name="T64" fmla="*/ 435 w 3987"/>
              <a:gd name="T65" fmla="*/ 1590 h 1725"/>
              <a:gd name="T66" fmla="*/ 119 w 3987"/>
              <a:gd name="T67" fmla="*/ 48 h 1725"/>
              <a:gd name="T68" fmla="*/ 71 w 3987"/>
              <a:gd name="T69" fmla="*/ 56 h 1725"/>
              <a:gd name="T70" fmla="*/ 64 w 3987"/>
              <a:gd name="T71" fmla="*/ 111 h 1725"/>
              <a:gd name="T72" fmla="*/ 71 w 3987"/>
              <a:gd name="T73" fmla="*/ 56 h 1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987" h="1725">
                <a:moveTo>
                  <a:pt x="71" y="56"/>
                </a:moveTo>
                <a:lnTo>
                  <a:pt x="71" y="56"/>
                </a:lnTo>
                <a:cubicBezTo>
                  <a:pt x="16" y="71"/>
                  <a:pt x="16" y="71"/>
                  <a:pt x="16" y="71"/>
                </a:cubicBezTo>
                <a:cubicBezTo>
                  <a:pt x="340" y="1645"/>
                  <a:pt x="340" y="1645"/>
                  <a:pt x="340" y="1645"/>
                </a:cubicBezTo>
                <a:cubicBezTo>
                  <a:pt x="380" y="1653"/>
                  <a:pt x="380" y="1653"/>
                  <a:pt x="380" y="1653"/>
                </a:cubicBezTo>
                <a:cubicBezTo>
                  <a:pt x="435" y="1653"/>
                  <a:pt x="498" y="1661"/>
                  <a:pt x="562" y="1669"/>
                </a:cubicBezTo>
                <a:cubicBezTo>
                  <a:pt x="989" y="1701"/>
                  <a:pt x="1416" y="1716"/>
                  <a:pt x="1843" y="1724"/>
                </a:cubicBezTo>
                <a:cubicBezTo>
                  <a:pt x="1890" y="1724"/>
                  <a:pt x="1946" y="1724"/>
                  <a:pt x="1993" y="1724"/>
                </a:cubicBezTo>
                <a:cubicBezTo>
                  <a:pt x="2048" y="1724"/>
                  <a:pt x="2096" y="1724"/>
                  <a:pt x="2152" y="1724"/>
                </a:cubicBezTo>
                <a:cubicBezTo>
                  <a:pt x="2634" y="1716"/>
                  <a:pt x="3124" y="1692"/>
                  <a:pt x="3615" y="1653"/>
                </a:cubicBezTo>
                <a:cubicBezTo>
                  <a:pt x="3654" y="1645"/>
                  <a:pt x="3654" y="1645"/>
                  <a:pt x="3654" y="1645"/>
                </a:cubicBezTo>
                <a:cubicBezTo>
                  <a:pt x="3986" y="0"/>
                  <a:pt x="3986" y="0"/>
                  <a:pt x="3986" y="0"/>
                </a:cubicBezTo>
                <a:cubicBezTo>
                  <a:pt x="3915" y="8"/>
                  <a:pt x="3915" y="8"/>
                  <a:pt x="3915" y="8"/>
                </a:cubicBezTo>
                <a:cubicBezTo>
                  <a:pt x="3274" y="79"/>
                  <a:pt x="2634" y="119"/>
                  <a:pt x="1993" y="119"/>
                </a:cubicBezTo>
                <a:cubicBezTo>
                  <a:pt x="1353" y="119"/>
                  <a:pt x="712" y="79"/>
                  <a:pt x="71" y="8"/>
                </a:cubicBezTo>
                <a:cubicBezTo>
                  <a:pt x="0" y="0"/>
                  <a:pt x="0" y="0"/>
                  <a:pt x="0" y="0"/>
                </a:cubicBezTo>
                <a:cubicBezTo>
                  <a:pt x="16" y="71"/>
                  <a:pt x="16" y="71"/>
                  <a:pt x="16" y="71"/>
                </a:cubicBezTo>
                <a:cubicBezTo>
                  <a:pt x="71" y="56"/>
                  <a:pt x="71" y="56"/>
                  <a:pt x="71" y="56"/>
                </a:cubicBezTo>
                <a:cubicBezTo>
                  <a:pt x="64" y="111"/>
                  <a:pt x="64" y="111"/>
                  <a:pt x="64" y="111"/>
                </a:cubicBezTo>
                <a:cubicBezTo>
                  <a:pt x="704" y="182"/>
                  <a:pt x="1353" y="222"/>
                  <a:pt x="1993" y="222"/>
                </a:cubicBezTo>
                <a:cubicBezTo>
                  <a:pt x="2642" y="222"/>
                  <a:pt x="3282" y="182"/>
                  <a:pt x="3923" y="111"/>
                </a:cubicBezTo>
                <a:cubicBezTo>
                  <a:pt x="3923" y="56"/>
                  <a:pt x="3923" y="56"/>
                  <a:pt x="3923" y="56"/>
                </a:cubicBezTo>
                <a:cubicBezTo>
                  <a:pt x="3868" y="48"/>
                  <a:pt x="3868" y="48"/>
                  <a:pt x="3868" y="48"/>
                </a:cubicBezTo>
                <a:cubicBezTo>
                  <a:pt x="3559" y="1590"/>
                  <a:pt x="3559" y="1590"/>
                  <a:pt x="3559" y="1590"/>
                </a:cubicBezTo>
                <a:cubicBezTo>
                  <a:pt x="3607" y="1598"/>
                  <a:pt x="3607" y="1598"/>
                  <a:pt x="3607" y="1598"/>
                </a:cubicBezTo>
                <a:cubicBezTo>
                  <a:pt x="3607" y="1550"/>
                  <a:pt x="3607" y="1550"/>
                  <a:pt x="3607" y="1550"/>
                </a:cubicBezTo>
                <a:cubicBezTo>
                  <a:pt x="3116" y="1590"/>
                  <a:pt x="2634" y="1613"/>
                  <a:pt x="2143" y="1613"/>
                </a:cubicBezTo>
                <a:cubicBezTo>
                  <a:pt x="2096" y="1621"/>
                  <a:pt x="2048" y="1621"/>
                  <a:pt x="1993" y="1621"/>
                </a:cubicBezTo>
                <a:cubicBezTo>
                  <a:pt x="1946" y="1621"/>
                  <a:pt x="1890" y="1621"/>
                  <a:pt x="1843" y="1613"/>
                </a:cubicBezTo>
                <a:cubicBezTo>
                  <a:pt x="1416" y="1613"/>
                  <a:pt x="989" y="1598"/>
                  <a:pt x="570" y="1558"/>
                </a:cubicBezTo>
                <a:cubicBezTo>
                  <a:pt x="507" y="1558"/>
                  <a:pt x="443" y="1550"/>
                  <a:pt x="388" y="1550"/>
                </a:cubicBezTo>
                <a:cubicBezTo>
                  <a:pt x="380" y="1598"/>
                  <a:pt x="380" y="1598"/>
                  <a:pt x="380" y="1598"/>
                </a:cubicBezTo>
                <a:cubicBezTo>
                  <a:pt x="435" y="1590"/>
                  <a:pt x="435" y="1590"/>
                  <a:pt x="435" y="1590"/>
                </a:cubicBezTo>
                <a:cubicBezTo>
                  <a:pt x="119" y="48"/>
                  <a:pt x="119" y="48"/>
                  <a:pt x="119" y="48"/>
                </a:cubicBezTo>
                <a:cubicBezTo>
                  <a:pt x="71" y="56"/>
                  <a:pt x="71" y="56"/>
                  <a:pt x="71" y="56"/>
                </a:cubicBezTo>
                <a:cubicBezTo>
                  <a:pt x="64" y="111"/>
                  <a:pt x="64" y="111"/>
                  <a:pt x="64" y="111"/>
                </a:cubicBezTo>
                <a:lnTo>
                  <a:pt x="71" y="5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380">
            <a:extLst>
              <a:ext uri="{FF2B5EF4-FFF2-40B4-BE49-F238E27FC236}">
                <a16:creationId xmlns:a16="http://schemas.microsoft.com/office/drawing/2014/main" id="{D7DE2358-EB63-9F44-A177-AEA43BD0D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5864" y="4462033"/>
            <a:ext cx="5760939" cy="2017817"/>
          </a:xfrm>
          <a:custGeom>
            <a:avLst/>
            <a:gdLst>
              <a:gd name="T0" fmla="*/ 2293 w 5126"/>
              <a:gd name="T1" fmla="*/ 237 h 1796"/>
              <a:gd name="T2" fmla="*/ 2293 w 5126"/>
              <a:gd name="T3" fmla="*/ 237 h 1796"/>
              <a:gd name="T4" fmla="*/ 0 w 5126"/>
              <a:gd name="T5" fmla="*/ 0 h 1796"/>
              <a:gd name="T6" fmla="*/ 316 w 5126"/>
              <a:gd name="T7" fmla="*/ 1542 h 1796"/>
              <a:gd name="T8" fmla="*/ 324 w 5126"/>
              <a:gd name="T9" fmla="*/ 1582 h 1796"/>
              <a:gd name="T10" fmla="*/ 656 w 5126"/>
              <a:gd name="T11" fmla="*/ 1621 h 1796"/>
              <a:gd name="T12" fmla="*/ 4808 w 5126"/>
              <a:gd name="T13" fmla="*/ 1582 h 1796"/>
              <a:gd name="T14" fmla="*/ 4808 w 5126"/>
              <a:gd name="T15" fmla="*/ 1542 h 1796"/>
              <a:gd name="T16" fmla="*/ 5125 w 5126"/>
              <a:gd name="T17" fmla="*/ 0 h 1796"/>
              <a:gd name="T18" fmla="*/ 2831 w 5126"/>
              <a:gd name="T19" fmla="*/ 237 h 1796"/>
              <a:gd name="T20" fmla="*/ 2293 w 5126"/>
              <a:gd name="T21" fmla="*/ 237 h 1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26" h="1796">
                <a:moveTo>
                  <a:pt x="2293" y="237"/>
                </a:moveTo>
                <a:lnTo>
                  <a:pt x="2293" y="237"/>
                </a:lnTo>
                <a:cubicBezTo>
                  <a:pt x="1526" y="221"/>
                  <a:pt x="759" y="142"/>
                  <a:pt x="0" y="0"/>
                </a:cubicBezTo>
                <a:cubicBezTo>
                  <a:pt x="316" y="1542"/>
                  <a:pt x="316" y="1542"/>
                  <a:pt x="316" y="1542"/>
                </a:cubicBezTo>
                <a:cubicBezTo>
                  <a:pt x="324" y="1582"/>
                  <a:pt x="324" y="1582"/>
                  <a:pt x="324" y="1582"/>
                </a:cubicBezTo>
                <a:cubicBezTo>
                  <a:pt x="435" y="1597"/>
                  <a:pt x="546" y="1613"/>
                  <a:pt x="656" y="1621"/>
                </a:cubicBezTo>
                <a:cubicBezTo>
                  <a:pt x="2032" y="1795"/>
                  <a:pt x="3432" y="1779"/>
                  <a:pt x="4808" y="1582"/>
                </a:cubicBezTo>
                <a:cubicBezTo>
                  <a:pt x="4808" y="1542"/>
                  <a:pt x="4808" y="1542"/>
                  <a:pt x="4808" y="1542"/>
                </a:cubicBezTo>
                <a:cubicBezTo>
                  <a:pt x="5125" y="0"/>
                  <a:pt x="5125" y="0"/>
                  <a:pt x="5125" y="0"/>
                </a:cubicBezTo>
                <a:cubicBezTo>
                  <a:pt x="4365" y="142"/>
                  <a:pt x="3598" y="221"/>
                  <a:pt x="2831" y="237"/>
                </a:cubicBezTo>
                <a:cubicBezTo>
                  <a:pt x="2649" y="245"/>
                  <a:pt x="2475" y="245"/>
                  <a:pt x="2293" y="2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381">
            <a:extLst>
              <a:ext uri="{FF2B5EF4-FFF2-40B4-BE49-F238E27FC236}">
                <a16:creationId xmlns:a16="http://schemas.microsoft.com/office/drawing/2014/main" id="{6FC24EEC-6D13-B446-BE17-FF4E81A23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1496" y="4392624"/>
            <a:ext cx="5904716" cy="2092183"/>
          </a:xfrm>
          <a:custGeom>
            <a:avLst/>
            <a:gdLst>
              <a:gd name="T0" fmla="*/ 2356 w 5252"/>
              <a:gd name="T1" fmla="*/ 300 h 1859"/>
              <a:gd name="T2" fmla="*/ 2356 w 5252"/>
              <a:gd name="T3" fmla="*/ 300 h 1859"/>
              <a:gd name="T4" fmla="*/ 2356 w 5252"/>
              <a:gd name="T5" fmla="*/ 253 h 1859"/>
              <a:gd name="T6" fmla="*/ 79 w 5252"/>
              <a:gd name="T7" fmla="*/ 15 h 1859"/>
              <a:gd name="T8" fmla="*/ 0 w 5252"/>
              <a:gd name="T9" fmla="*/ 0 h 1859"/>
              <a:gd name="T10" fmla="*/ 324 w 5252"/>
              <a:gd name="T11" fmla="*/ 1613 h 1859"/>
              <a:gd name="T12" fmla="*/ 340 w 5252"/>
              <a:gd name="T13" fmla="*/ 1692 h 1859"/>
              <a:gd name="T14" fmla="*/ 379 w 5252"/>
              <a:gd name="T15" fmla="*/ 1692 h 1859"/>
              <a:gd name="T16" fmla="*/ 711 w 5252"/>
              <a:gd name="T17" fmla="*/ 1740 h 1859"/>
              <a:gd name="T18" fmla="*/ 2625 w 5252"/>
              <a:gd name="T19" fmla="*/ 1858 h 1859"/>
              <a:gd name="T20" fmla="*/ 4879 w 5252"/>
              <a:gd name="T21" fmla="*/ 1692 h 1859"/>
              <a:gd name="T22" fmla="*/ 4911 w 5252"/>
              <a:gd name="T23" fmla="*/ 1692 h 1859"/>
              <a:gd name="T24" fmla="*/ 4927 w 5252"/>
              <a:gd name="T25" fmla="*/ 1613 h 1859"/>
              <a:gd name="T26" fmla="*/ 5251 w 5252"/>
              <a:gd name="T27" fmla="*/ 0 h 1859"/>
              <a:gd name="T28" fmla="*/ 5180 w 5252"/>
              <a:gd name="T29" fmla="*/ 15 h 1859"/>
              <a:gd name="T30" fmla="*/ 2894 w 5252"/>
              <a:gd name="T31" fmla="*/ 253 h 1859"/>
              <a:gd name="T32" fmla="*/ 2625 w 5252"/>
              <a:gd name="T33" fmla="*/ 253 h 1859"/>
              <a:gd name="T34" fmla="*/ 2356 w 5252"/>
              <a:gd name="T35" fmla="*/ 253 h 1859"/>
              <a:gd name="T36" fmla="*/ 2356 w 5252"/>
              <a:gd name="T37" fmla="*/ 300 h 1859"/>
              <a:gd name="T38" fmla="*/ 2356 w 5252"/>
              <a:gd name="T39" fmla="*/ 356 h 1859"/>
              <a:gd name="T40" fmla="*/ 2625 w 5252"/>
              <a:gd name="T41" fmla="*/ 356 h 1859"/>
              <a:gd name="T42" fmla="*/ 2894 w 5252"/>
              <a:gd name="T43" fmla="*/ 356 h 1859"/>
              <a:gd name="T44" fmla="*/ 5196 w 5252"/>
              <a:gd name="T45" fmla="*/ 118 h 1859"/>
              <a:gd name="T46" fmla="*/ 5188 w 5252"/>
              <a:gd name="T47" fmla="*/ 63 h 1859"/>
              <a:gd name="T48" fmla="*/ 5132 w 5252"/>
              <a:gd name="T49" fmla="*/ 55 h 1859"/>
              <a:gd name="T50" fmla="*/ 4824 w 5252"/>
              <a:gd name="T51" fmla="*/ 1597 h 1859"/>
              <a:gd name="T52" fmla="*/ 4816 w 5252"/>
              <a:gd name="T53" fmla="*/ 1629 h 1859"/>
              <a:gd name="T54" fmla="*/ 4871 w 5252"/>
              <a:gd name="T55" fmla="*/ 1645 h 1859"/>
              <a:gd name="T56" fmla="*/ 4863 w 5252"/>
              <a:gd name="T57" fmla="*/ 1589 h 1859"/>
              <a:gd name="T58" fmla="*/ 2625 w 5252"/>
              <a:gd name="T59" fmla="*/ 1755 h 1859"/>
              <a:gd name="T60" fmla="*/ 727 w 5252"/>
              <a:gd name="T61" fmla="*/ 1637 h 1859"/>
              <a:gd name="T62" fmla="*/ 395 w 5252"/>
              <a:gd name="T63" fmla="*/ 1589 h 1859"/>
              <a:gd name="T64" fmla="*/ 387 w 5252"/>
              <a:gd name="T65" fmla="*/ 1645 h 1859"/>
              <a:gd name="T66" fmla="*/ 434 w 5252"/>
              <a:gd name="T67" fmla="*/ 1629 h 1859"/>
              <a:gd name="T68" fmla="*/ 427 w 5252"/>
              <a:gd name="T69" fmla="*/ 1597 h 1859"/>
              <a:gd name="T70" fmla="*/ 118 w 5252"/>
              <a:gd name="T71" fmla="*/ 55 h 1859"/>
              <a:gd name="T72" fmla="*/ 63 w 5252"/>
              <a:gd name="T73" fmla="*/ 63 h 1859"/>
              <a:gd name="T74" fmla="*/ 55 w 5252"/>
              <a:gd name="T75" fmla="*/ 118 h 1859"/>
              <a:gd name="T76" fmla="*/ 2356 w 5252"/>
              <a:gd name="T77" fmla="*/ 356 h 1859"/>
              <a:gd name="T78" fmla="*/ 2356 w 5252"/>
              <a:gd name="T79" fmla="*/ 300 h 1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252" h="1859">
                <a:moveTo>
                  <a:pt x="2356" y="300"/>
                </a:moveTo>
                <a:lnTo>
                  <a:pt x="2356" y="300"/>
                </a:lnTo>
                <a:cubicBezTo>
                  <a:pt x="2356" y="253"/>
                  <a:pt x="2356" y="253"/>
                  <a:pt x="2356" y="253"/>
                </a:cubicBezTo>
                <a:cubicBezTo>
                  <a:pt x="1597" y="237"/>
                  <a:pt x="830" y="158"/>
                  <a:pt x="79" y="15"/>
                </a:cubicBezTo>
                <a:cubicBezTo>
                  <a:pt x="0" y="0"/>
                  <a:pt x="0" y="0"/>
                  <a:pt x="0" y="0"/>
                </a:cubicBezTo>
                <a:cubicBezTo>
                  <a:pt x="324" y="1613"/>
                  <a:pt x="324" y="1613"/>
                  <a:pt x="324" y="1613"/>
                </a:cubicBezTo>
                <a:cubicBezTo>
                  <a:pt x="340" y="1692"/>
                  <a:pt x="340" y="1692"/>
                  <a:pt x="340" y="1692"/>
                </a:cubicBezTo>
                <a:cubicBezTo>
                  <a:pt x="379" y="1692"/>
                  <a:pt x="379" y="1692"/>
                  <a:pt x="379" y="1692"/>
                </a:cubicBezTo>
                <a:cubicBezTo>
                  <a:pt x="490" y="1708"/>
                  <a:pt x="601" y="1724"/>
                  <a:pt x="711" y="1740"/>
                </a:cubicBezTo>
                <a:cubicBezTo>
                  <a:pt x="1344" y="1819"/>
                  <a:pt x="1985" y="1858"/>
                  <a:pt x="2625" y="1858"/>
                </a:cubicBezTo>
                <a:cubicBezTo>
                  <a:pt x="3376" y="1858"/>
                  <a:pt x="4128" y="1803"/>
                  <a:pt x="4879" y="1692"/>
                </a:cubicBezTo>
                <a:cubicBezTo>
                  <a:pt x="4911" y="1692"/>
                  <a:pt x="4911" y="1692"/>
                  <a:pt x="4911" y="1692"/>
                </a:cubicBezTo>
                <a:cubicBezTo>
                  <a:pt x="4927" y="1613"/>
                  <a:pt x="4927" y="1613"/>
                  <a:pt x="4927" y="1613"/>
                </a:cubicBezTo>
                <a:cubicBezTo>
                  <a:pt x="5251" y="0"/>
                  <a:pt x="5251" y="0"/>
                  <a:pt x="5251" y="0"/>
                </a:cubicBezTo>
                <a:cubicBezTo>
                  <a:pt x="5180" y="15"/>
                  <a:pt x="5180" y="15"/>
                  <a:pt x="5180" y="15"/>
                </a:cubicBezTo>
                <a:cubicBezTo>
                  <a:pt x="4420" y="158"/>
                  <a:pt x="3661" y="237"/>
                  <a:pt x="2894" y="253"/>
                </a:cubicBezTo>
                <a:cubicBezTo>
                  <a:pt x="2807" y="253"/>
                  <a:pt x="2712" y="253"/>
                  <a:pt x="2625" y="253"/>
                </a:cubicBezTo>
                <a:cubicBezTo>
                  <a:pt x="2538" y="253"/>
                  <a:pt x="2451" y="253"/>
                  <a:pt x="2356" y="253"/>
                </a:cubicBezTo>
                <a:cubicBezTo>
                  <a:pt x="2356" y="300"/>
                  <a:pt x="2356" y="300"/>
                  <a:pt x="2356" y="300"/>
                </a:cubicBezTo>
                <a:cubicBezTo>
                  <a:pt x="2356" y="356"/>
                  <a:pt x="2356" y="356"/>
                  <a:pt x="2356" y="356"/>
                </a:cubicBezTo>
                <a:cubicBezTo>
                  <a:pt x="2443" y="356"/>
                  <a:pt x="2538" y="356"/>
                  <a:pt x="2625" y="356"/>
                </a:cubicBezTo>
                <a:cubicBezTo>
                  <a:pt x="2720" y="356"/>
                  <a:pt x="2807" y="356"/>
                  <a:pt x="2894" y="356"/>
                </a:cubicBezTo>
                <a:cubicBezTo>
                  <a:pt x="3669" y="340"/>
                  <a:pt x="4436" y="261"/>
                  <a:pt x="5196" y="118"/>
                </a:cubicBezTo>
                <a:cubicBezTo>
                  <a:pt x="5188" y="63"/>
                  <a:pt x="5188" y="63"/>
                  <a:pt x="5188" y="63"/>
                </a:cubicBezTo>
                <a:cubicBezTo>
                  <a:pt x="5132" y="55"/>
                  <a:pt x="5132" y="55"/>
                  <a:pt x="5132" y="55"/>
                </a:cubicBezTo>
                <a:cubicBezTo>
                  <a:pt x="4824" y="1597"/>
                  <a:pt x="4824" y="1597"/>
                  <a:pt x="4824" y="1597"/>
                </a:cubicBezTo>
                <a:cubicBezTo>
                  <a:pt x="4816" y="1629"/>
                  <a:pt x="4816" y="1629"/>
                  <a:pt x="4816" y="1629"/>
                </a:cubicBezTo>
                <a:cubicBezTo>
                  <a:pt x="4871" y="1645"/>
                  <a:pt x="4871" y="1645"/>
                  <a:pt x="4871" y="1645"/>
                </a:cubicBezTo>
                <a:cubicBezTo>
                  <a:pt x="4863" y="1589"/>
                  <a:pt x="4863" y="1589"/>
                  <a:pt x="4863" y="1589"/>
                </a:cubicBezTo>
                <a:cubicBezTo>
                  <a:pt x="4120" y="1700"/>
                  <a:pt x="3376" y="1755"/>
                  <a:pt x="2625" y="1755"/>
                </a:cubicBezTo>
                <a:cubicBezTo>
                  <a:pt x="1993" y="1755"/>
                  <a:pt x="1352" y="1716"/>
                  <a:pt x="727" y="1637"/>
                </a:cubicBezTo>
                <a:cubicBezTo>
                  <a:pt x="616" y="1621"/>
                  <a:pt x="506" y="1605"/>
                  <a:pt x="395" y="1589"/>
                </a:cubicBezTo>
                <a:cubicBezTo>
                  <a:pt x="387" y="1645"/>
                  <a:pt x="387" y="1645"/>
                  <a:pt x="387" y="1645"/>
                </a:cubicBezTo>
                <a:cubicBezTo>
                  <a:pt x="434" y="1629"/>
                  <a:pt x="434" y="1629"/>
                  <a:pt x="434" y="1629"/>
                </a:cubicBezTo>
                <a:cubicBezTo>
                  <a:pt x="427" y="1597"/>
                  <a:pt x="427" y="1597"/>
                  <a:pt x="427" y="1597"/>
                </a:cubicBezTo>
                <a:cubicBezTo>
                  <a:pt x="118" y="55"/>
                  <a:pt x="118" y="55"/>
                  <a:pt x="118" y="55"/>
                </a:cubicBezTo>
                <a:cubicBezTo>
                  <a:pt x="63" y="63"/>
                  <a:pt x="63" y="63"/>
                  <a:pt x="63" y="63"/>
                </a:cubicBezTo>
                <a:cubicBezTo>
                  <a:pt x="55" y="118"/>
                  <a:pt x="55" y="118"/>
                  <a:pt x="55" y="118"/>
                </a:cubicBezTo>
                <a:cubicBezTo>
                  <a:pt x="814" y="261"/>
                  <a:pt x="1589" y="340"/>
                  <a:pt x="2356" y="356"/>
                </a:cubicBezTo>
                <a:lnTo>
                  <a:pt x="2356" y="30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382">
            <a:extLst>
              <a:ext uri="{FF2B5EF4-FFF2-40B4-BE49-F238E27FC236}">
                <a16:creationId xmlns:a16="http://schemas.microsoft.com/office/drawing/2014/main" id="{409A3D4B-EF5E-4641-B943-EE7920F0B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1785" y="9717278"/>
            <a:ext cx="3629094" cy="1769929"/>
          </a:xfrm>
          <a:custGeom>
            <a:avLst/>
            <a:gdLst>
              <a:gd name="T0" fmla="*/ 3227 w 3228"/>
              <a:gd name="T1" fmla="*/ 0 h 1574"/>
              <a:gd name="T2" fmla="*/ 3227 w 3228"/>
              <a:gd name="T3" fmla="*/ 0 h 1574"/>
              <a:gd name="T4" fmla="*/ 1772 w 3228"/>
              <a:gd name="T5" fmla="*/ 71 h 1574"/>
              <a:gd name="T6" fmla="*/ 1613 w 3228"/>
              <a:gd name="T7" fmla="*/ 71 h 1574"/>
              <a:gd name="T8" fmla="*/ 1463 w 3228"/>
              <a:gd name="T9" fmla="*/ 71 h 1574"/>
              <a:gd name="T10" fmla="*/ 0 w 3228"/>
              <a:gd name="T11" fmla="*/ 0 h 1574"/>
              <a:gd name="T12" fmla="*/ 0 w 3228"/>
              <a:gd name="T13" fmla="*/ 8 h 1574"/>
              <a:gd name="T14" fmla="*/ 308 w 3228"/>
              <a:gd name="T15" fmla="*/ 1534 h 1574"/>
              <a:gd name="T16" fmla="*/ 1613 w 3228"/>
              <a:gd name="T17" fmla="*/ 1573 h 1574"/>
              <a:gd name="T18" fmla="*/ 2918 w 3228"/>
              <a:gd name="T19" fmla="*/ 1534 h 1574"/>
              <a:gd name="T20" fmla="*/ 3227 w 3228"/>
              <a:gd name="T21" fmla="*/ 8 h 1574"/>
              <a:gd name="T22" fmla="*/ 3227 w 3228"/>
              <a:gd name="T23" fmla="*/ 0 h 1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28" h="1574">
                <a:moveTo>
                  <a:pt x="3227" y="0"/>
                </a:moveTo>
                <a:lnTo>
                  <a:pt x="3227" y="0"/>
                </a:lnTo>
                <a:cubicBezTo>
                  <a:pt x="2744" y="47"/>
                  <a:pt x="2254" y="71"/>
                  <a:pt x="1772" y="71"/>
                </a:cubicBezTo>
                <a:cubicBezTo>
                  <a:pt x="1716" y="71"/>
                  <a:pt x="1668" y="71"/>
                  <a:pt x="1613" y="71"/>
                </a:cubicBezTo>
                <a:cubicBezTo>
                  <a:pt x="1566" y="71"/>
                  <a:pt x="1510" y="71"/>
                  <a:pt x="1463" y="71"/>
                </a:cubicBezTo>
                <a:cubicBezTo>
                  <a:pt x="973" y="71"/>
                  <a:pt x="490" y="47"/>
                  <a:pt x="0" y="0"/>
                </a:cubicBezTo>
                <a:cubicBezTo>
                  <a:pt x="0" y="8"/>
                  <a:pt x="0" y="8"/>
                  <a:pt x="0" y="8"/>
                </a:cubicBezTo>
                <a:cubicBezTo>
                  <a:pt x="308" y="1534"/>
                  <a:pt x="308" y="1534"/>
                  <a:pt x="308" y="1534"/>
                </a:cubicBezTo>
                <a:cubicBezTo>
                  <a:pt x="743" y="1558"/>
                  <a:pt x="1178" y="1573"/>
                  <a:pt x="1613" y="1573"/>
                </a:cubicBezTo>
                <a:cubicBezTo>
                  <a:pt x="2048" y="1573"/>
                  <a:pt x="2483" y="1558"/>
                  <a:pt x="2918" y="1534"/>
                </a:cubicBezTo>
                <a:cubicBezTo>
                  <a:pt x="3227" y="8"/>
                  <a:pt x="3227" y="8"/>
                  <a:pt x="3227" y="8"/>
                </a:cubicBezTo>
                <a:lnTo>
                  <a:pt x="3227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383">
            <a:extLst>
              <a:ext uri="{FF2B5EF4-FFF2-40B4-BE49-F238E27FC236}">
                <a16:creationId xmlns:a16="http://schemas.microsoft.com/office/drawing/2014/main" id="{5ED5669F-9830-DC45-A1DF-A096C19A8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7420" y="9652829"/>
            <a:ext cx="3777827" cy="1893871"/>
          </a:xfrm>
          <a:custGeom>
            <a:avLst/>
            <a:gdLst>
              <a:gd name="T0" fmla="*/ 3290 w 3362"/>
              <a:gd name="T1" fmla="*/ 56 h 1686"/>
              <a:gd name="T2" fmla="*/ 3290 w 3362"/>
              <a:gd name="T3" fmla="*/ 56 h 1686"/>
              <a:gd name="T4" fmla="*/ 3290 w 3362"/>
              <a:gd name="T5" fmla="*/ 8 h 1686"/>
              <a:gd name="T6" fmla="*/ 1826 w 3362"/>
              <a:gd name="T7" fmla="*/ 71 h 1686"/>
              <a:gd name="T8" fmla="*/ 1676 w 3362"/>
              <a:gd name="T9" fmla="*/ 79 h 1686"/>
              <a:gd name="T10" fmla="*/ 1526 w 3362"/>
              <a:gd name="T11" fmla="*/ 71 h 1686"/>
              <a:gd name="T12" fmla="*/ 71 w 3362"/>
              <a:gd name="T13" fmla="*/ 8 h 1686"/>
              <a:gd name="T14" fmla="*/ 0 w 3362"/>
              <a:gd name="T15" fmla="*/ 0 h 1686"/>
              <a:gd name="T16" fmla="*/ 15 w 3362"/>
              <a:gd name="T17" fmla="*/ 71 h 1686"/>
              <a:gd name="T18" fmla="*/ 332 w 3362"/>
              <a:gd name="T19" fmla="*/ 1637 h 1686"/>
              <a:gd name="T20" fmla="*/ 371 w 3362"/>
              <a:gd name="T21" fmla="*/ 1637 h 1686"/>
              <a:gd name="T22" fmla="*/ 1676 w 3362"/>
              <a:gd name="T23" fmla="*/ 1685 h 1686"/>
              <a:gd name="T24" fmla="*/ 2981 w 3362"/>
              <a:gd name="T25" fmla="*/ 1637 h 1686"/>
              <a:gd name="T26" fmla="*/ 3029 w 3362"/>
              <a:gd name="T27" fmla="*/ 1637 h 1686"/>
              <a:gd name="T28" fmla="*/ 3345 w 3362"/>
              <a:gd name="T29" fmla="*/ 71 h 1686"/>
              <a:gd name="T30" fmla="*/ 3345 w 3362"/>
              <a:gd name="T31" fmla="*/ 64 h 1686"/>
              <a:gd name="T32" fmla="*/ 3361 w 3362"/>
              <a:gd name="T33" fmla="*/ 0 h 1686"/>
              <a:gd name="T34" fmla="*/ 3290 w 3362"/>
              <a:gd name="T35" fmla="*/ 8 h 1686"/>
              <a:gd name="T36" fmla="*/ 3290 w 3362"/>
              <a:gd name="T37" fmla="*/ 56 h 1686"/>
              <a:gd name="T38" fmla="*/ 3242 w 3362"/>
              <a:gd name="T39" fmla="*/ 48 h 1686"/>
              <a:gd name="T40" fmla="*/ 3242 w 3362"/>
              <a:gd name="T41" fmla="*/ 48 h 1686"/>
              <a:gd name="T42" fmla="*/ 2934 w 3362"/>
              <a:gd name="T43" fmla="*/ 1574 h 1686"/>
              <a:gd name="T44" fmla="*/ 2981 w 3362"/>
              <a:gd name="T45" fmla="*/ 1590 h 1686"/>
              <a:gd name="T46" fmla="*/ 2981 w 3362"/>
              <a:gd name="T47" fmla="*/ 1534 h 1686"/>
              <a:gd name="T48" fmla="*/ 1676 w 3362"/>
              <a:gd name="T49" fmla="*/ 1574 h 1686"/>
              <a:gd name="T50" fmla="*/ 379 w 3362"/>
              <a:gd name="T51" fmla="*/ 1534 h 1686"/>
              <a:gd name="T52" fmla="*/ 371 w 3362"/>
              <a:gd name="T53" fmla="*/ 1590 h 1686"/>
              <a:gd name="T54" fmla="*/ 427 w 3362"/>
              <a:gd name="T55" fmla="*/ 1574 h 1686"/>
              <a:gd name="T56" fmla="*/ 118 w 3362"/>
              <a:gd name="T57" fmla="*/ 48 h 1686"/>
              <a:gd name="T58" fmla="*/ 118 w 3362"/>
              <a:gd name="T59" fmla="*/ 48 h 1686"/>
              <a:gd name="T60" fmla="*/ 63 w 3362"/>
              <a:gd name="T61" fmla="*/ 56 h 1686"/>
              <a:gd name="T62" fmla="*/ 63 w 3362"/>
              <a:gd name="T63" fmla="*/ 111 h 1686"/>
              <a:gd name="T64" fmla="*/ 1526 w 3362"/>
              <a:gd name="T65" fmla="*/ 182 h 1686"/>
              <a:gd name="T66" fmla="*/ 1676 w 3362"/>
              <a:gd name="T67" fmla="*/ 182 h 1686"/>
              <a:gd name="T68" fmla="*/ 1835 w 3362"/>
              <a:gd name="T69" fmla="*/ 182 h 1686"/>
              <a:gd name="T70" fmla="*/ 3298 w 3362"/>
              <a:gd name="T71" fmla="*/ 111 h 1686"/>
              <a:gd name="T72" fmla="*/ 3290 w 3362"/>
              <a:gd name="T73" fmla="*/ 56 h 1686"/>
              <a:gd name="T74" fmla="*/ 3242 w 3362"/>
              <a:gd name="T75" fmla="*/ 48 h 1686"/>
              <a:gd name="T76" fmla="*/ 3290 w 3362"/>
              <a:gd name="T77" fmla="*/ 56 h 1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362" h="1686">
                <a:moveTo>
                  <a:pt x="3290" y="56"/>
                </a:moveTo>
                <a:lnTo>
                  <a:pt x="3290" y="56"/>
                </a:lnTo>
                <a:cubicBezTo>
                  <a:pt x="3290" y="8"/>
                  <a:pt x="3290" y="8"/>
                  <a:pt x="3290" y="8"/>
                </a:cubicBezTo>
                <a:cubicBezTo>
                  <a:pt x="2799" y="48"/>
                  <a:pt x="2317" y="71"/>
                  <a:pt x="1826" y="71"/>
                </a:cubicBezTo>
                <a:cubicBezTo>
                  <a:pt x="1779" y="79"/>
                  <a:pt x="1731" y="79"/>
                  <a:pt x="1676" y="79"/>
                </a:cubicBezTo>
                <a:cubicBezTo>
                  <a:pt x="1629" y="79"/>
                  <a:pt x="1573" y="79"/>
                  <a:pt x="1526" y="71"/>
                </a:cubicBezTo>
                <a:cubicBezTo>
                  <a:pt x="1044" y="71"/>
                  <a:pt x="553" y="48"/>
                  <a:pt x="71" y="8"/>
                </a:cubicBezTo>
                <a:cubicBezTo>
                  <a:pt x="0" y="0"/>
                  <a:pt x="0" y="0"/>
                  <a:pt x="0" y="0"/>
                </a:cubicBezTo>
                <a:cubicBezTo>
                  <a:pt x="15" y="71"/>
                  <a:pt x="15" y="71"/>
                  <a:pt x="15" y="71"/>
                </a:cubicBezTo>
                <a:cubicBezTo>
                  <a:pt x="332" y="1637"/>
                  <a:pt x="332" y="1637"/>
                  <a:pt x="332" y="1637"/>
                </a:cubicBezTo>
                <a:cubicBezTo>
                  <a:pt x="371" y="1637"/>
                  <a:pt x="371" y="1637"/>
                  <a:pt x="371" y="1637"/>
                </a:cubicBezTo>
                <a:cubicBezTo>
                  <a:pt x="806" y="1669"/>
                  <a:pt x="1241" y="1685"/>
                  <a:pt x="1676" y="1685"/>
                </a:cubicBezTo>
                <a:cubicBezTo>
                  <a:pt x="2111" y="1685"/>
                  <a:pt x="2546" y="1669"/>
                  <a:pt x="2981" y="1637"/>
                </a:cubicBezTo>
                <a:cubicBezTo>
                  <a:pt x="3029" y="1637"/>
                  <a:pt x="3029" y="1637"/>
                  <a:pt x="3029" y="1637"/>
                </a:cubicBezTo>
                <a:cubicBezTo>
                  <a:pt x="3345" y="71"/>
                  <a:pt x="3345" y="71"/>
                  <a:pt x="3345" y="71"/>
                </a:cubicBezTo>
                <a:cubicBezTo>
                  <a:pt x="3345" y="64"/>
                  <a:pt x="3345" y="64"/>
                  <a:pt x="3345" y="64"/>
                </a:cubicBezTo>
                <a:cubicBezTo>
                  <a:pt x="3361" y="0"/>
                  <a:pt x="3361" y="0"/>
                  <a:pt x="3361" y="0"/>
                </a:cubicBezTo>
                <a:cubicBezTo>
                  <a:pt x="3290" y="8"/>
                  <a:pt x="3290" y="8"/>
                  <a:pt x="3290" y="8"/>
                </a:cubicBezTo>
                <a:cubicBezTo>
                  <a:pt x="3290" y="56"/>
                  <a:pt x="3290" y="56"/>
                  <a:pt x="3290" y="56"/>
                </a:cubicBezTo>
                <a:cubicBezTo>
                  <a:pt x="3242" y="48"/>
                  <a:pt x="3242" y="48"/>
                  <a:pt x="3242" y="48"/>
                </a:cubicBezTo>
                <a:lnTo>
                  <a:pt x="3242" y="48"/>
                </a:lnTo>
                <a:cubicBezTo>
                  <a:pt x="2934" y="1574"/>
                  <a:pt x="2934" y="1574"/>
                  <a:pt x="2934" y="1574"/>
                </a:cubicBezTo>
                <a:cubicBezTo>
                  <a:pt x="2981" y="1590"/>
                  <a:pt x="2981" y="1590"/>
                  <a:pt x="2981" y="1590"/>
                </a:cubicBezTo>
                <a:cubicBezTo>
                  <a:pt x="2981" y="1534"/>
                  <a:pt x="2981" y="1534"/>
                  <a:pt x="2981" y="1534"/>
                </a:cubicBezTo>
                <a:cubicBezTo>
                  <a:pt x="2546" y="1566"/>
                  <a:pt x="2111" y="1574"/>
                  <a:pt x="1676" y="1574"/>
                </a:cubicBezTo>
                <a:cubicBezTo>
                  <a:pt x="1241" y="1574"/>
                  <a:pt x="806" y="1566"/>
                  <a:pt x="379" y="1534"/>
                </a:cubicBezTo>
                <a:cubicBezTo>
                  <a:pt x="371" y="1590"/>
                  <a:pt x="371" y="1590"/>
                  <a:pt x="371" y="1590"/>
                </a:cubicBezTo>
                <a:cubicBezTo>
                  <a:pt x="427" y="1574"/>
                  <a:pt x="427" y="1574"/>
                  <a:pt x="427" y="1574"/>
                </a:cubicBezTo>
                <a:cubicBezTo>
                  <a:pt x="118" y="48"/>
                  <a:pt x="118" y="48"/>
                  <a:pt x="118" y="48"/>
                </a:cubicBezTo>
                <a:lnTo>
                  <a:pt x="118" y="48"/>
                </a:lnTo>
                <a:cubicBezTo>
                  <a:pt x="63" y="56"/>
                  <a:pt x="63" y="56"/>
                  <a:pt x="63" y="56"/>
                </a:cubicBezTo>
                <a:cubicBezTo>
                  <a:pt x="63" y="111"/>
                  <a:pt x="63" y="111"/>
                  <a:pt x="63" y="111"/>
                </a:cubicBezTo>
                <a:cubicBezTo>
                  <a:pt x="545" y="150"/>
                  <a:pt x="1036" y="174"/>
                  <a:pt x="1526" y="182"/>
                </a:cubicBezTo>
                <a:cubicBezTo>
                  <a:pt x="1573" y="182"/>
                  <a:pt x="1629" y="182"/>
                  <a:pt x="1676" y="182"/>
                </a:cubicBezTo>
                <a:cubicBezTo>
                  <a:pt x="1731" y="182"/>
                  <a:pt x="1779" y="182"/>
                  <a:pt x="1835" y="182"/>
                </a:cubicBezTo>
                <a:cubicBezTo>
                  <a:pt x="2317" y="174"/>
                  <a:pt x="2807" y="150"/>
                  <a:pt x="3298" y="111"/>
                </a:cubicBezTo>
                <a:cubicBezTo>
                  <a:pt x="3290" y="56"/>
                  <a:pt x="3290" y="56"/>
                  <a:pt x="3290" y="56"/>
                </a:cubicBezTo>
                <a:cubicBezTo>
                  <a:pt x="3242" y="48"/>
                  <a:pt x="3242" y="48"/>
                  <a:pt x="3242" y="48"/>
                </a:cubicBezTo>
                <a:lnTo>
                  <a:pt x="3290" y="5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384">
            <a:extLst>
              <a:ext uri="{FF2B5EF4-FFF2-40B4-BE49-F238E27FC236}">
                <a16:creationId xmlns:a16="http://schemas.microsoft.com/office/drawing/2014/main" id="{CC3F7131-DB58-3E43-95AB-78FD1709F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9288" y="3396112"/>
            <a:ext cx="704005" cy="971725"/>
          </a:xfrm>
          <a:custGeom>
            <a:avLst/>
            <a:gdLst>
              <a:gd name="T0" fmla="*/ 593 w 626"/>
              <a:gd name="T1" fmla="*/ 862 h 863"/>
              <a:gd name="T2" fmla="*/ 593 w 626"/>
              <a:gd name="T3" fmla="*/ 862 h 863"/>
              <a:gd name="T4" fmla="*/ 24 w 626"/>
              <a:gd name="T5" fmla="*/ 862 h 863"/>
              <a:gd name="T6" fmla="*/ 0 w 626"/>
              <a:gd name="T7" fmla="*/ 838 h 863"/>
              <a:gd name="T8" fmla="*/ 0 w 626"/>
              <a:gd name="T9" fmla="*/ 32 h 863"/>
              <a:gd name="T10" fmla="*/ 24 w 626"/>
              <a:gd name="T11" fmla="*/ 0 h 863"/>
              <a:gd name="T12" fmla="*/ 593 w 626"/>
              <a:gd name="T13" fmla="*/ 0 h 863"/>
              <a:gd name="T14" fmla="*/ 625 w 626"/>
              <a:gd name="T15" fmla="*/ 32 h 863"/>
              <a:gd name="T16" fmla="*/ 625 w 626"/>
              <a:gd name="T17" fmla="*/ 838 h 863"/>
              <a:gd name="T18" fmla="*/ 593 w 626"/>
              <a:gd name="T19" fmla="*/ 862 h 863"/>
              <a:gd name="T20" fmla="*/ 31 w 626"/>
              <a:gd name="T21" fmla="*/ 830 h 863"/>
              <a:gd name="T22" fmla="*/ 31 w 626"/>
              <a:gd name="T23" fmla="*/ 830 h 863"/>
              <a:gd name="T24" fmla="*/ 585 w 626"/>
              <a:gd name="T25" fmla="*/ 830 h 863"/>
              <a:gd name="T26" fmla="*/ 585 w 626"/>
              <a:gd name="T27" fmla="*/ 40 h 863"/>
              <a:gd name="T28" fmla="*/ 31 w 626"/>
              <a:gd name="T29" fmla="*/ 40 h 863"/>
              <a:gd name="T30" fmla="*/ 31 w 626"/>
              <a:gd name="T31" fmla="*/ 830 h 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6" h="863">
                <a:moveTo>
                  <a:pt x="593" y="862"/>
                </a:moveTo>
                <a:lnTo>
                  <a:pt x="593" y="862"/>
                </a:lnTo>
                <a:cubicBezTo>
                  <a:pt x="24" y="862"/>
                  <a:pt x="24" y="862"/>
                  <a:pt x="24" y="862"/>
                </a:cubicBezTo>
                <a:cubicBezTo>
                  <a:pt x="8" y="862"/>
                  <a:pt x="0" y="846"/>
                  <a:pt x="0" y="838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6"/>
                  <a:pt x="8" y="0"/>
                  <a:pt x="24" y="0"/>
                </a:cubicBezTo>
                <a:cubicBezTo>
                  <a:pt x="593" y="0"/>
                  <a:pt x="593" y="0"/>
                  <a:pt x="593" y="0"/>
                </a:cubicBezTo>
                <a:cubicBezTo>
                  <a:pt x="609" y="0"/>
                  <a:pt x="625" y="16"/>
                  <a:pt x="625" y="32"/>
                </a:cubicBezTo>
                <a:cubicBezTo>
                  <a:pt x="625" y="838"/>
                  <a:pt x="625" y="838"/>
                  <a:pt x="625" y="838"/>
                </a:cubicBezTo>
                <a:cubicBezTo>
                  <a:pt x="625" y="846"/>
                  <a:pt x="609" y="862"/>
                  <a:pt x="593" y="862"/>
                </a:cubicBezTo>
                <a:close/>
                <a:moveTo>
                  <a:pt x="31" y="830"/>
                </a:moveTo>
                <a:lnTo>
                  <a:pt x="31" y="830"/>
                </a:lnTo>
                <a:cubicBezTo>
                  <a:pt x="585" y="830"/>
                  <a:pt x="585" y="830"/>
                  <a:pt x="585" y="830"/>
                </a:cubicBezTo>
                <a:cubicBezTo>
                  <a:pt x="585" y="40"/>
                  <a:pt x="585" y="40"/>
                  <a:pt x="585" y="40"/>
                </a:cubicBezTo>
                <a:cubicBezTo>
                  <a:pt x="31" y="40"/>
                  <a:pt x="31" y="40"/>
                  <a:pt x="31" y="40"/>
                </a:cubicBezTo>
                <a:lnTo>
                  <a:pt x="31" y="8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385">
            <a:extLst>
              <a:ext uri="{FF2B5EF4-FFF2-40B4-BE49-F238E27FC236}">
                <a16:creationId xmlns:a16="http://schemas.microsoft.com/office/drawing/2014/main" id="{C5D9FE35-2908-BC4C-AE31-2A5AA5BC1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657" y="4204228"/>
            <a:ext cx="34706" cy="34706"/>
          </a:xfrm>
          <a:custGeom>
            <a:avLst/>
            <a:gdLst>
              <a:gd name="T0" fmla="*/ 16 w 33"/>
              <a:gd name="T1" fmla="*/ 31 h 32"/>
              <a:gd name="T2" fmla="*/ 16 w 33"/>
              <a:gd name="T3" fmla="*/ 31 h 32"/>
              <a:gd name="T4" fmla="*/ 16 w 33"/>
              <a:gd name="T5" fmla="*/ 31 h 32"/>
              <a:gd name="T6" fmla="*/ 0 w 33"/>
              <a:gd name="T7" fmla="*/ 15 h 32"/>
              <a:gd name="T8" fmla="*/ 16 w 33"/>
              <a:gd name="T9" fmla="*/ 0 h 32"/>
              <a:gd name="T10" fmla="*/ 16 w 33"/>
              <a:gd name="T11" fmla="*/ 0 h 32"/>
              <a:gd name="T12" fmla="*/ 32 w 33"/>
              <a:gd name="T13" fmla="*/ 15 h 32"/>
              <a:gd name="T14" fmla="*/ 16 w 33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32">
                <a:moveTo>
                  <a:pt x="16" y="31"/>
                </a:moveTo>
                <a:lnTo>
                  <a:pt x="16" y="31"/>
                </a:lnTo>
                <a:lnTo>
                  <a:pt x="16" y="31"/>
                </a:lnTo>
                <a:cubicBezTo>
                  <a:pt x="8" y="31"/>
                  <a:pt x="0" y="23"/>
                  <a:pt x="0" y="15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4" y="0"/>
                  <a:pt x="32" y="8"/>
                  <a:pt x="32" y="15"/>
                </a:cubicBezTo>
                <a:cubicBezTo>
                  <a:pt x="32" y="23"/>
                  <a:pt x="24" y="31"/>
                  <a:pt x="16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386">
            <a:extLst>
              <a:ext uri="{FF2B5EF4-FFF2-40B4-BE49-F238E27FC236}">
                <a16:creationId xmlns:a16="http://schemas.microsoft.com/office/drawing/2014/main" id="{CC69D79E-D3E2-A649-B183-54A4E2589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0278" y="4204228"/>
            <a:ext cx="44618" cy="34706"/>
          </a:xfrm>
          <a:custGeom>
            <a:avLst/>
            <a:gdLst>
              <a:gd name="T0" fmla="*/ 24 w 40"/>
              <a:gd name="T1" fmla="*/ 31 h 32"/>
              <a:gd name="T2" fmla="*/ 24 w 40"/>
              <a:gd name="T3" fmla="*/ 31 h 32"/>
              <a:gd name="T4" fmla="*/ 24 w 40"/>
              <a:gd name="T5" fmla="*/ 31 h 32"/>
              <a:gd name="T6" fmla="*/ 0 w 40"/>
              <a:gd name="T7" fmla="*/ 15 h 32"/>
              <a:gd name="T8" fmla="*/ 24 w 40"/>
              <a:gd name="T9" fmla="*/ 0 h 32"/>
              <a:gd name="T10" fmla="*/ 24 w 40"/>
              <a:gd name="T11" fmla="*/ 0 h 32"/>
              <a:gd name="T12" fmla="*/ 39 w 40"/>
              <a:gd name="T13" fmla="*/ 15 h 32"/>
              <a:gd name="T14" fmla="*/ 24 w 40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32">
                <a:moveTo>
                  <a:pt x="24" y="31"/>
                </a:moveTo>
                <a:lnTo>
                  <a:pt x="24" y="31"/>
                </a:lnTo>
                <a:lnTo>
                  <a:pt x="24" y="31"/>
                </a:lnTo>
                <a:cubicBezTo>
                  <a:pt x="8" y="31"/>
                  <a:pt x="0" y="23"/>
                  <a:pt x="0" y="15"/>
                </a:cubicBezTo>
                <a:cubicBezTo>
                  <a:pt x="0" y="8"/>
                  <a:pt x="8" y="0"/>
                  <a:pt x="24" y="0"/>
                </a:cubicBezTo>
                <a:lnTo>
                  <a:pt x="24" y="0"/>
                </a:lnTo>
                <a:cubicBezTo>
                  <a:pt x="32" y="0"/>
                  <a:pt x="39" y="8"/>
                  <a:pt x="39" y="15"/>
                </a:cubicBezTo>
                <a:cubicBezTo>
                  <a:pt x="39" y="23"/>
                  <a:pt x="32" y="31"/>
                  <a:pt x="24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387">
            <a:extLst>
              <a:ext uri="{FF2B5EF4-FFF2-40B4-BE49-F238E27FC236}">
                <a16:creationId xmlns:a16="http://schemas.microsoft.com/office/drawing/2014/main" id="{EAD55F2D-6365-4F43-9D21-B243A6F8A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812" y="4204228"/>
            <a:ext cx="34706" cy="34706"/>
          </a:xfrm>
          <a:custGeom>
            <a:avLst/>
            <a:gdLst>
              <a:gd name="T0" fmla="*/ 15 w 32"/>
              <a:gd name="T1" fmla="*/ 31 h 32"/>
              <a:gd name="T2" fmla="*/ 15 w 32"/>
              <a:gd name="T3" fmla="*/ 31 h 32"/>
              <a:gd name="T4" fmla="*/ 15 w 32"/>
              <a:gd name="T5" fmla="*/ 31 h 32"/>
              <a:gd name="T6" fmla="*/ 0 w 32"/>
              <a:gd name="T7" fmla="*/ 15 h 32"/>
              <a:gd name="T8" fmla="*/ 15 w 32"/>
              <a:gd name="T9" fmla="*/ 0 h 32"/>
              <a:gd name="T10" fmla="*/ 15 w 32"/>
              <a:gd name="T11" fmla="*/ 0 h 32"/>
              <a:gd name="T12" fmla="*/ 31 w 32"/>
              <a:gd name="T13" fmla="*/ 15 h 32"/>
              <a:gd name="T14" fmla="*/ 15 w 32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" h="32">
                <a:moveTo>
                  <a:pt x="15" y="31"/>
                </a:moveTo>
                <a:lnTo>
                  <a:pt x="15" y="31"/>
                </a:lnTo>
                <a:lnTo>
                  <a:pt x="15" y="31"/>
                </a:lnTo>
                <a:cubicBezTo>
                  <a:pt x="7" y="31"/>
                  <a:pt x="0" y="23"/>
                  <a:pt x="0" y="15"/>
                </a:cubicBezTo>
                <a:cubicBezTo>
                  <a:pt x="0" y="8"/>
                  <a:pt x="7" y="0"/>
                  <a:pt x="15" y="0"/>
                </a:cubicBezTo>
                <a:lnTo>
                  <a:pt x="15" y="0"/>
                </a:lnTo>
                <a:cubicBezTo>
                  <a:pt x="23" y="0"/>
                  <a:pt x="31" y="8"/>
                  <a:pt x="31" y="15"/>
                </a:cubicBezTo>
                <a:cubicBezTo>
                  <a:pt x="31" y="23"/>
                  <a:pt x="23" y="31"/>
                  <a:pt x="15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388">
            <a:extLst>
              <a:ext uri="{FF2B5EF4-FFF2-40B4-BE49-F238E27FC236}">
                <a16:creationId xmlns:a16="http://schemas.microsoft.com/office/drawing/2014/main" id="{25CC44D6-46DE-CC4D-A7AB-CE71F7EFB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8106" y="3510139"/>
            <a:ext cx="223102" cy="54537"/>
          </a:xfrm>
          <a:custGeom>
            <a:avLst/>
            <a:gdLst>
              <a:gd name="T0" fmla="*/ 56 w 199"/>
              <a:gd name="T1" fmla="*/ 47 h 48"/>
              <a:gd name="T2" fmla="*/ 56 w 199"/>
              <a:gd name="T3" fmla="*/ 47 h 48"/>
              <a:gd name="T4" fmla="*/ 48 w 199"/>
              <a:gd name="T5" fmla="*/ 47 h 48"/>
              <a:gd name="T6" fmla="*/ 32 w 199"/>
              <a:gd name="T7" fmla="*/ 24 h 48"/>
              <a:gd name="T8" fmla="*/ 16 w 199"/>
              <a:gd name="T9" fmla="*/ 47 h 48"/>
              <a:gd name="T10" fmla="*/ 0 w 199"/>
              <a:gd name="T11" fmla="*/ 47 h 48"/>
              <a:gd name="T12" fmla="*/ 0 w 199"/>
              <a:gd name="T13" fmla="*/ 31 h 48"/>
              <a:gd name="T14" fmla="*/ 24 w 199"/>
              <a:gd name="T15" fmla="*/ 8 h 48"/>
              <a:gd name="T16" fmla="*/ 40 w 199"/>
              <a:gd name="T17" fmla="*/ 8 h 48"/>
              <a:gd name="T18" fmla="*/ 56 w 199"/>
              <a:gd name="T19" fmla="*/ 24 h 48"/>
              <a:gd name="T20" fmla="*/ 79 w 199"/>
              <a:gd name="T21" fmla="*/ 8 h 48"/>
              <a:gd name="T22" fmla="*/ 87 w 199"/>
              <a:gd name="T23" fmla="*/ 8 h 48"/>
              <a:gd name="T24" fmla="*/ 111 w 199"/>
              <a:gd name="T25" fmla="*/ 24 h 48"/>
              <a:gd name="T26" fmla="*/ 127 w 199"/>
              <a:gd name="T27" fmla="*/ 8 h 48"/>
              <a:gd name="T28" fmla="*/ 143 w 199"/>
              <a:gd name="T29" fmla="*/ 0 h 48"/>
              <a:gd name="T30" fmla="*/ 159 w 199"/>
              <a:gd name="T31" fmla="*/ 24 h 48"/>
              <a:gd name="T32" fmla="*/ 174 w 199"/>
              <a:gd name="T33" fmla="*/ 8 h 48"/>
              <a:gd name="T34" fmla="*/ 190 w 199"/>
              <a:gd name="T35" fmla="*/ 8 h 48"/>
              <a:gd name="T36" fmla="*/ 190 w 199"/>
              <a:gd name="T37" fmla="*/ 16 h 48"/>
              <a:gd name="T38" fmla="*/ 166 w 199"/>
              <a:gd name="T39" fmla="*/ 47 h 48"/>
              <a:gd name="T40" fmla="*/ 151 w 199"/>
              <a:gd name="T41" fmla="*/ 47 h 48"/>
              <a:gd name="T42" fmla="*/ 135 w 199"/>
              <a:gd name="T43" fmla="*/ 24 h 48"/>
              <a:gd name="T44" fmla="*/ 119 w 199"/>
              <a:gd name="T45" fmla="*/ 47 h 48"/>
              <a:gd name="T46" fmla="*/ 103 w 199"/>
              <a:gd name="T47" fmla="*/ 47 h 48"/>
              <a:gd name="T48" fmla="*/ 87 w 199"/>
              <a:gd name="T49" fmla="*/ 24 h 48"/>
              <a:gd name="T50" fmla="*/ 64 w 199"/>
              <a:gd name="T51" fmla="*/ 47 h 48"/>
              <a:gd name="T52" fmla="*/ 56 w 199"/>
              <a:gd name="T53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9" h="48">
                <a:moveTo>
                  <a:pt x="56" y="47"/>
                </a:moveTo>
                <a:lnTo>
                  <a:pt x="56" y="47"/>
                </a:lnTo>
                <a:cubicBezTo>
                  <a:pt x="56" y="47"/>
                  <a:pt x="56" y="47"/>
                  <a:pt x="48" y="47"/>
                </a:cubicBezTo>
                <a:cubicBezTo>
                  <a:pt x="32" y="24"/>
                  <a:pt x="32" y="24"/>
                  <a:pt x="32" y="24"/>
                </a:cubicBezTo>
                <a:cubicBezTo>
                  <a:pt x="16" y="47"/>
                  <a:pt x="16" y="47"/>
                  <a:pt x="16" y="47"/>
                </a:cubicBezTo>
                <a:cubicBezTo>
                  <a:pt x="8" y="47"/>
                  <a:pt x="8" y="47"/>
                  <a:pt x="0" y="47"/>
                </a:cubicBezTo>
                <a:cubicBezTo>
                  <a:pt x="0" y="39"/>
                  <a:pt x="0" y="31"/>
                  <a:pt x="0" y="31"/>
                </a:cubicBezTo>
                <a:cubicBezTo>
                  <a:pt x="24" y="8"/>
                  <a:pt x="24" y="8"/>
                  <a:pt x="24" y="8"/>
                </a:cubicBezTo>
                <a:cubicBezTo>
                  <a:pt x="32" y="0"/>
                  <a:pt x="40" y="0"/>
                  <a:pt x="40" y="8"/>
                </a:cubicBezTo>
                <a:cubicBezTo>
                  <a:pt x="56" y="24"/>
                  <a:pt x="56" y="24"/>
                  <a:pt x="56" y="24"/>
                </a:cubicBezTo>
                <a:cubicBezTo>
                  <a:pt x="79" y="8"/>
                  <a:pt x="79" y="8"/>
                  <a:pt x="79" y="8"/>
                </a:cubicBezTo>
                <a:cubicBezTo>
                  <a:pt x="79" y="0"/>
                  <a:pt x="87" y="0"/>
                  <a:pt x="87" y="8"/>
                </a:cubicBezTo>
                <a:cubicBezTo>
                  <a:pt x="111" y="24"/>
                  <a:pt x="111" y="24"/>
                  <a:pt x="111" y="24"/>
                </a:cubicBezTo>
                <a:cubicBezTo>
                  <a:pt x="127" y="8"/>
                  <a:pt x="127" y="8"/>
                  <a:pt x="127" y="8"/>
                </a:cubicBezTo>
                <a:cubicBezTo>
                  <a:pt x="127" y="0"/>
                  <a:pt x="135" y="0"/>
                  <a:pt x="143" y="0"/>
                </a:cubicBezTo>
                <a:cubicBezTo>
                  <a:pt x="159" y="24"/>
                  <a:pt x="159" y="24"/>
                  <a:pt x="159" y="24"/>
                </a:cubicBezTo>
                <a:cubicBezTo>
                  <a:pt x="174" y="8"/>
                  <a:pt x="174" y="8"/>
                  <a:pt x="174" y="8"/>
                </a:cubicBezTo>
                <a:cubicBezTo>
                  <a:pt x="182" y="0"/>
                  <a:pt x="190" y="0"/>
                  <a:pt x="190" y="8"/>
                </a:cubicBezTo>
                <a:cubicBezTo>
                  <a:pt x="198" y="8"/>
                  <a:pt x="198" y="16"/>
                  <a:pt x="190" y="16"/>
                </a:cubicBezTo>
                <a:cubicBezTo>
                  <a:pt x="166" y="47"/>
                  <a:pt x="166" y="47"/>
                  <a:pt x="166" y="47"/>
                </a:cubicBezTo>
                <a:cubicBezTo>
                  <a:pt x="159" y="47"/>
                  <a:pt x="159" y="47"/>
                  <a:pt x="151" y="47"/>
                </a:cubicBezTo>
                <a:cubicBezTo>
                  <a:pt x="135" y="24"/>
                  <a:pt x="135" y="24"/>
                  <a:pt x="135" y="24"/>
                </a:cubicBezTo>
                <a:cubicBezTo>
                  <a:pt x="119" y="47"/>
                  <a:pt x="119" y="47"/>
                  <a:pt x="119" y="47"/>
                </a:cubicBezTo>
                <a:cubicBezTo>
                  <a:pt x="111" y="47"/>
                  <a:pt x="103" y="47"/>
                  <a:pt x="103" y="47"/>
                </a:cubicBezTo>
                <a:cubicBezTo>
                  <a:pt x="87" y="24"/>
                  <a:pt x="87" y="24"/>
                  <a:pt x="87" y="24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47"/>
                  <a:pt x="64" y="47"/>
                  <a:pt x="56" y="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389">
            <a:extLst>
              <a:ext uri="{FF2B5EF4-FFF2-40B4-BE49-F238E27FC236}">
                <a16:creationId xmlns:a16="http://schemas.microsoft.com/office/drawing/2014/main" id="{49142AEE-FA05-2043-B36F-282E3E6FA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3149" y="3663832"/>
            <a:ext cx="133858" cy="44618"/>
          </a:xfrm>
          <a:custGeom>
            <a:avLst/>
            <a:gdLst>
              <a:gd name="T0" fmla="*/ 15 w 119"/>
              <a:gd name="T1" fmla="*/ 40 h 41"/>
              <a:gd name="T2" fmla="*/ 15 w 119"/>
              <a:gd name="T3" fmla="*/ 40 h 41"/>
              <a:gd name="T4" fmla="*/ 0 w 119"/>
              <a:gd name="T5" fmla="*/ 24 h 41"/>
              <a:gd name="T6" fmla="*/ 15 w 119"/>
              <a:gd name="T7" fmla="*/ 8 h 41"/>
              <a:gd name="T8" fmla="*/ 102 w 119"/>
              <a:gd name="T9" fmla="*/ 0 h 41"/>
              <a:gd name="T10" fmla="*/ 118 w 119"/>
              <a:gd name="T11" fmla="*/ 24 h 41"/>
              <a:gd name="T12" fmla="*/ 102 w 119"/>
              <a:gd name="T13" fmla="*/ 40 h 41"/>
              <a:gd name="T14" fmla="*/ 15 w 119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" h="41">
                <a:moveTo>
                  <a:pt x="15" y="40"/>
                </a:moveTo>
                <a:lnTo>
                  <a:pt x="15" y="40"/>
                </a:lnTo>
                <a:cubicBezTo>
                  <a:pt x="7" y="40"/>
                  <a:pt x="0" y="32"/>
                  <a:pt x="0" y="24"/>
                </a:cubicBezTo>
                <a:cubicBezTo>
                  <a:pt x="0" y="16"/>
                  <a:pt x="7" y="8"/>
                  <a:pt x="15" y="8"/>
                </a:cubicBezTo>
                <a:cubicBezTo>
                  <a:pt x="102" y="0"/>
                  <a:pt x="102" y="0"/>
                  <a:pt x="102" y="0"/>
                </a:cubicBezTo>
                <a:cubicBezTo>
                  <a:pt x="110" y="0"/>
                  <a:pt x="118" y="8"/>
                  <a:pt x="118" y="24"/>
                </a:cubicBezTo>
                <a:cubicBezTo>
                  <a:pt x="118" y="32"/>
                  <a:pt x="110" y="40"/>
                  <a:pt x="102" y="40"/>
                </a:cubicBezTo>
                <a:cubicBezTo>
                  <a:pt x="15" y="40"/>
                  <a:pt x="15" y="40"/>
                  <a:pt x="15" y="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390">
            <a:extLst>
              <a:ext uri="{FF2B5EF4-FFF2-40B4-BE49-F238E27FC236}">
                <a16:creationId xmlns:a16="http://schemas.microsoft.com/office/drawing/2014/main" id="{8ABFEE96-F340-E249-9ECB-0A99A7BC6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657" y="3857184"/>
            <a:ext cx="133862" cy="44622"/>
          </a:xfrm>
          <a:custGeom>
            <a:avLst/>
            <a:gdLst>
              <a:gd name="T0" fmla="*/ 16 w 120"/>
              <a:gd name="T1" fmla="*/ 40 h 41"/>
              <a:gd name="T2" fmla="*/ 16 w 120"/>
              <a:gd name="T3" fmla="*/ 40 h 41"/>
              <a:gd name="T4" fmla="*/ 0 w 120"/>
              <a:gd name="T5" fmla="*/ 24 h 41"/>
              <a:gd name="T6" fmla="*/ 16 w 120"/>
              <a:gd name="T7" fmla="*/ 8 h 41"/>
              <a:gd name="T8" fmla="*/ 103 w 120"/>
              <a:gd name="T9" fmla="*/ 0 h 41"/>
              <a:gd name="T10" fmla="*/ 119 w 120"/>
              <a:gd name="T11" fmla="*/ 24 h 41"/>
              <a:gd name="T12" fmla="*/ 103 w 120"/>
              <a:gd name="T13" fmla="*/ 40 h 41"/>
              <a:gd name="T14" fmla="*/ 16 w 120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" h="41">
                <a:moveTo>
                  <a:pt x="16" y="40"/>
                </a:moveTo>
                <a:lnTo>
                  <a:pt x="16" y="40"/>
                </a:lnTo>
                <a:cubicBezTo>
                  <a:pt x="8" y="40"/>
                  <a:pt x="0" y="32"/>
                  <a:pt x="0" y="24"/>
                </a:cubicBezTo>
                <a:cubicBezTo>
                  <a:pt x="0" y="16"/>
                  <a:pt x="8" y="8"/>
                  <a:pt x="16" y="8"/>
                </a:cubicBezTo>
                <a:cubicBezTo>
                  <a:pt x="103" y="0"/>
                  <a:pt x="103" y="0"/>
                  <a:pt x="103" y="0"/>
                </a:cubicBezTo>
                <a:cubicBezTo>
                  <a:pt x="111" y="0"/>
                  <a:pt x="119" y="8"/>
                  <a:pt x="119" y="24"/>
                </a:cubicBezTo>
                <a:cubicBezTo>
                  <a:pt x="119" y="32"/>
                  <a:pt x="111" y="40"/>
                  <a:pt x="103" y="40"/>
                </a:cubicBezTo>
                <a:cubicBezTo>
                  <a:pt x="16" y="40"/>
                  <a:pt x="16" y="40"/>
                  <a:pt x="16" y="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391">
            <a:extLst>
              <a:ext uri="{FF2B5EF4-FFF2-40B4-BE49-F238E27FC236}">
                <a16:creationId xmlns:a16="http://schemas.microsoft.com/office/drawing/2014/main" id="{5861F7C6-D691-0541-AD59-64BD9BC63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657" y="3956339"/>
            <a:ext cx="143777" cy="44622"/>
          </a:xfrm>
          <a:custGeom>
            <a:avLst/>
            <a:gdLst>
              <a:gd name="T0" fmla="*/ 24 w 128"/>
              <a:gd name="T1" fmla="*/ 40 h 41"/>
              <a:gd name="T2" fmla="*/ 24 w 128"/>
              <a:gd name="T3" fmla="*/ 40 h 41"/>
              <a:gd name="T4" fmla="*/ 0 w 128"/>
              <a:gd name="T5" fmla="*/ 24 h 41"/>
              <a:gd name="T6" fmla="*/ 24 w 128"/>
              <a:gd name="T7" fmla="*/ 8 h 41"/>
              <a:gd name="T8" fmla="*/ 103 w 128"/>
              <a:gd name="T9" fmla="*/ 0 h 41"/>
              <a:gd name="T10" fmla="*/ 103 w 128"/>
              <a:gd name="T11" fmla="*/ 0 h 41"/>
              <a:gd name="T12" fmla="*/ 127 w 128"/>
              <a:gd name="T13" fmla="*/ 24 h 41"/>
              <a:gd name="T14" fmla="*/ 103 w 128"/>
              <a:gd name="T15" fmla="*/ 40 h 41"/>
              <a:gd name="T16" fmla="*/ 24 w 128"/>
              <a:gd name="T17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" h="41">
                <a:moveTo>
                  <a:pt x="24" y="40"/>
                </a:moveTo>
                <a:lnTo>
                  <a:pt x="24" y="40"/>
                </a:lnTo>
                <a:cubicBezTo>
                  <a:pt x="8" y="40"/>
                  <a:pt x="0" y="32"/>
                  <a:pt x="0" y="24"/>
                </a:cubicBezTo>
                <a:cubicBezTo>
                  <a:pt x="0" y="16"/>
                  <a:pt x="8" y="8"/>
                  <a:pt x="24" y="8"/>
                </a:cubicBezTo>
                <a:cubicBezTo>
                  <a:pt x="103" y="0"/>
                  <a:pt x="103" y="0"/>
                  <a:pt x="103" y="0"/>
                </a:cubicBezTo>
                <a:lnTo>
                  <a:pt x="103" y="0"/>
                </a:lnTo>
                <a:cubicBezTo>
                  <a:pt x="119" y="0"/>
                  <a:pt x="127" y="8"/>
                  <a:pt x="127" y="24"/>
                </a:cubicBezTo>
                <a:cubicBezTo>
                  <a:pt x="127" y="32"/>
                  <a:pt x="119" y="40"/>
                  <a:pt x="103" y="40"/>
                </a:cubicBezTo>
                <a:cubicBezTo>
                  <a:pt x="24" y="40"/>
                  <a:pt x="24" y="40"/>
                  <a:pt x="24" y="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392">
            <a:extLst>
              <a:ext uri="{FF2B5EF4-FFF2-40B4-BE49-F238E27FC236}">
                <a16:creationId xmlns:a16="http://schemas.microsoft.com/office/drawing/2014/main" id="{0B1AA795-3A05-5343-A76E-BA4F4B2E7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657" y="4055495"/>
            <a:ext cx="133862" cy="44622"/>
          </a:xfrm>
          <a:custGeom>
            <a:avLst/>
            <a:gdLst>
              <a:gd name="T0" fmla="*/ 16 w 120"/>
              <a:gd name="T1" fmla="*/ 40 h 41"/>
              <a:gd name="T2" fmla="*/ 16 w 120"/>
              <a:gd name="T3" fmla="*/ 40 h 41"/>
              <a:gd name="T4" fmla="*/ 0 w 120"/>
              <a:gd name="T5" fmla="*/ 24 h 41"/>
              <a:gd name="T6" fmla="*/ 16 w 120"/>
              <a:gd name="T7" fmla="*/ 8 h 41"/>
              <a:gd name="T8" fmla="*/ 103 w 120"/>
              <a:gd name="T9" fmla="*/ 0 h 41"/>
              <a:gd name="T10" fmla="*/ 119 w 120"/>
              <a:gd name="T11" fmla="*/ 24 h 41"/>
              <a:gd name="T12" fmla="*/ 103 w 120"/>
              <a:gd name="T13" fmla="*/ 40 h 41"/>
              <a:gd name="T14" fmla="*/ 16 w 120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" h="41">
                <a:moveTo>
                  <a:pt x="16" y="40"/>
                </a:moveTo>
                <a:lnTo>
                  <a:pt x="16" y="40"/>
                </a:lnTo>
                <a:cubicBezTo>
                  <a:pt x="8" y="40"/>
                  <a:pt x="0" y="32"/>
                  <a:pt x="0" y="24"/>
                </a:cubicBezTo>
                <a:cubicBezTo>
                  <a:pt x="0" y="16"/>
                  <a:pt x="8" y="8"/>
                  <a:pt x="16" y="8"/>
                </a:cubicBezTo>
                <a:cubicBezTo>
                  <a:pt x="103" y="0"/>
                  <a:pt x="103" y="0"/>
                  <a:pt x="103" y="0"/>
                </a:cubicBezTo>
                <a:cubicBezTo>
                  <a:pt x="111" y="0"/>
                  <a:pt x="119" y="8"/>
                  <a:pt x="119" y="24"/>
                </a:cubicBezTo>
                <a:cubicBezTo>
                  <a:pt x="119" y="32"/>
                  <a:pt x="111" y="40"/>
                  <a:pt x="103" y="40"/>
                </a:cubicBezTo>
                <a:cubicBezTo>
                  <a:pt x="16" y="40"/>
                  <a:pt x="16" y="40"/>
                  <a:pt x="16" y="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393">
            <a:extLst>
              <a:ext uri="{FF2B5EF4-FFF2-40B4-BE49-F238E27FC236}">
                <a16:creationId xmlns:a16="http://schemas.microsoft.com/office/drawing/2014/main" id="{0BEDFB38-5756-E34E-AAC9-BFEBE0161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3149" y="3857184"/>
            <a:ext cx="233014" cy="44622"/>
          </a:xfrm>
          <a:custGeom>
            <a:avLst/>
            <a:gdLst>
              <a:gd name="T0" fmla="*/ 189 w 206"/>
              <a:gd name="T1" fmla="*/ 40 h 41"/>
              <a:gd name="T2" fmla="*/ 189 w 206"/>
              <a:gd name="T3" fmla="*/ 40 h 41"/>
              <a:gd name="T4" fmla="*/ 15 w 206"/>
              <a:gd name="T5" fmla="*/ 40 h 41"/>
              <a:gd name="T6" fmla="*/ 0 w 206"/>
              <a:gd name="T7" fmla="*/ 24 h 41"/>
              <a:gd name="T8" fmla="*/ 15 w 206"/>
              <a:gd name="T9" fmla="*/ 0 h 41"/>
              <a:gd name="T10" fmla="*/ 189 w 206"/>
              <a:gd name="T11" fmla="*/ 0 h 41"/>
              <a:gd name="T12" fmla="*/ 205 w 206"/>
              <a:gd name="T13" fmla="*/ 24 h 41"/>
              <a:gd name="T14" fmla="*/ 189 w 206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41">
                <a:moveTo>
                  <a:pt x="189" y="40"/>
                </a:moveTo>
                <a:lnTo>
                  <a:pt x="189" y="40"/>
                </a:lnTo>
                <a:cubicBezTo>
                  <a:pt x="15" y="40"/>
                  <a:pt x="15" y="40"/>
                  <a:pt x="15" y="40"/>
                </a:cubicBezTo>
                <a:cubicBezTo>
                  <a:pt x="7" y="40"/>
                  <a:pt x="0" y="32"/>
                  <a:pt x="0" y="24"/>
                </a:cubicBezTo>
                <a:cubicBezTo>
                  <a:pt x="0" y="8"/>
                  <a:pt x="7" y="0"/>
                  <a:pt x="15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197" y="0"/>
                  <a:pt x="205" y="8"/>
                  <a:pt x="205" y="24"/>
                </a:cubicBezTo>
                <a:cubicBezTo>
                  <a:pt x="205" y="32"/>
                  <a:pt x="197" y="40"/>
                  <a:pt x="189" y="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394">
            <a:extLst>
              <a:ext uri="{FF2B5EF4-FFF2-40B4-BE49-F238E27FC236}">
                <a16:creationId xmlns:a16="http://schemas.microsoft.com/office/drawing/2014/main" id="{AC1F3EDA-48B7-284A-9FE4-E15F5655D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3149" y="3966255"/>
            <a:ext cx="233014" cy="34706"/>
          </a:xfrm>
          <a:custGeom>
            <a:avLst/>
            <a:gdLst>
              <a:gd name="T0" fmla="*/ 189 w 206"/>
              <a:gd name="T1" fmla="*/ 32 h 33"/>
              <a:gd name="T2" fmla="*/ 189 w 206"/>
              <a:gd name="T3" fmla="*/ 32 h 33"/>
              <a:gd name="T4" fmla="*/ 15 w 206"/>
              <a:gd name="T5" fmla="*/ 32 h 33"/>
              <a:gd name="T6" fmla="*/ 0 w 206"/>
              <a:gd name="T7" fmla="*/ 16 h 33"/>
              <a:gd name="T8" fmla="*/ 15 w 206"/>
              <a:gd name="T9" fmla="*/ 0 h 33"/>
              <a:gd name="T10" fmla="*/ 189 w 206"/>
              <a:gd name="T11" fmla="*/ 0 h 33"/>
              <a:gd name="T12" fmla="*/ 205 w 206"/>
              <a:gd name="T13" fmla="*/ 16 h 33"/>
              <a:gd name="T14" fmla="*/ 189 w 206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33">
                <a:moveTo>
                  <a:pt x="189" y="32"/>
                </a:moveTo>
                <a:lnTo>
                  <a:pt x="189" y="32"/>
                </a:lnTo>
                <a:cubicBezTo>
                  <a:pt x="15" y="32"/>
                  <a:pt x="15" y="32"/>
                  <a:pt x="15" y="32"/>
                </a:cubicBezTo>
                <a:cubicBezTo>
                  <a:pt x="7" y="32"/>
                  <a:pt x="0" y="24"/>
                  <a:pt x="0" y="16"/>
                </a:cubicBezTo>
                <a:cubicBezTo>
                  <a:pt x="0" y="0"/>
                  <a:pt x="7" y="0"/>
                  <a:pt x="15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197" y="0"/>
                  <a:pt x="205" y="0"/>
                  <a:pt x="205" y="16"/>
                </a:cubicBezTo>
                <a:cubicBezTo>
                  <a:pt x="205" y="24"/>
                  <a:pt x="197" y="32"/>
                  <a:pt x="189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395">
            <a:extLst>
              <a:ext uri="{FF2B5EF4-FFF2-40B4-BE49-F238E27FC236}">
                <a16:creationId xmlns:a16="http://schemas.microsoft.com/office/drawing/2014/main" id="{95B53048-CAD2-1A4E-B6D8-BA44EEDE4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3149" y="4060454"/>
            <a:ext cx="233014" cy="34703"/>
          </a:xfrm>
          <a:custGeom>
            <a:avLst/>
            <a:gdLst>
              <a:gd name="T0" fmla="*/ 189 w 206"/>
              <a:gd name="T1" fmla="*/ 32 h 33"/>
              <a:gd name="T2" fmla="*/ 189 w 206"/>
              <a:gd name="T3" fmla="*/ 32 h 33"/>
              <a:gd name="T4" fmla="*/ 15 w 206"/>
              <a:gd name="T5" fmla="*/ 32 h 33"/>
              <a:gd name="T6" fmla="*/ 0 w 206"/>
              <a:gd name="T7" fmla="*/ 16 h 33"/>
              <a:gd name="T8" fmla="*/ 15 w 206"/>
              <a:gd name="T9" fmla="*/ 0 h 33"/>
              <a:gd name="T10" fmla="*/ 189 w 206"/>
              <a:gd name="T11" fmla="*/ 0 h 33"/>
              <a:gd name="T12" fmla="*/ 205 w 206"/>
              <a:gd name="T13" fmla="*/ 16 h 33"/>
              <a:gd name="T14" fmla="*/ 189 w 206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33">
                <a:moveTo>
                  <a:pt x="189" y="32"/>
                </a:moveTo>
                <a:lnTo>
                  <a:pt x="189" y="32"/>
                </a:lnTo>
                <a:cubicBezTo>
                  <a:pt x="15" y="32"/>
                  <a:pt x="15" y="32"/>
                  <a:pt x="15" y="32"/>
                </a:cubicBezTo>
                <a:cubicBezTo>
                  <a:pt x="7" y="32"/>
                  <a:pt x="0" y="24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197" y="0"/>
                  <a:pt x="205" y="8"/>
                  <a:pt x="205" y="16"/>
                </a:cubicBezTo>
                <a:cubicBezTo>
                  <a:pt x="205" y="24"/>
                  <a:pt x="197" y="32"/>
                  <a:pt x="189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396">
            <a:extLst>
              <a:ext uri="{FF2B5EF4-FFF2-40B4-BE49-F238E27FC236}">
                <a16:creationId xmlns:a16="http://schemas.microsoft.com/office/drawing/2014/main" id="{C856013B-C883-2140-8881-2804B5A68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8106" y="4159610"/>
            <a:ext cx="118987" cy="123943"/>
          </a:xfrm>
          <a:custGeom>
            <a:avLst/>
            <a:gdLst>
              <a:gd name="T0" fmla="*/ 95 w 104"/>
              <a:gd name="T1" fmla="*/ 111 h 112"/>
              <a:gd name="T2" fmla="*/ 95 w 104"/>
              <a:gd name="T3" fmla="*/ 111 h 112"/>
              <a:gd name="T4" fmla="*/ 8 w 104"/>
              <a:gd name="T5" fmla="*/ 111 h 112"/>
              <a:gd name="T6" fmla="*/ 0 w 104"/>
              <a:gd name="T7" fmla="*/ 103 h 112"/>
              <a:gd name="T8" fmla="*/ 0 w 104"/>
              <a:gd name="T9" fmla="*/ 16 h 112"/>
              <a:gd name="T10" fmla="*/ 8 w 104"/>
              <a:gd name="T11" fmla="*/ 0 h 112"/>
              <a:gd name="T12" fmla="*/ 95 w 104"/>
              <a:gd name="T13" fmla="*/ 0 h 112"/>
              <a:gd name="T14" fmla="*/ 103 w 104"/>
              <a:gd name="T15" fmla="*/ 16 h 112"/>
              <a:gd name="T16" fmla="*/ 103 w 104"/>
              <a:gd name="T17" fmla="*/ 103 h 112"/>
              <a:gd name="T18" fmla="*/ 95 w 104"/>
              <a:gd name="T19" fmla="*/ 111 h 112"/>
              <a:gd name="T20" fmla="*/ 16 w 104"/>
              <a:gd name="T21" fmla="*/ 87 h 112"/>
              <a:gd name="T22" fmla="*/ 16 w 104"/>
              <a:gd name="T23" fmla="*/ 87 h 112"/>
              <a:gd name="T24" fmla="*/ 87 w 104"/>
              <a:gd name="T25" fmla="*/ 87 h 112"/>
              <a:gd name="T26" fmla="*/ 87 w 104"/>
              <a:gd name="T27" fmla="*/ 24 h 112"/>
              <a:gd name="T28" fmla="*/ 16 w 104"/>
              <a:gd name="T29" fmla="*/ 24 h 112"/>
              <a:gd name="T30" fmla="*/ 16 w 104"/>
              <a:gd name="T31" fmla="*/ 8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4" h="112">
                <a:moveTo>
                  <a:pt x="95" y="111"/>
                </a:moveTo>
                <a:lnTo>
                  <a:pt x="95" y="111"/>
                </a:lnTo>
                <a:cubicBezTo>
                  <a:pt x="8" y="111"/>
                  <a:pt x="8" y="111"/>
                  <a:pt x="8" y="111"/>
                </a:cubicBezTo>
                <a:cubicBezTo>
                  <a:pt x="0" y="111"/>
                  <a:pt x="0" y="103"/>
                  <a:pt x="0" y="10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0" y="0"/>
                  <a:pt x="8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103" y="0"/>
                  <a:pt x="103" y="8"/>
                  <a:pt x="103" y="16"/>
                </a:cubicBezTo>
                <a:cubicBezTo>
                  <a:pt x="103" y="103"/>
                  <a:pt x="103" y="103"/>
                  <a:pt x="103" y="103"/>
                </a:cubicBezTo>
                <a:cubicBezTo>
                  <a:pt x="103" y="103"/>
                  <a:pt x="103" y="111"/>
                  <a:pt x="95" y="111"/>
                </a:cubicBezTo>
                <a:close/>
                <a:moveTo>
                  <a:pt x="16" y="87"/>
                </a:moveTo>
                <a:lnTo>
                  <a:pt x="16" y="87"/>
                </a:lnTo>
                <a:cubicBezTo>
                  <a:pt x="87" y="87"/>
                  <a:pt x="87" y="87"/>
                  <a:pt x="87" y="87"/>
                </a:cubicBezTo>
                <a:cubicBezTo>
                  <a:pt x="87" y="24"/>
                  <a:pt x="87" y="24"/>
                  <a:pt x="87" y="24"/>
                </a:cubicBezTo>
                <a:cubicBezTo>
                  <a:pt x="16" y="24"/>
                  <a:pt x="16" y="24"/>
                  <a:pt x="16" y="24"/>
                </a:cubicBezTo>
                <a:lnTo>
                  <a:pt x="16" y="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397">
            <a:extLst>
              <a:ext uri="{FF2B5EF4-FFF2-40B4-BE49-F238E27FC236}">
                <a16:creationId xmlns:a16="http://schemas.microsoft.com/office/drawing/2014/main" id="{3548F279-AE47-D44D-A61F-4BFAC3564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657" y="3465521"/>
            <a:ext cx="143777" cy="143774"/>
          </a:xfrm>
          <a:custGeom>
            <a:avLst/>
            <a:gdLst>
              <a:gd name="T0" fmla="*/ 64 w 128"/>
              <a:gd name="T1" fmla="*/ 127 h 128"/>
              <a:gd name="T2" fmla="*/ 64 w 128"/>
              <a:gd name="T3" fmla="*/ 127 h 128"/>
              <a:gd name="T4" fmla="*/ 0 w 128"/>
              <a:gd name="T5" fmla="*/ 64 h 128"/>
              <a:gd name="T6" fmla="*/ 64 w 128"/>
              <a:gd name="T7" fmla="*/ 0 h 128"/>
              <a:gd name="T8" fmla="*/ 127 w 128"/>
              <a:gd name="T9" fmla="*/ 64 h 128"/>
              <a:gd name="T10" fmla="*/ 64 w 128"/>
              <a:gd name="T11" fmla="*/ 127 h 128"/>
              <a:gd name="T12" fmla="*/ 64 w 128"/>
              <a:gd name="T13" fmla="*/ 40 h 128"/>
              <a:gd name="T14" fmla="*/ 64 w 128"/>
              <a:gd name="T15" fmla="*/ 40 h 128"/>
              <a:gd name="T16" fmla="*/ 32 w 128"/>
              <a:gd name="T17" fmla="*/ 64 h 128"/>
              <a:gd name="T18" fmla="*/ 64 w 128"/>
              <a:gd name="T19" fmla="*/ 87 h 128"/>
              <a:gd name="T20" fmla="*/ 88 w 128"/>
              <a:gd name="T21" fmla="*/ 64 h 128"/>
              <a:gd name="T22" fmla="*/ 64 w 128"/>
              <a:gd name="T23" fmla="*/ 4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128">
                <a:moveTo>
                  <a:pt x="64" y="127"/>
                </a:moveTo>
                <a:lnTo>
                  <a:pt x="64" y="127"/>
                </a:lnTo>
                <a:cubicBezTo>
                  <a:pt x="32" y="127"/>
                  <a:pt x="0" y="95"/>
                  <a:pt x="0" y="64"/>
                </a:cubicBezTo>
                <a:cubicBezTo>
                  <a:pt x="0" y="32"/>
                  <a:pt x="32" y="0"/>
                  <a:pt x="64" y="0"/>
                </a:cubicBezTo>
                <a:cubicBezTo>
                  <a:pt x="95" y="0"/>
                  <a:pt x="127" y="32"/>
                  <a:pt x="127" y="64"/>
                </a:cubicBezTo>
                <a:cubicBezTo>
                  <a:pt x="127" y="95"/>
                  <a:pt x="95" y="127"/>
                  <a:pt x="64" y="127"/>
                </a:cubicBezTo>
                <a:close/>
                <a:moveTo>
                  <a:pt x="64" y="40"/>
                </a:moveTo>
                <a:lnTo>
                  <a:pt x="64" y="40"/>
                </a:lnTo>
                <a:cubicBezTo>
                  <a:pt x="48" y="40"/>
                  <a:pt x="32" y="48"/>
                  <a:pt x="32" y="64"/>
                </a:cubicBezTo>
                <a:cubicBezTo>
                  <a:pt x="32" y="79"/>
                  <a:pt x="48" y="87"/>
                  <a:pt x="64" y="87"/>
                </a:cubicBezTo>
                <a:cubicBezTo>
                  <a:pt x="79" y="87"/>
                  <a:pt x="88" y="79"/>
                  <a:pt x="88" y="64"/>
                </a:cubicBezTo>
                <a:cubicBezTo>
                  <a:pt x="88" y="48"/>
                  <a:pt x="79" y="40"/>
                  <a:pt x="64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398">
            <a:extLst>
              <a:ext uri="{FF2B5EF4-FFF2-40B4-BE49-F238E27FC236}">
                <a16:creationId xmlns:a16="http://schemas.microsoft.com/office/drawing/2014/main" id="{25EF994F-5A75-7047-8BD9-F929A3561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3994" y="5136291"/>
            <a:ext cx="624680" cy="971725"/>
          </a:xfrm>
          <a:custGeom>
            <a:avLst/>
            <a:gdLst>
              <a:gd name="T0" fmla="*/ 16 w 555"/>
              <a:gd name="T1" fmla="*/ 862 h 863"/>
              <a:gd name="T2" fmla="*/ 0 w 555"/>
              <a:gd name="T3" fmla="*/ 846 h 863"/>
              <a:gd name="T4" fmla="*/ 0 w 555"/>
              <a:gd name="T5" fmla="*/ 24 h 863"/>
              <a:gd name="T6" fmla="*/ 530 w 555"/>
              <a:gd name="T7" fmla="*/ 0 h 863"/>
              <a:gd name="T8" fmla="*/ 554 w 555"/>
              <a:gd name="T9" fmla="*/ 807 h 863"/>
              <a:gd name="T10" fmla="*/ 546 w 555"/>
              <a:gd name="T11" fmla="*/ 862 h 863"/>
              <a:gd name="T12" fmla="*/ 499 w 555"/>
              <a:gd name="T13" fmla="*/ 823 h 863"/>
              <a:gd name="T14" fmla="*/ 451 w 555"/>
              <a:gd name="T15" fmla="*/ 862 h 863"/>
              <a:gd name="T16" fmla="*/ 443 w 555"/>
              <a:gd name="T17" fmla="*/ 854 h 863"/>
              <a:gd name="T18" fmla="*/ 380 w 555"/>
              <a:gd name="T19" fmla="*/ 854 h 863"/>
              <a:gd name="T20" fmla="*/ 364 w 555"/>
              <a:gd name="T21" fmla="*/ 862 h 863"/>
              <a:gd name="T22" fmla="*/ 325 w 555"/>
              <a:gd name="T23" fmla="*/ 823 h 863"/>
              <a:gd name="T24" fmla="*/ 277 w 555"/>
              <a:gd name="T25" fmla="*/ 862 h 863"/>
              <a:gd name="T26" fmla="*/ 269 w 555"/>
              <a:gd name="T27" fmla="*/ 854 h 863"/>
              <a:gd name="T28" fmla="*/ 206 w 555"/>
              <a:gd name="T29" fmla="*/ 854 h 863"/>
              <a:gd name="T30" fmla="*/ 190 w 555"/>
              <a:gd name="T31" fmla="*/ 862 h 863"/>
              <a:gd name="T32" fmla="*/ 151 w 555"/>
              <a:gd name="T33" fmla="*/ 823 h 863"/>
              <a:gd name="T34" fmla="*/ 103 w 555"/>
              <a:gd name="T35" fmla="*/ 862 h 863"/>
              <a:gd name="T36" fmla="*/ 95 w 555"/>
              <a:gd name="T37" fmla="*/ 854 h 863"/>
              <a:gd name="T38" fmla="*/ 32 w 555"/>
              <a:gd name="T39" fmla="*/ 854 h 863"/>
              <a:gd name="T40" fmla="*/ 412 w 555"/>
              <a:gd name="T41" fmla="*/ 783 h 863"/>
              <a:gd name="T42" fmla="*/ 412 w 555"/>
              <a:gd name="T43" fmla="*/ 783 h 863"/>
              <a:gd name="T44" fmla="*/ 451 w 555"/>
              <a:gd name="T45" fmla="*/ 823 h 863"/>
              <a:gd name="T46" fmla="*/ 499 w 555"/>
              <a:gd name="T47" fmla="*/ 783 h 863"/>
              <a:gd name="T48" fmla="*/ 507 w 555"/>
              <a:gd name="T49" fmla="*/ 783 h 863"/>
              <a:gd name="T50" fmla="*/ 522 w 555"/>
              <a:gd name="T51" fmla="*/ 32 h 863"/>
              <a:gd name="T52" fmla="*/ 32 w 555"/>
              <a:gd name="T53" fmla="*/ 799 h 863"/>
              <a:gd name="T54" fmla="*/ 64 w 555"/>
              <a:gd name="T55" fmla="*/ 783 h 863"/>
              <a:gd name="T56" fmla="*/ 72 w 555"/>
              <a:gd name="T57" fmla="*/ 783 h 863"/>
              <a:gd name="T58" fmla="*/ 135 w 555"/>
              <a:gd name="T59" fmla="*/ 783 h 863"/>
              <a:gd name="T60" fmla="*/ 151 w 555"/>
              <a:gd name="T61" fmla="*/ 783 h 863"/>
              <a:gd name="T62" fmla="*/ 190 w 555"/>
              <a:gd name="T63" fmla="*/ 823 h 863"/>
              <a:gd name="T64" fmla="*/ 238 w 555"/>
              <a:gd name="T65" fmla="*/ 783 h 863"/>
              <a:gd name="T66" fmla="*/ 277 w 555"/>
              <a:gd name="T67" fmla="*/ 823 h 863"/>
              <a:gd name="T68" fmla="*/ 325 w 555"/>
              <a:gd name="T69" fmla="*/ 783 h 863"/>
              <a:gd name="T70" fmla="*/ 332 w 555"/>
              <a:gd name="T71" fmla="*/ 783 h 863"/>
              <a:gd name="T72" fmla="*/ 396 w 555"/>
              <a:gd name="T73" fmla="*/ 783 h 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5" h="863">
                <a:moveTo>
                  <a:pt x="16" y="862"/>
                </a:moveTo>
                <a:lnTo>
                  <a:pt x="16" y="862"/>
                </a:lnTo>
                <a:cubicBezTo>
                  <a:pt x="16" y="862"/>
                  <a:pt x="16" y="862"/>
                  <a:pt x="8" y="862"/>
                </a:cubicBezTo>
                <a:cubicBezTo>
                  <a:pt x="8" y="862"/>
                  <a:pt x="0" y="854"/>
                  <a:pt x="0" y="846"/>
                </a:cubicBezTo>
                <a:cubicBezTo>
                  <a:pt x="0" y="807"/>
                  <a:pt x="0" y="807"/>
                  <a:pt x="0" y="80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16" y="0"/>
                  <a:pt x="24" y="0"/>
                </a:cubicBezTo>
                <a:cubicBezTo>
                  <a:pt x="530" y="0"/>
                  <a:pt x="530" y="0"/>
                  <a:pt x="530" y="0"/>
                </a:cubicBezTo>
                <a:cubicBezTo>
                  <a:pt x="546" y="0"/>
                  <a:pt x="554" y="8"/>
                  <a:pt x="554" y="24"/>
                </a:cubicBezTo>
                <a:cubicBezTo>
                  <a:pt x="554" y="807"/>
                  <a:pt x="554" y="807"/>
                  <a:pt x="554" y="807"/>
                </a:cubicBezTo>
                <a:cubicBezTo>
                  <a:pt x="554" y="846"/>
                  <a:pt x="554" y="846"/>
                  <a:pt x="554" y="846"/>
                </a:cubicBezTo>
                <a:cubicBezTo>
                  <a:pt x="554" y="854"/>
                  <a:pt x="554" y="862"/>
                  <a:pt x="546" y="862"/>
                </a:cubicBezTo>
                <a:cubicBezTo>
                  <a:pt x="538" y="862"/>
                  <a:pt x="530" y="862"/>
                  <a:pt x="530" y="854"/>
                </a:cubicBezTo>
                <a:cubicBezTo>
                  <a:pt x="499" y="823"/>
                  <a:pt x="499" y="823"/>
                  <a:pt x="499" y="823"/>
                </a:cubicBezTo>
                <a:cubicBezTo>
                  <a:pt x="467" y="854"/>
                  <a:pt x="467" y="854"/>
                  <a:pt x="467" y="854"/>
                </a:cubicBezTo>
                <a:cubicBezTo>
                  <a:pt x="459" y="862"/>
                  <a:pt x="459" y="862"/>
                  <a:pt x="451" y="862"/>
                </a:cubicBezTo>
                <a:lnTo>
                  <a:pt x="451" y="862"/>
                </a:lnTo>
                <a:cubicBezTo>
                  <a:pt x="451" y="862"/>
                  <a:pt x="443" y="862"/>
                  <a:pt x="443" y="854"/>
                </a:cubicBezTo>
                <a:cubicBezTo>
                  <a:pt x="412" y="823"/>
                  <a:pt x="412" y="823"/>
                  <a:pt x="412" y="823"/>
                </a:cubicBezTo>
                <a:cubicBezTo>
                  <a:pt x="380" y="854"/>
                  <a:pt x="380" y="854"/>
                  <a:pt x="380" y="854"/>
                </a:cubicBezTo>
                <a:cubicBezTo>
                  <a:pt x="372" y="862"/>
                  <a:pt x="372" y="862"/>
                  <a:pt x="364" y="862"/>
                </a:cubicBezTo>
                <a:lnTo>
                  <a:pt x="364" y="862"/>
                </a:lnTo>
                <a:cubicBezTo>
                  <a:pt x="364" y="862"/>
                  <a:pt x="356" y="862"/>
                  <a:pt x="356" y="854"/>
                </a:cubicBezTo>
                <a:cubicBezTo>
                  <a:pt x="325" y="823"/>
                  <a:pt x="325" y="823"/>
                  <a:pt x="325" y="823"/>
                </a:cubicBezTo>
                <a:cubicBezTo>
                  <a:pt x="293" y="854"/>
                  <a:pt x="293" y="854"/>
                  <a:pt x="293" y="854"/>
                </a:cubicBezTo>
                <a:cubicBezTo>
                  <a:pt x="285" y="862"/>
                  <a:pt x="285" y="862"/>
                  <a:pt x="277" y="862"/>
                </a:cubicBezTo>
                <a:lnTo>
                  <a:pt x="277" y="862"/>
                </a:lnTo>
                <a:cubicBezTo>
                  <a:pt x="277" y="862"/>
                  <a:pt x="269" y="862"/>
                  <a:pt x="269" y="854"/>
                </a:cubicBezTo>
                <a:cubicBezTo>
                  <a:pt x="238" y="823"/>
                  <a:pt x="238" y="823"/>
                  <a:pt x="238" y="823"/>
                </a:cubicBezTo>
                <a:cubicBezTo>
                  <a:pt x="206" y="854"/>
                  <a:pt x="206" y="854"/>
                  <a:pt x="206" y="854"/>
                </a:cubicBezTo>
                <a:cubicBezTo>
                  <a:pt x="198" y="862"/>
                  <a:pt x="198" y="862"/>
                  <a:pt x="190" y="862"/>
                </a:cubicBezTo>
                <a:lnTo>
                  <a:pt x="190" y="862"/>
                </a:lnTo>
                <a:cubicBezTo>
                  <a:pt x="190" y="862"/>
                  <a:pt x="182" y="862"/>
                  <a:pt x="182" y="854"/>
                </a:cubicBezTo>
                <a:cubicBezTo>
                  <a:pt x="151" y="823"/>
                  <a:pt x="151" y="823"/>
                  <a:pt x="151" y="823"/>
                </a:cubicBezTo>
                <a:cubicBezTo>
                  <a:pt x="119" y="854"/>
                  <a:pt x="119" y="854"/>
                  <a:pt x="119" y="854"/>
                </a:cubicBezTo>
                <a:cubicBezTo>
                  <a:pt x="111" y="862"/>
                  <a:pt x="111" y="862"/>
                  <a:pt x="103" y="862"/>
                </a:cubicBezTo>
                <a:lnTo>
                  <a:pt x="103" y="862"/>
                </a:lnTo>
                <a:cubicBezTo>
                  <a:pt x="103" y="862"/>
                  <a:pt x="95" y="862"/>
                  <a:pt x="95" y="854"/>
                </a:cubicBezTo>
                <a:cubicBezTo>
                  <a:pt x="64" y="823"/>
                  <a:pt x="64" y="823"/>
                  <a:pt x="64" y="823"/>
                </a:cubicBezTo>
                <a:cubicBezTo>
                  <a:pt x="32" y="854"/>
                  <a:pt x="32" y="854"/>
                  <a:pt x="32" y="854"/>
                </a:cubicBezTo>
                <a:cubicBezTo>
                  <a:pt x="24" y="862"/>
                  <a:pt x="24" y="862"/>
                  <a:pt x="16" y="862"/>
                </a:cubicBezTo>
                <a:close/>
                <a:moveTo>
                  <a:pt x="412" y="783"/>
                </a:moveTo>
                <a:lnTo>
                  <a:pt x="412" y="783"/>
                </a:lnTo>
                <a:lnTo>
                  <a:pt x="412" y="783"/>
                </a:lnTo>
                <a:lnTo>
                  <a:pt x="420" y="783"/>
                </a:lnTo>
                <a:cubicBezTo>
                  <a:pt x="451" y="823"/>
                  <a:pt x="451" y="823"/>
                  <a:pt x="451" y="823"/>
                </a:cubicBezTo>
                <a:cubicBezTo>
                  <a:pt x="483" y="783"/>
                  <a:pt x="483" y="783"/>
                  <a:pt x="483" y="783"/>
                </a:cubicBezTo>
                <a:cubicBezTo>
                  <a:pt x="483" y="783"/>
                  <a:pt x="491" y="783"/>
                  <a:pt x="499" y="783"/>
                </a:cubicBezTo>
                <a:lnTo>
                  <a:pt x="499" y="783"/>
                </a:lnTo>
                <a:lnTo>
                  <a:pt x="507" y="783"/>
                </a:lnTo>
                <a:cubicBezTo>
                  <a:pt x="522" y="799"/>
                  <a:pt x="522" y="799"/>
                  <a:pt x="522" y="799"/>
                </a:cubicBezTo>
                <a:cubicBezTo>
                  <a:pt x="522" y="32"/>
                  <a:pt x="522" y="32"/>
                  <a:pt x="522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799"/>
                  <a:pt x="32" y="799"/>
                  <a:pt x="32" y="799"/>
                </a:cubicBezTo>
                <a:cubicBezTo>
                  <a:pt x="48" y="783"/>
                  <a:pt x="48" y="783"/>
                  <a:pt x="48" y="783"/>
                </a:cubicBezTo>
                <a:cubicBezTo>
                  <a:pt x="56" y="783"/>
                  <a:pt x="56" y="783"/>
                  <a:pt x="64" y="783"/>
                </a:cubicBezTo>
                <a:lnTo>
                  <a:pt x="64" y="783"/>
                </a:lnTo>
                <a:lnTo>
                  <a:pt x="72" y="783"/>
                </a:lnTo>
                <a:cubicBezTo>
                  <a:pt x="103" y="823"/>
                  <a:pt x="103" y="823"/>
                  <a:pt x="103" y="823"/>
                </a:cubicBezTo>
                <a:cubicBezTo>
                  <a:pt x="135" y="783"/>
                  <a:pt x="135" y="783"/>
                  <a:pt x="135" y="783"/>
                </a:cubicBezTo>
                <a:cubicBezTo>
                  <a:pt x="135" y="783"/>
                  <a:pt x="143" y="783"/>
                  <a:pt x="151" y="783"/>
                </a:cubicBezTo>
                <a:lnTo>
                  <a:pt x="151" y="783"/>
                </a:lnTo>
                <a:lnTo>
                  <a:pt x="159" y="783"/>
                </a:lnTo>
                <a:cubicBezTo>
                  <a:pt x="190" y="823"/>
                  <a:pt x="190" y="823"/>
                  <a:pt x="190" y="823"/>
                </a:cubicBezTo>
                <a:cubicBezTo>
                  <a:pt x="222" y="783"/>
                  <a:pt x="222" y="783"/>
                  <a:pt x="222" y="783"/>
                </a:cubicBezTo>
                <a:cubicBezTo>
                  <a:pt x="222" y="783"/>
                  <a:pt x="230" y="783"/>
                  <a:pt x="238" y="783"/>
                </a:cubicBezTo>
                <a:lnTo>
                  <a:pt x="246" y="783"/>
                </a:lnTo>
                <a:cubicBezTo>
                  <a:pt x="277" y="823"/>
                  <a:pt x="277" y="823"/>
                  <a:pt x="277" y="823"/>
                </a:cubicBezTo>
                <a:cubicBezTo>
                  <a:pt x="309" y="783"/>
                  <a:pt x="309" y="783"/>
                  <a:pt x="309" y="783"/>
                </a:cubicBezTo>
                <a:cubicBezTo>
                  <a:pt x="309" y="783"/>
                  <a:pt x="317" y="783"/>
                  <a:pt x="325" y="783"/>
                </a:cubicBezTo>
                <a:lnTo>
                  <a:pt x="325" y="783"/>
                </a:lnTo>
                <a:lnTo>
                  <a:pt x="332" y="783"/>
                </a:lnTo>
                <a:cubicBezTo>
                  <a:pt x="364" y="823"/>
                  <a:pt x="364" y="823"/>
                  <a:pt x="364" y="823"/>
                </a:cubicBezTo>
                <a:cubicBezTo>
                  <a:pt x="396" y="783"/>
                  <a:pt x="396" y="783"/>
                  <a:pt x="396" y="783"/>
                </a:cubicBezTo>
                <a:cubicBezTo>
                  <a:pt x="396" y="783"/>
                  <a:pt x="404" y="783"/>
                  <a:pt x="412" y="7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399">
            <a:extLst>
              <a:ext uri="{FF2B5EF4-FFF2-40B4-BE49-F238E27FC236}">
                <a16:creationId xmlns:a16="http://schemas.microsoft.com/office/drawing/2014/main" id="{DC1B74C4-A17E-354E-A4A3-2A7656FD2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3234" y="5210659"/>
            <a:ext cx="143774" cy="143774"/>
          </a:xfrm>
          <a:custGeom>
            <a:avLst/>
            <a:gdLst>
              <a:gd name="T0" fmla="*/ 64 w 128"/>
              <a:gd name="T1" fmla="*/ 127 h 128"/>
              <a:gd name="T2" fmla="*/ 64 w 128"/>
              <a:gd name="T3" fmla="*/ 127 h 128"/>
              <a:gd name="T4" fmla="*/ 0 w 128"/>
              <a:gd name="T5" fmla="*/ 64 h 128"/>
              <a:gd name="T6" fmla="*/ 64 w 128"/>
              <a:gd name="T7" fmla="*/ 0 h 128"/>
              <a:gd name="T8" fmla="*/ 127 w 128"/>
              <a:gd name="T9" fmla="*/ 64 h 128"/>
              <a:gd name="T10" fmla="*/ 64 w 128"/>
              <a:gd name="T11" fmla="*/ 127 h 128"/>
              <a:gd name="T12" fmla="*/ 64 w 128"/>
              <a:gd name="T13" fmla="*/ 40 h 128"/>
              <a:gd name="T14" fmla="*/ 64 w 128"/>
              <a:gd name="T15" fmla="*/ 40 h 128"/>
              <a:gd name="T16" fmla="*/ 40 w 128"/>
              <a:gd name="T17" fmla="*/ 64 h 128"/>
              <a:gd name="T18" fmla="*/ 64 w 128"/>
              <a:gd name="T19" fmla="*/ 87 h 128"/>
              <a:gd name="T20" fmla="*/ 95 w 128"/>
              <a:gd name="T21" fmla="*/ 64 h 128"/>
              <a:gd name="T22" fmla="*/ 64 w 128"/>
              <a:gd name="T23" fmla="*/ 4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128">
                <a:moveTo>
                  <a:pt x="64" y="127"/>
                </a:moveTo>
                <a:lnTo>
                  <a:pt x="64" y="127"/>
                </a:lnTo>
                <a:cubicBezTo>
                  <a:pt x="32" y="127"/>
                  <a:pt x="0" y="95"/>
                  <a:pt x="0" y="64"/>
                </a:cubicBezTo>
                <a:cubicBezTo>
                  <a:pt x="0" y="32"/>
                  <a:pt x="32" y="0"/>
                  <a:pt x="64" y="0"/>
                </a:cubicBezTo>
                <a:cubicBezTo>
                  <a:pt x="95" y="0"/>
                  <a:pt x="127" y="32"/>
                  <a:pt x="127" y="64"/>
                </a:cubicBezTo>
                <a:cubicBezTo>
                  <a:pt x="127" y="95"/>
                  <a:pt x="95" y="127"/>
                  <a:pt x="64" y="127"/>
                </a:cubicBezTo>
                <a:close/>
                <a:moveTo>
                  <a:pt x="64" y="40"/>
                </a:moveTo>
                <a:lnTo>
                  <a:pt x="64" y="40"/>
                </a:lnTo>
                <a:cubicBezTo>
                  <a:pt x="48" y="40"/>
                  <a:pt x="40" y="48"/>
                  <a:pt x="40" y="64"/>
                </a:cubicBezTo>
                <a:cubicBezTo>
                  <a:pt x="40" y="79"/>
                  <a:pt x="48" y="87"/>
                  <a:pt x="64" y="87"/>
                </a:cubicBezTo>
                <a:cubicBezTo>
                  <a:pt x="80" y="87"/>
                  <a:pt x="95" y="79"/>
                  <a:pt x="95" y="64"/>
                </a:cubicBezTo>
                <a:cubicBezTo>
                  <a:pt x="95" y="48"/>
                  <a:pt x="80" y="40"/>
                  <a:pt x="64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400">
            <a:extLst>
              <a:ext uri="{FF2B5EF4-FFF2-40B4-BE49-F238E27FC236}">
                <a16:creationId xmlns:a16="http://schemas.microsoft.com/office/drawing/2014/main" id="{5CBF998A-1450-B24E-BCB2-8047E4E9F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6501" y="5265193"/>
            <a:ext cx="233017" cy="34706"/>
          </a:xfrm>
          <a:custGeom>
            <a:avLst/>
            <a:gdLst>
              <a:gd name="T0" fmla="*/ 190 w 207"/>
              <a:gd name="T1" fmla="*/ 31 h 32"/>
              <a:gd name="T2" fmla="*/ 190 w 207"/>
              <a:gd name="T3" fmla="*/ 31 h 32"/>
              <a:gd name="T4" fmla="*/ 16 w 207"/>
              <a:gd name="T5" fmla="*/ 31 h 32"/>
              <a:gd name="T6" fmla="*/ 0 w 207"/>
              <a:gd name="T7" fmla="*/ 16 h 32"/>
              <a:gd name="T8" fmla="*/ 16 w 207"/>
              <a:gd name="T9" fmla="*/ 0 h 32"/>
              <a:gd name="T10" fmla="*/ 190 w 207"/>
              <a:gd name="T11" fmla="*/ 0 h 32"/>
              <a:gd name="T12" fmla="*/ 206 w 207"/>
              <a:gd name="T13" fmla="*/ 16 h 32"/>
              <a:gd name="T14" fmla="*/ 190 w 207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7" h="32">
                <a:moveTo>
                  <a:pt x="190" y="31"/>
                </a:moveTo>
                <a:lnTo>
                  <a:pt x="190" y="31"/>
                </a:lnTo>
                <a:cubicBezTo>
                  <a:pt x="16" y="31"/>
                  <a:pt x="16" y="31"/>
                  <a:pt x="16" y="31"/>
                </a:cubicBezTo>
                <a:cubicBezTo>
                  <a:pt x="8" y="31"/>
                  <a:pt x="0" y="23"/>
                  <a:pt x="0" y="16"/>
                </a:cubicBezTo>
                <a:cubicBezTo>
                  <a:pt x="0" y="7"/>
                  <a:pt x="8" y="0"/>
                  <a:pt x="16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8" y="0"/>
                  <a:pt x="206" y="7"/>
                  <a:pt x="206" y="16"/>
                </a:cubicBezTo>
                <a:cubicBezTo>
                  <a:pt x="206" y="23"/>
                  <a:pt x="198" y="31"/>
                  <a:pt x="190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401">
            <a:extLst>
              <a:ext uri="{FF2B5EF4-FFF2-40B4-BE49-F238E27FC236}">
                <a16:creationId xmlns:a16="http://schemas.microsoft.com/office/drawing/2014/main" id="{B65B3B80-0421-E84E-BBE9-3F2FF7278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3149" y="5503166"/>
            <a:ext cx="233014" cy="44622"/>
          </a:xfrm>
          <a:custGeom>
            <a:avLst/>
            <a:gdLst>
              <a:gd name="T0" fmla="*/ 15 w 206"/>
              <a:gd name="T1" fmla="*/ 40 h 41"/>
              <a:gd name="T2" fmla="*/ 15 w 206"/>
              <a:gd name="T3" fmla="*/ 40 h 41"/>
              <a:gd name="T4" fmla="*/ 0 w 206"/>
              <a:gd name="T5" fmla="*/ 16 h 41"/>
              <a:gd name="T6" fmla="*/ 15 w 206"/>
              <a:gd name="T7" fmla="*/ 0 h 41"/>
              <a:gd name="T8" fmla="*/ 189 w 206"/>
              <a:gd name="T9" fmla="*/ 0 h 41"/>
              <a:gd name="T10" fmla="*/ 189 w 206"/>
              <a:gd name="T11" fmla="*/ 0 h 41"/>
              <a:gd name="T12" fmla="*/ 205 w 206"/>
              <a:gd name="T13" fmla="*/ 16 h 41"/>
              <a:gd name="T14" fmla="*/ 189 w 206"/>
              <a:gd name="T15" fmla="*/ 32 h 41"/>
              <a:gd name="T16" fmla="*/ 15 w 206"/>
              <a:gd name="T17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6" h="41">
                <a:moveTo>
                  <a:pt x="15" y="40"/>
                </a:moveTo>
                <a:lnTo>
                  <a:pt x="15" y="40"/>
                </a:lnTo>
                <a:cubicBezTo>
                  <a:pt x="7" y="40"/>
                  <a:pt x="0" y="32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189" y="0"/>
                  <a:pt x="189" y="0"/>
                  <a:pt x="189" y="0"/>
                </a:cubicBezTo>
                <a:lnTo>
                  <a:pt x="189" y="0"/>
                </a:lnTo>
                <a:cubicBezTo>
                  <a:pt x="197" y="0"/>
                  <a:pt x="205" y="8"/>
                  <a:pt x="205" y="16"/>
                </a:cubicBezTo>
                <a:cubicBezTo>
                  <a:pt x="205" y="24"/>
                  <a:pt x="197" y="32"/>
                  <a:pt x="189" y="32"/>
                </a:cubicBezTo>
                <a:cubicBezTo>
                  <a:pt x="15" y="40"/>
                  <a:pt x="15" y="40"/>
                  <a:pt x="15" y="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402">
            <a:extLst>
              <a:ext uri="{FF2B5EF4-FFF2-40B4-BE49-F238E27FC236}">
                <a16:creationId xmlns:a16="http://schemas.microsoft.com/office/drawing/2014/main" id="{BC25096B-1432-E24D-9D62-E2AEF4E22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657" y="5503166"/>
            <a:ext cx="133862" cy="34706"/>
          </a:xfrm>
          <a:custGeom>
            <a:avLst/>
            <a:gdLst>
              <a:gd name="T0" fmla="*/ 103 w 120"/>
              <a:gd name="T1" fmla="*/ 32 h 33"/>
              <a:gd name="T2" fmla="*/ 103 w 120"/>
              <a:gd name="T3" fmla="*/ 32 h 33"/>
              <a:gd name="T4" fmla="*/ 103 w 120"/>
              <a:gd name="T5" fmla="*/ 32 h 33"/>
              <a:gd name="T6" fmla="*/ 16 w 120"/>
              <a:gd name="T7" fmla="*/ 32 h 33"/>
              <a:gd name="T8" fmla="*/ 0 w 120"/>
              <a:gd name="T9" fmla="*/ 16 h 33"/>
              <a:gd name="T10" fmla="*/ 16 w 120"/>
              <a:gd name="T11" fmla="*/ 0 h 33"/>
              <a:gd name="T12" fmla="*/ 103 w 120"/>
              <a:gd name="T13" fmla="*/ 0 h 33"/>
              <a:gd name="T14" fmla="*/ 119 w 120"/>
              <a:gd name="T15" fmla="*/ 16 h 33"/>
              <a:gd name="T16" fmla="*/ 103 w 120"/>
              <a:gd name="T17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" h="33">
                <a:moveTo>
                  <a:pt x="103" y="32"/>
                </a:moveTo>
                <a:lnTo>
                  <a:pt x="103" y="32"/>
                </a:lnTo>
                <a:lnTo>
                  <a:pt x="103" y="32"/>
                </a:lnTo>
                <a:cubicBezTo>
                  <a:pt x="16" y="32"/>
                  <a:pt x="16" y="32"/>
                  <a:pt x="16" y="32"/>
                </a:cubicBezTo>
                <a:cubicBezTo>
                  <a:pt x="8" y="32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11" y="0"/>
                  <a:pt x="119" y="8"/>
                  <a:pt x="119" y="16"/>
                </a:cubicBezTo>
                <a:cubicBezTo>
                  <a:pt x="119" y="24"/>
                  <a:pt x="111" y="32"/>
                  <a:pt x="103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403">
            <a:extLst>
              <a:ext uri="{FF2B5EF4-FFF2-40B4-BE49-F238E27FC236}">
                <a16:creationId xmlns:a16="http://schemas.microsoft.com/office/drawing/2014/main" id="{DC18E386-EF98-F84D-A015-CAD7FC89D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657" y="5602322"/>
            <a:ext cx="133862" cy="44622"/>
          </a:xfrm>
          <a:custGeom>
            <a:avLst/>
            <a:gdLst>
              <a:gd name="T0" fmla="*/ 103 w 120"/>
              <a:gd name="T1" fmla="*/ 40 h 41"/>
              <a:gd name="T2" fmla="*/ 103 w 120"/>
              <a:gd name="T3" fmla="*/ 40 h 41"/>
              <a:gd name="T4" fmla="*/ 103 w 120"/>
              <a:gd name="T5" fmla="*/ 40 h 41"/>
              <a:gd name="T6" fmla="*/ 16 w 120"/>
              <a:gd name="T7" fmla="*/ 32 h 41"/>
              <a:gd name="T8" fmla="*/ 0 w 120"/>
              <a:gd name="T9" fmla="*/ 16 h 41"/>
              <a:gd name="T10" fmla="*/ 16 w 120"/>
              <a:gd name="T11" fmla="*/ 0 h 41"/>
              <a:gd name="T12" fmla="*/ 16 w 120"/>
              <a:gd name="T13" fmla="*/ 0 h 41"/>
              <a:gd name="T14" fmla="*/ 103 w 120"/>
              <a:gd name="T15" fmla="*/ 0 h 41"/>
              <a:gd name="T16" fmla="*/ 119 w 120"/>
              <a:gd name="T17" fmla="*/ 16 h 41"/>
              <a:gd name="T18" fmla="*/ 103 w 120"/>
              <a:gd name="T19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" h="41">
                <a:moveTo>
                  <a:pt x="103" y="40"/>
                </a:moveTo>
                <a:lnTo>
                  <a:pt x="103" y="40"/>
                </a:lnTo>
                <a:lnTo>
                  <a:pt x="103" y="40"/>
                </a:lnTo>
                <a:cubicBezTo>
                  <a:pt x="16" y="32"/>
                  <a:pt x="16" y="32"/>
                  <a:pt x="16" y="32"/>
                </a:cubicBezTo>
                <a:cubicBezTo>
                  <a:pt x="8" y="32"/>
                  <a:pt x="0" y="32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103" y="0"/>
                  <a:pt x="103" y="0"/>
                  <a:pt x="103" y="0"/>
                </a:cubicBezTo>
                <a:cubicBezTo>
                  <a:pt x="111" y="0"/>
                  <a:pt x="119" y="8"/>
                  <a:pt x="119" y="16"/>
                </a:cubicBezTo>
                <a:cubicBezTo>
                  <a:pt x="119" y="32"/>
                  <a:pt x="111" y="40"/>
                  <a:pt x="103" y="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404">
            <a:extLst>
              <a:ext uri="{FF2B5EF4-FFF2-40B4-BE49-F238E27FC236}">
                <a16:creationId xmlns:a16="http://schemas.microsoft.com/office/drawing/2014/main" id="{EB6C59FF-F361-3342-B5D7-4CE06EED7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657" y="5696521"/>
            <a:ext cx="133862" cy="44618"/>
          </a:xfrm>
          <a:custGeom>
            <a:avLst/>
            <a:gdLst>
              <a:gd name="T0" fmla="*/ 103 w 120"/>
              <a:gd name="T1" fmla="*/ 40 h 41"/>
              <a:gd name="T2" fmla="*/ 103 w 120"/>
              <a:gd name="T3" fmla="*/ 40 h 41"/>
              <a:gd name="T4" fmla="*/ 103 w 120"/>
              <a:gd name="T5" fmla="*/ 40 h 41"/>
              <a:gd name="T6" fmla="*/ 16 w 120"/>
              <a:gd name="T7" fmla="*/ 40 h 41"/>
              <a:gd name="T8" fmla="*/ 0 w 120"/>
              <a:gd name="T9" fmla="*/ 16 h 41"/>
              <a:gd name="T10" fmla="*/ 16 w 120"/>
              <a:gd name="T11" fmla="*/ 0 h 41"/>
              <a:gd name="T12" fmla="*/ 16 w 120"/>
              <a:gd name="T13" fmla="*/ 0 h 41"/>
              <a:gd name="T14" fmla="*/ 103 w 120"/>
              <a:gd name="T15" fmla="*/ 0 h 41"/>
              <a:gd name="T16" fmla="*/ 119 w 120"/>
              <a:gd name="T17" fmla="*/ 24 h 41"/>
              <a:gd name="T18" fmla="*/ 103 w 120"/>
              <a:gd name="T19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" h="41">
                <a:moveTo>
                  <a:pt x="103" y="40"/>
                </a:moveTo>
                <a:lnTo>
                  <a:pt x="103" y="40"/>
                </a:lnTo>
                <a:lnTo>
                  <a:pt x="103" y="40"/>
                </a:lnTo>
                <a:cubicBezTo>
                  <a:pt x="16" y="40"/>
                  <a:pt x="16" y="40"/>
                  <a:pt x="16" y="40"/>
                </a:cubicBezTo>
                <a:cubicBezTo>
                  <a:pt x="8" y="40"/>
                  <a:pt x="0" y="32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103" y="0"/>
                  <a:pt x="103" y="0"/>
                  <a:pt x="103" y="0"/>
                </a:cubicBezTo>
                <a:cubicBezTo>
                  <a:pt x="111" y="0"/>
                  <a:pt x="119" y="8"/>
                  <a:pt x="119" y="24"/>
                </a:cubicBezTo>
                <a:cubicBezTo>
                  <a:pt x="119" y="32"/>
                  <a:pt x="111" y="40"/>
                  <a:pt x="103" y="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405">
            <a:extLst>
              <a:ext uri="{FF2B5EF4-FFF2-40B4-BE49-F238E27FC236}">
                <a16:creationId xmlns:a16="http://schemas.microsoft.com/office/drawing/2014/main" id="{95DCDA81-F0CC-4843-B6C1-E6651BB44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3149" y="5602322"/>
            <a:ext cx="143774" cy="44622"/>
          </a:xfrm>
          <a:custGeom>
            <a:avLst/>
            <a:gdLst>
              <a:gd name="T0" fmla="*/ 102 w 127"/>
              <a:gd name="T1" fmla="*/ 40 h 41"/>
              <a:gd name="T2" fmla="*/ 102 w 127"/>
              <a:gd name="T3" fmla="*/ 40 h 41"/>
              <a:gd name="T4" fmla="*/ 102 w 127"/>
              <a:gd name="T5" fmla="*/ 40 h 41"/>
              <a:gd name="T6" fmla="*/ 15 w 127"/>
              <a:gd name="T7" fmla="*/ 40 h 41"/>
              <a:gd name="T8" fmla="*/ 0 w 127"/>
              <a:gd name="T9" fmla="*/ 16 h 41"/>
              <a:gd name="T10" fmla="*/ 15 w 127"/>
              <a:gd name="T11" fmla="*/ 0 h 41"/>
              <a:gd name="T12" fmla="*/ 15 w 127"/>
              <a:gd name="T13" fmla="*/ 0 h 41"/>
              <a:gd name="T14" fmla="*/ 102 w 127"/>
              <a:gd name="T15" fmla="*/ 0 h 41"/>
              <a:gd name="T16" fmla="*/ 126 w 127"/>
              <a:gd name="T17" fmla="*/ 16 h 41"/>
              <a:gd name="T18" fmla="*/ 102 w 127"/>
              <a:gd name="T19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" h="41">
                <a:moveTo>
                  <a:pt x="102" y="40"/>
                </a:moveTo>
                <a:lnTo>
                  <a:pt x="102" y="40"/>
                </a:lnTo>
                <a:lnTo>
                  <a:pt x="102" y="40"/>
                </a:lnTo>
                <a:cubicBezTo>
                  <a:pt x="15" y="40"/>
                  <a:pt x="15" y="40"/>
                  <a:pt x="15" y="40"/>
                </a:cubicBezTo>
                <a:cubicBezTo>
                  <a:pt x="7" y="40"/>
                  <a:pt x="0" y="32"/>
                  <a:pt x="0" y="16"/>
                </a:cubicBezTo>
                <a:cubicBezTo>
                  <a:pt x="0" y="8"/>
                  <a:pt x="7" y="0"/>
                  <a:pt x="15" y="0"/>
                </a:cubicBezTo>
                <a:lnTo>
                  <a:pt x="15" y="0"/>
                </a:lnTo>
                <a:cubicBezTo>
                  <a:pt x="102" y="0"/>
                  <a:pt x="102" y="0"/>
                  <a:pt x="102" y="0"/>
                </a:cubicBezTo>
                <a:cubicBezTo>
                  <a:pt x="118" y="0"/>
                  <a:pt x="126" y="8"/>
                  <a:pt x="126" y="16"/>
                </a:cubicBezTo>
                <a:cubicBezTo>
                  <a:pt x="126" y="32"/>
                  <a:pt x="118" y="40"/>
                  <a:pt x="102" y="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406">
            <a:extLst>
              <a:ext uri="{FF2B5EF4-FFF2-40B4-BE49-F238E27FC236}">
                <a16:creationId xmlns:a16="http://schemas.microsoft.com/office/drawing/2014/main" id="{6642A0F3-2D20-3748-A86E-99BCFDCB7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3149" y="5696521"/>
            <a:ext cx="233014" cy="44618"/>
          </a:xfrm>
          <a:custGeom>
            <a:avLst/>
            <a:gdLst>
              <a:gd name="T0" fmla="*/ 189 w 206"/>
              <a:gd name="T1" fmla="*/ 40 h 41"/>
              <a:gd name="T2" fmla="*/ 189 w 206"/>
              <a:gd name="T3" fmla="*/ 40 h 41"/>
              <a:gd name="T4" fmla="*/ 15 w 206"/>
              <a:gd name="T5" fmla="*/ 40 h 41"/>
              <a:gd name="T6" fmla="*/ 0 w 206"/>
              <a:gd name="T7" fmla="*/ 24 h 41"/>
              <a:gd name="T8" fmla="*/ 15 w 206"/>
              <a:gd name="T9" fmla="*/ 0 h 41"/>
              <a:gd name="T10" fmla="*/ 189 w 206"/>
              <a:gd name="T11" fmla="*/ 0 h 41"/>
              <a:gd name="T12" fmla="*/ 205 w 206"/>
              <a:gd name="T13" fmla="*/ 24 h 41"/>
              <a:gd name="T14" fmla="*/ 189 w 206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41">
                <a:moveTo>
                  <a:pt x="189" y="40"/>
                </a:moveTo>
                <a:lnTo>
                  <a:pt x="189" y="40"/>
                </a:lnTo>
                <a:cubicBezTo>
                  <a:pt x="15" y="40"/>
                  <a:pt x="15" y="40"/>
                  <a:pt x="15" y="40"/>
                </a:cubicBezTo>
                <a:cubicBezTo>
                  <a:pt x="7" y="40"/>
                  <a:pt x="0" y="32"/>
                  <a:pt x="0" y="24"/>
                </a:cubicBezTo>
                <a:cubicBezTo>
                  <a:pt x="0" y="8"/>
                  <a:pt x="7" y="0"/>
                  <a:pt x="15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197" y="0"/>
                  <a:pt x="205" y="8"/>
                  <a:pt x="205" y="24"/>
                </a:cubicBezTo>
                <a:cubicBezTo>
                  <a:pt x="205" y="32"/>
                  <a:pt x="197" y="40"/>
                  <a:pt x="189" y="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407">
            <a:extLst>
              <a:ext uri="{FF2B5EF4-FFF2-40B4-BE49-F238E27FC236}">
                <a16:creationId xmlns:a16="http://schemas.microsoft.com/office/drawing/2014/main" id="{5E81098A-193F-E546-99CB-8DA2DCBD6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0363" y="5820464"/>
            <a:ext cx="74365" cy="118987"/>
          </a:xfrm>
          <a:custGeom>
            <a:avLst/>
            <a:gdLst>
              <a:gd name="T0" fmla="*/ 24 w 64"/>
              <a:gd name="T1" fmla="*/ 103 h 104"/>
              <a:gd name="T2" fmla="*/ 24 w 64"/>
              <a:gd name="T3" fmla="*/ 103 h 104"/>
              <a:gd name="T4" fmla="*/ 0 w 64"/>
              <a:gd name="T5" fmla="*/ 95 h 104"/>
              <a:gd name="T6" fmla="*/ 0 w 64"/>
              <a:gd name="T7" fmla="*/ 87 h 104"/>
              <a:gd name="T8" fmla="*/ 8 w 64"/>
              <a:gd name="T9" fmla="*/ 87 h 104"/>
              <a:gd name="T10" fmla="*/ 40 w 64"/>
              <a:gd name="T11" fmla="*/ 87 h 104"/>
              <a:gd name="T12" fmla="*/ 47 w 64"/>
              <a:gd name="T13" fmla="*/ 71 h 104"/>
              <a:gd name="T14" fmla="*/ 24 w 64"/>
              <a:gd name="T15" fmla="*/ 55 h 104"/>
              <a:gd name="T16" fmla="*/ 8 w 64"/>
              <a:gd name="T17" fmla="*/ 47 h 104"/>
              <a:gd name="T18" fmla="*/ 0 w 64"/>
              <a:gd name="T19" fmla="*/ 32 h 104"/>
              <a:gd name="T20" fmla="*/ 8 w 64"/>
              <a:gd name="T21" fmla="*/ 8 h 104"/>
              <a:gd name="T22" fmla="*/ 56 w 64"/>
              <a:gd name="T23" fmla="*/ 8 h 104"/>
              <a:gd name="T24" fmla="*/ 63 w 64"/>
              <a:gd name="T25" fmla="*/ 8 h 104"/>
              <a:gd name="T26" fmla="*/ 56 w 64"/>
              <a:gd name="T27" fmla="*/ 16 h 104"/>
              <a:gd name="T28" fmla="*/ 16 w 64"/>
              <a:gd name="T29" fmla="*/ 16 h 104"/>
              <a:gd name="T30" fmla="*/ 8 w 64"/>
              <a:gd name="T31" fmla="*/ 32 h 104"/>
              <a:gd name="T32" fmla="*/ 32 w 64"/>
              <a:gd name="T33" fmla="*/ 47 h 104"/>
              <a:gd name="T34" fmla="*/ 47 w 64"/>
              <a:gd name="T35" fmla="*/ 55 h 104"/>
              <a:gd name="T36" fmla="*/ 63 w 64"/>
              <a:gd name="T37" fmla="*/ 71 h 104"/>
              <a:gd name="T38" fmla="*/ 47 w 64"/>
              <a:gd name="T39" fmla="*/ 95 h 104"/>
              <a:gd name="T40" fmla="*/ 24 w 64"/>
              <a:gd name="T41" fmla="*/ 10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4" h="104">
                <a:moveTo>
                  <a:pt x="24" y="103"/>
                </a:moveTo>
                <a:lnTo>
                  <a:pt x="24" y="103"/>
                </a:lnTo>
                <a:cubicBezTo>
                  <a:pt x="16" y="103"/>
                  <a:pt x="8" y="103"/>
                  <a:pt x="0" y="95"/>
                </a:cubicBezTo>
                <a:cubicBezTo>
                  <a:pt x="0" y="95"/>
                  <a:pt x="0" y="95"/>
                  <a:pt x="0" y="87"/>
                </a:cubicBezTo>
                <a:cubicBezTo>
                  <a:pt x="0" y="87"/>
                  <a:pt x="0" y="87"/>
                  <a:pt x="8" y="87"/>
                </a:cubicBezTo>
                <a:cubicBezTo>
                  <a:pt x="24" y="95"/>
                  <a:pt x="32" y="95"/>
                  <a:pt x="40" y="87"/>
                </a:cubicBezTo>
                <a:cubicBezTo>
                  <a:pt x="47" y="87"/>
                  <a:pt x="47" y="79"/>
                  <a:pt x="47" y="71"/>
                </a:cubicBezTo>
                <a:cubicBezTo>
                  <a:pt x="47" y="71"/>
                  <a:pt x="40" y="63"/>
                  <a:pt x="24" y="55"/>
                </a:cubicBezTo>
                <a:cubicBezTo>
                  <a:pt x="24" y="55"/>
                  <a:pt x="16" y="47"/>
                  <a:pt x="8" y="47"/>
                </a:cubicBezTo>
                <a:cubicBezTo>
                  <a:pt x="0" y="39"/>
                  <a:pt x="0" y="32"/>
                  <a:pt x="0" y="32"/>
                </a:cubicBezTo>
                <a:cubicBezTo>
                  <a:pt x="0" y="16"/>
                  <a:pt x="0" y="8"/>
                  <a:pt x="8" y="8"/>
                </a:cubicBezTo>
                <a:cubicBezTo>
                  <a:pt x="24" y="0"/>
                  <a:pt x="40" y="0"/>
                  <a:pt x="56" y="8"/>
                </a:cubicBezTo>
                <a:cubicBezTo>
                  <a:pt x="63" y="8"/>
                  <a:pt x="63" y="8"/>
                  <a:pt x="63" y="8"/>
                </a:cubicBezTo>
                <a:cubicBezTo>
                  <a:pt x="63" y="16"/>
                  <a:pt x="56" y="16"/>
                  <a:pt x="56" y="16"/>
                </a:cubicBezTo>
                <a:cubicBezTo>
                  <a:pt x="40" y="8"/>
                  <a:pt x="24" y="8"/>
                  <a:pt x="16" y="16"/>
                </a:cubicBezTo>
                <a:cubicBezTo>
                  <a:pt x="16" y="16"/>
                  <a:pt x="8" y="24"/>
                  <a:pt x="8" y="32"/>
                </a:cubicBezTo>
                <a:cubicBezTo>
                  <a:pt x="8" y="32"/>
                  <a:pt x="24" y="39"/>
                  <a:pt x="32" y="47"/>
                </a:cubicBezTo>
                <a:cubicBezTo>
                  <a:pt x="40" y="47"/>
                  <a:pt x="47" y="55"/>
                  <a:pt x="47" y="55"/>
                </a:cubicBezTo>
                <a:cubicBezTo>
                  <a:pt x="56" y="63"/>
                  <a:pt x="63" y="71"/>
                  <a:pt x="63" y="71"/>
                </a:cubicBezTo>
                <a:cubicBezTo>
                  <a:pt x="63" y="87"/>
                  <a:pt x="56" y="95"/>
                  <a:pt x="47" y="95"/>
                </a:cubicBezTo>
                <a:cubicBezTo>
                  <a:pt x="47" y="103"/>
                  <a:pt x="40" y="103"/>
                  <a:pt x="24" y="10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408">
            <a:extLst>
              <a:ext uri="{FF2B5EF4-FFF2-40B4-BE49-F238E27FC236}">
                <a16:creationId xmlns:a16="http://schemas.microsoft.com/office/drawing/2014/main" id="{24390E76-6E4A-9E48-88DD-D8B08E3EA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5150" y="5795677"/>
            <a:ext cx="19831" cy="19831"/>
          </a:xfrm>
          <a:custGeom>
            <a:avLst/>
            <a:gdLst>
              <a:gd name="T0" fmla="*/ 8 w 17"/>
              <a:gd name="T1" fmla="*/ 16 h 17"/>
              <a:gd name="T2" fmla="*/ 8 w 17"/>
              <a:gd name="T3" fmla="*/ 16 h 17"/>
              <a:gd name="T4" fmla="*/ 0 w 17"/>
              <a:gd name="T5" fmla="*/ 16 h 17"/>
              <a:gd name="T6" fmla="*/ 0 w 17"/>
              <a:gd name="T7" fmla="*/ 0 h 17"/>
              <a:gd name="T8" fmla="*/ 8 w 17"/>
              <a:gd name="T9" fmla="*/ 0 h 17"/>
              <a:gd name="T10" fmla="*/ 16 w 17"/>
              <a:gd name="T11" fmla="*/ 0 h 17"/>
              <a:gd name="T12" fmla="*/ 16 w 17"/>
              <a:gd name="T13" fmla="*/ 16 h 17"/>
              <a:gd name="T14" fmla="*/ 8 w 17"/>
              <a:gd name="T15" fmla="*/ 1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" h="17">
                <a:moveTo>
                  <a:pt x="8" y="16"/>
                </a:moveTo>
                <a:lnTo>
                  <a:pt x="8" y="16"/>
                </a:lnTo>
                <a:cubicBezTo>
                  <a:pt x="0" y="16"/>
                  <a:pt x="0" y="16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8" y="0"/>
                </a:cubicBezTo>
                <a:lnTo>
                  <a:pt x="16" y="0"/>
                </a:lnTo>
                <a:cubicBezTo>
                  <a:pt x="16" y="16"/>
                  <a:pt x="16" y="16"/>
                  <a:pt x="16" y="16"/>
                </a:cubicBezTo>
                <a:lnTo>
                  <a:pt x="8" y="1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409">
            <a:extLst>
              <a:ext uri="{FF2B5EF4-FFF2-40B4-BE49-F238E27FC236}">
                <a16:creationId xmlns:a16="http://schemas.microsoft.com/office/drawing/2014/main" id="{EC51BC64-4D5A-324D-89C7-8DD72FC33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5150" y="5949366"/>
            <a:ext cx="19831" cy="19831"/>
          </a:xfrm>
          <a:custGeom>
            <a:avLst/>
            <a:gdLst>
              <a:gd name="T0" fmla="*/ 8 w 17"/>
              <a:gd name="T1" fmla="*/ 15 h 16"/>
              <a:gd name="T2" fmla="*/ 8 w 17"/>
              <a:gd name="T3" fmla="*/ 15 h 16"/>
              <a:gd name="T4" fmla="*/ 0 w 17"/>
              <a:gd name="T5" fmla="*/ 15 h 16"/>
              <a:gd name="T6" fmla="*/ 0 w 17"/>
              <a:gd name="T7" fmla="*/ 0 h 16"/>
              <a:gd name="T8" fmla="*/ 8 w 17"/>
              <a:gd name="T9" fmla="*/ 0 h 16"/>
              <a:gd name="T10" fmla="*/ 16 w 17"/>
              <a:gd name="T11" fmla="*/ 0 h 16"/>
              <a:gd name="T12" fmla="*/ 16 w 17"/>
              <a:gd name="T13" fmla="*/ 15 h 16"/>
              <a:gd name="T14" fmla="*/ 8 w 17"/>
              <a:gd name="T15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" h="16">
                <a:moveTo>
                  <a:pt x="8" y="15"/>
                </a:moveTo>
                <a:lnTo>
                  <a:pt x="8" y="15"/>
                </a:lnTo>
                <a:cubicBezTo>
                  <a:pt x="0" y="15"/>
                  <a:pt x="0" y="15"/>
                  <a:pt x="0" y="15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8" y="0"/>
                </a:cubicBezTo>
                <a:lnTo>
                  <a:pt x="16" y="0"/>
                </a:lnTo>
                <a:cubicBezTo>
                  <a:pt x="16" y="15"/>
                  <a:pt x="16" y="15"/>
                  <a:pt x="16" y="15"/>
                </a:cubicBezTo>
                <a:lnTo>
                  <a:pt x="8" y="1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410">
            <a:extLst>
              <a:ext uri="{FF2B5EF4-FFF2-40B4-BE49-F238E27FC236}">
                <a16:creationId xmlns:a16="http://schemas.microsoft.com/office/drawing/2014/main" id="{CF8714AA-3858-C848-8094-5464FE865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3234" y="5894832"/>
            <a:ext cx="143774" cy="34703"/>
          </a:xfrm>
          <a:custGeom>
            <a:avLst/>
            <a:gdLst>
              <a:gd name="T0" fmla="*/ 111 w 128"/>
              <a:gd name="T1" fmla="*/ 32 h 33"/>
              <a:gd name="T2" fmla="*/ 111 w 128"/>
              <a:gd name="T3" fmla="*/ 32 h 33"/>
              <a:gd name="T4" fmla="*/ 24 w 128"/>
              <a:gd name="T5" fmla="*/ 32 h 33"/>
              <a:gd name="T6" fmla="*/ 0 w 128"/>
              <a:gd name="T7" fmla="*/ 16 h 33"/>
              <a:gd name="T8" fmla="*/ 24 w 128"/>
              <a:gd name="T9" fmla="*/ 0 h 33"/>
              <a:gd name="T10" fmla="*/ 111 w 128"/>
              <a:gd name="T11" fmla="*/ 0 h 33"/>
              <a:gd name="T12" fmla="*/ 127 w 128"/>
              <a:gd name="T13" fmla="*/ 16 h 33"/>
              <a:gd name="T14" fmla="*/ 111 w 128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8" h="33">
                <a:moveTo>
                  <a:pt x="111" y="32"/>
                </a:moveTo>
                <a:lnTo>
                  <a:pt x="111" y="32"/>
                </a:lnTo>
                <a:cubicBezTo>
                  <a:pt x="24" y="32"/>
                  <a:pt x="24" y="32"/>
                  <a:pt x="24" y="32"/>
                </a:cubicBezTo>
                <a:cubicBezTo>
                  <a:pt x="9" y="32"/>
                  <a:pt x="0" y="32"/>
                  <a:pt x="0" y="16"/>
                </a:cubicBezTo>
                <a:cubicBezTo>
                  <a:pt x="0" y="8"/>
                  <a:pt x="9" y="0"/>
                  <a:pt x="24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19" y="0"/>
                  <a:pt x="127" y="8"/>
                  <a:pt x="127" y="16"/>
                </a:cubicBezTo>
                <a:cubicBezTo>
                  <a:pt x="127" y="32"/>
                  <a:pt x="119" y="32"/>
                  <a:pt x="111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411">
            <a:extLst>
              <a:ext uri="{FF2B5EF4-FFF2-40B4-BE49-F238E27FC236}">
                <a16:creationId xmlns:a16="http://schemas.microsoft.com/office/drawing/2014/main" id="{58916FFC-664E-4C4E-A369-CDD9C6D52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9372" y="10817905"/>
            <a:ext cx="748626" cy="198311"/>
          </a:xfrm>
          <a:custGeom>
            <a:avLst/>
            <a:gdLst>
              <a:gd name="T0" fmla="*/ 625 w 665"/>
              <a:gd name="T1" fmla="*/ 174 h 175"/>
              <a:gd name="T2" fmla="*/ 625 w 665"/>
              <a:gd name="T3" fmla="*/ 174 h 175"/>
              <a:gd name="T4" fmla="*/ 39 w 665"/>
              <a:gd name="T5" fmla="*/ 174 h 175"/>
              <a:gd name="T6" fmla="*/ 0 w 665"/>
              <a:gd name="T7" fmla="*/ 135 h 175"/>
              <a:gd name="T8" fmla="*/ 0 w 665"/>
              <a:gd name="T9" fmla="*/ 40 h 175"/>
              <a:gd name="T10" fmla="*/ 39 w 665"/>
              <a:gd name="T11" fmla="*/ 0 h 175"/>
              <a:gd name="T12" fmla="*/ 625 w 665"/>
              <a:gd name="T13" fmla="*/ 0 h 175"/>
              <a:gd name="T14" fmla="*/ 664 w 665"/>
              <a:gd name="T15" fmla="*/ 40 h 175"/>
              <a:gd name="T16" fmla="*/ 664 w 665"/>
              <a:gd name="T17" fmla="*/ 135 h 175"/>
              <a:gd name="T18" fmla="*/ 625 w 665"/>
              <a:gd name="T19" fmla="*/ 174 h 175"/>
              <a:gd name="T20" fmla="*/ 47 w 665"/>
              <a:gd name="T21" fmla="*/ 127 h 175"/>
              <a:gd name="T22" fmla="*/ 47 w 665"/>
              <a:gd name="T23" fmla="*/ 127 h 175"/>
              <a:gd name="T24" fmla="*/ 617 w 665"/>
              <a:gd name="T25" fmla="*/ 127 h 175"/>
              <a:gd name="T26" fmla="*/ 617 w 665"/>
              <a:gd name="T27" fmla="*/ 48 h 175"/>
              <a:gd name="T28" fmla="*/ 47 w 665"/>
              <a:gd name="T29" fmla="*/ 48 h 175"/>
              <a:gd name="T30" fmla="*/ 47 w 665"/>
              <a:gd name="T31" fmla="*/ 127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65" h="175">
                <a:moveTo>
                  <a:pt x="625" y="174"/>
                </a:moveTo>
                <a:lnTo>
                  <a:pt x="625" y="174"/>
                </a:lnTo>
                <a:cubicBezTo>
                  <a:pt x="39" y="174"/>
                  <a:pt x="39" y="174"/>
                  <a:pt x="39" y="174"/>
                </a:cubicBezTo>
                <a:cubicBezTo>
                  <a:pt x="16" y="174"/>
                  <a:pt x="0" y="158"/>
                  <a:pt x="0" y="135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6"/>
                  <a:pt x="16" y="0"/>
                  <a:pt x="39" y="0"/>
                </a:cubicBezTo>
                <a:cubicBezTo>
                  <a:pt x="625" y="0"/>
                  <a:pt x="625" y="0"/>
                  <a:pt x="625" y="0"/>
                </a:cubicBezTo>
                <a:cubicBezTo>
                  <a:pt x="648" y="0"/>
                  <a:pt x="664" y="16"/>
                  <a:pt x="664" y="40"/>
                </a:cubicBezTo>
                <a:cubicBezTo>
                  <a:pt x="664" y="135"/>
                  <a:pt x="664" y="135"/>
                  <a:pt x="664" y="135"/>
                </a:cubicBezTo>
                <a:cubicBezTo>
                  <a:pt x="664" y="158"/>
                  <a:pt x="648" y="174"/>
                  <a:pt x="625" y="174"/>
                </a:cubicBezTo>
                <a:close/>
                <a:moveTo>
                  <a:pt x="47" y="127"/>
                </a:moveTo>
                <a:lnTo>
                  <a:pt x="47" y="127"/>
                </a:lnTo>
                <a:cubicBezTo>
                  <a:pt x="617" y="127"/>
                  <a:pt x="617" y="127"/>
                  <a:pt x="617" y="127"/>
                </a:cubicBezTo>
                <a:cubicBezTo>
                  <a:pt x="617" y="48"/>
                  <a:pt x="617" y="48"/>
                  <a:pt x="617" y="48"/>
                </a:cubicBezTo>
                <a:cubicBezTo>
                  <a:pt x="47" y="48"/>
                  <a:pt x="47" y="48"/>
                  <a:pt x="47" y="48"/>
                </a:cubicBezTo>
                <a:lnTo>
                  <a:pt x="47" y="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412">
            <a:extLst>
              <a:ext uri="{FF2B5EF4-FFF2-40B4-BE49-F238E27FC236}">
                <a16:creationId xmlns:a16="http://schemas.microsoft.com/office/drawing/2014/main" id="{6A23B0F9-3325-CB4E-B837-4D6E6CC1F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3149" y="10837736"/>
            <a:ext cx="54534" cy="158649"/>
          </a:xfrm>
          <a:custGeom>
            <a:avLst/>
            <a:gdLst>
              <a:gd name="T0" fmla="*/ 23 w 48"/>
              <a:gd name="T1" fmla="*/ 142 h 143"/>
              <a:gd name="T2" fmla="*/ 23 w 48"/>
              <a:gd name="T3" fmla="*/ 142 h 143"/>
              <a:gd name="T4" fmla="*/ 0 w 48"/>
              <a:gd name="T5" fmla="*/ 119 h 143"/>
              <a:gd name="T6" fmla="*/ 0 w 48"/>
              <a:gd name="T7" fmla="*/ 24 h 143"/>
              <a:gd name="T8" fmla="*/ 23 w 48"/>
              <a:gd name="T9" fmla="*/ 0 h 143"/>
              <a:gd name="T10" fmla="*/ 23 w 48"/>
              <a:gd name="T11" fmla="*/ 0 h 143"/>
              <a:gd name="T12" fmla="*/ 47 w 48"/>
              <a:gd name="T13" fmla="*/ 24 h 143"/>
              <a:gd name="T14" fmla="*/ 47 w 48"/>
              <a:gd name="T15" fmla="*/ 119 h 143"/>
              <a:gd name="T16" fmla="*/ 23 w 48"/>
              <a:gd name="T17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" h="143">
                <a:moveTo>
                  <a:pt x="23" y="142"/>
                </a:moveTo>
                <a:lnTo>
                  <a:pt x="23" y="142"/>
                </a:lnTo>
                <a:cubicBezTo>
                  <a:pt x="7" y="142"/>
                  <a:pt x="0" y="134"/>
                  <a:pt x="0" y="119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7" y="0"/>
                  <a:pt x="23" y="0"/>
                </a:cubicBezTo>
                <a:lnTo>
                  <a:pt x="23" y="0"/>
                </a:lnTo>
                <a:cubicBezTo>
                  <a:pt x="31" y="0"/>
                  <a:pt x="47" y="8"/>
                  <a:pt x="47" y="24"/>
                </a:cubicBezTo>
                <a:cubicBezTo>
                  <a:pt x="47" y="119"/>
                  <a:pt x="47" y="119"/>
                  <a:pt x="47" y="119"/>
                </a:cubicBezTo>
                <a:cubicBezTo>
                  <a:pt x="47" y="134"/>
                  <a:pt x="39" y="142"/>
                  <a:pt x="23" y="1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413">
            <a:extLst>
              <a:ext uri="{FF2B5EF4-FFF2-40B4-BE49-F238E27FC236}">
                <a16:creationId xmlns:a16="http://schemas.microsoft.com/office/drawing/2014/main" id="{A2268FA4-16A2-C74F-B031-95C2CD36B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2052" y="10837736"/>
            <a:ext cx="54534" cy="158649"/>
          </a:xfrm>
          <a:custGeom>
            <a:avLst/>
            <a:gdLst>
              <a:gd name="T0" fmla="*/ 24 w 49"/>
              <a:gd name="T1" fmla="*/ 142 h 143"/>
              <a:gd name="T2" fmla="*/ 24 w 49"/>
              <a:gd name="T3" fmla="*/ 142 h 143"/>
              <a:gd name="T4" fmla="*/ 0 w 49"/>
              <a:gd name="T5" fmla="*/ 119 h 143"/>
              <a:gd name="T6" fmla="*/ 0 w 49"/>
              <a:gd name="T7" fmla="*/ 24 h 143"/>
              <a:gd name="T8" fmla="*/ 24 w 49"/>
              <a:gd name="T9" fmla="*/ 0 h 143"/>
              <a:gd name="T10" fmla="*/ 24 w 49"/>
              <a:gd name="T11" fmla="*/ 0 h 143"/>
              <a:gd name="T12" fmla="*/ 48 w 49"/>
              <a:gd name="T13" fmla="*/ 24 h 143"/>
              <a:gd name="T14" fmla="*/ 48 w 49"/>
              <a:gd name="T15" fmla="*/ 119 h 143"/>
              <a:gd name="T16" fmla="*/ 24 w 49"/>
              <a:gd name="T17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" h="143">
                <a:moveTo>
                  <a:pt x="24" y="142"/>
                </a:moveTo>
                <a:lnTo>
                  <a:pt x="24" y="142"/>
                </a:lnTo>
                <a:cubicBezTo>
                  <a:pt x="16" y="142"/>
                  <a:pt x="0" y="134"/>
                  <a:pt x="0" y="119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4" y="0"/>
                </a:cubicBezTo>
                <a:lnTo>
                  <a:pt x="24" y="0"/>
                </a:lnTo>
                <a:cubicBezTo>
                  <a:pt x="40" y="0"/>
                  <a:pt x="48" y="8"/>
                  <a:pt x="48" y="24"/>
                </a:cubicBezTo>
                <a:cubicBezTo>
                  <a:pt x="48" y="119"/>
                  <a:pt x="48" y="119"/>
                  <a:pt x="48" y="119"/>
                </a:cubicBezTo>
                <a:cubicBezTo>
                  <a:pt x="48" y="134"/>
                  <a:pt x="40" y="142"/>
                  <a:pt x="24" y="1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414">
            <a:extLst>
              <a:ext uri="{FF2B5EF4-FFF2-40B4-BE49-F238E27FC236}">
                <a16:creationId xmlns:a16="http://schemas.microsoft.com/office/drawing/2014/main" id="{540CFC4C-00A8-9445-BB1A-9D20AA712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5826" y="10837736"/>
            <a:ext cx="54537" cy="158649"/>
          </a:xfrm>
          <a:custGeom>
            <a:avLst/>
            <a:gdLst>
              <a:gd name="T0" fmla="*/ 24 w 49"/>
              <a:gd name="T1" fmla="*/ 142 h 143"/>
              <a:gd name="T2" fmla="*/ 24 w 49"/>
              <a:gd name="T3" fmla="*/ 142 h 143"/>
              <a:gd name="T4" fmla="*/ 0 w 49"/>
              <a:gd name="T5" fmla="*/ 119 h 143"/>
              <a:gd name="T6" fmla="*/ 0 w 49"/>
              <a:gd name="T7" fmla="*/ 24 h 143"/>
              <a:gd name="T8" fmla="*/ 24 w 49"/>
              <a:gd name="T9" fmla="*/ 0 h 143"/>
              <a:gd name="T10" fmla="*/ 48 w 49"/>
              <a:gd name="T11" fmla="*/ 24 h 143"/>
              <a:gd name="T12" fmla="*/ 48 w 49"/>
              <a:gd name="T13" fmla="*/ 119 h 143"/>
              <a:gd name="T14" fmla="*/ 24 w 49"/>
              <a:gd name="T15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" h="143">
                <a:moveTo>
                  <a:pt x="24" y="142"/>
                </a:moveTo>
                <a:lnTo>
                  <a:pt x="24" y="142"/>
                </a:lnTo>
                <a:cubicBezTo>
                  <a:pt x="9" y="142"/>
                  <a:pt x="0" y="134"/>
                  <a:pt x="0" y="119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9" y="0"/>
                  <a:pt x="24" y="0"/>
                </a:cubicBezTo>
                <a:cubicBezTo>
                  <a:pt x="32" y="0"/>
                  <a:pt x="48" y="8"/>
                  <a:pt x="48" y="24"/>
                </a:cubicBezTo>
                <a:cubicBezTo>
                  <a:pt x="48" y="119"/>
                  <a:pt x="48" y="119"/>
                  <a:pt x="48" y="119"/>
                </a:cubicBezTo>
                <a:cubicBezTo>
                  <a:pt x="48" y="134"/>
                  <a:pt x="40" y="142"/>
                  <a:pt x="24" y="1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415">
            <a:extLst>
              <a:ext uri="{FF2B5EF4-FFF2-40B4-BE49-F238E27FC236}">
                <a16:creationId xmlns:a16="http://schemas.microsoft.com/office/drawing/2014/main" id="{C91E9635-3E73-764C-BE41-613430E14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9687" y="10837736"/>
            <a:ext cx="64450" cy="158649"/>
          </a:xfrm>
          <a:custGeom>
            <a:avLst/>
            <a:gdLst>
              <a:gd name="T0" fmla="*/ 32 w 57"/>
              <a:gd name="T1" fmla="*/ 142 h 143"/>
              <a:gd name="T2" fmla="*/ 32 w 57"/>
              <a:gd name="T3" fmla="*/ 142 h 143"/>
              <a:gd name="T4" fmla="*/ 0 w 57"/>
              <a:gd name="T5" fmla="*/ 119 h 143"/>
              <a:gd name="T6" fmla="*/ 0 w 57"/>
              <a:gd name="T7" fmla="*/ 24 h 143"/>
              <a:gd name="T8" fmla="*/ 24 w 57"/>
              <a:gd name="T9" fmla="*/ 0 h 143"/>
              <a:gd name="T10" fmla="*/ 48 w 57"/>
              <a:gd name="T11" fmla="*/ 24 h 143"/>
              <a:gd name="T12" fmla="*/ 56 w 57"/>
              <a:gd name="T13" fmla="*/ 119 h 143"/>
              <a:gd name="T14" fmla="*/ 32 w 57"/>
              <a:gd name="T15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" h="143">
                <a:moveTo>
                  <a:pt x="32" y="142"/>
                </a:moveTo>
                <a:lnTo>
                  <a:pt x="32" y="142"/>
                </a:lnTo>
                <a:cubicBezTo>
                  <a:pt x="16" y="142"/>
                  <a:pt x="8" y="134"/>
                  <a:pt x="0" y="119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16" y="0"/>
                  <a:pt x="24" y="0"/>
                </a:cubicBezTo>
                <a:cubicBezTo>
                  <a:pt x="40" y="0"/>
                  <a:pt x="48" y="8"/>
                  <a:pt x="48" y="24"/>
                </a:cubicBezTo>
                <a:cubicBezTo>
                  <a:pt x="56" y="119"/>
                  <a:pt x="56" y="119"/>
                  <a:pt x="56" y="119"/>
                </a:cubicBezTo>
                <a:cubicBezTo>
                  <a:pt x="56" y="134"/>
                  <a:pt x="40" y="142"/>
                  <a:pt x="32" y="1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416">
            <a:extLst>
              <a:ext uri="{FF2B5EF4-FFF2-40B4-BE49-F238E27FC236}">
                <a16:creationId xmlns:a16="http://schemas.microsoft.com/office/drawing/2014/main" id="{BE931955-5A12-B745-A3B8-C69133FDE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0217" y="10679087"/>
            <a:ext cx="738711" cy="198311"/>
          </a:xfrm>
          <a:custGeom>
            <a:avLst/>
            <a:gdLst>
              <a:gd name="T0" fmla="*/ 625 w 657"/>
              <a:gd name="T1" fmla="*/ 174 h 175"/>
              <a:gd name="T2" fmla="*/ 625 w 657"/>
              <a:gd name="T3" fmla="*/ 174 h 175"/>
              <a:gd name="T4" fmla="*/ 39 w 657"/>
              <a:gd name="T5" fmla="*/ 174 h 175"/>
              <a:gd name="T6" fmla="*/ 0 w 657"/>
              <a:gd name="T7" fmla="*/ 134 h 175"/>
              <a:gd name="T8" fmla="*/ 0 w 657"/>
              <a:gd name="T9" fmla="*/ 39 h 175"/>
              <a:gd name="T10" fmla="*/ 39 w 657"/>
              <a:gd name="T11" fmla="*/ 0 h 175"/>
              <a:gd name="T12" fmla="*/ 625 w 657"/>
              <a:gd name="T13" fmla="*/ 0 h 175"/>
              <a:gd name="T14" fmla="*/ 656 w 657"/>
              <a:gd name="T15" fmla="*/ 39 h 175"/>
              <a:gd name="T16" fmla="*/ 656 w 657"/>
              <a:gd name="T17" fmla="*/ 134 h 175"/>
              <a:gd name="T18" fmla="*/ 625 w 657"/>
              <a:gd name="T19" fmla="*/ 174 h 175"/>
              <a:gd name="T20" fmla="*/ 47 w 657"/>
              <a:gd name="T21" fmla="*/ 126 h 175"/>
              <a:gd name="T22" fmla="*/ 47 w 657"/>
              <a:gd name="T23" fmla="*/ 126 h 175"/>
              <a:gd name="T24" fmla="*/ 609 w 657"/>
              <a:gd name="T25" fmla="*/ 126 h 175"/>
              <a:gd name="T26" fmla="*/ 609 w 657"/>
              <a:gd name="T27" fmla="*/ 55 h 175"/>
              <a:gd name="T28" fmla="*/ 47 w 657"/>
              <a:gd name="T29" fmla="*/ 55 h 175"/>
              <a:gd name="T30" fmla="*/ 47 w 657"/>
              <a:gd name="T31" fmla="*/ 126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57" h="175">
                <a:moveTo>
                  <a:pt x="625" y="174"/>
                </a:moveTo>
                <a:lnTo>
                  <a:pt x="625" y="174"/>
                </a:lnTo>
                <a:cubicBezTo>
                  <a:pt x="39" y="174"/>
                  <a:pt x="39" y="174"/>
                  <a:pt x="39" y="174"/>
                </a:cubicBezTo>
                <a:cubicBezTo>
                  <a:pt x="16" y="174"/>
                  <a:pt x="0" y="158"/>
                  <a:pt x="0" y="134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23"/>
                  <a:pt x="16" y="0"/>
                  <a:pt x="39" y="0"/>
                </a:cubicBezTo>
                <a:cubicBezTo>
                  <a:pt x="625" y="0"/>
                  <a:pt x="625" y="0"/>
                  <a:pt x="625" y="0"/>
                </a:cubicBezTo>
                <a:cubicBezTo>
                  <a:pt x="640" y="0"/>
                  <a:pt x="656" y="23"/>
                  <a:pt x="656" y="39"/>
                </a:cubicBezTo>
                <a:cubicBezTo>
                  <a:pt x="656" y="134"/>
                  <a:pt x="656" y="134"/>
                  <a:pt x="656" y="134"/>
                </a:cubicBezTo>
                <a:cubicBezTo>
                  <a:pt x="656" y="158"/>
                  <a:pt x="640" y="174"/>
                  <a:pt x="625" y="174"/>
                </a:cubicBezTo>
                <a:close/>
                <a:moveTo>
                  <a:pt x="47" y="126"/>
                </a:moveTo>
                <a:lnTo>
                  <a:pt x="47" y="126"/>
                </a:lnTo>
                <a:cubicBezTo>
                  <a:pt x="609" y="126"/>
                  <a:pt x="609" y="126"/>
                  <a:pt x="609" y="126"/>
                </a:cubicBezTo>
                <a:cubicBezTo>
                  <a:pt x="609" y="55"/>
                  <a:pt x="609" y="55"/>
                  <a:pt x="609" y="55"/>
                </a:cubicBezTo>
                <a:cubicBezTo>
                  <a:pt x="47" y="55"/>
                  <a:pt x="47" y="55"/>
                  <a:pt x="47" y="55"/>
                </a:cubicBezTo>
                <a:lnTo>
                  <a:pt x="47" y="1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417">
            <a:extLst>
              <a:ext uri="{FF2B5EF4-FFF2-40B4-BE49-F238E27FC236}">
                <a16:creationId xmlns:a16="http://schemas.microsoft.com/office/drawing/2014/main" id="{DBEDC2A6-20BE-7C4A-A1F8-BAD9421E6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4078" y="10693962"/>
            <a:ext cx="64450" cy="158649"/>
          </a:xfrm>
          <a:custGeom>
            <a:avLst/>
            <a:gdLst>
              <a:gd name="T0" fmla="*/ 31 w 56"/>
              <a:gd name="T1" fmla="*/ 142 h 143"/>
              <a:gd name="T2" fmla="*/ 31 w 56"/>
              <a:gd name="T3" fmla="*/ 142 h 143"/>
              <a:gd name="T4" fmla="*/ 0 w 56"/>
              <a:gd name="T5" fmla="*/ 118 h 143"/>
              <a:gd name="T6" fmla="*/ 0 w 56"/>
              <a:gd name="T7" fmla="*/ 23 h 143"/>
              <a:gd name="T8" fmla="*/ 23 w 56"/>
              <a:gd name="T9" fmla="*/ 0 h 143"/>
              <a:gd name="T10" fmla="*/ 47 w 56"/>
              <a:gd name="T11" fmla="*/ 23 h 143"/>
              <a:gd name="T12" fmla="*/ 55 w 56"/>
              <a:gd name="T13" fmla="*/ 118 h 143"/>
              <a:gd name="T14" fmla="*/ 31 w 56"/>
              <a:gd name="T15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143">
                <a:moveTo>
                  <a:pt x="31" y="142"/>
                </a:moveTo>
                <a:lnTo>
                  <a:pt x="31" y="142"/>
                </a:lnTo>
                <a:cubicBezTo>
                  <a:pt x="15" y="142"/>
                  <a:pt x="7" y="134"/>
                  <a:pt x="0" y="118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15" y="0"/>
                  <a:pt x="23" y="0"/>
                </a:cubicBezTo>
                <a:cubicBezTo>
                  <a:pt x="39" y="0"/>
                  <a:pt x="47" y="7"/>
                  <a:pt x="47" y="23"/>
                </a:cubicBezTo>
                <a:cubicBezTo>
                  <a:pt x="55" y="118"/>
                  <a:pt x="55" y="118"/>
                  <a:pt x="55" y="118"/>
                </a:cubicBezTo>
                <a:cubicBezTo>
                  <a:pt x="55" y="134"/>
                  <a:pt x="39" y="142"/>
                  <a:pt x="31" y="1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418">
            <a:extLst>
              <a:ext uri="{FF2B5EF4-FFF2-40B4-BE49-F238E27FC236}">
                <a16:creationId xmlns:a16="http://schemas.microsoft.com/office/drawing/2014/main" id="{0F2FE268-4745-CC4D-8E5A-99F5E5712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7852" y="10693962"/>
            <a:ext cx="54537" cy="158649"/>
          </a:xfrm>
          <a:custGeom>
            <a:avLst/>
            <a:gdLst>
              <a:gd name="T0" fmla="*/ 24 w 48"/>
              <a:gd name="T1" fmla="*/ 142 h 143"/>
              <a:gd name="T2" fmla="*/ 24 w 48"/>
              <a:gd name="T3" fmla="*/ 142 h 143"/>
              <a:gd name="T4" fmla="*/ 0 w 48"/>
              <a:gd name="T5" fmla="*/ 118 h 143"/>
              <a:gd name="T6" fmla="*/ 0 w 48"/>
              <a:gd name="T7" fmla="*/ 23 h 143"/>
              <a:gd name="T8" fmla="*/ 24 w 48"/>
              <a:gd name="T9" fmla="*/ 0 h 143"/>
              <a:gd name="T10" fmla="*/ 47 w 48"/>
              <a:gd name="T11" fmla="*/ 23 h 143"/>
              <a:gd name="T12" fmla="*/ 47 w 48"/>
              <a:gd name="T13" fmla="*/ 118 h 143"/>
              <a:gd name="T14" fmla="*/ 24 w 48"/>
              <a:gd name="T15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" h="143">
                <a:moveTo>
                  <a:pt x="24" y="142"/>
                </a:moveTo>
                <a:lnTo>
                  <a:pt x="24" y="142"/>
                </a:lnTo>
                <a:cubicBezTo>
                  <a:pt x="8" y="142"/>
                  <a:pt x="0" y="134"/>
                  <a:pt x="0" y="118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8" y="0"/>
                  <a:pt x="24" y="0"/>
                </a:cubicBezTo>
                <a:cubicBezTo>
                  <a:pt x="32" y="0"/>
                  <a:pt x="47" y="7"/>
                  <a:pt x="47" y="23"/>
                </a:cubicBezTo>
                <a:cubicBezTo>
                  <a:pt x="47" y="118"/>
                  <a:pt x="47" y="118"/>
                  <a:pt x="47" y="118"/>
                </a:cubicBezTo>
                <a:cubicBezTo>
                  <a:pt x="47" y="134"/>
                  <a:pt x="40" y="142"/>
                  <a:pt x="24" y="1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419">
            <a:extLst>
              <a:ext uri="{FF2B5EF4-FFF2-40B4-BE49-F238E27FC236}">
                <a16:creationId xmlns:a16="http://schemas.microsoft.com/office/drawing/2014/main" id="{598422DA-D142-BE4D-8F09-48AE76668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1714" y="10693962"/>
            <a:ext cx="64450" cy="158649"/>
          </a:xfrm>
          <a:custGeom>
            <a:avLst/>
            <a:gdLst>
              <a:gd name="T0" fmla="*/ 23 w 56"/>
              <a:gd name="T1" fmla="*/ 142 h 143"/>
              <a:gd name="T2" fmla="*/ 23 w 56"/>
              <a:gd name="T3" fmla="*/ 142 h 143"/>
              <a:gd name="T4" fmla="*/ 0 w 56"/>
              <a:gd name="T5" fmla="*/ 118 h 143"/>
              <a:gd name="T6" fmla="*/ 0 w 56"/>
              <a:gd name="T7" fmla="*/ 23 h 143"/>
              <a:gd name="T8" fmla="*/ 23 w 56"/>
              <a:gd name="T9" fmla="*/ 0 h 143"/>
              <a:gd name="T10" fmla="*/ 47 w 56"/>
              <a:gd name="T11" fmla="*/ 23 h 143"/>
              <a:gd name="T12" fmla="*/ 47 w 56"/>
              <a:gd name="T13" fmla="*/ 118 h 143"/>
              <a:gd name="T14" fmla="*/ 31 w 56"/>
              <a:gd name="T15" fmla="*/ 142 h 143"/>
              <a:gd name="T16" fmla="*/ 23 w 56"/>
              <a:gd name="T17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" h="143">
                <a:moveTo>
                  <a:pt x="23" y="142"/>
                </a:moveTo>
                <a:lnTo>
                  <a:pt x="23" y="142"/>
                </a:lnTo>
                <a:cubicBezTo>
                  <a:pt x="16" y="142"/>
                  <a:pt x="0" y="134"/>
                  <a:pt x="0" y="118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16" y="0"/>
                  <a:pt x="23" y="0"/>
                </a:cubicBezTo>
                <a:cubicBezTo>
                  <a:pt x="39" y="0"/>
                  <a:pt x="47" y="15"/>
                  <a:pt x="47" y="23"/>
                </a:cubicBezTo>
                <a:cubicBezTo>
                  <a:pt x="47" y="118"/>
                  <a:pt x="47" y="118"/>
                  <a:pt x="47" y="118"/>
                </a:cubicBezTo>
                <a:cubicBezTo>
                  <a:pt x="55" y="134"/>
                  <a:pt x="39" y="142"/>
                  <a:pt x="31" y="142"/>
                </a:cubicBezTo>
                <a:lnTo>
                  <a:pt x="23" y="14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420">
            <a:extLst>
              <a:ext uri="{FF2B5EF4-FFF2-40B4-BE49-F238E27FC236}">
                <a16:creationId xmlns:a16="http://schemas.microsoft.com/office/drawing/2014/main" id="{3E1F9362-B82D-8A4D-92E2-F6301527F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0532" y="10693962"/>
            <a:ext cx="54534" cy="158649"/>
          </a:xfrm>
          <a:custGeom>
            <a:avLst/>
            <a:gdLst>
              <a:gd name="T0" fmla="*/ 24 w 49"/>
              <a:gd name="T1" fmla="*/ 142 h 143"/>
              <a:gd name="T2" fmla="*/ 24 w 49"/>
              <a:gd name="T3" fmla="*/ 142 h 143"/>
              <a:gd name="T4" fmla="*/ 0 w 49"/>
              <a:gd name="T5" fmla="*/ 118 h 143"/>
              <a:gd name="T6" fmla="*/ 0 w 49"/>
              <a:gd name="T7" fmla="*/ 23 h 143"/>
              <a:gd name="T8" fmla="*/ 24 w 49"/>
              <a:gd name="T9" fmla="*/ 0 h 143"/>
              <a:gd name="T10" fmla="*/ 24 w 49"/>
              <a:gd name="T11" fmla="*/ 0 h 143"/>
              <a:gd name="T12" fmla="*/ 48 w 49"/>
              <a:gd name="T13" fmla="*/ 23 h 143"/>
              <a:gd name="T14" fmla="*/ 48 w 49"/>
              <a:gd name="T15" fmla="*/ 118 h 143"/>
              <a:gd name="T16" fmla="*/ 24 w 49"/>
              <a:gd name="T17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" h="143">
                <a:moveTo>
                  <a:pt x="24" y="142"/>
                </a:moveTo>
                <a:lnTo>
                  <a:pt x="24" y="142"/>
                </a:lnTo>
                <a:cubicBezTo>
                  <a:pt x="8" y="142"/>
                  <a:pt x="0" y="134"/>
                  <a:pt x="0" y="118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24" y="0"/>
                </a:cubicBezTo>
                <a:lnTo>
                  <a:pt x="24" y="0"/>
                </a:lnTo>
                <a:cubicBezTo>
                  <a:pt x="40" y="0"/>
                  <a:pt x="48" y="15"/>
                  <a:pt x="48" y="23"/>
                </a:cubicBezTo>
                <a:cubicBezTo>
                  <a:pt x="48" y="118"/>
                  <a:pt x="48" y="118"/>
                  <a:pt x="48" y="118"/>
                </a:cubicBezTo>
                <a:cubicBezTo>
                  <a:pt x="48" y="134"/>
                  <a:pt x="40" y="142"/>
                  <a:pt x="24" y="1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421">
            <a:extLst>
              <a:ext uri="{FF2B5EF4-FFF2-40B4-BE49-F238E27FC236}">
                <a16:creationId xmlns:a16="http://schemas.microsoft.com/office/drawing/2014/main" id="{EC879FB4-552B-4D42-A9F1-9061D96F9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8781" y="10545229"/>
            <a:ext cx="738711" cy="198311"/>
          </a:xfrm>
          <a:custGeom>
            <a:avLst/>
            <a:gdLst>
              <a:gd name="T0" fmla="*/ 625 w 657"/>
              <a:gd name="T1" fmla="*/ 174 h 175"/>
              <a:gd name="T2" fmla="*/ 625 w 657"/>
              <a:gd name="T3" fmla="*/ 174 h 175"/>
              <a:gd name="T4" fmla="*/ 40 w 657"/>
              <a:gd name="T5" fmla="*/ 174 h 175"/>
              <a:gd name="T6" fmla="*/ 0 w 657"/>
              <a:gd name="T7" fmla="*/ 135 h 175"/>
              <a:gd name="T8" fmla="*/ 0 w 657"/>
              <a:gd name="T9" fmla="*/ 40 h 175"/>
              <a:gd name="T10" fmla="*/ 40 w 657"/>
              <a:gd name="T11" fmla="*/ 0 h 175"/>
              <a:gd name="T12" fmla="*/ 625 w 657"/>
              <a:gd name="T13" fmla="*/ 0 h 175"/>
              <a:gd name="T14" fmla="*/ 656 w 657"/>
              <a:gd name="T15" fmla="*/ 40 h 175"/>
              <a:gd name="T16" fmla="*/ 656 w 657"/>
              <a:gd name="T17" fmla="*/ 135 h 175"/>
              <a:gd name="T18" fmla="*/ 625 w 657"/>
              <a:gd name="T19" fmla="*/ 174 h 175"/>
              <a:gd name="T20" fmla="*/ 48 w 657"/>
              <a:gd name="T21" fmla="*/ 127 h 175"/>
              <a:gd name="T22" fmla="*/ 48 w 657"/>
              <a:gd name="T23" fmla="*/ 127 h 175"/>
              <a:gd name="T24" fmla="*/ 609 w 657"/>
              <a:gd name="T25" fmla="*/ 127 h 175"/>
              <a:gd name="T26" fmla="*/ 609 w 657"/>
              <a:gd name="T27" fmla="*/ 48 h 175"/>
              <a:gd name="T28" fmla="*/ 48 w 657"/>
              <a:gd name="T29" fmla="*/ 48 h 175"/>
              <a:gd name="T30" fmla="*/ 48 w 657"/>
              <a:gd name="T31" fmla="*/ 127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57" h="175">
                <a:moveTo>
                  <a:pt x="625" y="174"/>
                </a:moveTo>
                <a:lnTo>
                  <a:pt x="625" y="174"/>
                </a:lnTo>
                <a:cubicBezTo>
                  <a:pt x="40" y="174"/>
                  <a:pt x="40" y="174"/>
                  <a:pt x="40" y="174"/>
                </a:cubicBezTo>
                <a:cubicBezTo>
                  <a:pt x="16" y="174"/>
                  <a:pt x="0" y="158"/>
                  <a:pt x="0" y="135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6"/>
                  <a:pt x="16" y="0"/>
                  <a:pt x="40" y="0"/>
                </a:cubicBezTo>
                <a:cubicBezTo>
                  <a:pt x="625" y="0"/>
                  <a:pt x="625" y="0"/>
                  <a:pt x="625" y="0"/>
                </a:cubicBezTo>
                <a:cubicBezTo>
                  <a:pt x="641" y="0"/>
                  <a:pt x="656" y="16"/>
                  <a:pt x="656" y="40"/>
                </a:cubicBezTo>
                <a:cubicBezTo>
                  <a:pt x="656" y="135"/>
                  <a:pt x="656" y="135"/>
                  <a:pt x="656" y="135"/>
                </a:cubicBezTo>
                <a:cubicBezTo>
                  <a:pt x="656" y="158"/>
                  <a:pt x="641" y="174"/>
                  <a:pt x="625" y="174"/>
                </a:cubicBezTo>
                <a:close/>
                <a:moveTo>
                  <a:pt x="48" y="127"/>
                </a:moveTo>
                <a:lnTo>
                  <a:pt x="48" y="127"/>
                </a:lnTo>
                <a:cubicBezTo>
                  <a:pt x="609" y="127"/>
                  <a:pt x="609" y="127"/>
                  <a:pt x="609" y="127"/>
                </a:cubicBezTo>
                <a:cubicBezTo>
                  <a:pt x="609" y="48"/>
                  <a:pt x="609" y="48"/>
                  <a:pt x="609" y="48"/>
                </a:cubicBezTo>
                <a:cubicBezTo>
                  <a:pt x="48" y="48"/>
                  <a:pt x="48" y="48"/>
                  <a:pt x="48" y="48"/>
                </a:cubicBezTo>
                <a:lnTo>
                  <a:pt x="48" y="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422">
            <a:extLst>
              <a:ext uri="{FF2B5EF4-FFF2-40B4-BE49-F238E27FC236}">
                <a16:creationId xmlns:a16="http://schemas.microsoft.com/office/drawing/2014/main" id="{C2D2B81E-2739-AB4B-866C-8A18AFF96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2643" y="10560100"/>
            <a:ext cx="64450" cy="158649"/>
          </a:xfrm>
          <a:custGeom>
            <a:avLst/>
            <a:gdLst>
              <a:gd name="T0" fmla="*/ 31 w 56"/>
              <a:gd name="T1" fmla="*/ 142 h 143"/>
              <a:gd name="T2" fmla="*/ 31 w 56"/>
              <a:gd name="T3" fmla="*/ 142 h 143"/>
              <a:gd name="T4" fmla="*/ 8 w 56"/>
              <a:gd name="T5" fmla="*/ 119 h 143"/>
              <a:gd name="T6" fmla="*/ 0 w 56"/>
              <a:gd name="T7" fmla="*/ 24 h 143"/>
              <a:gd name="T8" fmla="*/ 23 w 56"/>
              <a:gd name="T9" fmla="*/ 0 h 143"/>
              <a:gd name="T10" fmla="*/ 47 w 56"/>
              <a:gd name="T11" fmla="*/ 24 h 143"/>
              <a:gd name="T12" fmla="*/ 55 w 56"/>
              <a:gd name="T13" fmla="*/ 119 h 143"/>
              <a:gd name="T14" fmla="*/ 31 w 56"/>
              <a:gd name="T15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143">
                <a:moveTo>
                  <a:pt x="31" y="142"/>
                </a:moveTo>
                <a:lnTo>
                  <a:pt x="31" y="142"/>
                </a:lnTo>
                <a:cubicBezTo>
                  <a:pt x="16" y="142"/>
                  <a:pt x="8" y="134"/>
                  <a:pt x="8" y="119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16" y="0"/>
                  <a:pt x="23" y="0"/>
                </a:cubicBezTo>
                <a:cubicBezTo>
                  <a:pt x="39" y="0"/>
                  <a:pt x="47" y="8"/>
                  <a:pt x="47" y="24"/>
                </a:cubicBezTo>
                <a:cubicBezTo>
                  <a:pt x="55" y="119"/>
                  <a:pt x="55" y="119"/>
                  <a:pt x="55" y="119"/>
                </a:cubicBezTo>
                <a:cubicBezTo>
                  <a:pt x="55" y="134"/>
                  <a:pt x="39" y="142"/>
                  <a:pt x="31" y="1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423">
            <a:extLst>
              <a:ext uri="{FF2B5EF4-FFF2-40B4-BE49-F238E27FC236}">
                <a16:creationId xmlns:a16="http://schemas.microsoft.com/office/drawing/2014/main" id="{61A7BD7B-D2C3-C74E-8314-D9E52F0DF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6417" y="10560100"/>
            <a:ext cx="54537" cy="158649"/>
          </a:xfrm>
          <a:custGeom>
            <a:avLst/>
            <a:gdLst>
              <a:gd name="T0" fmla="*/ 24 w 49"/>
              <a:gd name="T1" fmla="*/ 142 h 143"/>
              <a:gd name="T2" fmla="*/ 24 w 49"/>
              <a:gd name="T3" fmla="*/ 142 h 143"/>
              <a:gd name="T4" fmla="*/ 0 w 49"/>
              <a:gd name="T5" fmla="*/ 119 h 143"/>
              <a:gd name="T6" fmla="*/ 0 w 49"/>
              <a:gd name="T7" fmla="*/ 24 h 143"/>
              <a:gd name="T8" fmla="*/ 24 w 49"/>
              <a:gd name="T9" fmla="*/ 0 h 143"/>
              <a:gd name="T10" fmla="*/ 48 w 49"/>
              <a:gd name="T11" fmla="*/ 24 h 143"/>
              <a:gd name="T12" fmla="*/ 48 w 49"/>
              <a:gd name="T13" fmla="*/ 119 h 143"/>
              <a:gd name="T14" fmla="*/ 24 w 49"/>
              <a:gd name="T15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" h="143">
                <a:moveTo>
                  <a:pt x="24" y="142"/>
                </a:moveTo>
                <a:lnTo>
                  <a:pt x="24" y="142"/>
                </a:lnTo>
                <a:cubicBezTo>
                  <a:pt x="8" y="142"/>
                  <a:pt x="0" y="134"/>
                  <a:pt x="0" y="119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4" y="0"/>
                </a:cubicBezTo>
                <a:cubicBezTo>
                  <a:pt x="32" y="0"/>
                  <a:pt x="48" y="8"/>
                  <a:pt x="48" y="24"/>
                </a:cubicBezTo>
                <a:cubicBezTo>
                  <a:pt x="48" y="119"/>
                  <a:pt x="48" y="119"/>
                  <a:pt x="48" y="119"/>
                </a:cubicBezTo>
                <a:cubicBezTo>
                  <a:pt x="48" y="134"/>
                  <a:pt x="40" y="142"/>
                  <a:pt x="24" y="1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424">
            <a:extLst>
              <a:ext uri="{FF2B5EF4-FFF2-40B4-BE49-F238E27FC236}">
                <a16:creationId xmlns:a16="http://schemas.microsoft.com/office/drawing/2014/main" id="{2AC66BB5-464A-5247-9EDE-B6EB62616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0278" y="10560100"/>
            <a:ext cx="64450" cy="158649"/>
          </a:xfrm>
          <a:custGeom>
            <a:avLst/>
            <a:gdLst>
              <a:gd name="T0" fmla="*/ 32 w 56"/>
              <a:gd name="T1" fmla="*/ 142 h 143"/>
              <a:gd name="T2" fmla="*/ 32 w 56"/>
              <a:gd name="T3" fmla="*/ 142 h 143"/>
              <a:gd name="T4" fmla="*/ 0 w 56"/>
              <a:gd name="T5" fmla="*/ 119 h 143"/>
              <a:gd name="T6" fmla="*/ 0 w 56"/>
              <a:gd name="T7" fmla="*/ 24 h 143"/>
              <a:gd name="T8" fmla="*/ 24 w 56"/>
              <a:gd name="T9" fmla="*/ 0 h 143"/>
              <a:gd name="T10" fmla="*/ 24 w 56"/>
              <a:gd name="T11" fmla="*/ 0 h 143"/>
              <a:gd name="T12" fmla="*/ 48 w 56"/>
              <a:gd name="T13" fmla="*/ 24 h 143"/>
              <a:gd name="T14" fmla="*/ 55 w 56"/>
              <a:gd name="T15" fmla="*/ 119 h 143"/>
              <a:gd name="T16" fmla="*/ 32 w 56"/>
              <a:gd name="T17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" h="143">
                <a:moveTo>
                  <a:pt x="32" y="142"/>
                </a:moveTo>
                <a:lnTo>
                  <a:pt x="32" y="142"/>
                </a:lnTo>
                <a:cubicBezTo>
                  <a:pt x="16" y="142"/>
                  <a:pt x="8" y="134"/>
                  <a:pt x="0" y="119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16" y="0"/>
                  <a:pt x="24" y="0"/>
                </a:cubicBezTo>
                <a:lnTo>
                  <a:pt x="24" y="0"/>
                </a:lnTo>
                <a:cubicBezTo>
                  <a:pt x="39" y="0"/>
                  <a:pt x="48" y="8"/>
                  <a:pt x="48" y="24"/>
                </a:cubicBezTo>
                <a:cubicBezTo>
                  <a:pt x="55" y="119"/>
                  <a:pt x="55" y="119"/>
                  <a:pt x="55" y="119"/>
                </a:cubicBezTo>
                <a:cubicBezTo>
                  <a:pt x="55" y="134"/>
                  <a:pt x="39" y="142"/>
                  <a:pt x="32" y="1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425">
            <a:extLst>
              <a:ext uri="{FF2B5EF4-FFF2-40B4-BE49-F238E27FC236}">
                <a16:creationId xmlns:a16="http://schemas.microsoft.com/office/drawing/2014/main" id="{75DCB136-2366-2F4C-98A2-5E9AC1E53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9096" y="10560100"/>
            <a:ext cx="54534" cy="158649"/>
          </a:xfrm>
          <a:custGeom>
            <a:avLst/>
            <a:gdLst>
              <a:gd name="T0" fmla="*/ 24 w 49"/>
              <a:gd name="T1" fmla="*/ 142 h 143"/>
              <a:gd name="T2" fmla="*/ 24 w 49"/>
              <a:gd name="T3" fmla="*/ 142 h 143"/>
              <a:gd name="T4" fmla="*/ 0 w 49"/>
              <a:gd name="T5" fmla="*/ 119 h 143"/>
              <a:gd name="T6" fmla="*/ 0 w 49"/>
              <a:gd name="T7" fmla="*/ 24 h 143"/>
              <a:gd name="T8" fmla="*/ 24 w 49"/>
              <a:gd name="T9" fmla="*/ 0 h 143"/>
              <a:gd name="T10" fmla="*/ 24 w 49"/>
              <a:gd name="T11" fmla="*/ 0 h 143"/>
              <a:gd name="T12" fmla="*/ 48 w 49"/>
              <a:gd name="T13" fmla="*/ 24 h 143"/>
              <a:gd name="T14" fmla="*/ 48 w 49"/>
              <a:gd name="T15" fmla="*/ 119 h 143"/>
              <a:gd name="T16" fmla="*/ 24 w 49"/>
              <a:gd name="T17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" h="143">
                <a:moveTo>
                  <a:pt x="24" y="142"/>
                </a:moveTo>
                <a:lnTo>
                  <a:pt x="24" y="142"/>
                </a:lnTo>
                <a:cubicBezTo>
                  <a:pt x="16" y="142"/>
                  <a:pt x="0" y="134"/>
                  <a:pt x="0" y="119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4" y="0"/>
                </a:cubicBezTo>
                <a:lnTo>
                  <a:pt x="24" y="0"/>
                </a:lnTo>
                <a:cubicBezTo>
                  <a:pt x="40" y="0"/>
                  <a:pt x="48" y="8"/>
                  <a:pt x="48" y="24"/>
                </a:cubicBezTo>
                <a:cubicBezTo>
                  <a:pt x="48" y="119"/>
                  <a:pt x="48" y="119"/>
                  <a:pt x="48" y="119"/>
                </a:cubicBezTo>
                <a:cubicBezTo>
                  <a:pt x="48" y="134"/>
                  <a:pt x="40" y="142"/>
                  <a:pt x="24" y="1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426">
            <a:extLst>
              <a:ext uri="{FF2B5EF4-FFF2-40B4-BE49-F238E27FC236}">
                <a16:creationId xmlns:a16="http://schemas.microsoft.com/office/drawing/2014/main" id="{6E8053BE-B498-A049-BA95-21318A653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4754" y="7030162"/>
            <a:ext cx="713920" cy="713920"/>
          </a:xfrm>
          <a:custGeom>
            <a:avLst/>
            <a:gdLst>
              <a:gd name="T0" fmla="*/ 317 w 634"/>
              <a:gd name="T1" fmla="*/ 633 h 634"/>
              <a:gd name="T2" fmla="*/ 317 w 634"/>
              <a:gd name="T3" fmla="*/ 633 h 634"/>
              <a:gd name="T4" fmla="*/ 95 w 634"/>
              <a:gd name="T5" fmla="*/ 538 h 634"/>
              <a:gd name="T6" fmla="*/ 0 w 634"/>
              <a:gd name="T7" fmla="*/ 317 h 634"/>
              <a:gd name="T8" fmla="*/ 95 w 634"/>
              <a:gd name="T9" fmla="*/ 95 h 634"/>
              <a:gd name="T10" fmla="*/ 317 w 634"/>
              <a:gd name="T11" fmla="*/ 0 h 634"/>
              <a:gd name="T12" fmla="*/ 372 w 634"/>
              <a:gd name="T13" fmla="*/ 8 h 634"/>
              <a:gd name="T14" fmla="*/ 388 w 634"/>
              <a:gd name="T15" fmla="*/ 32 h 634"/>
              <a:gd name="T16" fmla="*/ 340 w 634"/>
              <a:gd name="T17" fmla="*/ 293 h 634"/>
              <a:gd name="T18" fmla="*/ 609 w 634"/>
              <a:gd name="T19" fmla="*/ 293 h 634"/>
              <a:gd name="T20" fmla="*/ 633 w 634"/>
              <a:gd name="T21" fmla="*/ 317 h 634"/>
              <a:gd name="T22" fmla="*/ 538 w 634"/>
              <a:gd name="T23" fmla="*/ 538 h 634"/>
              <a:gd name="T24" fmla="*/ 317 w 634"/>
              <a:gd name="T25" fmla="*/ 633 h 634"/>
              <a:gd name="T26" fmla="*/ 317 w 634"/>
              <a:gd name="T27" fmla="*/ 48 h 634"/>
              <a:gd name="T28" fmla="*/ 317 w 634"/>
              <a:gd name="T29" fmla="*/ 48 h 634"/>
              <a:gd name="T30" fmla="*/ 127 w 634"/>
              <a:gd name="T31" fmla="*/ 127 h 634"/>
              <a:gd name="T32" fmla="*/ 40 w 634"/>
              <a:gd name="T33" fmla="*/ 317 h 634"/>
              <a:gd name="T34" fmla="*/ 127 w 634"/>
              <a:gd name="T35" fmla="*/ 507 h 634"/>
              <a:gd name="T36" fmla="*/ 317 w 634"/>
              <a:gd name="T37" fmla="*/ 585 h 634"/>
              <a:gd name="T38" fmla="*/ 506 w 634"/>
              <a:gd name="T39" fmla="*/ 507 h 634"/>
              <a:gd name="T40" fmla="*/ 586 w 634"/>
              <a:gd name="T41" fmla="*/ 341 h 634"/>
              <a:gd name="T42" fmla="*/ 317 w 634"/>
              <a:gd name="T43" fmla="*/ 341 h 634"/>
              <a:gd name="T44" fmla="*/ 301 w 634"/>
              <a:gd name="T45" fmla="*/ 332 h 634"/>
              <a:gd name="T46" fmla="*/ 293 w 634"/>
              <a:gd name="T47" fmla="*/ 317 h 634"/>
              <a:gd name="T48" fmla="*/ 340 w 634"/>
              <a:gd name="T49" fmla="*/ 48 h 634"/>
              <a:gd name="T50" fmla="*/ 317 w 634"/>
              <a:gd name="T51" fmla="*/ 48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34" h="634">
                <a:moveTo>
                  <a:pt x="317" y="633"/>
                </a:moveTo>
                <a:lnTo>
                  <a:pt x="317" y="633"/>
                </a:lnTo>
                <a:cubicBezTo>
                  <a:pt x="230" y="633"/>
                  <a:pt x="151" y="601"/>
                  <a:pt x="95" y="538"/>
                </a:cubicBezTo>
                <a:cubicBezTo>
                  <a:pt x="32" y="483"/>
                  <a:pt x="0" y="404"/>
                  <a:pt x="0" y="317"/>
                </a:cubicBezTo>
                <a:cubicBezTo>
                  <a:pt x="0" y="230"/>
                  <a:pt x="32" y="151"/>
                  <a:pt x="95" y="95"/>
                </a:cubicBezTo>
                <a:cubicBezTo>
                  <a:pt x="151" y="32"/>
                  <a:pt x="230" y="0"/>
                  <a:pt x="317" y="0"/>
                </a:cubicBezTo>
                <a:cubicBezTo>
                  <a:pt x="333" y="0"/>
                  <a:pt x="356" y="0"/>
                  <a:pt x="372" y="8"/>
                </a:cubicBezTo>
                <a:cubicBezTo>
                  <a:pt x="380" y="8"/>
                  <a:pt x="388" y="16"/>
                  <a:pt x="388" y="32"/>
                </a:cubicBezTo>
                <a:cubicBezTo>
                  <a:pt x="340" y="293"/>
                  <a:pt x="340" y="293"/>
                  <a:pt x="340" y="293"/>
                </a:cubicBezTo>
                <a:cubicBezTo>
                  <a:pt x="609" y="293"/>
                  <a:pt x="609" y="293"/>
                  <a:pt x="609" y="293"/>
                </a:cubicBezTo>
                <a:cubicBezTo>
                  <a:pt x="625" y="293"/>
                  <a:pt x="633" y="301"/>
                  <a:pt x="633" y="317"/>
                </a:cubicBezTo>
                <a:cubicBezTo>
                  <a:pt x="633" y="404"/>
                  <a:pt x="601" y="483"/>
                  <a:pt x="538" y="538"/>
                </a:cubicBezTo>
                <a:cubicBezTo>
                  <a:pt x="475" y="601"/>
                  <a:pt x="396" y="633"/>
                  <a:pt x="317" y="633"/>
                </a:cubicBezTo>
                <a:close/>
                <a:moveTo>
                  <a:pt x="317" y="48"/>
                </a:moveTo>
                <a:lnTo>
                  <a:pt x="317" y="48"/>
                </a:lnTo>
                <a:cubicBezTo>
                  <a:pt x="245" y="48"/>
                  <a:pt x="174" y="72"/>
                  <a:pt x="127" y="127"/>
                </a:cubicBezTo>
                <a:cubicBezTo>
                  <a:pt x="72" y="174"/>
                  <a:pt x="40" y="246"/>
                  <a:pt x="40" y="317"/>
                </a:cubicBezTo>
                <a:cubicBezTo>
                  <a:pt x="40" y="388"/>
                  <a:pt x="72" y="459"/>
                  <a:pt x="127" y="507"/>
                </a:cubicBezTo>
                <a:cubicBezTo>
                  <a:pt x="174" y="562"/>
                  <a:pt x="245" y="585"/>
                  <a:pt x="317" y="585"/>
                </a:cubicBezTo>
                <a:cubicBezTo>
                  <a:pt x="388" y="585"/>
                  <a:pt x="459" y="562"/>
                  <a:pt x="506" y="507"/>
                </a:cubicBezTo>
                <a:cubicBezTo>
                  <a:pt x="554" y="459"/>
                  <a:pt x="578" y="404"/>
                  <a:pt x="586" y="341"/>
                </a:cubicBezTo>
                <a:cubicBezTo>
                  <a:pt x="317" y="341"/>
                  <a:pt x="317" y="341"/>
                  <a:pt x="317" y="341"/>
                </a:cubicBezTo>
                <a:cubicBezTo>
                  <a:pt x="309" y="341"/>
                  <a:pt x="301" y="332"/>
                  <a:pt x="301" y="332"/>
                </a:cubicBezTo>
                <a:cubicBezTo>
                  <a:pt x="293" y="325"/>
                  <a:pt x="293" y="317"/>
                  <a:pt x="293" y="317"/>
                </a:cubicBezTo>
                <a:cubicBezTo>
                  <a:pt x="340" y="48"/>
                  <a:pt x="340" y="48"/>
                  <a:pt x="340" y="48"/>
                </a:cubicBezTo>
                <a:cubicBezTo>
                  <a:pt x="333" y="48"/>
                  <a:pt x="325" y="48"/>
                  <a:pt x="317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427">
            <a:extLst>
              <a:ext uri="{FF2B5EF4-FFF2-40B4-BE49-F238E27FC236}">
                <a16:creationId xmlns:a16="http://schemas.microsoft.com/office/drawing/2014/main" id="{7C654ECC-FC97-EF4F-98F4-1491466E7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1207" y="6960753"/>
            <a:ext cx="381747" cy="381751"/>
          </a:xfrm>
          <a:custGeom>
            <a:avLst/>
            <a:gdLst>
              <a:gd name="T0" fmla="*/ 324 w 341"/>
              <a:gd name="T1" fmla="*/ 340 h 341"/>
              <a:gd name="T2" fmla="*/ 324 w 341"/>
              <a:gd name="T3" fmla="*/ 340 h 341"/>
              <a:gd name="T4" fmla="*/ 24 w 341"/>
              <a:gd name="T5" fmla="*/ 340 h 341"/>
              <a:gd name="T6" fmla="*/ 8 w 341"/>
              <a:gd name="T7" fmla="*/ 332 h 341"/>
              <a:gd name="T8" fmla="*/ 0 w 341"/>
              <a:gd name="T9" fmla="*/ 309 h 341"/>
              <a:gd name="T10" fmla="*/ 55 w 341"/>
              <a:gd name="T11" fmla="*/ 16 h 341"/>
              <a:gd name="T12" fmla="*/ 63 w 341"/>
              <a:gd name="T13" fmla="*/ 8 h 341"/>
              <a:gd name="T14" fmla="*/ 79 w 341"/>
              <a:gd name="T15" fmla="*/ 0 h 341"/>
              <a:gd name="T16" fmla="*/ 269 w 341"/>
              <a:gd name="T17" fmla="*/ 111 h 341"/>
              <a:gd name="T18" fmla="*/ 340 w 341"/>
              <a:gd name="T19" fmla="*/ 316 h 341"/>
              <a:gd name="T20" fmla="*/ 324 w 341"/>
              <a:gd name="T21" fmla="*/ 340 h 341"/>
              <a:gd name="T22" fmla="*/ 48 w 341"/>
              <a:gd name="T23" fmla="*/ 293 h 341"/>
              <a:gd name="T24" fmla="*/ 48 w 341"/>
              <a:gd name="T25" fmla="*/ 293 h 341"/>
              <a:gd name="T26" fmla="*/ 301 w 341"/>
              <a:gd name="T27" fmla="*/ 293 h 341"/>
              <a:gd name="T28" fmla="*/ 237 w 341"/>
              <a:gd name="T29" fmla="*/ 135 h 341"/>
              <a:gd name="T30" fmla="*/ 95 w 341"/>
              <a:gd name="T31" fmla="*/ 47 h 341"/>
              <a:gd name="T32" fmla="*/ 48 w 341"/>
              <a:gd name="T33" fmla="*/ 293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1" h="341">
                <a:moveTo>
                  <a:pt x="324" y="340"/>
                </a:moveTo>
                <a:lnTo>
                  <a:pt x="324" y="340"/>
                </a:lnTo>
                <a:cubicBezTo>
                  <a:pt x="24" y="340"/>
                  <a:pt x="24" y="340"/>
                  <a:pt x="24" y="340"/>
                </a:cubicBezTo>
                <a:cubicBezTo>
                  <a:pt x="16" y="340"/>
                  <a:pt x="8" y="332"/>
                  <a:pt x="8" y="332"/>
                </a:cubicBezTo>
                <a:cubicBezTo>
                  <a:pt x="0" y="324"/>
                  <a:pt x="0" y="316"/>
                  <a:pt x="0" y="309"/>
                </a:cubicBezTo>
                <a:cubicBezTo>
                  <a:pt x="55" y="16"/>
                  <a:pt x="55" y="16"/>
                  <a:pt x="55" y="16"/>
                </a:cubicBezTo>
                <a:cubicBezTo>
                  <a:pt x="55" y="16"/>
                  <a:pt x="55" y="8"/>
                  <a:pt x="63" y="8"/>
                </a:cubicBezTo>
                <a:cubicBezTo>
                  <a:pt x="71" y="0"/>
                  <a:pt x="71" y="0"/>
                  <a:pt x="79" y="0"/>
                </a:cubicBezTo>
                <a:cubicBezTo>
                  <a:pt x="150" y="16"/>
                  <a:pt x="221" y="56"/>
                  <a:pt x="269" y="111"/>
                </a:cubicBezTo>
                <a:cubicBezTo>
                  <a:pt x="316" y="166"/>
                  <a:pt x="340" y="237"/>
                  <a:pt x="340" y="316"/>
                </a:cubicBezTo>
                <a:cubicBezTo>
                  <a:pt x="340" y="324"/>
                  <a:pt x="332" y="340"/>
                  <a:pt x="324" y="340"/>
                </a:cubicBezTo>
                <a:close/>
                <a:moveTo>
                  <a:pt x="48" y="293"/>
                </a:moveTo>
                <a:lnTo>
                  <a:pt x="48" y="293"/>
                </a:lnTo>
                <a:cubicBezTo>
                  <a:pt x="301" y="293"/>
                  <a:pt x="301" y="293"/>
                  <a:pt x="301" y="293"/>
                </a:cubicBezTo>
                <a:cubicBezTo>
                  <a:pt x="293" y="237"/>
                  <a:pt x="269" y="182"/>
                  <a:pt x="237" y="135"/>
                </a:cubicBezTo>
                <a:cubicBezTo>
                  <a:pt x="198" y="95"/>
                  <a:pt x="150" y="63"/>
                  <a:pt x="95" y="47"/>
                </a:cubicBezTo>
                <a:lnTo>
                  <a:pt x="48" y="2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428">
            <a:extLst>
              <a:ext uri="{FF2B5EF4-FFF2-40B4-BE49-F238E27FC236}">
                <a16:creationId xmlns:a16="http://schemas.microsoft.com/office/drawing/2014/main" id="{02930C99-49B4-394D-879A-54B27A30C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3909" y="7362335"/>
            <a:ext cx="287551" cy="287551"/>
          </a:xfrm>
          <a:custGeom>
            <a:avLst/>
            <a:gdLst>
              <a:gd name="T0" fmla="*/ 24 w 254"/>
              <a:gd name="T1" fmla="*/ 253 h 254"/>
              <a:gd name="T2" fmla="*/ 24 w 254"/>
              <a:gd name="T3" fmla="*/ 253 h 254"/>
              <a:gd name="T4" fmla="*/ 8 w 254"/>
              <a:gd name="T5" fmla="*/ 245 h 254"/>
              <a:gd name="T6" fmla="*/ 8 w 254"/>
              <a:gd name="T7" fmla="*/ 214 h 254"/>
              <a:gd name="T8" fmla="*/ 214 w 254"/>
              <a:gd name="T9" fmla="*/ 8 h 254"/>
              <a:gd name="T10" fmla="*/ 246 w 254"/>
              <a:gd name="T11" fmla="*/ 8 h 254"/>
              <a:gd name="T12" fmla="*/ 246 w 254"/>
              <a:gd name="T13" fmla="*/ 39 h 254"/>
              <a:gd name="T14" fmla="*/ 40 w 254"/>
              <a:gd name="T15" fmla="*/ 245 h 254"/>
              <a:gd name="T16" fmla="*/ 24 w 254"/>
              <a:gd name="T17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" h="254">
                <a:moveTo>
                  <a:pt x="24" y="253"/>
                </a:moveTo>
                <a:lnTo>
                  <a:pt x="24" y="253"/>
                </a:lnTo>
                <a:cubicBezTo>
                  <a:pt x="16" y="253"/>
                  <a:pt x="8" y="253"/>
                  <a:pt x="8" y="245"/>
                </a:cubicBezTo>
                <a:cubicBezTo>
                  <a:pt x="0" y="237"/>
                  <a:pt x="0" y="221"/>
                  <a:pt x="8" y="214"/>
                </a:cubicBezTo>
                <a:cubicBezTo>
                  <a:pt x="214" y="8"/>
                  <a:pt x="214" y="8"/>
                  <a:pt x="214" y="8"/>
                </a:cubicBezTo>
                <a:cubicBezTo>
                  <a:pt x="222" y="0"/>
                  <a:pt x="238" y="0"/>
                  <a:pt x="246" y="8"/>
                </a:cubicBezTo>
                <a:cubicBezTo>
                  <a:pt x="253" y="16"/>
                  <a:pt x="253" y="32"/>
                  <a:pt x="246" y="39"/>
                </a:cubicBezTo>
                <a:cubicBezTo>
                  <a:pt x="40" y="245"/>
                  <a:pt x="40" y="245"/>
                  <a:pt x="40" y="245"/>
                </a:cubicBezTo>
                <a:cubicBezTo>
                  <a:pt x="32" y="253"/>
                  <a:pt x="24" y="253"/>
                  <a:pt x="24" y="2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429">
            <a:extLst>
              <a:ext uri="{FF2B5EF4-FFF2-40B4-BE49-F238E27FC236}">
                <a16:creationId xmlns:a16="http://schemas.microsoft.com/office/drawing/2014/main" id="{D18C6F86-FCD6-B94F-BFAD-CFA0BA051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4163" y="8740597"/>
            <a:ext cx="44618" cy="659383"/>
          </a:xfrm>
          <a:custGeom>
            <a:avLst/>
            <a:gdLst>
              <a:gd name="T0" fmla="*/ 23 w 40"/>
              <a:gd name="T1" fmla="*/ 585 h 586"/>
              <a:gd name="T2" fmla="*/ 23 w 40"/>
              <a:gd name="T3" fmla="*/ 585 h 586"/>
              <a:gd name="T4" fmla="*/ 0 w 40"/>
              <a:gd name="T5" fmla="*/ 569 h 586"/>
              <a:gd name="T6" fmla="*/ 0 w 40"/>
              <a:gd name="T7" fmla="*/ 24 h 586"/>
              <a:gd name="T8" fmla="*/ 23 w 40"/>
              <a:gd name="T9" fmla="*/ 0 h 586"/>
              <a:gd name="T10" fmla="*/ 39 w 40"/>
              <a:gd name="T11" fmla="*/ 24 h 586"/>
              <a:gd name="T12" fmla="*/ 39 w 40"/>
              <a:gd name="T13" fmla="*/ 569 h 586"/>
              <a:gd name="T14" fmla="*/ 23 w 40"/>
              <a:gd name="T15" fmla="*/ 585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586">
                <a:moveTo>
                  <a:pt x="23" y="585"/>
                </a:moveTo>
                <a:lnTo>
                  <a:pt x="23" y="585"/>
                </a:lnTo>
                <a:cubicBezTo>
                  <a:pt x="8" y="585"/>
                  <a:pt x="0" y="577"/>
                  <a:pt x="0" y="569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5"/>
                  <a:pt x="8" y="0"/>
                  <a:pt x="23" y="0"/>
                </a:cubicBezTo>
                <a:cubicBezTo>
                  <a:pt x="31" y="0"/>
                  <a:pt x="39" y="15"/>
                  <a:pt x="39" y="24"/>
                </a:cubicBezTo>
                <a:cubicBezTo>
                  <a:pt x="39" y="569"/>
                  <a:pt x="39" y="569"/>
                  <a:pt x="39" y="569"/>
                </a:cubicBezTo>
                <a:cubicBezTo>
                  <a:pt x="39" y="577"/>
                  <a:pt x="31" y="585"/>
                  <a:pt x="23" y="58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430">
            <a:extLst>
              <a:ext uri="{FF2B5EF4-FFF2-40B4-BE49-F238E27FC236}">
                <a16:creationId xmlns:a16="http://schemas.microsoft.com/office/drawing/2014/main" id="{531A74B1-991E-604E-9CC6-092F9184E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4163" y="9350403"/>
            <a:ext cx="659383" cy="44622"/>
          </a:xfrm>
          <a:custGeom>
            <a:avLst/>
            <a:gdLst>
              <a:gd name="T0" fmla="*/ 561 w 586"/>
              <a:gd name="T1" fmla="*/ 40 h 41"/>
              <a:gd name="T2" fmla="*/ 561 w 586"/>
              <a:gd name="T3" fmla="*/ 40 h 41"/>
              <a:gd name="T4" fmla="*/ 23 w 586"/>
              <a:gd name="T5" fmla="*/ 40 h 41"/>
              <a:gd name="T6" fmla="*/ 0 w 586"/>
              <a:gd name="T7" fmla="*/ 24 h 41"/>
              <a:gd name="T8" fmla="*/ 23 w 586"/>
              <a:gd name="T9" fmla="*/ 0 h 41"/>
              <a:gd name="T10" fmla="*/ 561 w 586"/>
              <a:gd name="T11" fmla="*/ 0 h 41"/>
              <a:gd name="T12" fmla="*/ 585 w 586"/>
              <a:gd name="T13" fmla="*/ 24 h 41"/>
              <a:gd name="T14" fmla="*/ 561 w 586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6" h="41">
                <a:moveTo>
                  <a:pt x="561" y="40"/>
                </a:moveTo>
                <a:lnTo>
                  <a:pt x="561" y="40"/>
                </a:lnTo>
                <a:cubicBezTo>
                  <a:pt x="23" y="40"/>
                  <a:pt x="23" y="40"/>
                  <a:pt x="23" y="40"/>
                </a:cubicBezTo>
                <a:cubicBezTo>
                  <a:pt x="8" y="40"/>
                  <a:pt x="0" y="32"/>
                  <a:pt x="0" y="24"/>
                </a:cubicBezTo>
                <a:cubicBezTo>
                  <a:pt x="0" y="8"/>
                  <a:pt x="8" y="0"/>
                  <a:pt x="23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69" y="0"/>
                  <a:pt x="585" y="8"/>
                  <a:pt x="585" y="24"/>
                </a:cubicBezTo>
                <a:cubicBezTo>
                  <a:pt x="585" y="32"/>
                  <a:pt x="569" y="40"/>
                  <a:pt x="561" y="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431">
            <a:extLst>
              <a:ext uri="{FF2B5EF4-FFF2-40B4-BE49-F238E27FC236}">
                <a16:creationId xmlns:a16="http://schemas.microsoft.com/office/drawing/2014/main" id="{B93E7C71-3269-2244-BDB9-57B13A5DB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3403" y="8755469"/>
            <a:ext cx="426369" cy="570146"/>
          </a:xfrm>
          <a:custGeom>
            <a:avLst/>
            <a:gdLst>
              <a:gd name="T0" fmla="*/ 24 w 380"/>
              <a:gd name="T1" fmla="*/ 507 h 508"/>
              <a:gd name="T2" fmla="*/ 24 w 380"/>
              <a:gd name="T3" fmla="*/ 507 h 508"/>
              <a:gd name="T4" fmla="*/ 8 w 380"/>
              <a:gd name="T5" fmla="*/ 499 h 508"/>
              <a:gd name="T6" fmla="*/ 0 w 380"/>
              <a:gd name="T7" fmla="*/ 475 h 508"/>
              <a:gd name="T8" fmla="*/ 47 w 380"/>
              <a:gd name="T9" fmla="*/ 388 h 508"/>
              <a:gd name="T10" fmla="*/ 55 w 380"/>
              <a:gd name="T11" fmla="*/ 380 h 508"/>
              <a:gd name="T12" fmla="*/ 174 w 380"/>
              <a:gd name="T13" fmla="*/ 325 h 508"/>
              <a:gd name="T14" fmla="*/ 182 w 380"/>
              <a:gd name="T15" fmla="*/ 325 h 508"/>
              <a:gd name="T16" fmla="*/ 253 w 380"/>
              <a:gd name="T17" fmla="*/ 301 h 508"/>
              <a:gd name="T18" fmla="*/ 268 w 380"/>
              <a:gd name="T19" fmla="*/ 206 h 508"/>
              <a:gd name="T20" fmla="*/ 277 w 380"/>
              <a:gd name="T21" fmla="*/ 103 h 508"/>
              <a:gd name="T22" fmla="*/ 284 w 380"/>
              <a:gd name="T23" fmla="*/ 95 h 508"/>
              <a:gd name="T24" fmla="*/ 332 w 380"/>
              <a:gd name="T25" fmla="*/ 16 h 508"/>
              <a:gd name="T26" fmla="*/ 363 w 380"/>
              <a:gd name="T27" fmla="*/ 9 h 508"/>
              <a:gd name="T28" fmla="*/ 372 w 380"/>
              <a:gd name="T29" fmla="*/ 32 h 508"/>
              <a:gd name="T30" fmla="*/ 324 w 380"/>
              <a:gd name="T31" fmla="*/ 119 h 508"/>
              <a:gd name="T32" fmla="*/ 308 w 380"/>
              <a:gd name="T33" fmla="*/ 206 h 508"/>
              <a:gd name="T34" fmla="*/ 292 w 380"/>
              <a:gd name="T35" fmla="*/ 317 h 508"/>
              <a:gd name="T36" fmla="*/ 277 w 380"/>
              <a:gd name="T37" fmla="*/ 333 h 508"/>
              <a:gd name="T38" fmla="*/ 190 w 380"/>
              <a:gd name="T39" fmla="*/ 364 h 508"/>
              <a:gd name="T40" fmla="*/ 79 w 380"/>
              <a:gd name="T41" fmla="*/ 412 h 508"/>
              <a:gd name="T42" fmla="*/ 39 w 380"/>
              <a:gd name="T43" fmla="*/ 491 h 508"/>
              <a:gd name="T44" fmla="*/ 24 w 380"/>
              <a:gd name="T45" fmla="*/ 507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80" h="508">
                <a:moveTo>
                  <a:pt x="24" y="507"/>
                </a:moveTo>
                <a:lnTo>
                  <a:pt x="24" y="507"/>
                </a:lnTo>
                <a:cubicBezTo>
                  <a:pt x="15" y="507"/>
                  <a:pt x="15" y="507"/>
                  <a:pt x="8" y="499"/>
                </a:cubicBezTo>
                <a:cubicBezTo>
                  <a:pt x="0" y="499"/>
                  <a:pt x="0" y="483"/>
                  <a:pt x="0" y="475"/>
                </a:cubicBezTo>
                <a:cubicBezTo>
                  <a:pt x="47" y="388"/>
                  <a:pt x="47" y="388"/>
                  <a:pt x="47" y="388"/>
                </a:cubicBezTo>
                <a:cubicBezTo>
                  <a:pt x="47" y="388"/>
                  <a:pt x="47" y="380"/>
                  <a:pt x="55" y="380"/>
                </a:cubicBezTo>
                <a:cubicBezTo>
                  <a:pt x="174" y="325"/>
                  <a:pt x="174" y="325"/>
                  <a:pt x="174" y="325"/>
                </a:cubicBezTo>
                <a:cubicBezTo>
                  <a:pt x="182" y="325"/>
                  <a:pt x="182" y="325"/>
                  <a:pt x="182" y="325"/>
                </a:cubicBezTo>
                <a:cubicBezTo>
                  <a:pt x="253" y="301"/>
                  <a:pt x="253" y="301"/>
                  <a:pt x="253" y="301"/>
                </a:cubicBezTo>
                <a:cubicBezTo>
                  <a:pt x="268" y="206"/>
                  <a:pt x="268" y="206"/>
                  <a:pt x="268" y="206"/>
                </a:cubicBezTo>
                <a:cubicBezTo>
                  <a:pt x="277" y="103"/>
                  <a:pt x="277" y="103"/>
                  <a:pt x="277" y="103"/>
                </a:cubicBezTo>
                <a:cubicBezTo>
                  <a:pt x="284" y="103"/>
                  <a:pt x="284" y="103"/>
                  <a:pt x="284" y="95"/>
                </a:cubicBezTo>
                <a:cubicBezTo>
                  <a:pt x="332" y="16"/>
                  <a:pt x="332" y="16"/>
                  <a:pt x="332" y="16"/>
                </a:cubicBezTo>
                <a:cubicBezTo>
                  <a:pt x="340" y="0"/>
                  <a:pt x="356" y="0"/>
                  <a:pt x="363" y="9"/>
                </a:cubicBezTo>
                <a:cubicBezTo>
                  <a:pt x="372" y="16"/>
                  <a:pt x="379" y="24"/>
                  <a:pt x="372" y="32"/>
                </a:cubicBezTo>
                <a:cubicBezTo>
                  <a:pt x="324" y="119"/>
                  <a:pt x="324" y="119"/>
                  <a:pt x="324" y="119"/>
                </a:cubicBezTo>
                <a:cubicBezTo>
                  <a:pt x="308" y="206"/>
                  <a:pt x="308" y="206"/>
                  <a:pt x="308" y="206"/>
                </a:cubicBezTo>
                <a:cubicBezTo>
                  <a:pt x="292" y="317"/>
                  <a:pt x="292" y="317"/>
                  <a:pt x="292" y="317"/>
                </a:cubicBezTo>
                <a:cubicBezTo>
                  <a:pt x="292" y="325"/>
                  <a:pt x="284" y="333"/>
                  <a:pt x="277" y="333"/>
                </a:cubicBezTo>
                <a:cubicBezTo>
                  <a:pt x="190" y="364"/>
                  <a:pt x="190" y="364"/>
                  <a:pt x="190" y="364"/>
                </a:cubicBezTo>
                <a:cubicBezTo>
                  <a:pt x="79" y="412"/>
                  <a:pt x="79" y="412"/>
                  <a:pt x="79" y="412"/>
                </a:cubicBezTo>
                <a:cubicBezTo>
                  <a:pt x="39" y="491"/>
                  <a:pt x="39" y="491"/>
                  <a:pt x="39" y="491"/>
                </a:cubicBezTo>
                <a:cubicBezTo>
                  <a:pt x="39" y="499"/>
                  <a:pt x="31" y="507"/>
                  <a:pt x="24" y="50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432">
            <a:extLst>
              <a:ext uri="{FF2B5EF4-FFF2-40B4-BE49-F238E27FC236}">
                <a16:creationId xmlns:a16="http://schemas.microsoft.com/office/drawing/2014/main" id="{506B2005-0A57-9541-BC75-4061601EE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0447" y="8889331"/>
            <a:ext cx="233014" cy="143774"/>
          </a:xfrm>
          <a:custGeom>
            <a:avLst/>
            <a:gdLst>
              <a:gd name="T0" fmla="*/ 55 w 207"/>
              <a:gd name="T1" fmla="*/ 127 h 128"/>
              <a:gd name="T2" fmla="*/ 55 w 207"/>
              <a:gd name="T3" fmla="*/ 127 h 128"/>
              <a:gd name="T4" fmla="*/ 48 w 207"/>
              <a:gd name="T5" fmla="*/ 127 h 128"/>
              <a:gd name="T6" fmla="*/ 16 w 207"/>
              <a:gd name="T7" fmla="*/ 119 h 128"/>
              <a:gd name="T8" fmla="*/ 0 w 207"/>
              <a:gd name="T9" fmla="*/ 95 h 128"/>
              <a:gd name="T10" fmla="*/ 32 w 207"/>
              <a:gd name="T11" fmla="*/ 79 h 128"/>
              <a:gd name="T12" fmla="*/ 48 w 207"/>
              <a:gd name="T13" fmla="*/ 79 h 128"/>
              <a:gd name="T14" fmla="*/ 166 w 207"/>
              <a:gd name="T15" fmla="*/ 8 h 128"/>
              <a:gd name="T16" fmla="*/ 198 w 207"/>
              <a:gd name="T17" fmla="*/ 8 h 128"/>
              <a:gd name="T18" fmla="*/ 190 w 207"/>
              <a:gd name="T19" fmla="*/ 40 h 128"/>
              <a:gd name="T20" fmla="*/ 64 w 207"/>
              <a:gd name="T21" fmla="*/ 127 h 128"/>
              <a:gd name="T22" fmla="*/ 55 w 207"/>
              <a:gd name="T23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7" h="128">
                <a:moveTo>
                  <a:pt x="55" y="127"/>
                </a:moveTo>
                <a:lnTo>
                  <a:pt x="55" y="127"/>
                </a:lnTo>
                <a:lnTo>
                  <a:pt x="48" y="127"/>
                </a:lnTo>
                <a:cubicBezTo>
                  <a:pt x="16" y="119"/>
                  <a:pt x="16" y="119"/>
                  <a:pt x="16" y="119"/>
                </a:cubicBezTo>
                <a:cubicBezTo>
                  <a:pt x="8" y="119"/>
                  <a:pt x="0" y="103"/>
                  <a:pt x="0" y="95"/>
                </a:cubicBezTo>
                <a:cubicBezTo>
                  <a:pt x="8" y="79"/>
                  <a:pt x="16" y="71"/>
                  <a:pt x="32" y="79"/>
                </a:cubicBezTo>
                <a:cubicBezTo>
                  <a:pt x="48" y="79"/>
                  <a:pt x="48" y="79"/>
                  <a:pt x="48" y="79"/>
                </a:cubicBezTo>
                <a:cubicBezTo>
                  <a:pt x="166" y="8"/>
                  <a:pt x="166" y="8"/>
                  <a:pt x="166" y="8"/>
                </a:cubicBezTo>
                <a:cubicBezTo>
                  <a:pt x="174" y="0"/>
                  <a:pt x="190" y="0"/>
                  <a:pt x="198" y="8"/>
                </a:cubicBezTo>
                <a:cubicBezTo>
                  <a:pt x="206" y="24"/>
                  <a:pt x="198" y="32"/>
                  <a:pt x="190" y="40"/>
                </a:cubicBezTo>
                <a:cubicBezTo>
                  <a:pt x="64" y="127"/>
                  <a:pt x="64" y="127"/>
                  <a:pt x="64" y="127"/>
                </a:cubicBezTo>
                <a:lnTo>
                  <a:pt x="55" y="12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433">
            <a:extLst>
              <a:ext uri="{FF2B5EF4-FFF2-40B4-BE49-F238E27FC236}">
                <a16:creationId xmlns:a16="http://schemas.microsoft.com/office/drawing/2014/main" id="{76EB10FF-5198-874F-AB48-3B7F7101A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3403" y="8919077"/>
            <a:ext cx="292507" cy="233014"/>
          </a:xfrm>
          <a:custGeom>
            <a:avLst/>
            <a:gdLst>
              <a:gd name="T0" fmla="*/ 24 w 262"/>
              <a:gd name="T1" fmla="*/ 205 h 206"/>
              <a:gd name="T2" fmla="*/ 24 w 262"/>
              <a:gd name="T3" fmla="*/ 205 h 206"/>
              <a:gd name="T4" fmla="*/ 8 w 262"/>
              <a:gd name="T5" fmla="*/ 198 h 206"/>
              <a:gd name="T6" fmla="*/ 8 w 262"/>
              <a:gd name="T7" fmla="*/ 174 h 206"/>
              <a:gd name="T8" fmla="*/ 87 w 262"/>
              <a:gd name="T9" fmla="*/ 95 h 206"/>
              <a:gd name="T10" fmla="*/ 126 w 262"/>
              <a:gd name="T11" fmla="*/ 16 h 206"/>
              <a:gd name="T12" fmla="*/ 150 w 262"/>
              <a:gd name="T13" fmla="*/ 0 h 206"/>
              <a:gd name="T14" fmla="*/ 245 w 262"/>
              <a:gd name="T15" fmla="*/ 24 h 206"/>
              <a:gd name="T16" fmla="*/ 261 w 262"/>
              <a:gd name="T17" fmla="*/ 55 h 206"/>
              <a:gd name="T18" fmla="*/ 229 w 262"/>
              <a:gd name="T19" fmla="*/ 71 h 206"/>
              <a:gd name="T20" fmla="*/ 158 w 262"/>
              <a:gd name="T21" fmla="*/ 47 h 206"/>
              <a:gd name="T22" fmla="*/ 118 w 262"/>
              <a:gd name="T23" fmla="*/ 119 h 206"/>
              <a:gd name="T24" fmla="*/ 118 w 262"/>
              <a:gd name="T25" fmla="*/ 126 h 206"/>
              <a:gd name="T26" fmla="*/ 39 w 262"/>
              <a:gd name="T27" fmla="*/ 205 h 206"/>
              <a:gd name="T28" fmla="*/ 24 w 262"/>
              <a:gd name="T29" fmla="*/ 205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2" h="206">
                <a:moveTo>
                  <a:pt x="24" y="205"/>
                </a:moveTo>
                <a:lnTo>
                  <a:pt x="24" y="205"/>
                </a:lnTo>
                <a:cubicBezTo>
                  <a:pt x="15" y="205"/>
                  <a:pt x="8" y="205"/>
                  <a:pt x="8" y="198"/>
                </a:cubicBezTo>
                <a:cubicBezTo>
                  <a:pt x="0" y="190"/>
                  <a:pt x="0" y="182"/>
                  <a:pt x="8" y="174"/>
                </a:cubicBezTo>
                <a:cubicBezTo>
                  <a:pt x="87" y="95"/>
                  <a:pt x="87" y="95"/>
                  <a:pt x="87" y="95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6" y="0"/>
                  <a:pt x="142" y="0"/>
                  <a:pt x="150" y="0"/>
                </a:cubicBezTo>
                <a:cubicBezTo>
                  <a:pt x="245" y="24"/>
                  <a:pt x="245" y="24"/>
                  <a:pt x="245" y="24"/>
                </a:cubicBezTo>
                <a:cubicBezTo>
                  <a:pt x="253" y="32"/>
                  <a:pt x="261" y="39"/>
                  <a:pt x="261" y="55"/>
                </a:cubicBezTo>
                <a:cubicBezTo>
                  <a:pt x="253" y="63"/>
                  <a:pt x="245" y="71"/>
                  <a:pt x="229" y="71"/>
                </a:cubicBezTo>
                <a:cubicBezTo>
                  <a:pt x="158" y="47"/>
                  <a:pt x="158" y="47"/>
                  <a:pt x="158" y="47"/>
                </a:cubicBezTo>
                <a:cubicBezTo>
                  <a:pt x="118" y="119"/>
                  <a:pt x="118" y="119"/>
                  <a:pt x="118" y="119"/>
                </a:cubicBezTo>
                <a:cubicBezTo>
                  <a:pt x="118" y="119"/>
                  <a:pt x="118" y="119"/>
                  <a:pt x="118" y="126"/>
                </a:cubicBezTo>
                <a:cubicBezTo>
                  <a:pt x="39" y="205"/>
                  <a:pt x="39" y="205"/>
                  <a:pt x="39" y="205"/>
                </a:cubicBezTo>
                <a:cubicBezTo>
                  <a:pt x="31" y="205"/>
                  <a:pt x="24" y="205"/>
                  <a:pt x="24" y="20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434">
            <a:extLst>
              <a:ext uri="{FF2B5EF4-FFF2-40B4-BE49-F238E27FC236}">
                <a16:creationId xmlns:a16="http://schemas.microsoft.com/office/drawing/2014/main" id="{D334D4C3-95C4-2943-A664-1BCCC3BA2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6586" y="9102514"/>
            <a:ext cx="292511" cy="203270"/>
          </a:xfrm>
          <a:custGeom>
            <a:avLst/>
            <a:gdLst>
              <a:gd name="T0" fmla="*/ 23 w 261"/>
              <a:gd name="T1" fmla="*/ 182 h 183"/>
              <a:gd name="T2" fmla="*/ 23 w 261"/>
              <a:gd name="T3" fmla="*/ 182 h 183"/>
              <a:gd name="T4" fmla="*/ 0 w 261"/>
              <a:gd name="T5" fmla="*/ 174 h 183"/>
              <a:gd name="T6" fmla="*/ 15 w 261"/>
              <a:gd name="T7" fmla="*/ 142 h 183"/>
              <a:gd name="T8" fmla="*/ 118 w 261"/>
              <a:gd name="T9" fmla="*/ 103 h 183"/>
              <a:gd name="T10" fmla="*/ 221 w 261"/>
              <a:gd name="T11" fmla="*/ 8 h 183"/>
              <a:gd name="T12" fmla="*/ 253 w 261"/>
              <a:gd name="T13" fmla="*/ 8 h 183"/>
              <a:gd name="T14" fmla="*/ 253 w 261"/>
              <a:gd name="T15" fmla="*/ 32 h 183"/>
              <a:gd name="T16" fmla="*/ 142 w 261"/>
              <a:gd name="T17" fmla="*/ 142 h 183"/>
              <a:gd name="T18" fmla="*/ 134 w 261"/>
              <a:gd name="T19" fmla="*/ 142 h 183"/>
              <a:gd name="T20" fmla="*/ 31 w 261"/>
              <a:gd name="T21" fmla="*/ 182 h 183"/>
              <a:gd name="T22" fmla="*/ 23 w 261"/>
              <a:gd name="T23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1" h="183">
                <a:moveTo>
                  <a:pt x="23" y="182"/>
                </a:moveTo>
                <a:lnTo>
                  <a:pt x="23" y="182"/>
                </a:lnTo>
                <a:cubicBezTo>
                  <a:pt x="15" y="182"/>
                  <a:pt x="7" y="182"/>
                  <a:pt x="0" y="174"/>
                </a:cubicBezTo>
                <a:cubicBezTo>
                  <a:pt x="0" y="158"/>
                  <a:pt x="0" y="150"/>
                  <a:pt x="15" y="142"/>
                </a:cubicBezTo>
                <a:cubicBezTo>
                  <a:pt x="118" y="103"/>
                  <a:pt x="118" y="103"/>
                  <a:pt x="118" y="103"/>
                </a:cubicBezTo>
                <a:cubicBezTo>
                  <a:pt x="221" y="8"/>
                  <a:pt x="221" y="8"/>
                  <a:pt x="221" y="8"/>
                </a:cubicBezTo>
                <a:cubicBezTo>
                  <a:pt x="229" y="0"/>
                  <a:pt x="245" y="0"/>
                  <a:pt x="253" y="8"/>
                </a:cubicBezTo>
                <a:cubicBezTo>
                  <a:pt x="260" y="16"/>
                  <a:pt x="260" y="24"/>
                  <a:pt x="253" y="32"/>
                </a:cubicBezTo>
                <a:cubicBezTo>
                  <a:pt x="142" y="142"/>
                  <a:pt x="142" y="142"/>
                  <a:pt x="142" y="142"/>
                </a:cubicBezTo>
                <a:cubicBezTo>
                  <a:pt x="142" y="142"/>
                  <a:pt x="142" y="142"/>
                  <a:pt x="134" y="142"/>
                </a:cubicBezTo>
                <a:cubicBezTo>
                  <a:pt x="31" y="182"/>
                  <a:pt x="31" y="182"/>
                  <a:pt x="31" y="182"/>
                </a:cubicBezTo>
                <a:cubicBezTo>
                  <a:pt x="23" y="182"/>
                  <a:pt x="23" y="182"/>
                  <a:pt x="23" y="18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435">
            <a:extLst>
              <a:ext uri="{FF2B5EF4-FFF2-40B4-BE49-F238E27FC236}">
                <a16:creationId xmlns:a16="http://schemas.microsoft.com/office/drawing/2014/main" id="{59023EAB-EF5F-6B47-93A0-4E2274032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4137" y="8889331"/>
            <a:ext cx="74368" cy="133858"/>
          </a:xfrm>
          <a:custGeom>
            <a:avLst/>
            <a:gdLst>
              <a:gd name="T0" fmla="*/ 23 w 64"/>
              <a:gd name="T1" fmla="*/ 119 h 120"/>
              <a:gd name="T2" fmla="*/ 23 w 64"/>
              <a:gd name="T3" fmla="*/ 119 h 120"/>
              <a:gd name="T4" fmla="*/ 23 w 64"/>
              <a:gd name="T5" fmla="*/ 119 h 120"/>
              <a:gd name="T6" fmla="*/ 7 w 64"/>
              <a:gd name="T7" fmla="*/ 95 h 120"/>
              <a:gd name="T8" fmla="*/ 23 w 64"/>
              <a:gd name="T9" fmla="*/ 16 h 120"/>
              <a:gd name="T10" fmla="*/ 47 w 64"/>
              <a:gd name="T11" fmla="*/ 0 h 120"/>
              <a:gd name="T12" fmla="*/ 63 w 64"/>
              <a:gd name="T13" fmla="*/ 24 h 120"/>
              <a:gd name="T14" fmla="*/ 47 w 64"/>
              <a:gd name="T15" fmla="*/ 103 h 120"/>
              <a:gd name="T16" fmla="*/ 23 w 64"/>
              <a:gd name="T17" fmla="*/ 11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120">
                <a:moveTo>
                  <a:pt x="23" y="119"/>
                </a:moveTo>
                <a:lnTo>
                  <a:pt x="23" y="119"/>
                </a:lnTo>
                <a:lnTo>
                  <a:pt x="23" y="119"/>
                </a:lnTo>
                <a:cubicBezTo>
                  <a:pt x="7" y="119"/>
                  <a:pt x="0" y="103"/>
                  <a:pt x="7" y="95"/>
                </a:cubicBezTo>
                <a:cubicBezTo>
                  <a:pt x="23" y="16"/>
                  <a:pt x="23" y="16"/>
                  <a:pt x="23" y="16"/>
                </a:cubicBezTo>
                <a:cubicBezTo>
                  <a:pt x="23" y="8"/>
                  <a:pt x="39" y="0"/>
                  <a:pt x="47" y="0"/>
                </a:cubicBezTo>
                <a:cubicBezTo>
                  <a:pt x="55" y="0"/>
                  <a:pt x="63" y="16"/>
                  <a:pt x="63" y="24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11"/>
                  <a:pt x="39" y="119"/>
                  <a:pt x="23" y="11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436">
            <a:extLst>
              <a:ext uri="{FF2B5EF4-FFF2-40B4-BE49-F238E27FC236}">
                <a16:creationId xmlns:a16="http://schemas.microsoft.com/office/drawing/2014/main" id="{F1CF599A-3FED-FE42-AAE4-5DA603609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9687" y="8869500"/>
            <a:ext cx="133858" cy="64450"/>
          </a:xfrm>
          <a:custGeom>
            <a:avLst/>
            <a:gdLst>
              <a:gd name="T0" fmla="*/ 95 w 120"/>
              <a:gd name="T1" fmla="*/ 56 h 57"/>
              <a:gd name="T2" fmla="*/ 95 w 120"/>
              <a:gd name="T3" fmla="*/ 56 h 57"/>
              <a:gd name="T4" fmla="*/ 95 w 120"/>
              <a:gd name="T5" fmla="*/ 56 h 57"/>
              <a:gd name="T6" fmla="*/ 16 w 120"/>
              <a:gd name="T7" fmla="*/ 40 h 57"/>
              <a:gd name="T8" fmla="*/ 0 w 120"/>
              <a:gd name="T9" fmla="*/ 16 h 57"/>
              <a:gd name="T10" fmla="*/ 24 w 120"/>
              <a:gd name="T11" fmla="*/ 0 h 57"/>
              <a:gd name="T12" fmla="*/ 103 w 120"/>
              <a:gd name="T13" fmla="*/ 16 h 57"/>
              <a:gd name="T14" fmla="*/ 119 w 120"/>
              <a:gd name="T15" fmla="*/ 40 h 57"/>
              <a:gd name="T16" fmla="*/ 95 w 120"/>
              <a:gd name="T17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" h="57">
                <a:moveTo>
                  <a:pt x="95" y="56"/>
                </a:moveTo>
                <a:lnTo>
                  <a:pt x="95" y="56"/>
                </a:lnTo>
                <a:lnTo>
                  <a:pt x="95" y="56"/>
                </a:lnTo>
                <a:cubicBezTo>
                  <a:pt x="16" y="40"/>
                  <a:pt x="16" y="40"/>
                  <a:pt x="16" y="40"/>
                </a:cubicBezTo>
                <a:cubicBezTo>
                  <a:pt x="8" y="40"/>
                  <a:pt x="0" y="32"/>
                  <a:pt x="0" y="16"/>
                </a:cubicBezTo>
                <a:cubicBezTo>
                  <a:pt x="0" y="8"/>
                  <a:pt x="16" y="0"/>
                  <a:pt x="24" y="0"/>
                </a:cubicBezTo>
                <a:cubicBezTo>
                  <a:pt x="103" y="16"/>
                  <a:pt x="103" y="16"/>
                  <a:pt x="103" y="16"/>
                </a:cubicBezTo>
                <a:cubicBezTo>
                  <a:pt x="111" y="16"/>
                  <a:pt x="119" y="32"/>
                  <a:pt x="119" y="40"/>
                </a:cubicBezTo>
                <a:cubicBezTo>
                  <a:pt x="119" y="48"/>
                  <a:pt x="111" y="56"/>
                  <a:pt x="95" y="5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64BCD80-D2BD-5F46-9D20-E951F5F558DA}"/>
              </a:ext>
            </a:extLst>
          </p:cNvPr>
          <p:cNvGrpSpPr/>
          <p:nvPr/>
        </p:nvGrpSpPr>
        <p:grpSpPr>
          <a:xfrm>
            <a:off x="2580133" y="2809718"/>
            <a:ext cx="4632666" cy="1455380"/>
            <a:chOff x="15890829" y="1216251"/>
            <a:chExt cx="4632666" cy="1455380"/>
          </a:xfrm>
        </p:grpSpPr>
        <p:sp>
          <p:nvSpPr>
            <p:cNvPr id="97" name="CuadroTexto 228">
              <a:extLst>
                <a:ext uri="{FF2B5EF4-FFF2-40B4-BE49-F238E27FC236}">
                  <a16:creationId xmlns:a16="http://schemas.microsoft.com/office/drawing/2014/main" id="{82E28C1A-7E26-314F-AF73-CF2DE3CB8BF0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8CA2AEA-9BA4-4D4A-9921-0A4458BB47E4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28EB10B-7C46-E745-AB2A-62F929CA5A39}"/>
              </a:ext>
            </a:extLst>
          </p:cNvPr>
          <p:cNvGrpSpPr/>
          <p:nvPr/>
        </p:nvGrpSpPr>
        <p:grpSpPr>
          <a:xfrm>
            <a:off x="2580133" y="4624265"/>
            <a:ext cx="4632666" cy="1455380"/>
            <a:chOff x="15890829" y="1216251"/>
            <a:chExt cx="4632666" cy="1455380"/>
          </a:xfrm>
        </p:grpSpPr>
        <p:sp>
          <p:nvSpPr>
            <p:cNvPr id="100" name="CuadroTexto 228">
              <a:extLst>
                <a:ext uri="{FF2B5EF4-FFF2-40B4-BE49-F238E27FC236}">
                  <a16:creationId xmlns:a16="http://schemas.microsoft.com/office/drawing/2014/main" id="{E8550D57-A026-C346-972C-7B1A6F3E91EE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3B1FAF0-A663-0B4D-96A7-47A5B6FB1630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CE56A2F-ECB7-F24A-8FC8-DA9861273FB0}"/>
              </a:ext>
            </a:extLst>
          </p:cNvPr>
          <p:cNvGrpSpPr/>
          <p:nvPr/>
        </p:nvGrpSpPr>
        <p:grpSpPr>
          <a:xfrm>
            <a:off x="2580133" y="6374363"/>
            <a:ext cx="4632666" cy="1455380"/>
            <a:chOff x="15890829" y="1216251"/>
            <a:chExt cx="4632666" cy="1455380"/>
          </a:xfrm>
        </p:grpSpPr>
        <p:sp>
          <p:nvSpPr>
            <p:cNvPr id="103" name="CuadroTexto 228">
              <a:extLst>
                <a:ext uri="{FF2B5EF4-FFF2-40B4-BE49-F238E27FC236}">
                  <a16:creationId xmlns:a16="http://schemas.microsoft.com/office/drawing/2014/main" id="{401340A3-AB67-1E46-A9F6-7D7B6D26C26D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079839D-A62D-E840-A07E-9185387D5CDE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122ADCE-C14D-384A-8605-D64DC881B95E}"/>
              </a:ext>
            </a:extLst>
          </p:cNvPr>
          <p:cNvGrpSpPr/>
          <p:nvPr/>
        </p:nvGrpSpPr>
        <p:grpSpPr>
          <a:xfrm>
            <a:off x="2580133" y="8125341"/>
            <a:ext cx="4632666" cy="1455380"/>
            <a:chOff x="15890829" y="1216251"/>
            <a:chExt cx="4632666" cy="1455380"/>
          </a:xfrm>
        </p:grpSpPr>
        <p:sp>
          <p:nvSpPr>
            <p:cNvPr id="106" name="CuadroTexto 228">
              <a:extLst>
                <a:ext uri="{FF2B5EF4-FFF2-40B4-BE49-F238E27FC236}">
                  <a16:creationId xmlns:a16="http://schemas.microsoft.com/office/drawing/2014/main" id="{47CC7CA8-4E6F-8348-8F2F-C675C2AAD478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1DC8B43-058E-D14D-B71F-E223AFEDFEC7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40438DF-4B93-9746-9F84-A778C5F63142}"/>
              </a:ext>
            </a:extLst>
          </p:cNvPr>
          <p:cNvGrpSpPr/>
          <p:nvPr/>
        </p:nvGrpSpPr>
        <p:grpSpPr>
          <a:xfrm>
            <a:off x="2580133" y="9813684"/>
            <a:ext cx="4632666" cy="1455380"/>
            <a:chOff x="15890829" y="1216251"/>
            <a:chExt cx="4632666" cy="1455380"/>
          </a:xfrm>
        </p:grpSpPr>
        <p:sp>
          <p:nvSpPr>
            <p:cNvPr id="109" name="CuadroTexto 228">
              <a:extLst>
                <a:ext uri="{FF2B5EF4-FFF2-40B4-BE49-F238E27FC236}">
                  <a16:creationId xmlns:a16="http://schemas.microsoft.com/office/drawing/2014/main" id="{6119FAAC-1FB5-7642-A006-7DACAAE6203C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966C151-522E-5E4E-89B8-4118431139DE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114" name="Group 71">
            <a:extLst>
              <a:ext uri="{FF2B5EF4-FFF2-40B4-BE49-F238E27FC236}">
                <a16:creationId xmlns:a16="http://schemas.microsoft.com/office/drawing/2014/main" id="{9E75A9FC-B87B-054E-9A28-2891929E6875}"/>
              </a:ext>
            </a:extLst>
          </p:cNvPr>
          <p:cNvGrpSpPr/>
          <p:nvPr/>
        </p:nvGrpSpPr>
        <p:grpSpPr>
          <a:xfrm>
            <a:off x="17369614" y="4984208"/>
            <a:ext cx="5982437" cy="4716592"/>
            <a:chOff x="2232442" y="3643574"/>
            <a:chExt cx="5982437" cy="4716592"/>
          </a:xfrm>
        </p:grpSpPr>
        <p:sp>
          <p:nvSpPr>
            <p:cNvPr id="115" name="CuadroTexto 598">
              <a:extLst>
                <a:ext uri="{FF2B5EF4-FFF2-40B4-BE49-F238E27FC236}">
                  <a16:creationId xmlns:a16="http://schemas.microsoft.com/office/drawing/2014/main" id="{E4C4A733-3967-8948-BE72-080EE7D234E3}"/>
                </a:ext>
              </a:extLst>
            </p:cNvPr>
            <p:cNvSpPr txBox="1"/>
            <p:nvPr/>
          </p:nvSpPr>
          <p:spPr>
            <a:xfrm>
              <a:off x="2232442" y="3643574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116" name="CuadroTexto 599">
              <a:extLst>
                <a:ext uri="{FF2B5EF4-FFF2-40B4-BE49-F238E27FC236}">
                  <a16:creationId xmlns:a16="http://schemas.microsoft.com/office/drawing/2014/main" id="{6DC06865-740D-5546-A992-929D34088979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Freeform 348">
            <a:extLst>
              <a:ext uri="{FF2B5EF4-FFF2-40B4-BE49-F238E27FC236}">
                <a16:creationId xmlns:a16="http://schemas.microsoft.com/office/drawing/2014/main" id="{2F511532-F1AF-2C4A-AA65-324F13106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4599" y="961054"/>
            <a:ext cx="106802" cy="11702453"/>
          </a:xfrm>
          <a:custGeom>
            <a:avLst/>
            <a:gdLst>
              <a:gd name="T0" fmla="*/ 122 w 123"/>
              <a:gd name="T1" fmla="*/ 13528 h 13529"/>
              <a:gd name="T2" fmla="*/ 0 w 123"/>
              <a:gd name="T3" fmla="*/ 13528 h 13529"/>
              <a:gd name="T4" fmla="*/ 0 w 123"/>
              <a:gd name="T5" fmla="*/ 0 h 13529"/>
              <a:gd name="T6" fmla="*/ 122 w 123"/>
              <a:gd name="T7" fmla="*/ 0 h 13529"/>
              <a:gd name="T8" fmla="*/ 122 w 123"/>
              <a:gd name="T9" fmla="*/ 13528 h 13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" h="13529">
                <a:moveTo>
                  <a:pt x="122" y="13528"/>
                </a:moveTo>
                <a:lnTo>
                  <a:pt x="0" y="13528"/>
                </a:lnTo>
                <a:lnTo>
                  <a:pt x="0" y="0"/>
                </a:lnTo>
                <a:lnTo>
                  <a:pt x="122" y="0"/>
                </a:lnTo>
                <a:lnTo>
                  <a:pt x="122" y="1352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349">
            <a:extLst>
              <a:ext uri="{FF2B5EF4-FFF2-40B4-BE49-F238E27FC236}">
                <a16:creationId xmlns:a16="http://schemas.microsoft.com/office/drawing/2014/main" id="{0B973708-5561-184A-A47D-D8403DA35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5389" y="2147321"/>
            <a:ext cx="7117593" cy="1640174"/>
          </a:xfrm>
          <a:custGeom>
            <a:avLst/>
            <a:gdLst>
              <a:gd name="T0" fmla="*/ 7280 w 8230"/>
              <a:gd name="T1" fmla="*/ 1897 h 1898"/>
              <a:gd name="T2" fmla="*/ 7280 w 8230"/>
              <a:gd name="T3" fmla="*/ 1897 h 1898"/>
              <a:gd name="T4" fmla="*/ 948 w 8230"/>
              <a:gd name="T5" fmla="*/ 1897 h 1898"/>
              <a:gd name="T6" fmla="*/ 0 w 8230"/>
              <a:gd name="T7" fmla="*/ 949 h 1898"/>
              <a:gd name="T8" fmla="*/ 0 w 8230"/>
              <a:gd name="T9" fmla="*/ 949 h 1898"/>
              <a:gd name="T10" fmla="*/ 948 w 8230"/>
              <a:gd name="T11" fmla="*/ 0 h 1898"/>
              <a:gd name="T12" fmla="*/ 7280 w 8230"/>
              <a:gd name="T13" fmla="*/ 0 h 1898"/>
              <a:gd name="T14" fmla="*/ 8229 w 8230"/>
              <a:gd name="T15" fmla="*/ 949 h 1898"/>
              <a:gd name="T16" fmla="*/ 8229 w 8230"/>
              <a:gd name="T17" fmla="*/ 949 h 1898"/>
              <a:gd name="T18" fmla="*/ 7280 w 8230"/>
              <a:gd name="T19" fmla="*/ 1897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30" h="1898">
                <a:moveTo>
                  <a:pt x="7280" y="1897"/>
                </a:moveTo>
                <a:lnTo>
                  <a:pt x="7280" y="1897"/>
                </a:lnTo>
                <a:cubicBezTo>
                  <a:pt x="948" y="1897"/>
                  <a:pt x="948" y="1897"/>
                  <a:pt x="948" y="1897"/>
                </a:cubicBezTo>
                <a:cubicBezTo>
                  <a:pt x="432" y="1897"/>
                  <a:pt x="0" y="1465"/>
                  <a:pt x="0" y="949"/>
                </a:cubicBezTo>
                <a:lnTo>
                  <a:pt x="0" y="949"/>
                </a:lnTo>
                <a:cubicBezTo>
                  <a:pt x="0" y="423"/>
                  <a:pt x="432" y="0"/>
                  <a:pt x="948" y="0"/>
                </a:cubicBezTo>
                <a:cubicBezTo>
                  <a:pt x="7280" y="0"/>
                  <a:pt x="7280" y="0"/>
                  <a:pt x="7280" y="0"/>
                </a:cubicBezTo>
                <a:cubicBezTo>
                  <a:pt x="7806" y="0"/>
                  <a:pt x="8229" y="423"/>
                  <a:pt x="8229" y="949"/>
                </a:cubicBezTo>
                <a:lnTo>
                  <a:pt x="8229" y="949"/>
                </a:lnTo>
                <a:cubicBezTo>
                  <a:pt x="8229" y="1465"/>
                  <a:pt x="7806" y="1897"/>
                  <a:pt x="7280" y="18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350">
            <a:extLst>
              <a:ext uri="{FF2B5EF4-FFF2-40B4-BE49-F238E27FC236}">
                <a16:creationId xmlns:a16="http://schemas.microsoft.com/office/drawing/2014/main" id="{5258B22E-DAFA-AF48-A202-3EC0972B1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0023" y="4111714"/>
            <a:ext cx="6575954" cy="1643990"/>
          </a:xfrm>
          <a:custGeom>
            <a:avLst/>
            <a:gdLst>
              <a:gd name="T0" fmla="*/ 6651 w 7601"/>
              <a:gd name="T1" fmla="*/ 1898 h 1899"/>
              <a:gd name="T2" fmla="*/ 6651 w 7601"/>
              <a:gd name="T3" fmla="*/ 1898 h 1899"/>
              <a:gd name="T4" fmla="*/ 949 w 7601"/>
              <a:gd name="T5" fmla="*/ 1898 h 1899"/>
              <a:gd name="T6" fmla="*/ 0 w 7601"/>
              <a:gd name="T7" fmla="*/ 949 h 1899"/>
              <a:gd name="T8" fmla="*/ 0 w 7601"/>
              <a:gd name="T9" fmla="*/ 949 h 1899"/>
              <a:gd name="T10" fmla="*/ 949 w 7601"/>
              <a:gd name="T11" fmla="*/ 0 h 1899"/>
              <a:gd name="T12" fmla="*/ 6651 w 7601"/>
              <a:gd name="T13" fmla="*/ 0 h 1899"/>
              <a:gd name="T14" fmla="*/ 7600 w 7601"/>
              <a:gd name="T15" fmla="*/ 949 h 1899"/>
              <a:gd name="T16" fmla="*/ 7600 w 7601"/>
              <a:gd name="T17" fmla="*/ 949 h 1899"/>
              <a:gd name="T18" fmla="*/ 6651 w 7601"/>
              <a:gd name="T19" fmla="*/ 1898 h 1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01" h="1899">
                <a:moveTo>
                  <a:pt x="6651" y="1898"/>
                </a:moveTo>
                <a:lnTo>
                  <a:pt x="6651" y="1898"/>
                </a:lnTo>
                <a:cubicBezTo>
                  <a:pt x="949" y="1898"/>
                  <a:pt x="949" y="1898"/>
                  <a:pt x="949" y="1898"/>
                </a:cubicBezTo>
                <a:cubicBezTo>
                  <a:pt x="423" y="1898"/>
                  <a:pt x="0" y="1466"/>
                  <a:pt x="0" y="949"/>
                </a:cubicBezTo>
                <a:lnTo>
                  <a:pt x="0" y="949"/>
                </a:lnTo>
                <a:cubicBezTo>
                  <a:pt x="0" y="423"/>
                  <a:pt x="423" y="0"/>
                  <a:pt x="949" y="0"/>
                </a:cubicBezTo>
                <a:cubicBezTo>
                  <a:pt x="6651" y="0"/>
                  <a:pt x="6651" y="0"/>
                  <a:pt x="6651" y="0"/>
                </a:cubicBezTo>
                <a:cubicBezTo>
                  <a:pt x="7177" y="0"/>
                  <a:pt x="7600" y="423"/>
                  <a:pt x="7600" y="949"/>
                </a:cubicBezTo>
                <a:lnTo>
                  <a:pt x="7600" y="949"/>
                </a:lnTo>
                <a:cubicBezTo>
                  <a:pt x="7600" y="1466"/>
                  <a:pt x="7177" y="1898"/>
                  <a:pt x="6651" y="189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351">
            <a:extLst>
              <a:ext uri="{FF2B5EF4-FFF2-40B4-BE49-F238E27FC236}">
                <a16:creationId xmlns:a16="http://schemas.microsoft.com/office/drawing/2014/main" id="{E5CB49B6-2769-B34B-8C34-3678225F6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3727" y="6079924"/>
            <a:ext cx="5988543" cy="1640174"/>
          </a:xfrm>
          <a:custGeom>
            <a:avLst/>
            <a:gdLst>
              <a:gd name="T0" fmla="*/ 5975 w 6925"/>
              <a:gd name="T1" fmla="*/ 1897 h 1898"/>
              <a:gd name="T2" fmla="*/ 5975 w 6925"/>
              <a:gd name="T3" fmla="*/ 1897 h 1898"/>
              <a:gd name="T4" fmla="*/ 949 w 6925"/>
              <a:gd name="T5" fmla="*/ 1897 h 1898"/>
              <a:gd name="T6" fmla="*/ 0 w 6925"/>
              <a:gd name="T7" fmla="*/ 948 h 1898"/>
              <a:gd name="T8" fmla="*/ 0 w 6925"/>
              <a:gd name="T9" fmla="*/ 948 h 1898"/>
              <a:gd name="T10" fmla="*/ 949 w 6925"/>
              <a:gd name="T11" fmla="*/ 0 h 1898"/>
              <a:gd name="T12" fmla="*/ 5975 w 6925"/>
              <a:gd name="T13" fmla="*/ 0 h 1898"/>
              <a:gd name="T14" fmla="*/ 6924 w 6925"/>
              <a:gd name="T15" fmla="*/ 948 h 1898"/>
              <a:gd name="T16" fmla="*/ 6924 w 6925"/>
              <a:gd name="T17" fmla="*/ 948 h 1898"/>
              <a:gd name="T18" fmla="*/ 5975 w 6925"/>
              <a:gd name="T19" fmla="*/ 1897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25" h="1898">
                <a:moveTo>
                  <a:pt x="5975" y="1897"/>
                </a:moveTo>
                <a:lnTo>
                  <a:pt x="5975" y="1897"/>
                </a:lnTo>
                <a:cubicBezTo>
                  <a:pt x="949" y="1897"/>
                  <a:pt x="949" y="1897"/>
                  <a:pt x="949" y="1897"/>
                </a:cubicBezTo>
                <a:cubicBezTo>
                  <a:pt x="423" y="1897"/>
                  <a:pt x="0" y="1464"/>
                  <a:pt x="0" y="948"/>
                </a:cubicBezTo>
                <a:lnTo>
                  <a:pt x="0" y="948"/>
                </a:lnTo>
                <a:cubicBezTo>
                  <a:pt x="0" y="423"/>
                  <a:pt x="423" y="0"/>
                  <a:pt x="949" y="0"/>
                </a:cubicBezTo>
                <a:cubicBezTo>
                  <a:pt x="5975" y="0"/>
                  <a:pt x="5975" y="0"/>
                  <a:pt x="5975" y="0"/>
                </a:cubicBezTo>
                <a:cubicBezTo>
                  <a:pt x="6501" y="0"/>
                  <a:pt x="6924" y="423"/>
                  <a:pt x="6924" y="948"/>
                </a:cubicBezTo>
                <a:lnTo>
                  <a:pt x="6924" y="948"/>
                </a:lnTo>
                <a:cubicBezTo>
                  <a:pt x="6924" y="1464"/>
                  <a:pt x="6501" y="1897"/>
                  <a:pt x="5975" y="18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352">
            <a:extLst>
              <a:ext uri="{FF2B5EF4-FFF2-40B4-BE49-F238E27FC236}">
                <a16:creationId xmlns:a16="http://schemas.microsoft.com/office/drawing/2014/main" id="{8AEC9442-F0CE-1A43-9377-02780BC43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7949" y="8044320"/>
            <a:ext cx="5340102" cy="1643987"/>
          </a:xfrm>
          <a:custGeom>
            <a:avLst/>
            <a:gdLst>
              <a:gd name="T0" fmla="*/ 5223 w 6173"/>
              <a:gd name="T1" fmla="*/ 1898 h 1899"/>
              <a:gd name="T2" fmla="*/ 5223 w 6173"/>
              <a:gd name="T3" fmla="*/ 1898 h 1899"/>
              <a:gd name="T4" fmla="*/ 949 w 6173"/>
              <a:gd name="T5" fmla="*/ 1898 h 1899"/>
              <a:gd name="T6" fmla="*/ 0 w 6173"/>
              <a:gd name="T7" fmla="*/ 949 h 1899"/>
              <a:gd name="T8" fmla="*/ 0 w 6173"/>
              <a:gd name="T9" fmla="*/ 949 h 1899"/>
              <a:gd name="T10" fmla="*/ 949 w 6173"/>
              <a:gd name="T11" fmla="*/ 0 h 1899"/>
              <a:gd name="T12" fmla="*/ 5223 w 6173"/>
              <a:gd name="T13" fmla="*/ 0 h 1899"/>
              <a:gd name="T14" fmla="*/ 6172 w 6173"/>
              <a:gd name="T15" fmla="*/ 949 h 1899"/>
              <a:gd name="T16" fmla="*/ 6172 w 6173"/>
              <a:gd name="T17" fmla="*/ 949 h 1899"/>
              <a:gd name="T18" fmla="*/ 5223 w 6173"/>
              <a:gd name="T19" fmla="*/ 1898 h 1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73" h="1899">
                <a:moveTo>
                  <a:pt x="5223" y="1898"/>
                </a:moveTo>
                <a:lnTo>
                  <a:pt x="5223" y="1898"/>
                </a:lnTo>
                <a:cubicBezTo>
                  <a:pt x="949" y="1898"/>
                  <a:pt x="949" y="1898"/>
                  <a:pt x="949" y="1898"/>
                </a:cubicBezTo>
                <a:cubicBezTo>
                  <a:pt x="423" y="1898"/>
                  <a:pt x="0" y="1466"/>
                  <a:pt x="0" y="949"/>
                </a:cubicBezTo>
                <a:lnTo>
                  <a:pt x="0" y="949"/>
                </a:lnTo>
                <a:cubicBezTo>
                  <a:pt x="0" y="423"/>
                  <a:pt x="423" y="0"/>
                  <a:pt x="949" y="0"/>
                </a:cubicBezTo>
                <a:cubicBezTo>
                  <a:pt x="5223" y="0"/>
                  <a:pt x="5223" y="0"/>
                  <a:pt x="5223" y="0"/>
                </a:cubicBezTo>
                <a:cubicBezTo>
                  <a:pt x="5740" y="0"/>
                  <a:pt x="6172" y="423"/>
                  <a:pt x="6172" y="949"/>
                </a:cubicBezTo>
                <a:lnTo>
                  <a:pt x="6172" y="949"/>
                </a:lnTo>
                <a:cubicBezTo>
                  <a:pt x="6172" y="1466"/>
                  <a:pt x="5740" y="1898"/>
                  <a:pt x="5223" y="189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353">
            <a:extLst>
              <a:ext uri="{FF2B5EF4-FFF2-40B4-BE49-F238E27FC236}">
                <a16:creationId xmlns:a16="http://schemas.microsoft.com/office/drawing/2014/main" id="{79A92622-22C6-DE4C-AF16-795A2D4A8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0618" y="10012529"/>
            <a:ext cx="4138578" cy="1632546"/>
          </a:xfrm>
          <a:custGeom>
            <a:avLst/>
            <a:gdLst>
              <a:gd name="T0" fmla="*/ 3833 w 4783"/>
              <a:gd name="T1" fmla="*/ 1888 h 1889"/>
              <a:gd name="T2" fmla="*/ 3833 w 4783"/>
              <a:gd name="T3" fmla="*/ 1888 h 1889"/>
              <a:gd name="T4" fmla="*/ 940 w 4783"/>
              <a:gd name="T5" fmla="*/ 1888 h 1889"/>
              <a:gd name="T6" fmla="*/ 0 w 4783"/>
              <a:gd name="T7" fmla="*/ 949 h 1889"/>
              <a:gd name="T8" fmla="*/ 0 w 4783"/>
              <a:gd name="T9" fmla="*/ 949 h 1889"/>
              <a:gd name="T10" fmla="*/ 940 w 4783"/>
              <a:gd name="T11" fmla="*/ 0 h 1889"/>
              <a:gd name="T12" fmla="*/ 3833 w 4783"/>
              <a:gd name="T13" fmla="*/ 0 h 1889"/>
              <a:gd name="T14" fmla="*/ 4782 w 4783"/>
              <a:gd name="T15" fmla="*/ 949 h 1889"/>
              <a:gd name="T16" fmla="*/ 4782 w 4783"/>
              <a:gd name="T17" fmla="*/ 949 h 1889"/>
              <a:gd name="T18" fmla="*/ 3833 w 4783"/>
              <a:gd name="T19" fmla="*/ 1888 h 1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83" h="1889">
                <a:moveTo>
                  <a:pt x="3833" y="1888"/>
                </a:moveTo>
                <a:lnTo>
                  <a:pt x="3833" y="1888"/>
                </a:lnTo>
                <a:cubicBezTo>
                  <a:pt x="940" y="1888"/>
                  <a:pt x="940" y="1888"/>
                  <a:pt x="940" y="1888"/>
                </a:cubicBezTo>
                <a:cubicBezTo>
                  <a:pt x="423" y="1888"/>
                  <a:pt x="0" y="1466"/>
                  <a:pt x="0" y="949"/>
                </a:cubicBezTo>
                <a:lnTo>
                  <a:pt x="0" y="949"/>
                </a:lnTo>
                <a:cubicBezTo>
                  <a:pt x="0" y="423"/>
                  <a:pt x="423" y="0"/>
                  <a:pt x="940" y="0"/>
                </a:cubicBezTo>
                <a:cubicBezTo>
                  <a:pt x="3833" y="0"/>
                  <a:pt x="3833" y="0"/>
                  <a:pt x="3833" y="0"/>
                </a:cubicBezTo>
                <a:cubicBezTo>
                  <a:pt x="4359" y="0"/>
                  <a:pt x="4782" y="423"/>
                  <a:pt x="4782" y="949"/>
                </a:cubicBezTo>
                <a:lnTo>
                  <a:pt x="4782" y="949"/>
                </a:lnTo>
                <a:cubicBezTo>
                  <a:pt x="4782" y="1466"/>
                  <a:pt x="4359" y="1888"/>
                  <a:pt x="3833" y="188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354">
            <a:extLst>
              <a:ext uri="{FF2B5EF4-FFF2-40B4-BE49-F238E27FC236}">
                <a16:creationId xmlns:a16="http://schemas.microsoft.com/office/drawing/2014/main" id="{8D652CE0-07E5-9545-86C2-BB9716C4C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8630" y="10100258"/>
            <a:ext cx="1251110" cy="1449456"/>
          </a:xfrm>
          <a:custGeom>
            <a:avLst/>
            <a:gdLst>
              <a:gd name="T0" fmla="*/ 724 w 1448"/>
              <a:gd name="T1" fmla="*/ 1673 h 1674"/>
              <a:gd name="T2" fmla="*/ 724 w 1448"/>
              <a:gd name="T3" fmla="*/ 1673 h 1674"/>
              <a:gd name="T4" fmla="*/ 705 w 1448"/>
              <a:gd name="T5" fmla="*/ 1673 h 1674"/>
              <a:gd name="T6" fmla="*/ 301 w 1448"/>
              <a:gd name="T7" fmla="*/ 1353 h 1674"/>
              <a:gd name="T8" fmla="*/ 10 w 1448"/>
              <a:gd name="T9" fmla="*/ 367 h 1674"/>
              <a:gd name="T10" fmla="*/ 38 w 1448"/>
              <a:gd name="T11" fmla="*/ 263 h 1674"/>
              <a:gd name="T12" fmla="*/ 132 w 1448"/>
              <a:gd name="T13" fmla="*/ 216 h 1674"/>
              <a:gd name="T14" fmla="*/ 649 w 1448"/>
              <a:gd name="T15" fmla="*/ 38 h 1674"/>
              <a:gd name="T16" fmla="*/ 808 w 1448"/>
              <a:gd name="T17" fmla="*/ 38 h 1674"/>
              <a:gd name="T18" fmla="*/ 1325 w 1448"/>
              <a:gd name="T19" fmla="*/ 216 h 1674"/>
              <a:gd name="T20" fmla="*/ 1419 w 1448"/>
              <a:gd name="T21" fmla="*/ 263 h 1674"/>
              <a:gd name="T22" fmla="*/ 1447 w 1448"/>
              <a:gd name="T23" fmla="*/ 357 h 1674"/>
              <a:gd name="T24" fmla="*/ 1147 w 1448"/>
              <a:gd name="T25" fmla="*/ 1353 h 1674"/>
              <a:gd name="T26" fmla="*/ 743 w 1448"/>
              <a:gd name="T27" fmla="*/ 1673 h 1674"/>
              <a:gd name="T28" fmla="*/ 724 w 1448"/>
              <a:gd name="T29" fmla="*/ 1673 h 1674"/>
              <a:gd name="T30" fmla="*/ 705 w 1448"/>
              <a:gd name="T31" fmla="*/ 1588 h 1674"/>
              <a:gd name="T32" fmla="*/ 705 w 1448"/>
              <a:gd name="T33" fmla="*/ 1588 h 1674"/>
              <a:gd name="T34" fmla="*/ 724 w 1448"/>
              <a:gd name="T35" fmla="*/ 94 h 1674"/>
              <a:gd name="T36" fmla="*/ 724 w 1448"/>
              <a:gd name="T37" fmla="*/ 94 h 1674"/>
              <a:gd name="T38" fmla="*/ 705 w 1448"/>
              <a:gd name="T39" fmla="*/ 104 h 1674"/>
              <a:gd name="T40" fmla="*/ 132 w 1448"/>
              <a:gd name="T41" fmla="*/ 301 h 1674"/>
              <a:gd name="T42" fmla="*/ 104 w 1448"/>
              <a:gd name="T43" fmla="*/ 320 h 1674"/>
              <a:gd name="T44" fmla="*/ 94 w 1448"/>
              <a:gd name="T45" fmla="*/ 357 h 1674"/>
              <a:gd name="T46" fmla="*/ 376 w 1448"/>
              <a:gd name="T47" fmla="*/ 1306 h 1674"/>
              <a:gd name="T48" fmla="*/ 724 w 1448"/>
              <a:gd name="T49" fmla="*/ 1579 h 1674"/>
              <a:gd name="T50" fmla="*/ 1072 w 1448"/>
              <a:gd name="T51" fmla="*/ 1306 h 1674"/>
              <a:gd name="T52" fmla="*/ 1363 w 1448"/>
              <a:gd name="T53" fmla="*/ 348 h 1674"/>
              <a:gd name="T54" fmla="*/ 1344 w 1448"/>
              <a:gd name="T55" fmla="*/ 320 h 1674"/>
              <a:gd name="T56" fmla="*/ 1316 w 1448"/>
              <a:gd name="T57" fmla="*/ 301 h 1674"/>
              <a:gd name="T58" fmla="*/ 752 w 1448"/>
              <a:gd name="T59" fmla="*/ 104 h 1674"/>
              <a:gd name="T60" fmla="*/ 724 w 1448"/>
              <a:gd name="T61" fmla="*/ 94 h 1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48" h="1674">
                <a:moveTo>
                  <a:pt x="724" y="1673"/>
                </a:moveTo>
                <a:lnTo>
                  <a:pt x="724" y="1673"/>
                </a:lnTo>
                <a:cubicBezTo>
                  <a:pt x="724" y="1673"/>
                  <a:pt x="714" y="1673"/>
                  <a:pt x="705" y="1673"/>
                </a:cubicBezTo>
                <a:cubicBezTo>
                  <a:pt x="696" y="1663"/>
                  <a:pt x="423" y="1532"/>
                  <a:pt x="301" y="1353"/>
                </a:cubicBezTo>
                <a:cubicBezTo>
                  <a:pt x="94" y="1043"/>
                  <a:pt x="29" y="555"/>
                  <a:pt x="10" y="367"/>
                </a:cubicBezTo>
                <a:cubicBezTo>
                  <a:pt x="0" y="329"/>
                  <a:pt x="10" y="292"/>
                  <a:pt x="38" y="263"/>
                </a:cubicBezTo>
                <a:cubicBezTo>
                  <a:pt x="57" y="235"/>
                  <a:pt x="94" y="216"/>
                  <a:pt x="132" y="216"/>
                </a:cubicBezTo>
                <a:cubicBezTo>
                  <a:pt x="395" y="198"/>
                  <a:pt x="574" y="94"/>
                  <a:pt x="649" y="38"/>
                </a:cubicBezTo>
                <a:cubicBezTo>
                  <a:pt x="696" y="0"/>
                  <a:pt x="762" y="0"/>
                  <a:pt x="808" y="38"/>
                </a:cubicBezTo>
                <a:cubicBezTo>
                  <a:pt x="884" y="94"/>
                  <a:pt x="1062" y="198"/>
                  <a:pt x="1325" y="216"/>
                </a:cubicBezTo>
                <a:cubicBezTo>
                  <a:pt x="1363" y="216"/>
                  <a:pt x="1391" y="235"/>
                  <a:pt x="1419" y="263"/>
                </a:cubicBezTo>
                <a:cubicBezTo>
                  <a:pt x="1438" y="292"/>
                  <a:pt x="1447" y="320"/>
                  <a:pt x="1447" y="357"/>
                </a:cubicBezTo>
                <a:cubicBezTo>
                  <a:pt x="1428" y="555"/>
                  <a:pt x="1363" y="1043"/>
                  <a:pt x="1147" y="1353"/>
                </a:cubicBezTo>
                <a:cubicBezTo>
                  <a:pt x="1025" y="1541"/>
                  <a:pt x="762" y="1663"/>
                  <a:pt x="743" y="1673"/>
                </a:cubicBezTo>
                <a:cubicBezTo>
                  <a:pt x="743" y="1673"/>
                  <a:pt x="733" y="1673"/>
                  <a:pt x="724" y="1673"/>
                </a:cubicBezTo>
                <a:close/>
                <a:moveTo>
                  <a:pt x="705" y="1588"/>
                </a:moveTo>
                <a:lnTo>
                  <a:pt x="705" y="1588"/>
                </a:lnTo>
                <a:close/>
                <a:moveTo>
                  <a:pt x="724" y="94"/>
                </a:moveTo>
                <a:lnTo>
                  <a:pt x="724" y="94"/>
                </a:lnTo>
                <a:cubicBezTo>
                  <a:pt x="714" y="94"/>
                  <a:pt x="705" y="104"/>
                  <a:pt x="705" y="104"/>
                </a:cubicBezTo>
                <a:cubicBezTo>
                  <a:pt x="611" y="169"/>
                  <a:pt x="423" y="282"/>
                  <a:pt x="132" y="301"/>
                </a:cubicBezTo>
                <a:cubicBezTo>
                  <a:pt x="123" y="301"/>
                  <a:pt x="113" y="310"/>
                  <a:pt x="104" y="320"/>
                </a:cubicBezTo>
                <a:cubicBezTo>
                  <a:pt x="94" y="329"/>
                  <a:pt x="94" y="338"/>
                  <a:pt x="94" y="357"/>
                </a:cubicBezTo>
                <a:cubicBezTo>
                  <a:pt x="113" y="545"/>
                  <a:pt x="179" y="1015"/>
                  <a:pt x="376" y="1306"/>
                </a:cubicBezTo>
                <a:cubicBezTo>
                  <a:pt x="470" y="1438"/>
                  <a:pt x="667" y="1551"/>
                  <a:pt x="724" y="1579"/>
                </a:cubicBezTo>
                <a:cubicBezTo>
                  <a:pt x="789" y="1551"/>
                  <a:pt x="987" y="1438"/>
                  <a:pt x="1072" y="1306"/>
                </a:cubicBezTo>
                <a:cubicBezTo>
                  <a:pt x="1278" y="1015"/>
                  <a:pt x="1344" y="536"/>
                  <a:pt x="1363" y="348"/>
                </a:cubicBezTo>
                <a:cubicBezTo>
                  <a:pt x="1363" y="338"/>
                  <a:pt x="1353" y="329"/>
                  <a:pt x="1344" y="320"/>
                </a:cubicBezTo>
                <a:cubicBezTo>
                  <a:pt x="1344" y="310"/>
                  <a:pt x="1325" y="301"/>
                  <a:pt x="1316" y="301"/>
                </a:cubicBezTo>
                <a:cubicBezTo>
                  <a:pt x="1025" y="282"/>
                  <a:pt x="837" y="169"/>
                  <a:pt x="752" y="104"/>
                </a:cubicBezTo>
                <a:cubicBezTo>
                  <a:pt x="743" y="104"/>
                  <a:pt x="733" y="94"/>
                  <a:pt x="724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355">
            <a:extLst>
              <a:ext uri="{FF2B5EF4-FFF2-40B4-BE49-F238E27FC236}">
                <a16:creationId xmlns:a16="http://schemas.microsoft.com/office/drawing/2014/main" id="{ADE44E00-2548-9144-A7DF-99BADF6EA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7694" y="10794471"/>
            <a:ext cx="472980" cy="343292"/>
          </a:xfrm>
          <a:custGeom>
            <a:avLst/>
            <a:gdLst>
              <a:gd name="T0" fmla="*/ 479 w 546"/>
              <a:gd name="T1" fmla="*/ 394 h 395"/>
              <a:gd name="T2" fmla="*/ 479 w 546"/>
              <a:gd name="T3" fmla="*/ 394 h 395"/>
              <a:gd name="T4" fmla="*/ 75 w 546"/>
              <a:gd name="T5" fmla="*/ 394 h 395"/>
              <a:gd name="T6" fmla="*/ 0 w 546"/>
              <a:gd name="T7" fmla="*/ 319 h 395"/>
              <a:gd name="T8" fmla="*/ 0 w 546"/>
              <a:gd name="T9" fmla="*/ 66 h 395"/>
              <a:gd name="T10" fmla="*/ 75 w 546"/>
              <a:gd name="T11" fmla="*/ 0 h 395"/>
              <a:gd name="T12" fmla="*/ 479 w 546"/>
              <a:gd name="T13" fmla="*/ 0 h 395"/>
              <a:gd name="T14" fmla="*/ 545 w 546"/>
              <a:gd name="T15" fmla="*/ 66 h 395"/>
              <a:gd name="T16" fmla="*/ 545 w 546"/>
              <a:gd name="T17" fmla="*/ 319 h 395"/>
              <a:gd name="T18" fmla="*/ 479 w 546"/>
              <a:gd name="T19" fmla="*/ 394 h 395"/>
              <a:gd name="T20" fmla="*/ 94 w 546"/>
              <a:gd name="T21" fmla="*/ 301 h 395"/>
              <a:gd name="T22" fmla="*/ 94 w 546"/>
              <a:gd name="T23" fmla="*/ 301 h 395"/>
              <a:gd name="T24" fmla="*/ 461 w 546"/>
              <a:gd name="T25" fmla="*/ 301 h 395"/>
              <a:gd name="T26" fmla="*/ 461 w 546"/>
              <a:gd name="T27" fmla="*/ 84 h 395"/>
              <a:gd name="T28" fmla="*/ 94 w 546"/>
              <a:gd name="T29" fmla="*/ 84 h 395"/>
              <a:gd name="T30" fmla="*/ 94 w 546"/>
              <a:gd name="T31" fmla="*/ 301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46" h="395">
                <a:moveTo>
                  <a:pt x="479" y="394"/>
                </a:moveTo>
                <a:lnTo>
                  <a:pt x="479" y="394"/>
                </a:lnTo>
                <a:cubicBezTo>
                  <a:pt x="75" y="394"/>
                  <a:pt x="75" y="394"/>
                  <a:pt x="75" y="394"/>
                </a:cubicBezTo>
                <a:cubicBezTo>
                  <a:pt x="38" y="394"/>
                  <a:pt x="0" y="357"/>
                  <a:pt x="0" y="319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28"/>
                  <a:pt x="38" y="0"/>
                  <a:pt x="75" y="0"/>
                </a:cubicBezTo>
                <a:cubicBezTo>
                  <a:pt x="479" y="0"/>
                  <a:pt x="479" y="0"/>
                  <a:pt x="479" y="0"/>
                </a:cubicBezTo>
                <a:cubicBezTo>
                  <a:pt x="517" y="0"/>
                  <a:pt x="545" y="28"/>
                  <a:pt x="545" y="66"/>
                </a:cubicBezTo>
                <a:cubicBezTo>
                  <a:pt x="545" y="319"/>
                  <a:pt x="545" y="319"/>
                  <a:pt x="545" y="319"/>
                </a:cubicBezTo>
                <a:cubicBezTo>
                  <a:pt x="545" y="357"/>
                  <a:pt x="517" y="394"/>
                  <a:pt x="479" y="394"/>
                </a:cubicBezTo>
                <a:close/>
                <a:moveTo>
                  <a:pt x="94" y="301"/>
                </a:moveTo>
                <a:lnTo>
                  <a:pt x="94" y="301"/>
                </a:lnTo>
                <a:cubicBezTo>
                  <a:pt x="461" y="301"/>
                  <a:pt x="461" y="301"/>
                  <a:pt x="461" y="301"/>
                </a:cubicBezTo>
                <a:cubicBezTo>
                  <a:pt x="461" y="84"/>
                  <a:pt x="461" y="84"/>
                  <a:pt x="461" y="84"/>
                </a:cubicBezTo>
                <a:cubicBezTo>
                  <a:pt x="94" y="84"/>
                  <a:pt x="94" y="84"/>
                  <a:pt x="94" y="84"/>
                </a:cubicBezTo>
                <a:lnTo>
                  <a:pt x="94" y="3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356">
            <a:extLst>
              <a:ext uri="{FF2B5EF4-FFF2-40B4-BE49-F238E27FC236}">
                <a16:creationId xmlns:a16="http://schemas.microsoft.com/office/drawing/2014/main" id="{E98D2D49-F88C-B144-817C-F509DED8D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9653" y="10523653"/>
            <a:ext cx="400506" cy="343292"/>
          </a:xfrm>
          <a:custGeom>
            <a:avLst/>
            <a:gdLst>
              <a:gd name="T0" fmla="*/ 414 w 462"/>
              <a:gd name="T1" fmla="*/ 394 h 395"/>
              <a:gd name="T2" fmla="*/ 414 w 462"/>
              <a:gd name="T3" fmla="*/ 394 h 395"/>
              <a:gd name="T4" fmla="*/ 367 w 462"/>
              <a:gd name="T5" fmla="*/ 357 h 395"/>
              <a:gd name="T6" fmla="*/ 367 w 462"/>
              <a:gd name="T7" fmla="*/ 235 h 395"/>
              <a:gd name="T8" fmla="*/ 226 w 462"/>
              <a:gd name="T9" fmla="*/ 94 h 395"/>
              <a:gd name="T10" fmla="*/ 85 w 462"/>
              <a:gd name="T11" fmla="*/ 235 h 395"/>
              <a:gd name="T12" fmla="*/ 85 w 462"/>
              <a:gd name="T13" fmla="*/ 357 h 395"/>
              <a:gd name="T14" fmla="*/ 47 w 462"/>
              <a:gd name="T15" fmla="*/ 394 h 395"/>
              <a:gd name="T16" fmla="*/ 47 w 462"/>
              <a:gd name="T17" fmla="*/ 394 h 395"/>
              <a:gd name="T18" fmla="*/ 0 w 462"/>
              <a:gd name="T19" fmla="*/ 357 h 395"/>
              <a:gd name="T20" fmla="*/ 0 w 462"/>
              <a:gd name="T21" fmla="*/ 235 h 395"/>
              <a:gd name="T22" fmla="*/ 226 w 462"/>
              <a:gd name="T23" fmla="*/ 0 h 395"/>
              <a:gd name="T24" fmla="*/ 461 w 462"/>
              <a:gd name="T25" fmla="*/ 235 h 395"/>
              <a:gd name="T26" fmla="*/ 461 w 462"/>
              <a:gd name="T27" fmla="*/ 357 h 395"/>
              <a:gd name="T28" fmla="*/ 414 w 462"/>
              <a:gd name="T29" fmla="*/ 394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62" h="395">
                <a:moveTo>
                  <a:pt x="414" y="394"/>
                </a:moveTo>
                <a:lnTo>
                  <a:pt x="414" y="394"/>
                </a:lnTo>
                <a:cubicBezTo>
                  <a:pt x="386" y="394"/>
                  <a:pt x="367" y="376"/>
                  <a:pt x="367" y="357"/>
                </a:cubicBezTo>
                <a:cubicBezTo>
                  <a:pt x="367" y="235"/>
                  <a:pt x="367" y="235"/>
                  <a:pt x="367" y="235"/>
                </a:cubicBezTo>
                <a:cubicBezTo>
                  <a:pt x="367" y="160"/>
                  <a:pt x="301" y="94"/>
                  <a:pt x="226" y="94"/>
                </a:cubicBezTo>
                <a:cubicBezTo>
                  <a:pt x="151" y="94"/>
                  <a:pt x="85" y="160"/>
                  <a:pt x="85" y="235"/>
                </a:cubicBezTo>
                <a:cubicBezTo>
                  <a:pt x="85" y="357"/>
                  <a:pt x="85" y="357"/>
                  <a:pt x="85" y="357"/>
                </a:cubicBezTo>
                <a:cubicBezTo>
                  <a:pt x="85" y="376"/>
                  <a:pt x="66" y="394"/>
                  <a:pt x="47" y="394"/>
                </a:cubicBezTo>
                <a:lnTo>
                  <a:pt x="47" y="394"/>
                </a:lnTo>
                <a:cubicBezTo>
                  <a:pt x="19" y="394"/>
                  <a:pt x="0" y="376"/>
                  <a:pt x="0" y="357"/>
                </a:cubicBezTo>
                <a:cubicBezTo>
                  <a:pt x="0" y="235"/>
                  <a:pt x="0" y="235"/>
                  <a:pt x="0" y="235"/>
                </a:cubicBezTo>
                <a:cubicBezTo>
                  <a:pt x="0" y="103"/>
                  <a:pt x="104" y="0"/>
                  <a:pt x="226" y="0"/>
                </a:cubicBezTo>
                <a:cubicBezTo>
                  <a:pt x="357" y="0"/>
                  <a:pt x="461" y="103"/>
                  <a:pt x="461" y="235"/>
                </a:cubicBezTo>
                <a:cubicBezTo>
                  <a:pt x="461" y="357"/>
                  <a:pt x="461" y="357"/>
                  <a:pt x="461" y="357"/>
                </a:cubicBezTo>
                <a:cubicBezTo>
                  <a:pt x="461" y="376"/>
                  <a:pt x="442" y="394"/>
                  <a:pt x="414" y="3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357">
            <a:extLst>
              <a:ext uri="{FF2B5EF4-FFF2-40B4-BE49-F238E27FC236}">
                <a16:creationId xmlns:a16="http://schemas.microsoft.com/office/drawing/2014/main" id="{1A992A9F-6FD8-A74D-A044-194FEC427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3887" y="9379345"/>
            <a:ext cx="1235852" cy="83916"/>
          </a:xfrm>
          <a:custGeom>
            <a:avLst/>
            <a:gdLst>
              <a:gd name="T0" fmla="*/ 1381 w 1429"/>
              <a:gd name="T1" fmla="*/ 94 h 95"/>
              <a:gd name="T2" fmla="*/ 1381 w 1429"/>
              <a:gd name="T3" fmla="*/ 94 h 95"/>
              <a:gd name="T4" fmla="*/ 47 w 1429"/>
              <a:gd name="T5" fmla="*/ 94 h 95"/>
              <a:gd name="T6" fmla="*/ 0 w 1429"/>
              <a:gd name="T7" fmla="*/ 47 h 95"/>
              <a:gd name="T8" fmla="*/ 47 w 1429"/>
              <a:gd name="T9" fmla="*/ 0 h 95"/>
              <a:gd name="T10" fmla="*/ 1381 w 1429"/>
              <a:gd name="T11" fmla="*/ 0 h 95"/>
              <a:gd name="T12" fmla="*/ 1428 w 1429"/>
              <a:gd name="T13" fmla="*/ 47 h 95"/>
              <a:gd name="T14" fmla="*/ 1381 w 1429"/>
              <a:gd name="T15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9" h="95">
                <a:moveTo>
                  <a:pt x="1381" y="94"/>
                </a:moveTo>
                <a:lnTo>
                  <a:pt x="1381" y="94"/>
                </a:lnTo>
                <a:cubicBezTo>
                  <a:pt x="47" y="94"/>
                  <a:pt x="47" y="94"/>
                  <a:pt x="47" y="94"/>
                </a:cubicBezTo>
                <a:cubicBezTo>
                  <a:pt x="19" y="94"/>
                  <a:pt x="0" y="75"/>
                  <a:pt x="0" y="47"/>
                </a:cubicBezTo>
                <a:cubicBezTo>
                  <a:pt x="0" y="28"/>
                  <a:pt x="19" y="0"/>
                  <a:pt x="47" y="0"/>
                </a:cubicBezTo>
                <a:cubicBezTo>
                  <a:pt x="1381" y="0"/>
                  <a:pt x="1381" y="0"/>
                  <a:pt x="1381" y="0"/>
                </a:cubicBezTo>
                <a:cubicBezTo>
                  <a:pt x="1400" y="0"/>
                  <a:pt x="1428" y="28"/>
                  <a:pt x="1428" y="47"/>
                </a:cubicBezTo>
                <a:cubicBezTo>
                  <a:pt x="1428" y="75"/>
                  <a:pt x="1400" y="94"/>
                  <a:pt x="1381" y="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358">
            <a:extLst>
              <a:ext uri="{FF2B5EF4-FFF2-40B4-BE49-F238E27FC236}">
                <a16:creationId xmlns:a16="http://schemas.microsoft.com/office/drawing/2014/main" id="{1B9D0A70-590A-9546-93B5-3ED91AA42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1204" y="9230584"/>
            <a:ext cx="942148" cy="83916"/>
          </a:xfrm>
          <a:custGeom>
            <a:avLst/>
            <a:gdLst>
              <a:gd name="T0" fmla="*/ 1052 w 1091"/>
              <a:gd name="T1" fmla="*/ 94 h 95"/>
              <a:gd name="T2" fmla="*/ 1052 w 1091"/>
              <a:gd name="T3" fmla="*/ 94 h 95"/>
              <a:gd name="T4" fmla="*/ 47 w 1091"/>
              <a:gd name="T5" fmla="*/ 94 h 95"/>
              <a:gd name="T6" fmla="*/ 0 w 1091"/>
              <a:gd name="T7" fmla="*/ 47 h 95"/>
              <a:gd name="T8" fmla="*/ 47 w 1091"/>
              <a:gd name="T9" fmla="*/ 0 h 95"/>
              <a:gd name="T10" fmla="*/ 1052 w 1091"/>
              <a:gd name="T11" fmla="*/ 0 h 95"/>
              <a:gd name="T12" fmla="*/ 1090 w 1091"/>
              <a:gd name="T13" fmla="*/ 47 h 95"/>
              <a:gd name="T14" fmla="*/ 1052 w 1091"/>
              <a:gd name="T15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1" h="95">
                <a:moveTo>
                  <a:pt x="1052" y="94"/>
                </a:moveTo>
                <a:lnTo>
                  <a:pt x="1052" y="94"/>
                </a:lnTo>
                <a:cubicBezTo>
                  <a:pt x="47" y="94"/>
                  <a:pt x="47" y="94"/>
                  <a:pt x="47" y="94"/>
                </a:cubicBezTo>
                <a:cubicBezTo>
                  <a:pt x="19" y="94"/>
                  <a:pt x="0" y="75"/>
                  <a:pt x="0" y="47"/>
                </a:cubicBezTo>
                <a:cubicBezTo>
                  <a:pt x="0" y="28"/>
                  <a:pt x="19" y="0"/>
                  <a:pt x="47" y="0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1071" y="0"/>
                  <a:pt x="1090" y="28"/>
                  <a:pt x="1090" y="47"/>
                </a:cubicBezTo>
                <a:cubicBezTo>
                  <a:pt x="1090" y="75"/>
                  <a:pt x="1071" y="94"/>
                  <a:pt x="1052" y="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359">
            <a:extLst>
              <a:ext uri="{FF2B5EF4-FFF2-40B4-BE49-F238E27FC236}">
                <a16:creationId xmlns:a16="http://schemas.microsoft.com/office/drawing/2014/main" id="{13DFC623-4D21-EB44-97F8-5BCDF64EB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1204" y="8509671"/>
            <a:ext cx="949777" cy="83916"/>
          </a:xfrm>
          <a:custGeom>
            <a:avLst/>
            <a:gdLst>
              <a:gd name="T0" fmla="*/ 1052 w 1100"/>
              <a:gd name="T1" fmla="*/ 94 h 95"/>
              <a:gd name="T2" fmla="*/ 1052 w 1100"/>
              <a:gd name="T3" fmla="*/ 94 h 95"/>
              <a:gd name="T4" fmla="*/ 47 w 1100"/>
              <a:gd name="T5" fmla="*/ 94 h 95"/>
              <a:gd name="T6" fmla="*/ 0 w 1100"/>
              <a:gd name="T7" fmla="*/ 47 h 95"/>
              <a:gd name="T8" fmla="*/ 47 w 1100"/>
              <a:gd name="T9" fmla="*/ 0 h 95"/>
              <a:gd name="T10" fmla="*/ 1052 w 1100"/>
              <a:gd name="T11" fmla="*/ 0 h 95"/>
              <a:gd name="T12" fmla="*/ 1099 w 1100"/>
              <a:gd name="T13" fmla="*/ 47 h 95"/>
              <a:gd name="T14" fmla="*/ 1052 w 1100"/>
              <a:gd name="T15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00" h="95">
                <a:moveTo>
                  <a:pt x="1052" y="94"/>
                </a:moveTo>
                <a:lnTo>
                  <a:pt x="1052" y="94"/>
                </a:lnTo>
                <a:cubicBezTo>
                  <a:pt x="47" y="94"/>
                  <a:pt x="47" y="94"/>
                  <a:pt x="47" y="94"/>
                </a:cubicBezTo>
                <a:cubicBezTo>
                  <a:pt x="19" y="94"/>
                  <a:pt x="0" y="75"/>
                  <a:pt x="0" y="47"/>
                </a:cubicBezTo>
                <a:cubicBezTo>
                  <a:pt x="0" y="19"/>
                  <a:pt x="19" y="0"/>
                  <a:pt x="47" y="0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1071" y="0"/>
                  <a:pt x="1099" y="19"/>
                  <a:pt x="1099" y="47"/>
                </a:cubicBezTo>
                <a:cubicBezTo>
                  <a:pt x="1099" y="75"/>
                  <a:pt x="1071" y="94"/>
                  <a:pt x="1052" y="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360">
            <a:extLst>
              <a:ext uri="{FF2B5EF4-FFF2-40B4-BE49-F238E27FC236}">
                <a16:creationId xmlns:a16="http://schemas.microsoft.com/office/drawing/2014/main" id="{06E1C025-A0E8-3B47-8F41-0A068AA6A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2337" y="8654617"/>
            <a:ext cx="83916" cy="522566"/>
          </a:xfrm>
          <a:custGeom>
            <a:avLst/>
            <a:gdLst>
              <a:gd name="T0" fmla="*/ 48 w 96"/>
              <a:gd name="T1" fmla="*/ 601 h 602"/>
              <a:gd name="T2" fmla="*/ 48 w 96"/>
              <a:gd name="T3" fmla="*/ 601 h 602"/>
              <a:gd name="T4" fmla="*/ 48 w 96"/>
              <a:gd name="T5" fmla="*/ 601 h 602"/>
              <a:gd name="T6" fmla="*/ 0 w 96"/>
              <a:gd name="T7" fmla="*/ 554 h 602"/>
              <a:gd name="T8" fmla="*/ 10 w 96"/>
              <a:gd name="T9" fmla="*/ 47 h 602"/>
              <a:gd name="T10" fmla="*/ 57 w 96"/>
              <a:gd name="T11" fmla="*/ 0 h 602"/>
              <a:gd name="T12" fmla="*/ 57 w 96"/>
              <a:gd name="T13" fmla="*/ 0 h 602"/>
              <a:gd name="T14" fmla="*/ 95 w 96"/>
              <a:gd name="T15" fmla="*/ 47 h 602"/>
              <a:gd name="T16" fmla="*/ 95 w 96"/>
              <a:gd name="T17" fmla="*/ 554 h 602"/>
              <a:gd name="T18" fmla="*/ 48 w 96"/>
              <a:gd name="T19" fmla="*/ 601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" h="602">
                <a:moveTo>
                  <a:pt x="48" y="601"/>
                </a:moveTo>
                <a:lnTo>
                  <a:pt x="48" y="601"/>
                </a:lnTo>
                <a:lnTo>
                  <a:pt x="48" y="601"/>
                </a:lnTo>
                <a:cubicBezTo>
                  <a:pt x="29" y="601"/>
                  <a:pt x="0" y="582"/>
                  <a:pt x="0" y="554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19"/>
                  <a:pt x="29" y="0"/>
                  <a:pt x="57" y="0"/>
                </a:cubicBezTo>
                <a:lnTo>
                  <a:pt x="57" y="0"/>
                </a:lnTo>
                <a:cubicBezTo>
                  <a:pt x="76" y="0"/>
                  <a:pt x="95" y="19"/>
                  <a:pt x="95" y="47"/>
                </a:cubicBezTo>
                <a:cubicBezTo>
                  <a:pt x="95" y="554"/>
                  <a:pt x="95" y="554"/>
                  <a:pt x="95" y="554"/>
                </a:cubicBezTo>
                <a:cubicBezTo>
                  <a:pt x="95" y="582"/>
                  <a:pt x="76" y="601"/>
                  <a:pt x="48" y="60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361">
            <a:extLst>
              <a:ext uri="{FF2B5EF4-FFF2-40B4-BE49-F238E27FC236}">
                <a16:creationId xmlns:a16="http://schemas.microsoft.com/office/drawing/2014/main" id="{108F44C8-E296-2E4A-95E6-62097AB5E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228" y="8654617"/>
            <a:ext cx="83916" cy="522566"/>
          </a:xfrm>
          <a:custGeom>
            <a:avLst/>
            <a:gdLst>
              <a:gd name="T0" fmla="*/ 47 w 95"/>
              <a:gd name="T1" fmla="*/ 601 h 602"/>
              <a:gd name="T2" fmla="*/ 47 w 95"/>
              <a:gd name="T3" fmla="*/ 601 h 602"/>
              <a:gd name="T4" fmla="*/ 47 w 95"/>
              <a:gd name="T5" fmla="*/ 601 h 602"/>
              <a:gd name="T6" fmla="*/ 0 w 95"/>
              <a:gd name="T7" fmla="*/ 554 h 602"/>
              <a:gd name="T8" fmla="*/ 0 w 95"/>
              <a:gd name="T9" fmla="*/ 47 h 602"/>
              <a:gd name="T10" fmla="*/ 47 w 95"/>
              <a:gd name="T11" fmla="*/ 0 h 602"/>
              <a:gd name="T12" fmla="*/ 47 w 95"/>
              <a:gd name="T13" fmla="*/ 0 h 602"/>
              <a:gd name="T14" fmla="*/ 94 w 95"/>
              <a:gd name="T15" fmla="*/ 47 h 602"/>
              <a:gd name="T16" fmla="*/ 94 w 95"/>
              <a:gd name="T17" fmla="*/ 554 h 602"/>
              <a:gd name="T18" fmla="*/ 47 w 95"/>
              <a:gd name="T19" fmla="*/ 601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602">
                <a:moveTo>
                  <a:pt x="47" y="601"/>
                </a:moveTo>
                <a:lnTo>
                  <a:pt x="47" y="601"/>
                </a:lnTo>
                <a:lnTo>
                  <a:pt x="47" y="601"/>
                </a:lnTo>
                <a:cubicBezTo>
                  <a:pt x="19" y="601"/>
                  <a:pt x="0" y="582"/>
                  <a:pt x="0" y="554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19"/>
                  <a:pt x="19" y="0"/>
                  <a:pt x="47" y="0"/>
                </a:cubicBezTo>
                <a:lnTo>
                  <a:pt x="47" y="0"/>
                </a:lnTo>
                <a:cubicBezTo>
                  <a:pt x="75" y="0"/>
                  <a:pt x="94" y="19"/>
                  <a:pt x="94" y="47"/>
                </a:cubicBezTo>
                <a:cubicBezTo>
                  <a:pt x="94" y="554"/>
                  <a:pt x="94" y="554"/>
                  <a:pt x="94" y="554"/>
                </a:cubicBezTo>
                <a:cubicBezTo>
                  <a:pt x="94" y="582"/>
                  <a:pt x="75" y="601"/>
                  <a:pt x="47" y="60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362">
            <a:extLst>
              <a:ext uri="{FF2B5EF4-FFF2-40B4-BE49-F238E27FC236}">
                <a16:creationId xmlns:a16="http://schemas.microsoft.com/office/drawing/2014/main" id="{B208E588-5AE7-E84C-A6BB-D5590F99F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5932" y="8654617"/>
            <a:ext cx="83916" cy="522566"/>
          </a:xfrm>
          <a:custGeom>
            <a:avLst/>
            <a:gdLst>
              <a:gd name="T0" fmla="*/ 47 w 95"/>
              <a:gd name="T1" fmla="*/ 601 h 602"/>
              <a:gd name="T2" fmla="*/ 47 w 95"/>
              <a:gd name="T3" fmla="*/ 601 h 602"/>
              <a:gd name="T4" fmla="*/ 47 w 95"/>
              <a:gd name="T5" fmla="*/ 601 h 602"/>
              <a:gd name="T6" fmla="*/ 0 w 95"/>
              <a:gd name="T7" fmla="*/ 554 h 602"/>
              <a:gd name="T8" fmla="*/ 0 w 95"/>
              <a:gd name="T9" fmla="*/ 47 h 602"/>
              <a:gd name="T10" fmla="*/ 47 w 95"/>
              <a:gd name="T11" fmla="*/ 0 h 602"/>
              <a:gd name="T12" fmla="*/ 47 w 95"/>
              <a:gd name="T13" fmla="*/ 0 h 602"/>
              <a:gd name="T14" fmla="*/ 94 w 95"/>
              <a:gd name="T15" fmla="*/ 47 h 602"/>
              <a:gd name="T16" fmla="*/ 94 w 95"/>
              <a:gd name="T17" fmla="*/ 554 h 602"/>
              <a:gd name="T18" fmla="*/ 47 w 95"/>
              <a:gd name="T19" fmla="*/ 601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602">
                <a:moveTo>
                  <a:pt x="47" y="601"/>
                </a:moveTo>
                <a:lnTo>
                  <a:pt x="47" y="601"/>
                </a:lnTo>
                <a:lnTo>
                  <a:pt x="47" y="601"/>
                </a:lnTo>
                <a:cubicBezTo>
                  <a:pt x="19" y="601"/>
                  <a:pt x="0" y="582"/>
                  <a:pt x="0" y="554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8"/>
                  <a:pt x="19" y="0"/>
                  <a:pt x="47" y="0"/>
                </a:cubicBezTo>
                <a:lnTo>
                  <a:pt x="47" y="0"/>
                </a:lnTo>
                <a:cubicBezTo>
                  <a:pt x="75" y="0"/>
                  <a:pt x="94" y="28"/>
                  <a:pt x="94" y="47"/>
                </a:cubicBezTo>
                <a:cubicBezTo>
                  <a:pt x="94" y="554"/>
                  <a:pt x="94" y="554"/>
                  <a:pt x="94" y="554"/>
                </a:cubicBezTo>
                <a:cubicBezTo>
                  <a:pt x="94" y="582"/>
                  <a:pt x="75" y="601"/>
                  <a:pt x="47" y="60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363">
            <a:extLst>
              <a:ext uri="{FF2B5EF4-FFF2-40B4-BE49-F238E27FC236}">
                <a16:creationId xmlns:a16="http://schemas.microsoft.com/office/drawing/2014/main" id="{0F8E7BCB-95C5-B24F-9F28-1583F51FF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8630" y="8265552"/>
            <a:ext cx="1251110" cy="251748"/>
          </a:xfrm>
          <a:custGeom>
            <a:avLst/>
            <a:gdLst>
              <a:gd name="T0" fmla="*/ 57 w 1448"/>
              <a:gd name="T1" fmla="*/ 291 h 292"/>
              <a:gd name="T2" fmla="*/ 57 w 1448"/>
              <a:gd name="T3" fmla="*/ 291 h 292"/>
              <a:gd name="T4" fmla="*/ 10 w 1448"/>
              <a:gd name="T5" fmla="*/ 254 h 292"/>
              <a:gd name="T6" fmla="*/ 38 w 1448"/>
              <a:gd name="T7" fmla="*/ 197 h 292"/>
              <a:gd name="T8" fmla="*/ 714 w 1448"/>
              <a:gd name="T9" fmla="*/ 0 h 292"/>
              <a:gd name="T10" fmla="*/ 743 w 1448"/>
              <a:gd name="T11" fmla="*/ 0 h 292"/>
              <a:gd name="T12" fmla="*/ 1410 w 1448"/>
              <a:gd name="T13" fmla="*/ 197 h 292"/>
              <a:gd name="T14" fmla="*/ 1438 w 1448"/>
              <a:gd name="T15" fmla="*/ 254 h 292"/>
              <a:gd name="T16" fmla="*/ 1381 w 1448"/>
              <a:gd name="T17" fmla="*/ 291 h 292"/>
              <a:gd name="T18" fmla="*/ 733 w 1448"/>
              <a:gd name="T19" fmla="*/ 94 h 292"/>
              <a:gd name="T20" fmla="*/ 66 w 1448"/>
              <a:gd name="T21" fmla="*/ 291 h 292"/>
              <a:gd name="T22" fmla="*/ 57 w 1448"/>
              <a:gd name="T23" fmla="*/ 291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48" h="292">
                <a:moveTo>
                  <a:pt x="57" y="291"/>
                </a:moveTo>
                <a:lnTo>
                  <a:pt x="57" y="291"/>
                </a:lnTo>
                <a:cubicBezTo>
                  <a:pt x="38" y="291"/>
                  <a:pt x="19" y="282"/>
                  <a:pt x="10" y="254"/>
                </a:cubicBezTo>
                <a:cubicBezTo>
                  <a:pt x="0" y="235"/>
                  <a:pt x="19" y="207"/>
                  <a:pt x="38" y="197"/>
                </a:cubicBezTo>
                <a:cubicBezTo>
                  <a:pt x="714" y="0"/>
                  <a:pt x="714" y="0"/>
                  <a:pt x="714" y="0"/>
                </a:cubicBezTo>
                <a:cubicBezTo>
                  <a:pt x="724" y="0"/>
                  <a:pt x="733" y="0"/>
                  <a:pt x="743" y="0"/>
                </a:cubicBezTo>
                <a:cubicBezTo>
                  <a:pt x="1410" y="197"/>
                  <a:pt x="1410" y="197"/>
                  <a:pt x="1410" y="197"/>
                </a:cubicBezTo>
                <a:cubicBezTo>
                  <a:pt x="1438" y="207"/>
                  <a:pt x="1447" y="235"/>
                  <a:pt x="1438" y="254"/>
                </a:cubicBezTo>
                <a:cubicBezTo>
                  <a:pt x="1428" y="282"/>
                  <a:pt x="1410" y="291"/>
                  <a:pt x="1381" y="291"/>
                </a:cubicBezTo>
                <a:cubicBezTo>
                  <a:pt x="733" y="94"/>
                  <a:pt x="733" y="94"/>
                  <a:pt x="733" y="94"/>
                </a:cubicBezTo>
                <a:cubicBezTo>
                  <a:pt x="66" y="291"/>
                  <a:pt x="66" y="291"/>
                  <a:pt x="66" y="291"/>
                </a:cubicBezTo>
                <a:lnTo>
                  <a:pt x="57" y="291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364">
            <a:extLst>
              <a:ext uri="{FF2B5EF4-FFF2-40B4-BE49-F238E27FC236}">
                <a16:creationId xmlns:a16="http://schemas.microsoft.com/office/drawing/2014/main" id="{DF2EA284-C50C-1249-B400-0B3C4FD72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3887" y="4619025"/>
            <a:ext cx="1220595" cy="919259"/>
          </a:xfrm>
          <a:custGeom>
            <a:avLst/>
            <a:gdLst>
              <a:gd name="T0" fmla="*/ 1316 w 1410"/>
              <a:gd name="T1" fmla="*/ 1061 h 1062"/>
              <a:gd name="T2" fmla="*/ 1316 w 1410"/>
              <a:gd name="T3" fmla="*/ 1061 h 1062"/>
              <a:gd name="T4" fmla="*/ 104 w 1410"/>
              <a:gd name="T5" fmla="*/ 1061 h 1062"/>
              <a:gd name="T6" fmla="*/ 0 w 1410"/>
              <a:gd name="T7" fmla="*/ 967 h 1062"/>
              <a:gd name="T8" fmla="*/ 0 w 1410"/>
              <a:gd name="T9" fmla="*/ 94 h 1062"/>
              <a:gd name="T10" fmla="*/ 104 w 1410"/>
              <a:gd name="T11" fmla="*/ 0 h 1062"/>
              <a:gd name="T12" fmla="*/ 1316 w 1410"/>
              <a:gd name="T13" fmla="*/ 0 h 1062"/>
              <a:gd name="T14" fmla="*/ 1409 w 1410"/>
              <a:gd name="T15" fmla="*/ 94 h 1062"/>
              <a:gd name="T16" fmla="*/ 1409 w 1410"/>
              <a:gd name="T17" fmla="*/ 967 h 1062"/>
              <a:gd name="T18" fmla="*/ 1316 w 1410"/>
              <a:gd name="T19" fmla="*/ 1061 h 1062"/>
              <a:gd name="T20" fmla="*/ 104 w 1410"/>
              <a:gd name="T21" fmla="*/ 65 h 1062"/>
              <a:gd name="T22" fmla="*/ 104 w 1410"/>
              <a:gd name="T23" fmla="*/ 65 h 1062"/>
              <a:gd name="T24" fmla="*/ 66 w 1410"/>
              <a:gd name="T25" fmla="*/ 94 h 1062"/>
              <a:gd name="T26" fmla="*/ 66 w 1410"/>
              <a:gd name="T27" fmla="*/ 967 h 1062"/>
              <a:gd name="T28" fmla="*/ 104 w 1410"/>
              <a:gd name="T29" fmla="*/ 1005 h 1062"/>
              <a:gd name="T30" fmla="*/ 1316 w 1410"/>
              <a:gd name="T31" fmla="*/ 1005 h 1062"/>
              <a:gd name="T32" fmla="*/ 1344 w 1410"/>
              <a:gd name="T33" fmla="*/ 967 h 1062"/>
              <a:gd name="T34" fmla="*/ 1344 w 1410"/>
              <a:gd name="T35" fmla="*/ 94 h 1062"/>
              <a:gd name="T36" fmla="*/ 1316 w 1410"/>
              <a:gd name="T37" fmla="*/ 65 h 1062"/>
              <a:gd name="T38" fmla="*/ 104 w 1410"/>
              <a:gd name="T39" fmla="*/ 65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10" h="1062">
                <a:moveTo>
                  <a:pt x="1316" y="1061"/>
                </a:moveTo>
                <a:lnTo>
                  <a:pt x="1316" y="1061"/>
                </a:lnTo>
                <a:cubicBezTo>
                  <a:pt x="104" y="1061"/>
                  <a:pt x="104" y="1061"/>
                  <a:pt x="104" y="1061"/>
                </a:cubicBezTo>
                <a:cubicBezTo>
                  <a:pt x="47" y="1061"/>
                  <a:pt x="0" y="1024"/>
                  <a:pt x="0" y="967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7"/>
                  <a:pt x="47" y="0"/>
                  <a:pt x="104" y="0"/>
                </a:cubicBezTo>
                <a:cubicBezTo>
                  <a:pt x="1316" y="0"/>
                  <a:pt x="1316" y="0"/>
                  <a:pt x="1316" y="0"/>
                </a:cubicBezTo>
                <a:cubicBezTo>
                  <a:pt x="1372" y="0"/>
                  <a:pt x="1409" y="37"/>
                  <a:pt x="1409" y="94"/>
                </a:cubicBezTo>
                <a:cubicBezTo>
                  <a:pt x="1409" y="967"/>
                  <a:pt x="1409" y="967"/>
                  <a:pt x="1409" y="967"/>
                </a:cubicBezTo>
                <a:cubicBezTo>
                  <a:pt x="1409" y="1024"/>
                  <a:pt x="1372" y="1061"/>
                  <a:pt x="1316" y="1061"/>
                </a:cubicBezTo>
                <a:close/>
                <a:moveTo>
                  <a:pt x="104" y="65"/>
                </a:moveTo>
                <a:lnTo>
                  <a:pt x="104" y="65"/>
                </a:lnTo>
                <a:cubicBezTo>
                  <a:pt x="85" y="65"/>
                  <a:pt x="66" y="75"/>
                  <a:pt x="66" y="94"/>
                </a:cubicBezTo>
                <a:cubicBezTo>
                  <a:pt x="66" y="967"/>
                  <a:pt x="66" y="967"/>
                  <a:pt x="66" y="967"/>
                </a:cubicBezTo>
                <a:cubicBezTo>
                  <a:pt x="66" y="986"/>
                  <a:pt x="85" y="1005"/>
                  <a:pt x="104" y="1005"/>
                </a:cubicBezTo>
                <a:cubicBezTo>
                  <a:pt x="1316" y="1005"/>
                  <a:pt x="1316" y="1005"/>
                  <a:pt x="1316" y="1005"/>
                </a:cubicBezTo>
                <a:cubicBezTo>
                  <a:pt x="1334" y="1005"/>
                  <a:pt x="1344" y="986"/>
                  <a:pt x="1344" y="967"/>
                </a:cubicBezTo>
                <a:cubicBezTo>
                  <a:pt x="1344" y="94"/>
                  <a:pt x="1344" y="94"/>
                  <a:pt x="1344" y="94"/>
                </a:cubicBezTo>
                <a:cubicBezTo>
                  <a:pt x="1344" y="75"/>
                  <a:pt x="1334" y="65"/>
                  <a:pt x="1316" y="65"/>
                </a:cubicBezTo>
                <a:lnTo>
                  <a:pt x="104" y="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365">
            <a:extLst>
              <a:ext uri="{FF2B5EF4-FFF2-40B4-BE49-F238E27FC236}">
                <a16:creationId xmlns:a16="http://schemas.microsoft.com/office/drawing/2014/main" id="{FE36DBC1-82DE-B540-9EC8-616CBCFAE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8718" y="5194992"/>
            <a:ext cx="270818" cy="205975"/>
          </a:xfrm>
          <a:custGeom>
            <a:avLst/>
            <a:gdLst>
              <a:gd name="T0" fmla="*/ 282 w 311"/>
              <a:gd name="T1" fmla="*/ 235 h 236"/>
              <a:gd name="T2" fmla="*/ 282 w 311"/>
              <a:gd name="T3" fmla="*/ 235 h 236"/>
              <a:gd name="T4" fmla="*/ 28 w 311"/>
              <a:gd name="T5" fmla="*/ 235 h 236"/>
              <a:gd name="T6" fmla="*/ 0 w 311"/>
              <a:gd name="T7" fmla="*/ 197 h 236"/>
              <a:gd name="T8" fmla="*/ 0 w 311"/>
              <a:gd name="T9" fmla="*/ 37 h 236"/>
              <a:gd name="T10" fmla="*/ 28 w 311"/>
              <a:gd name="T11" fmla="*/ 0 h 236"/>
              <a:gd name="T12" fmla="*/ 282 w 311"/>
              <a:gd name="T13" fmla="*/ 0 h 236"/>
              <a:gd name="T14" fmla="*/ 310 w 311"/>
              <a:gd name="T15" fmla="*/ 37 h 236"/>
              <a:gd name="T16" fmla="*/ 310 w 311"/>
              <a:gd name="T17" fmla="*/ 197 h 236"/>
              <a:gd name="T18" fmla="*/ 282 w 311"/>
              <a:gd name="T19" fmla="*/ 235 h 236"/>
              <a:gd name="T20" fmla="*/ 57 w 311"/>
              <a:gd name="T21" fmla="*/ 169 h 236"/>
              <a:gd name="T22" fmla="*/ 57 w 311"/>
              <a:gd name="T23" fmla="*/ 169 h 236"/>
              <a:gd name="T24" fmla="*/ 245 w 311"/>
              <a:gd name="T25" fmla="*/ 169 h 236"/>
              <a:gd name="T26" fmla="*/ 245 w 311"/>
              <a:gd name="T27" fmla="*/ 66 h 236"/>
              <a:gd name="T28" fmla="*/ 57 w 311"/>
              <a:gd name="T29" fmla="*/ 66 h 236"/>
              <a:gd name="T30" fmla="*/ 57 w 311"/>
              <a:gd name="T31" fmla="*/ 169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1" h="236">
                <a:moveTo>
                  <a:pt x="282" y="235"/>
                </a:moveTo>
                <a:lnTo>
                  <a:pt x="282" y="235"/>
                </a:lnTo>
                <a:cubicBezTo>
                  <a:pt x="28" y="235"/>
                  <a:pt x="28" y="235"/>
                  <a:pt x="28" y="235"/>
                </a:cubicBezTo>
                <a:cubicBezTo>
                  <a:pt x="10" y="235"/>
                  <a:pt x="0" y="216"/>
                  <a:pt x="0" y="19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9"/>
                  <a:pt x="10" y="0"/>
                  <a:pt x="28" y="0"/>
                </a:cubicBezTo>
                <a:cubicBezTo>
                  <a:pt x="282" y="0"/>
                  <a:pt x="282" y="0"/>
                  <a:pt x="282" y="0"/>
                </a:cubicBezTo>
                <a:cubicBezTo>
                  <a:pt x="301" y="0"/>
                  <a:pt x="310" y="19"/>
                  <a:pt x="310" y="37"/>
                </a:cubicBezTo>
                <a:cubicBezTo>
                  <a:pt x="310" y="197"/>
                  <a:pt x="310" y="197"/>
                  <a:pt x="310" y="197"/>
                </a:cubicBezTo>
                <a:cubicBezTo>
                  <a:pt x="310" y="216"/>
                  <a:pt x="301" y="235"/>
                  <a:pt x="282" y="235"/>
                </a:cubicBezTo>
                <a:close/>
                <a:moveTo>
                  <a:pt x="57" y="169"/>
                </a:moveTo>
                <a:lnTo>
                  <a:pt x="57" y="169"/>
                </a:lnTo>
                <a:cubicBezTo>
                  <a:pt x="245" y="169"/>
                  <a:pt x="245" y="169"/>
                  <a:pt x="245" y="169"/>
                </a:cubicBezTo>
                <a:cubicBezTo>
                  <a:pt x="245" y="66"/>
                  <a:pt x="245" y="66"/>
                  <a:pt x="245" y="66"/>
                </a:cubicBezTo>
                <a:cubicBezTo>
                  <a:pt x="57" y="66"/>
                  <a:pt x="57" y="66"/>
                  <a:pt x="57" y="66"/>
                </a:cubicBezTo>
                <a:lnTo>
                  <a:pt x="57" y="1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366">
            <a:extLst>
              <a:ext uri="{FF2B5EF4-FFF2-40B4-BE49-F238E27FC236}">
                <a16:creationId xmlns:a16="http://schemas.microsoft.com/office/drawing/2014/main" id="{A9F8392A-E4C5-9E49-993A-BA2DDF607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2648" y="4317690"/>
            <a:ext cx="961218" cy="286078"/>
          </a:xfrm>
          <a:custGeom>
            <a:avLst/>
            <a:gdLst>
              <a:gd name="T0" fmla="*/ 38 w 1110"/>
              <a:gd name="T1" fmla="*/ 329 h 330"/>
              <a:gd name="T2" fmla="*/ 38 w 1110"/>
              <a:gd name="T3" fmla="*/ 329 h 330"/>
              <a:gd name="T4" fmla="*/ 10 w 1110"/>
              <a:gd name="T5" fmla="*/ 301 h 330"/>
              <a:gd name="T6" fmla="*/ 28 w 1110"/>
              <a:gd name="T7" fmla="*/ 263 h 330"/>
              <a:gd name="T8" fmla="*/ 977 w 1110"/>
              <a:gd name="T9" fmla="*/ 9 h 330"/>
              <a:gd name="T10" fmla="*/ 1043 w 1110"/>
              <a:gd name="T11" fmla="*/ 47 h 330"/>
              <a:gd name="T12" fmla="*/ 1109 w 1110"/>
              <a:gd name="T13" fmla="*/ 282 h 330"/>
              <a:gd name="T14" fmla="*/ 1081 w 1110"/>
              <a:gd name="T15" fmla="*/ 329 h 330"/>
              <a:gd name="T16" fmla="*/ 1043 w 1110"/>
              <a:gd name="T17" fmla="*/ 301 h 330"/>
              <a:gd name="T18" fmla="*/ 987 w 1110"/>
              <a:gd name="T19" fmla="*/ 75 h 330"/>
              <a:gd name="T20" fmla="*/ 47 w 1110"/>
              <a:gd name="T21" fmla="*/ 329 h 330"/>
              <a:gd name="T22" fmla="*/ 38 w 1110"/>
              <a:gd name="T23" fmla="*/ 329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10" h="330">
                <a:moveTo>
                  <a:pt x="38" y="329"/>
                </a:moveTo>
                <a:lnTo>
                  <a:pt x="38" y="329"/>
                </a:lnTo>
                <a:cubicBezTo>
                  <a:pt x="19" y="329"/>
                  <a:pt x="10" y="320"/>
                  <a:pt x="10" y="301"/>
                </a:cubicBezTo>
                <a:cubicBezTo>
                  <a:pt x="0" y="291"/>
                  <a:pt x="10" y="273"/>
                  <a:pt x="28" y="263"/>
                </a:cubicBezTo>
                <a:cubicBezTo>
                  <a:pt x="977" y="9"/>
                  <a:pt x="977" y="9"/>
                  <a:pt x="977" y="9"/>
                </a:cubicBezTo>
                <a:cubicBezTo>
                  <a:pt x="1006" y="0"/>
                  <a:pt x="1034" y="19"/>
                  <a:pt x="1043" y="47"/>
                </a:cubicBezTo>
                <a:cubicBezTo>
                  <a:pt x="1109" y="282"/>
                  <a:pt x="1109" y="282"/>
                  <a:pt x="1109" y="282"/>
                </a:cubicBezTo>
                <a:cubicBezTo>
                  <a:pt x="1109" y="301"/>
                  <a:pt x="1100" y="320"/>
                  <a:pt x="1081" y="329"/>
                </a:cubicBezTo>
                <a:cubicBezTo>
                  <a:pt x="1062" y="329"/>
                  <a:pt x="1043" y="320"/>
                  <a:pt x="1043" y="301"/>
                </a:cubicBezTo>
                <a:cubicBezTo>
                  <a:pt x="987" y="75"/>
                  <a:pt x="987" y="75"/>
                  <a:pt x="987" y="75"/>
                </a:cubicBezTo>
                <a:cubicBezTo>
                  <a:pt x="47" y="329"/>
                  <a:pt x="47" y="329"/>
                  <a:pt x="47" y="329"/>
                </a:cubicBezTo>
                <a:lnTo>
                  <a:pt x="38" y="32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367">
            <a:extLst>
              <a:ext uri="{FF2B5EF4-FFF2-40B4-BE49-F238E27FC236}">
                <a16:creationId xmlns:a16="http://schemas.microsoft.com/office/drawing/2014/main" id="{770984D0-E823-D24F-BD14-C55AAE103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713" y="4455007"/>
            <a:ext cx="457723" cy="148761"/>
          </a:xfrm>
          <a:custGeom>
            <a:avLst/>
            <a:gdLst>
              <a:gd name="T0" fmla="*/ 38 w 527"/>
              <a:gd name="T1" fmla="*/ 169 h 170"/>
              <a:gd name="T2" fmla="*/ 38 w 527"/>
              <a:gd name="T3" fmla="*/ 169 h 170"/>
              <a:gd name="T4" fmla="*/ 0 w 527"/>
              <a:gd name="T5" fmla="*/ 141 h 170"/>
              <a:gd name="T6" fmla="*/ 28 w 527"/>
              <a:gd name="T7" fmla="*/ 103 h 170"/>
              <a:gd name="T8" fmla="*/ 395 w 527"/>
              <a:gd name="T9" fmla="*/ 9 h 170"/>
              <a:gd name="T10" fmla="*/ 423 w 527"/>
              <a:gd name="T11" fmla="*/ 9 h 170"/>
              <a:gd name="T12" fmla="*/ 442 w 527"/>
              <a:gd name="T13" fmla="*/ 28 h 170"/>
              <a:gd name="T14" fmla="*/ 470 w 527"/>
              <a:gd name="T15" fmla="*/ 47 h 170"/>
              <a:gd name="T16" fmla="*/ 508 w 527"/>
              <a:gd name="T17" fmla="*/ 75 h 170"/>
              <a:gd name="T18" fmla="*/ 526 w 527"/>
              <a:gd name="T19" fmla="*/ 122 h 170"/>
              <a:gd name="T20" fmla="*/ 508 w 527"/>
              <a:gd name="T21" fmla="*/ 169 h 170"/>
              <a:gd name="T22" fmla="*/ 461 w 527"/>
              <a:gd name="T23" fmla="*/ 141 h 170"/>
              <a:gd name="T24" fmla="*/ 451 w 527"/>
              <a:gd name="T25" fmla="*/ 113 h 170"/>
              <a:gd name="T26" fmla="*/ 386 w 527"/>
              <a:gd name="T27" fmla="*/ 75 h 170"/>
              <a:gd name="T28" fmla="*/ 47 w 527"/>
              <a:gd name="T29" fmla="*/ 169 h 170"/>
              <a:gd name="T30" fmla="*/ 38 w 527"/>
              <a:gd name="T31" fmla="*/ 16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7" h="170">
                <a:moveTo>
                  <a:pt x="38" y="169"/>
                </a:moveTo>
                <a:lnTo>
                  <a:pt x="38" y="169"/>
                </a:lnTo>
                <a:cubicBezTo>
                  <a:pt x="19" y="169"/>
                  <a:pt x="10" y="160"/>
                  <a:pt x="0" y="141"/>
                </a:cubicBezTo>
                <a:cubicBezTo>
                  <a:pt x="0" y="131"/>
                  <a:pt x="10" y="113"/>
                  <a:pt x="28" y="103"/>
                </a:cubicBezTo>
                <a:cubicBezTo>
                  <a:pt x="395" y="9"/>
                  <a:pt x="395" y="9"/>
                  <a:pt x="395" y="9"/>
                </a:cubicBezTo>
                <a:cubicBezTo>
                  <a:pt x="404" y="0"/>
                  <a:pt x="414" y="9"/>
                  <a:pt x="423" y="9"/>
                </a:cubicBezTo>
                <a:cubicBezTo>
                  <a:pt x="433" y="9"/>
                  <a:pt x="433" y="19"/>
                  <a:pt x="442" y="28"/>
                </a:cubicBezTo>
                <a:cubicBezTo>
                  <a:pt x="442" y="47"/>
                  <a:pt x="461" y="56"/>
                  <a:pt x="470" y="47"/>
                </a:cubicBezTo>
                <a:cubicBezTo>
                  <a:pt x="489" y="47"/>
                  <a:pt x="508" y="56"/>
                  <a:pt x="508" y="75"/>
                </a:cubicBezTo>
                <a:cubicBezTo>
                  <a:pt x="526" y="122"/>
                  <a:pt x="526" y="122"/>
                  <a:pt x="526" y="122"/>
                </a:cubicBezTo>
                <a:cubicBezTo>
                  <a:pt x="526" y="141"/>
                  <a:pt x="517" y="160"/>
                  <a:pt x="508" y="169"/>
                </a:cubicBezTo>
                <a:cubicBezTo>
                  <a:pt x="489" y="169"/>
                  <a:pt x="470" y="160"/>
                  <a:pt x="461" y="141"/>
                </a:cubicBezTo>
                <a:cubicBezTo>
                  <a:pt x="451" y="113"/>
                  <a:pt x="451" y="113"/>
                  <a:pt x="451" y="113"/>
                </a:cubicBezTo>
                <a:cubicBezTo>
                  <a:pt x="433" y="113"/>
                  <a:pt x="404" y="94"/>
                  <a:pt x="386" y="75"/>
                </a:cubicBezTo>
                <a:cubicBezTo>
                  <a:pt x="47" y="169"/>
                  <a:pt x="47" y="169"/>
                  <a:pt x="47" y="169"/>
                </a:cubicBezTo>
                <a:cubicBezTo>
                  <a:pt x="38" y="169"/>
                  <a:pt x="38" y="169"/>
                  <a:pt x="38" y="1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368">
            <a:extLst>
              <a:ext uri="{FF2B5EF4-FFF2-40B4-BE49-F238E27FC236}">
                <a16:creationId xmlns:a16="http://schemas.microsoft.com/office/drawing/2014/main" id="{F2B6D961-85BB-6447-A38C-00FC3EEA0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7906" y="4619025"/>
            <a:ext cx="3813" cy="381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369">
            <a:extLst>
              <a:ext uri="{FF2B5EF4-FFF2-40B4-BE49-F238E27FC236}">
                <a16:creationId xmlns:a16="http://schemas.microsoft.com/office/drawing/2014/main" id="{DD24D94E-0C17-164F-A532-12545C6F5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7906" y="4619025"/>
            <a:ext cx="3813" cy="381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370">
            <a:extLst>
              <a:ext uri="{FF2B5EF4-FFF2-40B4-BE49-F238E27FC236}">
                <a16:creationId xmlns:a16="http://schemas.microsoft.com/office/drawing/2014/main" id="{60C63F72-C28D-C04E-8377-8AD94FC1D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9951" y="4619025"/>
            <a:ext cx="3813" cy="381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371">
            <a:extLst>
              <a:ext uri="{FF2B5EF4-FFF2-40B4-BE49-F238E27FC236}">
                <a16:creationId xmlns:a16="http://schemas.microsoft.com/office/drawing/2014/main" id="{9B648BB8-2CC2-1742-8EF6-EB6849380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9951" y="4619025"/>
            <a:ext cx="3813" cy="381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372">
            <a:extLst>
              <a:ext uri="{FF2B5EF4-FFF2-40B4-BE49-F238E27FC236}">
                <a16:creationId xmlns:a16="http://schemas.microsoft.com/office/drawing/2014/main" id="{70F047A2-E21B-0144-8726-28FB9AD58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5846" y="2399068"/>
            <a:ext cx="91545" cy="1136679"/>
          </a:xfrm>
          <a:custGeom>
            <a:avLst/>
            <a:gdLst>
              <a:gd name="T0" fmla="*/ 47 w 105"/>
              <a:gd name="T1" fmla="*/ 1315 h 1316"/>
              <a:gd name="T2" fmla="*/ 47 w 105"/>
              <a:gd name="T3" fmla="*/ 1315 h 1316"/>
              <a:gd name="T4" fmla="*/ 47 w 105"/>
              <a:gd name="T5" fmla="*/ 1315 h 1316"/>
              <a:gd name="T6" fmla="*/ 0 w 105"/>
              <a:gd name="T7" fmla="*/ 1268 h 1316"/>
              <a:gd name="T8" fmla="*/ 9 w 105"/>
              <a:gd name="T9" fmla="*/ 47 h 1316"/>
              <a:gd name="T10" fmla="*/ 57 w 105"/>
              <a:gd name="T11" fmla="*/ 0 h 1316"/>
              <a:gd name="T12" fmla="*/ 57 w 105"/>
              <a:gd name="T13" fmla="*/ 0 h 1316"/>
              <a:gd name="T14" fmla="*/ 104 w 105"/>
              <a:gd name="T15" fmla="*/ 47 h 1316"/>
              <a:gd name="T16" fmla="*/ 94 w 105"/>
              <a:gd name="T17" fmla="*/ 1268 h 1316"/>
              <a:gd name="T18" fmla="*/ 47 w 105"/>
              <a:gd name="T19" fmla="*/ 1315 h 1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5" h="1316">
                <a:moveTo>
                  <a:pt x="47" y="1315"/>
                </a:moveTo>
                <a:lnTo>
                  <a:pt x="47" y="1315"/>
                </a:lnTo>
                <a:lnTo>
                  <a:pt x="47" y="1315"/>
                </a:lnTo>
                <a:cubicBezTo>
                  <a:pt x="19" y="1315"/>
                  <a:pt x="0" y="1296"/>
                  <a:pt x="0" y="1268"/>
                </a:cubicBezTo>
                <a:cubicBezTo>
                  <a:pt x="9" y="47"/>
                  <a:pt x="9" y="47"/>
                  <a:pt x="9" y="47"/>
                </a:cubicBezTo>
                <a:cubicBezTo>
                  <a:pt x="9" y="19"/>
                  <a:pt x="28" y="0"/>
                  <a:pt x="57" y="0"/>
                </a:cubicBezTo>
                <a:lnTo>
                  <a:pt x="57" y="0"/>
                </a:lnTo>
                <a:cubicBezTo>
                  <a:pt x="85" y="0"/>
                  <a:pt x="104" y="19"/>
                  <a:pt x="104" y="47"/>
                </a:cubicBezTo>
                <a:cubicBezTo>
                  <a:pt x="94" y="1268"/>
                  <a:pt x="94" y="1268"/>
                  <a:pt x="94" y="1268"/>
                </a:cubicBezTo>
                <a:cubicBezTo>
                  <a:pt x="94" y="1296"/>
                  <a:pt x="75" y="1315"/>
                  <a:pt x="47" y="131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373">
            <a:extLst>
              <a:ext uri="{FF2B5EF4-FFF2-40B4-BE49-F238E27FC236}">
                <a16:creationId xmlns:a16="http://schemas.microsoft.com/office/drawing/2014/main" id="{8BCC9DC6-A98F-9C48-87D9-7BAA3ABF8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5846" y="3455645"/>
            <a:ext cx="1136679" cy="83916"/>
          </a:xfrm>
          <a:custGeom>
            <a:avLst/>
            <a:gdLst>
              <a:gd name="T0" fmla="*/ 47 w 1316"/>
              <a:gd name="T1" fmla="*/ 94 h 95"/>
              <a:gd name="T2" fmla="*/ 47 w 1316"/>
              <a:gd name="T3" fmla="*/ 94 h 95"/>
              <a:gd name="T4" fmla="*/ 0 w 1316"/>
              <a:gd name="T5" fmla="*/ 47 h 95"/>
              <a:gd name="T6" fmla="*/ 47 w 1316"/>
              <a:gd name="T7" fmla="*/ 0 h 95"/>
              <a:gd name="T8" fmla="*/ 1269 w 1316"/>
              <a:gd name="T9" fmla="*/ 0 h 95"/>
              <a:gd name="T10" fmla="*/ 1315 w 1316"/>
              <a:gd name="T11" fmla="*/ 47 h 95"/>
              <a:gd name="T12" fmla="*/ 1269 w 1316"/>
              <a:gd name="T13" fmla="*/ 94 h 95"/>
              <a:gd name="T14" fmla="*/ 47 w 1316"/>
              <a:gd name="T15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6" h="95">
                <a:moveTo>
                  <a:pt x="47" y="94"/>
                </a:moveTo>
                <a:lnTo>
                  <a:pt x="47" y="94"/>
                </a:lnTo>
                <a:cubicBezTo>
                  <a:pt x="19" y="94"/>
                  <a:pt x="0" y="75"/>
                  <a:pt x="0" y="47"/>
                </a:cubicBezTo>
                <a:cubicBezTo>
                  <a:pt x="0" y="19"/>
                  <a:pt x="19" y="0"/>
                  <a:pt x="47" y="0"/>
                </a:cubicBezTo>
                <a:cubicBezTo>
                  <a:pt x="1269" y="0"/>
                  <a:pt x="1269" y="0"/>
                  <a:pt x="1269" y="0"/>
                </a:cubicBezTo>
                <a:cubicBezTo>
                  <a:pt x="1297" y="0"/>
                  <a:pt x="1315" y="19"/>
                  <a:pt x="1315" y="47"/>
                </a:cubicBezTo>
                <a:cubicBezTo>
                  <a:pt x="1315" y="75"/>
                  <a:pt x="1297" y="94"/>
                  <a:pt x="1269" y="94"/>
                </a:cubicBezTo>
                <a:lnTo>
                  <a:pt x="47" y="9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374">
            <a:extLst>
              <a:ext uri="{FF2B5EF4-FFF2-40B4-BE49-F238E27FC236}">
                <a16:creationId xmlns:a16="http://schemas.microsoft.com/office/drawing/2014/main" id="{524B9B92-95C3-6F4D-AD0F-3A3857E39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5635" y="2822461"/>
            <a:ext cx="293707" cy="717099"/>
          </a:xfrm>
          <a:custGeom>
            <a:avLst/>
            <a:gdLst>
              <a:gd name="T0" fmla="*/ 291 w 339"/>
              <a:gd name="T1" fmla="*/ 827 h 828"/>
              <a:gd name="T2" fmla="*/ 291 w 339"/>
              <a:gd name="T3" fmla="*/ 827 h 828"/>
              <a:gd name="T4" fmla="*/ 46 w 339"/>
              <a:gd name="T5" fmla="*/ 827 h 828"/>
              <a:gd name="T6" fmla="*/ 0 w 339"/>
              <a:gd name="T7" fmla="*/ 780 h 828"/>
              <a:gd name="T8" fmla="*/ 0 w 339"/>
              <a:gd name="T9" fmla="*/ 48 h 828"/>
              <a:gd name="T10" fmla="*/ 46 w 339"/>
              <a:gd name="T11" fmla="*/ 0 h 828"/>
              <a:gd name="T12" fmla="*/ 291 w 339"/>
              <a:gd name="T13" fmla="*/ 0 h 828"/>
              <a:gd name="T14" fmla="*/ 338 w 339"/>
              <a:gd name="T15" fmla="*/ 48 h 828"/>
              <a:gd name="T16" fmla="*/ 338 w 339"/>
              <a:gd name="T17" fmla="*/ 780 h 828"/>
              <a:gd name="T18" fmla="*/ 291 w 339"/>
              <a:gd name="T19" fmla="*/ 827 h 828"/>
              <a:gd name="T20" fmla="*/ 93 w 339"/>
              <a:gd name="T21" fmla="*/ 733 h 828"/>
              <a:gd name="T22" fmla="*/ 93 w 339"/>
              <a:gd name="T23" fmla="*/ 733 h 828"/>
              <a:gd name="T24" fmla="*/ 244 w 339"/>
              <a:gd name="T25" fmla="*/ 733 h 828"/>
              <a:gd name="T26" fmla="*/ 244 w 339"/>
              <a:gd name="T27" fmla="*/ 94 h 828"/>
              <a:gd name="T28" fmla="*/ 93 w 339"/>
              <a:gd name="T29" fmla="*/ 94 h 828"/>
              <a:gd name="T30" fmla="*/ 93 w 339"/>
              <a:gd name="T31" fmla="*/ 733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9" h="828">
                <a:moveTo>
                  <a:pt x="291" y="827"/>
                </a:moveTo>
                <a:lnTo>
                  <a:pt x="291" y="827"/>
                </a:lnTo>
                <a:cubicBezTo>
                  <a:pt x="46" y="827"/>
                  <a:pt x="46" y="827"/>
                  <a:pt x="46" y="827"/>
                </a:cubicBezTo>
                <a:cubicBezTo>
                  <a:pt x="18" y="827"/>
                  <a:pt x="0" y="808"/>
                  <a:pt x="0" y="78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19"/>
                  <a:pt x="18" y="0"/>
                  <a:pt x="46" y="0"/>
                </a:cubicBezTo>
                <a:cubicBezTo>
                  <a:pt x="291" y="0"/>
                  <a:pt x="291" y="0"/>
                  <a:pt x="291" y="0"/>
                </a:cubicBezTo>
                <a:cubicBezTo>
                  <a:pt x="319" y="0"/>
                  <a:pt x="338" y="19"/>
                  <a:pt x="338" y="48"/>
                </a:cubicBezTo>
                <a:cubicBezTo>
                  <a:pt x="338" y="780"/>
                  <a:pt x="338" y="780"/>
                  <a:pt x="338" y="780"/>
                </a:cubicBezTo>
                <a:cubicBezTo>
                  <a:pt x="338" y="808"/>
                  <a:pt x="319" y="827"/>
                  <a:pt x="291" y="827"/>
                </a:cubicBezTo>
                <a:close/>
                <a:moveTo>
                  <a:pt x="93" y="733"/>
                </a:moveTo>
                <a:lnTo>
                  <a:pt x="93" y="733"/>
                </a:lnTo>
                <a:cubicBezTo>
                  <a:pt x="244" y="733"/>
                  <a:pt x="244" y="733"/>
                  <a:pt x="244" y="733"/>
                </a:cubicBezTo>
                <a:cubicBezTo>
                  <a:pt x="244" y="94"/>
                  <a:pt x="244" y="94"/>
                  <a:pt x="244" y="94"/>
                </a:cubicBezTo>
                <a:cubicBezTo>
                  <a:pt x="93" y="94"/>
                  <a:pt x="93" y="94"/>
                  <a:pt x="93" y="94"/>
                </a:cubicBezTo>
                <a:lnTo>
                  <a:pt x="93" y="7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375">
            <a:extLst>
              <a:ext uri="{FF2B5EF4-FFF2-40B4-BE49-F238E27FC236}">
                <a16:creationId xmlns:a16="http://schemas.microsoft.com/office/drawing/2014/main" id="{0ADF350D-4BF1-5F49-BA42-D0A66BC5E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9239" y="2498242"/>
            <a:ext cx="293707" cy="1041319"/>
          </a:xfrm>
          <a:custGeom>
            <a:avLst/>
            <a:gdLst>
              <a:gd name="T0" fmla="*/ 291 w 339"/>
              <a:gd name="T1" fmla="*/ 1202 h 1203"/>
              <a:gd name="T2" fmla="*/ 291 w 339"/>
              <a:gd name="T3" fmla="*/ 1202 h 1203"/>
              <a:gd name="T4" fmla="*/ 47 w 339"/>
              <a:gd name="T5" fmla="*/ 1202 h 1203"/>
              <a:gd name="T6" fmla="*/ 0 w 339"/>
              <a:gd name="T7" fmla="*/ 1155 h 1203"/>
              <a:gd name="T8" fmla="*/ 0 w 339"/>
              <a:gd name="T9" fmla="*/ 47 h 1203"/>
              <a:gd name="T10" fmla="*/ 47 w 339"/>
              <a:gd name="T11" fmla="*/ 0 h 1203"/>
              <a:gd name="T12" fmla="*/ 291 w 339"/>
              <a:gd name="T13" fmla="*/ 0 h 1203"/>
              <a:gd name="T14" fmla="*/ 338 w 339"/>
              <a:gd name="T15" fmla="*/ 47 h 1203"/>
              <a:gd name="T16" fmla="*/ 338 w 339"/>
              <a:gd name="T17" fmla="*/ 1155 h 1203"/>
              <a:gd name="T18" fmla="*/ 291 w 339"/>
              <a:gd name="T19" fmla="*/ 1202 h 1203"/>
              <a:gd name="T20" fmla="*/ 94 w 339"/>
              <a:gd name="T21" fmla="*/ 1108 h 1203"/>
              <a:gd name="T22" fmla="*/ 94 w 339"/>
              <a:gd name="T23" fmla="*/ 1108 h 1203"/>
              <a:gd name="T24" fmla="*/ 244 w 339"/>
              <a:gd name="T25" fmla="*/ 1108 h 1203"/>
              <a:gd name="T26" fmla="*/ 244 w 339"/>
              <a:gd name="T27" fmla="*/ 94 h 1203"/>
              <a:gd name="T28" fmla="*/ 94 w 339"/>
              <a:gd name="T29" fmla="*/ 94 h 1203"/>
              <a:gd name="T30" fmla="*/ 94 w 339"/>
              <a:gd name="T31" fmla="*/ 1108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9" h="1203">
                <a:moveTo>
                  <a:pt x="291" y="1202"/>
                </a:moveTo>
                <a:lnTo>
                  <a:pt x="291" y="1202"/>
                </a:lnTo>
                <a:cubicBezTo>
                  <a:pt x="47" y="1202"/>
                  <a:pt x="47" y="1202"/>
                  <a:pt x="47" y="1202"/>
                </a:cubicBezTo>
                <a:cubicBezTo>
                  <a:pt x="28" y="1202"/>
                  <a:pt x="0" y="1183"/>
                  <a:pt x="0" y="1155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19"/>
                  <a:pt x="28" y="0"/>
                  <a:pt x="47" y="0"/>
                </a:cubicBezTo>
                <a:cubicBezTo>
                  <a:pt x="291" y="0"/>
                  <a:pt x="291" y="0"/>
                  <a:pt x="291" y="0"/>
                </a:cubicBezTo>
                <a:cubicBezTo>
                  <a:pt x="319" y="0"/>
                  <a:pt x="338" y="19"/>
                  <a:pt x="338" y="47"/>
                </a:cubicBezTo>
                <a:cubicBezTo>
                  <a:pt x="338" y="1155"/>
                  <a:pt x="338" y="1155"/>
                  <a:pt x="338" y="1155"/>
                </a:cubicBezTo>
                <a:cubicBezTo>
                  <a:pt x="338" y="1183"/>
                  <a:pt x="319" y="1202"/>
                  <a:pt x="291" y="1202"/>
                </a:cubicBezTo>
                <a:close/>
                <a:moveTo>
                  <a:pt x="94" y="1108"/>
                </a:moveTo>
                <a:lnTo>
                  <a:pt x="94" y="1108"/>
                </a:lnTo>
                <a:cubicBezTo>
                  <a:pt x="244" y="1108"/>
                  <a:pt x="244" y="1108"/>
                  <a:pt x="244" y="1108"/>
                </a:cubicBezTo>
                <a:cubicBezTo>
                  <a:pt x="244" y="94"/>
                  <a:pt x="244" y="94"/>
                  <a:pt x="244" y="94"/>
                </a:cubicBezTo>
                <a:cubicBezTo>
                  <a:pt x="94" y="94"/>
                  <a:pt x="94" y="94"/>
                  <a:pt x="94" y="94"/>
                </a:cubicBezTo>
                <a:lnTo>
                  <a:pt x="94" y="11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376">
            <a:extLst>
              <a:ext uri="{FF2B5EF4-FFF2-40B4-BE49-F238E27FC236}">
                <a16:creationId xmlns:a16="http://schemas.microsoft.com/office/drawing/2014/main" id="{E26A250B-8A73-5747-94B4-997D95E2B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9030" y="2601228"/>
            <a:ext cx="293704" cy="934519"/>
          </a:xfrm>
          <a:custGeom>
            <a:avLst/>
            <a:gdLst>
              <a:gd name="T0" fmla="*/ 291 w 339"/>
              <a:gd name="T1" fmla="*/ 1080 h 1081"/>
              <a:gd name="T2" fmla="*/ 291 w 339"/>
              <a:gd name="T3" fmla="*/ 1080 h 1081"/>
              <a:gd name="T4" fmla="*/ 47 w 339"/>
              <a:gd name="T5" fmla="*/ 1080 h 1081"/>
              <a:gd name="T6" fmla="*/ 0 w 339"/>
              <a:gd name="T7" fmla="*/ 1033 h 1081"/>
              <a:gd name="T8" fmla="*/ 0 w 339"/>
              <a:gd name="T9" fmla="*/ 47 h 1081"/>
              <a:gd name="T10" fmla="*/ 47 w 339"/>
              <a:gd name="T11" fmla="*/ 0 h 1081"/>
              <a:gd name="T12" fmla="*/ 291 w 339"/>
              <a:gd name="T13" fmla="*/ 0 h 1081"/>
              <a:gd name="T14" fmla="*/ 338 w 339"/>
              <a:gd name="T15" fmla="*/ 47 h 1081"/>
              <a:gd name="T16" fmla="*/ 338 w 339"/>
              <a:gd name="T17" fmla="*/ 1033 h 1081"/>
              <a:gd name="T18" fmla="*/ 291 w 339"/>
              <a:gd name="T19" fmla="*/ 1080 h 1081"/>
              <a:gd name="T20" fmla="*/ 94 w 339"/>
              <a:gd name="T21" fmla="*/ 986 h 1081"/>
              <a:gd name="T22" fmla="*/ 94 w 339"/>
              <a:gd name="T23" fmla="*/ 986 h 1081"/>
              <a:gd name="T24" fmla="*/ 244 w 339"/>
              <a:gd name="T25" fmla="*/ 986 h 1081"/>
              <a:gd name="T26" fmla="*/ 244 w 339"/>
              <a:gd name="T27" fmla="*/ 103 h 1081"/>
              <a:gd name="T28" fmla="*/ 94 w 339"/>
              <a:gd name="T29" fmla="*/ 103 h 1081"/>
              <a:gd name="T30" fmla="*/ 94 w 339"/>
              <a:gd name="T31" fmla="*/ 986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9" h="1081">
                <a:moveTo>
                  <a:pt x="291" y="1080"/>
                </a:moveTo>
                <a:lnTo>
                  <a:pt x="291" y="1080"/>
                </a:lnTo>
                <a:cubicBezTo>
                  <a:pt x="47" y="1080"/>
                  <a:pt x="47" y="1080"/>
                  <a:pt x="47" y="1080"/>
                </a:cubicBezTo>
                <a:cubicBezTo>
                  <a:pt x="19" y="1080"/>
                  <a:pt x="0" y="1061"/>
                  <a:pt x="0" y="1033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8"/>
                  <a:pt x="19" y="0"/>
                  <a:pt x="47" y="0"/>
                </a:cubicBezTo>
                <a:cubicBezTo>
                  <a:pt x="291" y="0"/>
                  <a:pt x="291" y="0"/>
                  <a:pt x="291" y="0"/>
                </a:cubicBezTo>
                <a:cubicBezTo>
                  <a:pt x="319" y="0"/>
                  <a:pt x="338" y="28"/>
                  <a:pt x="338" y="47"/>
                </a:cubicBezTo>
                <a:cubicBezTo>
                  <a:pt x="338" y="1033"/>
                  <a:pt x="338" y="1033"/>
                  <a:pt x="338" y="1033"/>
                </a:cubicBezTo>
                <a:cubicBezTo>
                  <a:pt x="338" y="1061"/>
                  <a:pt x="319" y="1080"/>
                  <a:pt x="291" y="1080"/>
                </a:cubicBezTo>
                <a:close/>
                <a:moveTo>
                  <a:pt x="94" y="986"/>
                </a:moveTo>
                <a:lnTo>
                  <a:pt x="94" y="986"/>
                </a:lnTo>
                <a:cubicBezTo>
                  <a:pt x="244" y="986"/>
                  <a:pt x="244" y="986"/>
                  <a:pt x="244" y="986"/>
                </a:cubicBezTo>
                <a:cubicBezTo>
                  <a:pt x="244" y="103"/>
                  <a:pt x="244" y="103"/>
                  <a:pt x="244" y="103"/>
                </a:cubicBezTo>
                <a:cubicBezTo>
                  <a:pt x="94" y="103"/>
                  <a:pt x="94" y="103"/>
                  <a:pt x="94" y="103"/>
                </a:cubicBezTo>
                <a:lnTo>
                  <a:pt x="94" y="9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377">
            <a:extLst>
              <a:ext uri="{FF2B5EF4-FFF2-40B4-BE49-F238E27FC236}">
                <a16:creationId xmlns:a16="http://schemas.microsoft.com/office/drawing/2014/main" id="{E10A6BD0-B78F-0E40-88B1-C63562AF1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3772" y="6812281"/>
            <a:ext cx="633184" cy="236490"/>
          </a:xfrm>
          <a:custGeom>
            <a:avLst/>
            <a:gdLst>
              <a:gd name="T0" fmla="*/ 367 w 734"/>
              <a:gd name="T1" fmla="*/ 272 h 273"/>
              <a:gd name="T2" fmla="*/ 367 w 734"/>
              <a:gd name="T3" fmla="*/ 272 h 273"/>
              <a:gd name="T4" fmla="*/ 122 w 734"/>
              <a:gd name="T5" fmla="*/ 244 h 273"/>
              <a:gd name="T6" fmla="*/ 47 w 734"/>
              <a:gd name="T7" fmla="*/ 225 h 273"/>
              <a:gd name="T8" fmla="*/ 0 w 734"/>
              <a:gd name="T9" fmla="*/ 168 h 273"/>
              <a:gd name="T10" fmla="*/ 0 w 734"/>
              <a:gd name="T11" fmla="*/ 28 h 273"/>
              <a:gd name="T12" fmla="*/ 38 w 734"/>
              <a:gd name="T13" fmla="*/ 0 h 273"/>
              <a:gd name="T14" fmla="*/ 38 w 734"/>
              <a:gd name="T15" fmla="*/ 0 h 273"/>
              <a:gd name="T16" fmla="*/ 66 w 734"/>
              <a:gd name="T17" fmla="*/ 18 h 273"/>
              <a:gd name="T18" fmla="*/ 150 w 734"/>
              <a:gd name="T19" fmla="*/ 46 h 273"/>
              <a:gd name="T20" fmla="*/ 348 w 734"/>
              <a:gd name="T21" fmla="*/ 65 h 273"/>
              <a:gd name="T22" fmla="*/ 395 w 734"/>
              <a:gd name="T23" fmla="*/ 65 h 273"/>
              <a:gd name="T24" fmla="*/ 583 w 734"/>
              <a:gd name="T25" fmla="*/ 46 h 273"/>
              <a:gd name="T26" fmla="*/ 667 w 734"/>
              <a:gd name="T27" fmla="*/ 18 h 273"/>
              <a:gd name="T28" fmla="*/ 705 w 734"/>
              <a:gd name="T29" fmla="*/ 0 h 273"/>
              <a:gd name="T30" fmla="*/ 705 w 734"/>
              <a:gd name="T31" fmla="*/ 0 h 273"/>
              <a:gd name="T32" fmla="*/ 733 w 734"/>
              <a:gd name="T33" fmla="*/ 28 h 273"/>
              <a:gd name="T34" fmla="*/ 733 w 734"/>
              <a:gd name="T35" fmla="*/ 28 h 273"/>
              <a:gd name="T36" fmla="*/ 733 w 734"/>
              <a:gd name="T37" fmla="*/ 28 h 273"/>
              <a:gd name="T38" fmla="*/ 733 w 734"/>
              <a:gd name="T39" fmla="*/ 28 h 273"/>
              <a:gd name="T40" fmla="*/ 733 w 734"/>
              <a:gd name="T41" fmla="*/ 168 h 273"/>
              <a:gd name="T42" fmla="*/ 611 w 734"/>
              <a:gd name="T43" fmla="*/ 244 h 273"/>
              <a:gd name="T44" fmla="*/ 367 w 734"/>
              <a:gd name="T45" fmla="*/ 272 h 273"/>
              <a:gd name="T46" fmla="*/ 66 w 734"/>
              <a:gd name="T47" fmla="*/ 159 h 273"/>
              <a:gd name="T48" fmla="*/ 66 w 734"/>
              <a:gd name="T49" fmla="*/ 159 h 273"/>
              <a:gd name="T50" fmla="*/ 160 w 734"/>
              <a:gd name="T51" fmla="*/ 187 h 273"/>
              <a:gd name="T52" fmla="*/ 367 w 734"/>
              <a:gd name="T53" fmla="*/ 206 h 273"/>
              <a:gd name="T54" fmla="*/ 573 w 734"/>
              <a:gd name="T55" fmla="*/ 187 h 273"/>
              <a:gd name="T56" fmla="*/ 667 w 734"/>
              <a:gd name="T57" fmla="*/ 159 h 273"/>
              <a:gd name="T58" fmla="*/ 667 w 734"/>
              <a:gd name="T59" fmla="*/ 93 h 273"/>
              <a:gd name="T60" fmla="*/ 620 w 734"/>
              <a:gd name="T61" fmla="*/ 112 h 273"/>
              <a:gd name="T62" fmla="*/ 395 w 734"/>
              <a:gd name="T63" fmla="*/ 131 h 273"/>
              <a:gd name="T64" fmla="*/ 338 w 734"/>
              <a:gd name="T65" fmla="*/ 131 h 273"/>
              <a:gd name="T66" fmla="*/ 113 w 734"/>
              <a:gd name="T67" fmla="*/ 112 h 273"/>
              <a:gd name="T68" fmla="*/ 66 w 734"/>
              <a:gd name="T69" fmla="*/ 93 h 273"/>
              <a:gd name="T70" fmla="*/ 66 w 734"/>
              <a:gd name="T71" fmla="*/ 159 h 273"/>
              <a:gd name="T72" fmla="*/ 667 w 734"/>
              <a:gd name="T73" fmla="*/ 168 h 273"/>
              <a:gd name="T74" fmla="*/ 667 w 734"/>
              <a:gd name="T75" fmla="*/ 168 h 273"/>
              <a:gd name="T76" fmla="*/ 66 w 734"/>
              <a:gd name="T77" fmla="*/ 28 h 273"/>
              <a:gd name="T78" fmla="*/ 66 w 734"/>
              <a:gd name="T79" fmla="*/ 28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34" h="273">
                <a:moveTo>
                  <a:pt x="367" y="272"/>
                </a:moveTo>
                <a:lnTo>
                  <a:pt x="367" y="272"/>
                </a:lnTo>
                <a:cubicBezTo>
                  <a:pt x="273" y="272"/>
                  <a:pt x="188" y="262"/>
                  <a:pt x="122" y="244"/>
                </a:cubicBezTo>
                <a:cubicBezTo>
                  <a:pt x="94" y="244"/>
                  <a:pt x="66" y="234"/>
                  <a:pt x="47" y="225"/>
                </a:cubicBezTo>
                <a:cubicBezTo>
                  <a:pt x="19" y="206"/>
                  <a:pt x="0" y="187"/>
                  <a:pt x="0" y="16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9" y="0"/>
                  <a:pt x="38" y="0"/>
                </a:cubicBezTo>
                <a:lnTo>
                  <a:pt x="38" y="0"/>
                </a:lnTo>
                <a:cubicBezTo>
                  <a:pt x="47" y="0"/>
                  <a:pt x="66" y="9"/>
                  <a:pt x="66" y="18"/>
                </a:cubicBezTo>
                <a:cubicBezTo>
                  <a:pt x="75" y="28"/>
                  <a:pt x="94" y="37"/>
                  <a:pt x="150" y="46"/>
                </a:cubicBezTo>
                <a:cubicBezTo>
                  <a:pt x="207" y="56"/>
                  <a:pt x="273" y="65"/>
                  <a:pt x="348" y="65"/>
                </a:cubicBezTo>
                <a:cubicBezTo>
                  <a:pt x="357" y="65"/>
                  <a:pt x="376" y="65"/>
                  <a:pt x="395" y="65"/>
                </a:cubicBezTo>
                <a:cubicBezTo>
                  <a:pt x="460" y="65"/>
                  <a:pt x="536" y="56"/>
                  <a:pt x="583" y="46"/>
                </a:cubicBezTo>
                <a:cubicBezTo>
                  <a:pt x="639" y="37"/>
                  <a:pt x="667" y="28"/>
                  <a:pt x="667" y="18"/>
                </a:cubicBezTo>
                <a:cubicBezTo>
                  <a:pt x="677" y="9"/>
                  <a:pt x="686" y="0"/>
                  <a:pt x="705" y="0"/>
                </a:cubicBezTo>
                <a:lnTo>
                  <a:pt x="705" y="0"/>
                </a:lnTo>
                <a:cubicBezTo>
                  <a:pt x="714" y="0"/>
                  <a:pt x="733" y="9"/>
                  <a:pt x="733" y="28"/>
                </a:cubicBezTo>
                <a:lnTo>
                  <a:pt x="733" y="28"/>
                </a:lnTo>
                <a:lnTo>
                  <a:pt x="733" y="28"/>
                </a:lnTo>
                <a:lnTo>
                  <a:pt x="733" y="28"/>
                </a:lnTo>
                <a:cubicBezTo>
                  <a:pt x="733" y="168"/>
                  <a:pt x="733" y="168"/>
                  <a:pt x="733" y="168"/>
                </a:cubicBezTo>
                <a:cubicBezTo>
                  <a:pt x="733" y="216"/>
                  <a:pt x="658" y="234"/>
                  <a:pt x="611" y="244"/>
                </a:cubicBezTo>
                <a:cubicBezTo>
                  <a:pt x="545" y="262"/>
                  <a:pt x="460" y="272"/>
                  <a:pt x="367" y="272"/>
                </a:cubicBezTo>
                <a:close/>
                <a:moveTo>
                  <a:pt x="66" y="159"/>
                </a:moveTo>
                <a:lnTo>
                  <a:pt x="66" y="159"/>
                </a:lnTo>
                <a:cubicBezTo>
                  <a:pt x="75" y="168"/>
                  <a:pt x="94" y="178"/>
                  <a:pt x="160" y="187"/>
                </a:cubicBezTo>
                <a:cubicBezTo>
                  <a:pt x="216" y="197"/>
                  <a:pt x="292" y="206"/>
                  <a:pt x="367" y="206"/>
                </a:cubicBezTo>
                <a:cubicBezTo>
                  <a:pt x="442" y="206"/>
                  <a:pt x="517" y="197"/>
                  <a:pt x="573" y="187"/>
                </a:cubicBezTo>
                <a:cubicBezTo>
                  <a:pt x="639" y="178"/>
                  <a:pt x="658" y="168"/>
                  <a:pt x="667" y="159"/>
                </a:cubicBezTo>
                <a:cubicBezTo>
                  <a:pt x="667" y="93"/>
                  <a:pt x="667" y="93"/>
                  <a:pt x="667" y="93"/>
                </a:cubicBezTo>
                <a:cubicBezTo>
                  <a:pt x="648" y="103"/>
                  <a:pt x="630" y="103"/>
                  <a:pt x="620" y="112"/>
                </a:cubicBezTo>
                <a:cubicBezTo>
                  <a:pt x="555" y="121"/>
                  <a:pt x="479" y="131"/>
                  <a:pt x="395" y="131"/>
                </a:cubicBezTo>
                <a:cubicBezTo>
                  <a:pt x="376" y="131"/>
                  <a:pt x="357" y="131"/>
                  <a:pt x="338" y="131"/>
                </a:cubicBezTo>
                <a:cubicBezTo>
                  <a:pt x="254" y="131"/>
                  <a:pt x="179" y="121"/>
                  <a:pt x="113" y="112"/>
                </a:cubicBezTo>
                <a:cubicBezTo>
                  <a:pt x="104" y="103"/>
                  <a:pt x="85" y="103"/>
                  <a:pt x="66" y="93"/>
                </a:cubicBezTo>
                <a:lnTo>
                  <a:pt x="66" y="159"/>
                </a:lnTo>
                <a:close/>
                <a:moveTo>
                  <a:pt x="667" y="168"/>
                </a:moveTo>
                <a:lnTo>
                  <a:pt x="667" y="168"/>
                </a:lnTo>
                <a:close/>
                <a:moveTo>
                  <a:pt x="66" y="28"/>
                </a:moveTo>
                <a:lnTo>
                  <a:pt x="66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378">
            <a:extLst>
              <a:ext uri="{FF2B5EF4-FFF2-40B4-BE49-F238E27FC236}">
                <a16:creationId xmlns:a16="http://schemas.microsoft.com/office/drawing/2014/main" id="{375E3E29-98A9-2D44-93B7-EDC47EAB2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3772" y="6922898"/>
            <a:ext cx="633184" cy="236490"/>
          </a:xfrm>
          <a:custGeom>
            <a:avLst/>
            <a:gdLst>
              <a:gd name="T0" fmla="*/ 367 w 734"/>
              <a:gd name="T1" fmla="*/ 272 h 273"/>
              <a:gd name="T2" fmla="*/ 367 w 734"/>
              <a:gd name="T3" fmla="*/ 272 h 273"/>
              <a:gd name="T4" fmla="*/ 122 w 734"/>
              <a:gd name="T5" fmla="*/ 253 h 273"/>
              <a:gd name="T6" fmla="*/ 47 w 734"/>
              <a:gd name="T7" fmla="*/ 235 h 273"/>
              <a:gd name="T8" fmla="*/ 0 w 734"/>
              <a:gd name="T9" fmla="*/ 178 h 273"/>
              <a:gd name="T10" fmla="*/ 0 w 734"/>
              <a:gd name="T11" fmla="*/ 37 h 273"/>
              <a:gd name="T12" fmla="*/ 38 w 734"/>
              <a:gd name="T13" fmla="*/ 0 h 273"/>
              <a:gd name="T14" fmla="*/ 38 w 734"/>
              <a:gd name="T15" fmla="*/ 0 h 273"/>
              <a:gd name="T16" fmla="*/ 66 w 734"/>
              <a:gd name="T17" fmla="*/ 28 h 273"/>
              <a:gd name="T18" fmla="*/ 150 w 734"/>
              <a:gd name="T19" fmla="*/ 56 h 273"/>
              <a:gd name="T20" fmla="*/ 348 w 734"/>
              <a:gd name="T21" fmla="*/ 75 h 273"/>
              <a:gd name="T22" fmla="*/ 395 w 734"/>
              <a:gd name="T23" fmla="*/ 75 h 273"/>
              <a:gd name="T24" fmla="*/ 583 w 734"/>
              <a:gd name="T25" fmla="*/ 56 h 273"/>
              <a:gd name="T26" fmla="*/ 667 w 734"/>
              <a:gd name="T27" fmla="*/ 28 h 273"/>
              <a:gd name="T28" fmla="*/ 705 w 734"/>
              <a:gd name="T29" fmla="*/ 0 h 273"/>
              <a:gd name="T30" fmla="*/ 705 w 734"/>
              <a:gd name="T31" fmla="*/ 0 h 273"/>
              <a:gd name="T32" fmla="*/ 733 w 734"/>
              <a:gd name="T33" fmla="*/ 37 h 273"/>
              <a:gd name="T34" fmla="*/ 733 w 734"/>
              <a:gd name="T35" fmla="*/ 37 h 273"/>
              <a:gd name="T36" fmla="*/ 733 w 734"/>
              <a:gd name="T37" fmla="*/ 37 h 273"/>
              <a:gd name="T38" fmla="*/ 733 w 734"/>
              <a:gd name="T39" fmla="*/ 37 h 273"/>
              <a:gd name="T40" fmla="*/ 733 w 734"/>
              <a:gd name="T41" fmla="*/ 178 h 273"/>
              <a:gd name="T42" fmla="*/ 611 w 734"/>
              <a:gd name="T43" fmla="*/ 253 h 273"/>
              <a:gd name="T44" fmla="*/ 367 w 734"/>
              <a:gd name="T45" fmla="*/ 272 h 273"/>
              <a:gd name="T46" fmla="*/ 66 w 734"/>
              <a:gd name="T47" fmla="*/ 169 h 273"/>
              <a:gd name="T48" fmla="*/ 66 w 734"/>
              <a:gd name="T49" fmla="*/ 169 h 273"/>
              <a:gd name="T50" fmla="*/ 160 w 734"/>
              <a:gd name="T51" fmla="*/ 197 h 273"/>
              <a:gd name="T52" fmla="*/ 367 w 734"/>
              <a:gd name="T53" fmla="*/ 207 h 273"/>
              <a:gd name="T54" fmla="*/ 573 w 734"/>
              <a:gd name="T55" fmla="*/ 197 h 273"/>
              <a:gd name="T56" fmla="*/ 667 w 734"/>
              <a:gd name="T57" fmla="*/ 169 h 273"/>
              <a:gd name="T58" fmla="*/ 667 w 734"/>
              <a:gd name="T59" fmla="*/ 103 h 273"/>
              <a:gd name="T60" fmla="*/ 620 w 734"/>
              <a:gd name="T61" fmla="*/ 113 h 273"/>
              <a:gd name="T62" fmla="*/ 395 w 734"/>
              <a:gd name="T63" fmla="*/ 141 h 273"/>
              <a:gd name="T64" fmla="*/ 338 w 734"/>
              <a:gd name="T65" fmla="*/ 141 h 273"/>
              <a:gd name="T66" fmla="*/ 113 w 734"/>
              <a:gd name="T67" fmla="*/ 113 h 273"/>
              <a:gd name="T68" fmla="*/ 66 w 734"/>
              <a:gd name="T69" fmla="*/ 103 h 273"/>
              <a:gd name="T70" fmla="*/ 66 w 734"/>
              <a:gd name="T71" fmla="*/ 169 h 273"/>
              <a:gd name="T72" fmla="*/ 667 w 734"/>
              <a:gd name="T73" fmla="*/ 178 h 273"/>
              <a:gd name="T74" fmla="*/ 667 w 734"/>
              <a:gd name="T75" fmla="*/ 178 h 273"/>
              <a:gd name="T76" fmla="*/ 66 w 734"/>
              <a:gd name="T77" fmla="*/ 37 h 273"/>
              <a:gd name="T78" fmla="*/ 66 w 734"/>
              <a:gd name="T79" fmla="*/ 37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34" h="273">
                <a:moveTo>
                  <a:pt x="367" y="272"/>
                </a:moveTo>
                <a:lnTo>
                  <a:pt x="367" y="272"/>
                </a:lnTo>
                <a:cubicBezTo>
                  <a:pt x="273" y="272"/>
                  <a:pt x="188" y="272"/>
                  <a:pt x="122" y="253"/>
                </a:cubicBezTo>
                <a:cubicBezTo>
                  <a:pt x="94" y="244"/>
                  <a:pt x="66" y="244"/>
                  <a:pt x="47" y="235"/>
                </a:cubicBezTo>
                <a:cubicBezTo>
                  <a:pt x="19" y="216"/>
                  <a:pt x="0" y="197"/>
                  <a:pt x="0" y="178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9"/>
                  <a:pt x="19" y="0"/>
                  <a:pt x="38" y="0"/>
                </a:cubicBezTo>
                <a:lnTo>
                  <a:pt x="38" y="0"/>
                </a:lnTo>
                <a:cubicBezTo>
                  <a:pt x="47" y="0"/>
                  <a:pt x="66" y="19"/>
                  <a:pt x="66" y="28"/>
                </a:cubicBezTo>
                <a:cubicBezTo>
                  <a:pt x="75" y="37"/>
                  <a:pt x="94" y="47"/>
                  <a:pt x="150" y="56"/>
                </a:cubicBezTo>
                <a:cubicBezTo>
                  <a:pt x="207" y="66"/>
                  <a:pt x="273" y="75"/>
                  <a:pt x="348" y="75"/>
                </a:cubicBezTo>
                <a:cubicBezTo>
                  <a:pt x="357" y="75"/>
                  <a:pt x="376" y="75"/>
                  <a:pt x="395" y="75"/>
                </a:cubicBezTo>
                <a:cubicBezTo>
                  <a:pt x="460" y="75"/>
                  <a:pt x="536" y="66"/>
                  <a:pt x="583" y="56"/>
                </a:cubicBezTo>
                <a:cubicBezTo>
                  <a:pt x="639" y="47"/>
                  <a:pt x="667" y="37"/>
                  <a:pt x="667" y="28"/>
                </a:cubicBezTo>
                <a:cubicBezTo>
                  <a:pt x="677" y="19"/>
                  <a:pt x="686" y="0"/>
                  <a:pt x="705" y="0"/>
                </a:cubicBezTo>
                <a:lnTo>
                  <a:pt x="705" y="0"/>
                </a:lnTo>
                <a:cubicBezTo>
                  <a:pt x="714" y="0"/>
                  <a:pt x="733" y="19"/>
                  <a:pt x="733" y="37"/>
                </a:cubicBezTo>
                <a:lnTo>
                  <a:pt x="733" y="37"/>
                </a:lnTo>
                <a:lnTo>
                  <a:pt x="733" y="37"/>
                </a:lnTo>
                <a:lnTo>
                  <a:pt x="733" y="37"/>
                </a:lnTo>
                <a:cubicBezTo>
                  <a:pt x="733" y="178"/>
                  <a:pt x="733" y="178"/>
                  <a:pt x="733" y="178"/>
                </a:cubicBezTo>
                <a:cubicBezTo>
                  <a:pt x="733" y="226"/>
                  <a:pt x="658" y="244"/>
                  <a:pt x="611" y="253"/>
                </a:cubicBezTo>
                <a:cubicBezTo>
                  <a:pt x="545" y="272"/>
                  <a:pt x="460" y="272"/>
                  <a:pt x="367" y="272"/>
                </a:cubicBezTo>
                <a:close/>
                <a:moveTo>
                  <a:pt x="66" y="169"/>
                </a:moveTo>
                <a:lnTo>
                  <a:pt x="66" y="169"/>
                </a:lnTo>
                <a:cubicBezTo>
                  <a:pt x="75" y="169"/>
                  <a:pt x="94" y="188"/>
                  <a:pt x="160" y="197"/>
                </a:cubicBezTo>
                <a:cubicBezTo>
                  <a:pt x="216" y="207"/>
                  <a:pt x="292" y="207"/>
                  <a:pt x="367" y="207"/>
                </a:cubicBezTo>
                <a:cubicBezTo>
                  <a:pt x="442" y="207"/>
                  <a:pt x="517" y="207"/>
                  <a:pt x="573" y="197"/>
                </a:cubicBezTo>
                <a:cubicBezTo>
                  <a:pt x="639" y="188"/>
                  <a:pt x="658" y="169"/>
                  <a:pt x="667" y="169"/>
                </a:cubicBezTo>
                <a:cubicBezTo>
                  <a:pt x="667" y="103"/>
                  <a:pt x="667" y="103"/>
                  <a:pt x="667" y="103"/>
                </a:cubicBezTo>
                <a:cubicBezTo>
                  <a:pt x="648" y="113"/>
                  <a:pt x="630" y="113"/>
                  <a:pt x="620" y="113"/>
                </a:cubicBezTo>
                <a:cubicBezTo>
                  <a:pt x="555" y="131"/>
                  <a:pt x="479" y="141"/>
                  <a:pt x="395" y="141"/>
                </a:cubicBezTo>
                <a:cubicBezTo>
                  <a:pt x="376" y="141"/>
                  <a:pt x="357" y="141"/>
                  <a:pt x="338" y="141"/>
                </a:cubicBezTo>
                <a:cubicBezTo>
                  <a:pt x="254" y="141"/>
                  <a:pt x="179" y="131"/>
                  <a:pt x="113" y="113"/>
                </a:cubicBezTo>
                <a:cubicBezTo>
                  <a:pt x="104" y="113"/>
                  <a:pt x="85" y="113"/>
                  <a:pt x="66" y="103"/>
                </a:cubicBezTo>
                <a:lnTo>
                  <a:pt x="66" y="169"/>
                </a:lnTo>
                <a:close/>
                <a:moveTo>
                  <a:pt x="667" y="178"/>
                </a:moveTo>
                <a:lnTo>
                  <a:pt x="667" y="178"/>
                </a:lnTo>
                <a:close/>
                <a:moveTo>
                  <a:pt x="66" y="37"/>
                </a:moveTo>
                <a:lnTo>
                  <a:pt x="66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379">
            <a:extLst>
              <a:ext uri="{FF2B5EF4-FFF2-40B4-BE49-F238E27FC236}">
                <a16:creationId xmlns:a16="http://schemas.microsoft.com/office/drawing/2014/main" id="{B91B0FA5-5D60-064E-9A25-554219B95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3772" y="7044958"/>
            <a:ext cx="633184" cy="236490"/>
          </a:xfrm>
          <a:custGeom>
            <a:avLst/>
            <a:gdLst>
              <a:gd name="T0" fmla="*/ 367 w 734"/>
              <a:gd name="T1" fmla="*/ 272 h 273"/>
              <a:gd name="T2" fmla="*/ 367 w 734"/>
              <a:gd name="T3" fmla="*/ 272 h 273"/>
              <a:gd name="T4" fmla="*/ 122 w 734"/>
              <a:gd name="T5" fmla="*/ 253 h 273"/>
              <a:gd name="T6" fmla="*/ 47 w 734"/>
              <a:gd name="T7" fmla="*/ 225 h 273"/>
              <a:gd name="T8" fmla="*/ 0 w 734"/>
              <a:gd name="T9" fmla="*/ 169 h 273"/>
              <a:gd name="T10" fmla="*/ 0 w 734"/>
              <a:gd name="T11" fmla="*/ 37 h 273"/>
              <a:gd name="T12" fmla="*/ 38 w 734"/>
              <a:gd name="T13" fmla="*/ 0 h 273"/>
              <a:gd name="T14" fmla="*/ 38 w 734"/>
              <a:gd name="T15" fmla="*/ 0 h 273"/>
              <a:gd name="T16" fmla="*/ 66 w 734"/>
              <a:gd name="T17" fmla="*/ 28 h 273"/>
              <a:gd name="T18" fmla="*/ 150 w 734"/>
              <a:gd name="T19" fmla="*/ 56 h 273"/>
              <a:gd name="T20" fmla="*/ 348 w 734"/>
              <a:gd name="T21" fmla="*/ 75 h 273"/>
              <a:gd name="T22" fmla="*/ 395 w 734"/>
              <a:gd name="T23" fmla="*/ 75 h 273"/>
              <a:gd name="T24" fmla="*/ 583 w 734"/>
              <a:gd name="T25" fmla="*/ 56 h 273"/>
              <a:gd name="T26" fmla="*/ 667 w 734"/>
              <a:gd name="T27" fmla="*/ 28 h 273"/>
              <a:gd name="T28" fmla="*/ 705 w 734"/>
              <a:gd name="T29" fmla="*/ 0 h 273"/>
              <a:gd name="T30" fmla="*/ 705 w 734"/>
              <a:gd name="T31" fmla="*/ 0 h 273"/>
              <a:gd name="T32" fmla="*/ 733 w 734"/>
              <a:gd name="T33" fmla="*/ 37 h 273"/>
              <a:gd name="T34" fmla="*/ 733 w 734"/>
              <a:gd name="T35" fmla="*/ 37 h 273"/>
              <a:gd name="T36" fmla="*/ 733 w 734"/>
              <a:gd name="T37" fmla="*/ 37 h 273"/>
              <a:gd name="T38" fmla="*/ 733 w 734"/>
              <a:gd name="T39" fmla="*/ 37 h 273"/>
              <a:gd name="T40" fmla="*/ 733 w 734"/>
              <a:gd name="T41" fmla="*/ 169 h 273"/>
              <a:gd name="T42" fmla="*/ 611 w 734"/>
              <a:gd name="T43" fmla="*/ 253 h 273"/>
              <a:gd name="T44" fmla="*/ 367 w 734"/>
              <a:gd name="T45" fmla="*/ 272 h 273"/>
              <a:gd name="T46" fmla="*/ 66 w 734"/>
              <a:gd name="T47" fmla="*/ 169 h 273"/>
              <a:gd name="T48" fmla="*/ 66 w 734"/>
              <a:gd name="T49" fmla="*/ 169 h 273"/>
              <a:gd name="T50" fmla="*/ 160 w 734"/>
              <a:gd name="T51" fmla="*/ 197 h 273"/>
              <a:gd name="T52" fmla="*/ 367 w 734"/>
              <a:gd name="T53" fmla="*/ 207 h 273"/>
              <a:gd name="T54" fmla="*/ 573 w 734"/>
              <a:gd name="T55" fmla="*/ 197 h 273"/>
              <a:gd name="T56" fmla="*/ 667 w 734"/>
              <a:gd name="T57" fmla="*/ 169 h 273"/>
              <a:gd name="T58" fmla="*/ 667 w 734"/>
              <a:gd name="T59" fmla="*/ 103 h 273"/>
              <a:gd name="T60" fmla="*/ 620 w 734"/>
              <a:gd name="T61" fmla="*/ 112 h 273"/>
              <a:gd name="T62" fmla="*/ 395 w 734"/>
              <a:gd name="T63" fmla="*/ 131 h 273"/>
              <a:gd name="T64" fmla="*/ 338 w 734"/>
              <a:gd name="T65" fmla="*/ 131 h 273"/>
              <a:gd name="T66" fmla="*/ 113 w 734"/>
              <a:gd name="T67" fmla="*/ 112 h 273"/>
              <a:gd name="T68" fmla="*/ 66 w 734"/>
              <a:gd name="T69" fmla="*/ 103 h 273"/>
              <a:gd name="T70" fmla="*/ 66 w 734"/>
              <a:gd name="T71" fmla="*/ 169 h 273"/>
              <a:gd name="T72" fmla="*/ 667 w 734"/>
              <a:gd name="T73" fmla="*/ 169 h 273"/>
              <a:gd name="T74" fmla="*/ 667 w 734"/>
              <a:gd name="T75" fmla="*/ 169 h 273"/>
              <a:gd name="T76" fmla="*/ 66 w 734"/>
              <a:gd name="T77" fmla="*/ 37 h 273"/>
              <a:gd name="T78" fmla="*/ 66 w 734"/>
              <a:gd name="T79" fmla="*/ 37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34" h="273">
                <a:moveTo>
                  <a:pt x="367" y="272"/>
                </a:moveTo>
                <a:lnTo>
                  <a:pt x="367" y="272"/>
                </a:lnTo>
                <a:cubicBezTo>
                  <a:pt x="273" y="272"/>
                  <a:pt x="188" y="263"/>
                  <a:pt x="122" y="253"/>
                </a:cubicBezTo>
                <a:cubicBezTo>
                  <a:pt x="94" y="244"/>
                  <a:pt x="66" y="235"/>
                  <a:pt x="47" y="225"/>
                </a:cubicBezTo>
                <a:cubicBezTo>
                  <a:pt x="19" y="216"/>
                  <a:pt x="0" y="197"/>
                  <a:pt x="0" y="169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9"/>
                  <a:pt x="19" y="0"/>
                  <a:pt x="38" y="0"/>
                </a:cubicBezTo>
                <a:lnTo>
                  <a:pt x="38" y="0"/>
                </a:lnTo>
                <a:cubicBezTo>
                  <a:pt x="47" y="0"/>
                  <a:pt x="66" y="9"/>
                  <a:pt x="66" y="28"/>
                </a:cubicBezTo>
                <a:cubicBezTo>
                  <a:pt x="75" y="28"/>
                  <a:pt x="94" y="47"/>
                  <a:pt x="150" y="56"/>
                </a:cubicBezTo>
                <a:cubicBezTo>
                  <a:pt x="207" y="66"/>
                  <a:pt x="273" y="66"/>
                  <a:pt x="348" y="75"/>
                </a:cubicBezTo>
                <a:cubicBezTo>
                  <a:pt x="357" y="75"/>
                  <a:pt x="376" y="75"/>
                  <a:pt x="395" y="75"/>
                </a:cubicBezTo>
                <a:cubicBezTo>
                  <a:pt x="460" y="66"/>
                  <a:pt x="536" y="66"/>
                  <a:pt x="583" y="56"/>
                </a:cubicBezTo>
                <a:cubicBezTo>
                  <a:pt x="639" y="47"/>
                  <a:pt x="667" y="28"/>
                  <a:pt x="667" y="28"/>
                </a:cubicBezTo>
                <a:cubicBezTo>
                  <a:pt x="677" y="9"/>
                  <a:pt x="686" y="0"/>
                  <a:pt x="705" y="0"/>
                </a:cubicBezTo>
                <a:lnTo>
                  <a:pt x="705" y="0"/>
                </a:lnTo>
                <a:cubicBezTo>
                  <a:pt x="714" y="0"/>
                  <a:pt x="733" y="19"/>
                  <a:pt x="733" y="37"/>
                </a:cubicBezTo>
                <a:lnTo>
                  <a:pt x="733" y="37"/>
                </a:lnTo>
                <a:lnTo>
                  <a:pt x="733" y="37"/>
                </a:lnTo>
                <a:lnTo>
                  <a:pt x="733" y="37"/>
                </a:lnTo>
                <a:cubicBezTo>
                  <a:pt x="733" y="169"/>
                  <a:pt x="733" y="169"/>
                  <a:pt x="733" y="169"/>
                </a:cubicBezTo>
                <a:cubicBezTo>
                  <a:pt x="733" y="225"/>
                  <a:pt x="658" y="244"/>
                  <a:pt x="611" y="253"/>
                </a:cubicBezTo>
                <a:cubicBezTo>
                  <a:pt x="545" y="263"/>
                  <a:pt x="460" y="272"/>
                  <a:pt x="367" y="272"/>
                </a:cubicBezTo>
                <a:close/>
                <a:moveTo>
                  <a:pt x="66" y="169"/>
                </a:moveTo>
                <a:lnTo>
                  <a:pt x="66" y="169"/>
                </a:lnTo>
                <a:cubicBezTo>
                  <a:pt x="75" y="169"/>
                  <a:pt x="94" y="178"/>
                  <a:pt x="160" y="197"/>
                </a:cubicBezTo>
                <a:cubicBezTo>
                  <a:pt x="216" y="207"/>
                  <a:pt x="292" y="207"/>
                  <a:pt x="367" y="207"/>
                </a:cubicBezTo>
                <a:cubicBezTo>
                  <a:pt x="442" y="207"/>
                  <a:pt x="517" y="207"/>
                  <a:pt x="573" y="197"/>
                </a:cubicBezTo>
                <a:cubicBezTo>
                  <a:pt x="639" y="178"/>
                  <a:pt x="658" y="169"/>
                  <a:pt x="667" y="169"/>
                </a:cubicBezTo>
                <a:cubicBezTo>
                  <a:pt x="667" y="103"/>
                  <a:pt x="667" y="103"/>
                  <a:pt x="667" y="103"/>
                </a:cubicBezTo>
                <a:cubicBezTo>
                  <a:pt x="648" y="103"/>
                  <a:pt x="630" y="112"/>
                  <a:pt x="620" y="112"/>
                </a:cubicBezTo>
                <a:cubicBezTo>
                  <a:pt x="555" y="122"/>
                  <a:pt x="479" y="131"/>
                  <a:pt x="395" y="131"/>
                </a:cubicBezTo>
                <a:cubicBezTo>
                  <a:pt x="376" y="131"/>
                  <a:pt x="357" y="131"/>
                  <a:pt x="338" y="131"/>
                </a:cubicBezTo>
                <a:cubicBezTo>
                  <a:pt x="254" y="131"/>
                  <a:pt x="179" y="122"/>
                  <a:pt x="113" y="112"/>
                </a:cubicBezTo>
                <a:cubicBezTo>
                  <a:pt x="104" y="112"/>
                  <a:pt x="85" y="103"/>
                  <a:pt x="66" y="103"/>
                </a:cubicBezTo>
                <a:lnTo>
                  <a:pt x="66" y="169"/>
                </a:lnTo>
                <a:close/>
                <a:moveTo>
                  <a:pt x="667" y="169"/>
                </a:moveTo>
                <a:lnTo>
                  <a:pt x="667" y="169"/>
                </a:lnTo>
                <a:close/>
                <a:moveTo>
                  <a:pt x="66" y="37"/>
                </a:moveTo>
                <a:lnTo>
                  <a:pt x="66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380">
            <a:extLst>
              <a:ext uri="{FF2B5EF4-FFF2-40B4-BE49-F238E27FC236}">
                <a16:creationId xmlns:a16="http://schemas.microsoft.com/office/drawing/2014/main" id="{1961EE35-A6CD-ED41-9D53-41B1C1081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3772" y="6690221"/>
            <a:ext cx="633184" cy="236490"/>
          </a:xfrm>
          <a:custGeom>
            <a:avLst/>
            <a:gdLst>
              <a:gd name="T0" fmla="*/ 367 w 734"/>
              <a:gd name="T1" fmla="*/ 272 h 273"/>
              <a:gd name="T2" fmla="*/ 367 w 734"/>
              <a:gd name="T3" fmla="*/ 272 h 273"/>
              <a:gd name="T4" fmla="*/ 122 w 734"/>
              <a:gd name="T5" fmla="*/ 253 h 273"/>
              <a:gd name="T6" fmla="*/ 47 w 734"/>
              <a:gd name="T7" fmla="*/ 225 h 273"/>
              <a:gd name="T8" fmla="*/ 0 w 734"/>
              <a:gd name="T9" fmla="*/ 169 h 273"/>
              <a:gd name="T10" fmla="*/ 0 w 734"/>
              <a:gd name="T11" fmla="*/ 38 h 273"/>
              <a:gd name="T12" fmla="*/ 38 w 734"/>
              <a:gd name="T13" fmla="*/ 0 h 273"/>
              <a:gd name="T14" fmla="*/ 38 w 734"/>
              <a:gd name="T15" fmla="*/ 0 h 273"/>
              <a:gd name="T16" fmla="*/ 66 w 734"/>
              <a:gd name="T17" fmla="*/ 29 h 273"/>
              <a:gd name="T18" fmla="*/ 150 w 734"/>
              <a:gd name="T19" fmla="*/ 57 h 273"/>
              <a:gd name="T20" fmla="*/ 348 w 734"/>
              <a:gd name="T21" fmla="*/ 66 h 273"/>
              <a:gd name="T22" fmla="*/ 395 w 734"/>
              <a:gd name="T23" fmla="*/ 66 h 273"/>
              <a:gd name="T24" fmla="*/ 583 w 734"/>
              <a:gd name="T25" fmla="*/ 57 h 273"/>
              <a:gd name="T26" fmla="*/ 667 w 734"/>
              <a:gd name="T27" fmla="*/ 29 h 273"/>
              <a:gd name="T28" fmla="*/ 705 w 734"/>
              <a:gd name="T29" fmla="*/ 0 h 273"/>
              <a:gd name="T30" fmla="*/ 705 w 734"/>
              <a:gd name="T31" fmla="*/ 0 h 273"/>
              <a:gd name="T32" fmla="*/ 733 w 734"/>
              <a:gd name="T33" fmla="*/ 38 h 273"/>
              <a:gd name="T34" fmla="*/ 733 w 734"/>
              <a:gd name="T35" fmla="*/ 38 h 273"/>
              <a:gd name="T36" fmla="*/ 733 w 734"/>
              <a:gd name="T37" fmla="*/ 38 h 273"/>
              <a:gd name="T38" fmla="*/ 733 w 734"/>
              <a:gd name="T39" fmla="*/ 38 h 273"/>
              <a:gd name="T40" fmla="*/ 733 w 734"/>
              <a:gd name="T41" fmla="*/ 169 h 273"/>
              <a:gd name="T42" fmla="*/ 611 w 734"/>
              <a:gd name="T43" fmla="*/ 253 h 273"/>
              <a:gd name="T44" fmla="*/ 367 w 734"/>
              <a:gd name="T45" fmla="*/ 272 h 273"/>
              <a:gd name="T46" fmla="*/ 66 w 734"/>
              <a:gd name="T47" fmla="*/ 159 h 273"/>
              <a:gd name="T48" fmla="*/ 66 w 734"/>
              <a:gd name="T49" fmla="*/ 159 h 273"/>
              <a:gd name="T50" fmla="*/ 160 w 734"/>
              <a:gd name="T51" fmla="*/ 187 h 273"/>
              <a:gd name="T52" fmla="*/ 367 w 734"/>
              <a:gd name="T53" fmla="*/ 206 h 273"/>
              <a:gd name="T54" fmla="*/ 573 w 734"/>
              <a:gd name="T55" fmla="*/ 187 h 273"/>
              <a:gd name="T56" fmla="*/ 667 w 734"/>
              <a:gd name="T57" fmla="*/ 159 h 273"/>
              <a:gd name="T58" fmla="*/ 667 w 734"/>
              <a:gd name="T59" fmla="*/ 104 h 273"/>
              <a:gd name="T60" fmla="*/ 620 w 734"/>
              <a:gd name="T61" fmla="*/ 113 h 273"/>
              <a:gd name="T62" fmla="*/ 395 w 734"/>
              <a:gd name="T63" fmla="*/ 132 h 273"/>
              <a:gd name="T64" fmla="*/ 338 w 734"/>
              <a:gd name="T65" fmla="*/ 132 h 273"/>
              <a:gd name="T66" fmla="*/ 113 w 734"/>
              <a:gd name="T67" fmla="*/ 113 h 273"/>
              <a:gd name="T68" fmla="*/ 66 w 734"/>
              <a:gd name="T69" fmla="*/ 94 h 273"/>
              <a:gd name="T70" fmla="*/ 66 w 734"/>
              <a:gd name="T71" fmla="*/ 159 h 273"/>
              <a:gd name="T72" fmla="*/ 667 w 734"/>
              <a:gd name="T73" fmla="*/ 169 h 273"/>
              <a:gd name="T74" fmla="*/ 667 w 734"/>
              <a:gd name="T75" fmla="*/ 169 h 273"/>
              <a:gd name="T76" fmla="*/ 66 w 734"/>
              <a:gd name="T77" fmla="*/ 38 h 273"/>
              <a:gd name="T78" fmla="*/ 66 w 734"/>
              <a:gd name="T79" fmla="*/ 38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34" h="273">
                <a:moveTo>
                  <a:pt x="367" y="272"/>
                </a:moveTo>
                <a:lnTo>
                  <a:pt x="367" y="272"/>
                </a:lnTo>
                <a:cubicBezTo>
                  <a:pt x="273" y="272"/>
                  <a:pt x="188" y="262"/>
                  <a:pt x="122" y="253"/>
                </a:cubicBezTo>
                <a:cubicBezTo>
                  <a:pt x="94" y="244"/>
                  <a:pt x="66" y="234"/>
                  <a:pt x="47" y="225"/>
                </a:cubicBezTo>
                <a:cubicBezTo>
                  <a:pt x="19" y="216"/>
                  <a:pt x="0" y="197"/>
                  <a:pt x="0" y="169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9"/>
                  <a:pt x="19" y="0"/>
                  <a:pt x="38" y="0"/>
                </a:cubicBezTo>
                <a:lnTo>
                  <a:pt x="38" y="0"/>
                </a:lnTo>
                <a:cubicBezTo>
                  <a:pt x="47" y="0"/>
                  <a:pt x="66" y="10"/>
                  <a:pt x="66" y="29"/>
                </a:cubicBezTo>
                <a:cubicBezTo>
                  <a:pt x="75" y="29"/>
                  <a:pt x="94" y="38"/>
                  <a:pt x="150" y="57"/>
                </a:cubicBezTo>
                <a:cubicBezTo>
                  <a:pt x="207" y="66"/>
                  <a:pt x="273" y="66"/>
                  <a:pt x="348" y="66"/>
                </a:cubicBezTo>
                <a:cubicBezTo>
                  <a:pt x="357" y="66"/>
                  <a:pt x="376" y="66"/>
                  <a:pt x="395" y="66"/>
                </a:cubicBezTo>
                <a:cubicBezTo>
                  <a:pt x="460" y="66"/>
                  <a:pt x="536" y="66"/>
                  <a:pt x="583" y="57"/>
                </a:cubicBezTo>
                <a:cubicBezTo>
                  <a:pt x="639" y="38"/>
                  <a:pt x="667" y="29"/>
                  <a:pt x="667" y="29"/>
                </a:cubicBezTo>
                <a:cubicBezTo>
                  <a:pt x="677" y="10"/>
                  <a:pt x="686" y="0"/>
                  <a:pt x="705" y="0"/>
                </a:cubicBezTo>
                <a:lnTo>
                  <a:pt x="705" y="0"/>
                </a:lnTo>
                <a:cubicBezTo>
                  <a:pt x="714" y="0"/>
                  <a:pt x="733" y="19"/>
                  <a:pt x="733" y="38"/>
                </a:cubicBezTo>
                <a:lnTo>
                  <a:pt x="733" y="38"/>
                </a:lnTo>
                <a:lnTo>
                  <a:pt x="733" y="38"/>
                </a:lnTo>
                <a:lnTo>
                  <a:pt x="733" y="38"/>
                </a:lnTo>
                <a:cubicBezTo>
                  <a:pt x="733" y="169"/>
                  <a:pt x="733" y="169"/>
                  <a:pt x="733" y="169"/>
                </a:cubicBezTo>
                <a:cubicBezTo>
                  <a:pt x="733" y="216"/>
                  <a:pt x="658" y="244"/>
                  <a:pt x="611" y="253"/>
                </a:cubicBezTo>
                <a:cubicBezTo>
                  <a:pt x="545" y="262"/>
                  <a:pt x="460" y="272"/>
                  <a:pt x="367" y="272"/>
                </a:cubicBezTo>
                <a:close/>
                <a:moveTo>
                  <a:pt x="66" y="159"/>
                </a:moveTo>
                <a:lnTo>
                  <a:pt x="66" y="159"/>
                </a:lnTo>
                <a:cubicBezTo>
                  <a:pt x="75" y="169"/>
                  <a:pt x="94" y="178"/>
                  <a:pt x="160" y="187"/>
                </a:cubicBezTo>
                <a:cubicBezTo>
                  <a:pt x="216" y="197"/>
                  <a:pt x="292" y="206"/>
                  <a:pt x="367" y="206"/>
                </a:cubicBezTo>
                <a:cubicBezTo>
                  <a:pt x="442" y="206"/>
                  <a:pt x="517" y="197"/>
                  <a:pt x="573" y="187"/>
                </a:cubicBezTo>
                <a:cubicBezTo>
                  <a:pt x="639" y="178"/>
                  <a:pt x="658" y="169"/>
                  <a:pt x="667" y="159"/>
                </a:cubicBezTo>
                <a:cubicBezTo>
                  <a:pt x="667" y="104"/>
                  <a:pt x="667" y="104"/>
                  <a:pt x="667" y="104"/>
                </a:cubicBezTo>
                <a:cubicBezTo>
                  <a:pt x="648" y="104"/>
                  <a:pt x="630" y="113"/>
                  <a:pt x="620" y="113"/>
                </a:cubicBezTo>
                <a:cubicBezTo>
                  <a:pt x="555" y="123"/>
                  <a:pt x="479" y="132"/>
                  <a:pt x="395" y="132"/>
                </a:cubicBezTo>
                <a:cubicBezTo>
                  <a:pt x="376" y="132"/>
                  <a:pt x="357" y="132"/>
                  <a:pt x="338" y="132"/>
                </a:cubicBezTo>
                <a:cubicBezTo>
                  <a:pt x="254" y="132"/>
                  <a:pt x="179" y="123"/>
                  <a:pt x="113" y="113"/>
                </a:cubicBezTo>
                <a:cubicBezTo>
                  <a:pt x="104" y="113"/>
                  <a:pt x="85" y="104"/>
                  <a:pt x="66" y="94"/>
                </a:cubicBezTo>
                <a:lnTo>
                  <a:pt x="66" y="159"/>
                </a:lnTo>
                <a:close/>
                <a:moveTo>
                  <a:pt x="667" y="169"/>
                </a:moveTo>
                <a:lnTo>
                  <a:pt x="667" y="169"/>
                </a:lnTo>
                <a:close/>
                <a:moveTo>
                  <a:pt x="66" y="38"/>
                </a:moveTo>
                <a:lnTo>
                  <a:pt x="66" y="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381">
            <a:extLst>
              <a:ext uri="{FF2B5EF4-FFF2-40B4-BE49-F238E27FC236}">
                <a16:creationId xmlns:a16="http://schemas.microsoft.com/office/drawing/2014/main" id="{B80F748A-3381-BA4C-B4C3-6425FAE72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3772" y="6510947"/>
            <a:ext cx="633184" cy="179274"/>
          </a:xfrm>
          <a:custGeom>
            <a:avLst/>
            <a:gdLst>
              <a:gd name="T0" fmla="*/ 367 w 734"/>
              <a:gd name="T1" fmla="*/ 206 h 207"/>
              <a:gd name="T2" fmla="*/ 367 w 734"/>
              <a:gd name="T3" fmla="*/ 206 h 207"/>
              <a:gd name="T4" fmla="*/ 338 w 734"/>
              <a:gd name="T5" fmla="*/ 206 h 207"/>
              <a:gd name="T6" fmla="*/ 113 w 734"/>
              <a:gd name="T7" fmla="*/ 178 h 207"/>
              <a:gd name="T8" fmla="*/ 0 w 734"/>
              <a:gd name="T9" fmla="*/ 103 h 207"/>
              <a:gd name="T10" fmla="*/ 122 w 734"/>
              <a:gd name="T11" fmla="*/ 18 h 207"/>
              <a:gd name="T12" fmla="*/ 367 w 734"/>
              <a:gd name="T13" fmla="*/ 0 h 207"/>
              <a:gd name="T14" fmla="*/ 611 w 734"/>
              <a:gd name="T15" fmla="*/ 18 h 207"/>
              <a:gd name="T16" fmla="*/ 686 w 734"/>
              <a:gd name="T17" fmla="*/ 47 h 207"/>
              <a:gd name="T18" fmla="*/ 733 w 734"/>
              <a:gd name="T19" fmla="*/ 103 h 207"/>
              <a:gd name="T20" fmla="*/ 620 w 734"/>
              <a:gd name="T21" fmla="*/ 178 h 207"/>
              <a:gd name="T22" fmla="*/ 395 w 734"/>
              <a:gd name="T23" fmla="*/ 206 h 207"/>
              <a:gd name="T24" fmla="*/ 367 w 734"/>
              <a:gd name="T25" fmla="*/ 206 h 207"/>
              <a:gd name="T26" fmla="*/ 85 w 734"/>
              <a:gd name="T27" fmla="*/ 103 h 207"/>
              <a:gd name="T28" fmla="*/ 85 w 734"/>
              <a:gd name="T29" fmla="*/ 103 h 207"/>
              <a:gd name="T30" fmla="*/ 150 w 734"/>
              <a:gd name="T31" fmla="*/ 122 h 207"/>
              <a:gd name="T32" fmla="*/ 348 w 734"/>
              <a:gd name="T33" fmla="*/ 141 h 207"/>
              <a:gd name="T34" fmla="*/ 395 w 734"/>
              <a:gd name="T35" fmla="*/ 141 h 207"/>
              <a:gd name="T36" fmla="*/ 583 w 734"/>
              <a:gd name="T37" fmla="*/ 122 h 207"/>
              <a:gd name="T38" fmla="*/ 658 w 734"/>
              <a:gd name="T39" fmla="*/ 103 h 207"/>
              <a:gd name="T40" fmla="*/ 573 w 734"/>
              <a:gd name="T41" fmla="*/ 84 h 207"/>
              <a:gd name="T42" fmla="*/ 367 w 734"/>
              <a:gd name="T43" fmla="*/ 66 h 207"/>
              <a:gd name="T44" fmla="*/ 160 w 734"/>
              <a:gd name="T45" fmla="*/ 84 h 207"/>
              <a:gd name="T46" fmla="*/ 85 w 734"/>
              <a:gd name="T47" fmla="*/ 103 h 207"/>
              <a:gd name="T48" fmla="*/ 667 w 734"/>
              <a:gd name="T49" fmla="*/ 113 h 207"/>
              <a:gd name="T50" fmla="*/ 667 w 734"/>
              <a:gd name="T51" fmla="*/ 113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34" h="207">
                <a:moveTo>
                  <a:pt x="367" y="206"/>
                </a:moveTo>
                <a:lnTo>
                  <a:pt x="367" y="206"/>
                </a:lnTo>
                <a:cubicBezTo>
                  <a:pt x="357" y="206"/>
                  <a:pt x="348" y="206"/>
                  <a:pt x="338" y="206"/>
                </a:cubicBezTo>
                <a:cubicBezTo>
                  <a:pt x="254" y="206"/>
                  <a:pt x="179" y="197"/>
                  <a:pt x="113" y="178"/>
                </a:cubicBezTo>
                <a:cubicBezTo>
                  <a:pt x="66" y="169"/>
                  <a:pt x="0" y="150"/>
                  <a:pt x="0" y="103"/>
                </a:cubicBezTo>
                <a:cubicBezTo>
                  <a:pt x="0" y="56"/>
                  <a:pt x="75" y="37"/>
                  <a:pt x="122" y="18"/>
                </a:cubicBezTo>
                <a:cubicBezTo>
                  <a:pt x="188" y="9"/>
                  <a:pt x="273" y="0"/>
                  <a:pt x="367" y="0"/>
                </a:cubicBezTo>
                <a:cubicBezTo>
                  <a:pt x="460" y="0"/>
                  <a:pt x="545" y="9"/>
                  <a:pt x="611" y="18"/>
                </a:cubicBezTo>
                <a:cubicBezTo>
                  <a:pt x="639" y="28"/>
                  <a:pt x="667" y="37"/>
                  <a:pt x="686" y="47"/>
                </a:cubicBezTo>
                <a:cubicBezTo>
                  <a:pt x="714" y="66"/>
                  <a:pt x="733" y="84"/>
                  <a:pt x="733" y="103"/>
                </a:cubicBezTo>
                <a:cubicBezTo>
                  <a:pt x="733" y="150"/>
                  <a:pt x="667" y="169"/>
                  <a:pt x="620" y="178"/>
                </a:cubicBezTo>
                <a:cubicBezTo>
                  <a:pt x="555" y="197"/>
                  <a:pt x="479" y="206"/>
                  <a:pt x="395" y="206"/>
                </a:cubicBezTo>
                <a:cubicBezTo>
                  <a:pt x="385" y="206"/>
                  <a:pt x="376" y="206"/>
                  <a:pt x="367" y="206"/>
                </a:cubicBezTo>
                <a:close/>
                <a:moveTo>
                  <a:pt x="85" y="103"/>
                </a:moveTo>
                <a:lnTo>
                  <a:pt x="85" y="103"/>
                </a:lnTo>
                <a:cubicBezTo>
                  <a:pt x="94" y="113"/>
                  <a:pt x="113" y="113"/>
                  <a:pt x="150" y="122"/>
                </a:cubicBezTo>
                <a:cubicBezTo>
                  <a:pt x="207" y="131"/>
                  <a:pt x="273" y="141"/>
                  <a:pt x="348" y="141"/>
                </a:cubicBezTo>
                <a:cubicBezTo>
                  <a:pt x="357" y="141"/>
                  <a:pt x="376" y="141"/>
                  <a:pt x="395" y="141"/>
                </a:cubicBezTo>
                <a:cubicBezTo>
                  <a:pt x="460" y="141"/>
                  <a:pt x="536" y="131"/>
                  <a:pt x="583" y="122"/>
                </a:cubicBezTo>
                <a:cubicBezTo>
                  <a:pt x="620" y="113"/>
                  <a:pt x="639" y="113"/>
                  <a:pt x="658" y="103"/>
                </a:cubicBezTo>
                <a:cubicBezTo>
                  <a:pt x="639" y="94"/>
                  <a:pt x="620" y="94"/>
                  <a:pt x="573" y="84"/>
                </a:cubicBezTo>
                <a:cubicBezTo>
                  <a:pt x="517" y="75"/>
                  <a:pt x="442" y="66"/>
                  <a:pt x="367" y="66"/>
                </a:cubicBezTo>
                <a:cubicBezTo>
                  <a:pt x="292" y="66"/>
                  <a:pt x="216" y="75"/>
                  <a:pt x="160" y="84"/>
                </a:cubicBezTo>
                <a:cubicBezTo>
                  <a:pt x="122" y="94"/>
                  <a:pt x="94" y="94"/>
                  <a:pt x="85" y="103"/>
                </a:cubicBezTo>
                <a:close/>
                <a:moveTo>
                  <a:pt x="667" y="113"/>
                </a:moveTo>
                <a:lnTo>
                  <a:pt x="667" y="1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382">
            <a:extLst>
              <a:ext uri="{FF2B5EF4-FFF2-40B4-BE49-F238E27FC236}">
                <a16:creationId xmlns:a16="http://schemas.microsoft.com/office/drawing/2014/main" id="{787A9462-97F4-E94B-B425-B7A86AC03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3772" y="6568162"/>
            <a:ext cx="633184" cy="236490"/>
          </a:xfrm>
          <a:custGeom>
            <a:avLst/>
            <a:gdLst>
              <a:gd name="T0" fmla="*/ 367 w 734"/>
              <a:gd name="T1" fmla="*/ 272 h 273"/>
              <a:gd name="T2" fmla="*/ 367 w 734"/>
              <a:gd name="T3" fmla="*/ 272 h 273"/>
              <a:gd name="T4" fmla="*/ 122 w 734"/>
              <a:gd name="T5" fmla="*/ 253 h 273"/>
              <a:gd name="T6" fmla="*/ 47 w 734"/>
              <a:gd name="T7" fmla="*/ 234 h 273"/>
              <a:gd name="T8" fmla="*/ 0 w 734"/>
              <a:gd name="T9" fmla="*/ 178 h 273"/>
              <a:gd name="T10" fmla="*/ 0 w 734"/>
              <a:gd name="T11" fmla="*/ 37 h 273"/>
              <a:gd name="T12" fmla="*/ 38 w 734"/>
              <a:gd name="T13" fmla="*/ 0 h 273"/>
              <a:gd name="T14" fmla="*/ 38 w 734"/>
              <a:gd name="T15" fmla="*/ 0 h 273"/>
              <a:gd name="T16" fmla="*/ 66 w 734"/>
              <a:gd name="T17" fmla="*/ 28 h 273"/>
              <a:gd name="T18" fmla="*/ 150 w 734"/>
              <a:gd name="T19" fmla="*/ 56 h 273"/>
              <a:gd name="T20" fmla="*/ 348 w 734"/>
              <a:gd name="T21" fmla="*/ 75 h 273"/>
              <a:gd name="T22" fmla="*/ 395 w 734"/>
              <a:gd name="T23" fmla="*/ 75 h 273"/>
              <a:gd name="T24" fmla="*/ 583 w 734"/>
              <a:gd name="T25" fmla="*/ 56 h 273"/>
              <a:gd name="T26" fmla="*/ 667 w 734"/>
              <a:gd name="T27" fmla="*/ 28 h 273"/>
              <a:gd name="T28" fmla="*/ 705 w 734"/>
              <a:gd name="T29" fmla="*/ 0 h 273"/>
              <a:gd name="T30" fmla="*/ 705 w 734"/>
              <a:gd name="T31" fmla="*/ 0 h 273"/>
              <a:gd name="T32" fmla="*/ 733 w 734"/>
              <a:gd name="T33" fmla="*/ 37 h 273"/>
              <a:gd name="T34" fmla="*/ 733 w 734"/>
              <a:gd name="T35" fmla="*/ 37 h 273"/>
              <a:gd name="T36" fmla="*/ 733 w 734"/>
              <a:gd name="T37" fmla="*/ 37 h 273"/>
              <a:gd name="T38" fmla="*/ 733 w 734"/>
              <a:gd name="T39" fmla="*/ 37 h 273"/>
              <a:gd name="T40" fmla="*/ 733 w 734"/>
              <a:gd name="T41" fmla="*/ 178 h 273"/>
              <a:gd name="T42" fmla="*/ 611 w 734"/>
              <a:gd name="T43" fmla="*/ 253 h 273"/>
              <a:gd name="T44" fmla="*/ 367 w 734"/>
              <a:gd name="T45" fmla="*/ 272 h 273"/>
              <a:gd name="T46" fmla="*/ 66 w 734"/>
              <a:gd name="T47" fmla="*/ 169 h 273"/>
              <a:gd name="T48" fmla="*/ 66 w 734"/>
              <a:gd name="T49" fmla="*/ 169 h 273"/>
              <a:gd name="T50" fmla="*/ 160 w 734"/>
              <a:gd name="T51" fmla="*/ 197 h 273"/>
              <a:gd name="T52" fmla="*/ 367 w 734"/>
              <a:gd name="T53" fmla="*/ 206 h 273"/>
              <a:gd name="T54" fmla="*/ 573 w 734"/>
              <a:gd name="T55" fmla="*/ 197 h 273"/>
              <a:gd name="T56" fmla="*/ 667 w 734"/>
              <a:gd name="T57" fmla="*/ 169 h 273"/>
              <a:gd name="T58" fmla="*/ 667 w 734"/>
              <a:gd name="T59" fmla="*/ 103 h 273"/>
              <a:gd name="T60" fmla="*/ 620 w 734"/>
              <a:gd name="T61" fmla="*/ 112 h 273"/>
              <a:gd name="T62" fmla="*/ 395 w 734"/>
              <a:gd name="T63" fmla="*/ 140 h 273"/>
              <a:gd name="T64" fmla="*/ 338 w 734"/>
              <a:gd name="T65" fmla="*/ 140 h 273"/>
              <a:gd name="T66" fmla="*/ 113 w 734"/>
              <a:gd name="T67" fmla="*/ 112 h 273"/>
              <a:gd name="T68" fmla="*/ 66 w 734"/>
              <a:gd name="T69" fmla="*/ 103 h 273"/>
              <a:gd name="T70" fmla="*/ 66 w 734"/>
              <a:gd name="T71" fmla="*/ 169 h 273"/>
              <a:gd name="T72" fmla="*/ 667 w 734"/>
              <a:gd name="T73" fmla="*/ 178 h 273"/>
              <a:gd name="T74" fmla="*/ 667 w 734"/>
              <a:gd name="T75" fmla="*/ 178 h 273"/>
              <a:gd name="T76" fmla="*/ 66 w 734"/>
              <a:gd name="T77" fmla="*/ 37 h 273"/>
              <a:gd name="T78" fmla="*/ 66 w 734"/>
              <a:gd name="T79" fmla="*/ 37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34" h="273">
                <a:moveTo>
                  <a:pt x="367" y="272"/>
                </a:moveTo>
                <a:lnTo>
                  <a:pt x="367" y="272"/>
                </a:lnTo>
                <a:cubicBezTo>
                  <a:pt x="273" y="272"/>
                  <a:pt x="188" y="272"/>
                  <a:pt x="122" y="253"/>
                </a:cubicBezTo>
                <a:cubicBezTo>
                  <a:pt x="94" y="244"/>
                  <a:pt x="66" y="244"/>
                  <a:pt x="47" y="234"/>
                </a:cubicBezTo>
                <a:cubicBezTo>
                  <a:pt x="19" y="216"/>
                  <a:pt x="0" y="197"/>
                  <a:pt x="0" y="178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8"/>
                  <a:pt x="19" y="0"/>
                  <a:pt x="38" y="0"/>
                </a:cubicBezTo>
                <a:lnTo>
                  <a:pt x="38" y="0"/>
                </a:lnTo>
                <a:cubicBezTo>
                  <a:pt x="47" y="0"/>
                  <a:pt x="66" y="18"/>
                  <a:pt x="66" y="28"/>
                </a:cubicBezTo>
                <a:cubicBezTo>
                  <a:pt x="75" y="37"/>
                  <a:pt x="94" y="47"/>
                  <a:pt x="150" y="56"/>
                </a:cubicBezTo>
                <a:cubicBezTo>
                  <a:pt x="207" y="65"/>
                  <a:pt x="273" y="75"/>
                  <a:pt x="348" y="75"/>
                </a:cubicBezTo>
                <a:cubicBezTo>
                  <a:pt x="357" y="75"/>
                  <a:pt x="376" y="75"/>
                  <a:pt x="395" y="75"/>
                </a:cubicBezTo>
                <a:cubicBezTo>
                  <a:pt x="460" y="75"/>
                  <a:pt x="536" y="65"/>
                  <a:pt x="583" y="56"/>
                </a:cubicBezTo>
                <a:cubicBezTo>
                  <a:pt x="639" y="47"/>
                  <a:pt x="667" y="37"/>
                  <a:pt x="667" y="28"/>
                </a:cubicBezTo>
                <a:cubicBezTo>
                  <a:pt x="677" y="18"/>
                  <a:pt x="686" y="0"/>
                  <a:pt x="705" y="0"/>
                </a:cubicBezTo>
                <a:lnTo>
                  <a:pt x="705" y="0"/>
                </a:lnTo>
                <a:cubicBezTo>
                  <a:pt x="714" y="0"/>
                  <a:pt x="733" y="18"/>
                  <a:pt x="733" y="37"/>
                </a:cubicBezTo>
                <a:lnTo>
                  <a:pt x="733" y="37"/>
                </a:lnTo>
                <a:lnTo>
                  <a:pt x="733" y="37"/>
                </a:lnTo>
                <a:lnTo>
                  <a:pt x="733" y="37"/>
                </a:lnTo>
                <a:cubicBezTo>
                  <a:pt x="733" y="178"/>
                  <a:pt x="733" y="178"/>
                  <a:pt x="733" y="178"/>
                </a:cubicBezTo>
                <a:cubicBezTo>
                  <a:pt x="733" y="225"/>
                  <a:pt x="658" y="244"/>
                  <a:pt x="611" y="253"/>
                </a:cubicBezTo>
                <a:cubicBezTo>
                  <a:pt x="545" y="272"/>
                  <a:pt x="460" y="272"/>
                  <a:pt x="367" y="272"/>
                </a:cubicBezTo>
                <a:close/>
                <a:moveTo>
                  <a:pt x="66" y="169"/>
                </a:moveTo>
                <a:lnTo>
                  <a:pt x="66" y="169"/>
                </a:lnTo>
                <a:cubicBezTo>
                  <a:pt x="75" y="169"/>
                  <a:pt x="94" y="188"/>
                  <a:pt x="160" y="197"/>
                </a:cubicBezTo>
                <a:cubicBezTo>
                  <a:pt x="216" y="206"/>
                  <a:pt x="292" y="206"/>
                  <a:pt x="367" y="206"/>
                </a:cubicBezTo>
                <a:cubicBezTo>
                  <a:pt x="442" y="206"/>
                  <a:pt x="517" y="206"/>
                  <a:pt x="573" y="197"/>
                </a:cubicBezTo>
                <a:cubicBezTo>
                  <a:pt x="639" y="188"/>
                  <a:pt x="658" y="169"/>
                  <a:pt x="667" y="169"/>
                </a:cubicBezTo>
                <a:cubicBezTo>
                  <a:pt x="667" y="103"/>
                  <a:pt x="667" y="103"/>
                  <a:pt x="667" y="103"/>
                </a:cubicBezTo>
                <a:cubicBezTo>
                  <a:pt x="648" y="112"/>
                  <a:pt x="630" y="112"/>
                  <a:pt x="620" y="112"/>
                </a:cubicBezTo>
                <a:cubicBezTo>
                  <a:pt x="555" y="131"/>
                  <a:pt x="479" y="140"/>
                  <a:pt x="395" y="140"/>
                </a:cubicBezTo>
                <a:cubicBezTo>
                  <a:pt x="376" y="140"/>
                  <a:pt x="357" y="140"/>
                  <a:pt x="338" y="140"/>
                </a:cubicBezTo>
                <a:cubicBezTo>
                  <a:pt x="254" y="140"/>
                  <a:pt x="179" y="131"/>
                  <a:pt x="113" y="112"/>
                </a:cubicBezTo>
                <a:cubicBezTo>
                  <a:pt x="104" y="112"/>
                  <a:pt x="85" y="103"/>
                  <a:pt x="66" y="103"/>
                </a:cubicBezTo>
                <a:lnTo>
                  <a:pt x="66" y="169"/>
                </a:lnTo>
                <a:close/>
                <a:moveTo>
                  <a:pt x="667" y="178"/>
                </a:moveTo>
                <a:lnTo>
                  <a:pt x="667" y="178"/>
                </a:lnTo>
                <a:close/>
                <a:moveTo>
                  <a:pt x="66" y="37"/>
                </a:moveTo>
                <a:lnTo>
                  <a:pt x="66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383">
            <a:extLst>
              <a:ext uri="{FF2B5EF4-FFF2-40B4-BE49-F238E27FC236}">
                <a16:creationId xmlns:a16="http://schemas.microsoft.com/office/drawing/2014/main" id="{2E8E8C41-9E6B-9E4B-B35D-021AB373F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9044" y="7044958"/>
            <a:ext cx="625555" cy="236490"/>
          </a:xfrm>
          <a:custGeom>
            <a:avLst/>
            <a:gdLst>
              <a:gd name="T0" fmla="*/ 357 w 724"/>
              <a:gd name="T1" fmla="*/ 272 h 273"/>
              <a:gd name="T2" fmla="*/ 357 w 724"/>
              <a:gd name="T3" fmla="*/ 272 h 273"/>
              <a:gd name="T4" fmla="*/ 122 w 724"/>
              <a:gd name="T5" fmla="*/ 253 h 273"/>
              <a:gd name="T6" fmla="*/ 38 w 724"/>
              <a:gd name="T7" fmla="*/ 225 h 273"/>
              <a:gd name="T8" fmla="*/ 0 w 724"/>
              <a:gd name="T9" fmla="*/ 169 h 273"/>
              <a:gd name="T10" fmla="*/ 0 w 724"/>
              <a:gd name="T11" fmla="*/ 37 h 273"/>
              <a:gd name="T12" fmla="*/ 28 w 724"/>
              <a:gd name="T13" fmla="*/ 0 h 273"/>
              <a:gd name="T14" fmla="*/ 28 w 724"/>
              <a:gd name="T15" fmla="*/ 0 h 273"/>
              <a:gd name="T16" fmla="*/ 56 w 724"/>
              <a:gd name="T17" fmla="*/ 28 h 273"/>
              <a:gd name="T18" fmla="*/ 141 w 724"/>
              <a:gd name="T19" fmla="*/ 56 h 273"/>
              <a:gd name="T20" fmla="*/ 338 w 724"/>
              <a:gd name="T21" fmla="*/ 66 h 273"/>
              <a:gd name="T22" fmla="*/ 385 w 724"/>
              <a:gd name="T23" fmla="*/ 66 h 273"/>
              <a:gd name="T24" fmla="*/ 582 w 724"/>
              <a:gd name="T25" fmla="*/ 56 h 273"/>
              <a:gd name="T26" fmla="*/ 667 w 724"/>
              <a:gd name="T27" fmla="*/ 28 h 273"/>
              <a:gd name="T28" fmla="*/ 695 w 724"/>
              <a:gd name="T29" fmla="*/ 0 h 273"/>
              <a:gd name="T30" fmla="*/ 695 w 724"/>
              <a:gd name="T31" fmla="*/ 0 h 273"/>
              <a:gd name="T32" fmla="*/ 723 w 724"/>
              <a:gd name="T33" fmla="*/ 37 h 273"/>
              <a:gd name="T34" fmla="*/ 723 w 724"/>
              <a:gd name="T35" fmla="*/ 37 h 273"/>
              <a:gd name="T36" fmla="*/ 723 w 724"/>
              <a:gd name="T37" fmla="*/ 37 h 273"/>
              <a:gd name="T38" fmla="*/ 723 w 724"/>
              <a:gd name="T39" fmla="*/ 37 h 273"/>
              <a:gd name="T40" fmla="*/ 723 w 724"/>
              <a:gd name="T41" fmla="*/ 169 h 273"/>
              <a:gd name="T42" fmla="*/ 601 w 724"/>
              <a:gd name="T43" fmla="*/ 253 h 273"/>
              <a:gd name="T44" fmla="*/ 357 w 724"/>
              <a:gd name="T45" fmla="*/ 272 h 273"/>
              <a:gd name="T46" fmla="*/ 56 w 724"/>
              <a:gd name="T47" fmla="*/ 160 h 273"/>
              <a:gd name="T48" fmla="*/ 56 w 724"/>
              <a:gd name="T49" fmla="*/ 160 h 273"/>
              <a:gd name="T50" fmla="*/ 150 w 724"/>
              <a:gd name="T51" fmla="*/ 188 h 273"/>
              <a:gd name="T52" fmla="*/ 357 w 724"/>
              <a:gd name="T53" fmla="*/ 207 h 273"/>
              <a:gd name="T54" fmla="*/ 573 w 724"/>
              <a:gd name="T55" fmla="*/ 188 h 273"/>
              <a:gd name="T56" fmla="*/ 658 w 724"/>
              <a:gd name="T57" fmla="*/ 160 h 273"/>
              <a:gd name="T58" fmla="*/ 658 w 724"/>
              <a:gd name="T59" fmla="*/ 94 h 273"/>
              <a:gd name="T60" fmla="*/ 611 w 724"/>
              <a:gd name="T61" fmla="*/ 112 h 273"/>
              <a:gd name="T62" fmla="*/ 385 w 724"/>
              <a:gd name="T63" fmla="*/ 131 h 273"/>
              <a:gd name="T64" fmla="*/ 338 w 724"/>
              <a:gd name="T65" fmla="*/ 131 h 273"/>
              <a:gd name="T66" fmla="*/ 113 w 724"/>
              <a:gd name="T67" fmla="*/ 112 h 273"/>
              <a:gd name="T68" fmla="*/ 66 w 724"/>
              <a:gd name="T69" fmla="*/ 94 h 273"/>
              <a:gd name="T70" fmla="*/ 56 w 724"/>
              <a:gd name="T71" fmla="*/ 160 h 273"/>
              <a:gd name="T72" fmla="*/ 658 w 724"/>
              <a:gd name="T73" fmla="*/ 169 h 273"/>
              <a:gd name="T74" fmla="*/ 658 w 724"/>
              <a:gd name="T75" fmla="*/ 169 h 273"/>
              <a:gd name="T76" fmla="*/ 66 w 724"/>
              <a:gd name="T77" fmla="*/ 37 h 273"/>
              <a:gd name="T78" fmla="*/ 66 w 724"/>
              <a:gd name="T79" fmla="*/ 37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24" h="273">
                <a:moveTo>
                  <a:pt x="357" y="272"/>
                </a:moveTo>
                <a:lnTo>
                  <a:pt x="357" y="272"/>
                </a:lnTo>
                <a:cubicBezTo>
                  <a:pt x="272" y="272"/>
                  <a:pt x="188" y="263"/>
                  <a:pt x="122" y="253"/>
                </a:cubicBezTo>
                <a:cubicBezTo>
                  <a:pt x="85" y="244"/>
                  <a:pt x="56" y="235"/>
                  <a:pt x="38" y="225"/>
                </a:cubicBezTo>
                <a:cubicBezTo>
                  <a:pt x="9" y="216"/>
                  <a:pt x="0" y="197"/>
                  <a:pt x="0" y="169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9"/>
                  <a:pt x="9" y="0"/>
                  <a:pt x="28" y="0"/>
                </a:cubicBezTo>
                <a:lnTo>
                  <a:pt x="28" y="0"/>
                </a:lnTo>
                <a:cubicBezTo>
                  <a:pt x="47" y="0"/>
                  <a:pt x="56" y="9"/>
                  <a:pt x="56" y="28"/>
                </a:cubicBezTo>
                <a:cubicBezTo>
                  <a:pt x="66" y="28"/>
                  <a:pt x="85" y="37"/>
                  <a:pt x="141" y="56"/>
                </a:cubicBezTo>
                <a:cubicBezTo>
                  <a:pt x="197" y="66"/>
                  <a:pt x="263" y="66"/>
                  <a:pt x="338" y="66"/>
                </a:cubicBezTo>
                <a:cubicBezTo>
                  <a:pt x="357" y="66"/>
                  <a:pt x="367" y="66"/>
                  <a:pt x="385" y="66"/>
                </a:cubicBezTo>
                <a:cubicBezTo>
                  <a:pt x="460" y="66"/>
                  <a:pt x="526" y="66"/>
                  <a:pt x="582" y="56"/>
                </a:cubicBezTo>
                <a:cubicBezTo>
                  <a:pt x="639" y="37"/>
                  <a:pt x="658" y="28"/>
                  <a:pt x="667" y="28"/>
                </a:cubicBezTo>
                <a:cubicBezTo>
                  <a:pt x="667" y="9"/>
                  <a:pt x="677" y="0"/>
                  <a:pt x="695" y="0"/>
                </a:cubicBezTo>
                <a:lnTo>
                  <a:pt x="695" y="0"/>
                </a:lnTo>
                <a:cubicBezTo>
                  <a:pt x="714" y="0"/>
                  <a:pt x="723" y="19"/>
                  <a:pt x="723" y="37"/>
                </a:cubicBezTo>
                <a:lnTo>
                  <a:pt x="723" y="37"/>
                </a:lnTo>
                <a:lnTo>
                  <a:pt x="723" y="37"/>
                </a:lnTo>
                <a:lnTo>
                  <a:pt x="723" y="37"/>
                </a:lnTo>
                <a:cubicBezTo>
                  <a:pt x="723" y="169"/>
                  <a:pt x="723" y="169"/>
                  <a:pt x="723" y="169"/>
                </a:cubicBezTo>
                <a:cubicBezTo>
                  <a:pt x="723" y="216"/>
                  <a:pt x="658" y="244"/>
                  <a:pt x="601" y="253"/>
                </a:cubicBezTo>
                <a:cubicBezTo>
                  <a:pt x="536" y="263"/>
                  <a:pt x="451" y="272"/>
                  <a:pt x="357" y="272"/>
                </a:cubicBezTo>
                <a:close/>
                <a:moveTo>
                  <a:pt x="56" y="160"/>
                </a:moveTo>
                <a:lnTo>
                  <a:pt x="56" y="160"/>
                </a:lnTo>
                <a:cubicBezTo>
                  <a:pt x="66" y="169"/>
                  <a:pt x="94" y="178"/>
                  <a:pt x="150" y="188"/>
                </a:cubicBezTo>
                <a:cubicBezTo>
                  <a:pt x="207" y="197"/>
                  <a:pt x="282" y="207"/>
                  <a:pt x="357" y="207"/>
                </a:cubicBezTo>
                <a:cubicBezTo>
                  <a:pt x="442" y="207"/>
                  <a:pt x="507" y="197"/>
                  <a:pt x="573" y="188"/>
                </a:cubicBezTo>
                <a:cubicBezTo>
                  <a:pt x="630" y="178"/>
                  <a:pt x="658" y="169"/>
                  <a:pt x="658" y="160"/>
                </a:cubicBezTo>
                <a:cubicBezTo>
                  <a:pt x="658" y="94"/>
                  <a:pt x="658" y="94"/>
                  <a:pt x="658" y="94"/>
                </a:cubicBezTo>
                <a:cubicBezTo>
                  <a:pt x="648" y="103"/>
                  <a:pt x="630" y="112"/>
                  <a:pt x="611" y="112"/>
                </a:cubicBezTo>
                <a:cubicBezTo>
                  <a:pt x="554" y="122"/>
                  <a:pt x="470" y="131"/>
                  <a:pt x="385" y="131"/>
                </a:cubicBezTo>
                <a:cubicBezTo>
                  <a:pt x="367" y="131"/>
                  <a:pt x="357" y="131"/>
                  <a:pt x="338" y="131"/>
                </a:cubicBezTo>
                <a:cubicBezTo>
                  <a:pt x="254" y="131"/>
                  <a:pt x="169" y="122"/>
                  <a:pt x="113" y="112"/>
                </a:cubicBezTo>
                <a:cubicBezTo>
                  <a:pt x="94" y="112"/>
                  <a:pt x="75" y="103"/>
                  <a:pt x="66" y="94"/>
                </a:cubicBezTo>
                <a:lnTo>
                  <a:pt x="56" y="160"/>
                </a:lnTo>
                <a:close/>
                <a:moveTo>
                  <a:pt x="658" y="169"/>
                </a:moveTo>
                <a:lnTo>
                  <a:pt x="658" y="169"/>
                </a:lnTo>
                <a:close/>
                <a:moveTo>
                  <a:pt x="66" y="37"/>
                </a:moveTo>
                <a:lnTo>
                  <a:pt x="66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384">
            <a:extLst>
              <a:ext uri="{FF2B5EF4-FFF2-40B4-BE49-F238E27FC236}">
                <a16:creationId xmlns:a16="http://schemas.microsoft.com/office/drawing/2014/main" id="{382CEF23-0C53-8142-B5FD-F5E53738F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9044" y="6922898"/>
            <a:ext cx="625555" cy="236490"/>
          </a:xfrm>
          <a:custGeom>
            <a:avLst/>
            <a:gdLst>
              <a:gd name="T0" fmla="*/ 357 w 724"/>
              <a:gd name="T1" fmla="*/ 272 h 273"/>
              <a:gd name="T2" fmla="*/ 357 w 724"/>
              <a:gd name="T3" fmla="*/ 272 h 273"/>
              <a:gd name="T4" fmla="*/ 122 w 724"/>
              <a:gd name="T5" fmla="*/ 253 h 273"/>
              <a:gd name="T6" fmla="*/ 38 w 724"/>
              <a:gd name="T7" fmla="*/ 226 h 273"/>
              <a:gd name="T8" fmla="*/ 0 w 724"/>
              <a:gd name="T9" fmla="*/ 178 h 273"/>
              <a:gd name="T10" fmla="*/ 0 w 724"/>
              <a:gd name="T11" fmla="*/ 37 h 273"/>
              <a:gd name="T12" fmla="*/ 28 w 724"/>
              <a:gd name="T13" fmla="*/ 0 h 273"/>
              <a:gd name="T14" fmla="*/ 28 w 724"/>
              <a:gd name="T15" fmla="*/ 0 h 273"/>
              <a:gd name="T16" fmla="*/ 56 w 724"/>
              <a:gd name="T17" fmla="*/ 28 h 273"/>
              <a:gd name="T18" fmla="*/ 141 w 724"/>
              <a:gd name="T19" fmla="*/ 56 h 273"/>
              <a:gd name="T20" fmla="*/ 338 w 724"/>
              <a:gd name="T21" fmla="*/ 75 h 273"/>
              <a:gd name="T22" fmla="*/ 385 w 724"/>
              <a:gd name="T23" fmla="*/ 75 h 273"/>
              <a:gd name="T24" fmla="*/ 582 w 724"/>
              <a:gd name="T25" fmla="*/ 56 h 273"/>
              <a:gd name="T26" fmla="*/ 667 w 724"/>
              <a:gd name="T27" fmla="*/ 28 h 273"/>
              <a:gd name="T28" fmla="*/ 695 w 724"/>
              <a:gd name="T29" fmla="*/ 0 h 273"/>
              <a:gd name="T30" fmla="*/ 695 w 724"/>
              <a:gd name="T31" fmla="*/ 0 h 273"/>
              <a:gd name="T32" fmla="*/ 723 w 724"/>
              <a:gd name="T33" fmla="*/ 37 h 273"/>
              <a:gd name="T34" fmla="*/ 723 w 724"/>
              <a:gd name="T35" fmla="*/ 37 h 273"/>
              <a:gd name="T36" fmla="*/ 723 w 724"/>
              <a:gd name="T37" fmla="*/ 37 h 273"/>
              <a:gd name="T38" fmla="*/ 723 w 724"/>
              <a:gd name="T39" fmla="*/ 37 h 273"/>
              <a:gd name="T40" fmla="*/ 723 w 724"/>
              <a:gd name="T41" fmla="*/ 178 h 273"/>
              <a:gd name="T42" fmla="*/ 601 w 724"/>
              <a:gd name="T43" fmla="*/ 253 h 273"/>
              <a:gd name="T44" fmla="*/ 357 w 724"/>
              <a:gd name="T45" fmla="*/ 272 h 273"/>
              <a:gd name="T46" fmla="*/ 56 w 724"/>
              <a:gd name="T47" fmla="*/ 169 h 273"/>
              <a:gd name="T48" fmla="*/ 56 w 724"/>
              <a:gd name="T49" fmla="*/ 169 h 273"/>
              <a:gd name="T50" fmla="*/ 150 w 724"/>
              <a:gd name="T51" fmla="*/ 197 h 273"/>
              <a:gd name="T52" fmla="*/ 357 w 724"/>
              <a:gd name="T53" fmla="*/ 207 h 273"/>
              <a:gd name="T54" fmla="*/ 573 w 724"/>
              <a:gd name="T55" fmla="*/ 197 h 273"/>
              <a:gd name="T56" fmla="*/ 658 w 724"/>
              <a:gd name="T57" fmla="*/ 169 h 273"/>
              <a:gd name="T58" fmla="*/ 658 w 724"/>
              <a:gd name="T59" fmla="*/ 103 h 273"/>
              <a:gd name="T60" fmla="*/ 611 w 724"/>
              <a:gd name="T61" fmla="*/ 113 h 273"/>
              <a:gd name="T62" fmla="*/ 385 w 724"/>
              <a:gd name="T63" fmla="*/ 141 h 273"/>
              <a:gd name="T64" fmla="*/ 338 w 724"/>
              <a:gd name="T65" fmla="*/ 141 h 273"/>
              <a:gd name="T66" fmla="*/ 113 w 724"/>
              <a:gd name="T67" fmla="*/ 113 h 273"/>
              <a:gd name="T68" fmla="*/ 66 w 724"/>
              <a:gd name="T69" fmla="*/ 103 h 273"/>
              <a:gd name="T70" fmla="*/ 56 w 724"/>
              <a:gd name="T71" fmla="*/ 169 h 273"/>
              <a:gd name="T72" fmla="*/ 658 w 724"/>
              <a:gd name="T73" fmla="*/ 169 h 273"/>
              <a:gd name="T74" fmla="*/ 658 w 724"/>
              <a:gd name="T75" fmla="*/ 169 h 273"/>
              <a:gd name="T76" fmla="*/ 658 w 724"/>
              <a:gd name="T77" fmla="*/ 178 h 273"/>
              <a:gd name="T78" fmla="*/ 658 w 724"/>
              <a:gd name="T79" fmla="*/ 169 h 273"/>
              <a:gd name="T80" fmla="*/ 66 w 724"/>
              <a:gd name="T81" fmla="*/ 37 h 273"/>
              <a:gd name="T82" fmla="*/ 66 w 724"/>
              <a:gd name="T83" fmla="*/ 37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24" h="273">
                <a:moveTo>
                  <a:pt x="357" y="272"/>
                </a:moveTo>
                <a:lnTo>
                  <a:pt x="357" y="272"/>
                </a:lnTo>
                <a:cubicBezTo>
                  <a:pt x="272" y="272"/>
                  <a:pt x="188" y="272"/>
                  <a:pt x="122" y="253"/>
                </a:cubicBezTo>
                <a:cubicBezTo>
                  <a:pt x="85" y="244"/>
                  <a:pt x="56" y="235"/>
                  <a:pt x="38" y="226"/>
                </a:cubicBezTo>
                <a:cubicBezTo>
                  <a:pt x="9" y="216"/>
                  <a:pt x="0" y="197"/>
                  <a:pt x="0" y="178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9"/>
                  <a:pt x="9" y="0"/>
                  <a:pt x="28" y="0"/>
                </a:cubicBezTo>
                <a:lnTo>
                  <a:pt x="28" y="0"/>
                </a:lnTo>
                <a:cubicBezTo>
                  <a:pt x="47" y="0"/>
                  <a:pt x="56" y="19"/>
                  <a:pt x="56" y="28"/>
                </a:cubicBezTo>
                <a:cubicBezTo>
                  <a:pt x="66" y="37"/>
                  <a:pt x="85" y="47"/>
                  <a:pt x="141" y="56"/>
                </a:cubicBezTo>
                <a:cubicBezTo>
                  <a:pt x="197" y="66"/>
                  <a:pt x="263" y="75"/>
                  <a:pt x="338" y="75"/>
                </a:cubicBezTo>
                <a:cubicBezTo>
                  <a:pt x="357" y="75"/>
                  <a:pt x="367" y="75"/>
                  <a:pt x="385" y="75"/>
                </a:cubicBezTo>
                <a:cubicBezTo>
                  <a:pt x="460" y="75"/>
                  <a:pt x="526" y="66"/>
                  <a:pt x="582" y="56"/>
                </a:cubicBezTo>
                <a:cubicBezTo>
                  <a:pt x="639" y="47"/>
                  <a:pt x="658" y="37"/>
                  <a:pt x="667" y="28"/>
                </a:cubicBezTo>
                <a:cubicBezTo>
                  <a:pt x="667" y="19"/>
                  <a:pt x="677" y="0"/>
                  <a:pt x="695" y="0"/>
                </a:cubicBezTo>
                <a:lnTo>
                  <a:pt x="695" y="0"/>
                </a:lnTo>
                <a:cubicBezTo>
                  <a:pt x="714" y="0"/>
                  <a:pt x="723" y="19"/>
                  <a:pt x="723" y="37"/>
                </a:cubicBezTo>
                <a:lnTo>
                  <a:pt x="723" y="37"/>
                </a:lnTo>
                <a:lnTo>
                  <a:pt x="723" y="37"/>
                </a:lnTo>
                <a:lnTo>
                  <a:pt x="723" y="37"/>
                </a:lnTo>
                <a:cubicBezTo>
                  <a:pt x="723" y="178"/>
                  <a:pt x="723" y="178"/>
                  <a:pt x="723" y="178"/>
                </a:cubicBezTo>
                <a:cubicBezTo>
                  <a:pt x="723" y="226"/>
                  <a:pt x="658" y="244"/>
                  <a:pt x="601" y="253"/>
                </a:cubicBezTo>
                <a:cubicBezTo>
                  <a:pt x="536" y="272"/>
                  <a:pt x="451" y="272"/>
                  <a:pt x="357" y="272"/>
                </a:cubicBezTo>
                <a:close/>
                <a:moveTo>
                  <a:pt x="56" y="169"/>
                </a:moveTo>
                <a:lnTo>
                  <a:pt x="56" y="169"/>
                </a:lnTo>
                <a:cubicBezTo>
                  <a:pt x="66" y="169"/>
                  <a:pt x="94" y="188"/>
                  <a:pt x="150" y="197"/>
                </a:cubicBezTo>
                <a:cubicBezTo>
                  <a:pt x="207" y="207"/>
                  <a:pt x="282" y="207"/>
                  <a:pt x="357" y="207"/>
                </a:cubicBezTo>
                <a:cubicBezTo>
                  <a:pt x="442" y="207"/>
                  <a:pt x="507" y="207"/>
                  <a:pt x="573" y="197"/>
                </a:cubicBezTo>
                <a:cubicBezTo>
                  <a:pt x="630" y="188"/>
                  <a:pt x="658" y="169"/>
                  <a:pt x="658" y="169"/>
                </a:cubicBezTo>
                <a:cubicBezTo>
                  <a:pt x="658" y="103"/>
                  <a:pt x="658" y="103"/>
                  <a:pt x="658" y="103"/>
                </a:cubicBezTo>
                <a:cubicBezTo>
                  <a:pt x="648" y="103"/>
                  <a:pt x="630" y="113"/>
                  <a:pt x="611" y="113"/>
                </a:cubicBezTo>
                <a:cubicBezTo>
                  <a:pt x="554" y="131"/>
                  <a:pt x="470" y="141"/>
                  <a:pt x="385" y="141"/>
                </a:cubicBezTo>
                <a:cubicBezTo>
                  <a:pt x="367" y="141"/>
                  <a:pt x="357" y="141"/>
                  <a:pt x="338" y="141"/>
                </a:cubicBezTo>
                <a:cubicBezTo>
                  <a:pt x="254" y="141"/>
                  <a:pt x="169" y="131"/>
                  <a:pt x="113" y="113"/>
                </a:cubicBezTo>
                <a:cubicBezTo>
                  <a:pt x="94" y="113"/>
                  <a:pt x="75" y="103"/>
                  <a:pt x="66" y="103"/>
                </a:cubicBezTo>
                <a:lnTo>
                  <a:pt x="56" y="169"/>
                </a:lnTo>
                <a:close/>
                <a:moveTo>
                  <a:pt x="658" y="169"/>
                </a:moveTo>
                <a:lnTo>
                  <a:pt x="658" y="169"/>
                </a:lnTo>
                <a:lnTo>
                  <a:pt x="658" y="178"/>
                </a:lnTo>
                <a:lnTo>
                  <a:pt x="658" y="169"/>
                </a:lnTo>
                <a:close/>
                <a:moveTo>
                  <a:pt x="66" y="37"/>
                </a:moveTo>
                <a:lnTo>
                  <a:pt x="66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385">
            <a:extLst>
              <a:ext uri="{FF2B5EF4-FFF2-40B4-BE49-F238E27FC236}">
                <a16:creationId xmlns:a16="http://schemas.microsoft.com/office/drawing/2014/main" id="{6B20EF92-58A7-F64F-8ADD-1675FC14C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9044" y="6747438"/>
            <a:ext cx="625555" cy="179274"/>
          </a:xfrm>
          <a:custGeom>
            <a:avLst/>
            <a:gdLst>
              <a:gd name="T0" fmla="*/ 367 w 724"/>
              <a:gd name="T1" fmla="*/ 206 h 207"/>
              <a:gd name="T2" fmla="*/ 367 w 724"/>
              <a:gd name="T3" fmla="*/ 206 h 207"/>
              <a:gd name="T4" fmla="*/ 338 w 724"/>
              <a:gd name="T5" fmla="*/ 206 h 207"/>
              <a:gd name="T6" fmla="*/ 113 w 724"/>
              <a:gd name="T7" fmla="*/ 187 h 207"/>
              <a:gd name="T8" fmla="*/ 0 w 724"/>
              <a:gd name="T9" fmla="*/ 103 h 207"/>
              <a:gd name="T10" fmla="*/ 122 w 724"/>
              <a:gd name="T11" fmla="*/ 28 h 207"/>
              <a:gd name="T12" fmla="*/ 367 w 724"/>
              <a:gd name="T13" fmla="*/ 0 h 207"/>
              <a:gd name="T14" fmla="*/ 601 w 724"/>
              <a:gd name="T15" fmla="*/ 28 h 207"/>
              <a:gd name="T16" fmla="*/ 686 w 724"/>
              <a:gd name="T17" fmla="*/ 47 h 207"/>
              <a:gd name="T18" fmla="*/ 723 w 724"/>
              <a:gd name="T19" fmla="*/ 103 h 207"/>
              <a:gd name="T20" fmla="*/ 611 w 724"/>
              <a:gd name="T21" fmla="*/ 187 h 207"/>
              <a:gd name="T22" fmla="*/ 385 w 724"/>
              <a:gd name="T23" fmla="*/ 206 h 207"/>
              <a:gd name="T24" fmla="*/ 367 w 724"/>
              <a:gd name="T25" fmla="*/ 206 h 207"/>
              <a:gd name="T26" fmla="*/ 75 w 724"/>
              <a:gd name="T27" fmla="*/ 103 h 207"/>
              <a:gd name="T28" fmla="*/ 75 w 724"/>
              <a:gd name="T29" fmla="*/ 103 h 207"/>
              <a:gd name="T30" fmla="*/ 141 w 724"/>
              <a:gd name="T31" fmla="*/ 121 h 207"/>
              <a:gd name="T32" fmla="*/ 338 w 724"/>
              <a:gd name="T33" fmla="*/ 140 h 207"/>
              <a:gd name="T34" fmla="*/ 385 w 724"/>
              <a:gd name="T35" fmla="*/ 140 h 207"/>
              <a:gd name="T36" fmla="*/ 582 w 724"/>
              <a:gd name="T37" fmla="*/ 121 h 207"/>
              <a:gd name="T38" fmla="*/ 648 w 724"/>
              <a:gd name="T39" fmla="*/ 103 h 207"/>
              <a:gd name="T40" fmla="*/ 573 w 724"/>
              <a:gd name="T41" fmla="*/ 84 h 207"/>
              <a:gd name="T42" fmla="*/ 367 w 724"/>
              <a:gd name="T43" fmla="*/ 66 h 207"/>
              <a:gd name="T44" fmla="*/ 150 w 724"/>
              <a:gd name="T45" fmla="*/ 84 h 207"/>
              <a:gd name="T46" fmla="*/ 75 w 724"/>
              <a:gd name="T47" fmla="*/ 103 h 207"/>
              <a:gd name="T48" fmla="*/ 667 w 724"/>
              <a:gd name="T49" fmla="*/ 112 h 207"/>
              <a:gd name="T50" fmla="*/ 667 w 724"/>
              <a:gd name="T51" fmla="*/ 112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24" h="207">
                <a:moveTo>
                  <a:pt x="367" y="206"/>
                </a:moveTo>
                <a:lnTo>
                  <a:pt x="367" y="206"/>
                </a:lnTo>
                <a:cubicBezTo>
                  <a:pt x="357" y="206"/>
                  <a:pt x="348" y="206"/>
                  <a:pt x="338" y="206"/>
                </a:cubicBezTo>
                <a:cubicBezTo>
                  <a:pt x="254" y="206"/>
                  <a:pt x="169" y="196"/>
                  <a:pt x="113" y="187"/>
                </a:cubicBezTo>
                <a:cubicBezTo>
                  <a:pt x="66" y="168"/>
                  <a:pt x="0" y="150"/>
                  <a:pt x="0" y="103"/>
                </a:cubicBezTo>
                <a:cubicBezTo>
                  <a:pt x="0" y="57"/>
                  <a:pt x="66" y="38"/>
                  <a:pt x="122" y="28"/>
                </a:cubicBezTo>
                <a:cubicBezTo>
                  <a:pt x="188" y="10"/>
                  <a:pt x="272" y="0"/>
                  <a:pt x="367" y="0"/>
                </a:cubicBezTo>
                <a:cubicBezTo>
                  <a:pt x="451" y="0"/>
                  <a:pt x="536" y="10"/>
                  <a:pt x="601" y="28"/>
                </a:cubicBezTo>
                <a:cubicBezTo>
                  <a:pt x="639" y="28"/>
                  <a:pt x="667" y="38"/>
                  <a:pt x="686" y="47"/>
                </a:cubicBezTo>
                <a:cubicBezTo>
                  <a:pt x="714" y="66"/>
                  <a:pt x="723" y="84"/>
                  <a:pt x="723" y="103"/>
                </a:cubicBezTo>
                <a:cubicBezTo>
                  <a:pt x="723" y="150"/>
                  <a:pt x="658" y="168"/>
                  <a:pt x="611" y="187"/>
                </a:cubicBezTo>
                <a:cubicBezTo>
                  <a:pt x="554" y="196"/>
                  <a:pt x="470" y="206"/>
                  <a:pt x="385" y="206"/>
                </a:cubicBezTo>
                <a:cubicBezTo>
                  <a:pt x="376" y="206"/>
                  <a:pt x="367" y="206"/>
                  <a:pt x="367" y="206"/>
                </a:cubicBezTo>
                <a:close/>
                <a:moveTo>
                  <a:pt x="75" y="103"/>
                </a:moveTo>
                <a:lnTo>
                  <a:pt x="75" y="103"/>
                </a:lnTo>
                <a:cubicBezTo>
                  <a:pt x="85" y="112"/>
                  <a:pt x="113" y="121"/>
                  <a:pt x="141" y="121"/>
                </a:cubicBezTo>
                <a:cubicBezTo>
                  <a:pt x="197" y="131"/>
                  <a:pt x="263" y="140"/>
                  <a:pt x="338" y="140"/>
                </a:cubicBezTo>
                <a:cubicBezTo>
                  <a:pt x="357" y="140"/>
                  <a:pt x="367" y="140"/>
                  <a:pt x="385" y="140"/>
                </a:cubicBezTo>
                <a:cubicBezTo>
                  <a:pt x="460" y="140"/>
                  <a:pt x="526" y="131"/>
                  <a:pt x="582" y="121"/>
                </a:cubicBezTo>
                <a:cubicBezTo>
                  <a:pt x="611" y="121"/>
                  <a:pt x="639" y="112"/>
                  <a:pt x="648" y="103"/>
                </a:cubicBezTo>
                <a:cubicBezTo>
                  <a:pt x="639" y="103"/>
                  <a:pt x="611" y="93"/>
                  <a:pt x="573" y="84"/>
                </a:cubicBezTo>
                <a:cubicBezTo>
                  <a:pt x="517" y="75"/>
                  <a:pt x="442" y="66"/>
                  <a:pt x="367" y="66"/>
                </a:cubicBezTo>
                <a:cubicBezTo>
                  <a:pt x="282" y="66"/>
                  <a:pt x="207" y="75"/>
                  <a:pt x="150" y="84"/>
                </a:cubicBezTo>
                <a:cubicBezTo>
                  <a:pt x="113" y="93"/>
                  <a:pt x="85" y="103"/>
                  <a:pt x="75" y="103"/>
                </a:cubicBezTo>
                <a:close/>
                <a:moveTo>
                  <a:pt x="667" y="112"/>
                </a:moveTo>
                <a:lnTo>
                  <a:pt x="667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386">
            <a:extLst>
              <a:ext uri="{FF2B5EF4-FFF2-40B4-BE49-F238E27FC236}">
                <a16:creationId xmlns:a16="http://schemas.microsoft.com/office/drawing/2014/main" id="{5FE05F5C-C5A9-3943-B3C2-F771224AC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9044" y="6812281"/>
            <a:ext cx="625555" cy="236490"/>
          </a:xfrm>
          <a:custGeom>
            <a:avLst/>
            <a:gdLst>
              <a:gd name="T0" fmla="*/ 357 w 724"/>
              <a:gd name="T1" fmla="*/ 272 h 273"/>
              <a:gd name="T2" fmla="*/ 357 w 724"/>
              <a:gd name="T3" fmla="*/ 272 h 273"/>
              <a:gd name="T4" fmla="*/ 122 w 724"/>
              <a:gd name="T5" fmla="*/ 244 h 273"/>
              <a:gd name="T6" fmla="*/ 38 w 724"/>
              <a:gd name="T7" fmla="*/ 225 h 273"/>
              <a:gd name="T8" fmla="*/ 0 w 724"/>
              <a:gd name="T9" fmla="*/ 168 h 273"/>
              <a:gd name="T10" fmla="*/ 0 w 724"/>
              <a:gd name="T11" fmla="*/ 28 h 273"/>
              <a:gd name="T12" fmla="*/ 28 w 724"/>
              <a:gd name="T13" fmla="*/ 0 h 273"/>
              <a:gd name="T14" fmla="*/ 28 w 724"/>
              <a:gd name="T15" fmla="*/ 0 h 273"/>
              <a:gd name="T16" fmla="*/ 56 w 724"/>
              <a:gd name="T17" fmla="*/ 18 h 273"/>
              <a:gd name="T18" fmla="*/ 141 w 724"/>
              <a:gd name="T19" fmla="*/ 46 h 273"/>
              <a:gd name="T20" fmla="*/ 338 w 724"/>
              <a:gd name="T21" fmla="*/ 65 h 273"/>
              <a:gd name="T22" fmla="*/ 385 w 724"/>
              <a:gd name="T23" fmla="*/ 65 h 273"/>
              <a:gd name="T24" fmla="*/ 582 w 724"/>
              <a:gd name="T25" fmla="*/ 46 h 273"/>
              <a:gd name="T26" fmla="*/ 667 w 724"/>
              <a:gd name="T27" fmla="*/ 18 h 273"/>
              <a:gd name="T28" fmla="*/ 695 w 724"/>
              <a:gd name="T29" fmla="*/ 0 h 273"/>
              <a:gd name="T30" fmla="*/ 695 w 724"/>
              <a:gd name="T31" fmla="*/ 0 h 273"/>
              <a:gd name="T32" fmla="*/ 723 w 724"/>
              <a:gd name="T33" fmla="*/ 28 h 273"/>
              <a:gd name="T34" fmla="*/ 723 w 724"/>
              <a:gd name="T35" fmla="*/ 28 h 273"/>
              <a:gd name="T36" fmla="*/ 723 w 724"/>
              <a:gd name="T37" fmla="*/ 28 h 273"/>
              <a:gd name="T38" fmla="*/ 723 w 724"/>
              <a:gd name="T39" fmla="*/ 28 h 273"/>
              <a:gd name="T40" fmla="*/ 723 w 724"/>
              <a:gd name="T41" fmla="*/ 168 h 273"/>
              <a:gd name="T42" fmla="*/ 601 w 724"/>
              <a:gd name="T43" fmla="*/ 244 h 273"/>
              <a:gd name="T44" fmla="*/ 357 w 724"/>
              <a:gd name="T45" fmla="*/ 272 h 273"/>
              <a:gd name="T46" fmla="*/ 56 w 724"/>
              <a:gd name="T47" fmla="*/ 159 h 273"/>
              <a:gd name="T48" fmla="*/ 56 w 724"/>
              <a:gd name="T49" fmla="*/ 159 h 273"/>
              <a:gd name="T50" fmla="*/ 150 w 724"/>
              <a:gd name="T51" fmla="*/ 187 h 273"/>
              <a:gd name="T52" fmla="*/ 357 w 724"/>
              <a:gd name="T53" fmla="*/ 206 h 273"/>
              <a:gd name="T54" fmla="*/ 573 w 724"/>
              <a:gd name="T55" fmla="*/ 187 h 273"/>
              <a:gd name="T56" fmla="*/ 658 w 724"/>
              <a:gd name="T57" fmla="*/ 159 h 273"/>
              <a:gd name="T58" fmla="*/ 658 w 724"/>
              <a:gd name="T59" fmla="*/ 93 h 273"/>
              <a:gd name="T60" fmla="*/ 611 w 724"/>
              <a:gd name="T61" fmla="*/ 112 h 273"/>
              <a:gd name="T62" fmla="*/ 385 w 724"/>
              <a:gd name="T63" fmla="*/ 131 h 273"/>
              <a:gd name="T64" fmla="*/ 338 w 724"/>
              <a:gd name="T65" fmla="*/ 131 h 273"/>
              <a:gd name="T66" fmla="*/ 113 w 724"/>
              <a:gd name="T67" fmla="*/ 112 h 273"/>
              <a:gd name="T68" fmla="*/ 66 w 724"/>
              <a:gd name="T69" fmla="*/ 93 h 273"/>
              <a:gd name="T70" fmla="*/ 56 w 724"/>
              <a:gd name="T71" fmla="*/ 159 h 273"/>
              <a:gd name="T72" fmla="*/ 658 w 724"/>
              <a:gd name="T73" fmla="*/ 168 h 273"/>
              <a:gd name="T74" fmla="*/ 658 w 724"/>
              <a:gd name="T75" fmla="*/ 168 h 273"/>
              <a:gd name="T76" fmla="*/ 66 w 724"/>
              <a:gd name="T77" fmla="*/ 28 h 273"/>
              <a:gd name="T78" fmla="*/ 66 w 724"/>
              <a:gd name="T79" fmla="*/ 28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24" h="273">
                <a:moveTo>
                  <a:pt x="357" y="272"/>
                </a:moveTo>
                <a:lnTo>
                  <a:pt x="357" y="272"/>
                </a:lnTo>
                <a:cubicBezTo>
                  <a:pt x="272" y="272"/>
                  <a:pt x="188" y="262"/>
                  <a:pt x="122" y="244"/>
                </a:cubicBezTo>
                <a:cubicBezTo>
                  <a:pt x="85" y="244"/>
                  <a:pt x="56" y="234"/>
                  <a:pt x="38" y="225"/>
                </a:cubicBezTo>
                <a:cubicBezTo>
                  <a:pt x="9" y="206"/>
                  <a:pt x="0" y="187"/>
                  <a:pt x="0" y="16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8" y="0"/>
                </a:cubicBezTo>
                <a:lnTo>
                  <a:pt x="28" y="0"/>
                </a:lnTo>
                <a:cubicBezTo>
                  <a:pt x="47" y="0"/>
                  <a:pt x="56" y="9"/>
                  <a:pt x="56" y="18"/>
                </a:cubicBezTo>
                <a:cubicBezTo>
                  <a:pt x="66" y="28"/>
                  <a:pt x="85" y="37"/>
                  <a:pt x="141" y="46"/>
                </a:cubicBezTo>
                <a:cubicBezTo>
                  <a:pt x="197" y="56"/>
                  <a:pt x="263" y="65"/>
                  <a:pt x="338" y="65"/>
                </a:cubicBezTo>
                <a:cubicBezTo>
                  <a:pt x="357" y="65"/>
                  <a:pt x="367" y="65"/>
                  <a:pt x="385" y="65"/>
                </a:cubicBezTo>
                <a:cubicBezTo>
                  <a:pt x="460" y="65"/>
                  <a:pt x="526" y="56"/>
                  <a:pt x="582" y="46"/>
                </a:cubicBezTo>
                <a:cubicBezTo>
                  <a:pt x="639" y="37"/>
                  <a:pt x="658" y="28"/>
                  <a:pt x="667" y="18"/>
                </a:cubicBezTo>
                <a:cubicBezTo>
                  <a:pt x="667" y="9"/>
                  <a:pt x="677" y="0"/>
                  <a:pt x="695" y="0"/>
                </a:cubicBezTo>
                <a:lnTo>
                  <a:pt x="695" y="0"/>
                </a:lnTo>
                <a:cubicBezTo>
                  <a:pt x="714" y="0"/>
                  <a:pt x="723" y="9"/>
                  <a:pt x="723" y="28"/>
                </a:cubicBezTo>
                <a:lnTo>
                  <a:pt x="723" y="28"/>
                </a:lnTo>
                <a:lnTo>
                  <a:pt x="723" y="28"/>
                </a:lnTo>
                <a:lnTo>
                  <a:pt x="723" y="28"/>
                </a:lnTo>
                <a:cubicBezTo>
                  <a:pt x="723" y="168"/>
                  <a:pt x="723" y="168"/>
                  <a:pt x="723" y="168"/>
                </a:cubicBezTo>
                <a:cubicBezTo>
                  <a:pt x="723" y="216"/>
                  <a:pt x="658" y="234"/>
                  <a:pt x="601" y="244"/>
                </a:cubicBezTo>
                <a:cubicBezTo>
                  <a:pt x="536" y="262"/>
                  <a:pt x="451" y="272"/>
                  <a:pt x="357" y="272"/>
                </a:cubicBezTo>
                <a:close/>
                <a:moveTo>
                  <a:pt x="56" y="159"/>
                </a:moveTo>
                <a:lnTo>
                  <a:pt x="56" y="159"/>
                </a:lnTo>
                <a:cubicBezTo>
                  <a:pt x="66" y="168"/>
                  <a:pt x="94" y="178"/>
                  <a:pt x="150" y="187"/>
                </a:cubicBezTo>
                <a:cubicBezTo>
                  <a:pt x="207" y="197"/>
                  <a:pt x="282" y="206"/>
                  <a:pt x="357" y="206"/>
                </a:cubicBezTo>
                <a:cubicBezTo>
                  <a:pt x="442" y="206"/>
                  <a:pt x="507" y="197"/>
                  <a:pt x="573" y="187"/>
                </a:cubicBezTo>
                <a:cubicBezTo>
                  <a:pt x="630" y="178"/>
                  <a:pt x="658" y="168"/>
                  <a:pt x="658" y="159"/>
                </a:cubicBezTo>
                <a:cubicBezTo>
                  <a:pt x="658" y="93"/>
                  <a:pt x="658" y="93"/>
                  <a:pt x="658" y="93"/>
                </a:cubicBezTo>
                <a:cubicBezTo>
                  <a:pt x="648" y="103"/>
                  <a:pt x="630" y="103"/>
                  <a:pt x="611" y="112"/>
                </a:cubicBezTo>
                <a:cubicBezTo>
                  <a:pt x="554" y="121"/>
                  <a:pt x="470" y="131"/>
                  <a:pt x="385" y="131"/>
                </a:cubicBezTo>
                <a:cubicBezTo>
                  <a:pt x="367" y="131"/>
                  <a:pt x="357" y="131"/>
                  <a:pt x="338" y="131"/>
                </a:cubicBezTo>
                <a:cubicBezTo>
                  <a:pt x="254" y="131"/>
                  <a:pt x="169" y="121"/>
                  <a:pt x="113" y="112"/>
                </a:cubicBezTo>
                <a:cubicBezTo>
                  <a:pt x="94" y="103"/>
                  <a:pt x="75" y="103"/>
                  <a:pt x="66" y="93"/>
                </a:cubicBezTo>
                <a:lnTo>
                  <a:pt x="56" y="159"/>
                </a:lnTo>
                <a:close/>
                <a:moveTo>
                  <a:pt x="658" y="168"/>
                </a:moveTo>
                <a:lnTo>
                  <a:pt x="658" y="168"/>
                </a:lnTo>
                <a:close/>
                <a:moveTo>
                  <a:pt x="66" y="28"/>
                </a:moveTo>
                <a:lnTo>
                  <a:pt x="66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E0A68C3-1BBD-104C-9F0F-57436D7A9EBD}"/>
              </a:ext>
            </a:extLst>
          </p:cNvPr>
          <p:cNvGrpSpPr/>
          <p:nvPr/>
        </p:nvGrpSpPr>
        <p:grpSpPr>
          <a:xfrm>
            <a:off x="17631225" y="2239717"/>
            <a:ext cx="4632666" cy="1455380"/>
            <a:chOff x="15890829" y="1216251"/>
            <a:chExt cx="4632666" cy="1455380"/>
          </a:xfrm>
        </p:grpSpPr>
        <p:sp>
          <p:nvSpPr>
            <p:cNvPr id="60" name="CuadroTexto 228">
              <a:extLst>
                <a:ext uri="{FF2B5EF4-FFF2-40B4-BE49-F238E27FC236}">
                  <a16:creationId xmlns:a16="http://schemas.microsoft.com/office/drawing/2014/main" id="{DA268254-0064-4343-90E8-A5FE8D27FE5D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EC96792-A2B9-424F-ADA2-E6FDC008AACA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06C7CF-5D0A-3845-A0B9-8283278CCF68}"/>
              </a:ext>
            </a:extLst>
          </p:cNvPr>
          <p:cNvGrpSpPr/>
          <p:nvPr/>
        </p:nvGrpSpPr>
        <p:grpSpPr>
          <a:xfrm>
            <a:off x="17631225" y="4206019"/>
            <a:ext cx="4632666" cy="1455380"/>
            <a:chOff x="15890829" y="1216251"/>
            <a:chExt cx="4632666" cy="1455380"/>
          </a:xfrm>
        </p:grpSpPr>
        <p:sp>
          <p:nvSpPr>
            <p:cNvPr id="63" name="CuadroTexto 228">
              <a:extLst>
                <a:ext uri="{FF2B5EF4-FFF2-40B4-BE49-F238E27FC236}">
                  <a16:creationId xmlns:a16="http://schemas.microsoft.com/office/drawing/2014/main" id="{7CABF2ED-A623-9F49-8343-362489098586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80E2E07-07EA-0A45-B3DC-8C58702D1FCD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B8CFA03-85C6-CB42-A033-94CD08B04B18}"/>
              </a:ext>
            </a:extLst>
          </p:cNvPr>
          <p:cNvGrpSpPr/>
          <p:nvPr/>
        </p:nvGrpSpPr>
        <p:grpSpPr>
          <a:xfrm>
            <a:off x="17631225" y="6130310"/>
            <a:ext cx="4632666" cy="1455380"/>
            <a:chOff x="15890829" y="1216251"/>
            <a:chExt cx="4632666" cy="1455380"/>
          </a:xfrm>
        </p:grpSpPr>
        <p:sp>
          <p:nvSpPr>
            <p:cNvPr id="66" name="CuadroTexto 228">
              <a:extLst>
                <a:ext uri="{FF2B5EF4-FFF2-40B4-BE49-F238E27FC236}">
                  <a16:creationId xmlns:a16="http://schemas.microsoft.com/office/drawing/2014/main" id="{25BCEAE1-5AAA-9F42-87E6-AB1DE4E88767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D5925B8-D449-774F-B33D-2F8C3B2AD273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58FFE49-C1ED-C34C-AF7E-796FA0C64AB1}"/>
              </a:ext>
            </a:extLst>
          </p:cNvPr>
          <p:cNvGrpSpPr/>
          <p:nvPr/>
        </p:nvGrpSpPr>
        <p:grpSpPr>
          <a:xfrm>
            <a:off x="17631225" y="8138623"/>
            <a:ext cx="4632666" cy="1455380"/>
            <a:chOff x="15890829" y="1216251"/>
            <a:chExt cx="4632666" cy="1455380"/>
          </a:xfrm>
        </p:grpSpPr>
        <p:sp>
          <p:nvSpPr>
            <p:cNvPr id="69" name="CuadroTexto 228">
              <a:extLst>
                <a:ext uri="{FF2B5EF4-FFF2-40B4-BE49-F238E27FC236}">
                  <a16:creationId xmlns:a16="http://schemas.microsoft.com/office/drawing/2014/main" id="{E22EDEBF-571B-CC4E-BC3B-C5717F851602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E7191B3-F557-C041-9CD9-F1D9A731239A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EDE285E-8C90-C34C-8415-107A754AD9CA}"/>
              </a:ext>
            </a:extLst>
          </p:cNvPr>
          <p:cNvGrpSpPr/>
          <p:nvPr/>
        </p:nvGrpSpPr>
        <p:grpSpPr>
          <a:xfrm>
            <a:off x="17631225" y="10066781"/>
            <a:ext cx="4632666" cy="1455380"/>
            <a:chOff x="15890829" y="1216251"/>
            <a:chExt cx="4632666" cy="1455380"/>
          </a:xfrm>
        </p:grpSpPr>
        <p:sp>
          <p:nvSpPr>
            <p:cNvPr id="72" name="CuadroTexto 228">
              <a:extLst>
                <a:ext uri="{FF2B5EF4-FFF2-40B4-BE49-F238E27FC236}">
                  <a16:creationId xmlns:a16="http://schemas.microsoft.com/office/drawing/2014/main" id="{6D5C9DA3-F58C-654A-9206-7992E0137B76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5FBBEBE-4BF9-1649-A522-407CDB56489E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74" name="Group 71">
            <a:extLst>
              <a:ext uri="{FF2B5EF4-FFF2-40B4-BE49-F238E27FC236}">
                <a16:creationId xmlns:a16="http://schemas.microsoft.com/office/drawing/2014/main" id="{D5B1ED7F-B0E1-8E4F-94CD-0DB9A3DCA8E1}"/>
              </a:ext>
            </a:extLst>
          </p:cNvPr>
          <p:cNvGrpSpPr/>
          <p:nvPr/>
        </p:nvGrpSpPr>
        <p:grpSpPr>
          <a:xfrm>
            <a:off x="2034953" y="4259151"/>
            <a:ext cx="5982437" cy="4716592"/>
            <a:chOff x="2232442" y="3643574"/>
            <a:chExt cx="5982437" cy="4716592"/>
          </a:xfrm>
        </p:grpSpPr>
        <p:sp>
          <p:nvSpPr>
            <p:cNvPr id="75" name="CuadroTexto 598">
              <a:extLst>
                <a:ext uri="{FF2B5EF4-FFF2-40B4-BE49-F238E27FC236}">
                  <a16:creationId xmlns:a16="http://schemas.microsoft.com/office/drawing/2014/main" id="{142D0D44-86A0-DA43-A90E-AC40C9ACDCA9}"/>
                </a:ext>
              </a:extLst>
            </p:cNvPr>
            <p:cNvSpPr txBox="1"/>
            <p:nvPr/>
          </p:nvSpPr>
          <p:spPr>
            <a:xfrm>
              <a:off x="2232442" y="3643574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76" name="CuadroTexto 599">
              <a:extLst>
                <a:ext uri="{FF2B5EF4-FFF2-40B4-BE49-F238E27FC236}">
                  <a16:creationId xmlns:a16="http://schemas.microsoft.com/office/drawing/2014/main" id="{336B09FC-B524-144F-9DFA-51A340D2E627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1">
            <a:extLst>
              <a:ext uri="{FF2B5EF4-FFF2-40B4-BE49-F238E27FC236}">
                <a16:creationId xmlns:a16="http://schemas.microsoft.com/office/drawing/2014/main" id="{8D2F4A48-7ACD-E746-B40A-F66201C9D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375" y="4738772"/>
            <a:ext cx="5803053" cy="1631572"/>
          </a:xfrm>
          <a:custGeom>
            <a:avLst/>
            <a:gdLst>
              <a:gd name="T0" fmla="*/ 5113 w 5945"/>
              <a:gd name="T1" fmla="*/ 1671 h 1672"/>
              <a:gd name="T2" fmla="*/ 5113 w 5945"/>
              <a:gd name="T3" fmla="*/ 1671 h 1672"/>
              <a:gd name="T4" fmla="*/ 0 w 5945"/>
              <a:gd name="T5" fmla="*/ 1671 h 1672"/>
              <a:gd name="T6" fmla="*/ 0 w 5945"/>
              <a:gd name="T7" fmla="*/ 0 h 1672"/>
              <a:gd name="T8" fmla="*/ 5113 w 5945"/>
              <a:gd name="T9" fmla="*/ 0 h 1672"/>
              <a:gd name="T10" fmla="*/ 5944 w 5945"/>
              <a:gd name="T11" fmla="*/ 831 h 1672"/>
              <a:gd name="T12" fmla="*/ 5944 w 5945"/>
              <a:gd name="T13" fmla="*/ 831 h 1672"/>
              <a:gd name="T14" fmla="*/ 5113 w 5945"/>
              <a:gd name="T15" fmla="*/ 1671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45" h="1672">
                <a:moveTo>
                  <a:pt x="5113" y="1671"/>
                </a:moveTo>
                <a:lnTo>
                  <a:pt x="5113" y="1671"/>
                </a:lnTo>
                <a:cubicBezTo>
                  <a:pt x="0" y="1671"/>
                  <a:pt x="0" y="1671"/>
                  <a:pt x="0" y="1671"/>
                </a:cubicBezTo>
                <a:cubicBezTo>
                  <a:pt x="0" y="0"/>
                  <a:pt x="0" y="0"/>
                  <a:pt x="0" y="0"/>
                </a:cubicBezTo>
                <a:cubicBezTo>
                  <a:pt x="5113" y="0"/>
                  <a:pt x="5113" y="0"/>
                  <a:pt x="5113" y="0"/>
                </a:cubicBezTo>
                <a:cubicBezTo>
                  <a:pt x="5574" y="0"/>
                  <a:pt x="5944" y="370"/>
                  <a:pt x="5944" y="831"/>
                </a:cubicBezTo>
                <a:lnTo>
                  <a:pt x="5944" y="831"/>
                </a:lnTo>
                <a:cubicBezTo>
                  <a:pt x="5944" y="1301"/>
                  <a:pt x="5574" y="1671"/>
                  <a:pt x="5113" y="16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2">
            <a:extLst>
              <a:ext uri="{FF2B5EF4-FFF2-40B4-BE49-F238E27FC236}">
                <a16:creationId xmlns:a16="http://schemas.microsoft.com/office/drawing/2014/main" id="{BFAF98DE-F1DB-1A46-B2A0-2FB59CEE4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375" y="6620030"/>
            <a:ext cx="5803053" cy="1631569"/>
          </a:xfrm>
          <a:custGeom>
            <a:avLst/>
            <a:gdLst>
              <a:gd name="T0" fmla="*/ 5113 w 5945"/>
              <a:gd name="T1" fmla="*/ 1671 h 1672"/>
              <a:gd name="T2" fmla="*/ 5113 w 5945"/>
              <a:gd name="T3" fmla="*/ 1671 h 1672"/>
              <a:gd name="T4" fmla="*/ 0 w 5945"/>
              <a:gd name="T5" fmla="*/ 1671 h 1672"/>
              <a:gd name="T6" fmla="*/ 0 w 5945"/>
              <a:gd name="T7" fmla="*/ 0 h 1672"/>
              <a:gd name="T8" fmla="*/ 5113 w 5945"/>
              <a:gd name="T9" fmla="*/ 0 h 1672"/>
              <a:gd name="T10" fmla="*/ 5944 w 5945"/>
              <a:gd name="T11" fmla="*/ 839 h 1672"/>
              <a:gd name="T12" fmla="*/ 5944 w 5945"/>
              <a:gd name="T13" fmla="*/ 839 h 1672"/>
              <a:gd name="T14" fmla="*/ 5113 w 5945"/>
              <a:gd name="T15" fmla="*/ 1671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45" h="1672">
                <a:moveTo>
                  <a:pt x="5113" y="1671"/>
                </a:moveTo>
                <a:lnTo>
                  <a:pt x="5113" y="1671"/>
                </a:lnTo>
                <a:cubicBezTo>
                  <a:pt x="0" y="1671"/>
                  <a:pt x="0" y="1671"/>
                  <a:pt x="0" y="1671"/>
                </a:cubicBezTo>
                <a:cubicBezTo>
                  <a:pt x="0" y="0"/>
                  <a:pt x="0" y="0"/>
                  <a:pt x="0" y="0"/>
                </a:cubicBezTo>
                <a:cubicBezTo>
                  <a:pt x="5113" y="0"/>
                  <a:pt x="5113" y="0"/>
                  <a:pt x="5113" y="0"/>
                </a:cubicBezTo>
                <a:cubicBezTo>
                  <a:pt x="5574" y="0"/>
                  <a:pt x="5944" y="380"/>
                  <a:pt x="5944" y="839"/>
                </a:cubicBezTo>
                <a:lnTo>
                  <a:pt x="5944" y="839"/>
                </a:lnTo>
                <a:cubicBezTo>
                  <a:pt x="5944" y="1300"/>
                  <a:pt x="5574" y="1671"/>
                  <a:pt x="5113" y="16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3">
            <a:extLst>
              <a:ext uri="{FF2B5EF4-FFF2-40B4-BE49-F238E27FC236}">
                <a16:creationId xmlns:a16="http://schemas.microsoft.com/office/drawing/2014/main" id="{A0FF2201-CAC2-AC47-A95D-E919B35F6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375" y="8496982"/>
            <a:ext cx="5803053" cy="1631569"/>
          </a:xfrm>
          <a:custGeom>
            <a:avLst/>
            <a:gdLst>
              <a:gd name="T0" fmla="*/ 5113 w 5945"/>
              <a:gd name="T1" fmla="*/ 1671 h 1672"/>
              <a:gd name="T2" fmla="*/ 5113 w 5945"/>
              <a:gd name="T3" fmla="*/ 1671 h 1672"/>
              <a:gd name="T4" fmla="*/ 0 w 5945"/>
              <a:gd name="T5" fmla="*/ 1671 h 1672"/>
              <a:gd name="T6" fmla="*/ 0 w 5945"/>
              <a:gd name="T7" fmla="*/ 0 h 1672"/>
              <a:gd name="T8" fmla="*/ 5113 w 5945"/>
              <a:gd name="T9" fmla="*/ 0 h 1672"/>
              <a:gd name="T10" fmla="*/ 5944 w 5945"/>
              <a:gd name="T11" fmla="*/ 840 h 1672"/>
              <a:gd name="T12" fmla="*/ 5944 w 5945"/>
              <a:gd name="T13" fmla="*/ 840 h 1672"/>
              <a:gd name="T14" fmla="*/ 5113 w 5945"/>
              <a:gd name="T15" fmla="*/ 1671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45" h="1672">
                <a:moveTo>
                  <a:pt x="5113" y="1671"/>
                </a:moveTo>
                <a:lnTo>
                  <a:pt x="5113" y="1671"/>
                </a:lnTo>
                <a:cubicBezTo>
                  <a:pt x="0" y="1671"/>
                  <a:pt x="0" y="1671"/>
                  <a:pt x="0" y="1671"/>
                </a:cubicBezTo>
                <a:cubicBezTo>
                  <a:pt x="0" y="0"/>
                  <a:pt x="0" y="0"/>
                  <a:pt x="0" y="0"/>
                </a:cubicBezTo>
                <a:cubicBezTo>
                  <a:pt x="5113" y="0"/>
                  <a:pt x="5113" y="0"/>
                  <a:pt x="5113" y="0"/>
                </a:cubicBezTo>
                <a:cubicBezTo>
                  <a:pt x="5574" y="0"/>
                  <a:pt x="5944" y="379"/>
                  <a:pt x="5944" y="840"/>
                </a:cubicBezTo>
                <a:lnTo>
                  <a:pt x="5944" y="840"/>
                </a:lnTo>
                <a:cubicBezTo>
                  <a:pt x="5944" y="1301"/>
                  <a:pt x="5574" y="1671"/>
                  <a:pt x="5113" y="167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4">
            <a:extLst>
              <a:ext uri="{FF2B5EF4-FFF2-40B4-BE49-F238E27FC236}">
                <a16:creationId xmlns:a16="http://schemas.microsoft.com/office/drawing/2014/main" id="{37BE0476-4A04-104C-AC37-BA04AF4ED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375" y="10382544"/>
            <a:ext cx="5803053" cy="1631569"/>
          </a:xfrm>
          <a:custGeom>
            <a:avLst/>
            <a:gdLst>
              <a:gd name="T0" fmla="*/ 5113 w 5945"/>
              <a:gd name="T1" fmla="*/ 1672 h 1673"/>
              <a:gd name="T2" fmla="*/ 5113 w 5945"/>
              <a:gd name="T3" fmla="*/ 1672 h 1673"/>
              <a:gd name="T4" fmla="*/ 0 w 5945"/>
              <a:gd name="T5" fmla="*/ 1672 h 1673"/>
              <a:gd name="T6" fmla="*/ 0 w 5945"/>
              <a:gd name="T7" fmla="*/ 0 h 1673"/>
              <a:gd name="T8" fmla="*/ 5113 w 5945"/>
              <a:gd name="T9" fmla="*/ 0 h 1673"/>
              <a:gd name="T10" fmla="*/ 5944 w 5945"/>
              <a:gd name="T11" fmla="*/ 831 h 1673"/>
              <a:gd name="T12" fmla="*/ 5944 w 5945"/>
              <a:gd name="T13" fmla="*/ 831 h 1673"/>
              <a:gd name="T14" fmla="*/ 5113 w 5945"/>
              <a:gd name="T15" fmla="*/ 1672 h 1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45" h="1673">
                <a:moveTo>
                  <a:pt x="5113" y="1672"/>
                </a:moveTo>
                <a:lnTo>
                  <a:pt x="5113" y="1672"/>
                </a:lnTo>
                <a:cubicBezTo>
                  <a:pt x="0" y="1672"/>
                  <a:pt x="0" y="1672"/>
                  <a:pt x="0" y="1672"/>
                </a:cubicBezTo>
                <a:cubicBezTo>
                  <a:pt x="0" y="0"/>
                  <a:pt x="0" y="0"/>
                  <a:pt x="0" y="0"/>
                </a:cubicBezTo>
                <a:cubicBezTo>
                  <a:pt x="5113" y="0"/>
                  <a:pt x="5113" y="0"/>
                  <a:pt x="5113" y="0"/>
                </a:cubicBezTo>
                <a:cubicBezTo>
                  <a:pt x="5574" y="0"/>
                  <a:pt x="5944" y="371"/>
                  <a:pt x="5944" y="831"/>
                </a:cubicBezTo>
                <a:lnTo>
                  <a:pt x="5944" y="831"/>
                </a:lnTo>
                <a:cubicBezTo>
                  <a:pt x="5944" y="1292"/>
                  <a:pt x="5574" y="1672"/>
                  <a:pt x="5113" y="167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319">
            <a:extLst>
              <a:ext uri="{FF2B5EF4-FFF2-40B4-BE49-F238E27FC236}">
                <a16:creationId xmlns:a16="http://schemas.microsoft.com/office/drawing/2014/main" id="{6D8BAE9C-E71D-F442-BE4E-FD4E15843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25" y="4097338"/>
            <a:ext cx="6750139" cy="8911217"/>
          </a:xfrm>
          <a:custGeom>
            <a:avLst/>
            <a:gdLst>
              <a:gd name="T0" fmla="*/ 0 w 6913"/>
              <a:gd name="T1" fmla="*/ 0 h 9126"/>
              <a:gd name="T2" fmla="*/ 840 w 6913"/>
              <a:gd name="T3" fmla="*/ 1825 h 9126"/>
              <a:gd name="T4" fmla="*/ 1681 w 6913"/>
              <a:gd name="T5" fmla="*/ 3649 h 9126"/>
              <a:gd name="T6" fmla="*/ 2512 w 6913"/>
              <a:gd name="T7" fmla="*/ 5474 h 9126"/>
              <a:gd name="T8" fmla="*/ 2684 w 6913"/>
              <a:gd name="T9" fmla="*/ 5845 h 9126"/>
              <a:gd name="T10" fmla="*/ 2684 w 6913"/>
              <a:gd name="T11" fmla="*/ 7299 h 9126"/>
              <a:gd name="T12" fmla="*/ 2684 w 6913"/>
              <a:gd name="T13" fmla="*/ 8022 h 9126"/>
              <a:gd name="T14" fmla="*/ 2684 w 6913"/>
              <a:gd name="T15" fmla="*/ 8347 h 9126"/>
              <a:gd name="T16" fmla="*/ 4238 w 6913"/>
              <a:gd name="T17" fmla="*/ 9125 h 9126"/>
              <a:gd name="T18" fmla="*/ 4238 w 6913"/>
              <a:gd name="T19" fmla="*/ 8022 h 9126"/>
              <a:gd name="T20" fmla="*/ 4238 w 6913"/>
              <a:gd name="T21" fmla="*/ 7299 h 9126"/>
              <a:gd name="T22" fmla="*/ 4238 w 6913"/>
              <a:gd name="T23" fmla="*/ 5845 h 9126"/>
              <a:gd name="T24" fmla="*/ 4401 w 6913"/>
              <a:gd name="T25" fmla="*/ 5474 h 9126"/>
              <a:gd name="T26" fmla="*/ 5241 w 6913"/>
              <a:gd name="T27" fmla="*/ 3649 h 9126"/>
              <a:gd name="T28" fmla="*/ 6081 w 6913"/>
              <a:gd name="T29" fmla="*/ 1825 h 9126"/>
              <a:gd name="T30" fmla="*/ 6912 w 6913"/>
              <a:gd name="T31" fmla="*/ 0 h 9126"/>
              <a:gd name="T32" fmla="*/ 0 w 6913"/>
              <a:gd name="T33" fmla="*/ 0 h 9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13" h="9126">
                <a:moveTo>
                  <a:pt x="0" y="0"/>
                </a:moveTo>
                <a:lnTo>
                  <a:pt x="840" y="1825"/>
                </a:lnTo>
                <a:lnTo>
                  <a:pt x="1681" y="3649"/>
                </a:lnTo>
                <a:lnTo>
                  <a:pt x="2512" y="5474"/>
                </a:lnTo>
                <a:lnTo>
                  <a:pt x="2684" y="5845"/>
                </a:lnTo>
                <a:lnTo>
                  <a:pt x="2684" y="7299"/>
                </a:lnTo>
                <a:lnTo>
                  <a:pt x="2684" y="8022"/>
                </a:lnTo>
                <a:lnTo>
                  <a:pt x="2684" y="8347"/>
                </a:lnTo>
                <a:lnTo>
                  <a:pt x="4238" y="9125"/>
                </a:lnTo>
                <a:lnTo>
                  <a:pt x="4238" y="8022"/>
                </a:lnTo>
                <a:lnTo>
                  <a:pt x="4238" y="7299"/>
                </a:lnTo>
                <a:lnTo>
                  <a:pt x="4238" y="5845"/>
                </a:lnTo>
                <a:lnTo>
                  <a:pt x="4401" y="5474"/>
                </a:lnTo>
                <a:lnTo>
                  <a:pt x="5241" y="3649"/>
                </a:lnTo>
                <a:lnTo>
                  <a:pt x="6081" y="1825"/>
                </a:lnTo>
                <a:lnTo>
                  <a:pt x="6912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320">
            <a:extLst>
              <a:ext uri="{FF2B5EF4-FFF2-40B4-BE49-F238E27FC236}">
                <a16:creationId xmlns:a16="http://schemas.microsoft.com/office/drawing/2014/main" id="{DF3641A5-3AC5-6440-A8B0-CB3F4E47B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3311" y="4906666"/>
            <a:ext cx="1300091" cy="1295784"/>
          </a:xfrm>
          <a:custGeom>
            <a:avLst/>
            <a:gdLst>
              <a:gd name="T0" fmla="*/ 1329 w 1330"/>
              <a:gd name="T1" fmla="*/ 660 h 1329"/>
              <a:gd name="T2" fmla="*/ 1329 w 1330"/>
              <a:gd name="T3" fmla="*/ 660 h 1329"/>
              <a:gd name="T4" fmla="*/ 660 w 1330"/>
              <a:gd name="T5" fmla="*/ 1328 h 1329"/>
              <a:gd name="T6" fmla="*/ 0 w 1330"/>
              <a:gd name="T7" fmla="*/ 660 h 1329"/>
              <a:gd name="T8" fmla="*/ 660 w 1330"/>
              <a:gd name="T9" fmla="*/ 0 h 1329"/>
              <a:gd name="T10" fmla="*/ 1329 w 1330"/>
              <a:gd name="T11" fmla="*/ 660 h 1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0" h="1329">
                <a:moveTo>
                  <a:pt x="1329" y="660"/>
                </a:moveTo>
                <a:lnTo>
                  <a:pt x="1329" y="660"/>
                </a:lnTo>
                <a:cubicBezTo>
                  <a:pt x="1329" y="1030"/>
                  <a:pt x="1030" y="1328"/>
                  <a:pt x="660" y="1328"/>
                </a:cubicBezTo>
                <a:cubicBezTo>
                  <a:pt x="298" y="1328"/>
                  <a:pt x="0" y="1030"/>
                  <a:pt x="0" y="660"/>
                </a:cubicBezTo>
                <a:cubicBezTo>
                  <a:pt x="0" y="299"/>
                  <a:pt x="298" y="0"/>
                  <a:pt x="660" y="0"/>
                </a:cubicBezTo>
                <a:cubicBezTo>
                  <a:pt x="1030" y="0"/>
                  <a:pt x="1329" y="299"/>
                  <a:pt x="1329" y="6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321">
            <a:extLst>
              <a:ext uri="{FF2B5EF4-FFF2-40B4-BE49-F238E27FC236}">
                <a16:creationId xmlns:a16="http://schemas.microsoft.com/office/drawing/2014/main" id="{658D4FE3-AB53-AA4F-8741-05ABA726D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3311" y="6787921"/>
            <a:ext cx="1300091" cy="1295787"/>
          </a:xfrm>
          <a:custGeom>
            <a:avLst/>
            <a:gdLst>
              <a:gd name="T0" fmla="*/ 1329 w 1330"/>
              <a:gd name="T1" fmla="*/ 667 h 1328"/>
              <a:gd name="T2" fmla="*/ 1329 w 1330"/>
              <a:gd name="T3" fmla="*/ 667 h 1328"/>
              <a:gd name="T4" fmla="*/ 660 w 1330"/>
              <a:gd name="T5" fmla="*/ 1327 h 1328"/>
              <a:gd name="T6" fmla="*/ 0 w 1330"/>
              <a:gd name="T7" fmla="*/ 667 h 1328"/>
              <a:gd name="T8" fmla="*/ 660 w 1330"/>
              <a:gd name="T9" fmla="*/ 0 h 1328"/>
              <a:gd name="T10" fmla="*/ 1329 w 1330"/>
              <a:gd name="T11" fmla="*/ 667 h 1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0" h="1328">
                <a:moveTo>
                  <a:pt x="1329" y="667"/>
                </a:moveTo>
                <a:lnTo>
                  <a:pt x="1329" y="667"/>
                </a:lnTo>
                <a:cubicBezTo>
                  <a:pt x="1329" y="1029"/>
                  <a:pt x="1030" y="1327"/>
                  <a:pt x="660" y="1327"/>
                </a:cubicBezTo>
                <a:cubicBezTo>
                  <a:pt x="298" y="1327"/>
                  <a:pt x="0" y="1029"/>
                  <a:pt x="0" y="667"/>
                </a:cubicBezTo>
                <a:cubicBezTo>
                  <a:pt x="0" y="298"/>
                  <a:pt x="298" y="0"/>
                  <a:pt x="660" y="0"/>
                </a:cubicBezTo>
                <a:cubicBezTo>
                  <a:pt x="1030" y="0"/>
                  <a:pt x="1329" y="298"/>
                  <a:pt x="1329" y="6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322">
            <a:extLst>
              <a:ext uri="{FF2B5EF4-FFF2-40B4-BE49-F238E27FC236}">
                <a16:creationId xmlns:a16="http://schemas.microsoft.com/office/drawing/2014/main" id="{44E364F8-22D7-A74A-B093-07F4E0B32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3311" y="8673483"/>
            <a:ext cx="1300091" cy="1291481"/>
          </a:xfrm>
          <a:custGeom>
            <a:avLst/>
            <a:gdLst>
              <a:gd name="T0" fmla="*/ 1329 w 1330"/>
              <a:gd name="T1" fmla="*/ 660 h 1321"/>
              <a:gd name="T2" fmla="*/ 1329 w 1330"/>
              <a:gd name="T3" fmla="*/ 660 h 1321"/>
              <a:gd name="T4" fmla="*/ 660 w 1330"/>
              <a:gd name="T5" fmla="*/ 1320 h 1321"/>
              <a:gd name="T6" fmla="*/ 0 w 1330"/>
              <a:gd name="T7" fmla="*/ 660 h 1321"/>
              <a:gd name="T8" fmla="*/ 660 w 1330"/>
              <a:gd name="T9" fmla="*/ 0 h 1321"/>
              <a:gd name="T10" fmla="*/ 1329 w 1330"/>
              <a:gd name="T11" fmla="*/ 660 h 1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0" h="1321">
                <a:moveTo>
                  <a:pt x="1329" y="660"/>
                </a:moveTo>
                <a:lnTo>
                  <a:pt x="1329" y="660"/>
                </a:lnTo>
                <a:cubicBezTo>
                  <a:pt x="1329" y="1021"/>
                  <a:pt x="1030" y="1320"/>
                  <a:pt x="660" y="1320"/>
                </a:cubicBezTo>
                <a:cubicBezTo>
                  <a:pt x="298" y="1320"/>
                  <a:pt x="0" y="1021"/>
                  <a:pt x="0" y="660"/>
                </a:cubicBezTo>
                <a:cubicBezTo>
                  <a:pt x="0" y="289"/>
                  <a:pt x="298" y="0"/>
                  <a:pt x="660" y="0"/>
                </a:cubicBezTo>
                <a:cubicBezTo>
                  <a:pt x="1030" y="0"/>
                  <a:pt x="1329" y="289"/>
                  <a:pt x="1329" y="6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323">
            <a:extLst>
              <a:ext uri="{FF2B5EF4-FFF2-40B4-BE49-F238E27FC236}">
                <a16:creationId xmlns:a16="http://schemas.microsoft.com/office/drawing/2014/main" id="{92E050D9-E8D8-9248-BB0C-ADC81DFC2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3311" y="10550435"/>
            <a:ext cx="1300091" cy="1295787"/>
          </a:xfrm>
          <a:custGeom>
            <a:avLst/>
            <a:gdLst>
              <a:gd name="T0" fmla="*/ 1329 w 1330"/>
              <a:gd name="T1" fmla="*/ 659 h 1329"/>
              <a:gd name="T2" fmla="*/ 1329 w 1330"/>
              <a:gd name="T3" fmla="*/ 659 h 1329"/>
              <a:gd name="T4" fmla="*/ 660 w 1330"/>
              <a:gd name="T5" fmla="*/ 1328 h 1329"/>
              <a:gd name="T6" fmla="*/ 0 w 1330"/>
              <a:gd name="T7" fmla="*/ 659 h 1329"/>
              <a:gd name="T8" fmla="*/ 660 w 1330"/>
              <a:gd name="T9" fmla="*/ 0 h 1329"/>
              <a:gd name="T10" fmla="*/ 1329 w 1330"/>
              <a:gd name="T11" fmla="*/ 659 h 1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0" h="1329">
                <a:moveTo>
                  <a:pt x="1329" y="659"/>
                </a:moveTo>
                <a:lnTo>
                  <a:pt x="1329" y="659"/>
                </a:lnTo>
                <a:cubicBezTo>
                  <a:pt x="1329" y="1030"/>
                  <a:pt x="1030" y="1328"/>
                  <a:pt x="660" y="1328"/>
                </a:cubicBezTo>
                <a:cubicBezTo>
                  <a:pt x="298" y="1328"/>
                  <a:pt x="0" y="1030"/>
                  <a:pt x="0" y="659"/>
                </a:cubicBezTo>
                <a:cubicBezTo>
                  <a:pt x="0" y="298"/>
                  <a:pt x="298" y="0"/>
                  <a:pt x="660" y="0"/>
                </a:cubicBezTo>
                <a:cubicBezTo>
                  <a:pt x="1030" y="0"/>
                  <a:pt x="1329" y="298"/>
                  <a:pt x="1329" y="6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324">
            <a:extLst>
              <a:ext uri="{FF2B5EF4-FFF2-40B4-BE49-F238E27FC236}">
                <a16:creationId xmlns:a16="http://schemas.microsoft.com/office/drawing/2014/main" id="{51DFE57B-E597-EB4A-8084-EC96D9DDF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691" y="5156352"/>
            <a:ext cx="805024" cy="805022"/>
          </a:xfrm>
          <a:custGeom>
            <a:avLst/>
            <a:gdLst>
              <a:gd name="T0" fmla="*/ 407 w 824"/>
              <a:gd name="T1" fmla="*/ 822 h 823"/>
              <a:gd name="T2" fmla="*/ 407 w 824"/>
              <a:gd name="T3" fmla="*/ 822 h 823"/>
              <a:gd name="T4" fmla="*/ 118 w 824"/>
              <a:gd name="T5" fmla="*/ 705 h 823"/>
              <a:gd name="T6" fmla="*/ 0 w 824"/>
              <a:gd name="T7" fmla="*/ 407 h 823"/>
              <a:gd name="T8" fmla="*/ 118 w 824"/>
              <a:gd name="T9" fmla="*/ 118 h 823"/>
              <a:gd name="T10" fmla="*/ 407 w 824"/>
              <a:gd name="T11" fmla="*/ 0 h 823"/>
              <a:gd name="T12" fmla="*/ 696 w 824"/>
              <a:gd name="T13" fmla="*/ 118 h 823"/>
              <a:gd name="T14" fmla="*/ 823 w 824"/>
              <a:gd name="T15" fmla="*/ 407 h 823"/>
              <a:gd name="T16" fmla="*/ 696 w 824"/>
              <a:gd name="T17" fmla="*/ 705 h 823"/>
              <a:gd name="T18" fmla="*/ 407 w 824"/>
              <a:gd name="T19" fmla="*/ 822 h 823"/>
              <a:gd name="T20" fmla="*/ 407 w 824"/>
              <a:gd name="T21" fmla="*/ 46 h 823"/>
              <a:gd name="T22" fmla="*/ 407 w 824"/>
              <a:gd name="T23" fmla="*/ 46 h 823"/>
              <a:gd name="T24" fmla="*/ 45 w 824"/>
              <a:gd name="T25" fmla="*/ 407 h 823"/>
              <a:gd name="T26" fmla="*/ 407 w 824"/>
              <a:gd name="T27" fmla="*/ 768 h 823"/>
              <a:gd name="T28" fmla="*/ 768 w 824"/>
              <a:gd name="T29" fmla="*/ 407 h 823"/>
              <a:gd name="T30" fmla="*/ 407 w 824"/>
              <a:gd name="T31" fmla="*/ 46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24" h="823">
                <a:moveTo>
                  <a:pt x="407" y="822"/>
                </a:moveTo>
                <a:lnTo>
                  <a:pt x="407" y="822"/>
                </a:lnTo>
                <a:cubicBezTo>
                  <a:pt x="298" y="822"/>
                  <a:pt x="199" y="777"/>
                  <a:pt x="118" y="705"/>
                </a:cubicBezTo>
                <a:cubicBezTo>
                  <a:pt x="36" y="624"/>
                  <a:pt x="0" y="524"/>
                  <a:pt x="0" y="407"/>
                </a:cubicBezTo>
                <a:cubicBezTo>
                  <a:pt x="0" y="299"/>
                  <a:pt x="36" y="199"/>
                  <a:pt x="118" y="118"/>
                </a:cubicBezTo>
                <a:cubicBezTo>
                  <a:pt x="199" y="46"/>
                  <a:pt x="298" y="0"/>
                  <a:pt x="407" y="0"/>
                </a:cubicBezTo>
                <a:cubicBezTo>
                  <a:pt x="515" y="0"/>
                  <a:pt x="624" y="46"/>
                  <a:pt x="696" y="118"/>
                </a:cubicBezTo>
                <a:cubicBezTo>
                  <a:pt x="777" y="199"/>
                  <a:pt x="823" y="299"/>
                  <a:pt x="823" y="407"/>
                </a:cubicBezTo>
                <a:cubicBezTo>
                  <a:pt x="823" y="524"/>
                  <a:pt x="777" y="624"/>
                  <a:pt x="696" y="705"/>
                </a:cubicBezTo>
                <a:cubicBezTo>
                  <a:pt x="624" y="777"/>
                  <a:pt x="515" y="822"/>
                  <a:pt x="407" y="822"/>
                </a:cubicBezTo>
                <a:close/>
                <a:moveTo>
                  <a:pt x="407" y="46"/>
                </a:moveTo>
                <a:lnTo>
                  <a:pt x="407" y="46"/>
                </a:lnTo>
                <a:cubicBezTo>
                  <a:pt x="208" y="46"/>
                  <a:pt x="45" y="208"/>
                  <a:pt x="45" y="407"/>
                </a:cubicBezTo>
                <a:cubicBezTo>
                  <a:pt x="45" y="606"/>
                  <a:pt x="208" y="768"/>
                  <a:pt x="407" y="768"/>
                </a:cubicBezTo>
                <a:cubicBezTo>
                  <a:pt x="606" y="768"/>
                  <a:pt x="768" y="606"/>
                  <a:pt x="768" y="407"/>
                </a:cubicBezTo>
                <a:cubicBezTo>
                  <a:pt x="768" y="208"/>
                  <a:pt x="606" y="46"/>
                  <a:pt x="407" y="4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325">
            <a:extLst>
              <a:ext uri="{FF2B5EF4-FFF2-40B4-BE49-F238E27FC236}">
                <a16:creationId xmlns:a16="http://schemas.microsoft.com/office/drawing/2014/main" id="{0445DACC-431D-5744-954F-4D8D68412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4925" y="5251061"/>
            <a:ext cx="563945" cy="133452"/>
          </a:xfrm>
          <a:custGeom>
            <a:avLst/>
            <a:gdLst>
              <a:gd name="T0" fmla="*/ 298 w 579"/>
              <a:gd name="T1" fmla="*/ 135 h 136"/>
              <a:gd name="T2" fmla="*/ 298 w 579"/>
              <a:gd name="T3" fmla="*/ 135 h 136"/>
              <a:gd name="T4" fmla="*/ 289 w 579"/>
              <a:gd name="T5" fmla="*/ 135 h 136"/>
              <a:gd name="T6" fmla="*/ 18 w 579"/>
              <a:gd name="T7" fmla="*/ 45 h 136"/>
              <a:gd name="T8" fmla="*/ 9 w 579"/>
              <a:gd name="T9" fmla="*/ 9 h 136"/>
              <a:gd name="T10" fmla="*/ 45 w 579"/>
              <a:gd name="T11" fmla="*/ 9 h 136"/>
              <a:gd name="T12" fmla="*/ 289 w 579"/>
              <a:gd name="T13" fmla="*/ 81 h 136"/>
              <a:gd name="T14" fmla="*/ 542 w 579"/>
              <a:gd name="T15" fmla="*/ 9 h 136"/>
              <a:gd name="T16" fmla="*/ 569 w 579"/>
              <a:gd name="T17" fmla="*/ 18 h 136"/>
              <a:gd name="T18" fmla="*/ 569 w 579"/>
              <a:gd name="T19" fmla="*/ 54 h 136"/>
              <a:gd name="T20" fmla="*/ 298 w 579"/>
              <a:gd name="T2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9" h="136">
                <a:moveTo>
                  <a:pt x="298" y="135"/>
                </a:moveTo>
                <a:lnTo>
                  <a:pt x="298" y="135"/>
                </a:lnTo>
                <a:cubicBezTo>
                  <a:pt x="289" y="135"/>
                  <a:pt x="289" y="135"/>
                  <a:pt x="289" y="135"/>
                </a:cubicBezTo>
                <a:cubicBezTo>
                  <a:pt x="189" y="135"/>
                  <a:pt x="99" y="99"/>
                  <a:pt x="18" y="45"/>
                </a:cubicBezTo>
                <a:cubicBezTo>
                  <a:pt x="0" y="36"/>
                  <a:pt x="0" y="27"/>
                  <a:pt x="9" y="9"/>
                </a:cubicBezTo>
                <a:cubicBezTo>
                  <a:pt x="18" y="0"/>
                  <a:pt x="36" y="0"/>
                  <a:pt x="45" y="9"/>
                </a:cubicBezTo>
                <a:cubicBezTo>
                  <a:pt x="117" y="54"/>
                  <a:pt x="199" y="81"/>
                  <a:pt x="289" y="81"/>
                </a:cubicBezTo>
                <a:cubicBezTo>
                  <a:pt x="379" y="90"/>
                  <a:pt x="461" y="63"/>
                  <a:pt x="542" y="9"/>
                </a:cubicBezTo>
                <a:cubicBezTo>
                  <a:pt x="551" y="0"/>
                  <a:pt x="569" y="9"/>
                  <a:pt x="569" y="18"/>
                </a:cubicBezTo>
                <a:cubicBezTo>
                  <a:pt x="578" y="27"/>
                  <a:pt x="578" y="45"/>
                  <a:pt x="569" y="54"/>
                </a:cubicBezTo>
                <a:cubicBezTo>
                  <a:pt x="488" y="108"/>
                  <a:pt x="388" y="135"/>
                  <a:pt x="298" y="13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326">
            <a:extLst>
              <a:ext uri="{FF2B5EF4-FFF2-40B4-BE49-F238E27FC236}">
                <a16:creationId xmlns:a16="http://schemas.microsoft.com/office/drawing/2014/main" id="{540F293A-69EB-4F49-A3F8-97E4679DE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4925" y="5728907"/>
            <a:ext cx="563945" cy="133454"/>
          </a:xfrm>
          <a:custGeom>
            <a:avLst/>
            <a:gdLst>
              <a:gd name="T0" fmla="*/ 551 w 579"/>
              <a:gd name="T1" fmla="*/ 135 h 136"/>
              <a:gd name="T2" fmla="*/ 551 w 579"/>
              <a:gd name="T3" fmla="*/ 135 h 136"/>
              <a:gd name="T4" fmla="*/ 542 w 579"/>
              <a:gd name="T5" fmla="*/ 126 h 136"/>
              <a:gd name="T6" fmla="*/ 289 w 579"/>
              <a:gd name="T7" fmla="*/ 45 h 136"/>
              <a:gd name="T8" fmla="*/ 45 w 579"/>
              <a:gd name="T9" fmla="*/ 126 h 136"/>
              <a:gd name="T10" fmla="*/ 9 w 579"/>
              <a:gd name="T11" fmla="*/ 117 h 136"/>
              <a:gd name="T12" fmla="*/ 18 w 579"/>
              <a:gd name="T13" fmla="*/ 81 h 136"/>
              <a:gd name="T14" fmla="*/ 298 w 579"/>
              <a:gd name="T15" fmla="*/ 0 h 136"/>
              <a:gd name="T16" fmla="*/ 569 w 579"/>
              <a:gd name="T17" fmla="*/ 90 h 136"/>
              <a:gd name="T18" fmla="*/ 569 w 579"/>
              <a:gd name="T19" fmla="*/ 126 h 136"/>
              <a:gd name="T20" fmla="*/ 551 w 579"/>
              <a:gd name="T2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9" h="136">
                <a:moveTo>
                  <a:pt x="551" y="135"/>
                </a:moveTo>
                <a:lnTo>
                  <a:pt x="551" y="135"/>
                </a:lnTo>
                <a:cubicBezTo>
                  <a:pt x="551" y="135"/>
                  <a:pt x="542" y="135"/>
                  <a:pt x="542" y="126"/>
                </a:cubicBezTo>
                <a:cubicBezTo>
                  <a:pt x="470" y="81"/>
                  <a:pt x="379" y="54"/>
                  <a:pt x="289" y="45"/>
                </a:cubicBezTo>
                <a:cubicBezTo>
                  <a:pt x="208" y="45"/>
                  <a:pt x="117" y="72"/>
                  <a:pt x="45" y="126"/>
                </a:cubicBezTo>
                <a:cubicBezTo>
                  <a:pt x="36" y="126"/>
                  <a:pt x="18" y="126"/>
                  <a:pt x="9" y="117"/>
                </a:cubicBezTo>
                <a:cubicBezTo>
                  <a:pt x="0" y="108"/>
                  <a:pt x="0" y="90"/>
                  <a:pt x="18" y="81"/>
                </a:cubicBezTo>
                <a:cubicBezTo>
                  <a:pt x="99" y="27"/>
                  <a:pt x="199" y="0"/>
                  <a:pt x="298" y="0"/>
                </a:cubicBezTo>
                <a:cubicBezTo>
                  <a:pt x="388" y="0"/>
                  <a:pt x="488" y="27"/>
                  <a:pt x="569" y="90"/>
                </a:cubicBezTo>
                <a:cubicBezTo>
                  <a:pt x="578" y="99"/>
                  <a:pt x="578" y="108"/>
                  <a:pt x="569" y="126"/>
                </a:cubicBezTo>
                <a:cubicBezTo>
                  <a:pt x="569" y="126"/>
                  <a:pt x="560" y="135"/>
                  <a:pt x="551" y="13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327">
            <a:extLst>
              <a:ext uri="{FF2B5EF4-FFF2-40B4-BE49-F238E27FC236}">
                <a16:creationId xmlns:a16="http://schemas.microsoft.com/office/drawing/2014/main" id="{1D04598E-8B82-2B46-A242-F44B954F0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691" y="5535187"/>
            <a:ext cx="805024" cy="43049"/>
          </a:xfrm>
          <a:custGeom>
            <a:avLst/>
            <a:gdLst>
              <a:gd name="T0" fmla="*/ 795 w 824"/>
              <a:gd name="T1" fmla="*/ 45 h 46"/>
              <a:gd name="T2" fmla="*/ 795 w 824"/>
              <a:gd name="T3" fmla="*/ 45 h 46"/>
              <a:gd name="T4" fmla="*/ 18 w 824"/>
              <a:gd name="T5" fmla="*/ 45 h 46"/>
              <a:gd name="T6" fmla="*/ 0 w 824"/>
              <a:gd name="T7" fmla="*/ 18 h 46"/>
              <a:gd name="T8" fmla="*/ 18 w 824"/>
              <a:gd name="T9" fmla="*/ 0 h 46"/>
              <a:gd name="T10" fmla="*/ 795 w 824"/>
              <a:gd name="T11" fmla="*/ 0 h 46"/>
              <a:gd name="T12" fmla="*/ 823 w 824"/>
              <a:gd name="T13" fmla="*/ 18 h 46"/>
              <a:gd name="T14" fmla="*/ 795 w 824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4" h="46">
                <a:moveTo>
                  <a:pt x="795" y="45"/>
                </a:moveTo>
                <a:lnTo>
                  <a:pt x="795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795" y="0"/>
                  <a:pt x="795" y="0"/>
                  <a:pt x="795" y="0"/>
                </a:cubicBezTo>
                <a:cubicBezTo>
                  <a:pt x="804" y="0"/>
                  <a:pt x="823" y="9"/>
                  <a:pt x="823" y="18"/>
                </a:cubicBezTo>
                <a:cubicBezTo>
                  <a:pt x="823" y="36"/>
                  <a:pt x="804" y="45"/>
                  <a:pt x="795" y="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328">
            <a:extLst>
              <a:ext uri="{FF2B5EF4-FFF2-40B4-BE49-F238E27FC236}">
                <a16:creationId xmlns:a16="http://schemas.microsoft.com/office/drawing/2014/main" id="{E989A730-4B5C-FD40-B294-33EC37D04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7975" y="5156352"/>
            <a:ext cx="266906" cy="805022"/>
          </a:xfrm>
          <a:custGeom>
            <a:avLst/>
            <a:gdLst>
              <a:gd name="T0" fmla="*/ 226 w 272"/>
              <a:gd name="T1" fmla="*/ 822 h 823"/>
              <a:gd name="T2" fmla="*/ 226 w 272"/>
              <a:gd name="T3" fmla="*/ 822 h 823"/>
              <a:gd name="T4" fmla="*/ 217 w 272"/>
              <a:gd name="T5" fmla="*/ 814 h 823"/>
              <a:gd name="T6" fmla="*/ 0 w 272"/>
              <a:gd name="T7" fmla="*/ 407 h 823"/>
              <a:gd name="T8" fmla="*/ 226 w 272"/>
              <a:gd name="T9" fmla="*/ 9 h 823"/>
              <a:gd name="T10" fmla="*/ 262 w 272"/>
              <a:gd name="T11" fmla="*/ 9 h 823"/>
              <a:gd name="T12" fmla="*/ 262 w 272"/>
              <a:gd name="T13" fmla="*/ 46 h 823"/>
              <a:gd name="T14" fmla="*/ 54 w 272"/>
              <a:gd name="T15" fmla="*/ 407 h 823"/>
              <a:gd name="T16" fmla="*/ 244 w 272"/>
              <a:gd name="T17" fmla="*/ 777 h 823"/>
              <a:gd name="T18" fmla="*/ 244 w 272"/>
              <a:gd name="T19" fmla="*/ 814 h 823"/>
              <a:gd name="T20" fmla="*/ 226 w 272"/>
              <a:gd name="T21" fmla="*/ 822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2" h="823">
                <a:moveTo>
                  <a:pt x="226" y="822"/>
                </a:moveTo>
                <a:lnTo>
                  <a:pt x="226" y="822"/>
                </a:lnTo>
                <a:cubicBezTo>
                  <a:pt x="226" y="822"/>
                  <a:pt x="217" y="822"/>
                  <a:pt x="217" y="814"/>
                </a:cubicBezTo>
                <a:cubicBezTo>
                  <a:pt x="72" y="696"/>
                  <a:pt x="0" y="552"/>
                  <a:pt x="0" y="407"/>
                </a:cubicBezTo>
                <a:cubicBezTo>
                  <a:pt x="9" y="262"/>
                  <a:pt x="81" y="118"/>
                  <a:pt x="226" y="9"/>
                </a:cubicBezTo>
                <a:cubicBezTo>
                  <a:pt x="244" y="0"/>
                  <a:pt x="253" y="0"/>
                  <a:pt x="262" y="9"/>
                </a:cubicBezTo>
                <a:cubicBezTo>
                  <a:pt x="271" y="18"/>
                  <a:pt x="271" y="36"/>
                  <a:pt x="262" y="46"/>
                </a:cubicBezTo>
                <a:cubicBezTo>
                  <a:pt x="126" y="154"/>
                  <a:pt x="54" y="280"/>
                  <a:pt x="54" y="407"/>
                </a:cubicBezTo>
                <a:cubicBezTo>
                  <a:pt x="45" y="542"/>
                  <a:pt x="118" y="669"/>
                  <a:pt x="244" y="777"/>
                </a:cubicBezTo>
                <a:cubicBezTo>
                  <a:pt x="253" y="786"/>
                  <a:pt x="253" y="805"/>
                  <a:pt x="244" y="814"/>
                </a:cubicBezTo>
                <a:cubicBezTo>
                  <a:pt x="244" y="822"/>
                  <a:pt x="235" y="822"/>
                  <a:pt x="226" y="82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329">
            <a:extLst>
              <a:ext uri="{FF2B5EF4-FFF2-40B4-BE49-F238E27FC236}">
                <a16:creationId xmlns:a16="http://schemas.microsoft.com/office/drawing/2014/main" id="{95EAB04C-9CCC-1B42-9042-E8968C115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8915" y="5156352"/>
            <a:ext cx="275516" cy="805022"/>
          </a:xfrm>
          <a:custGeom>
            <a:avLst/>
            <a:gdLst>
              <a:gd name="T0" fmla="*/ 27 w 281"/>
              <a:gd name="T1" fmla="*/ 822 h 823"/>
              <a:gd name="T2" fmla="*/ 27 w 281"/>
              <a:gd name="T3" fmla="*/ 822 h 823"/>
              <a:gd name="T4" fmla="*/ 9 w 281"/>
              <a:gd name="T5" fmla="*/ 814 h 823"/>
              <a:gd name="T6" fmla="*/ 9 w 281"/>
              <a:gd name="T7" fmla="*/ 777 h 823"/>
              <a:gd name="T8" fmla="*/ 226 w 281"/>
              <a:gd name="T9" fmla="*/ 416 h 823"/>
              <a:gd name="T10" fmla="*/ 27 w 281"/>
              <a:gd name="T11" fmla="*/ 46 h 823"/>
              <a:gd name="T12" fmla="*/ 27 w 281"/>
              <a:gd name="T13" fmla="*/ 9 h 823"/>
              <a:gd name="T14" fmla="*/ 63 w 281"/>
              <a:gd name="T15" fmla="*/ 9 h 823"/>
              <a:gd name="T16" fmla="*/ 271 w 281"/>
              <a:gd name="T17" fmla="*/ 416 h 823"/>
              <a:gd name="T18" fmla="*/ 45 w 281"/>
              <a:gd name="T19" fmla="*/ 814 h 823"/>
              <a:gd name="T20" fmla="*/ 27 w 281"/>
              <a:gd name="T21" fmla="*/ 822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1" h="823">
                <a:moveTo>
                  <a:pt x="27" y="822"/>
                </a:moveTo>
                <a:lnTo>
                  <a:pt x="27" y="822"/>
                </a:lnTo>
                <a:cubicBezTo>
                  <a:pt x="18" y="822"/>
                  <a:pt x="18" y="822"/>
                  <a:pt x="9" y="814"/>
                </a:cubicBezTo>
                <a:cubicBezTo>
                  <a:pt x="0" y="805"/>
                  <a:pt x="0" y="786"/>
                  <a:pt x="9" y="777"/>
                </a:cubicBezTo>
                <a:cubicBezTo>
                  <a:pt x="144" y="669"/>
                  <a:pt x="217" y="542"/>
                  <a:pt x="226" y="416"/>
                </a:cubicBezTo>
                <a:cubicBezTo>
                  <a:pt x="226" y="280"/>
                  <a:pt x="162" y="154"/>
                  <a:pt x="27" y="46"/>
                </a:cubicBezTo>
                <a:cubicBezTo>
                  <a:pt x="18" y="36"/>
                  <a:pt x="18" y="18"/>
                  <a:pt x="27" y="9"/>
                </a:cubicBezTo>
                <a:cubicBezTo>
                  <a:pt x="36" y="0"/>
                  <a:pt x="54" y="0"/>
                  <a:pt x="63" y="9"/>
                </a:cubicBezTo>
                <a:cubicBezTo>
                  <a:pt x="208" y="127"/>
                  <a:pt x="280" y="271"/>
                  <a:pt x="271" y="416"/>
                </a:cubicBezTo>
                <a:cubicBezTo>
                  <a:pt x="271" y="561"/>
                  <a:pt x="190" y="696"/>
                  <a:pt x="45" y="814"/>
                </a:cubicBezTo>
                <a:cubicBezTo>
                  <a:pt x="36" y="822"/>
                  <a:pt x="36" y="822"/>
                  <a:pt x="27" y="82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330">
            <a:extLst>
              <a:ext uri="{FF2B5EF4-FFF2-40B4-BE49-F238E27FC236}">
                <a16:creationId xmlns:a16="http://schemas.microsoft.com/office/drawing/2014/main" id="{B4D24FB2-84DE-5F45-BEE5-AA7930372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4073" y="7278684"/>
            <a:ext cx="176501" cy="538118"/>
          </a:xfrm>
          <a:custGeom>
            <a:avLst/>
            <a:gdLst>
              <a:gd name="T0" fmla="*/ 91 w 182"/>
              <a:gd name="T1" fmla="*/ 551 h 552"/>
              <a:gd name="T2" fmla="*/ 91 w 182"/>
              <a:gd name="T3" fmla="*/ 551 h 552"/>
              <a:gd name="T4" fmla="*/ 9 w 182"/>
              <a:gd name="T5" fmla="*/ 506 h 552"/>
              <a:gd name="T6" fmla="*/ 0 w 182"/>
              <a:gd name="T7" fmla="*/ 460 h 552"/>
              <a:gd name="T8" fmla="*/ 54 w 182"/>
              <a:gd name="T9" fmla="*/ 460 h 552"/>
              <a:gd name="T10" fmla="*/ 54 w 182"/>
              <a:gd name="T11" fmla="*/ 460 h 552"/>
              <a:gd name="T12" fmla="*/ 54 w 182"/>
              <a:gd name="T13" fmla="*/ 479 h 552"/>
              <a:gd name="T14" fmla="*/ 91 w 182"/>
              <a:gd name="T15" fmla="*/ 497 h 552"/>
              <a:gd name="T16" fmla="*/ 127 w 182"/>
              <a:gd name="T17" fmla="*/ 479 h 552"/>
              <a:gd name="T18" fmla="*/ 127 w 182"/>
              <a:gd name="T19" fmla="*/ 460 h 552"/>
              <a:gd name="T20" fmla="*/ 127 w 182"/>
              <a:gd name="T21" fmla="*/ 27 h 552"/>
              <a:gd name="T22" fmla="*/ 154 w 182"/>
              <a:gd name="T23" fmla="*/ 0 h 552"/>
              <a:gd name="T24" fmla="*/ 154 w 182"/>
              <a:gd name="T25" fmla="*/ 0 h 552"/>
              <a:gd name="T26" fmla="*/ 181 w 182"/>
              <a:gd name="T27" fmla="*/ 27 h 552"/>
              <a:gd name="T28" fmla="*/ 181 w 182"/>
              <a:gd name="T29" fmla="*/ 460 h 552"/>
              <a:gd name="T30" fmla="*/ 172 w 182"/>
              <a:gd name="T31" fmla="*/ 506 h 552"/>
              <a:gd name="T32" fmla="*/ 91 w 182"/>
              <a:gd name="T33" fmla="*/ 551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2" h="552">
                <a:moveTo>
                  <a:pt x="91" y="551"/>
                </a:moveTo>
                <a:lnTo>
                  <a:pt x="91" y="551"/>
                </a:lnTo>
                <a:cubicBezTo>
                  <a:pt x="54" y="551"/>
                  <a:pt x="28" y="533"/>
                  <a:pt x="9" y="506"/>
                </a:cubicBezTo>
                <a:cubicBezTo>
                  <a:pt x="0" y="479"/>
                  <a:pt x="0" y="460"/>
                  <a:pt x="0" y="460"/>
                </a:cubicBezTo>
                <a:cubicBezTo>
                  <a:pt x="54" y="460"/>
                  <a:pt x="54" y="460"/>
                  <a:pt x="54" y="460"/>
                </a:cubicBezTo>
                <a:lnTo>
                  <a:pt x="54" y="460"/>
                </a:lnTo>
                <a:cubicBezTo>
                  <a:pt x="54" y="460"/>
                  <a:pt x="54" y="470"/>
                  <a:pt x="54" y="479"/>
                </a:cubicBezTo>
                <a:cubicBezTo>
                  <a:pt x="64" y="488"/>
                  <a:pt x="73" y="497"/>
                  <a:pt x="91" y="497"/>
                </a:cubicBezTo>
                <a:cubicBezTo>
                  <a:pt x="109" y="497"/>
                  <a:pt x="118" y="488"/>
                  <a:pt x="127" y="479"/>
                </a:cubicBezTo>
                <a:cubicBezTo>
                  <a:pt x="127" y="470"/>
                  <a:pt x="127" y="460"/>
                  <a:pt x="127" y="460"/>
                </a:cubicBezTo>
                <a:cubicBezTo>
                  <a:pt x="127" y="27"/>
                  <a:pt x="127" y="27"/>
                  <a:pt x="127" y="27"/>
                </a:cubicBezTo>
                <a:cubicBezTo>
                  <a:pt x="127" y="9"/>
                  <a:pt x="145" y="0"/>
                  <a:pt x="154" y="0"/>
                </a:cubicBezTo>
                <a:lnTo>
                  <a:pt x="154" y="0"/>
                </a:lnTo>
                <a:cubicBezTo>
                  <a:pt x="172" y="0"/>
                  <a:pt x="181" y="9"/>
                  <a:pt x="181" y="27"/>
                </a:cubicBezTo>
                <a:cubicBezTo>
                  <a:pt x="181" y="460"/>
                  <a:pt x="181" y="460"/>
                  <a:pt x="181" y="460"/>
                </a:cubicBezTo>
                <a:cubicBezTo>
                  <a:pt x="181" y="460"/>
                  <a:pt x="181" y="479"/>
                  <a:pt x="172" y="506"/>
                </a:cubicBezTo>
                <a:cubicBezTo>
                  <a:pt x="154" y="533"/>
                  <a:pt x="127" y="551"/>
                  <a:pt x="91" y="55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331">
            <a:extLst>
              <a:ext uri="{FF2B5EF4-FFF2-40B4-BE49-F238E27FC236}">
                <a16:creationId xmlns:a16="http://schemas.microsoft.com/office/drawing/2014/main" id="{96497F04-FA64-BC49-933B-D23555C9D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5239" y="7093573"/>
            <a:ext cx="1059014" cy="262600"/>
          </a:xfrm>
          <a:custGeom>
            <a:avLst/>
            <a:gdLst>
              <a:gd name="T0" fmla="*/ 876 w 1085"/>
              <a:gd name="T1" fmla="*/ 270 h 271"/>
              <a:gd name="T2" fmla="*/ 876 w 1085"/>
              <a:gd name="T3" fmla="*/ 270 h 271"/>
              <a:gd name="T4" fmla="*/ 858 w 1085"/>
              <a:gd name="T5" fmla="*/ 261 h 271"/>
              <a:gd name="T6" fmla="*/ 542 w 1085"/>
              <a:gd name="T7" fmla="*/ 225 h 271"/>
              <a:gd name="T8" fmla="*/ 542 w 1085"/>
              <a:gd name="T9" fmla="*/ 225 h 271"/>
              <a:gd name="T10" fmla="*/ 226 w 1085"/>
              <a:gd name="T11" fmla="*/ 261 h 271"/>
              <a:gd name="T12" fmla="*/ 171 w 1085"/>
              <a:gd name="T13" fmla="*/ 252 h 271"/>
              <a:gd name="T14" fmla="*/ 153 w 1085"/>
              <a:gd name="T15" fmla="*/ 225 h 271"/>
              <a:gd name="T16" fmla="*/ 144 w 1085"/>
              <a:gd name="T17" fmla="*/ 225 h 271"/>
              <a:gd name="T18" fmla="*/ 27 w 1085"/>
              <a:gd name="T19" fmla="*/ 225 h 271"/>
              <a:gd name="T20" fmla="*/ 0 w 1085"/>
              <a:gd name="T21" fmla="*/ 207 h 271"/>
              <a:gd name="T22" fmla="*/ 9 w 1085"/>
              <a:gd name="T23" fmla="*/ 180 h 271"/>
              <a:gd name="T24" fmla="*/ 180 w 1085"/>
              <a:gd name="T25" fmla="*/ 89 h 271"/>
              <a:gd name="T26" fmla="*/ 542 w 1085"/>
              <a:gd name="T27" fmla="*/ 0 h 271"/>
              <a:gd name="T28" fmla="*/ 912 w 1085"/>
              <a:gd name="T29" fmla="*/ 89 h 271"/>
              <a:gd name="T30" fmla="*/ 1075 w 1085"/>
              <a:gd name="T31" fmla="*/ 180 h 271"/>
              <a:gd name="T32" fmla="*/ 1084 w 1085"/>
              <a:gd name="T33" fmla="*/ 207 h 271"/>
              <a:gd name="T34" fmla="*/ 1057 w 1085"/>
              <a:gd name="T35" fmla="*/ 225 h 271"/>
              <a:gd name="T36" fmla="*/ 939 w 1085"/>
              <a:gd name="T37" fmla="*/ 225 h 271"/>
              <a:gd name="T38" fmla="*/ 939 w 1085"/>
              <a:gd name="T39" fmla="*/ 225 h 271"/>
              <a:gd name="T40" fmla="*/ 912 w 1085"/>
              <a:gd name="T41" fmla="*/ 252 h 271"/>
              <a:gd name="T42" fmla="*/ 876 w 1085"/>
              <a:gd name="T43" fmla="*/ 270 h 271"/>
              <a:gd name="T44" fmla="*/ 542 w 1085"/>
              <a:gd name="T45" fmla="*/ 171 h 271"/>
              <a:gd name="T46" fmla="*/ 542 w 1085"/>
              <a:gd name="T47" fmla="*/ 171 h 271"/>
              <a:gd name="T48" fmla="*/ 876 w 1085"/>
              <a:gd name="T49" fmla="*/ 216 h 271"/>
              <a:gd name="T50" fmla="*/ 876 w 1085"/>
              <a:gd name="T51" fmla="*/ 216 h 271"/>
              <a:gd name="T52" fmla="*/ 903 w 1085"/>
              <a:gd name="T53" fmla="*/ 189 h 271"/>
              <a:gd name="T54" fmla="*/ 939 w 1085"/>
              <a:gd name="T55" fmla="*/ 171 h 271"/>
              <a:gd name="T56" fmla="*/ 967 w 1085"/>
              <a:gd name="T57" fmla="*/ 171 h 271"/>
              <a:gd name="T58" fmla="*/ 885 w 1085"/>
              <a:gd name="T59" fmla="*/ 135 h 271"/>
              <a:gd name="T60" fmla="*/ 542 w 1085"/>
              <a:gd name="T61" fmla="*/ 45 h 271"/>
              <a:gd name="T62" fmla="*/ 117 w 1085"/>
              <a:gd name="T63" fmla="*/ 171 h 271"/>
              <a:gd name="T64" fmla="*/ 144 w 1085"/>
              <a:gd name="T65" fmla="*/ 171 h 271"/>
              <a:gd name="T66" fmla="*/ 189 w 1085"/>
              <a:gd name="T67" fmla="*/ 189 h 271"/>
              <a:gd name="T68" fmla="*/ 208 w 1085"/>
              <a:gd name="T69" fmla="*/ 216 h 271"/>
              <a:gd name="T70" fmla="*/ 217 w 1085"/>
              <a:gd name="T71" fmla="*/ 216 h 271"/>
              <a:gd name="T72" fmla="*/ 542 w 1085"/>
              <a:gd name="T73" fmla="*/ 1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85" h="271">
                <a:moveTo>
                  <a:pt x="876" y="270"/>
                </a:moveTo>
                <a:lnTo>
                  <a:pt x="876" y="270"/>
                </a:lnTo>
                <a:cubicBezTo>
                  <a:pt x="867" y="270"/>
                  <a:pt x="867" y="270"/>
                  <a:pt x="858" y="261"/>
                </a:cubicBezTo>
                <a:cubicBezTo>
                  <a:pt x="813" y="252"/>
                  <a:pt x="650" y="225"/>
                  <a:pt x="542" y="225"/>
                </a:cubicBezTo>
                <a:lnTo>
                  <a:pt x="542" y="225"/>
                </a:lnTo>
                <a:cubicBezTo>
                  <a:pt x="433" y="225"/>
                  <a:pt x="271" y="252"/>
                  <a:pt x="226" y="261"/>
                </a:cubicBezTo>
                <a:cubicBezTo>
                  <a:pt x="208" y="270"/>
                  <a:pt x="189" y="261"/>
                  <a:pt x="171" y="252"/>
                </a:cubicBezTo>
                <a:cubicBezTo>
                  <a:pt x="153" y="225"/>
                  <a:pt x="153" y="225"/>
                  <a:pt x="153" y="225"/>
                </a:cubicBezTo>
                <a:cubicBezTo>
                  <a:pt x="144" y="225"/>
                  <a:pt x="144" y="225"/>
                  <a:pt x="144" y="225"/>
                </a:cubicBezTo>
                <a:cubicBezTo>
                  <a:pt x="27" y="225"/>
                  <a:pt x="27" y="225"/>
                  <a:pt x="27" y="225"/>
                </a:cubicBezTo>
                <a:cubicBezTo>
                  <a:pt x="18" y="225"/>
                  <a:pt x="9" y="216"/>
                  <a:pt x="0" y="207"/>
                </a:cubicBezTo>
                <a:cubicBezTo>
                  <a:pt x="0" y="198"/>
                  <a:pt x="0" y="180"/>
                  <a:pt x="9" y="180"/>
                </a:cubicBezTo>
                <a:cubicBezTo>
                  <a:pt x="18" y="171"/>
                  <a:pt x="81" y="135"/>
                  <a:pt x="180" y="89"/>
                </a:cubicBezTo>
                <a:cubicBezTo>
                  <a:pt x="271" y="45"/>
                  <a:pt x="406" y="0"/>
                  <a:pt x="542" y="0"/>
                </a:cubicBezTo>
                <a:cubicBezTo>
                  <a:pt x="686" y="0"/>
                  <a:pt x="822" y="45"/>
                  <a:pt x="912" y="89"/>
                </a:cubicBezTo>
                <a:cubicBezTo>
                  <a:pt x="1012" y="135"/>
                  <a:pt x="1075" y="171"/>
                  <a:pt x="1075" y="180"/>
                </a:cubicBezTo>
                <a:cubicBezTo>
                  <a:pt x="1084" y="180"/>
                  <a:pt x="1084" y="198"/>
                  <a:pt x="1084" y="207"/>
                </a:cubicBezTo>
                <a:cubicBezTo>
                  <a:pt x="1084" y="216"/>
                  <a:pt x="1075" y="225"/>
                  <a:pt x="1057" y="225"/>
                </a:cubicBezTo>
                <a:cubicBezTo>
                  <a:pt x="939" y="225"/>
                  <a:pt x="939" y="225"/>
                  <a:pt x="939" y="225"/>
                </a:cubicBezTo>
                <a:lnTo>
                  <a:pt x="939" y="225"/>
                </a:lnTo>
                <a:cubicBezTo>
                  <a:pt x="912" y="252"/>
                  <a:pt x="912" y="252"/>
                  <a:pt x="912" y="252"/>
                </a:cubicBezTo>
                <a:cubicBezTo>
                  <a:pt x="903" y="261"/>
                  <a:pt x="885" y="270"/>
                  <a:pt x="876" y="270"/>
                </a:cubicBezTo>
                <a:close/>
                <a:moveTo>
                  <a:pt x="542" y="171"/>
                </a:moveTo>
                <a:lnTo>
                  <a:pt x="542" y="171"/>
                </a:lnTo>
                <a:cubicBezTo>
                  <a:pt x="650" y="171"/>
                  <a:pt x="804" y="207"/>
                  <a:pt x="876" y="216"/>
                </a:cubicBezTo>
                <a:lnTo>
                  <a:pt x="876" y="216"/>
                </a:lnTo>
                <a:cubicBezTo>
                  <a:pt x="903" y="189"/>
                  <a:pt x="903" y="189"/>
                  <a:pt x="903" y="189"/>
                </a:cubicBezTo>
                <a:cubicBezTo>
                  <a:pt x="912" y="180"/>
                  <a:pt x="930" y="171"/>
                  <a:pt x="939" y="171"/>
                </a:cubicBezTo>
                <a:cubicBezTo>
                  <a:pt x="967" y="171"/>
                  <a:pt x="967" y="171"/>
                  <a:pt x="967" y="171"/>
                </a:cubicBezTo>
                <a:cubicBezTo>
                  <a:pt x="948" y="162"/>
                  <a:pt x="922" y="144"/>
                  <a:pt x="885" y="135"/>
                </a:cubicBezTo>
                <a:cubicBezTo>
                  <a:pt x="804" y="89"/>
                  <a:pt x="677" y="45"/>
                  <a:pt x="542" y="45"/>
                </a:cubicBezTo>
                <a:cubicBezTo>
                  <a:pt x="379" y="45"/>
                  <a:pt x="217" y="117"/>
                  <a:pt x="117" y="171"/>
                </a:cubicBezTo>
                <a:cubicBezTo>
                  <a:pt x="144" y="171"/>
                  <a:pt x="144" y="171"/>
                  <a:pt x="144" y="171"/>
                </a:cubicBezTo>
                <a:cubicBezTo>
                  <a:pt x="163" y="171"/>
                  <a:pt x="171" y="180"/>
                  <a:pt x="189" y="189"/>
                </a:cubicBezTo>
                <a:cubicBezTo>
                  <a:pt x="208" y="216"/>
                  <a:pt x="208" y="216"/>
                  <a:pt x="208" y="216"/>
                </a:cubicBezTo>
                <a:lnTo>
                  <a:pt x="217" y="216"/>
                </a:lnTo>
                <a:cubicBezTo>
                  <a:pt x="280" y="207"/>
                  <a:pt x="433" y="171"/>
                  <a:pt x="542" y="1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332">
            <a:extLst>
              <a:ext uri="{FF2B5EF4-FFF2-40B4-BE49-F238E27FC236}">
                <a16:creationId xmlns:a16="http://schemas.microsoft.com/office/drawing/2014/main" id="{41F75BC3-0313-3340-85D6-F3BD89123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8915" y="7059134"/>
            <a:ext cx="51659" cy="81792"/>
          </a:xfrm>
          <a:custGeom>
            <a:avLst/>
            <a:gdLst>
              <a:gd name="T0" fmla="*/ 27 w 55"/>
              <a:gd name="T1" fmla="*/ 81 h 82"/>
              <a:gd name="T2" fmla="*/ 27 w 55"/>
              <a:gd name="T3" fmla="*/ 81 h 82"/>
              <a:gd name="T4" fmla="*/ 27 w 55"/>
              <a:gd name="T5" fmla="*/ 81 h 82"/>
              <a:gd name="T6" fmla="*/ 0 w 55"/>
              <a:gd name="T7" fmla="*/ 54 h 82"/>
              <a:gd name="T8" fmla="*/ 0 w 55"/>
              <a:gd name="T9" fmla="*/ 27 h 82"/>
              <a:gd name="T10" fmla="*/ 27 w 55"/>
              <a:gd name="T11" fmla="*/ 0 h 82"/>
              <a:gd name="T12" fmla="*/ 27 w 55"/>
              <a:gd name="T13" fmla="*/ 0 h 82"/>
              <a:gd name="T14" fmla="*/ 54 w 55"/>
              <a:gd name="T15" fmla="*/ 27 h 82"/>
              <a:gd name="T16" fmla="*/ 54 w 55"/>
              <a:gd name="T17" fmla="*/ 54 h 82"/>
              <a:gd name="T18" fmla="*/ 27 w 55"/>
              <a:gd name="T1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82">
                <a:moveTo>
                  <a:pt x="27" y="81"/>
                </a:moveTo>
                <a:lnTo>
                  <a:pt x="27" y="81"/>
                </a:lnTo>
                <a:lnTo>
                  <a:pt x="27" y="81"/>
                </a:lnTo>
                <a:cubicBezTo>
                  <a:pt x="18" y="81"/>
                  <a:pt x="0" y="72"/>
                  <a:pt x="0" y="5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27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72"/>
                  <a:pt x="45" y="81"/>
                  <a:pt x="27" y="8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333">
            <a:extLst>
              <a:ext uri="{FF2B5EF4-FFF2-40B4-BE49-F238E27FC236}">
                <a16:creationId xmlns:a16="http://schemas.microsoft.com/office/drawing/2014/main" id="{AF27B494-F792-AE47-B860-A561CD78A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8244" y="8789718"/>
            <a:ext cx="361615" cy="908340"/>
          </a:xfrm>
          <a:custGeom>
            <a:avLst/>
            <a:gdLst>
              <a:gd name="T0" fmla="*/ 298 w 372"/>
              <a:gd name="T1" fmla="*/ 930 h 931"/>
              <a:gd name="T2" fmla="*/ 298 w 372"/>
              <a:gd name="T3" fmla="*/ 930 h 931"/>
              <a:gd name="T4" fmla="*/ 63 w 372"/>
              <a:gd name="T5" fmla="*/ 930 h 931"/>
              <a:gd name="T6" fmla="*/ 36 w 372"/>
              <a:gd name="T7" fmla="*/ 903 h 931"/>
              <a:gd name="T8" fmla="*/ 9 w 372"/>
              <a:gd name="T9" fmla="*/ 632 h 931"/>
              <a:gd name="T10" fmla="*/ 136 w 372"/>
              <a:gd name="T11" fmla="*/ 54 h 931"/>
              <a:gd name="T12" fmla="*/ 154 w 372"/>
              <a:gd name="T13" fmla="*/ 9 h 931"/>
              <a:gd name="T14" fmla="*/ 181 w 372"/>
              <a:gd name="T15" fmla="*/ 0 h 931"/>
              <a:gd name="T16" fmla="*/ 181 w 372"/>
              <a:gd name="T17" fmla="*/ 0 h 931"/>
              <a:gd name="T18" fmla="*/ 199 w 372"/>
              <a:gd name="T19" fmla="*/ 9 h 931"/>
              <a:gd name="T20" fmla="*/ 208 w 372"/>
              <a:gd name="T21" fmla="*/ 27 h 931"/>
              <a:gd name="T22" fmla="*/ 344 w 372"/>
              <a:gd name="T23" fmla="*/ 659 h 931"/>
              <a:gd name="T24" fmla="*/ 316 w 372"/>
              <a:gd name="T25" fmla="*/ 659 h 931"/>
              <a:gd name="T26" fmla="*/ 344 w 372"/>
              <a:gd name="T27" fmla="*/ 659 h 931"/>
              <a:gd name="T28" fmla="*/ 325 w 372"/>
              <a:gd name="T29" fmla="*/ 903 h 931"/>
              <a:gd name="T30" fmla="*/ 298 w 372"/>
              <a:gd name="T31" fmla="*/ 930 h 931"/>
              <a:gd name="T32" fmla="*/ 81 w 372"/>
              <a:gd name="T33" fmla="*/ 876 h 931"/>
              <a:gd name="T34" fmla="*/ 81 w 372"/>
              <a:gd name="T35" fmla="*/ 876 h 931"/>
              <a:gd name="T36" fmla="*/ 271 w 372"/>
              <a:gd name="T37" fmla="*/ 876 h 931"/>
              <a:gd name="T38" fmla="*/ 298 w 372"/>
              <a:gd name="T39" fmla="*/ 659 h 931"/>
              <a:gd name="T40" fmla="*/ 181 w 372"/>
              <a:gd name="T41" fmla="*/ 81 h 931"/>
              <a:gd name="T42" fmla="*/ 63 w 372"/>
              <a:gd name="T43" fmla="*/ 623 h 931"/>
              <a:gd name="T44" fmla="*/ 81 w 372"/>
              <a:gd name="T45" fmla="*/ 876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931">
                <a:moveTo>
                  <a:pt x="298" y="930"/>
                </a:moveTo>
                <a:lnTo>
                  <a:pt x="298" y="930"/>
                </a:lnTo>
                <a:cubicBezTo>
                  <a:pt x="63" y="930"/>
                  <a:pt x="63" y="930"/>
                  <a:pt x="63" y="930"/>
                </a:cubicBezTo>
                <a:cubicBezTo>
                  <a:pt x="45" y="930"/>
                  <a:pt x="36" y="921"/>
                  <a:pt x="36" y="903"/>
                </a:cubicBezTo>
                <a:cubicBezTo>
                  <a:pt x="9" y="632"/>
                  <a:pt x="9" y="632"/>
                  <a:pt x="9" y="632"/>
                </a:cubicBezTo>
                <a:cubicBezTo>
                  <a:pt x="0" y="443"/>
                  <a:pt x="36" y="244"/>
                  <a:pt x="136" y="54"/>
                </a:cubicBezTo>
                <a:cubicBezTo>
                  <a:pt x="154" y="9"/>
                  <a:pt x="154" y="9"/>
                  <a:pt x="154" y="9"/>
                </a:cubicBezTo>
                <a:cubicBezTo>
                  <a:pt x="163" y="9"/>
                  <a:pt x="172" y="0"/>
                  <a:pt x="181" y="0"/>
                </a:cubicBezTo>
                <a:lnTo>
                  <a:pt x="181" y="0"/>
                </a:lnTo>
                <a:cubicBezTo>
                  <a:pt x="190" y="0"/>
                  <a:pt x="199" y="0"/>
                  <a:pt x="199" y="9"/>
                </a:cubicBezTo>
                <a:cubicBezTo>
                  <a:pt x="208" y="27"/>
                  <a:pt x="208" y="27"/>
                  <a:pt x="208" y="27"/>
                </a:cubicBezTo>
                <a:cubicBezTo>
                  <a:pt x="316" y="225"/>
                  <a:pt x="371" y="443"/>
                  <a:pt x="344" y="659"/>
                </a:cubicBezTo>
                <a:cubicBezTo>
                  <a:pt x="316" y="659"/>
                  <a:pt x="316" y="659"/>
                  <a:pt x="316" y="659"/>
                </a:cubicBezTo>
                <a:cubicBezTo>
                  <a:pt x="344" y="659"/>
                  <a:pt x="344" y="659"/>
                  <a:pt x="344" y="659"/>
                </a:cubicBezTo>
                <a:cubicBezTo>
                  <a:pt x="325" y="903"/>
                  <a:pt x="325" y="903"/>
                  <a:pt x="325" y="903"/>
                </a:cubicBezTo>
                <a:cubicBezTo>
                  <a:pt x="316" y="921"/>
                  <a:pt x="308" y="930"/>
                  <a:pt x="298" y="930"/>
                </a:cubicBezTo>
                <a:close/>
                <a:moveTo>
                  <a:pt x="81" y="876"/>
                </a:moveTo>
                <a:lnTo>
                  <a:pt x="81" y="876"/>
                </a:lnTo>
                <a:cubicBezTo>
                  <a:pt x="271" y="876"/>
                  <a:pt x="271" y="876"/>
                  <a:pt x="271" y="876"/>
                </a:cubicBezTo>
                <a:cubicBezTo>
                  <a:pt x="298" y="659"/>
                  <a:pt x="298" y="659"/>
                  <a:pt x="298" y="659"/>
                </a:cubicBezTo>
                <a:cubicBezTo>
                  <a:pt x="316" y="461"/>
                  <a:pt x="271" y="262"/>
                  <a:pt x="181" y="81"/>
                </a:cubicBezTo>
                <a:cubicBezTo>
                  <a:pt x="91" y="262"/>
                  <a:pt x="45" y="443"/>
                  <a:pt x="63" y="623"/>
                </a:cubicBezTo>
                <a:lnTo>
                  <a:pt x="81" y="87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334">
            <a:extLst>
              <a:ext uri="{FF2B5EF4-FFF2-40B4-BE49-F238E27FC236}">
                <a16:creationId xmlns:a16="http://schemas.microsoft.com/office/drawing/2014/main" id="{7721EDAF-CF6E-8644-BBAF-D5442A18C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5150" y="9448372"/>
            <a:ext cx="176501" cy="400360"/>
          </a:xfrm>
          <a:custGeom>
            <a:avLst/>
            <a:gdLst>
              <a:gd name="T0" fmla="*/ 163 w 182"/>
              <a:gd name="T1" fmla="*/ 407 h 408"/>
              <a:gd name="T2" fmla="*/ 163 w 182"/>
              <a:gd name="T3" fmla="*/ 407 h 408"/>
              <a:gd name="T4" fmla="*/ 136 w 182"/>
              <a:gd name="T5" fmla="*/ 398 h 408"/>
              <a:gd name="T6" fmla="*/ 9 w 182"/>
              <a:gd name="T7" fmla="*/ 226 h 408"/>
              <a:gd name="T8" fmla="*/ 9 w 182"/>
              <a:gd name="T9" fmla="*/ 190 h 408"/>
              <a:gd name="T10" fmla="*/ 45 w 182"/>
              <a:gd name="T11" fmla="*/ 199 h 408"/>
              <a:gd name="T12" fmla="*/ 136 w 182"/>
              <a:gd name="T13" fmla="*/ 308 h 408"/>
              <a:gd name="T14" fmla="*/ 136 w 182"/>
              <a:gd name="T15" fmla="*/ 262 h 408"/>
              <a:gd name="T16" fmla="*/ 18 w 182"/>
              <a:gd name="T17" fmla="*/ 45 h 408"/>
              <a:gd name="T18" fmla="*/ 37 w 182"/>
              <a:gd name="T19" fmla="*/ 9 h 408"/>
              <a:gd name="T20" fmla="*/ 63 w 182"/>
              <a:gd name="T21" fmla="*/ 19 h 408"/>
              <a:gd name="T22" fmla="*/ 181 w 182"/>
              <a:gd name="T23" fmla="*/ 244 h 408"/>
              <a:gd name="T24" fmla="*/ 181 w 182"/>
              <a:gd name="T25" fmla="*/ 253 h 408"/>
              <a:gd name="T26" fmla="*/ 181 w 182"/>
              <a:gd name="T27" fmla="*/ 380 h 408"/>
              <a:gd name="T28" fmla="*/ 163 w 182"/>
              <a:gd name="T29" fmla="*/ 407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2" h="408">
                <a:moveTo>
                  <a:pt x="163" y="407"/>
                </a:moveTo>
                <a:lnTo>
                  <a:pt x="163" y="407"/>
                </a:lnTo>
                <a:cubicBezTo>
                  <a:pt x="154" y="407"/>
                  <a:pt x="145" y="407"/>
                  <a:pt x="136" y="398"/>
                </a:cubicBezTo>
                <a:cubicBezTo>
                  <a:pt x="9" y="226"/>
                  <a:pt x="9" y="226"/>
                  <a:pt x="9" y="226"/>
                </a:cubicBezTo>
                <a:cubicBezTo>
                  <a:pt x="0" y="217"/>
                  <a:pt x="0" y="199"/>
                  <a:pt x="9" y="190"/>
                </a:cubicBezTo>
                <a:cubicBezTo>
                  <a:pt x="18" y="181"/>
                  <a:pt x="37" y="190"/>
                  <a:pt x="45" y="199"/>
                </a:cubicBezTo>
                <a:cubicBezTo>
                  <a:pt x="136" y="308"/>
                  <a:pt x="136" y="308"/>
                  <a:pt x="136" y="308"/>
                </a:cubicBezTo>
                <a:cubicBezTo>
                  <a:pt x="136" y="262"/>
                  <a:pt x="136" y="262"/>
                  <a:pt x="136" y="262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28"/>
                  <a:pt x="18" y="9"/>
                  <a:pt x="37" y="9"/>
                </a:cubicBezTo>
                <a:cubicBezTo>
                  <a:pt x="45" y="0"/>
                  <a:pt x="63" y="9"/>
                  <a:pt x="63" y="19"/>
                </a:cubicBezTo>
                <a:cubicBezTo>
                  <a:pt x="181" y="244"/>
                  <a:pt x="181" y="244"/>
                  <a:pt x="181" y="244"/>
                </a:cubicBezTo>
                <a:lnTo>
                  <a:pt x="181" y="253"/>
                </a:lnTo>
                <a:cubicBezTo>
                  <a:pt x="181" y="380"/>
                  <a:pt x="181" y="380"/>
                  <a:pt x="181" y="380"/>
                </a:cubicBezTo>
                <a:cubicBezTo>
                  <a:pt x="181" y="389"/>
                  <a:pt x="181" y="398"/>
                  <a:pt x="163" y="40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335">
            <a:extLst>
              <a:ext uri="{FF2B5EF4-FFF2-40B4-BE49-F238E27FC236}">
                <a16:creationId xmlns:a16="http://schemas.microsoft.com/office/drawing/2014/main" id="{8DC48D99-730E-FA4C-B796-05B98CE47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2145" y="9456982"/>
            <a:ext cx="176501" cy="387444"/>
          </a:xfrm>
          <a:custGeom>
            <a:avLst/>
            <a:gdLst>
              <a:gd name="T0" fmla="*/ 27 w 182"/>
              <a:gd name="T1" fmla="*/ 398 h 399"/>
              <a:gd name="T2" fmla="*/ 27 w 182"/>
              <a:gd name="T3" fmla="*/ 398 h 399"/>
              <a:gd name="T4" fmla="*/ 18 w 182"/>
              <a:gd name="T5" fmla="*/ 398 h 399"/>
              <a:gd name="T6" fmla="*/ 0 w 182"/>
              <a:gd name="T7" fmla="*/ 371 h 399"/>
              <a:gd name="T8" fmla="*/ 0 w 182"/>
              <a:gd name="T9" fmla="*/ 244 h 399"/>
              <a:gd name="T10" fmla="*/ 0 w 182"/>
              <a:gd name="T11" fmla="*/ 235 h 399"/>
              <a:gd name="T12" fmla="*/ 108 w 182"/>
              <a:gd name="T13" fmla="*/ 19 h 399"/>
              <a:gd name="T14" fmla="*/ 145 w 182"/>
              <a:gd name="T15" fmla="*/ 10 h 399"/>
              <a:gd name="T16" fmla="*/ 153 w 182"/>
              <a:gd name="T17" fmla="*/ 36 h 399"/>
              <a:gd name="T18" fmla="*/ 54 w 182"/>
              <a:gd name="T19" fmla="*/ 253 h 399"/>
              <a:gd name="T20" fmla="*/ 54 w 182"/>
              <a:gd name="T21" fmla="*/ 299 h 399"/>
              <a:gd name="T22" fmla="*/ 126 w 182"/>
              <a:gd name="T23" fmla="*/ 199 h 399"/>
              <a:gd name="T24" fmla="*/ 162 w 182"/>
              <a:gd name="T25" fmla="*/ 199 h 399"/>
              <a:gd name="T26" fmla="*/ 171 w 182"/>
              <a:gd name="T27" fmla="*/ 235 h 399"/>
              <a:gd name="T28" fmla="*/ 45 w 182"/>
              <a:gd name="T29" fmla="*/ 389 h 399"/>
              <a:gd name="T30" fmla="*/ 27 w 182"/>
              <a:gd name="T31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" h="399">
                <a:moveTo>
                  <a:pt x="27" y="398"/>
                </a:moveTo>
                <a:lnTo>
                  <a:pt x="27" y="398"/>
                </a:lnTo>
                <a:lnTo>
                  <a:pt x="18" y="398"/>
                </a:lnTo>
                <a:cubicBezTo>
                  <a:pt x="9" y="389"/>
                  <a:pt x="0" y="380"/>
                  <a:pt x="0" y="371"/>
                </a:cubicBezTo>
                <a:cubicBezTo>
                  <a:pt x="0" y="244"/>
                  <a:pt x="0" y="244"/>
                  <a:pt x="0" y="244"/>
                </a:cubicBezTo>
                <a:lnTo>
                  <a:pt x="0" y="235"/>
                </a:lnTo>
                <a:cubicBezTo>
                  <a:pt x="108" y="19"/>
                  <a:pt x="108" y="19"/>
                  <a:pt x="108" y="19"/>
                </a:cubicBezTo>
                <a:cubicBezTo>
                  <a:pt x="117" y="10"/>
                  <a:pt x="135" y="0"/>
                  <a:pt x="145" y="10"/>
                </a:cubicBezTo>
                <a:cubicBezTo>
                  <a:pt x="162" y="10"/>
                  <a:pt x="162" y="28"/>
                  <a:pt x="153" y="36"/>
                </a:cubicBezTo>
                <a:cubicBezTo>
                  <a:pt x="54" y="253"/>
                  <a:pt x="54" y="253"/>
                  <a:pt x="54" y="253"/>
                </a:cubicBezTo>
                <a:cubicBezTo>
                  <a:pt x="54" y="299"/>
                  <a:pt x="54" y="299"/>
                  <a:pt x="54" y="299"/>
                </a:cubicBezTo>
                <a:cubicBezTo>
                  <a:pt x="126" y="199"/>
                  <a:pt x="126" y="199"/>
                  <a:pt x="126" y="199"/>
                </a:cubicBezTo>
                <a:cubicBezTo>
                  <a:pt x="135" y="190"/>
                  <a:pt x="153" y="190"/>
                  <a:pt x="162" y="199"/>
                </a:cubicBezTo>
                <a:cubicBezTo>
                  <a:pt x="171" y="208"/>
                  <a:pt x="181" y="217"/>
                  <a:pt x="171" y="235"/>
                </a:cubicBezTo>
                <a:cubicBezTo>
                  <a:pt x="45" y="389"/>
                  <a:pt x="45" y="389"/>
                  <a:pt x="45" y="389"/>
                </a:cubicBezTo>
                <a:cubicBezTo>
                  <a:pt x="36" y="398"/>
                  <a:pt x="36" y="398"/>
                  <a:pt x="27" y="39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336">
            <a:extLst>
              <a:ext uri="{FF2B5EF4-FFF2-40B4-BE49-F238E27FC236}">
                <a16:creationId xmlns:a16="http://schemas.microsoft.com/office/drawing/2014/main" id="{BE5D8C35-BC35-ED45-AA53-4CAF208E2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7256" y="9642095"/>
            <a:ext cx="159284" cy="99012"/>
          </a:xfrm>
          <a:custGeom>
            <a:avLst/>
            <a:gdLst>
              <a:gd name="T0" fmla="*/ 135 w 163"/>
              <a:gd name="T1" fmla="*/ 99 h 100"/>
              <a:gd name="T2" fmla="*/ 135 w 163"/>
              <a:gd name="T3" fmla="*/ 99 h 100"/>
              <a:gd name="T4" fmla="*/ 27 w 163"/>
              <a:gd name="T5" fmla="*/ 99 h 100"/>
              <a:gd name="T6" fmla="*/ 0 w 163"/>
              <a:gd name="T7" fmla="*/ 82 h 100"/>
              <a:gd name="T8" fmla="*/ 0 w 163"/>
              <a:gd name="T9" fmla="*/ 27 h 100"/>
              <a:gd name="T10" fmla="*/ 27 w 163"/>
              <a:gd name="T11" fmla="*/ 0 h 100"/>
              <a:gd name="T12" fmla="*/ 135 w 163"/>
              <a:gd name="T13" fmla="*/ 0 h 100"/>
              <a:gd name="T14" fmla="*/ 162 w 163"/>
              <a:gd name="T15" fmla="*/ 27 h 100"/>
              <a:gd name="T16" fmla="*/ 162 w 163"/>
              <a:gd name="T17" fmla="*/ 82 h 100"/>
              <a:gd name="T18" fmla="*/ 135 w 163"/>
              <a:gd name="T19" fmla="*/ 99 h 100"/>
              <a:gd name="T20" fmla="*/ 54 w 163"/>
              <a:gd name="T21" fmla="*/ 54 h 100"/>
              <a:gd name="T22" fmla="*/ 54 w 163"/>
              <a:gd name="T23" fmla="*/ 54 h 100"/>
              <a:gd name="T24" fmla="*/ 108 w 163"/>
              <a:gd name="T25" fmla="*/ 54 h 100"/>
              <a:gd name="T26" fmla="*/ 108 w 163"/>
              <a:gd name="T27" fmla="*/ 54 h 100"/>
              <a:gd name="T28" fmla="*/ 54 w 163"/>
              <a:gd name="T29" fmla="*/ 54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3" h="100">
                <a:moveTo>
                  <a:pt x="135" y="99"/>
                </a:moveTo>
                <a:lnTo>
                  <a:pt x="135" y="99"/>
                </a:lnTo>
                <a:cubicBezTo>
                  <a:pt x="27" y="99"/>
                  <a:pt x="27" y="99"/>
                  <a:pt x="27" y="99"/>
                </a:cubicBezTo>
                <a:cubicBezTo>
                  <a:pt x="9" y="99"/>
                  <a:pt x="0" y="91"/>
                  <a:pt x="0" y="8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53" y="0"/>
                  <a:pt x="162" y="18"/>
                  <a:pt x="162" y="27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91"/>
                  <a:pt x="153" y="99"/>
                  <a:pt x="135" y="99"/>
                </a:cubicBezTo>
                <a:close/>
                <a:moveTo>
                  <a:pt x="54" y="54"/>
                </a:moveTo>
                <a:lnTo>
                  <a:pt x="54" y="54"/>
                </a:lnTo>
                <a:cubicBezTo>
                  <a:pt x="108" y="54"/>
                  <a:pt x="108" y="54"/>
                  <a:pt x="108" y="54"/>
                </a:cubicBezTo>
                <a:lnTo>
                  <a:pt x="108" y="54"/>
                </a:lnTo>
                <a:cubicBezTo>
                  <a:pt x="54" y="54"/>
                  <a:pt x="54" y="54"/>
                  <a:pt x="54" y="5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337">
            <a:extLst>
              <a:ext uri="{FF2B5EF4-FFF2-40B4-BE49-F238E27FC236}">
                <a16:creationId xmlns:a16="http://schemas.microsoft.com/office/drawing/2014/main" id="{8C09F4F0-7E87-9545-BEBE-195D5BEFE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5866" y="9052318"/>
            <a:ext cx="142064" cy="150674"/>
          </a:xfrm>
          <a:custGeom>
            <a:avLst/>
            <a:gdLst>
              <a:gd name="T0" fmla="*/ 72 w 145"/>
              <a:gd name="T1" fmla="*/ 153 h 154"/>
              <a:gd name="T2" fmla="*/ 72 w 145"/>
              <a:gd name="T3" fmla="*/ 153 h 154"/>
              <a:gd name="T4" fmla="*/ 0 w 145"/>
              <a:gd name="T5" fmla="*/ 81 h 154"/>
              <a:gd name="T6" fmla="*/ 72 w 145"/>
              <a:gd name="T7" fmla="*/ 0 h 154"/>
              <a:gd name="T8" fmla="*/ 144 w 145"/>
              <a:gd name="T9" fmla="*/ 81 h 154"/>
              <a:gd name="T10" fmla="*/ 72 w 145"/>
              <a:gd name="T11" fmla="*/ 153 h 154"/>
              <a:gd name="T12" fmla="*/ 72 w 145"/>
              <a:gd name="T13" fmla="*/ 54 h 154"/>
              <a:gd name="T14" fmla="*/ 72 w 145"/>
              <a:gd name="T15" fmla="*/ 54 h 154"/>
              <a:gd name="T16" fmla="*/ 45 w 145"/>
              <a:gd name="T17" fmla="*/ 81 h 154"/>
              <a:gd name="T18" fmla="*/ 72 w 145"/>
              <a:gd name="T19" fmla="*/ 99 h 154"/>
              <a:gd name="T20" fmla="*/ 99 w 145"/>
              <a:gd name="T21" fmla="*/ 81 h 154"/>
              <a:gd name="T22" fmla="*/ 72 w 145"/>
              <a:gd name="T23" fmla="*/ 5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5" h="154">
                <a:moveTo>
                  <a:pt x="72" y="153"/>
                </a:moveTo>
                <a:lnTo>
                  <a:pt x="72" y="153"/>
                </a:lnTo>
                <a:cubicBezTo>
                  <a:pt x="27" y="153"/>
                  <a:pt x="0" y="117"/>
                  <a:pt x="0" y="81"/>
                </a:cubicBezTo>
                <a:cubicBezTo>
                  <a:pt x="0" y="36"/>
                  <a:pt x="27" y="0"/>
                  <a:pt x="72" y="0"/>
                </a:cubicBezTo>
                <a:cubicBezTo>
                  <a:pt x="117" y="0"/>
                  <a:pt x="144" y="36"/>
                  <a:pt x="144" y="81"/>
                </a:cubicBezTo>
                <a:cubicBezTo>
                  <a:pt x="144" y="117"/>
                  <a:pt x="117" y="153"/>
                  <a:pt x="72" y="153"/>
                </a:cubicBezTo>
                <a:close/>
                <a:moveTo>
                  <a:pt x="72" y="54"/>
                </a:moveTo>
                <a:lnTo>
                  <a:pt x="72" y="54"/>
                </a:lnTo>
                <a:cubicBezTo>
                  <a:pt x="54" y="54"/>
                  <a:pt x="45" y="63"/>
                  <a:pt x="45" y="81"/>
                </a:cubicBezTo>
                <a:cubicBezTo>
                  <a:pt x="45" y="90"/>
                  <a:pt x="54" y="99"/>
                  <a:pt x="72" y="99"/>
                </a:cubicBezTo>
                <a:cubicBezTo>
                  <a:pt x="81" y="99"/>
                  <a:pt x="99" y="90"/>
                  <a:pt x="99" y="81"/>
                </a:cubicBezTo>
                <a:cubicBezTo>
                  <a:pt x="99" y="63"/>
                  <a:pt x="81" y="54"/>
                  <a:pt x="72" y="5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338">
            <a:extLst>
              <a:ext uri="{FF2B5EF4-FFF2-40B4-BE49-F238E27FC236}">
                <a16:creationId xmlns:a16="http://schemas.microsoft.com/office/drawing/2014/main" id="{940E01C3-6F32-2C44-A58C-ECF0C289E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8915" y="9456982"/>
            <a:ext cx="51659" cy="387444"/>
          </a:xfrm>
          <a:custGeom>
            <a:avLst/>
            <a:gdLst>
              <a:gd name="T0" fmla="*/ 27 w 55"/>
              <a:gd name="T1" fmla="*/ 398 h 399"/>
              <a:gd name="T2" fmla="*/ 27 w 55"/>
              <a:gd name="T3" fmla="*/ 398 h 399"/>
              <a:gd name="T4" fmla="*/ 0 w 55"/>
              <a:gd name="T5" fmla="*/ 371 h 399"/>
              <a:gd name="T6" fmla="*/ 0 w 55"/>
              <a:gd name="T7" fmla="*/ 28 h 399"/>
              <a:gd name="T8" fmla="*/ 27 w 55"/>
              <a:gd name="T9" fmla="*/ 0 h 399"/>
              <a:gd name="T10" fmla="*/ 54 w 55"/>
              <a:gd name="T11" fmla="*/ 28 h 399"/>
              <a:gd name="T12" fmla="*/ 54 w 55"/>
              <a:gd name="T13" fmla="*/ 371 h 399"/>
              <a:gd name="T14" fmla="*/ 27 w 55"/>
              <a:gd name="T15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399">
                <a:moveTo>
                  <a:pt x="27" y="398"/>
                </a:moveTo>
                <a:lnTo>
                  <a:pt x="27" y="398"/>
                </a:lnTo>
                <a:cubicBezTo>
                  <a:pt x="9" y="398"/>
                  <a:pt x="0" y="389"/>
                  <a:pt x="0" y="37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9"/>
                  <a:pt x="9" y="0"/>
                  <a:pt x="27" y="0"/>
                </a:cubicBezTo>
                <a:cubicBezTo>
                  <a:pt x="36" y="0"/>
                  <a:pt x="54" y="19"/>
                  <a:pt x="54" y="28"/>
                </a:cubicBezTo>
                <a:cubicBezTo>
                  <a:pt x="54" y="371"/>
                  <a:pt x="54" y="371"/>
                  <a:pt x="54" y="371"/>
                </a:cubicBezTo>
                <a:cubicBezTo>
                  <a:pt x="54" y="389"/>
                  <a:pt x="36" y="398"/>
                  <a:pt x="27" y="39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339">
            <a:extLst>
              <a:ext uri="{FF2B5EF4-FFF2-40B4-BE49-F238E27FC236}">
                <a16:creationId xmlns:a16="http://schemas.microsoft.com/office/drawing/2014/main" id="{A8360045-A466-B445-A0CC-D7AA35639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1471" y="10782902"/>
            <a:ext cx="830854" cy="43049"/>
          </a:xfrm>
          <a:custGeom>
            <a:avLst/>
            <a:gdLst>
              <a:gd name="T0" fmla="*/ 831 w 851"/>
              <a:gd name="T1" fmla="*/ 45 h 46"/>
              <a:gd name="T2" fmla="*/ 831 w 851"/>
              <a:gd name="T3" fmla="*/ 45 h 46"/>
              <a:gd name="T4" fmla="*/ 18 w 851"/>
              <a:gd name="T5" fmla="*/ 45 h 46"/>
              <a:gd name="T6" fmla="*/ 0 w 851"/>
              <a:gd name="T7" fmla="*/ 27 h 46"/>
              <a:gd name="T8" fmla="*/ 18 w 851"/>
              <a:gd name="T9" fmla="*/ 0 h 46"/>
              <a:gd name="T10" fmla="*/ 831 w 851"/>
              <a:gd name="T11" fmla="*/ 0 h 46"/>
              <a:gd name="T12" fmla="*/ 850 w 851"/>
              <a:gd name="T13" fmla="*/ 27 h 46"/>
              <a:gd name="T14" fmla="*/ 831 w 85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1" h="46">
                <a:moveTo>
                  <a:pt x="831" y="45"/>
                </a:moveTo>
                <a:lnTo>
                  <a:pt x="831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831" y="0"/>
                  <a:pt x="831" y="0"/>
                  <a:pt x="831" y="0"/>
                </a:cubicBezTo>
                <a:cubicBezTo>
                  <a:pt x="841" y="0"/>
                  <a:pt x="850" y="9"/>
                  <a:pt x="850" y="27"/>
                </a:cubicBezTo>
                <a:cubicBezTo>
                  <a:pt x="850" y="36"/>
                  <a:pt x="841" y="45"/>
                  <a:pt x="831" y="4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340">
            <a:extLst>
              <a:ext uri="{FF2B5EF4-FFF2-40B4-BE49-F238E27FC236}">
                <a16:creationId xmlns:a16="http://schemas.microsoft.com/office/drawing/2014/main" id="{1A80E01E-AFC2-8A43-BE86-AB2718281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0081" y="11213395"/>
            <a:ext cx="822244" cy="38746"/>
          </a:xfrm>
          <a:custGeom>
            <a:avLst/>
            <a:gdLst>
              <a:gd name="T0" fmla="*/ 822 w 842"/>
              <a:gd name="T1" fmla="*/ 37 h 38"/>
              <a:gd name="T2" fmla="*/ 822 w 842"/>
              <a:gd name="T3" fmla="*/ 37 h 38"/>
              <a:gd name="T4" fmla="*/ 18 w 842"/>
              <a:gd name="T5" fmla="*/ 37 h 38"/>
              <a:gd name="T6" fmla="*/ 0 w 842"/>
              <a:gd name="T7" fmla="*/ 19 h 38"/>
              <a:gd name="T8" fmla="*/ 18 w 842"/>
              <a:gd name="T9" fmla="*/ 0 h 38"/>
              <a:gd name="T10" fmla="*/ 822 w 842"/>
              <a:gd name="T11" fmla="*/ 0 h 38"/>
              <a:gd name="T12" fmla="*/ 841 w 842"/>
              <a:gd name="T13" fmla="*/ 19 h 38"/>
              <a:gd name="T14" fmla="*/ 822 w 842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2" h="38">
                <a:moveTo>
                  <a:pt x="822" y="37"/>
                </a:moveTo>
                <a:lnTo>
                  <a:pt x="822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8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822" y="0"/>
                  <a:pt x="822" y="0"/>
                  <a:pt x="822" y="0"/>
                </a:cubicBezTo>
                <a:cubicBezTo>
                  <a:pt x="832" y="0"/>
                  <a:pt x="841" y="9"/>
                  <a:pt x="841" y="19"/>
                </a:cubicBezTo>
                <a:cubicBezTo>
                  <a:pt x="841" y="28"/>
                  <a:pt x="832" y="37"/>
                  <a:pt x="822" y="3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341">
            <a:extLst>
              <a:ext uri="{FF2B5EF4-FFF2-40B4-BE49-F238E27FC236}">
                <a16:creationId xmlns:a16="http://schemas.microsoft.com/office/drawing/2014/main" id="{04797F6A-DAF8-FF41-9D06-92139E4A0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3130" y="10782902"/>
            <a:ext cx="723229" cy="469239"/>
          </a:xfrm>
          <a:custGeom>
            <a:avLst/>
            <a:gdLst>
              <a:gd name="T0" fmla="*/ 723 w 742"/>
              <a:gd name="T1" fmla="*/ 479 h 480"/>
              <a:gd name="T2" fmla="*/ 723 w 742"/>
              <a:gd name="T3" fmla="*/ 479 h 480"/>
              <a:gd name="T4" fmla="*/ 18 w 742"/>
              <a:gd name="T5" fmla="*/ 479 h 480"/>
              <a:gd name="T6" fmla="*/ 0 w 742"/>
              <a:gd name="T7" fmla="*/ 461 h 480"/>
              <a:gd name="T8" fmla="*/ 0 w 742"/>
              <a:gd name="T9" fmla="*/ 27 h 480"/>
              <a:gd name="T10" fmla="*/ 18 w 742"/>
              <a:gd name="T11" fmla="*/ 0 h 480"/>
              <a:gd name="T12" fmla="*/ 723 w 742"/>
              <a:gd name="T13" fmla="*/ 0 h 480"/>
              <a:gd name="T14" fmla="*/ 741 w 742"/>
              <a:gd name="T15" fmla="*/ 27 h 480"/>
              <a:gd name="T16" fmla="*/ 741 w 742"/>
              <a:gd name="T17" fmla="*/ 461 h 480"/>
              <a:gd name="T18" fmla="*/ 723 w 742"/>
              <a:gd name="T19" fmla="*/ 479 h 480"/>
              <a:gd name="T20" fmla="*/ 37 w 742"/>
              <a:gd name="T21" fmla="*/ 442 h 480"/>
              <a:gd name="T22" fmla="*/ 37 w 742"/>
              <a:gd name="T23" fmla="*/ 442 h 480"/>
              <a:gd name="T24" fmla="*/ 705 w 742"/>
              <a:gd name="T25" fmla="*/ 442 h 480"/>
              <a:gd name="T26" fmla="*/ 705 w 742"/>
              <a:gd name="T27" fmla="*/ 45 h 480"/>
              <a:gd name="T28" fmla="*/ 37 w 742"/>
              <a:gd name="T29" fmla="*/ 45 h 480"/>
              <a:gd name="T30" fmla="*/ 37 w 742"/>
              <a:gd name="T31" fmla="*/ 442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2" h="480">
                <a:moveTo>
                  <a:pt x="723" y="479"/>
                </a:moveTo>
                <a:lnTo>
                  <a:pt x="723" y="479"/>
                </a:lnTo>
                <a:cubicBezTo>
                  <a:pt x="18" y="479"/>
                  <a:pt x="18" y="479"/>
                  <a:pt x="18" y="479"/>
                </a:cubicBezTo>
                <a:cubicBezTo>
                  <a:pt x="0" y="479"/>
                  <a:pt x="0" y="470"/>
                  <a:pt x="0" y="46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0" y="0"/>
                  <a:pt x="18" y="0"/>
                </a:cubicBezTo>
                <a:cubicBezTo>
                  <a:pt x="723" y="0"/>
                  <a:pt x="723" y="0"/>
                  <a:pt x="723" y="0"/>
                </a:cubicBezTo>
                <a:cubicBezTo>
                  <a:pt x="732" y="0"/>
                  <a:pt x="741" y="9"/>
                  <a:pt x="741" y="27"/>
                </a:cubicBezTo>
                <a:cubicBezTo>
                  <a:pt x="741" y="461"/>
                  <a:pt x="741" y="461"/>
                  <a:pt x="741" y="461"/>
                </a:cubicBezTo>
                <a:cubicBezTo>
                  <a:pt x="741" y="470"/>
                  <a:pt x="732" y="479"/>
                  <a:pt x="723" y="479"/>
                </a:cubicBezTo>
                <a:close/>
                <a:moveTo>
                  <a:pt x="37" y="442"/>
                </a:moveTo>
                <a:lnTo>
                  <a:pt x="37" y="442"/>
                </a:lnTo>
                <a:cubicBezTo>
                  <a:pt x="705" y="442"/>
                  <a:pt x="705" y="442"/>
                  <a:pt x="705" y="442"/>
                </a:cubicBezTo>
                <a:cubicBezTo>
                  <a:pt x="705" y="45"/>
                  <a:pt x="705" y="45"/>
                  <a:pt x="705" y="45"/>
                </a:cubicBezTo>
                <a:cubicBezTo>
                  <a:pt x="37" y="45"/>
                  <a:pt x="37" y="45"/>
                  <a:pt x="37" y="45"/>
                </a:cubicBezTo>
                <a:lnTo>
                  <a:pt x="37" y="44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342">
            <a:extLst>
              <a:ext uri="{FF2B5EF4-FFF2-40B4-BE49-F238E27FC236}">
                <a16:creationId xmlns:a16="http://schemas.microsoft.com/office/drawing/2014/main" id="{708EAFAC-AFE5-E34A-9638-CAF3535DC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7525" y="11213395"/>
            <a:ext cx="43049" cy="301346"/>
          </a:xfrm>
          <a:custGeom>
            <a:avLst/>
            <a:gdLst>
              <a:gd name="T0" fmla="*/ 18 w 46"/>
              <a:gd name="T1" fmla="*/ 308 h 309"/>
              <a:gd name="T2" fmla="*/ 18 w 46"/>
              <a:gd name="T3" fmla="*/ 308 h 309"/>
              <a:gd name="T4" fmla="*/ 0 w 46"/>
              <a:gd name="T5" fmla="*/ 281 h 309"/>
              <a:gd name="T6" fmla="*/ 0 w 46"/>
              <a:gd name="T7" fmla="*/ 19 h 309"/>
              <a:gd name="T8" fmla="*/ 18 w 46"/>
              <a:gd name="T9" fmla="*/ 0 h 309"/>
              <a:gd name="T10" fmla="*/ 45 w 46"/>
              <a:gd name="T11" fmla="*/ 19 h 309"/>
              <a:gd name="T12" fmla="*/ 45 w 46"/>
              <a:gd name="T13" fmla="*/ 281 h 309"/>
              <a:gd name="T14" fmla="*/ 18 w 46"/>
              <a:gd name="T15" fmla="*/ 308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309">
                <a:moveTo>
                  <a:pt x="18" y="308"/>
                </a:moveTo>
                <a:lnTo>
                  <a:pt x="18" y="308"/>
                </a:lnTo>
                <a:cubicBezTo>
                  <a:pt x="9" y="308"/>
                  <a:pt x="0" y="298"/>
                  <a:pt x="0" y="281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19"/>
                </a:cubicBezTo>
                <a:cubicBezTo>
                  <a:pt x="45" y="281"/>
                  <a:pt x="45" y="281"/>
                  <a:pt x="45" y="281"/>
                </a:cubicBezTo>
                <a:cubicBezTo>
                  <a:pt x="45" y="298"/>
                  <a:pt x="36" y="308"/>
                  <a:pt x="18" y="30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343">
            <a:extLst>
              <a:ext uri="{FF2B5EF4-FFF2-40B4-BE49-F238E27FC236}">
                <a16:creationId xmlns:a16="http://schemas.microsoft.com/office/drawing/2014/main" id="{83FFD582-D4A1-3A42-8E4F-5223059DB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5194" y="11467388"/>
            <a:ext cx="443407" cy="142062"/>
          </a:xfrm>
          <a:custGeom>
            <a:avLst/>
            <a:gdLst>
              <a:gd name="T0" fmla="*/ 27 w 453"/>
              <a:gd name="T1" fmla="*/ 145 h 146"/>
              <a:gd name="T2" fmla="*/ 27 w 453"/>
              <a:gd name="T3" fmla="*/ 145 h 146"/>
              <a:gd name="T4" fmla="*/ 9 w 453"/>
              <a:gd name="T5" fmla="*/ 136 h 146"/>
              <a:gd name="T6" fmla="*/ 18 w 453"/>
              <a:gd name="T7" fmla="*/ 109 h 146"/>
              <a:gd name="T8" fmla="*/ 217 w 453"/>
              <a:gd name="T9" fmla="*/ 0 h 146"/>
              <a:gd name="T10" fmla="*/ 235 w 453"/>
              <a:gd name="T11" fmla="*/ 10 h 146"/>
              <a:gd name="T12" fmla="*/ 434 w 453"/>
              <a:gd name="T13" fmla="*/ 109 h 146"/>
              <a:gd name="T14" fmla="*/ 443 w 453"/>
              <a:gd name="T15" fmla="*/ 136 h 146"/>
              <a:gd name="T16" fmla="*/ 416 w 453"/>
              <a:gd name="T17" fmla="*/ 145 h 146"/>
              <a:gd name="T18" fmla="*/ 226 w 453"/>
              <a:gd name="T19" fmla="*/ 46 h 146"/>
              <a:gd name="T20" fmla="*/ 36 w 453"/>
              <a:gd name="T21" fmla="*/ 145 h 146"/>
              <a:gd name="T22" fmla="*/ 27 w 453"/>
              <a:gd name="T23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3" h="146">
                <a:moveTo>
                  <a:pt x="27" y="145"/>
                </a:moveTo>
                <a:lnTo>
                  <a:pt x="27" y="145"/>
                </a:lnTo>
                <a:cubicBezTo>
                  <a:pt x="18" y="145"/>
                  <a:pt x="9" y="136"/>
                  <a:pt x="9" y="136"/>
                </a:cubicBezTo>
                <a:cubicBezTo>
                  <a:pt x="0" y="127"/>
                  <a:pt x="9" y="109"/>
                  <a:pt x="18" y="109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0"/>
                  <a:pt x="235" y="10"/>
                </a:cubicBezTo>
                <a:cubicBezTo>
                  <a:pt x="434" y="109"/>
                  <a:pt x="434" y="109"/>
                  <a:pt x="434" y="109"/>
                </a:cubicBezTo>
                <a:cubicBezTo>
                  <a:pt x="443" y="109"/>
                  <a:pt x="452" y="127"/>
                  <a:pt x="443" y="136"/>
                </a:cubicBezTo>
                <a:cubicBezTo>
                  <a:pt x="443" y="145"/>
                  <a:pt x="425" y="145"/>
                  <a:pt x="416" y="145"/>
                </a:cubicBezTo>
                <a:cubicBezTo>
                  <a:pt x="226" y="46"/>
                  <a:pt x="226" y="46"/>
                  <a:pt x="226" y="46"/>
                </a:cubicBezTo>
                <a:cubicBezTo>
                  <a:pt x="36" y="145"/>
                  <a:pt x="36" y="145"/>
                  <a:pt x="36" y="145"/>
                </a:cubicBezTo>
                <a:cubicBezTo>
                  <a:pt x="27" y="145"/>
                  <a:pt x="27" y="145"/>
                  <a:pt x="27" y="14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344">
            <a:extLst>
              <a:ext uri="{FF2B5EF4-FFF2-40B4-BE49-F238E27FC236}">
                <a16:creationId xmlns:a16="http://schemas.microsoft.com/office/drawing/2014/main" id="{A796ED00-8DF2-7D4C-9DD1-E3EF3C3CB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7525" y="11523351"/>
            <a:ext cx="34439" cy="90405"/>
          </a:xfrm>
          <a:custGeom>
            <a:avLst/>
            <a:gdLst>
              <a:gd name="T0" fmla="*/ 18 w 37"/>
              <a:gd name="T1" fmla="*/ 90 h 91"/>
              <a:gd name="T2" fmla="*/ 18 w 37"/>
              <a:gd name="T3" fmla="*/ 90 h 91"/>
              <a:gd name="T4" fmla="*/ 0 w 37"/>
              <a:gd name="T5" fmla="*/ 72 h 91"/>
              <a:gd name="T6" fmla="*/ 0 w 37"/>
              <a:gd name="T7" fmla="*/ 18 h 91"/>
              <a:gd name="T8" fmla="*/ 18 w 37"/>
              <a:gd name="T9" fmla="*/ 0 h 91"/>
              <a:gd name="T10" fmla="*/ 36 w 37"/>
              <a:gd name="T11" fmla="*/ 18 h 91"/>
              <a:gd name="T12" fmla="*/ 36 w 37"/>
              <a:gd name="T13" fmla="*/ 72 h 91"/>
              <a:gd name="T14" fmla="*/ 18 w 37"/>
              <a:gd name="T15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91">
                <a:moveTo>
                  <a:pt x="18" y="90"/>
                </a:moveTo>
                <a:lnTo>
                  <a:pt x="18" y="90"/>
                </a:lnTo>
                <a:cubicBezTo>
                  <a:pt x="9" y="90"/>
                  <a:pt x="0" y="81"/>
                  <a:pt x="0" y="7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72"/>
                  <a:pt x="36" y="72"/>
                  <a:pt x="36" y="72"/>
                </a:cubicBezTo>
                <a:cubicBezTo>
                  <a:pt x="36" y="81"/>
                  <a:pt x="27" y="90"/>
                  <a:pt x="18" y="9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345">
            <a:extLst>
              <a:ext uri="{FF2B5EF4-FFF2-40B4-BE49-F238E27FC236}">
                <a16:creationId xmlns:a16="http://schemas.microsoft.com/office/drawing/2014/main" id="{39B678E0-80AE-474C-9255-CCCC8AEC2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6854" y="10877610"/>
            <a:ext cx="301345" cy="301346"/>
          </a:xfrm>
          <a:custGeom>
            <a:avLst/>
            <a:gdLst>
              <a:gd name="T0" fmla="*/ 299 w 308"/>
              <a:gd name="T1" fmla="*/ 145 h 308"/>
              <a:gd name="T2" fmla="*/ 299 w 308"/>
              <a:gd name="T3" fmla="*/ 145 h 308"/>
              <a:gd name="T4" fmla="*/ 172 w 308"/>
              <a:gd name="T5" fmla="*/ 145 h 308"/>
              <a:gd name="T6" fmla="*/ 190 w 308"/>
              <a:gd name="T7" fmla="*/ 9 h 308"/>
              <a:gd name="T8" fmla="*/ 181 w 308"/>
              <a:gd name="T9" fmla="*/ 0 h 308"/>
              <a:gd name="T10" fmla="*/ 154 w 308"/>
              <a:gd name="T11" fmla="*/ 0 h 308"/>
              <a:gd name="T12" fmla="*/ 46 w 308"/>
              <a:gd name="T13" fmla="*/ 45 h 308"/>
              <a:gd name="T14" fmla="*/ 0 w 308"/>
              <a:gd name="T15" fmla="*/ 154 h 308"/>
              <a:gd name="T16" fmla="*/ 46 w 308"/>
              <a:gd name="T17" fmla="*/ 262 h 308"/>
              <a:gd name="T18" fmla="*/ 46 w 308"/>
              <a:gd name="T19" fmla="*/ 262 h 308"/>
              <a:gd name="T20" fmla="*/ 46 w 308"/>
              <a:gd name="T21" fmla="*/ 262 h 308"/>
              <a:gd name="T22" fmla="*/ 154 w 308"/>
              <a:gd name="T23" fmla="*/ 307 h 308"/>
              <a:gd name="T24" fmla="*/ 262 w 308"/>
              <a:gd name="T25" fmla="*/ 262 h 308"/>
              <a:gd name="T26" fmla="*/ 307 w 308"/>
              <a:gd name="T27" fmla="*/ 154 h 308"/>
              <a:gd name="T28" fmla="*/ 299 w 308"/>
              <a:gd name="T29" fmla="*/ 145 h 308"/>
              <a:gd name="T30" fmla="*/ 63 w 308"/>
              <a:gd name="T31" fmla="*/ 54 h 308"/>
              <a:gd name="T32" fmla="*/ 63 w 308"/>
              <a:gd name="T33" fmla="*/ 54 h 308"/>
              <a:gd name="T34" fmla="*/ 154 w 308"/>
              <a:gd name="T35" fmla="*/ 18 h 308"/>
              <a:gd name="T36" fmla="*/ 172 w 308"/>
              <a:gd name="T37" fmla="*/ 18 h 308"/>
              <a:gd name="T38" fmla="*/ 145 w 308"/>
              <a:gd name="T39" fmla="*/ 145 h 308"/>
              <a:gd name="T40" fmla="*/ 54 w 308"/>
              <a:gd name="T41" fmla="*/ 235 h 308"/>
              <a:gd name="T42" fmla="*/ 18 w 308"/>
              <a:gd name="T43" fmla="*/ 154 h 308"/>
              <a:gd name="T44" fmla="*/ 63 w 308"/>
              <a:gd name="T45" fmla="*/ 54 h 308"/>
              <a:gd name="T46" fmla="*/ 253 w 308"/>
              <a:gd name="T47" fmla="*/ 244 h 308"/>
              <a:gd name="T48" fmla="*/ 253 w 308"/>
              <a:gd name="T49" fmla="*/ 244 h 308"/>
              <a:gd name="T50" fmla="*/ 154 w 308"/>
              <a:gd name="T51" fmla="*/ 280 h 308"/>
              <a:gd name="T52" fmla="*/ 72 w 308"/>
              <a:gd name="T53" fmla="*/ 253 h 308"/>
              <a:gd name="T54" fmla="*/ 163 w 308"/>
              <a:gd name="T55" fmla="*/ 163 h 308"/>
              <a:gd name="T56" fmla="*/ 289 w 308"/>
              <a:gd name="T57" fmla="*/ 163 h 308"/>
              <a:gd name="T58" fmla="*/ 253 w 308"/>
              <a:gd name="T59" fmla="*/ 244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8" h="308">
                <a:moveTo>
                  <a:pt x="299" y="145"/>
                </a:moveTo>
                <a:lnTo>
                  <a:pt x="299" y="145"/>
                </a:lnTo>
                <a:cubicBezTo>
                  <a:pt x="172" y="145"/>
                  <a:pt x="172" y="145"/>
                  <a:pt x="172" y="145"/>
                </a:cubicBezTo>
                <a:cubicBezTo>
                  <a:pt x="190" y="9"/>
                  <a:pt x="190" y="9"/>
                  <a:pt x="190" y="9"/>
                </a:cubicBezTo>
                <a:cubicBezTo>
                  <a:pt x="190" y="9"/>
                  <a:pt x="190" y="0"/>
                  <a:pt x="181" y="0"/>
                </a:cubicBezTo>
                <a:cubicBezTo>
                  <a:pt x="172" y="0"/>
                  <a:pt x="163" y="0"/>
                  <a:pt x="154" y="0"/>
                </a:cubicBezTo>
                <a:cubicBezTo>
                  <a:pt x="118" y="0"/>
                  <a:pt x="72" y="9"/>
                  <a:pt x="46" y="45"/>
                </a:cubicBezTo>
                <a:cubicBezTo>
                  <a:pt x="18" y="73"/>
                  <a:pt x="0" y="109"/>
                  <a:pt x="0" y="154"/>
                </a:cubicBezTo>
                <a:cubicBezTo>
                  <a:pt x="0" y="190"/>
                  <a:pt x="18" y="226"/>
                  <a:pt x="46" y="262"/>
                </a:cubicBezTo>
                <a:lnTo>
                  <a:pt x="46" y="262"/>
                </a:lnTo>
                <a:lnTo>
                  <a:pt x="46" y="262"/>
                </a:lnTo>
                <a:cubicBezTo>
                  <a:pt x="82" y="289"/>
                  <a:pt x="118" y="307"/>
                  <a:pt x="154" y="307"/>
                </a:cubicBezTo>
                <a:cubicBezTo>
                  <a:pt x="199" y="307"/>
                  <a:pt x="235" y="289"/>
                  <a:pt x="262" y="262"/>
                </a:cubicBezTo>
                <a:cubicBezTo>
                  <a:pt x="289" y="235"/>
                  <a:pt x="307" y="190"/>
                  <a:pt x="307" y="154"/>
                </a:cubicBezTo>
                <a:cubicBezTo>
                  <a:pt x="307" y="145"/>
                  <a:pt x="307" y="145"/>
                  <a:pt x="299" y="145"/>
                </a:cubicBezTo>
                <a:close/>
                <a:moveTo>
                  <a:pt x="63" y="54"/>
                </a:moveTo>
                <a:lnTo>
                  <a:pt x="63" y="54"/>
                </a:lnTo>
                <a:cubicBezTo>
                  <a:pt x="91" y="36"/>
                  <a:pt x="118" y="18"/>
                  <a:pt x="154" y="18"/>
                </a:cubicBezTo>
                <a:cubicBezTo>
                  <a:pt x="163" y="18"/>
                  <a:pt x="163" y="18"/>
                  <a:pt x="172" y="18"/>
                </a:cubicBezTo>
                <a:cubicBezTo>
                  <a:pt x="145" y="145"/>
                  <a:pt x="145" y="145"/>
                  <a:pt x="145" y="145"/>
                </a:cubicBezTo>
                <a:cubicBezTo>
                  <a:pt x="54" y="235"/>
                  <a:pt x="54" y="235"/>
                  <a:pt x="54" y="235"/>
                </a:cubicBezTo>
                <a:cubicBezTo>
                  <a:pt x="36" y="217"/>
                  <a:pt x="18" y="181"/>
                  <a:pt x="18" y="154"/>
                </a:cubicBezTo>
                <a:cubicBezTo>
                  <a:pt x="18" y="118"/>
                  <a:pt x="36" y="81"/>
                  <a:pt x="63" y="54"/>
                </a:cubicBezTo>
                <a:close/>
                <a:moveTo>
                  <a:pt x="253" y="244"/>
                </a:moveTo>
                <a:lnTo>
                  <a:pt x="253" y="244"/>
                </a:lnTo>
                <a:cubicBezTo>
                  <a:pt x="226" y="271"/>
                  <a:pt x="190" y="280"/>
                  <a:pt x="154" y="280"/>
                </a:cubicBezTo>
                <a:cubicBezTo>
                  <a:pt x="127" y="280"/>
                  <a:pt x="91" y="271"/>
                  <a:pt x="72" y="253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289" y="163"/>
                  <a:pt x="289" y="163"/>
                  <a:pt x="289" y="163"/>
                </a:cubicBezTo>
                <a:cubicBezTo>
                  <a:pt x="289" y="190"/>
                  <a:pt x="271" y="226"/>
                  <a:pt x="253" y="24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346">
            <a:extLst>
              <a:ext uri="{FF2B5EF4-FFF2-40B4-BE49-F238E27FC236}">
                <a16:creationId xmlns:a16="http://schemas.microsoft.com/office/drawing/2014/main" id="{25F20367-5F6D-514D-9E96-159B09F2F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3355" y="10843171"/>
            <a:ext cx="167894" cy="159284"/>
          </a:xfrm>
          <a:custGeom>
            <a:avLst/>
            <a:gdLst>
              <a:gd name="T0" fmla="*/ 135 w 173"/>
              <a:gd name="T1" fmla="*/ 54 h 164"/>
              <a:gd name="T2" fmla="*/ 135 w 173"/>
              <a:gd name="T3" fmla="*/ 54 h 164"/>
              <a:gd name="T4" fmla="*/ 45 w 173"/>
              <a:gd name="T5" fmla="*/ 0 h 164"/>
              <a:gd name="T6" fmla="*/ 36 w 173"/>
              <a:gd name="T7" fmla="*/ 0 h 164"/>
              <a:gd name="T8" fmla="*/ 27 w 173"/>
              <a:gd name="T9" fmla="*/ 9 h 164"/>
              <a:gd name="T10" fmla="*/ 0 w 173"/>
              <a:gd name="T11" fmla="*/ 154 h 164"/>
              <a:gd name="T12" fmla="*/ 9 w 173"/>
              <a:gd name="T13" fmla="*/ 163 h 164"/>
              <a:gd name="T14" fmla="*/ 18 w 173"/>
              <a:gd name="T15" fmla="*/ 163 h 164"/>
              <a:gd name="T16" fmla="*/ 163 w 173"/>
              <a:gd name="T17" fmla="*/ 163 h 164"/>
              <a:gd name="T18" fmla="*/ 172 w 173"/>
              <a:gd name="T19" fmla="*/ 154 h 164"/>
              <a:gd name="T20" fmla="*/ 135 w 173"/>
              <a:gd name="T21" fmla="*/ 54 h 164"/>
              <a:gd name="T22" fmla="*/ 27 w 173"/>
              <a:gd name="T23" fmla="*/ 145 h 164"/>
              <a:gd name="T24" fmla="*/ 27 w 173"/>
              <a:gd name="T25" fmla="*/ 145 h 164"/>
              <a:gd name="T26" fmla="*/ 45 w 173"/>
              <a:gd name="T27" fmla="*/ 27 h 164"/>
              <a:gd name="T28" fmla="*/ 118 w 173"/>
              <a:gd name="T29" fmla="*/ 72 h 164"/>
              <a:gd name="T30" fmla="*/ 144 w 173"/>
              <a:gd name="T31" fmla="*/ 145 h 164"/>
              <a:gd name="T32" fmla="*/ 27 w 173"/>
              <a:gd name="T33" fmla="*/ 14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3" h="164">
                <a:moveTo>
                  <a:pt x="135" y="54"/>
                </a:moveTo>
                <a:lnTo>
                  <a:pt x="135" y="54"/>
                </a:lnTo>
                <a:cubicBezTo>
                  <a:pt x="108" y="27"/>
                  <a:pt x="81" y="9"/>
                  <a:pt x="45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27" y="9"/>
                  <a:pt x="27" y="9"/>
                  <a:pt x="27" y="9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54"/>
                  <a:pt x="0" y="163"/>
                  <a:pt x="9" y="163"/>
                </a:cubicBezTo>
                <a:cubicBezTo>
                  <a:pt x="9" y="163"/>
                  <a:pt x="9" y="163"/>
                  <a:pt x="18" y="163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63" y="163"/>
                  <a:pt x="172" y="163"/>
                  <a:pt x="172" y="154"/>
                </a:cubicBezTo>
                <a:cubicBezTo>
                  <a:pt x="172" y="117"/>
                  <a:pt x="154" y="81"/>
                  <a:pt x="135" y="54"/>
                </a:cubicBezTo>
                <a:close/>
                <a:moveTo>
                  <a:pt x="27" y="145"/>
                </a:moveTo>
                <a:lnTo>
                  <a:pt x="27" y="145"/>
                </a:lnTo>
                <a:cubicBezTo>
                  <a:pt x="45" y="27"/>
                  <a:pt x="45" y="27"/>
                  <a:pt x="45" y="27"/>
                </a:cubicBezTo>
                <a:cubicBezTo>
                  <a:pt x="72" y="36"/>
                  <a:pt x="99" y="45"/>
                  <a:pt x="118" y="72"/>
                </a:cubicBezTo>
                <a:cubicBezTo>
                  <a:pt x="135" y="90"/>
                  <a:pt x="144" y="117"/>
                  <a:pt x="144" y="145"/>
                </a:cubicBezTo>
                <a:lnTo>
                  <a:pt x="27" y="1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347">
            <a:extLst>
              <a:ext uri="{FF2B5EF4-FFF2-40B4-BE49-F238E27FC236}">
                <a16:creationId xmlns:a16="http://schemas.microsoft.com/office/drawing/2014/main" id="{9A778975-E910-7147-9680-4BF1C4463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042" y="6150791"/>
            <a:ext cx="1041794" cy="90405"/>
          </a:xfrm>
          <a:custGeom>
            <a:avLst/>
            <a:gdLst>
              <a:gd name="T0" fmla="*/ 1021 w 1067"/>
              <a:gd name="T1" fmla="*/ 91 h 92"/>
              <a:gd name="T2" fmla="*/ 1021 w 1067"/>
              <a:gd name="T3" fmla="*/ 91 h 92"/>
              <a:gd name="T4" fmla="*/ 1021 w 1067"/>
              <a:gd name="T5" fmla="*/ 91 h 92"/>
              <a:gd name="T6" fmla="*/ 45 w 1067"/>
              <a:gd name="T7" fmla="*/ 91 h 92"/>
              <a:gd name="T8" fmla="*/ 0 w 1067"/>
              <a:gd name="T9" fmla="*/ 46 h 92"/>
              <a:gd name="T10" fmla="*/ 45 w 1067"/>
              <a:gd name="T11" fmla="*/ 0 h 92"/>
              <a:gd name="T12" fmla="*/ 45 w 1067"/>
              <a:gd name="T13" fmla="*/ 0 h 92"/>
              <a:gd name="T14" fmla="*/ 1021 w 1067"/>
              <a:gd name="T15" fmla="*/ 9 h 92"/>
              <a:gd name="T16" fmla="*/ 1066 w 1067"/>
              <a:gd name="T17" fmla="*/ 54 h 92"/>
              <a:gd name="T18" fmla="*/ 1021 w 1067"/>
              <a:gd name="T19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7" h="92">
                <a:moveTo>
                  <a:pt x="1021" y="91"/>
                </a:moveTo>
                <a:lnTo>
                  <a:pt x="1021" y="91"/>
                </a:lnTo>
                <a:lnTo>
                  <a:pt x="1021" y="91"/>
                </a:lnTo>
                <a:cubicBezTo>
                  <a:pt x="45" y="91"/>
                  <a:pt x="45" y="91"/>
                  <a:pt x="45" y="91"/>
                </a:cubicBezTo>
                <a:cubicBezTo>
                  <a:pt x="27" y="91"/>
                  <a:pt x="0" y="73"/>
                  <a:pt x="0" y="46"/>
                </a:cubicBezTo>
                <a:cubicBezTo>
                  <a:pt x="0" y="18"/>
                  <a:pt x="27" y="0"/>
                  <a:pt x="45" y="0"/>
                </a:cubicBezTo>
                <a:lnTo>
                  <a:pt x="45" y="0"/>
                </a:lnTo>
                <a:cubicBezTo>
                  <a:pt x="1021" y="9"/>
                  <a:pt x="1021" y="9"/>
                  <a:pt x="1021" y="9"/>
                </a:cubicBezTo>
                <a:cubicBezTo>
                  <a:pt x="1048" y="9"/>
                  <a:pt x="1066" y="27"/>
                  <a:pt x="1066" y="54"/>
                </a:cubicBezTo>
                <a:cubicBezTo>
                  <a:pt x="1066" y="73"/>
                  <a:pt x="1048" y="91"/>
                  <a:pt x="1021" y="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348">
            <a:extLst>
              <a:ext uri="{FF2B5EF4-FFF2-40B4-BE49-F238E27FC236}">
                <a16:creationId xmlns:a16="http://schemas.microsoft.com/office/drawing/2014/main" id="{0393AE92-B0D8-6941-9083-9A13DC127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4203" y="5401732"/>
            <a:ext cx="2436594" cy="848074"/>
          </a:xfrm>
          <a:custGeom>
            <a:avLst/>
            <a:gdLst>
              <a:gd name="T0" fmla="*/ 2340 w 2495"/>
              <a:gd name="T1" fmla="*/ 868 h 869"/>
              <a:gd name="T2" fmla="*/ 2340 w 2495"/>
              <a:gd name="T3" fmla="*/ 868 h 869"/>
              <a:gd name="T4" fmla="*/ 2268 w 2495"/>
              <a:gd name="T5" fmla="*/ 868 h 869"/>
              <a:gd name="T6" fmla="*/ 2223 w 2495"/>
              <a:gd name="T7" fmla="*/ 822 h 869"/>
              <a:gd name="T8" fmla="*/ 2268 w 2495"/>
              <a:gd name="T9" fmla="*/ 777 h 869"/>
              <a:gd name="T10" fmla="*/ 2268 w 2495"/>
              <a:gd name="T11" fmla="*/ 777 h 869"/>
              <a:gd name="T12" fmla="*/ 2340 w 2495"/>
              <a:gd name="T13" fmla="*/ 777 h 869"/>
              <a:gd name="T14" fmla="*/ 2340 w 2495"/>
              <a:gd name="T15" fmla="*/ 777 h 869"/>
              <a:gd name="T16" fmla="*/ 2385 w 2495"/>
              <a:gd name="T17" fmla="*/ 759 h 869"/>
              <a:gd name="T18" fmla="*/ 2395 w 2495"/>
              <a:gd name="T19" fmla="*/ 705 h 869"/>
              <a:gd name="T20" fmla="*/ 2322 w 2495"/>
              <a:gd name="T21" fmla="*/ 488 h 869"/>
              <a:gd name="T22" fmla="*/ 2223 w 2495"/>
              <a:gd name="T23" fmla="*/ 461 h 869"/>
              <a:gd name="T24" fmla="*/ 2042 w 2495"/>
              <a:gd name="T25" fmla="*/ 362 h 869"/>
              <a:gd name="T26" fmla="*/ 1789 w 2495"/>
              <a:gd name="T27" fmla="*/ 154 h 869"/>
              <a:gd name="T28" fmla="*/ 1464 w 2495"/>
              <a:gd name="T29" fmla="*/ 82 h 869"/>
              <a:gd name="T30" fmla="*/ 1455 w 2495"/>
              <a:gd name="T31" fmla="*/ 82 h 869"/>
              <a:gd name="T32" fmla="*/ 1256 w 2495"/>
              <a:gd name="T33" fmla="*/ 82 h 869"/>
              <a:gd name="T34" fmla="*/ 1220 w 2495"/>
              <a:gd name="T35" fmla="*/ 82 h 869"/>
              <a:gd name="T36" fmla="*/ 181 w 2495"/>
              <a:gd name="T37" fmla="*/ 82 h 869"/>
              <a:gd name="T38" fmla="*/ 136 w 2495"/>
              <a:gd name="T39" fmla="*/ 127 h 869"/>
              <a:gd name="T40" fmla="*/ 136 w 2495"/>
              <a:gd name="T41" fmla="*/ 136 h 869"/>
              <a:gd name="T42" fmla="*/ 90 w 2495"/>
              <a:gd name="T43" fmla="*/ 723 h 869"/>
              <a:gd name="T44" fmla="*/ 136 w 2495"/>
              <a:gd name="T45" fmla="*/ 768 h 869"/>
              <a:gd name="T46" fmla="*/ 280 w 2495"/>
              <a:gd name="T47" fmla="*/ 768 h 869"/>
              <a:gd name="T48" fmla="*/ 325 w 2495"/>
              <a:gd name="T49" fmla="*/ 814 h 869"/>
              <a:gd name="T50" fmla="*/ 280 w 2495"/>
              <a:gd name="T51" fmla="*/ 850 h 869"/>
              <a:gd name="T52" fmla="*/ 136 w 2495"/>
              <a:gd name="T53" fmla="*/ 850 h 869"/>
              <a:gd name="T54" fmla="*/ 0 w 2495"/>
              <a:gd name="T55" fmla="*/ 723 h 869"/>
              <a:gd name="T56" fmla="*/ 0 w 2495"/>
              <a:gd name="T57" fmla="*/ 714 h 869"/>
              <a:gd name="T58" fmla="*/ 45 w 2495"/>
              <a:gd name="T59" fmla="*/ 127 h 869"/>
              <a:gd name="T60" fmla="*/ 181 w 2495"/>
              <a:gd name="T61" fmla="*/ 0 h 869"/>
              <a:gd name="T62" fmla="*/ 1220 w 2495"/>
              <a:gd name="T63" fmla="*/ 0 h 869"/>
              <a:gd name="T64" fmla="*/ 1256 w 2495"/>
              <a:gd name="T65" fmla="*/ 0 h 869"/>
              <a:gd name="T66" fmla="*/ 1455 w 2495"/>
              <a:gd name="T67" fmla="*/ 0 h 869"/>
              <a:gd name="T68" fmla="*/ 1464 w 2495"/>
              <a:gd name="T69" fmla="*/ 0 h 869"/>
              <a:gd name="T70" fmla="*/ 1834 w 2495"/>
              <a:gd name="T71" fmla="*/ 72 h 869"/>
              <a:gd name="T72" fmla="*/ 2114 w 2495"/>
              <a:gd name="T73" fmla="*/ 299 h 869"/>
              <a:gd name="T74" fmla="*/ 2241 w 2495"/>
              <a:gd name="T75" fmla="*/ 380 h 869"/>
              <a:gd name="T76" fmla="*/ 2358 w 2495"/>
              <a:gd name="T77" fmla="*/ 416 h 869"/>
              <a:gd name="T78" fmla="*/ 2485 w 2495"/>
              <a:gd name="T79" fmla="*/ 696 h 869"/>
              <a:gd name="T80" fmla="*/ 2449 w 2495"/>
              <a:gd name="T81" fmla="*/ 814 h 869"/>
              <a:gd name="T82" fmla="*/ 2340 w 2495"/>
              <a:gd name="T83" fmla="*/ 868 h 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495" h="869">
                <a:moveTo>
                  <a:pt x="2340" y="868"/>
                </a:moveTo>
                <a:lnTo>
                  <a:pt x="2340" y="868"/>
                </a:lnTo>
                <a:cubicBezTo>
                  <a:pt x="2268" y="868"/>
                  <a:pt x="2268" y="868"/>
                  <a:pt x="2268" y="868"/>
                </a:cubicBezTo>
                <a:cubicBezTo>
                  <a:pt x="2241" y="868"/>
                  <a:pt x="2223" y="841"/>
                  <a:pt x="2223" y="822"/>
                </a:cubicBezTo>
                <a:cubicBezTo>
                  <a:pt x="2223" y="795"/>
                  <a:pt x="2241" y="777"/>
                  <a:pt x="2268" y="777"/>
                </a:cubicBezTo>
                <a:lnTo>
                  <a:pt x="2268" y="777"/>
                </a:lnTo>
                <a:cubicBezTo>
                  <a:pt x="2340" y="777"/>
                  <a:pt x="2340" y="777"/>
                  <a:pt x="2340" y="777"/>
                </a:cubicBezTo>
                <a:lnTo>
                  <a:pt x="2340" y="777"/>
                </a:lnTo>
                <a:cubicBezTo>
                  <a:pt x="2358" y="777"/>
                  <a:pt x="2376" y="768"/>
                  <a:pt x="2385" y="759"/>
                </a:cubicBezTo>
                <a:cubicBezTo>
                  <a:pt x="2395" y="741"/>
                  <a:pt x="2404" y="723"/>
                  <a:pt x="2395" y="705"/>
                </a:cubicBezTo>
                <a:cubicBezTo>
                  <a:pt x="2376" y="533"/>
                  <a:pt x="2340" y="497"/>
                  <a:pt x="2322" y="488"/>
                </a:cubicBezTo>
                <a:cubicBezTo>
                  <a:pt x="2286" y="479"/>
                  <a:pt x="2259" y="470"/>
                  <a:pt x="2223" y="461"/>
                </a:cubicBezTo>
                <a:cubicBezTo>
                  <a:pt x="2169" y="452"/>
                  <a:pt x="2114" y="443"/>
                  <a:pt x="2042" y="362"/>
                </a:cubicBezTo>
                <a:cubicBezTo>
                  <a:pt x="1952" y="253"/>
                  <a:pt x="1879" y="199"/>
                  <a:pt x="1789" y="154"/>
                </a:cubicBezTo>
                <a:cubicBezTo>
                  <a:pt x="1699" y="109"/>
                  <a:pt x="1599" y="82"/>
                  <a:pt x="1464" y="82"/>
                </a:cubicBezTo>
                <a:cubicBezTo>
                  <a:pt x="1464" y="82"/>
                  <a:pt x="1464" y="82"/>
                  <a:pt x="1455" y="82"/>
                </a:cubicBezTo>
                <a:cubicBezTo>
                  <a:pt x="1419" y="82"/>
                  <a:pt x="1310" y="82"/>
                  <a:pt x="1256" y="82"/>
                </a:cubicBezTo>
                <a:cubicBezTo>
                  <a:pt x="1220" y="82"/>
                  <a:pt x="1220" y="82"/>
                  <a:pt x="1220" y="82"/>
                </a:cubicBezTo>
                <a:cubicBezTo>
                  <a:pt x="181" y="82"/>
                  <a:pt x="181" y="82"/>
                  <a:pt x="181" y="82"/>
                </a:cubicBezTo>
                <a:cubicBezTo>
                  <a:pt x="154" y="82"/>
                  <a:pt x="136" y="109"/>
                  <a:pt x="136" y="127"/>
                </a:cubicBezTo>
                <a:lnTo>
                  <a:pt x="136" y="136"/>
                </a:lnTo>
                <a:cubicBezTo>
                  <a:pt x="90" y="723"/>
                  <a:pt x="90" y="723"/>
                  <a:pt x="90" y="723"/>
                </a:cubicBezTo>
                <a:cubicBezTo>
                  <a:pt x="90" y="750"/>
                  <a:pt x="108" y="768"/>
                  <a:pt x="136" y="768"/>
                </a:cubicBezTo>
                <a:cubicBezTo>
                  <a:pt x="280" y="768"/>
                  <a:pt x="280" y="768"/>
                  <a:pt x="280" y="768"/>
                </a:cubicBezTo>
                <a:cubicBezTo>
                  <a:pt x="298" y="768"/>
                  <a:pt x="325" y="786"/>
                  <a:pt x="325" y="814"/>
                </a:cubicBezTo>
                <a:cubicBezTo>
                  <a:pt x="325" y="831"/>
                  <a:pt x="298" y="850"/>
                  <a:pt x="280" y="850"/>
                </a:cubicBezTo>
                <a:cubicBezTo>
                  <a:pt x="136" y="850"/>
                  <a:pt x="136" y="850"/>
                  <a:pt x="136" y="850"/>
                </a:cubicBezTo>
                <a:cubicBezTo>
                  <a:pt x="63" y="850"/>
                  <a:pt x="0" y="795"/>
                  <a:pt x="0" y="723"/>
                </a:cubicBezTo>
                <a:cubicBezTo>
                  <a:pt x="0" y="723"/>
                  <a:pt x="0" y="723"/>
                  <a:pt x="0" y="714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45" y="55"/>
                  <a:pt x="108" y="0"/>
                  <a:pt x="181" y="0"/>
                </a:cubicBezTo>
                <a:cubicBezTo>
                  <a:pt x="1220" y="0"/>
                  <a:pt x="1220" y="0"/>
                  <a:pt x="1220" y="0"/>
                </a:cubicBezTo>
                <a:cubicBezTo>
                  <a:pt x="1256" y="0"/>
                  <a:pt x="1256" y="0"/>
                  <a:pt x="1256" y="0"/>
                </a:cubicBezTo>
                <a:cubicBezTo>
                  <a:pt x="1310" y="0"/>
                  <a:pt x="1419" y="0"/>
                  <a:pt x="1455" y="0"/>
                </a:cubicBezTo>
                <a:cubicBezTo>
                  <a:pt x="1464" y="0"/>
                  <a:pt x="1464" y="0"/>
                  <a:pt x="1464" y="0"/>
                </a:cubicBezTo>
                <a:cubicBezTo>
                  <a:pt x="1608" y="0"/>
                  <a:pt x="1726" y="18"/>
                  <a:pt x="1834" y="72"/>
                </a:cubicBezTo>
                <a:cubicBezTo>
                  <a:pt x="1925" y="118"/>
                  <a:pt x="2006" y="190"/>
                  <a:pt x="2114" y="299"/>
                </a:cubicBezTo>
                <a:cubicBezTo>
                  <a:pt x="2160" y="362"/>
                  <a:pt x="2196" y="371"/>
                  <a:pt x="2241" y="380"/>
                </a:cubicBezTo>
                <a:cubicBezTo>
                  <a:pt x="2277" y="389"/>
                  <a:pt x="2313" y="389"/>
                  <a:pt x="2358" y="416"/>
                </a:cubicBezTo>
                <a:cubicBezTo>
                  <a:pt x="2422" y="443"/>
                  <a:pt x="2467" y="533"/>
                  <a:pt x="2485" y="696"/>
                </a:cubicBezTo>
                <a:cubicBezTo>
                  <a:pt x="2494" y="741"/>
                  <a:pt x="2476" y="786"/>
                  <a:pt x="2449" y="814"/>
                </a:cubicBezTo>
                <a:cubicBezTo>
                  <a:pt x="2422" y="850"/>
                  <a:pt x="2385" y="868"/>
                  <a:pt x="2340" y="8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349">
            <a:extLst>
              <a:ext uri="{FF2B5EF4-FFF2-40B4-BE49-F238E27FC236}">
                <a16:creationId xmlns:a16="http://schemas.microsoft.com/office/drawing/2014/main" id="{D1878449-E183-5641-AD13-18AC71C7F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271" y="5517967"/>
            <a:ext cx="495069" cy="318565"/>
          </a:xfrm>
          <a:custGeom>
            <a:avLst/>
            <a:gdLst>
              <a:gd name="T0" fmla="*/ 470 w 507"/>
              <a:gd name="T1" fmla="*/ 325 h 326"/>
              <a:gd name="T2" fmla="*/ 470 w 507"/>
              <a:gd name="T3" fmla="*/ 325 h 326"/>
              <a:gd name="T4" fmla="*/ 470 w 507"/>
              <a:gd name="T5" fmla="*/ 325 h 326"/>
              <a:gd name="T6" fmla="*/ 244 w 507"/>
              <a:gd name="T7" fmla="*/ 307 h 326"/>
              <a:gd name="T8" fmla="*/ 27 w 507"/>
              <a:gd name="T9" fmla="*/ 280 h 326"/>
              <a:gd name="T10" fmla="*/ 0 w 507"/>
              <a:gd name="T11" fmla="*/ 253 h 326"/>
              <a:gd name="T12" fmla="*/ 0 w 507"/>
              <a:gd name="T13" fmla="*/ 27 h 326"/>
              <a:gd name="T14" fmla="*/ 27 w 507"/>
              <a:gd name="T15" fmla="*/ 0 h 326"/>
              <a:gd name="T16" fmla="*/ 27 w 507"/>
              <a:gd name="T17" fmla="*/ 0 h 326"/>
              <a:gd name="T18" fmla="*/ 208 w 507"/>
              <a:gd name="T19" fmla="*/ 36 h 326"/>
              <a:gd name="T20" fmla="*/ 388 w 507"/>
              <a:gd name="T21" fmla="*/ 171 h 326"/>
              <a:gd name="T22" fmla="*/ 497 w 507"/>
              <a:gd name="T23" fmla="*/ 289 h 326"/>
              <a:gd name="T24" fmla="*/ 497 w 507"/>
              <a:gd name="T25" fmla="*/ 307 h 326"/>
              <a:gd name="T26" fmla="*/ 470 w 507"/>
              <a:gd name="T27" fmla="*/ 325 h 326"/>
              <a:gd name="T28" fmla="*/ 54 w 507"/>
              <a:gd name="T29" fmla="*/ 226 h 326"/>
              <a:gd name="T30" fmla="*/ 54 w 507"/>
              <a:gd name="T31" fmla="*/ 226 h 326"/>
              <a:gd name="T32" fmla="*/ 253 w 507"/>
              <a:gd name="T33" fmla="*/ 244 h 326"/>
              <a:gd name="T34" fmla="*/ 416 w 507"/>
              <a:gd name="T35" fmla="*/ 262 h 326"/>
              <a:gd name="T36" fmla="*/ 181 w 507"/>
              <a:gd name="T37" fmla="*/ 90 h 326"/>
              <a:gd name="T38" fmla="*/ 54 w 507"/>
              <a:gd name="T39" fmla="*/ 54 h 326"/>
              <a:gd name="T40" fmla="*/ 54 w 507"/>
              <a:gd name="T41" fmla="*/ 22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07" h="326">
                <a:moveTo>
                  <a:pt x="470" y="325"/>
                </a:moveTo>
                <a:lnTo>
                  <a:pt x="470" y="325"/>
                </a:lnTo>
                <a:lnTo>
                  <a:pt x="470" y="325"/>
                </a:lnTo>
                <a:cubicBezTo>
                  <a:pt x="416" y="325"/>
                  <a:pt x="325" y="316"/>
                  <a:pt x="244" y="307"/>
                </a:cubicBezTo>
                <a:cubicBezTo>
                  <a:pt x="171" y="298"/>
                  <a:pt x="81" y="280"/>
                  <a:pt x="27" y="280"/>
                </a:cubicBezTo>
                <a:cubicBezTo>
                  <a:pt x="9" y="280"/>
                  <a:pt x="0" y="271"/>
                  <a:pt x="0" y="25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90" y="0"/>
                  <a:pt x="154" y="9"/>
                  <a:pt x="208" y="36"/>
                </a:cubicBezTo>
                <a:cubicBezTo>
                  <a:pt x="280" y="72"/>
                  <a:pt x="352" y="135"/>
                  <a:pt x="388" y="171"/>
                </a:cubicBezTo>
                <a:cubicBezTo>
                  <a:pt x="407" y="181"/>
                  <a:pt x="488" y="253"/>
                  <a:pt x="497" y="289"/>
                </a:cubicBezTo>
                <a:cubicBezTo>
                  <a:pt x="506" y="289"/>
                  <a:pt x="506" y="307"/>
                  <a:pt x="497" y="307"/>
                </a:cubicBezTo>
                <a:cubicBezTo>
                  <a:pt x="488" y="316"/>
                  <a:pt x="479" y="325"/>
                  <a:pt x="470" y="325"/>
                </a:cubicBezTo>
                <a:close/>
                <a:moveTo>
                  <a:pt x="54" y="226"/>
                </a:moveTo>
                <a:lnTo>
                  <a:pt x="54" y="226"/>
                </a:lnTo>
                <a:cubicBezTo>
                  <a:pt x="108" y="235"/>
                  <a:pt x="181" y="244"/>
                  <a:pt x="253" y="244"/>
                </a:cubicBezTo>
                <a:cubicBezTo>
                  <a:pt x="307" y="253"/>
                  <a:pt x="361" y="262"/>
                  <a:pt x="416" y="262"/>
                </a:cubicBezTo>
                <a:cubicBezTo>
                  <a:pt x="361" y="217"/>
                  <a:pt x="262" y="126"/>
                  <a:pt x="181" y="90"/>
                </a:cubicBezTo>
                <a:cubicBezTo>
                  <a:pt x="145" y="72"/>
                  <a:pt x="99" y="63"/>
                  <a:pt x="54" y="54"/>
                </a:cubicBezTo>
                <a:lnTo>
                  <a:pt x="54" y="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350">
            <a:extLst>
              <a:ext uri="{FF2B5EF4-FFF2-40B4-BE49-F238E27FC236}">
                <a16:creationId xmlns:a16="http://schemas.microsoft.com/office/drawing/2014/main" id="{68DEE8BC-E7CF-284E-9B8A-8FAE6E9AE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271" y="5853752"/>
            <a:ext cx="150674" cy="51659"/>
          </a:xfrm>
          <a:custGeom>
            <a:avLst/>
            <a:gdLst>
              <a:gd name="T0" fmla="*/ 126 w 155"/>
              <a:gd name="T1" fmla="*/ 54 h 55"/>
              <a:gd name="T2" fmla="*/ 126 w 155"/>
              <a:gd name="T3" fmla="*/ 54 h 55"/>
              <a:gd name="T4" fmla="*/ 27 w 155"/>
              <a:gd name="T5" fmla="*/ 54 h 55"/>
              <a:gd name="T6" fmla="*/ 0 w 155"/>
              <a:gd name="T7" fmla="*/ 27 h 55"/>
              <a:gd name="T8" fmla="*/ 27 w 155"/>
              <a:gd name="T9" fmla="*/ 0 h 55"/>
              <a:gd name="T10" fmla="*/ 126 w 155"/>
              <a:gd name="T11" fmla="*/ 0 h 55"/>
              <a:gd name="T12" fmla="*/ 154 w 155"/>
              <a:gd name="T13" fmla="*/ 27 h 55"/>
              <a:gd name="T14" fmla="*/ 126 w 155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5" h="55">
                <a:moveTo>
                  <a:pt x="126" y="54"/>
                </a:moveTo>
                <a:lnTo>
                  <a:pt x="126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45" y="0"/>
                  <a:pt x="154" y="9"/>
                  <a:pt x="154" y="27"/>
                </a:cubicBezTo>
                <a:cubicBezTo>
                  <a:pt x="154" y="45"/>
                  <a:pt x="145" y="54"/>
                  <a:pt x="126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351">
            <a:extLst>
              <a:ext uri="{FF2B5EF4-FFF2-40B4-BE49-F238E27FC236}">
                <a16:creationId xmlns:a16="http://schemas.microsoft.com/office/drawing/2014/main" id="{4803CE5F-D8FC-C246-872B-A7B4B5B70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5056" y="6008729"/>
            <a:ext cx="361615" cy="361615"/>
          </a:xfrm>
          <a:custGeom>
            <a:avLst/>
            <a:gdLst>
              <a:gd name="T0" fmla="*/ 181 w 372"/>
              <a:gd name="T1" fmla="*/ 370 h 371"/>
              <a:gd name="T2" fmla="*/ 181 w 372"/>
              <a:gd name="T3" fmla="*/ 370 h 371"/>
              <a:gd name="T4" fmla="*/ 0 w 372"/>
              <a:gd name="T5" fmla="*/ 190 h 371"/>
              <a:gd name="T6" fmla="*/ 181 w 372"/>
              <a:gd name="T7" fmla="*/ 0 h 371"/>
              <a:gd name="T8" fmla="*/ 371 w 372"/>
              <a:gd name="T9" fmla="*/ 190 h 371"/>
              <a:gd name="T10" fmla="*/ 181 w 372"/>
              <a:gd name="T11" fmla="*/ 370 h 371"/>
              <a:gd name="T12" fmla="*/ 181 w 372"/>
              <a:gd name="T13" fmla="*/ 90 h 371"/>
              <a:gd name="T14" fmla="*/ 181 w 372"/>
              <a:gd name="T15" fmla="*/ 90 h 371"/>
              <a:gd name="T16" fmla="*/ 91 w 372"/>
              <a:gd name="T17" fmla="*/ 190 h 371"/>
              <a:gd name="T18" fmla="*/ 181 w 372"/>
              <a:gd name="T19" fmla="*/ 280 h 371"/>
              <a:gd name="T20" fmla="*/ 280 w 372"/>
              <a:gd name="T21" fmla="*/ 190 h 371"/>
              <a:gd name="T22" fmla="*/ 181 w 372"/>
              <a:gd name="T23" fmla="*/ 9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2" h="371">
                <a:moveTo>
                  <a:pt x="181" y="370"/>
                </a:moveTo>
                <a:lnTo>
                  <a:pt x="181" y="370"/>
                </a:lnTo>
                <a:cubicBezTo>
                  <a:pt x="81" y="370"/>
                  <a:pt x="0" y="289"/>
                  <a:pt x="0" y="190"/>
                </a:cubicBezTo>
                <a:cubicBezTo>
                  <a:pt x="0" y="81"/>
                  <a:pt x="81" y="0"/>
                  <a:pt x="181" y="0"/>
                </a:cubicBezTo>
                <a:cubicBezTo>
                  <a:pt x="289" y="0"/>
                  <a:pt x="371" y="81"/>
                  <a:pt x="371" y="190"/>
                </a:cubicBezTo>
                <a:cubicBezTo>
                  <a:pt x="371" y="289"/>
                  <a:pt x="289" y="370"/>
                  <a:pt x="181" y="370"/>
                </a:cubicBezTo>
                <a:close/>
                <a:moveTo>
                  <a:pt x="181" y="90"/>
                </a:moveTo>
                <a:lnTo>
                  <a:pt x="181" y="90"/>
                </a:lnTo>
                <a:cubicBezTo>
                  <a:pt x="136" y="90"/>
                  <a:pt x="91" y="135"/>
                  <a:pt x="91" y="190"/>
                </a:cubicBezTo>
                <a:cubicBezTo>
                  <a:pt x="91" y="235"/>
                  <a:pt x="136" y="280"/>
                  <a:pt x="181" y="280"/>
                </a:cubicBezTo>
                <a:cubicBezTo>
                  <a:pt x="235" y="280"/>
                  <a:pt x="280" y="235"/>
                  <a:pt x="280" y="190"/>
                </a:cubicBezTo>
                <a:cubicBezTo>
                  <a:pt x="280" y="135"/>
                  <a:pt x="235" y="90"/>
                  <a:pt x="181" y="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352">
            <a:extLst>
              <a:ext uri="{FF2B5EF4-FFF2-40B4-BE49-F238E27FC236}">
                <a16:creationId xmlns:a16="http://schemas.microsoft.com/office/drawing/2014/main" id="{41045D57-E0B4-D14C-83F2-59C258F68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4294" y="6008729"/>
            <a:ext cx="361615" cy="361615"/>
          </a:xfrm>
          <a:custGeom>
            <a:avLst/>
            <a:gdLst>
              <a:gd name="T0" fmla="*/ 190 w 372"/>
              <a:gd name="T1" fmla="*/ 370 h 371"/>
              <a:gd name="T2" fmla="*/ 190 w 372"/>
              <a:gd name="T3" fmla="*/ 370 h 371"/>
              <a:gd name="T4" fmla="*/ 0 w 372"/>
              <a:gd name="T5" fmla="*/ 190 h 371"/>
              <a:gd name="T6" fmla="*/ 190 w 372"/>
              <a:gd name="T7" fmla="*/ 0 h 371"/>
              <a:gd name="T8" fmla="*/ 371 w 372"/>
              <a:gd name="T9" fmla="*/ 190 h 371"/>
              <a:gd name="T10" fmla="*/ 190 w 372"/>
              <a:gd name="T11" fmla="*/ 370 h 371"/>
              <a:gd name="T12" fmla="*/ 190 w 372"/>
              <a:gd name="T13" fmla="*/ 90 h 371"/>
              <a:gd name="T14" fmla="*/ 190 w 372"/>
              <a:gd name="T15" fmla="*/ 90 h 371"/>
              <a:gd name="T16" fmla="*/ 91 w 372"/>
              <a:gd name="T17" fmla="*/ 190 h 371"/>
              <a:gd name="T18" fmla="*/ 190 w 372"/>
              <a:gd name="T19" fmla="*/ 280 h 371"/>
              <a:gd name="T20" fmla="*/ 290 w 372"/>
              <a:gd name="T21" fmla="*/ 190 h 371"/>
              <a:gd name="T22" fmla="*/ 190 w 372"/>
              <a:gd name="T23" fmla="*/ 9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2" h="371">
                <a:moveTo>
                  <a:pt x="190" y="370"/>
                </a:moveTo>
                <a:lnTo>
                  <a:pt x="190" y="370"/>
                </a:lnTo>
                <a:cubicBezTo>
                  <a:pt x="91" y="370"/>
                  <a:pt x="0" y="289"/>
                  <a:pt x="0" y="190"/>
                </a:cubicBezTo>
                <a:cubicBezTo>
                  <a:pt x="0" y="81"/>
                  <a:pt x="91" y="0"/>
                  <a:pt x="190" y="0"/>
                </a:cubicBezTo>
                <a:cubicBezTo>
                  <a:pt x="290" y="0"/>
                  <a:pt x="371" y="81"/>
                  <a:pt x="371" y="190"/>
                </a:cubicBezTo>
                <a:cubicBezTo>
                  <a:pt x="371" y="289"/>
                  <a:pt x="290" y="370"/>
                  <a:pt x="190" y="370"/>
                </a:cubicBezTo>
                <a:close/>
                <a:moveTo>
                  <a:pt x="190" y="90"/>
                </a:moveTo>
                <a:lnTo>
                  <a:pt x="190" y="90"/>
                </a:lnTo>
                <a:cubicBezTo>
                  <a:pt x="136" y="90"/>
                  <a:pt x="91" y="135"/>
                  <a:pt x="91" y="190"/>
                </a:cubicBezTo>
                <a:cubicBezTo>
                  <a:pt x="91" y="235"/>
                  <a:pt x="136" y="280"/>
                  <a:pt x="190" y="280"/>
                </a:cubicBezTo>
                <a:cubicBezTo>
                  <a:pt x="244" y="280"/>
                  <a:pt x="290" y="235"/>
                  <a:pt x="290" y="190"/>
                </a:cubicBezTo>
                <a:cubicBezTo>
                  <a:pt x="290" y="135"/>
                  <a:pt x="244" y="90"/>
                  <a:pt x="190" y="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353">
            <a:extLst>
              <a:ext uri="{FF2B5EF4-FFF2-40B4-BE49-F238E27FC236}">
                <a16:creationId xmlns:a16="http://schemas.microsoft.com/office/drawing/2014/main" id="{72D9E83E-613C-C449-85B0-C5BB80977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280" y="6056082"/>
            <a:ext cx="241076" cy="64575"/>
          </a:xfrm>
          <a:custGeom>
            <a:avLst/>
            <a:gdLst>
              <a:gd name="T0" fmla="*/ 217 w 245"/>
              <a:gd name="T1" fmla="*/ 63 h 64"/>
              <a:gd name="T2" fmla="*/ 217 w 245"/>
              <a:gd name="T3" fmla="*/ 63 h 64"/>
              <a:gd name="T4" fmla="*/ 217 w 245"/>
              <a:gd name="T5" fmla="*/ 63 h 64"/>
              <a:gd name="T6" fmla="*/ 27 w 245"/>
              <a:gd name="T7" fmla="*/ 54 h 64"/>
              <a:gd name="T8" fmla="*/ 0 w 245"/>
              <a:gd name="T9" fmla="*/ 27 h 64"/>
              <a:gd name="T10" fmla="*/ 27 w 245"/>
              <a:gd name="T11" fmla="*/ 0 h 64"/>
              <a:gd name="T12" fmla="*/ 217 w 245"/>
              <a:gd name="T13" fmla="*/ 0 h 64"/>
              <a:gd name="T14" fmla="*/ 244 w 245"/>
              <a:gd name="T15" fmla="*/ 36 h 64"/>
              <a:gd name="T16" fmla="*/ 217 w 245"/>
              <a:gd name="T17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" h="64">
                <a:moveTo>
                  <a:pt x="217" y="63"/>
                </a:moveTo>
                <a:lnTo>
                  <a:pt x="217" y="63"/>
                </a:lnTo>
                <a:lnTo>
                  <a:pt x="217" y="63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35" y="0"/>
                  <a:pt x="244" y="18"/>
                  <a:pt x="244" y="36"/>
                </a:cubicBezTo>
                <a:cubicBezTo>
                  <a:pt x="244" y="45"/>
                  <a:pt x="235" y="63"/>
                  <a:pt x="217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354">
            <a:extLst>
              <a:ext uri="{FF2B5EF4-FFF2-40B4-BE49-F238E27FC236}">
                <a16:creationId xmlns:a16="http://schemas.microsoft.com/office/drawing/2014/main" id="{E8EF74C8-3457-C14F-9714-48161F6BC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042" y="6008729"/>
            <a:ext cx="1024575" cy="90402"/>
          </a:xfrm>
          <a:custGeom>
            <a:avLst/>
            <a:gdLst>
              <a:gd name="T0" fmla="*/ 1021 w 1049"/>
              <a:gd name="T1" fmla="*/ 90 h 91"/>
              <a:gd name="T2" fmla="*/ 1021 w 1049"/>
              <a:gd name="T3" fmla="*/ 90 h 91"/>
              <a:gd name="T4" fmla="*/ 1021 w 1049"/>
              <a:gd name="T5" fmla="*/ 90 h 91"/>
              <a:gd name="T6" fmla="*/ 27 w 1049"/>
              <a:gd name="T7" fmla="*/ 63 h 91"/>
              <a:gd name="T8" fmla="*/ 0 w 1049"/>
              <a:gd name="T9" fmla="*/ 27 h 91"/>
              <a:gd name="T10" fmla="*/ 27 w 1049"/>
              <a:gd name="T11" fmla="*/ 0 h 91"/>
              <a:gd name="T12" fmla="*/ 27 w 1049"/>
              <a:gd name="T13" fmla="*/ 0 h 91"/>
              <a:gd name="T14" fmla="*/ 1021 w 1049"/>
              <a:gd name="T15" fmla="*/ 27 h 91"/>
              <a:gd name="T16" fmla="*/ 1048 w 1049"/>
              <a:gd name="T17" fmla="*/ 63 h 91"/>
              <a:gd name="T18" fmla="*/ 1021 w 1049"/>
              <a:gd name="T1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9" h="91">
                <a:moveTo>
                  <a:pt x="1021" y="90"/>
                </a:moveTo>
                <a:lnTo>
                  <a:pt x="1021" y="90"/>
                </a:lnTo>
                <a:lnTo>
                  <a:pt x="1021" y="90"/>
                </a:lnTo>
                <a:cubicBezTo>
                  <a:pt x="27" y="63"/>
                  <a:pt x="27" y="63"/>
                  <a:pt x="27" y="63"/>
                </a:cubicBezTo>
                <a:cubicBezTo>
                  <a:pt x="9" y="63"/>
                  <a:pt x="0" y="45"/>
                  <a:pt x="0" y="27"/>
                </a:cubicBezTo>
                <a:cubicBezTo>
                  <a:pt x="0" y="18"/>
                  <a:pt x="9" y="0"/>
                  <a:pt x="27" y="0"/>
                </a:cubicBezTo>
                <a:lnTo>
                  <a:pt x="27" y="0"/>
                </a:lnTo>
                <a:cubicBezTo>
                  <a:pt x="1021" y="27"/>
                  <a:pt x="1021" y="27"/>
                  <a:pt x="1021" y="27"/>
                </a:cubicBezTo>
                <a:cubicBezTo>
                  <a:pt x="1039" y="27"/>
                  <a:pt x="1048" y="45"/>
                  <a:pt x="1048" y="63"/>
                </a:cubicBezTo>
                <a:cubicBezTo>
                  <a:pt x="1048" y="72"/>
                  <a:pt x="1039" y="90"/>
                  <a:pt x="1021" y="9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355">
            <a:extLst>
              <a:ext uri="{FF2B5EF4-FFF2-40B4-BE49-F238E27FC236}">
                <a16:creationId xmlns:a16="http://schemas.microsoft.com/office/drawing/2014/main" id="{8E4A794A-AE34-B447-90A7-EC4412228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5862" y="5991510"/>
            <a:ext cx="284126" cy="64573"/>
          </a:xfrm>
          <a:custGeom>
            <a:avLst/>
            <a:gdLst>
              <a:gd name="T0" fmla="*/ 262 w 290"/>
              <a:gd name="T1" fmla="*/ 63 h 64"/>
              <a:gd name="T2" fmla="*/ 262 w 290"/>
              <a:gd name="T3" fmla="*/ 63 h 64"/>
              <a:gd name="T4" fmla="*/ 262 w 290"/>
              <a:gd name="T5" fmla="*/ 63 h 64"/>
              <a:gd name="T6" fmla="*/ 27 w 290"/>
              <a:gd name="T7" fmla="*/ 54 h 64"/>
              <a:gd name="T8" fmla="*/ 0 w 290"/>
              <a:gd name="T9" fmla="*/ 27 h 64"/>
              <a:gd name="T10" fmla="*/ 27 w 290"/>
              <a:gd name="T11" fmla="*/ 0 h 64"/>
              <a:gd name="T12" fmla="*/ 27 w 290"/>
              <a:gd name="T13" fmla="*/ 0 h 64"/>
              <a:gd name="T14" fmla="*/ 262 w 290"/>
              <a:gd name="T15" fmla="*/ 9 h 64"/>
              <a:gd name="T16" fmla="*/ 289 w 290"/>
              <a:gd name="T17" fmla="*/ 36 h 64"/>
              <a:gd name="T18" fmla="*/ 262 w 290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0" h="64">
                <a:moveTo>
                  <a:pt x="262" y="63"/>
                </a:moveTo>
                <a:lnTo>
                  <a:pt x="262" y="63"/>
                </a:lnTo>
                <a:lnTo>
                  <a:pt x="262" y="63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18"/>
                  <a:pt x="18" y="0"/>
                  <a:pt x="27" y="0"/>
                </a:cubicBezTo>
                <a:lnTo>
                  <a:pt x="27" y="0"/>
                </a:lnTo>
                <a:cubicBezTo>
                  <a:pt x="262" y="9"/>
                  <a:pt x="262" y="9"/>
                  <a:pt x="262" y="9"/>
                </a:cubicBezTo>
                <a:cubicBezTo>
                  <a:pt x="271" y="9"/>
                  <a:pt x="289" y="18"/>
                  <a:pt x="289" y="36"/>
                </a:cubicBezTo>
                <a:cubicBezTo>
                  <a:pt x="289" y="54"/>
                  <a:pt x="271" y="63"/>
                  <a:pt x="262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D3AAE1A-2748-BD4E-8308-7BE86D965982}"/>
              </a:ext>
            </a:extLst>
          </p:cNvPr>
          <p:cNvGrpSpPr/>
          <p:nvPr/>
        </p:nvGrpSpPr>
        <p:grpSpPr>
          <a:xfrm>
            <a:off x="15591832" y="4807497"/>
            <a:ext cx="4632666" cy="1455380"/>
            <a:chOff x="15890829" y="1216251"/>
            <a:chExt cx="4632666" cy="1455380"/>
          </a:xfrm>
        </p:grpSpPr>
        <p:sp>
          <p:nvSpPr>
            <p:cNvPr id="66" name="CuadroTexto 228">
              <a:extLst>
                <a:ext uri="{FF2B5EF4-FFF2-40B4-BE49-F238E27FC236}">
                  <a16:creationId xmlns:a16="http://schemas.microsoft.com/office/drawing/2014/main" id="{225F4905-8271-C54D-91FD-C42E5F1FB639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7829133-C06C-544B-88B3-A2D4B0EA0CC2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483C260-6770-4B47-8654-AED558B536A0}"/>
              </a:ext>
            </a:extLst>
          </p:cNvPr>
          <p:cNvGrpSpPr/>
          <p:nvPr/>
        </p:nvGrpSpPr>
        <p:grpSpPr>
          <a:xfrm>
            <a:off x="15591832" y="6708124"/>
            <a:ext cx="4632666" cy="1455380"/>
            <a:chOff x="15890829" y="1216251"/>
            <a:chExt cx="4632666" cy="1455380"/>
          </a:xfrm>
        </p:grpSpPr>
        <p:sp>
          <p:nvSpPr>
            <p:cNvPr id="69" name="CuadroTexto 228">
              <a:extLst>
                <a:ext uri="{FF2B5EF4-FFF2-40B4-BE49-F238E27FC236}">
                  <a16:creationId xmlns:a16="http://schemas.microsoft.com/office/drawing/2014/main" id="{35DEFF94-ACF8-4148-BDA2-361E4543170F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55830CD-45E1-524D-9281-3937D07AFA3E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AA02B08-6E5B-DE4E-9C19-6D8E278EE282}"/>
              </a:ext>
            </a:extLst>
          </p:cNvPr>
          <p:cNvGrpSpPr/>
          <p:nvPr/>
        </p:nvGrpSpPr>
        <p:grpSpPr>
          <a:xfrm>
            <a:off x="15591832" y="8591533"/>
            <a:ext cx="4632666" cy="1455380"/>
            <a:chOff x="15890829" y="1216251"/>
            <a:chExt cx="4632666" cy="1455380"/>
          </a:xfrm>
        </p:grpSpPr>
        <p:sp>
          <p:nvSpPr>
            <p:cNvPr id="72" name="CuadroTexto 228">
              <a:extLst>
                <a:ext uri="{FF2B5EF4-FFF2-40B4-BE49-F238E27FC236}">
                  <a16:creationId xmlns:a16="http://schemas.microsoft.com/office/drawing/2014/main" id="{B803CAA5-5EB6-0D45-B207-17A2482E4275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CBB7A01-8C49-A749-9A75-9EED475EE340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7652206-8843-7044-8FCD-F08FEDCF96FA}"/>
              </a:ext>
            </a:extLst>
          </p:cNvPr>
          <p:cNvGrpSpPr/>
          <p:nvPr/>
        </p:nvGrpSpPr>
        <p:grpSpPr>
          <a:xfrm>
            <a:off x="15591832" y="10388874"/>
            <a:ext cx="4632666" cy="1455380"/>
            <a:chOff x="15890829" y="1216251"/>
            <a:chExt cx="4632666" cy="1455380"/>
          </a:xfrm>
        </p:grpSpPr>
        <p:sp>
          <p:nvSpPr>
            <p:cNvPr id="79" name="CuadroTexto 228">
              <a:extLst>
                <a:ext uri="{FF2B5EF4-FFF2-40B4-BE49-F238E27FC236}">
                  <a16:creationId xmlns:a16="http://schemas.microsoft.com/office/drawing/2014/main" id="{8ADE52DD-AAB3-AC4F-8FA5-70443F09B472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E660251-AAC6-074F-9811-B0934C53ABA8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614B8244-8C6B-B242-A01D-774CAA0FC60C}"/>
              </a:ext>
            </a:extLst>
          </p:cNvPr>
          <p:cNvGrpSpPr/>
          <p:nvPr/>
        </p:nvGrpSpPr>
        <p:grpSpPr>
          <a:xfrm>
            <a:off x="2668308" y="521630"/>
            <a:ext cx="19041035" cy="2561450"/>
            <a:chOff x="2668308" y="861425"/>
            <a:chExt cx="19041035" cy="2561450"/>
          </a:xfrm>
        </p:grpSpPr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98E68DB5-C266-7C41-BA2D-64D9DA0A5881}"/>
                </a:ext>
              </a:extLst>
            </p:cNvPr>
            <p:cNvSpPr txBox="1"/>
            <p:nvPr/>
          </p:nvSpPr>
          <p:spPr>
            <a:xfrm>
              <a:off x="10527957" y="861425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81123FE9-C306-CA4E-9578-D35BD586271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1">
            <a:extLst>
              <a:ext uri="{FF2B5EF4-FFF2-40B4-BE49-F238E27FC236}">
                <a16:creationId xmlns:a16="http://schemas.microsoft.com/office/drawing/2014/main" id="{46CED3B7-C2F3-AA43-B4A5-AEBEBD95C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7218" y="1030288"/>
            <a:ext cx="8216181" cy="1419642"/>
          </a:xfrm>
          <a:custGeom>
            <a:avLst/>
            <a:gdLst>
              <a:gd name="T0" fmla="*/ 7458 w 8169"/>
              <a:gd name="T1" fmla="*/ 1411 h 1412"/>
              <a:gd name="T2" fmla="*/ 7458 w 8169"/>
              <a:gd name="T3" fmla="*/ 1411 h 1412"/>
              <a:gd name="T4" fmla="*/ 574 w 8169"/>
              <a:gd name="T5" fmla="*/ 1411 h 1412"/>
              <a:gd name="T6" fmla="*/ 0 w 8169"/>
              <a:gd name="T7" fmla="*/ 828 h 1412"/>
              <a:gd name="T8" fmla="*/ 0 w 8169"/>
              <a:gd name="T9" fmla="*/ 573 h 1412"/>
              <a:gd name="T10" fmla="*/ 574 w 8169"/>
              <a:gd name="T11" fmla="*/ 0 h 1412"/>
              <a:gd name="T12" fmla="*/ 7458 w 8169"/>
              <a:gd name="T13" fmla="*/ 0 h 1412"/>
              <a:gd name="T14" fmla="*/ 8168 w 8169"/>
              <a:gd name="T15" fmla="*/ 701 h 1412"/>
              <a:gd name="T16" fmla="*/ 8168 w 8169"/>
              <a:gd name="T17" fmla="*/ 701 h 1412"/>
              <a:gd name="T18" fmla="*/ 7458 w 8169"/>
              <a:gd name="T19" fmla="*/ 1411 h 1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69" h="1412">
                <a:moveTo>
                  <a:pt x="7458" y="1411"/>
                </a:moveTo>
                <a:lnTo>
                  <a:pt x="7458" y="1411"/>
                </a:lnTo>
                <a:cubicBezTo>
                  <a:pt x="574" y="1411"/>
                  <a:pt x="574" y="1411"/>
                  <a:pt x="574" y="1411"/>
                </a:cubicBezTo>
                <a:cubicBezTo>
                  <a:pt x="255" y="1411"/>
                  <a:pt x="0" y="1147"/>
                  <a:pt x="0" y="828"/>
                </a:cubicBezTo>
                <a:cubicBezTo>
                  <a:pt x="0" y="573"/>
                  <a:pt x="0" y="573"/>
                  <a:pt x="0" y="573"/>
                </a:cubicBezTo>
                <a:cubicBezTo>
                  <a:pt x="0" y="255"/>
                  <a:pt x="255" y="0"/>
                  <a:pt x="574" y="0"/>
                </a:cubicBezTo>
                <a:cubicBezTo>
                  <a:pt x="7458" y="0"/>
                  <a:pt x="7458" y="0"/>
                  <a:pt x="7458" y="0"/>
                </a:cubicBezTo>
                <a:cubicBezTo>
                  <a:pt x="7850" y="0"/>
                  <a:pt x="8168" y="318"/>
                  <a:pt x="8168" y="701"/>
                </a:cubicBezTo>
                <a:lnTo>
                  <a:pt x="8168" y="701"/>
                </a:lnTo>
                <a:cubicBezTo>
                  <a:pt x="8168" y="1093"/>
                  <a:pt x="7850" y="1411"/>
                  <a:pt x="7458" y="141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2">
            <a:extLst>
              <a:ext uri="{FF2B5EF4-FFF2-40B4-BE49-F238E27FC236}">
                <a16:creationId xmlns:a16="http://schemas.microsoft.com/office/drawing/2014/main" id="{C450EDA2-E92C-0F42-99B9-4B2A6FB76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7218" y="2449930"/>
            <a:ext cx="8216181" cy="1419642"/>
          </a:xfrm>
          <a:custGeom>
            <a:avLst/>
            <a:gdLst>
              <a:gd name="T0" fmla="*/ 7458 w 8169"/>
              <a:gd name="T1" fmla="*/ 1412 h 1413"/>
              <a:gd name="T2" fmla="*/ 7458 w 8169"/>
              <a:gd name="T3" fmla="*/ 1412 h 1413"/>
              <a:gd name="T4" fmla="*/ 574 w 8169"/>
              <a:gd name="T5" fmla="*/ 1412 h 1413"/>
              <a:gd name="T6" fmla="*/ 0 w 8169"/>
              <a:gd name="T7" fmla="*/ 829 h 1413"/>
              <a:gd name="T8" fmla="*/ 0 w 8169"/>
              <a:gd name="T9" fmla="*/ 574 h 1413"/>
              <a:gd name="T10" fmla="*/ 574 w 8169"/>
              <a:gd name="T11" fmla="*/ 0 h 1413"/>
              <a:gd name="T12" fmla="*/ 7458 w 8169"/>
              <a:gd name="T13" fmla="*/ 0 h 1413"/>
              <a:gd name="T14" fmla="*/ 8168 w 8169"/>
              <a:gd name="T15" fmla="*/ 702 h 1413"/>
              <a:gd name="T16" fmla="*/ 8168 w 8169"/>
              <a:gd name="T17" fmla="*/ 702 h 1413"/>
              <a:gd name="T18" fmla="*/ 7458 w 8169"/>
              <a:gd name="T19" fmla="*/ 1412 h 1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69" h="1413">
                <a:moveTo>
                  <a:pt x="7458" y="1412"/>
                </a:moveTo>
                <a:lnTo>
                  <a:pt x="7458" y="1412"/>
                </a:lnTo>
                <a:cubicBezTo>
                  <a:pt x="574" y="1412"/>
                  <a:pt x="574" y="1412"/>
                  <a:pt x="574" y="1412"/>
                </a:cubicBezTo>
                <a:cubicBezTo>
                  <a:pt x="255" y="1412"/>
                  <a:pt x="0" y="1148"/>
                  <a:pt x="0" y="829"/>
                </a:cubicBezTo>
                <a:cubicBezTo>
                  <a:pt x="0" y="574"/>
                  <a:pt x="0" y="574"/>
                  <a:pt x="0" y="574"/>
                </a:cubicBezTo>
                <a:cubicBezTo>
                  <a:pt x="0" y="255"/>
                  <a:pt x="255" y="0"/>
                  <a:pt x="574" y="0"/>
                </a:cubicBezTo>
                <a:cubicBezTo>
                  <a:pt x="7458" y="0"/>
                  <a:pt x="7458" y="0"/>
                  <a:pt x="7458" y="0"/>
                </a:cubicBezTo>
                <a:cubicBezTo>
                  <a:pt x="7850" y="0"/>
                  <a:pt x="8168" y="319"/>
                  <a:pt x="8168" y="702"/>
                </a:cubicBezTo>
                <a:lnTo>
                  <a:pt x="8168" y="702"/>
                </a:lnTo>
                <a:cubicBezTo>
                  <a:pt x="8168" y="1093"/>
                  <a:pt x="7850" y="1412"/>
                  <a:pt x="7458" y="14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3">
            <a:extLst>
              <a:ext uri="{FF2B5EF4-FFF2-40B4-BE49-F238E27FC236}">
                <a16:creationId xmlns:a16="http://schemas.microsoft.com/office/drawing/2014/main" id="{8486127E-BD92-F64B-9405-1EEAF6051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7218" y="3874008"/>
            <a:ext cx="8216181" cy="1419642"/>
          </a:xfrm>
          <a:custGeom>
            <a:avLst/>
            <a:gdLst>
              <a:gd name="T0" fmla="*/ 7458 w 8169"/>
              <a:gd name="T1" fmla="*/ 1412 h 1413"/>
              <a:gd name="T2" fmla="*/ 7458 w 8169"/>
              <a:gd name="T3" fmla="*/ 1412 h 1413"/>
              <a:gd name="T4" fmla="*/ 574 w 8169"/>
              <a:gd name="T5" fmla="*/ 1412 h 1413"/>
              <a:gd name="T6" fmla="*/ 0 w 8169"/>
              <a:gd name="T7" fmla="*/ 829 h 1413"/>
              <a:gd name="T8" fmla="*/ 0 w 8169"/>
              <a:gd name="T9" fmla="*/ 574 h 1413"/>
              <a:gd name="T10" fmla="*/ 574 w 8169"/>
              <a:gd name="T11" fmla="*/ 0 h 1413"/>
              <a:gd name="T12" fmla="*/ 7458 w 8169"/>
              <a:gd name="T13" fmla="*/ 0 h 1413"/>
              <a:gd name="T14" fmla="*/ 8168 w 8169"/>
              <a:gd name="T15" fmla="*/ 701 h 1413"/>
              <a:gd name="T16" fmla="*/ 8168 w 8169"/>
              <a:gd name="T17" fmla="*/ 701 h 1413"/>
              <a:gd name="T18" fmla="*/ 7458 w 8169"/>
              <a:gd name="T19" fmla="*/ 1412 h 1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69" h="1413">
                <a:moveTo>
                  <a:pt x="7458" y="1412"/>
                </a:moveTo>
                <a:lnTo>
                  <a:pt x="7458" y="1412"/>
                </a:lnTo>
                <a:cubicBezTo>
                  <a:pt x="574" y="1412"/>
                  <a:pt x="574" y="1412"/>
                  <a:pt x="574" y="1412"/>
                </a:cubicBezTo>
                <a:cubicBezTo>
                  <a:pt x="255" y="1412"/>
                  <a:pt x="0" y="1147"/>
                  <a:pt x="0" y="829"/>
                </a:cubicBezTo>
                <a:cubicBezTo>
                  <a:pt x="0" y="574"/>
                  <a:pt x="0" y="574"/>
                  <a:pt x="0" y="574"/>
                </a:cubicBezTo>
                <a:cubicBezTo>
                  <a:pt x="0" y="255"/>
                  <a:pt x="255" y="0"/>
                  <a:pt x="574" y="0"/>
                </a:cubicBezTo>
                <a:cubicBezTo>
                  <a:pt x="7458" y="0"/>
                  <a:pt x="7458" y="0"/>
                  <a:pt x="7458" y="0"/>
                </a:cubicBezTo>
                <a:cubicBezTo>
                  <a:pt x="7850" y="0"/>
                  <a:pt x="8168" y="319"/>
                  <a:pt x="8168" y="701"/>
                </a:cubicBezTo>
                <a:lnTo>
                  <a:pt x="8168" y="701"/>
                </a:lnTo>
                <a:cubicBezTo>
                  <a:pt x="8168" y="1093"/>
                  <a:pt x="7850" y="1412"/>
                  <a:pt x="7458" y="141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4">
            <a:extLst>
              <a:ext uri="{FF2B5EF4-FFF2-40B4-BE49-F238E27FC236}">
                <a16:creationId xmlns:a16="http://schemas.microsoft.com/office/drawing/2014/main" id="{A91DD12A-3E4D-3C45-98D1-79B3C7BF5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7218" y="5293650"/>
            <a:ext cx="8216181" cy="1419642"/>
          </a:xfrm>
          <a:custGeom>
            <a:avLst/>
            <a:gdLst>
              <a:gd name="T0" fmla="*/ 7458 w 8169"/>
              <a:gd name="T1" fmla="*/ 1411 h 1412"/>
              <a:gd name="T2" fmla="*/ 7458 w 8169"/>
              <a:gd name="T3" fmla="*/ 1411 h 1412"/>
              <a:gd name="T4" fmla="*/ 574 w 8169"/>
              <a:gd name="T5" fmla="*/ 1411 h 1412"/>
              <a:gd name="T6" fmla="*/ 0 w 8169"/>
              <a:gd name="T7" fmla="*/ 828 h 1412"/>
              <a:gd name="T8" fmla="*/ 0 w 8169"/>
              <a:gd name="T9" fmla="*/ 573 h 1412"/>
              <a:gd name="T10" fmla="*/ 574 w 8169"/>
              <a:gd name="T11" fmla="*/ 0 h 1412"/>
              <a:gd name="T12" fmla="*/ 7458 w 8169"/>
              <a:gd name="T13" fmla="*/ 0 h 1412"/>
              <a:gd name="T14" fmla="*/ 8168 w 8169"/>
              <a:gd name="T15" fmla="*/ 701 h 1412"/>
              <a:gd name="T16" fmla="*/ 8168 w 8169"/>
              <a:gd name="T17" fmla="*/ 701 h 1412"/>
              <a:gd name="T18" fmla="*/ 7458 w 8169"/>
              <a:gd name="T19" fmla="*/ 1411 h 1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69" h="1412">
                <a:moveTo>
                  <a:pt x="7458" y="1411"/>
                </a:moveTo>
                <a:lnTo>
                  <a:pt x="7458" y="1411"/>
                </a:lnTo>
                <a:cubicBezTo>
                  <a:pt x="574" y="1411"/>
                  <a:pt x="574" y="1411"/>
                  <a:pt x="574" y="1411"/>
                </a:cubicBezTo>
                <a:cubicBezTo>
                  <a:pt x="255" y="1411"/>
                  <a:pt x="0" y="1147"/>
                  <a:pt x="0" y="828"/>
                </a:cubicBezTo>
                <a:cubicBezTo>
                  <a:pt x="0" y="573"/>
                  <a:pt x="0" y="573"/>
                  <a:pt x="0" y="573"/>
                </a:cubicBezTo>
                <a:cubicBezTo>
                  <a:pt x="0" y="255"/>
                  <a:pt x="255" y="0"/>
                  <a:pt x="574" y="0"/>
                </a:cubicBezTo>
                <a:cubicBezTo>
                  <a:pt x="7458" y="0"/>
                  <a:pt x="7458" y="0"/>
                  <a:pt x="7458" y="0"/>
                </a:cubicBezTo>
                <a:cubicBezTo>
                  <a:pt x="7850" y="0"/>
                  <a:pt x="8168" y="318"/>
                  <a:pt x="8168" y="701"/>
                </a:cubicBezTo>
                <a:lnTo>
                  <a:pt x="8168" y="701"/>
                </a:lnTo>
                <a:cubicBezTo>
                  <a:pt x="8168" y="1092"/>
                  <a:pt x="7850" y="1411"/>
                  <a:pt x="7458" y="141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5">
            <a:extLst>
              <a:ext uri="{FF2B5EF4-FFF2-40B4-BE49-F238E27FC236}">
                <a16:creationId xmlns:a16="http://schemas.microsoft.com/office/drawing/2014/main" id="{50E0DF2B-9E41-5443-8152-55218BF25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7218" y="6713293"/>
            <a:ext cx="8216181" cy="1419642"/>
          </a:xfrm>
          <a:custGeom>
            <a:avLst/>
            <a:gdLst>
              <a:gd name="T0" fmla="*/ 7458 w 8169"/>
              <a:gd name="T1" fmla="*/ 1411 h 1412"/>
              <a:gd name="T2" fmla="*/ 7458 w 8169"/>
              <a:gd name="T3" fmla="*/ 1411 h 1412"/>
              <a:gd name="T4" fmla="*/ 574 w 8169"/>
              <a:gd name="T5" fmla="*/ 1411 h 1412"/>
              <a:gd name="T6" fmla="*/ 0 w 8169"/>
              <a:gd name="T7" fmla="*/ 828 h 1412"/>
              <a:gd name="T8" fmla="*/ 0 w 8169"/>
              <a:gd name="T9" fmla="*/ 573 h 1412"/>
              <a:gd name="T10" fmla="*/ 574 w 8169"/>
              <a:gd name="T11" fmla="*/ 0 h 1412"/>
              <a:gd name="T12" fmla="*/ 7458 w 8169"/>
              <a:gd name="T13" fmla="*/ 0 h 1412"/>
              <a:gd name="T14" fmla="*/ 8168 w 8169"/>
              <a:gd name="T15" fmla="*/ 700 h 1412"/>
              <a:gd name="T16" fmla="*/ 8168 w 8169"/>
              <a:gd name="T17" fmla="*/ 700 h 1412"/>
              <a:gd name="T18" fmla="*/ 7458 w 8169"/>
              <a:gd name="T19" fmla="*/ 1411 h 1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69" h="1412">
                <a:moveTo>
                  <a:pt x="7458" y="1411"/>
                </a:moveTo>
                <a:lnTo>
                  <a:pt x="7458" y="1411"/>
                </a:lnTo>
                <a:cubicBezTo>
                  <a:pt x="574" y="1411"/>
                  <a:pt x="574" y="1411"/>
                  <a:pt x="574" y="1411"/>
                </a:cubicBezTo>
                <a:cubicBezTo>
                  <a:pt x="255" y="1411"/>
                  <a:pt x="0" y="1147"/>
                  <a:pt x="0" y="828"/>
                </a:cubicBezTo>
                <a:cubicBezTo>
                  <a:pt x="0" y="573"/>
                  <a:pt x="0" y="573"/>
                  <a:pt x="0" y="573"/>
                </a:cubicBezTo>
                <a:cubicBezTo>
                  <a:pt x="0" y="255"/>
                  <a:pt x="255" y="0"/>
                  <a:pt x="574" y="0"/>
                </a:cubicBezTo>
                <a:cubicBezTo>
                  <a:pt x="7458" y="0"/>
                  <a:pt x="7458" y="0"/>
                  <a:pt x="7458" y="0"/>
                </a:cubicBezTo>
                <a:cubicBezTo>
                  <a:pt x="7850" y="0"/>
                  <a:pt x="8168" y="319"/>
                  <a:pt x="8168" y="700"/>
                </a:cubicBezTo>
                <a:lnTo>
                  <a:pt x="8168" y="700"/>
                </a:lnTo>
                <a:cubicBezTo>
                  <a:pt x="8168" y="1092"/>
                  <a:pt x="7850" y="1411"/>
                  <a:pt x="7458" y="141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6">
            <a:extLst>
              <a:ext uri="{FF2B5EF4-FFF2-40B4-BE49-F238E27FC236}">
                <a16:creationId xmlns:a16="http://schemas.microsoft.com/office/drawing/2014/main" id="{FD5DFA86-95E0-FA4C-B53C-426B09573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3317" y="7436425"/>
            <a:ext cx="4263365" cy="5625333"/>
          </a:xfrm>
          <a:custGeom>
            <a:avLst/>
            <a:gdLst>
              <a:gd name="T0" fmla="*/ 0 w 4236"/>
              <a:gd name="T1" fmla="*/ 0 h 5593"/>
              <a:gd name="T2" fmla="*/ 519 w 4236"/>
              <a:gd name="T3" fmla="*/ 1121 h 5593"/>
              <a:gd name="T4" fmla="*/ 1029 w 4236"/>
              <a:gd name="T5" fmla="*/ 2241 h 5593"/>
              <a:gd name="T6" fmla="*/ 1539 w 4236"/>
              <a:gd name="T7" fmla="*/ 3352 h 5593"/>
              <a:gd name="T8" fmla="*/ 1649 w 4236"/>
              <a:gd name="T9" fmla="*/ 3580 h 5593"/>
              <a:gd name="T10" fmla="*/ 1649 w 4236"/>
              <a:gd name="T11" fmla="*/ 4472 h 5593"/>
              <a:gd name="T12" fmla="*/ 1649 w 4236"/>
              <a:gd name="T13" fmla="*/ 4918 h 5593"/>
              <a:gd name="T14" fmla="*/ 1649 w 4236"/>
              <a:gd name="T15" fmla="*/ 5110 h 5593"/>
              <a:gd name="T16" fmla="*/ 2596 w 4236"/>
              <a:gd name="T17" fmla="*/ 5592 h 5593"/>
              <a:gd name="T18" fmla="*/ 2596 w 4236"/>
              <a:gd name="T19" fmla="*/ 4918 h 5593"/>
              <a:gd name="T20" fmla="*/ 2596 w 4236"/>
              <a:gd name="T21" fmla="*/ 4472 h 5593"/>
              <a:gd name="T22" fmla="*/ 2596 w 4236"/>
              <a:gd name="T23" fmla="*/ 3580 h 5593"/>
              <a:gd name="T24" fmla="*/ 2696 w 4236"/>
              <a:gd name="T25" fmla="*/ 3352 h 5593"/>
              <a:gd name="T26" fmla="*/ 3215 w 4236"/>
              <a:gd name="T27" fmla="*/ 2241 h 5593"/>
              <a:gd name="T28" fmla="*/ 3725 w 4236"/>
              <a:gd name="T29" fmla="*/ 1121 h 5593"/>
              <a:gd name="T30" fmla="*/ 4235 w 4236"/>
              <a:gd name="T31" fmla="*/ 0 h 5593"/>
              <a:gd name="T32" fmla="*/ 0 w 4236"/>
              <a:gd name="T33" fmla="*/ 0 h 5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236" h="5593">
                <a:moveTo>
                  <a:pt x="0" y="0"/>
                </a:moveTo>
                <a:lnTo>
                  <a:pt x="519" y="1121"/>
                </a:lnTo>
                <a:lnTo>
                  <a:pt x="1029" y="2241"/>
                </a:lnTo>
                <a:lnTo>
                  <a:pt x="1539" y="3352"/>
                </a:lnTo>
                <a:lnTo>
                  <a:pt x="1649" y="3580"/>
                </a:lnTo>
                <a:lnTo>
                  <a:pt x="1649" y="4472"/>
                </a:lnTo>
                <a:lnTo>
                  <a:pt x="1649" y="4918"/>
                </a:lnTo>
                <a:lnTo>
                  <a:pt x="1649" y="5110"/>
                </a:lnTo>
                <a:lnTo>
                  <a:pt x="2596" y="5592"/>
                </a:lnTo>
                <a:lnTo>
                  <a:pt x="2596" y="4918"/>
                </a:lnTo>
                <a:lnTo>
                  <a:pt x="2596" y="4472"/>
                </a:lnTo>
                <a:lnTo>
                  <a:pt x="2596" y="3580"/>
                </a:lnTo>
                <a:lnTo>
                  <a:pt x="2696" y="3352"/>
                </a:lnTo>
                <a:lnTo>
                  <a:pt x="3215" y="2241"/>
                </a:lnTo>
                <a:lnTo>
                  <a:pt x="3725" y="1121"/>
                </a:lnTo>
                <a:lnTo>
                  <a:pt x="4235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364">
            <a:extLst>
              <a:ext uri="{FF2B5EF4-FFF2-40B4-BE49-F238E27FC236}">
                <a16:creationId xmlns:a16="http://schemas.microsoft.com/office/drawing/2014/main" id="{5445C33F-C580-7941-996C-D310F1CCD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241" y="1030288"/>
            <a:ext cx="5651952" cy="1419642"/>
          </a:xfrm>
          <a:custGeom>
            <a:avLst/>
            <a:gdLst>
              <a:gd name="T0" fmla="*/ 315 w 5620"/>
              <a:gd name="T1" fmla="*/ 1031 h 1412"/>
              <a:gd name="T2" fmla="*/ 838 w 5620"/>
              <a:gd name="T3" fmla="*/ 601 h 1412"/>
              <a:gd name="T4" fmla="*/ 1438 w 5620"/>
              <a:gd name="T5" fmla="*/ 276 h 1412"/>
              <a:gd name="T6" fmla="*/ 2101 w 5620"/>
              <a:gd name="T7" fmla="*/ 71 h 1412"/>
              <a:gd name="T8" fmla="*/ 2812 w 5620"/>
              <a:gd name="T9" fmla="*/ 0 h 1412"/>
              <a:gd name="T10" fmla="*/ 3523 w 5620"/>
              <a:gd name="T11" fmla="*/ 71 h 1412"/>
              <a:gd name="T12" fmla="*/ 4185 w 5620"/>
              <a:gd name="T13" fmla="*/ 276 h 1412"/>
              <a:gd name="T14" fmla="*/ 4784 w 5620"/>
              <a:gd name="T15" fmla="*/ 601 h 1412"/>
              <a:gd name="T16" fmla="*/ 5305 w 5620"/>
              <a:gd name="T17" fmla="*/ 1031 h 1412"/>
              <a:gd name="T18" fmla="*/ 5619 w 5620"/>
              <a:gd name="T19" fmla="*/ 1411 h 1412"/>
              <a:gd name="T20" fmla="*/ 0 w 5620"/>
              <a:gd name="T21" fmla="*/ 1411 h 1412"/>
              <a:gd name="T22" fmla="*/ 315 w 5620"/>
              <a:gd name="T23" fmla="*/ 1031 h 1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20" h="1412">
                <a:moveTo>
                  <a:pt x="315" y="1031"/>
                </a:moveTo>
                <a:lnTo>
                  <a:pt x="838" y="601"/>
                </a:lnTo>
                <a:lnTo>
                  <a:pt x="1438" y="276"/>
                </a:lnTo>
                <a:lnTo>
                  <a:pt x="2101" y="71"/>
                </a:lnTo>
                <a:lnTo>
                  <a:pt x="2812" y="0"/>
                </a:lnTo>
                <a:lnTo>
                  <a:pt x="3523" y="71"/>
                </a:lnTo>
                <a:lnTo>
                  <a:pt x="4185" y="276"/>
                </a:lnTo>
                <a:lnTo>
                  <a:pt x="4784" y="601"/>
                </a:lnTo>
                <a:lnTo>
                  <a:pt x="5305" y="1031"/>
                </a:lnTo>
                <a:lnTo>
                  <a:pt x="5619" y="1411"/>
                </a:lnTo>
                <a:lnTo>
                  <a:pt x="0" y="1411"/>
                </a:lnTo>
                <a:lnTo>
                  <a:pt x="315" y="103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365">
            <a:extLst>
              <a:ext uri="{FF2B5EF4-FFF2-40B4-BE49-F238E27FC236}">
                <a16:creationId xmlns:a16="http://schemas.microsoft.com/office/drawing/2014/main" id="{556A8859-4457-FF43-89C6-E0529666E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656" y="2449930"/>
            <a:ext cx="6960686" cy="1419642"/>
          </a:xfrm>
          <a:custGeom>
            <a:avLst/>
            <a:gdLst>
              <a:gd name="T0" fmla="*/ 0 w 6917"/>
              <a:gd name="T1" fmla="*/ 1402 h 1413"/>
              <a:gd name="T2" fmla="*/ 207 w 6917"/>
              <a:gd name="T3" fmla="*/ 740 h 1413"/>
              <a:gd name="T4" fmla="*/ 533 w 6917"/>
              <a:gd name="T5" fmla="*/ 142 h 1413"/>
              <a:gd name="T6" fmla="*/ 650 w 6917"/>
              <a:gd name="T7" fmla="*/ 0 h 1413"/>
              <a:gd name="T8" fmla="*/ 6269 w 6917"/>
              <a:gd name="T9" fmla="*/ 0 h 1413"/>
              <a:gd name="T10" fmla="*/ 6386 w 6917"/>
              <a:gd name="T11" fmla="*/ 142 h 1413"/>
              <a:gd name="T12" fmla="*/ 6710 w 6917"/>
              <a:gd name="T13" fmla="*/ 740 h 1413"/>
              <a:gd name="T14" fmla="*/ 6915 w 6917"/>
              <a:gd name="T15" fmla="*/ 1402 h 1413"/>
              <a:gd name="T16" fmla="*/ 6916 w 6917"/>
              <a:gd name="T17" fmla="*/ 1412 h 1413"/>
              <a:gd name="T18" fmla="*/ 0 w 6917"/>
              <a:gd name="T19" fmla="*/ 1412 h 1413"/>
              <a:gd name="T20" fmla="*/ 0 w 6917"/>
              <a:gd name="T21" fmla="*/ 1402 h 1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7" h="1413">
                <a:moveTo>
                  <a:pt x="0" y="1402"/>
                </a:moveTo>
                <a:lnTo>
                  <a:pt x="207" y="740"/>
                </a:lnTo>
                <a:lnTo>
                  <a:pt x="533" y="142"/>
                </a:lnTo>
                <a:lnTo>
                  <a:pt x="650" y="0"/>
                </a:lnTo>
                <a:lnTo>
                  <a:pt x="6269" y="0"/>
                </a:lnTo>
                <a:lnTo>
                  <a:pt x="6386" y="142"/>
                </a:lnTo>
                <a:lnTo>
                  <a:pt x="6710" y="740"/>
                </a:lnTo>
                <a:lnTo>
                  <a:pt x="6915" y="1402"/>
                </a:lnTo>
                <a:lnTo>
                  <a:pt x="6916" y="1412"/>
                </a:lnTo>
                <a:lnTo>
                  <a:pt x="0" y="1412"/>
                </a:lnTo>
                <a:lnTo>
                  <a:pt x="0" y="140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366">
            <a:extLst>
              <a:ext uri="{FF2B5EF4-FFF2-40B4-BE49-F238E27FC236}">
                <a16:creationId xmlns:a16="http://schemas.microsoft.com/office/drawing/2014/main" id="{1A95BFC2-1BFF-A841-85FE-CBC4C623C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674" y="3874008"/>
            <a:ext cx="7093778" cy="1419642"/>
          </a:xfrm>
          <a:custGeom>
            <a:avLst/>
            <a:gdLst>
              <a:gd name="T0" fmla="*/ 6987 w 7051"/>
              <a:gd name="T1" fmla="*/ 1412 h 1413"/>
              <a:gd name="T2" fmla="*/ 72 w 7051"/>
              <a:gd name="T3" fmla="*/ 1412 h 1413"/>
              <a:gd name="T4" fmla="*/ 0 w 7051"/>
              <a:gd name="T5" fmla="*/ 701 h 1413"/>
              <a:gd name="T6" fmla="*/ 72 w 7051"/>
              <a:gd name="T7" fmla="*/ 0 h 1413"/>
              <a:gd name="T8" fmla="*/ 6988 w 7051"/>
              <a:gd name="T9" fmla="*/ 0 h 1413"/>
              <a:gd name="T10" fmla="*/ 7050 w 7051"/>
              <a:gd name="T11" fmla="*/ 611 h 1413"/>
              <a:gd name="T12" fmla="*/ 7050 w 7051"/>
              <a:gd name="T13" fmla="*/ 791 h 1413"/>
              <a:gd name="T14" fmla="*/ 6987 w 7051"/>
              <a:gd name="T15" fmla="*/ 1412 h 1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51" h="1413">
                <a:moveTo>
                  <a:pt x="6987" y="1412"/>
                </a:moveTo>
                <a:lnTo>
                  <a:pt x="72" y="1412"/>
                </a:lnTo>
                <a:lnTo>
                  <a:pt x="0" y="701"/>
                </a:lnTo>
                <a:lnTo>
                  <a:pt x="72" y="0"/>
                </a:lnTo>
                <a:lnTo>
                  <a:pt x="6988" y="0"/>
                </a:lnTo>
                <a:lnTo>
                  <a:pt x="7050" y="611"/>
                </a:lnTo>
                <a:lnTo>
                  <a:pt x="7050" y="791"/>
                </a:lnTo>
                <a:lnTo>
                  <a:pt x="6987" y="141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367">
            <a:extLst>
              <a:ext uri="{FF2B5EF4-FFF2-40B4-BE49-F238E27FC236}">
                <a16:creationId xmlns:a16="http://schemas.microsoft.com/office/drawing/2014/main" id="{CA2F498D-925D-DF4A-82F4-7C024F9AD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656" y="5293650"/>
            <a:ext cx="6956248" cy="1419642"/>
          </a:xfrm>
          <a:custGeom>
            <a:avLst/>
            <a:gdLst>
              <a:gd name="T0" fmla="*/ 6915 w 6916"/>
              <a:gd name="T1" fmla="*/ 0 h 1412"/>
              <a:gd name="T2" fmla="*/ 6710 w 6916"/>
              <a:gd name="T3" fmla="*/ 663 h 1412"/>
              <a:gd name="T4" fmla="*/ 6386 w 6916"/>
              <a:gd name="T5" fmla="*/ 1263 h 1412"/>
              <a:gd name="T6" fmla="*/ 6264 w 6916"/>
              <a:gd name="T7" fmla="*/ 1411 h 1412"/>
              <a:gd name="T8" fmla="*/ 654 w 6916"/>
              <a:gd name="T9" fmla="*/ 1411 h 1412"/>
              <a:gd name="T10" fmla="*/ 533 w 6916"/>
              <a:gd name="T11" fmla="*/ 1263 h 1412"/>
              <a:gd name="T12" fmla="*/ 207 w 6916"/>
              <a:gd name="T13" fmla="*/ 663 h 1412"/>
              <a:gd name="T14" fmla="*/ 0 w 6916"/>
              <a:gd name="T15" fmla="*/ 0 h 1412"/>
              <a:gd name="T16" fmla="*/ 0 w 6916"/>
              <a:gd name="T17" fmla="*/ 0 h 1412"/>
              <a:gd name="T18" fmla="*/ 6915 w 6916"/>
              <a:gd name="T19" fmla="*/ 0 h 1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16" h="1412">
                <a:moveTo>
                  <a:pt x="6915" y="0"/>
                </a:moveTo>
                <a:lnTo>
                  <a:pt x="6710" y="663"/>
                </a:lnTo>
                <a:lnTo>
                  <a:pt x="6386" y="1263"/>
                </a:lnTo>
                <a:lnTo>
                  <a:pt x="6264" y="1411"/>
                </a:lnTo>
                <a:lnTo>
                  <a:pt x="654" y="1411"/>
                </a:lnTo>
                <a:lnTo>
                  <a:pt x="533" y="1263"/>
                </a:lnTo>
                <a:lnTo>
                  <a:pt x="207" y="663"/>
                </a:lnTo>
                <a:lnTo>
                  <a:pt x="0" y="0"/>
                </a:lnTo>
                <a:lnTo>
                  <a:pt x="0" y="0"/>
                </a:lnTo>
                <a:lnTo>
                  <a:pt x="6915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368">
            <a:extLst>
              <a:ext uri="{FF2B5EF4-FFF2-40B4-BE49-F238E27FC236}">
                <a16:creationId xmlns:a16="http://schemas.microsoft.com/office/drawing/2014/main" id="{CD772F01-CBB5-4C4C-9A42-A13EF5473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241" y="6713293"/>
            <a:ext cx="5643079" cy="1419642"/>
          </a:xfrm>
          <a:custGeom>
            <a:avLst/>
            <a:gdLst>
              <a:gd name="T0" fmla="*/ 5301 w 5611"/>
              <a:gd name="T1" fmla="*/ 375 h 1412"/>
              <a:gd name="T2" fmla="*/ 4780 w 5611"/>
              <a:gd name="T3" fmla="*/ 806 h 1412"/>
              <a:gd name="T4" fmla="*/ 4181 w 5611"/>
              <a:gd name="T5" fmla="*/ 1133 h 1412"/>
              <a:gd name="T6" fmla="*/ 3519 w 5611"/>
              <a:gd name="T7" fmla="*/ 1339 h 1412"/>
              <a:gd name="T8" fmla="*/ 2808 w 5611"/>
              <a:gd name="T9" fmla="*/ 1411 h 1412"/>
              <a:gd name="T10" fmla="*/ 2097 w 5611"/>
              <a:gd name="T11" fmla="*/ 1339 h 1412"/>
              <a:gd name="T12" fmla="*/ 1434 w 5611"/>
              <a:gd name="T13" fmla="*/ 1133 h 1412"/>
              <a:gd name="T14" fmla="*/ 834 w 5611"/>
              <a:gd name="T15" fmla="*/ 806 h 1412"/>
              <a:gd name="T16" fmla="*/ 311 w 5611"/>
              <a:gd name="T17" fmla="*/ 375 h 1412"/>
              <a:gd name="T18" fmla="*/ 0 w 5611"/>
              <a:gd name="T19" fmla="*/ 0 h 1412"/>
              <a:gd name="T20" fmla="*/ 5610 w 5611"/>
              <a:gd name="T21" fmla="*/ 0 h 1412"/>
              <a:gd name="T22" fmla="*/ 5301 w 5611"/>
              <a:gd name="T23" fmla="*/ 375 h 1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11" h="1412">
                <a:moveTo>
                  <a:pt x="5301" y="375"/>
                </a:moveTo>
                <a:lnTo>
                  <a:pt x="4780" y="806"/>
                </a:lnTo>
                <a:lnTo>
                  <a:pt x="4181" y="1133"/>
                </a:lnTo>
                <a:lnTo>
                  <a:pt x="3519" y="1339"/>
                </a:lnTo>
                <a:lnTo>
                  <a:pt x="2808" y="1411"/>
                </a:lnTo>
                <a:lnTo>
                  <a:pt x="2097" y="1339"/>
                </a:lnTo>
                <a:lnTo>
                  <a:pt x="1434" y="1133"/>
                </a:lnTo>
                <a:lnTo>
                  <a:pt x="834" y="806"/>
                </a:lnTo>
                <a:lnTo>
                  <a:pt x="311" y="375"/>
                </a:lnTo>
                <a:lnTo>
                  <a:pt x="0" y="0"/>
                </a:lnTo>
                <a:lnTo>
                  <a:pt x="5610" y="0"/>
                </a:lnTo>
                <a:lnTo>
                  <a:pt x="5301" y="37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369">
            <a:extLst>
              <a:ext uri="{FF2B5EF4-FFF2-40B4-BE49-F238E27FC236}">
                <a16:creationId xmlns:a16="http://schemas.microsoft.com/office/drawing/2014/main" id="{6885C24B-3BC5-034A-94C4-E0D877F64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674" y="1030288"/>
            <a:ext cx="7102650" cy="7102647"/>
          </a:xfrm>
          <a:custGeom>
            <a:avLst/>
            <a:gdLst>
              <a:gd name="T0" fmla="*/ 7059 w 7060"/>
              <a:gd name="T1" fmla="*/ 3524 h 7058"/>
              <a:gd name="T2" fmla="*/ 7059 w 7060"/>
              <a:gd name="T3" fmla="*/ 3524 h 7058"/>
              <a:gd name="T4" fmla="*/ 3534 w 7060"/>
              <a:gd name="T5" fmla="*/ 7057 h 7058"/>
              <a:gd name="T6" fmla="*/ 0 w 7060"/>
              <a:gd name="T7" fmla="*/ 3524 h 7058"/>
              <a:gd name="T8" fmla="*/ 3534 w 7060"/>
              <a:gd name="T9" fmla="*/ 0 h 7058"/>
              <a:gd name="T10" fmla="*/ 7059 w 7060"/>
              <a:gd name="T11" fmla="*/ 3524 h 7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60" h="7058">
                <a:moveTo>
                  <a:pt x="7059" y="3524"/>
                </a:moveTo>
                <a:lnTo>
                  <a:pt x="7059" y="3524"/>
                </a:lnTo>
                <a:cubicBezTo>
                  <a:pt x="7059" y="5473"/>
                  <a:pt x="5483" y="7057"/>
                  <a:pt x="3534" y="7057"/>
                </a:cubicBezTo>
                <a:cubicBezTo>
                  <a:pt x="1585" y="7057"/>
                  <a:pt x="0" y="5473"/>
                  <a:pt x="0" y="3524"/>
                </a:cubicBezTo>
                <a:cubicBezTo>
                  <a:pt x="0" y="1575"/>
                  <a:pt x="1585" y="0"/>
                  <a:pt x="3534" y="0"/>
                </a:cubicBezTo>
                <a:cubicBezTo>
                  <a:pt x="5483" y="0"/>
                  <a:pt x="7059" y="1575"/>
                  <a:pt x="7059" y="3524"/>
                </a:cubicBezTo>
              </a:path>
            </a:pathLst>
          </a:custGeom>
          <a:noFill/>
          <a:ln w="424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370">
            <a:extLst>
              <a:ext uri="{FF2B5EF4-FFF2-40B4-BE49-F238E27FC236}">
                <a16:creationId xmlns:a16="http://schemas.microsoft.com/office/drawing/2014/main" id="{03F4C36B-79A0-564F-8F34-C8CFDB065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396" y="2809276"/>
            <a:ext cx="816294" cy="616659"/>
          </a:xfrm>
          <a:custGeom>
            <a:avLst/>
            <a:gdLst>
              <a:gd name="T0" fmla="*/ 738 w 811"/>
              <a:gd name="T1" fmla="*/ 611 h 612"/>
              <a:gd name="T2" fmla="*/ 738 w 811"/>
              <a:gd name="T3" fmla="*/ 611 h 612"/>
              <a:gd name="T4" fmla="*/ 72 w 811"/>
              <a:gd name="T5" fmla="*/ 611 h 612"/>
              <a:gd name="T6" fmla="*/ 0 w 811"/>
              <a:gd name="T7" fmla="*/ 538 h 612"/>
              <a:gd name="T8" fmla="*/ 0 w 811"/>
              <a:gd name="T9" fmla="*/ 64 h 612"/>
              <a:gd name="T10" fmla="*/ 72 w 811"/>
              <a:gd name="T11" fmla="*/ 0 h 612"/>
              <a:gd name="T12" fmla="*/ 738 w 811"/>
              <a:gd name="T13" fmla="*/ 0 h 612"/>
              <a:gd name="T14" fmla="*/ 810 w 811"/>
              <a:gd name="T15" fmla="*/ 64 h 612"/>
              <a:gd name="T16" fmla="*/ 810 w 811"/>
              <a:gd name="T17" fmla="*/ 538 h 612"/>
              <a:gd name="T18" fmla="*/ 738 w 811"/>
              <a:gd name="T19" fmla="*/ 611 h 612"/>
              <a:gd name="T20" fmla="*/ 72 w 811"/>
              <a:gd name="T21" fmla="*/ 46 h 612"/>
              <a:gd name="T22" fmla="*/ 72 w 811"/>
              <a:gd name="T23" fmla="*/ 46 h 612"/>
              <a:gd name="T24" fmla="*/ 45 w 811"/>
              <a:gd name="T25" fmla="*/ 64 h 612"/>
              <a:gd name="T26" fmla="*/ 45 w 811"/>
              <a:gd name="T27" fmla="*/ 538 h 612"/>
              <a:gd name="T28" fmla="*/ 72 w 811"/>
              <a:gd name="T29" fmla="*/ 565 h 612"/>
              <a:gd name="T30" fmla="*/ 738 w 811"/>
              <a:gd name="T31" fmla="*/ 565 h 612"/>
              <a:gd name="T32" fmla="*/ 765 w 811"/>
              <a:gd name="T33" fmla="*/ 538 h 612"/>
              <a:gd name="T34" fmla="*/ 765 w 811"/>
              <a:gd name="T35" fmla="*/ 64 h 612"/>
              <a:gd name="T36" fmla="*/ 738 w 811"/>
              <a:gd name="T37" fmla="*/ 46 h 612"/>
              <a:gd name="T38" fmla="*/ 72 w 811"/>
              <a:gd name="T39" fmla="*/ 46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11" h="612">
                <a:moveTo>
                  <a:pt x="738" y="611"/>
                </a:moveTo>
                <a:lnTo>
                  <a:pt x="738" y="611"/>
                </a:lnTo>
                <a:cubicBezTo>
                  <a:pt x="72" y="611"/>
                  <a:pt x="72" y="611"/>
                  <a:pt x="72" y="611"/>
                </a:cubicBezTo>
                <a:cubicBezTo>
                  <a:pt x="36" y="611"/>
                  <a:pt x="0" y="574"/>
                  <a:pt x="0" y="53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28"/>
                  <a:pt x="36" y="0"/>
                  <a:pt x="72" y="0"/>
                </a:cubicBezTo>
                <a:cubicBezTo>
                  <a:pt x="738" y="0"/>
                  <a:pt x="738" y="0"/>
                  <a:pt x="738" y="0"/>
                </a:cubicBezTo>
                <a:cubicBezTo>
                  <a:pt x="774" y="0"/>
                  <a:pt x="810" y="28"/>
                  <a:pt x="810" y="64"/>
                </a:cubicBezTo>
                <a:cubicBezTo>
                  <a:pt x="810" y="538"/>
                  <a:pt x="810" y="538"/>
                  <a:pt x="810" y="538"/>
                </a:cubicBezTo>
                <a:cubicBezTo>
                  <a:pt x="810" y="574"/>
                  <a:pt x="774" y="611"/>
                  <a:pt x="738" y="611"/>
                </a:cubicBezTo>
                <a:close/>
                <a:moveTo>
                  <a:pt x="72" y="46"/>
                </a:moveTo>
                <a:lnTo>
                  <a:pt x="72" y="46"/>
                </a:lnTo>
                <a:cubicBezTo>
                  <a:pt x="54" y="46"/>
                  <a:pt x="45" y="55"/>
                  <a:pt x="45" y="64"/>
                </a:cubicBezTo>
                <a:cubicBezTo>
                  <a:pt x="45" y="538"/>
                  <a:pt x="45" y="538"/>
                  <a:pt x="45" y="538"/>
                </a:cubicBezTo>
                <a:cubicBezTo>
                  <a:pt x="45" y="556"/>
                  <a:pt x="54" y="565"/>
                  <a:pt x="72" y="565"/>
                </a:cubicBezTo>
                <a:cubicBezTo>
                  <a:pt x="738" y="565"/>
                  <a:pt x="738" y="565"/>
                  <a:pt x="738" y="565"/>
                </a:cubicBezTo>
                <a:cubicBezTo>
                  <a:pt x="747" y="565"/>
                  <a:pt x="765" y="556"/>
                  <a:pt x="765" y="538"/>
                </a:cubicBezTo>
                <a:cubicBezTo>
                  <a:pt x="765" y="64"/>
                  <a:pt x="765" y="64"/>
                  <a:pt x="765" y="64"/>
                </a:cubicBezTo>
                <a:cubicBezTo>
                  <a:pt x="765" y="55"/>
                  <a:pt x="747" y="46"/>
                  <a:pt x="738" y="46"/>
                </a:cubicBezTo>
                <a:lnTo>
                  <a:pt x="72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371">
            <a:extLst>
              <a:ext uri="{FF2B5EF4-FFF2-40B4-BE49-F238E27FC236}">
                <a16:creationId xmlns:a16="http://schemas.microsoft.com/office/drawing/2014/main" id="{1EC75866-E8F6-1A42-B9BE-0863DCD4D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234" y="2707241"/>
            <a:ext cx="998185" cy="807422"/>
          </a:xfrm>
          <a:custGeom>
            <a:avLst/>
            <a:gdLst>
              <a:gd name="T0" fmla="*/ 919 w 993"/>
              <a:gd name="T1" fmla="*/ 802 h 803"/>
              <a:gd name="T2" fmla="*/ 919 w 993"/>
              <a:gd name="T3" fmla="*/ 802 h 803"/>
              <a:gd name="T4" fmla="*/ 73 w 993"/>
              <a:gd name="T5" fmla="*/ 802 h 803"/>
              <a:gd name="T6" fmla="*/ 0 w 993"/>
              <a:gd name="T7" fmla="*/ 738 h 803"/>
              <a:gd name="T8" fmla="*/ 0 w 993"/>
              <a:gd name="T9" fmla="*/ 73 h 803"/>
              <a:gd name="T10" fmla="*/ 73 w 993"/>
              <a:gd name="T11" fmla="*/ 0 h 803"/>
              <a:gd name="T12" fmla="*/ 919 w 993"/>
              <a:gd name="T13" fmla="*/ 0 h 803"/>
              <a:gd name="T14" fmla="*/ 992 w 993"/>
              <a:gd name="T15" fmla="*/ 73 h 803"/>
              <a:gd name="T16" fmla="*/ 992 w 993"/>
              <a:gd name="T17" fmla="*/ 738 h 803"/>
              <a:gd name="T18" fmla="*/ 919 w 993"/>
              <a:gd name="T19" fmla="*/ 802 h 803"/>
              <a:gd name="T20" fmla="*/ 73 w 993"/>
              <a:gd name="T21" fmla="*/ 46 h 803"/>
              <a:gd name="T22" fmla="*/ 73 w 993"/>
              <a:gd name="T23" fmla="*/ 46 h 803"/>
              <a:gd name="T24" fmla="*/ 45 w 993"/>
              <a:gd name="T25" fmla="*/ 73 h 803"/>
              <a:gd name="T26" fmla="*/ 45 w 993"/>
              <a:gd name="T27" fmla="*/ 738 h 803"/>
              <a:gd name="T28" fmla="*/ 73 w 993"/>
              <a:gd name="T29" fmla="*/ 756 h 803"/>
              <a:gd name="T30" fmla="*/ 919 w 993"/>
              <a:gd name="T31" fmla="*/ 756 h 803"/>
              <a:gd name="T32" fmla="*/ 947 w 993"/>
              <a:gd name="T33" fmla="*/ 738 h 803"/>
              <a:gd name="T34" fmla="*/ 947 w 993"/>
              <a:gd name="T35" fmla="*/ 73 h 803"/>
              <a:gd name="T36" fmla="*/ 919 w 993"/>
              <a:gd name="T37" fmla="*/ 46 h 803"/>
              <a:gd name="T38" fmla="*/ 73 w 993"/>
              <a:gd name="T39" fmla="*/ 46 h 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93" h="803">
                <a:moveTo>
                  <a:pt x="919" y="802"/>
                </a:moveTo>
                <a:lnTo>
                  <a:pt x="919" y="802"/>
                </a:lnTo>
                <a:cubicBezTo>
                  <a:pt x="73" y="802"/>
                  <a:pt x="73" y="802"/>
                  <a:pt x="73" y="802"/>
                </a:cubicBezTo>
                <a:cubicBezTo>
                  <a:pt x="27" y="802"/>
                  <a:pt x="0" y="774"/>
                  <a:pt x="0" y="738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28"/>
                  <a:pt x="27" y="0"/>
                  <a:pt x="73" y="0"/>
                </a:cubicBezTo>
                <a:cubicBezTo>
                  <a:pt x="919" y="0"/>
                  <a:pt x="919" y="0"/>
                  <a:pt x="919" y="0"/>
                </a:cubicBezTo>
                <a:cubicBezTo>
                  <a:pt x="956" y="0"/>
                  <a:pt x="992" y="28"/>
                  <a:pt x="992" y="73"/>
                </a:cubicBezTo>
                <a:cubicBezTo>
                  <a:pt x="992" y="738"/>
                  <a:pt x="992" y="738"/>
                  <a:pt x="992" y="738"/>
                </a:cubicBezTo>
                <a:cubicBezTo>
                  <a:pt x="992" y="774"/>
                  <a:pt x="956" y="802"/>
                  <a:pt x="919" y="802"/>
                </a:cubicBezTo>
                <a:close/>
                <a:moveTo>
                  <a:pt x="73" y="46"/>
                </a:moveTo>
                <a:lnTo>
                  <a:pt x="73" y="46"/>
                </a:lnTo>
                <a:cubicBezTo>
                  <a:pt x="54" y="46"/>
                  <a:pt x="45" y="55"/>
                  <a:pt x="45" y="73"/>
                </a:cubicBezTo>
                <a:cubicBezTo>
                  <a:pt x="45" y="738"/>
                  <a:pt x="45" y="738"/>
                  <a:pt x="45" y="738"/>
                </a:cubicBezTo>
                <a:cubicBezTo>
                  <a:pt x="45" y="747"/>
                  <a:pt x="54" y="756"/>
                  <a:pt x="73" y="756"/>
                </a:cubicBezTo>
                <a:cubicBezTo>
                  <a:pt x="919" y="756"/>
                  <a:pt x="919" y="756"/>
                  <a:pt x="919" y="756"/>
                </a:cubicBezTo>
                <a:cubicBezTo>
                  <a:pt x="938" y="756"/>
                  <a:pt x="947" y="747"/>
                  <a:pt x="947" y="738"/>
                </a:cubicBezTo>
                <a:cubicBezTo>
                  <a:pt x="947" y="73"/>
                  <a:pt x="947" y="73"/>
                  <a:pt x="947" y="73"/>
                </a:cubicBezTo>
                <a:cubicBezTo>
                  <a:pt x="947" y="55"/>
                  <a:pt x="938" y="46"/>
                  <a:pt x="919" y="46"/>
                </a:cubicBezTo>
                <a:lnTo>
                  <a:pt x="73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372">
            <a:extLst>
              <a:ext uri="{FF2B5EF4-FFF2-40B4-BE49-F238E27FC236}">
                <a16:creationId xmlns:a16="http://schemas.microsoft.com/office/drawing/2014/main" id="{385AD0B3-FEB7-B84E-A7F8-B93FF5A56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088" y="3048841"/>
            <a:ext cx="146402" cy="137529"/>
          </a:xfrm>
          <a:custGeom>
            <a:avLst/>
            <a:gdLst>
              <a:gd name="T0" fmla="*/ 72 w 146"/>
              <a:gd name="T1" fmla="*/ 137 h 138"/>
              <a:gd name="T2" fmla="*/ 72 w 146"/>
              <a:gd name="T3" fmla="*/ 137 h 138"/>
              <a:gd name="T4" fmla="*/ 0 w 146"/>
              <a:gd name="T5" fmla="*/ 73 h 138"/>
              <a:gd name="T6" fmla="*/ 72 w 146"/>
              <a:gd name="T7" fmla="*/ 0 h 138"/>
              <a:gd name="T8" fmla="*/ 145 w 146"/>
              <a:gd name="T9" fmla="*/ 73 h 138"/>
              <a:gd name="T10" fmla="*/ 72 w 146"/>
              <a:gd name="T11" fmla="*/ 137 h 138"/>
              <a:gd name="T12" fmla="*/ 72 w 146"/>
              <a:gd name="T13" fmla="*/ 46 h 138"/>
              <a:gd name="T14" fmla="*/ 72 w 146"/>
              <a:gd name="T15" fmla="*/ 46 h 138"/>
              <a:gd name="T16" fmla="*/ 45 w 146"/>
              <a:gd name="T17" fmla="*/ 73 h 138"/>
              <a:gd name="T18" fmla="*/ 72 w 146"/>
              <a:gd name="T19" fmla="*/ 91 h 138"/>
              <a:gd name="T20" fmla="*/ 99 w 146"/>
              <a:gd name="T21" fmla="*/ 73 h 138"/>
              <a:gd name="T22" fmla="*/ 72 w 146"/>
              <a:gd name="T23" fmla="*/ 46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6" h="138">
                <a:moveTo>
                  <a:pt x="72" y="137"/>
                </a:moveTo>
                <a:lnTo>
                  <a:pt x="72" y="137"/>
                </a:lnTo>
                <a:cubicBezTo>
                  <a:pt x="36" y="137"/>
                  <a:pt x="0" y="110"/>
                  <a:pt x="0" y="73"/>
                </a:cubicBezTo>
                <a:cubicBezTo>
                  <a:pt x="0" y="27"/>
                  <a:pt x="36" y="0"/>
                  <a:pt x="72" y="0"/>
                </a:cubicBezTo>
                <a:cubicBezTo>
                  <a:pt x="118" y="0"/>
                  <a:pt x="145" y="27"/>
                  <a:pt x="145" y="73"/>
                </a:cubicBezTo>
                <a:cubicBezTo>
                  <a:pt x="145" y="110"/>
                  <a:pt x="118" y="137"/>
                  <a:pt x="72" y="137"/>
                </a:cubicBezTo>
                <a:close/>
                <a:moveTo>
                  <a:pt x="72" y="46"/>
                </a:moveTo>
                <a:lnTo>
                  <a:pt x="72" y="46"/>
                </a:lnTo>
                <a:cubicBezTo>
                  <a:pt x="63" y="46"/>
                  <a:pt x="45" y="55"/>
                  <a:pt x="45" y="73"/>
                </a:cubicBezTo>
                <a:cubicBezTo>
                  <a:pt x="45" y="82"/>
                  <a:pt x="63" y="91"/>
                  <a:pt x="72" y="91"/>
                </a:cubicBezTo>
                <a:cubicBezTo>
                  <a:pt x="90" y="91"/>
                  <a:pt x="99" y="82"/>
                  <a:pt x="99" y="73"/>
                </a:cubicBezTo>
                <a:cubicBezTo>
                  <a:pt x="99" y="55"/>
                  <a:pt x="90" y="46"/>
                  <a:pt x="72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373">
            <a:extLst>
              <a:ext uri="{FF2B5EF4-FFF2-40B4-BE49-F238E27FC236}">
                <a16:creationId xmlns:a16="http://schemas.microsoft.com/office/drawing/2014/main" id="{205F8E51-3AC5-D54D-B557-F37842766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562" y="2902442"/>
            <a:ext cx="421455" cy="430328"/>
          </a:xfrm>
          <a:custGeom>
            <a:avLst/>
            <a:gdLst>
              <a:gd name="T0" fmla="*/ 209 w 420"/>
              <a:gd name="T1" fmla="*/ 427 h 428"/>
              <a:gd name="T2" fmla="*/ 209 w 420"/>
              <a:gd name="T3" fmla="*/ 427 h 428"/>
              <a:gd name="T4" fmla="*/ 0 w 420"/>
              <a:gd name="T5" fmla="*/ 209 h 428"/>
              <a:gd name="T6" fmla="*/ 209 w 420"/>
              <a:gd name="T7" fmla="*/ 0 h 428"/>
              <a:gd name="T8" fmla="*/ 419 w 420"/>
              <a:gd name="T9" fmla="*/ 209 h 428"/>
              <a:gd name="T10" fmla="*/ 209 w 420"/>
              <a:gd name="T11" fmla="*/ 427 h 428"/>
              <a:gd name="T12" fmla="*/ 209 w 420"/>
              <a:gd name="T13" fmla="*/ 45 h 428"/>
              <a:gd name="T14" fmla="*/ 209 w 420"/>
              <a:gd name="T15" fmla="*/ 45 h 428"/>
              <a:gd name="T16" fmla="*/ 45 w 420"/>
              <a:gd name="T17" fmla="*/ 209 h 428"/>
              <a:gd name="T18" fmla="*/ 209 w 420"/>
              <a:gd name="T19" fmla="*/ 382 h 428"/>
              <a:gd name="T20" fmla="*/ 373 w 420"/>
              <a:gd name="T21" fmla="*/ 209 h 428"/>
              <a:gd name="T22" fmla="*/ 209 w 420"/>
              <a:gd name="T23" fmla="*/ 45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0" h="428">
                <a:moveTo>
                  <a:pt x="209" y="427"/>
                </a:moveTo>
                <a:lnTo>
                  <a:pt x="209" y="427"/>
                </a:lnTo>
                <a:cubicBezTo>
                  <a:pt x="91" y="427"/>
                  <a:pt x="0" y="327"/>
                  <a:pt x="0" y="209"/>
                </a:cubicBezTo>
                <a:cubicBezTo>
                  <a:pt x="0" y="100"/>
                  <a:pt x="91" y="0"/>
                  <a:pt x="209" y="0"/>
                </a:cubicBezTo>
                <a:cubicBezTo>
                  <a:pt x="328" y="0"/>
                  <a:pt x="419" y="100"/>
                  <a:pt x="419" y="209"/>
                </a:cubicBezTo>
                <a:cubicBezTo>
                  <a:pt x="419" y="327"/>
                  <a:pt x="328" y="427"/>
                  <a:pt x="209" y="427"/>
                </a:cubicBezTo>
                <a:close/>
                <a:moveTo>
                  <a:pt x="209" y="45"/>
                </a:moveTo>
                <a:lnTo>
                  <a:pt x="209" y="45"/>
                </a:lnTo>
                <a:cubicBezTo>
                  <a:pt x="118" y="45"/>
                  <a:pt x="45" y="118"/>
                  <a:pt x="45" y="209"/>
                </a:cubicBezTo>
                <a:cubicBezTo>
                  <a:pt x="45" y="300"/>
                  <a:pt x="118" y="382"/>
                  <a:pt x="209" y="382"/>
                </a:cubicBezTo>
                <a:cubicBezTo>
                  <a:pt x="300" y="382"/>
                  <a:pt x="373" y="300"/>
                  <a:pt x="373" y="209"/>
                </a:cubicBezTo>
                <a:cubicBezTo>
                  <a:pt x="373" y="118"/>
                  <a:pt x="300" y="45"/>
                  <a:pt x="209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374">
            <a:extLst>
              <a:ext uri="{FF2B5EF4-FFF2-40B4-BE49-F238E27FC236}">
                <a16:creationId xmlns:a16="http://schemas.microsoft.com/office/drawing/2014/main" id="{DAE11398-14C4-6348-865E-71B179874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325" y="2964551"/>
            <a:ext cx="44364" cy="66544"/>
          </a:xfrm>
          <a:custGeom>
            <a:avLst/>
            <a:gdLst>
              <a:gd name="T0" fmla="*/ 18 w 46"/>
              <a:gd name="T1" fmla="*/ 64 h 65"/>
              <a:gd name="T2" fmla="*/ 18 w 46"/>
              <a:gd name="T3" fmla="*/ 64 h 65"/>
              <a:gd name="T4" fmla="*/ 0 w 46"/>
              <a:gd name="T5" fmla="*/ 46 h 65"/>
              <a:gd name="T6" fmla="*/ 0 w 46"/>
              <a:gd name="T7" fmla="*/ 19 h 65"/>
              <a:gd name="T8" fmla="*/ 18 w 46"/>
              <a:gd name="T9" fmla="*/ 0 h 65"/>
              <a:gd name="T10" fmla="*/ 45 w 46"/>
              <a:gd name="T11" fmla="*/ 19 h 65"/>
              <a:gd name="T12" fmla="*/ 45 w 46"/>
              <a:gd name="T13" fmla="*/ 46 h 65"/>
              <a:gd name="T14" fmla="*/ 18 w 46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65">
                <a:moveTo>
                  <a:pt x="18" y="64"/>
                </a:moveTo>
                <a:lnTo>
                  <a:pt x="18" y="64"/>
                </a:lnTo>
                <a:cubicBezTo>
                  <a:pt x="9" y="64"/>
                  <a:pt x="0" y="55"/>
                  <a:pt x="0" y="4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27" y="0"/>
                  <a:pt x="45" y="10"/>
                  <a:pt x="45" y="19"/>
                </a:cubicBezTo>
                <a:cubicBezTo>
                  <a:pt x="45" y="46"/>
                  <a:pt x="45" y="46"/>
                  <a:pt x="45" y="46"/>
                </a:cubicBezTo>
                <a:cubicBezTo>
                  <a:pt x="45" y="55"/>
                  <a:pt x="27" y="64"/>
                  <a:pt x="18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375">
            <a:extLst>
              <a:ext uri="{FF2B5EF4-FFF2-40B4-BE49-F238E27FC236}">
                <a16:creationId xmlns:a16="http://schemas.microsoft.com/office/drawing/2014/main" id="{E21DC991-97DD-EE47-BEA0-897F9A266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745" y="3000042"/>
            <a:ext cx="66544" cy="66544"/>
          </a:xfrm>
          <a:custGeom>
            <a:avLst/>
            <a:gdLst>
              <a:gd name="T0" fmla="*/ 18 w 65"/>
              <a:gd name="T1" fmla="*/ 63 h 64"/>
              <a:gd name="T2" fmla="*/ 18 w 65"/>
              <a:gd name="T3" fmla="*/ 63 h 64"/>
              <a:gd name="T4" fmla="*/ 9 w 65"/>
              <a:gd name="T5" fmla="*/ 54 h 64"/>
              <a:gd name="T6" fmla="*/ 9 w 65"/>
              <a:gd name="T7" fmla="*/ 18 h 64"/>
              <a:gd name="T8" fmla="*/ 18 w 65"/>
              <a:gd name="T9" fmla="*/ 9 h 64"/>
              <a:gd name="T10" fmla="*/ 55 w 65"/>
              <a:gd name="T11" fmla="*/ 9 h 64"/>
              <a:gd name="T12" fmla="*/ 55 w 65"/>
              <a:gd name="T13" fmla="*/ 36 h 64"/>
              <a:gd name="T14" fmla="*/ 36 w 65"/>
              <a:gd name="T15" fmla="*/ 54 h 64"/>
              <a:gd name="T16" fmla="*/ 18 w 65"/>
              <a:gd name="T17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" h="64">
                <a:moveTo>
                  <a:pt x="18" y="63"/>
                </a:moveTo>
                <a:lnTo>
                  <a:pt x="18" y="63"/>
                </a:lnTo>
                <a:lnTo>
                  <a:pt x="9" y="54"/>
                </a:lnTo>
                <a:cubicBezTo>
                  <a:pt x="0" y="45"/>
                  <a:pt x="0" y="27"/>
                  <a:pt x="9" y="18"/>
                </a:cubicBezTo>
                <a:cubicBezTo>
                  <a:pt x="18" y="9"/>
                  <a:pt x="18" y="9"/>
                  <a:pt x="18" y="9"/>
                </a:cubicBezTo>
                <a:cubicBezTo>
                  <a:pt x="27" y="0"/>
                  <a:pt x="45" y="0"/>
                  <a:pt x="55" y="9"/>
                </a:cubicBezTo>
                <a:cubicBezTo>
                  <a:pt x="64" y="18"/>
                  <a:pt x="64" y="27"/>
                  <a:pt x="55" y="36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4"/>
                  <a:pt x="27" y="63"/>
                  <a:pt x="18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376">
            <a:extLst>
              <a:ext uri="{FF2B5EF4-FFF2-40B4-BE49-F238E27FC236}">
                <a16:creationId xmlns:a16="http://schemas.microsoft.com/office/drawing/2014/main" id="{2BC7E5C9-ED74-7E49-B0E2-F2B0E6A04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363" y="3093205"/>
            <a:ext cx="75417" cy="44364"/>
          </a:xfrm>
          <a:custGeom>
            <a:avLst/>
            <a:gdLst>
              <a:gd name="T0" fmla="*/ 46 w 74"/>
              <a:gd name="T1" fmla="*/ 45 h 46"/>
              <a:gd name="T2" fmla="*/ 46 w 74"/>
              <a:gd name="T3" fmla="*/ 45 h 46"/>
              <a:gd name="T4" fmla="*/ 28 w 74"/>
              <a:gd name="T5" fmla="*/ 45 h 46"/>
              <a:gd name="T6" fmla="*/ 0 w 74"/>
              <a:gd name="T7" fmla="*/ 18 h 46"/>
              <a:gd name="T8" fmla="*/ 28 w 74"/>
              <a:gd name="T9" fmla="*/ 0 h 46"/>
              <a:gd name="T10" fmla="*/ 46 w 74"/>
              <a:gd name="T11" fmla="*/ 0 h 46"/>
              <a:gd name="T12" fmla="*/ 73 w 74"/>
              <a:gd name="T13" fmla="*/ 18 h 46"/>
              <a:gd name="T14" fmla="*/ 46 w 74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" h="46">
                <a:moveTo>
                  <a:pt x="46" y="45"/>
                </a:moveTo>
                <a:lnTo>
                  <a:pt x="46" y="45"/>
                </a:lnTo>
                <a:cubicBezTo>
                  <a:pt x="28" y="45"/>
                  <a:pt x="28" y="45"/>
                  <a:pt x="28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64" y="0"/>
                  <a:pt x="73" y="9"/>
                  <a:pt x="73" y="18"/>
                </a:cubicBezTo>
                <a:cubicBezTo>
                  <a:pt x="73" y="36"/>
                  <a:pt x="64" y="45"/>
                  <a:pt x="46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377">
            <a:extLst>
              <a:ext uri="{FF2B5EF4-FFF2-40B4-BE49-F238E27FC236}">
                <a16:creationId xmlns:a16="http://schemas.microsoft.com/office/drawing/2014/main" id="{57BC2A58-8477-9A45-83F9-659C709BD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745" y="3168624"/>
            <a:ext cx="66544" cy="66544"/>
          </a:xfrm>
          <a:custGeom>
            <a:avLst/>
            <a:gdLst>
              <a:gd name="T0" fmla="*/ 36 w 65"/>
              <a:gd name="T1" fmla="*/ 63 h 64"/>
              <a:gd name="T2" fmla="*/ 36 w 65"/>
              <a:gd name="T3" fmla="*/ 63 h 64"/>
              <a:gd name="T4" fmla="*/ 27 w 65"/>
              <a:gd name="T5" fmla="*/ 54 h 64"/>
              <a:gd name="T6" fmla="*/ 9 w 65"/>
              <a:gd name="T7" fmla="*/ 36 h 64"/>
              <a:gd name="T8" fmla="*/ 9 w 65"/>
              <a:gd name="T9" fmla="*/ 9 h 64"/>
              <a:gd name="T10" fmla="*/ 36 w 65"/>
              <a:gd name="T11" fmla="*/ 9 h 64"/>
              <a:gd name="T12" fmla="*/ 55 w 65"/>
              <a:gd name="T13" fmla="*/ 27 h 64"/>
              <a:gd name="T14" fmla="*/ 55 w 65"/>
              <a:gd name="T15" fmla="*/ 54 h 64"/>
              <a:gd name="T16" fmla="*/ 36 w 65"/>
              <a:gd name="T17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" h="64">
                <a:moveTo>
                  <a:pt x="36" y="63"/>
                </a:moveTo>
                <a:lnTo>
                  <a:pt x="36" y="63"/>
                </a:lnTo>
                <a:cubicBezTo>
                  <a:pt x="36" y="63"/>
                  <a:pt x="27" y="63"/>
                  <a:pt x="27" y="54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27"/>
                  <a:pt x="0" y="18"/>
                  <a:pt x="9" y="9"/>
                </a:cubicBezTo>
                <a:cubicBezTo>
                  <a:pt x="18" y="0"/>
                  <a:pt x="27" y="0"/>
                  <a:pt x="36" y="9"/>
                </a:cubicBezTo>
                <a:cubicBezTo>
                  <a:pt x="55" y="27"/>
                  <a:pt x="55" y="27"/>
                  <a:pt x="55" y="27"/>
                </a:cubicBezTo>
                <a:cubicBezTo>
                  <a:pt x="64" y="36"/>
                  <a:pt x="64" y="45"/>
                  <a:pt x="55" y="54"/>
                </a:cubicBezTo>
                <a:cubicBezTo>
                  <a:pt x="55" y="63"/>
                  <a:pt x="45" y="63"/>
                  <a:pt x="36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378">
            <a:extLst>
              <a:ext uri="{FF2B5EF4-FFF2-40B4-BE49-F238E27FC236}">
                <a16:creationId xmlns:a16="http://schemas.microsoft.com/office/drawing/2014/main" id="{8AD81306-C6B1-0942-A74E-24D40C543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325" y="3204116"/>
            <a:ext cx="44364" cy="66544"/>
          </a:xfrm>
          <a:custGeom>
            <a:avLst/>
            <a:gdLst>
              <a:gd name="T0" fmla="*/ 18 w 46"/>
              <a:gd name="T1" fmla="*/ 64 h 65"/>
              <a:gd name="T2" fmla="*/ 18 w 46"/>
              <a:gd name="T3" fmla="*/ 64 h 65"/>
              <a:gd name="T4" fmla="*/ 0 w 46"/>
              <a:gd name="T5" fmla="*/ 46 h 65"/>
              <a:gd name="T6" fmla="*/ 0 w 46"/>
              <a:gd name="T7" fmla="*/ 18 h 65"/>
              <a:gd name="T8" fmla="*/ 18 w 46"/>
              <a:gd name="T9" fmla="*/ 0 h 65"/>
              <a:gd name="T10" fmla="*/ 45 w 46"/>
              <a:gd name="T11" fmla="*/ 18 h 65"/>
              <a:gd name="T12" fmla="*/ 45 w 46"/>
              <a:gd name="T13" fmla="*/ 46 h 65"/>
              <a:gd name="T14" fmla="*/ 18 w 46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65">
                <a:moveTo>
                  <a:pt x="18" y="64"/>
                </a:moveTo>
                <a:lnTo>
                  <a:pt x="18" y="64"/>
                </a:lnTo>
                <a:cubicBezTo>
                  <a:pt x="9" y="64"/>
                  <a:pt x="0" y="55"/>
                  <a:pt x="0" y="4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46"/>
                  <a:pt x="45" y="46"/>
                  <a:pt x="45" y="46"/>
                </a:cubicBezTo>
                <a:cubicBezTo>
                  <a:pt x="45" y="55"/>
                  <a:pt x="36" y="64"/>
                  <a:pt x="18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379">
            <a:extLst>
              <a:ext uri="{FF2B5EF4-FFF2-40B4-BE49-F238E27FC236}">
                <a16:creationId xmlns:a16="http://schemas.microsoft.com/office/drawing/2014/main" id="{C1C8C2AA-0C90-D94A-87E9-A428F38EF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2162" y="3168624"/>
            <a:ext cx="66544" cy="66544"/>
          </a:xfrm>
          <a:custGeom>
            <a:avLst/>
            <a:gdLst>
              <a:gd name="T0" fmla="*/ 18 w 65"/>
              <a:gd name="T1" fmla="*/ 63 h 64"/>
              <a:gd name="T2" fmla="*/ 18 w 65"/>
              <a:gd name="T3" fmla="*/ 63 h 64"/>
              <a:gd name="T4" fmla="*/ 9 w 65"/>
              <a:gd name="T5" fmla="*/ 54 h 64"/>
              <a:gd name="T6" fmla="*/ 9 w 65"/>
              <a:gd name="T7" fmla="*/ 27 h 64"/>
              <a:gd name="T8" fmla="*/ 18 w 65"/>
              <a:gd name="T9" fmla="*/ 9 h 64"/>
              <a:gd name="T10" fmla="*/ 55 w 65"/>
              <a:gd name="T11" fmla="*/ 9 h 64"/>
              <a:gd name="T12" fmla="*/ 55 w 65"/>
              <a:gd name="T13" fmla="*/ 45 h 64"/>
              <a:gd name="T14" fmla="*/ 37 w 65"/>
              <a:gd name="T15" fmla="*/ 54 h 64"/>
              <a:gd name="T16" fmla="*/ 18 w 65"/>
              <a:gd name="T17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" h="64">
                <a:moveTo>
                  <a:pt x="18" y="63"/>
                </a:moveTo>
                <a:lnTo>
                  <a:pt x="18" y="63"/>
                </a:lnTo>
                <a:cubicBezTo>
                  <a:pt x="18" y="63"/>
                  <a:pt x="9" y="63"/>
                  <a:pt x="9" y="54"/>
                </a:cubicBezTo>
                <a:cubicBezTo>
                  <a:pt x="0" y="45"/>
                  <a:pt x="0" y="36"/>
                  <a:pt x="9" y="27"/>
                </a:cubicBezTo>
                <a:cubicBezTo>
                  <a:pt x="18" y="9"/>
                  <a:pt x="18" y="9"/>
                  <a:pt x="18" y="9"/>
                </a:cubicBezTo>
                <a:cubicBezTo>
                  <a:pt x="27" y="0"/>
                  <a:pt x="46" y="0"/>
                  <a:pt x="55" y="9"/>
                </a:cubicBezTo>
                <a:cubicBezTo>
                  <a:pt x="64" y="18"/>
                  <a:pt x="64" y="36"/>
                  <a:pt x="55" y="45"/>
                </a:cubicBezTo>
                <a:cubicBezTo>
                  <a:pt x="37" y="54"/>
                  <a:pt x="37" y="54"/>
                  <a:pt x="37" y="54"/>
                </a:cubicBezTo>
                <a:cubicBezTo>
                  <a:pt x="37" y="63"/>
                  <a:pt x="27" y="63"/>
                  <a:pt x="18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380">
            <a:extLst>
              <a:ext uri="{FF2B5EF4-FFF2-40B4-BE49-F238E27FC236}">
                <a16:creationId xmlns:a16="http://schemas.microsoft.com/office/drawing/2014/main" id="{613FC712-32C7-6442-9BE5-6E4C84DE1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671" y="3093205"/>
            <a:ext cx="66544" cy="44364"/>
          </a:xfrm>
          <a:custGeom>
            <a:avLst/>
            <a:gdLst>
              <a:gd name="T0" fmla="*/ 45 w 64"/>
              <a:gd name="T1" fmla="*/ 45 h 46"/>
              <a:gd name="T2" fmla="*/ 45 w 64"/>
              <a:gd name="T3" fmla="*/ 45 h 46"/>
              <a:gd name="T4" fmla="*/ 18 w 64"/>
              <a:gd name="T5" fmla="*/ 45 h 46"/>
              <a:gd name="T6" fmla="*/ 0 w 64"/>
              <a:gd name="T7" fmla="*/ 27 h 46"/>
              <a:gd name="T8" fmla="*/ 18 w 64"/>
              <a:gd name="T9" fmla="*/ 0 h 46"/>
              <a:gd name="T10" fmla="*/ 45 w 64"/>
              <a:gd name="T11" fmla="*/ 0 h 46"/>
              <a:gd name="T12" fmla="*/ 63 w 64"/>
              <a:gd name="T13" fmla="*/ 27 h 46"/>
              <a:gd name="T14" fmla="*/ 45 w 64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46">
                <a:moveTo>
                  <a:pt x="45" y="45"/>
                </a:moveTo>
                <a:lnTo>
                  <a:pt x="45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54" y="0"/>
                  <a:pt x="63" y="9"/>
                  <a:pt x="63" y="27"/>
                </a:cubicBezTo>
                <a:cubicBezTo>
                  <a:pt x="63" y="36"/>
                  <a:pt x="54" y="45"/>
                  <a:pt x="45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381">
            <a:extLst>
              <a:ext uri="{FF2B5EF4-FFF2-40B4-BE49-F238E27FC236}">
                <a16:creationId xmlns:a16="http://schemas.microsoft.com/office/drawing/2014/main" id="{1BCAC789-BEA4-AC4C-894F-781E03463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290" y="3000042"/>
            <a:ext cx="75417" cy="66544"/>
          </a:xfrm>
          <a:custGeom>
            <a:avLst/>
            <a:gdLst>
              <a:gd name="T0" fmla="*/ 46 w 74"/>
              <a:gd name="T1" fmla="*/ 63 h 64"/>
              <a:gd name="T2" fmla="*/ 46 w 74"/>
              <a:gd name="T3" fmla="*/ 63 h 64"/>
              <a:gd name="T4" fmla="*/ 27 w 74"/>
              <a:gd name="T5" fmla="*/ 54 h 64"/>
              <a:gd name="T6" fmla="*/ 9 w 74"/>
              <a:gd name="T7" fmla="*/ 36 h 64"/>
              <a:gd name="T8" fmla="*/ 9 w 74"/>
              <a:gd name="T9" fmla="*/ 9 h 64"/>
              <a:gd name="T10" fmla="*/ 46 w 74"/>
              <a:gd name="T11" fmla="*/ 9 h 64"/>
              <a:gd name="T12" fmla="*/ 64 w 74"/>
              <a:gd name="T13" fmla="*/ 27 h 64"/>
              <a:gd name="T14" fmla="*/ 64 w 74"/>
              <a:gd name="T15" fmla="*/ 54 h 64"/>
              <a:gd name="T16" fmla="*/ 46 w 74"/>
              <a:gd name="T17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64">
                <a:moveTo>
                  <a:pt x="46" y="63"/>
                </a:moveTo>
                <a:lnTo>
                  <a:pt x="46" y="63"/>
                </a:lnTo>
                <a:cubicBezTo>
                  <a:pt x="36" y="63"/>
                  <a:pt x="36" y="63"/>
                  <a:pt x="27" y="54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27"/>
                  <a:pt x="0" y="18"/>
                  <a:pt x="9" y="9"/>
                </a:cubicBezTo>
                <a:cubicBezTo>
                  <a:pt x="18" y="0"/>
                  <a:pt x="36" y="0"/>
                  <a:pt x="46" y="9"/>
                </a:cubicBezTo>
                <a:cubicBezTo>
                  <a:pt x="64" y="27"/>
                  <a:pt x="64" y="27"/>
                  <a:pt x="64" y="27"/>
                </a:cubicBezTo>
                <a:cubicBezTo>
                  <a:pt x="73" y="36"/>
                  <a:pt x="73" y="45"/>
                  <a:pt x="64" y="54"/>
                </a:cubicBezTo>
                <a:cubicBezTo>
                  <a:pt x="55" y="63"/>
                  <a:pt x="55" y="63"/>
                  <a:pt x="46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382">
            <a:extLst>
              <a:ext uri="{FF2B5EF4-FFF2-40B4-BE49-F238E27FC236}">
                <a16:creationId xmlns:a16="http://schemas.microsoft.com/office/drawing/2014/main" id="{6D9422AF-B010-3F40-AEF2-9D002DCDF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635" y="3093205"/>
            <a:ext cx="212946" cy="44364"/>
          </a:xfrm>
          <a:custGeom>
            <a:avLst/>
            <a:gdLst>
              <a:gd name="T0" fmla="*/ 182 w 211"/>
              <a:gd name="T1" fmla="*/ 45 h 46"/>
              <a:gd name="T2" fmla="*/ 182 w 211"/>
              <a:gd name="T3" fmla="*/ 45 h 46"/>
              <a:gd name="T4" fmla="*/ 27 w 211"/>
              <a:gd name="T5" fmla="*/ 45 h 46"/>
              <a:gd name="T6" fmla="*/ 0 w 211"/>
              <a:gd name="T7" fmla="*/ 18 h 46"/>
              <a:gd name="T8" fmla="*/ 27 w 211"/>
              <a:gd name="T9" fmla="*/ 0 h 46"/>
              <a:gd name="T10" fmla="*/ 182 w 211"/>
              <a:gd name="T11" fmla="*/ 0 h 46"/>
              <a:gd name="T12" fmla="*/ 210 w 211"/>
              <a:gd name="T13" fmla="*/ 18 h 46"/>
              <a:gd name="T14" fmla="*/ 182 w 21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1" h="46">
                <a:moveTo>
                  <a:pt x="182" y="45"/>
                </a:moveTo>
                <a:lnTo>
                  <a:pt x="182" y="45"/>
                </a:lnTo>
                <a:cubicBezTo>
                  <a:pt x="27" y="45"/>
                  <a:pt x="27" y="45"/>
                  <a:pt x="27" y="45"/>
                </a:cubicBezTo>
                <a:cubicBezTo>
                  <a:pt x="18" y="45"/>
                  <a:pt x="0" y="36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182" y="0"/>
                  <a:pt x="182" y="0"/>
                  <a:pt x="182" y="0"/>
                </a:cubicBezTo>
                <a:cubicBezTo>
                  <a:pt x="201" y="0"/>
                  <a:pt x="210" y="9"/>
                  <a:pt x="210" y="18"/>
                </a:cubicBezTo>
                <a:cubicBezTo>
                  <a:pt x="210" y="36"/>
                  <a:pt x="201" y="45"/>
                  <a:pt x="182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383">
            <a:extLst>
              <a:ext uri="{FF2B5EF4-FFF2-40B4-BE49-F238E27FC236}">
                <a16:creationId xmlns:a16="http://schemas.microsoft.com/office/drawing/2014/main" id="{C8B467DE-D24B-DE40-AF5D-9EE46F863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396" y="3470299"/>
            <a:ext cx="341603" cy="146399"/>
          </a:xfrm>
          <a:custGeom>
            <a:avLst/>
            <a:gdLst>
              <a:gd name="T0" fmla="*/ 200 w 338"/>
              <a:gd name="T1" fmla="*/ 146 h 147"/>
              <a:gd name="T2" fmla="*/ 200 w 338"/>
              <a:gd name="T3" fmla="*/ 146 h 147"/>
              <a:gd name="T4" fmla="*/ 136 w 338"/>
              <a:gd name="T5" fmla="*/ 146 h 147"/>
              <a:gd name="T6" fmla="*/ 91 w 338"/>
              <a:gd name="T7" fmla="*/ 128 h 147"/>
              <a:gd name="T8" fmla="*/ 9 w 338"/>
              <a:gd name="T9" fmla="*/ 46 h 147"/>
              <a:gd name="T10" fmla="*/ 0 w 338"/>
              <a:gd name="T11" fmla="*/ 18 h 147"/>
              <a:gd name="T12" fmla="*/ 27 w 338"/>
              <a:gd name="T13" fmla="*/ 0 h 147"/>
              <a:gd name="T14" fmla="*/ 309 w 338"/>
              <a:gd name="T15" fmla="*/ 0 h 147"/>
              <a:gd name="T16" fmla="*/ 327 w 338"/>
              <a:gd name="T17" fmla="*/ 18 h 147"/>
              <a:gd name="T18" fmla="*/ 327 w 338"/>
              <a:gd name="T19" fmla="*/ 46 h 147"/>
              <a:gd name="T20" fmla="*/ 246 w 338"/>
              <a:gd name="T21" fmla="*/ 128 h 147"/>
              <a:gd name="T22" fmla="*/ 200 w 338"/>
              <a:gd name="T23" fmla="*/ 146 h 147"/>
              <a:gd name="T24" fmla="*/ 82 w 338"/>
              <a:gd name="T25" fmla="*/ 46 h 147"/>
              <a:gd name="T26" fmla="*/ 82 w 338"/>
              <a:gd name="T27" fmla="*/ 46 h 147"/>
              <a:gd name="T28" fmla="*/ 127 w 338"/>
              <a:gd name="T29" fmla="*/ 91 h 147"/>
              <a:gd name="T30" fmla="*/ 136 w 338"/>
              <a:gd name="T31" fmla="*/ 100 h 147"/>
              <a:gd name="T32" fmla="*/ 200 w 338"/>
              <a:gd name="T33" fmla="*/ 100 h 147"/>
              <a:gd name="T34" fmla="*/ 209 w 338"/>
              <a:gd name="T35" fmla="*/ 91 h 147"/>
              <a:gd name="T36" fmla="*/ 255 w 338"/>
              <a:gd name="T37" fmla="*/ 46 h 147"/>
              <a:gd name="T38" fmla="*/ 82 w 338"/>
              <a:gd name="T39" fmla="*/ 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38" h="147">
                <a:moveTo>
                  <a:pt x="200" y="146"/>
                </a:moveTo>
                <a:lnTo>
                  <a:pt x="200" y="146"/>
                </a:lnTo>
                <a:cubicBezTo>
                  <a:pt x="136" y="146"/>
                  <a:pt x="136" y="146"/>
                  <a:pt x="136" y="146"/>
                </a:cubicBezTo>
                <a:cubicBezTo>
                  <a:pt x="118" y="146"/>
                  <a:pt x="109" y="137"/>
                  <a:pt x="91" y="128"/>
                </a:cubicBezTo>
                <a:cubicBezTo>
                  <a:pt x="9" y="46"/>
                  <a:pt x="9" y="46"/>
                  <a:pt x="9" y="46"/>
                </a:cubicBezTo>
                <a:cubicBezTo>
                  <a:pt x="0" y="37"/>
                  <a:pt x="0" y="28"/>
                  <a:pt x="0" y="18"/>
                </a:cubicBezTo>
                <a:cubicBezTo>
                  <a:pt x="9" y="9"/>
                  <a:pt x="18" y="0"/>
                  <a:pt x="27" y="0"/>
                </a:cubicBezTo>
                <a:cubicBezTo>
                  <a:pt x="309" y="0"/>
                  <a:pt x="309" y="0"/>
                  <a:pt x="309" y="0"/>
                </a:cubicBezTo>
                <a:cubicBezTo>
                  <a:pt x="318" y="0"/>
                  <a:pt x="327" y="9"/>
                  <a:pt x="327" y="18"/>
                </a:cubicBezTo>
                <a:cubicBezTo>
                  <a:pt x="337" y="28"/>
                  <a:pt x="337" y="37"/>
                  <a:pt x="327" y="46"/>
                </a:cubicBezTo>
                <a:cubicBezTo>
                  <a:pt x="246" y="128"/>
                  <a:pt x="246" y="128"/>
                  <a:pt x="246" y="128"/>
                </a:cubicBezTo>
                <a:cubicBezTo>
                  <a:pt x="228" y="137"/>
                  <a:pt x="218" y="146"/>
                  <a:pt x="200" y="146"/>
                </a:cubicBezTo>
                <a:close/>
                <a:moveTo>
                  <a:pt x="82" y="46"/>
                </a:moveTo>
                <a:lnTo>
                  <a:pt x="82" y="46"/>
                </a:lnTo>
                <a:cubicBezTo>
                  <a:pt x="127" y="91"/>
                  <a:pt x="127" y="91"/>
                  <a:pt x="127" y="91"/>
                </a:cubicBezTo>
                <a:lnTo>
                  <a:pt x="136" y="100"/>
                </a:lnTo>
                <a:cubicBezTo>
                  <a:pt x="200" y="100"/>
                  <a:pt x="200" y="100"/>
                  <a:pt x="200" y="100"/>
                </a:cubicBezTo>
                <a:lnTo>
                  <a:pt x="209" y="91"/>
                </a:lnTo>
                <a:cubicBezTo>
                  <a:pt x="255" y="46"/>
                  <a:pt x="255" y="46"/>
                  <a:pt x="255" y="46"/>
                </a:cubicBezTo>
                <a:lnTo>
                  <a:pt x="82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384">
            <a:extLst>
              <a:ext uri="{FF2B5EF4-FFF2-40B4-BE49-F238E27FC236}">
                <a16:creationId xmlns:a16="http://schemas.microsoft.com/office/drawing/2014/main" id="{01756DA5-74CE-A645-A844-1CF292914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091" y="3470299"/>
            <a:ext cx="341600" cy="146399"/>
          </a:xfrm>
          <a:custGeom>
            <a:avLst/>
            <a:gdLst>
              <a:gd name="T0" fmla="*/ 201 w 338"/>
              <a:gd name="T1" fmla="*/ 146 h 147"/>
              <a:gd name="T2" fmla="*/ 201 w 338"/>
              <a:gd name="T3" fmla="*/ 146 h 147"/>
              <a:gd name="T4" fmla="*/ 137 w 338"/>
              <a:gd name="T5" fmla="*/ 146 h 147"/>
              <a:gd name="T6" fmla="*/ 91 w 338"/>
              <a:gd name="T7" fmla="*/ 128 h 147"/>
              <a:gd name="T8" fmla="*/ 10 w 338"/>
              <a:gd name="T9" fmla="*/ 46 h 147"/>
              <a:gd name="T10" fmla="*/ 0 w 338"/>
              <a:gd name="T11" fmla="*/ 18 h 147"/>
              <a:gd name="T12" fmla="*/ 28 w 338"/>
              <a:gd name="T13" fmla="*/ 0 h 147"/>
              <a:gd name="T14" fmla="*/ 310 w 338"/>
              <a:gd name="T15" fmla="*/ 0 h 147"/>
              <a:gd name="T16" fmla="*/ 328 w 338"/>
              <a:gd name="T17" fmla="*/ 18 h 147"/>
              <a:gd name="T18" fmla="*/ 328 w 338"/>
              <a:gd name="T19" fmla="*/ 46 h 147"/>
              <a:gd name="T20" fmla="*/ 246 w 338"/>
              <a:gd name="T21" fmla="*/ 128 h 147"/>
              <a:gd name="T22" fmla="*/ 201 w 338"/>
              <a:gd name="T23" fmla="*/ 146 h 147"/>
              <a:gd name="T24" fmla="*/ 82 w 338"/>
              <a:gd name="T25" fmla="*/ 46 h 147"/>
              <a:gd name="T26" fmla="*/ 82 w 338"/>
              <a:gd name="T27" fmla="*/ 46 h 147"/>
              <a:gd name="T28" fmla="*/ 128 w 338"/>
              <a:gd name="T29" fmla="*/ 91 h 147"/>
              <a:gd name="T30" fmla="*/ 137 w 338"/>
              <a:gd name="T31" fmla="*/ 100 h 147"/>
              <a:gd name="T32" fmla="*/ 201 w 338"/>
              <a:gd name="T33" fmla="*/ 100 h 147"/>
              <a:gd name="T34" fmla="*/ 210 w 338"/>
              <a:gd name="T35" fmla="*/ 91 h 147"/>
              <a:gd name="T36" fmla="*/ 255 w 338"/>
              <a:gd name="T37" fmla="*/ 46 h 147"/>
              <a:gd name="T38" fmla="*/ 82 w 338"/>
              <a:gd name="T39" fmla="*/ 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38" h="147">
                <a:moveTo>
                  <a:pt x="201" y="146"/>
                </a:moveTo>
                <a:lnTo>
                  <a:pt x="201" y="146"/>
                </a:lnTo>
                <a:cubicBezTo>
                  <a:pt x="137" y="146"/>
                  <a:pt x="137" y="146"/>
                  <a:pt x="137" y="146"/>
                </a:cubicBezTo>
                <a:cubicBezTo>
                  <a:pt x="119" y="146"/>
                  <a:pt x="109" y="137"/>
                  <a:pt x="91" y="128"/>
                </a:cubicBezTo>
                <a:cubicBezTo>
                  <a:pt x="10" y="46"/>
                  <a:pt x="10" y="46"/>
                  <a:pt x="10" y="46"/>
                </a:cubicBezTo>
                <a:cubicBezTo>
                  <a:pt x="0" y="37"/>
                  <a:pt x="0" y="28"/>
                  <a:pt x="0" y="18"/>
                </a:cubicBezTo>
                <a:cubicBezTo>
                  <a:pt x="10" y="9"/>
                  <a:pt x="19" y="0"/>
                  <a:pt x="28" y="0"/>
                </a:cubicBezTo>
                <a:cubicBezTo>
                  <a:pt x="310" y="0"/>
                  <a:pt x="310" y="0"/>
                  <a:pt x="310" y="0"/>
                </a:cubicBezTo>
                <a:cubicBezTo>
                  <a:pt x="319" y="0"/>
                  <a:pt x="328" y="9"/>
                  <a:pt x="328" y="18"/>
                </a:cubicBezTo>
                <a:cubicBezTo>
                  <a:pt x="337" y="28"/>
                  <a:pt x="337" y="37"/>
                  <a:pt x="328" y="46"/>
                </a:cubicBezTo>
                <a:cubicBezTo>
                  <a:pt x="246" y="128"/>
                  <a:pt x="246" y="128"/>
                  <a:pt x="246" y="128"/>
                </a:cubicBezTo>
                <a:cubicBezTo>
                  <a:pt x="228" y="137"/>
                  <a:pt x="219" y="146"/>
                  <a:pt x="201" y="146"/>
                </a:cubicBezTo>
                <a:close/>
                <a:moveTo>
                  <a:pt x="82" y="46"/>
                </a:moveTo>
                <a:lnTo>
                  <a:pt x="82" y="46"/>
                </a:lnTo>
                <a:cubicBezTo>
                  <a:pt x="128" y="91"/>
                  <a:pt x="128" y="91"/>
                  <a:pt x="128" y="91"/>
                </a:cubicBezTo>
                <a:lnTo>
                  <a:pt x="137" y="100"/>
                </a:lnTo>
                <a:cubicBezTo>
                  <a:pt x="201" y="100"/>
                  <a:pt x="201" y="100"/>
                  <a:pt x="201" y="100"/>
                </a:cubicBezTo>
                <a:lnTo>
                  <a:pt x="210" y="91"/>
                </a:lnTo>
                <a:cubicBezTo>
                  <a:pt x="255" y="46"/>
                  <a:pt x="255" y="46"/>
                  <a:pt x="255" y="46"/>
                </a:cubicBezTo>
                <a:lnTo>
                  <a:pt x="82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385">
            <a:extLst>
              <a:ext uri="{FF2B5EF4-FFF2-40B4-BE49-F238E27FC236}">
                <a16:creationId xmlns:a16="http://schemas.microsoft.com/office/drawing/2014/main" id="{0899ECF4-67D0-AA45-827A-F85895334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562" y="1837710"/>
            <a:ext cx="164145" cy="283928"/>
          </a:xfrm>
          <a:custGeom>
            <a:avLst/>
            <a:gdLst>
              <a:gd name="T0" fmla="*/ 137 w 165"/>
              <a:gd name="T1" fmla="*/ 282 h 283"/>
              <a:gd name="T2" fmla="*/ 137 w 165"/>
              <a:gd name="T3" fmla="*/ 282 h 283"/>
              <a:gd name="T4" fmla="*/ 18 w 165"/>
              <a:gd name="T5" fmla="*/ 282 h 283"/>
              <a:gd name="T6" fmla="*/ 0 w 165"/>
              <a:gd name="T7" fmla="*/ 255 h 283"/>
              <a:gd name="T8" fmla="*/ 0 w 165"/>
              <a:gd name="T9" fmla="*/ 27 h 283"/>
              <a:gd name="T10" fmla="*/ 18 w 165"/>
              <a:gd name="T11" fmla="*/ 0 h 283"/>
              <a:gd name="T12" fmla="*/ 137 w 165"/>
              <a:gd name="T13" fmla="*/ 0 h 283"/>
              <a:gd name="T14" fmla="*/ 164 w 165"/>
              <a:gd name="T15" fmla="*/ 27 h 283"/>
              <a:gd name="T16" fmla="*/ 164 w 165"/>
              <a:gd name="T17" fmla="*/ 255 h 283"/>
              <a:gd name="T18" fmla="*/ 137 w 165"/>
              <a:gd name="T19" fmla="*/ 282 h 283"/>
              <a:gd name="T20" fmla="*/ 45 w 165"/>
              <a:gd name="T21" fmla="*/ 237 h 283"/>
              <a:gd name="T22" fmla="*/ 45 w 165"/>
              <a:gd name="T23" fmla="*/ 237 h 283"/>
              <a:gd name="T24" fmla="*/ 118 w 165"/>
              <a:gd name="T25" fmla="*/ 237 h 283"/>
              <a:gd name="T26" fmla="*/ 118 w 165"/>
              <a:gd name="T27" fmla="*/ 46 h 283"/>
              <a:gd name="T28" fmla="*/ 45 w 165"/>
              <a:gd name="T29" fmla="*/ 46 h 283"/>
              <a:gd name="T30" fmla="*/ 45 w 165"/>
              <a:gd name="T31" fmla="*/ 237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5" h="283">
                <a:moveTo>
                  <a:pt x="137" y="282"/>
                </a:moveTo>
                <a:lnTo>
                  <a:pt x="137" y="282"/>
                </a:lnTo>
                <a:cubicBezTo>
                  <a:pt x="18" y="282"/>
                  <a:pt x="18" y="282"/>
                  <a:pt x="18" y="282"/>
                </a:cubicBezTo>
                <a:cubicBezTo>
                  <a:pt x="9" y="282"/>
                  <a:pt x="0" y="264"/>
                  <a:pt x="0" y="25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6" y="0"/>
                  <a:pt x="164" y="9"/>
                  <a:pt x="164" y="27"/>
                </a:cubicBezTo>
                <a:cubicBezTo>
                  <a:pt x="164" y="255"/>
                  <a:pt x="164" y="255"/>
                  <a:pt x="164" y="255"/>
                </a:cubicBezTo>
                <a:cubicBezTo>
                  <a:pt x="164" y="264"/>
                  <a:pt x="146" y="282"/>
                  <a:pt x="137" y="282"/>
                </a:cubicBezTo>
                <a:close/>
                <a:moveTo>
                  <a:pt x="45" y="237"/>
                </a:moveTo>
                <a:lnTo>
                  <a:pt x="45" y="237"/>
                </a:lnTo>
                <a:cubicBezTo>
                  <a:pt x="118" y="237"/>
                  <a:pt x="118" y="237"/>
                  <a:pt x="118" y="237"/>
                </a:cubicBezTo>
                <a:cubicBezTo>
                  <a:pt x="118" y="46"/>
                  <a:pt x="118" y="46"/>
                  <a:pt x="118" y="46"/>
                </a:cubicBezTo>
                <a:cubicBezTo>
                  <a:pt x="45" y="46"/>
                  <a:pt x="45" y="46"/>
                  <a:pt x="45" y="46"/>
                </a:cubicBezTo>
                <a:lnTo>
                  <a:pt x="45" y="2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386">
            <a:extLst>
              <a:ext uri="{FF2B5EF4-FFF2-40B4-BE49-F238E27FC236}">
                <a16:creationId xmlns:a16="http://schemas.microsoft.com/office/drawing/2014/main" id="{31AF052E-265B-644C-9B78-A2BD4E259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816" y="1598145"/>
            <a:ext cx="168583" cy="523493"/>
          </a:xfrm>
          <a:custGeom>
            <a:avLst/>
            <a:gdLst>
              <a:gd name="T0" fmla="*/ 146 w 166"/>
              <a:gd name="T1" fmla="*/ 519 h 520"/>
              <a:gd name="T2" fmla="*/ 146 w 166"/>
              <a:gd name="T3" fmla="*/ 519 h 520"/>
              <a:gd name="T4" fmla="*/ 28 w 166"/>
              <a:gd name="T5" fmla="*/ 519 h 520"/>
              <a:gd name="T6" fmla="*/ 0 w 166"/>
              <a:gd name="T7" fmla="*/ 492 h 520"/>
              <a:gd name="T8" fmla="*/ 0 w 166"/>
              <a:gd name="T9" fmla="*/ 19 h 520"/>
              <a:gd name="T10" fmla="*/ 28 w 166"/>
              <a:gd name="T11" fmla="*/ 0 h 520"/>
              <a:gd name="T12" fmla="*/ 146 w 166"/>
              <a:gd name="T13" fmla="*/ 0 h 520"/>
              <a:gd name="T14" fmla="*/ 165 w 166"/>
              <a:gd name="T15" fmla="*/ 19 h 520"/>
              <a:gd name="T16" fmla="*/ 165 w 166"/>
              <a:gd name="T17" fmla="*/ 492 h 520"/>
              <a:gd name="T18" fmla="*/ 146 w 166"/>
              <a:gd name="T19" fmla="*/ 519 h 520"/>
              <a:gd name="T20" fmla="*/ 46 w 166"/>
              <a:gd name="T21" fmla="*/ 474 h 520"/>
              <a:gd name="T22" fmla="*/ 46 w 166"/>
              <a:gd name="T23" fmla="*/ 474 h 520"/>
              <a:gd name="T24" fmla="*/ 119 w 166"/>
              <a:gd name="T25" fmla="*/ 474 h 520"/>
              <a:gd name="T26" fmla="*/ 119 w 166"/>
              <a:gd name="T27" fmla="*/ 46 h 520"/>
              <a:gd name="T28" fmla="*/ 46 w 166"/>
              <a:gd name="T29" fmla="*/ 46 h 520"/>
              <a:gd name="T30" fmla="*/ 46 w 166"/>
              <a:gd name="T31" fmla="*/ 474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6" h="520">
                <a:moveTo>
                  <a:pt x="146" y="519"/>
                </a:moveTo>
                <a:lnTo>
                  <a:pt x="146" y="519"/>
                </a:lnTo>
                <a:cubicBezTo>
                  <a:pt x="28" y="519"/>
                  <a:pt x="28" y="519"/>
                  <a:pt x="28" y="519"/>
                </a:cubicBezTo>
                <a:cubicBezTo>
                  <a:pt x="19" y="519"/>
                  <a:pt x="0" y="501"/>
                  <a:pt x="0" y="492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19" y="0"/>
                  <a:pt x="28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55" y="0"/>
                  <a:pt x="165" y="9"/>
                  <a:pt x="165" y="19"/>
                </a:cubicBezTo>
                <a:cubicBezTo>
                  <a:pt x="165" y="492"/>
                  <a:pt x="165" y="492"/>
                  <a:pt x="165" y="492"/>
                </a:cubicBezTo>
                <a:cubicBezTo>
                  <a:pt x="165" y="501"/>
                  <a:pt x="155" y="519"/>
                  <a:pt x="146" y="519"/>
                </a:cubicBezTo>
                <a:close/>
                <a:moveTo>
                  <a:pt x="46" y="474"/>
                </a:moveTo>
                <a:lnTo>
                  <a:pt x="46" y="474"/>
                </a:lnTo>
                <a:cubicBezTo>
                  <a:pt x="119" y="474"/>
                  <a:pt x="119" y="474"/>
                  <a:pt x="119" y="474"/>
                </a:cubicBezTo>
                <a:cubicBezTo>
                  <a:pt x="119" y="46"/>
                  <a:pt x="119" y="46"/>
                  <a:pt x="119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4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387">
            <a:extLst>
              <a:ext uri="{FF2B5EF4-FFF2-40B4-BE49-F238E27FC236}">
                <a16:creationId xmlns:a16="http://schemas.microsoft.com/office/drawing/2014/main" id="{91C2E5E6-1A5E-864C-AE60-6B3499AA3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381" y="1363015"/>
            <a:ext cx="164148" cy="758623"/>
          </a:xfrm>
          <a:custGeom>
            <a:avLst/>
            <a:gdLst>
              <a:gd name="T0" fmla="*/ 146 w 165"/>
              <a:gd name="T1" fmla="*/ 755 h 756"/>
              <a:gd name="T2" fmla="*/ 146 w 165"/>
              <a:gd name="T3" fmla="*/ 755 h 756"/>
              <a:gd name="T4" fmla="*/ 18 w 165"/>
              <a:gd name="T5" fmla="*/ 755 h 756"/>
              <a:gd name="T6" fmla="*/ 0 w 165"/>
              <a:gd name="T7" fmla="*/ 728 h 756"/>
              <a:gd name="T8" fmla="*/ 0 w 165"/>
              <a:gd name="T9" fmla="*/ 27 h 756"/>
              <a:gd name="T10" fmla="*/ 18 w 165"/>
              <a:gd name="T11" fmla="*/ 0 h 756"/>
              <a:gd name="T12" fmla="*/ 146 w 165"/>
              <a:gd name="T13" fmla="*/ 0 h 756"/>
              <a:gd name="T14" fmla="*/ 164 w 165"/>
              <a:gd name="T15" fmla="*/ 27 h 756"/>
              <a:gd name="T16" fmla="*/ 164 w 165"/>
              <a:gd name="T17" fmla="*/ 728 h 756"/>
              <a:gd name="T18" fmla="*/ 146 w 165"/>
              <a:gd name="T19" fmla="*/ 755 h 756"/>
              <a:gd name="T20" fmla="*/ 46 w 165"/>
              <a:gd name="T21" fmla="*/ 710 h 756"/>
              <a:gd name="T22" fmla="*/ 46 w 165"/>
              <a:gd name="T23" fmla="*/ 710 h 756"/>
              <a:gd name="T24" fmla="*/ 119 w 165"/>
              <a:gd name="T25" fmla="*/ 710 h 756"/>
              <a:gd name="T26" fmla="*/ 119 w 165"/>
              <a:gd name="T27" fmla="*/ 45 h 756"/>
              <a:gd name="T28" fmla="*/ 46 w 165"/>
              <a:gd name="T29" fmla="*/ 45 h 756"/>
              <a:gd name="T30" fmla="*/ 46 w 165"/>
              <a:gd name="T31" fmla="*/ 710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5" h="756">
                <a:moveTo>
                  <a:pt x="146" y="755"/>
                </a:moveTo>
                <a:lnTo>
                  <a:pt x="146" y="755"/>
                </a:lnTo>
                <a:cubicBezTo>
                  <a:pt x="18" y="755"/>
                  <a:pt x="18" y="755"/>
                  <a:pt x="18" y="755"/>
                </a:cubicBezTo>
                <a:cubicBezTo>
                  <a:pt x="9" y="755"/>
                  <a:pt x="0" y="737"/>
                  <a:pt x="0" y="72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55" y="0"/>
                  <a:pt x="164" y="9"/>
                  <a:pt x="164" y="27"/>
                </a:cubicBezTo>
                <a:cubicBezTo>
                  <a:pt x="164" y="728"/>
                  <a:pt x="164" y="728"/>
                  <a:pt x="164" y="728"/>
                </a:cubicBezTo>
                <a:cubicBezTo>
                  <a:pt x="164" y="737"/>
                  <a:pt x="155" y="755"/>
                  <a:pt x="146" y="755"/>
                </a:cubicBezTo>
                <a:close/>
                <a:moveTo>
                  <a:pt x="46" y="710"/>
                </a:moveTo>
                <a:lnTo>
                  <a:pt x="46" y="710"/>
                </a:lnTo>
                <a:cubicBezTo>
                  <a:pt x="119" y="710"/>
                  <a:pt x="119" y="710"/>
                  <a:pt x="119" y="710"/>
                </a:cubicBezTo>
                <a:cubicBezTo>
                  <a:pt x="119" y="45"/>
                  <a:pt x="119" y="45"/>
                  <a:pt x="119" y="45"/>
                </a:cubicBezTo>
                <a:cubicBezTo>
                  <a:pt x="46" y="45"/>
                  <a:pt x="46" y="45"/>
                  <a:pt x="46" y="45"/>
                </a:cubicBezTo>
                <a:lnTo>
                  <a:pt x="46" y="7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388">
            <a:extLst>
              <a:ext uri="{FF2B5EF4-FFF2-40B4-BE49-F238E27FC236}">
                <a16:creationId xmlns:a16="http://schemas.microsoft.com/office/drawing/2014/main" id="{95695F70-53E2-8545-AAA5-F7911FADA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379" y="4268847"/>
            <a:ext cx="48802" cy="634401"/>
          </a:xfrm>
          <a:custGeom>
            <a:avLst/>
            <a:gdLst>
              <a:gd name="T0" fmla="*/ 28 w 47"/>
              <a:gd name="T1" fmla="*/ 628 h 629"/>
              <a:gd name="T2" fmla="*/ 28 w 47"/>
              <a:gd name="T3" fmla="*/ 628 h 629"/>
              <a:gd name="T4" fmla="*/ 0 w 47"/>
              <a:gd name="T5" fmla="*/ 610 h 629"/>
              <a:gd name="T6" fmla="*/ 0 w 47"/>
              <a:gd name="T7" fmla="*/ 18 h 629"/>
              <a:gd name="T8" fmla="*/ 28 w 47"/>
              <a:gd name="T9" fmla="*/ 0 h 629"/>
              <a:gd name="T10" fmla="*/ 46 w 47"/>
              <a:gd name="T11" fmla="*/ 18 h 629"/>
              <a:gd name="T12" fmla="*/ 46 w 47"/>
              <a:gd name="T13" fmla="*/ 610 h 629"/>
              <a:gd name="T14" fmla="*/ 28 w 47"/>
              <a:gd name="T15" fmla="*/ 628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629">
                <a:moveTo>
                  <a:pt x="28" y="628"/>
                </a:moveTo>
                <a:lnTo>
                  <a:pt x="28" y="628"/>
                </a:lnTo>
                <a:cubicBezTo>
                  <a:pt x="10" y="628"/>
                  <a:pt x="0" y="619"/>
                  <a:pt x="0" y="61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0" y="0"/>
                  <a:pt x="28" y="0"/>
                </a:cubicBezTo>
                <a:cubicBezTo>
                  <a:pt x="37" y="0"/>
                  <a:pt x="46" y="9"/>
                  <a:pt x="46" y="18"/>
                </a:cubicBezTo>
                <a:cubicBezTo>
                  <a:pt x="46" y="610"/>
                  <a:pt x="46" y="610"/>
                  <a:pt x="46" y="610"/>
                </a:cubicBezTo>
                <a:cubicBezTo>
                  <a:pt x="46" y="619"/>
                  <a:pt x="37" y="628"/>
                  <a:pt x="28" y="6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389">
            <a:extLst>
              <a:ext uri="{FF2B5EF4-FFF2-40B4-BE49-F238E27FC236}">
                <a16:creationId xmlns:a16="http://schemas.microsoft.com/office/drawing/2014/main" id="{9594DE42-A73A-5C4A-9776-C645C8B0B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379" y="4854450"/>
            <a:ext cx="643277" cy="48799"/>
          </a:xfrm>
          <a:custGeom>
            <a:avLst/>
            <a:gdLst>
              <a:gd name="T0" fmla="*/ 611 w 639"/>
              <a:gd name="T1" fmla="*/ 46 h 47"/>
              <a:gd name="T2" fmla="*/ 611 w 639"/>
              <a:gd name="T3" fmla="*/ 46 h 47"/>
              <a:gd name="T4" fmla="*/ 28 w 639"/>
              <a:gd name="T5" fmla="*/ 46 h 47"/>
              <a:gd name="T6" fmla="*/ 0 w 639"/>
              <a:gd name="T7" fmla="*/ 28 h 47"/>
              <a:gd name="T8" fmla="*/ 28 w 639"/>
              <a:gd name="T9" fmla="*/ 0 h 47"/>
              <a:gd name="T10" fmla="*/ 611 w 639"/>
              <a:gd name="T11" fmla="*/ 0 h 47"/>
              <a:gd name="T12" fmla="*/ 638 w 639"/>
              <a:gd name="T13" fmla="*/ 28 h 47"/>
              <a:gd name="T14" fmla="*/ 611 w 639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9" h="47">
                <a:moveTo>
                  <a:pt x="611" y="46"/>
                </a:moveTo>
                <a:lnTo>
                  <a:pt x="611" y="46"/>
                </a:lnTo>
                <a:cubicBezTo>
                  <a:pt x="28" y="46"/>
                  <a:pt x="28" y="46"/>
                  <a:pt x="28" y="46"/>
                </a:cubicBezTo>
                <a:cubicBezTo>
                  <a:pt x="10" y="46"/>
                  <a:pt x="0" y="37"/>
                  <a:pt x="0" y="28"/>
                </a:cubicBezTo>
                <a:cubicBezTo>
                  <a:pt x="0" y="9"/>
                  <a:pt x="10" y="0"/>
                  <a:pt x="28" y="0"/>
                </a:cubicBezTo>
                <a:cubicBezTo>
                  <a:pt x="611" y="0"/>
                  <a:pt x="611" y="0"/>
                  <a:pt x="611" y="0"/>
                </a:cubicBezTo>
                <a:cubicBezTo>
                  <a:pt x="620" y="0"/>
                  <a:pt x="638" y="9"/>
                  <a:pt x="638" y="28"/>
                </a:cubicBezTo>
                <a:cubicBezTo>
                  <a:pt x="638" y="37"/>
                  <a:pt x="620" y="46"/>
                  <a:pt x="611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390">
            <a:extLst>
              <a:ext uri="{FF2B5EF4-FFF2-40B4-BE49-F238E27FC236}">
                <a16:creationId xmlns:a16="http://schemas.microsoft.com/office/drawing/2014/main" id="{DC467A65-A2A6-2945-B0CB-12DF9A5E6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671" y="4375321"/>
            <a:ext cx="558984" cy="448073"/>
          </a:xfrm>
          <a:custGeom>
            <a:avLst/>
            <a:gdLst>
              <a:gd name="T0" fmla="*/ 300 w 556"/>
              <a:gd name="T1" fmla="*/ 446 h 447"/>
              <a:gd name="T2" fmla="*/ 300 w 556"/>
              <a:gd name="T3" fmla="*/ 446 h 447"/>
              <a:gd name="T4" fmla="*/ 282 w 556"/>
              <a:gd name="T5" fmla="*/ 437 h 447"/>
              <a:gd name="T6" fmla="*/ 172 w 556"/>
              <a:gd name="T7" fmla="*/ 300 h 447"/>
              <a:gd name="T8" fmla="*/ 45 w 556"/>
              <a:gd name="T9" fmla="*/ 437 h 447"/>
              <a:gd name="T10" fmla="*/ 9 w 556"/>
              <a:gd name="T11" fmla="*/ 437 h 447"/>
              <a:gd name="T12" fmla="*/ 9 w 556"/>
              <a:gd name="T13" fmla="*/ 410 h 447"/>
              <a:gd name="T14" fmla="*/ 163 w 556"/>
              <a:gd name="T15" fmla="*/ 246 h 447"/>
              <a:gd name="T16" fmla="*/ 182 w 556"/>
              <a:gd name="T17" fmla="*/ 246 h 447"/>
              <a:gd name="T18" fmla="*/ 191 w 556"/>
              <a:gd name="T19" fmla="*/ 255 h 447"/>
              <a:gd name="T20" fmla="*/ 291 w 556"/>
              <a:gd name="T21" fmla="*/ 382 h 447"/>
              <a:gd name="T22" fmla="*/ 510 w 556"/>
              <a:gd name="T23" fmla="*/ 18 h 447"/>
              <a:gd name="T24" fmla="*/ 546 w 556"/>
              <a:gd name="T25" fmla="*/ 9 h 447"/>
              <a:gd name="T26" fmla="*/ 546 w 556"/>
              <a:gd name="T27" fmla="*/ 36 h 447"/>
              <a:gd name="T28" fmla="*/ 318 w 556"/>
              <a:gd name="T29" fmla="*/ 437 h 447"/>
              <a:gd name="T30" fmla="*/ 300 w 556"/>
              <a:gd name="T31" fmla="*/ 44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6" h="447">
                <a:moveTo>
                  <a:pt x="300" y="446"/>
                </a:moveTo>
                <a:lnTo>
                  <a:pt x="300" y="446"/>
                </a:lnTo>
                <a:cubicBezTo>
                  <a:pt x="291" y="446"/>
                  <a:pt x="282" y="446"/>
                  <a:pt x="282" y="437"/>
                </a:cubicBezTo>
                <a:cubicBezTo>
                  <a:pt x="172" y="300"/>
                  <a:pt x="172" y="300"/>
                  <a:pt x="172" y="300"/>
                </a:cubicBezTo>
                <a:cubicBezTo>
                  <a:pt x="45" y="437"/>
                  <a:pt x="45" y="437"/>
                  <a:pt x="45" y="437"/>
                </a:cubicBezTo>
                <a:cubicBezTo>
                  <a:pt x="36" y="446"/>
                  <a:pt x="18" y="446"/>
                  <a:pt x="9" y="437"/>
                </a:cubicBezTo>
                <a:cubicBezTo>
                  <a:pt x="0" y="428"/>
                  <a:pt x="0" y="419"/>
                  <a:pt x="9" y="410"/>
                </a:cubicBezTo>
                <a:cubicBezTo>
                  <a:pt x="163" y="246"/>
                  <a:pt x="163" y="246"/>
                  <a:pt x="163" y="246"/>
                </a:cubicBezTo>
                <a:cubicBezTo>
                  <a:pt x="163" y="246"/>
                  <a:pt x="172" y="246"/>
                  <a:pt x="182" y="246"/>
                </a:cubicBezTo>
                <a:cubicBezTo>
                  <a:pt x="182" y="246"/>
                  <a:pt x="191" y="246"/>
                  <a:pt x="191" y="255"/>
                </a:cubicBezTo>
                <a:cubicBezTo>
                  <a:pt x="291" y="382"/>
                  <a:pt x="291" y="382"/>
                  <a:pt x="291" y="382"/>
                </a:cubicBezTo>
                <a:cubicBezTo>
                  <a:pt x="510" y="18"/>
                  <a:pt x="510" y="18"/>
                  <a:pt x="510" y="18"/>
                </a:cubicBezTo>
                <a:cubicBezTo>
                  <a:pt x="519" y="9"/>
                  <a:pt x="528" y="0"/>
                  <a:pt x="546" y="9"/>
                </a:cubicBezTo>
                <a:cubicBezTo>
                  <a:pt x="555" y="18"/>
                  <a:pt x="555" y="27"/>
                  <a:pt x="546" y="36"/>
                </a:cubicBezTo>
                <a:cubicBezTo>
                  <a:pt x="318" y="437"/>
                  <a:pt x="318" y="437"/>
                  <a:pt x="318" y="437"/>
                </a:cubicBezTo>
                <a:cubicBezTo>
                  <a:pt x="309" y="437"/>
                  <a:pt x="309" y="446"/>
                  <a:pt x="300" y="4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391">
            <a:extLst>
              <a:ext uri="{FF2B5EF4-FFF2-40B4-BE49-F238E27FC236}">
                <a16:creationId xmlns:a16="http://schemas.microsoft.com/office/drawing/2014/main" id="{961B4AC3-B10C-844F-8140-C7B717C8D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419" y="4375321"/>
            <a:ext cx="84290" cy="137526"/>
          </a:xfrm>
          <a:custGeom>
            <a:avLst/>
            <a:gdLst>
              <a:gd name="T0" fmla="*/ 55 w 84"/>
              <a:gd name="T1" fmla="*/ 136 h 137"/>
              <a:gd name="T2" fmla="*/ 55 w 84"/>
              <a:gd name="T3" fmla="*/ 136 h 137"/>
              <a:gd name="T4" fmla="*/ 37 w 84"/>
              <a:gd name="T5" fmla="*/ 118 h 137"/>
              <a:gd name="T6" fmla="*/ 10 w 84"/>
              <a:gd name="T7" fmla="*/ 36 h 137"/>
              <a:gd name="T8" fmla="*/ 19 w 84"/>
              <a:gd name="T9" fmla="*/ 9 h 137"/>
              <a:gd name="T10" fmla="*/ 55 w 84"/>
              <a:gd name="T11" fmla="*/ 18 h 137"/>
              <a:gd name="T12" fmla="*/ 73 w 84"/>
              <a:gd name="T13" fmla="*/ 109 h 137"/>
              <a:gd name="T14" fmla="*/ 64 w 84"/>
              <a:gd name="T15" fmla="*/ 136 h 137"/>
              <a:gd name="T16" fmla="*/ 55 w 84"/>
              <a:gd name="T17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" h="137">
                <a:moveTo>
                  <a:pt x="55" y="136"/>
                </a:moveTo>
                <a:lnTo>
                  <a:pt x="55" y="136"/>
                </a:lnTo>
                <a:cubicBezTo>
                  <a:pt x="46" y="136"/>
                  <a:pt x="37" y="127"/>
                  <a:pt x="37" y="118"/>
                </a:cubicBezTo>
                <a:cubicBezTo>
                  <a:pt x="10" y="36"/>
                  <a:pt x="10" y="36"/>
                  <a:pt x="10" y="36"/>
                </a:cubicBezTo>
                <a:cubicBezTo>
                  <a:pt x="0" y="27"/>
                  <a:pt x="10" y="9"/>
                  <a:pt x="19" y="9"/>
                </a:cubicBezTo>
                <a:cubicBezTo>
                  <a:pt x="37" y="0"/>
                  <a:pt x="46" y="9"/>
                  <a:pt x="55" y="18"/>
                </a:cubicBezTo>
                <a:cubicBezTo>
                  <a:pt x="73" y="109"/>
                  <a:pt x="73" y="109"/>
                  <a:pt x="73" y="109"/>
                </a:cubicBezTo>
                <a:cubicBezTo>
                  <a:pt x="83" y="118"/>
                  <a:pt x="73" y="127"/>
                  <a:pt x="64" y="136"/>
                </a:cubicBezTo>
                <a:cubicBezTo>
                  <a:pt x="55" y="136"/>
                  <a:pt x="55" y="136"/>
                  <a:pt x="55" y="1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392">
            <a:extLst>
              <a:ext uri="{FF2B5EF4-FFF2-40B4-BE49-F238E27FC236}">
                <a16:creationId xmlns:a16="http://schemas.microsoft.com/office/drawing/2014/main" id="{182E5FB7-87FC-5241-A1E1-A6D41335D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8126" y="4375321"/>
            <a:ext cx="137529" cy="75417"/>
          </a:xfrm>
          <a:custGeom>
            <a:avLst/>
            <a:gdLst>
              <a:gd name="T0" fmla="*/ 28 w 138"/>
              <a:gd name="T1" fmla="*/ 73 h 74"/>
              <a:gd name="T2" fmla="*/ 28 w 138"/>
              <a:gd name="T3" fmla="*/ 73 h 74"/>
              <a:gd name="T4" fmla="*/ 9 w 138"/>
              <a:gd name="T5" fmla="*/ 64 h 74"/>
              <a:gd name="T6" fmla="*/ 19 w 138"/>
              <a:gd name="T7" fmla="*/ 36 h 74"/>
              <a:gd name="T8" fmla="*/ 101 w 138"/>
              <a:gd name="T9" fmla="*/ 9 h 74"/>
              <a:gd name="T10" fmla="*/ 137 w 138"/>
              <a:gd name="T11" fmla="*/ 18 h 74"/>
              <a:gd name="T12" fmla="*/ 119 w 138"/>
              <a:gd name="T13" fmla="*/ 54 h 74"/>
              <a:gd name="T14" fmla="*/ 37 w 138"/>
              <a:gd name="T15" fmla="*/ 73 h 74"/>
              <a:gd name="T16" fmla="*/ 28 w 138"/>
              <a:gd name="T17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8" h="74">
                <a:moveTo>
                  <a:pt x="28" y="73"/>
                </a:moveTo>
                <a:lnTo>
                  <a:pt x="28" y="73"/>
                </a:lnTo>
                <a:cubicBezTo>
                  <a:pt x="19" y="73"/>
                  <a:pt x="9" y="73"/>
                  <a:pt x="9" y="64"/>
                </a:cubicBezTo>
                <a:cubicBezTo>
                  <a:pt x="0" y="45"/>
                  <a:pt x="9" y="36"/>
                  <a:pt x="19" y="36"/>
                </a:cubicBezTo>
                <a:cubicBezTo>
                  <a:pt x="101" y="9"/>
                  <a:pt x="101" y="9"/>
                  <a:pt x="101" y="9"/>
                </a:cubicBezTo>
                <a:cubicBezTo>
                  <a:pt x="119" y="0"/>
                  <a:pt x="128" y="9"/>
                  <a:pt x="137" y="18"/>
                </a:cubicBezTo>
                <a:cubicBezTo>
                  <a:pt x="137" y="36"/>
                  <a:pt x="128" y="45"/>
                  <a:pt x="119" y="54"/>
                </a:cubicBezTo>
                <a:cubicBezTo>
                  <a:pt x="37" y="73"/>
                  <a:pt x="37" y="73"/>
                  <a:pt x="37" y="73"/>
                </a:cubicBezTo>
                <a:lnTo>
                  <a:pt x="28" y="7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393">
            <a:extLst>
              <a:ext uri="{FF2B5EF4-FFF2-40B4-BE49-F238E27FC236}">
                <a16:creationId xmlns:a16="http://schemas.microsoft.com/office/drawing/2014/main" id="{2FE7E42C-4F55-FA4A-A9C4-2750E84E4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015" y="5688490"/>
            <a:ext cx="763058" cy="514620"/>
          </a:xfrm>
          <a:custGeom>
            <a:avLst/>
            <a:gdLst>
              <a:gd name="T0" fmla="*/ 720 w 757"/>
              <a:gd name="T1" fmla="*/ 510 h 511"/>
              <a:gd name="T2" fmla="*/ 720 w 757"/>
              <a:gd name="T3" fmla="*/ 510 h 511"/>
              <a:gd name="T4" fmla="*/ 36 w 757"/>
              <a:gd name="T5" fmla="*/ 510 h 511"/>
              <a:gd name="T6" fmla="*/ 0 w 757"/>
              <a:gd name="T7" fmla="*/ 474 h 511"/>
              <a:gd name="T8" fmla="*/ 0 w 757"/>
              <a:gd name="T9" fmla="*/ 37 h 511"/>
              <a:gd name="T10" fmla="*/ 36 w 757"/>
              <a:gd name="T11" fmla="*/ 0 h 511"/>
              <a:gd name="T12" fmla="*/ 720 w 757"/>
              <a:gd name="T13" fmla="*/ 0 h 511"/>
              <a:gd name="T14" fmla="*/ 756 w 757"/>
              <a:gd name="T15" fmla="*/ 37 h 511"/>
              <a:gd name="T16" fmla="*/ 756 w 757"/>
              <a:gd name="T17" fmla="*/ 474 h 511"/>
              <a:gd name="T18" fmla="*/ 720 w 757"/>
              <a:gd name="T19" fmla="*/ 510 h 511"/>
              <a:gd name="T20" fmla="*/ 45 w 757"/>
              <a:gd name="T21" fmla="*/ 464 h 511"/>
              <a:gd name="T22" fmla="*/ 45 w 757"/>
              <a:gd name="T23" fmla="*/ 464 h 511"/>
              <a:gd name="T24" fmla="*/ 711 w 757"/>
              <a:gd name="T25" fmla="*/ 464 h 511"/>
              <a:gd name="T26" fmla="*/ 711 w 757"/>
              <a:gd name="T27" fmla="*/ 46 h 511"/>
              <a:gd name="T28" fmla="*/ 45 w 757"/>
              <a:gd name="T29" fmla="*/ 46 h 511"/>
              <a:gd name="T30" fmla="*/ 45 w 757"/>
              <a:gd name="T31" fmla="*/ 464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57" h="511">
                <a:moveTo>
                  <a:pt x="720" y="510"/>
                </a:moveTo>
                <a:lnTo>
                  <a:pt x="720" y="510"/>
                </a:lnTo>
                <a:cubicBezTo>
                  <a:pt x="36" y="510"/>
                  <a:pt x="36" y="510"/>
                  <a:pt x="36" y="510"/>
                </a:cubicBezTo>
                <a:cubicBezTo>
                  <a:pt x="18" y="510"/>
                  <a:pt x="0" y="492"/>
                  <a:pt x="0" y="474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8"/>
                  <a:pt x="18" y="0"/>
                  <a:pt x="36" y="0"/>
                </a:cubicBezTo>
                <a:cubicBezTo>
                  <a:pt x="720" y="0"/>
                  <a:pt x="720" y="0"/>
                  <a:pt x="720" y="0"/>
                </a:cubicBezTo>
                <a:cubicBezTo>
                  <a:pt x="738" y="0"/>
                  <a:pt x="756" y="18"/>
                  <a:pt x="756" y="37"/>
                </a:cubicBezTo>
                <a:cubicBezTo>
                  <a:pt x="756" y="474"/>
                  <a:pt x="756" y="474"/>
                  <a:pt x="756" y="474"/>
                </a:cubicBezTo>
                <a:cubicBezTo>
                  <a:pt x="756" y="492"/>
                  <a:pt x="738" y="510"/>
                  <a:pt x="720" y="510"/>
                </a:cubicBezTo>
                <a:close/>
                <a:moveTo>
                  <a:pt x="45" y="464"/>
                </a:moveTo>
                <a:lnTo>
                  <a:pt x="45" y="464"/>
                </a:lnTo>
                <a:cubicBezTo>
                  <a:pt x="711" y="464"/>
                  <a:pt x="711" y="464"/>
                  <a:pt x="711" y="464"/>
                </a:cubicBezTo>
                <a:cubicBezTo>
                  <a:pt x="711" y="46"/>
                  <a:pt x="711" y="46"/>
                  <a:pt x="711" y="46"/>
                </a:cubicBezTo>
                <a:cubicBezTo>
                  <a:pt x="45" y="46"/>
                  <a:pt x="45" y="46"/>
                  <a:pt x="45" y="46"/>
                </a:cubicBezTo>
                <a:lnTo>
                  <a:pt x="45" y="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394">
            <a:extLst>
              <a:ext uri="{FF2B5EF4-FFF2-40B4-BE49-F238E27FC236}">
                <a16:creationId xmlns:a16="http://schemas.microsoft.com/office/drawing/2014/main" id="{45D66C41-C277-FF41-AA7D-46E0DABF1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015" y="6078892"/>
            <a:ext cx="754185" cy="44364"/>
          </a:xfrm>
          <a:custGeom>
            <a:avLst/>
            <a:gdLst>
              <a:gd name="T0" fmla="*/ 729 w 748"/>
              <a:gd name="T1" fmla="*/ 45 h 46"/>
              <a:gd name="T2" fmla="*/ 729 w 748"/>
              <a:gd name="T3" fmla="*/ 45 h 46"/>
              <a:gd name="T4" fmla="*/ 27 w 748"/>
              <a:gd name="T5" fmla="*/ 45 h 46"/>
              <a:gd name="T6" fmla="*/ 0 w 748"/>
              <a:gd name="T7" fmla="*/ 18 h 46"/>
              <a:gd name="T8" fmla="*/ 27 w 748"/>
              <a:gd name="T9" fmla="*/ 0 h 46"/>
              <a:gd name="T10" fmla="*/ 729 w 748"/>
              <a:gd name="T11" fmla="*/ 0 h 46"/>
              <a:gd name="T12" fmla="*/ 747 w 748"/>
              <a:gd name="T13" fmla="*/ 18 h 46"/>
              <a:gd name="T14" fmla="*/ 729 w 74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8" h="46">
                <a:moveTo>
                  <a:pt x="729" y="45"/>
                </a:moveTo>
                <a:lnTo>
                  <a:pt x="729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729" y="0"/>
                  <a:pt x="729" y="0"/>
                  <a:pt x="729" y="0"/>
                </a:cubicBezTo>
                <a:cubicBezTo>
                  <a:pt x="738" y="0"/>
                  <a:pt x="747" y="9"/>
                  <a:pt x="747" y="18"/>
                </a:cubicBezTo>
                <a:cubicBezTo>
                  <a:pt x="747" y="36"/>
                  <a:pt x="738" y="45"/>
                  <a:pt x="729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395">
            <a:extLst>
              <a:ext uri="{FF2B5EF4-FFF2-40B4-BE49-F238E27FC236}">
                <a16:creationId xmlns:a16="http://schemas.microsoft.com/office/drawing/2014/main" id="{499D42C7-7662-0C4B-B784-FDA3587D0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908" y="6282965"/>
            <a:ext cx="394837" cy="35491"/>
          </a:xfrm>
          <a:custGeom>
            <a:avLst/>
            <a:gdLst>
              <a:gd name="T0" fmla="*/ 373 w 393"/>
              <a:gd name="T1" fmla="*/ 36 h 37"/>
              <a:gd name="T2" fmla="*/ 373 w 393"/>
              <a:gd name="T3" fmla="*/ 36 h 37"/>
              <a:gd name="T4" fmla="*/ 19 w 393"/>
              <a:gd name="T5" fmla="*/ 36 h 37"/>
              <a:gd name="T6" fmla="*/ 0 w 393"/>
              <a:gd name="T7" fmla="*/ 18 h 37"/>
              <a:gd name="T8" fmla="*/ 19 w 393"/>
              <a:gd name="T9" fmla="*/ 0 h 37"/>
              <a:gd name="T10" fmla="*/ 373 w 393"/>
              <a:gd name="T11" fmla="*/ 0 h 37"/>
              <a:gd name="T12" fmla="*/ 392 w 393"/>
              <a:gd name="T13" fmla="*/ 18 h 37"/>
              <a:gd name="T14" fmla="*/ 373 w 393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3" h="37">
                <a:moveTo>
                  <a:pt x="373" y="36"/>
                </a:moveTo>
                <a:lnTo>
                  <a:pt x="373" y="36"/>
                </a:lnTo>
                <a:cubicBezTo>
                  <a:pt x="19" y="36"/>
                  <a:pt x="19" y="36"/>
                  <a:pt x="19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373" y="0"/>
                  <a:pt x="373" y="0"/>
                  <a:pt x="373" y="0"/>
                </a:cubicBezTo>
                <a:cubicBezTo>
                  <a:pt x="383" y="0"/>
                  <a:pt x="392" y="9"/>
                  <a:pt x="392" y="18"/>
                </a:cubicBezTo>
                <a:cubicBezTo>
                  <a:pt x="392" y="27"/>
                  <a:pt x="383" y="36"/>
                  <a:pt x="373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396">
            <a:extLst>
              <a:ext uri="{FF2B5EF4-FFF2-40B4-BE49-F238E27FC236}">
                <a16:creationId xmlns:a16="http://schemas.microsoft.com/office/drawing/2014/main" id="{9DBDCCED-AD86-A64C-A8DD-984388133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7579" y="6154309"/>
            <a:ext cx="275056" cy="164148"/>
          </a:xfrm>
          <a:custGeom>
            <a:avLst/>
            <a:gdLst>
              <a:gd name="T0" fmla="*/ 255 w 274"/>
              <a:gd name="T1" fmla="*/ 164 h 165"/>
              <a:gd name="T2" fmla="*/ 255 w 274"/>
              <a:gd name="T3" fmla="*/ 164 h 165"/>
              <a:gd name="T4" fmla="*/ 18 w 274"/>
              <a:gd name="T5" fmla="*/ 164 h 165"/>
              <a:gd name="T6" fmla="*/ 9 w 274"/>
              <a:gd name="T7" fmla="*/ 155 h 165"/>
              <a:gd name="T8" fmla="*/ 9 w 274"/>
              <a:gd name="T9" fmla="*/ 137 h 165"/>
              <a:gd name="T10" fmla="*/ 54 w 274"/>
              <a:gd name="T11" fmla="*/ 19 h 165"/>
              <a:gd name="T12" fmla="*/ 63 w 274"/>
              <a:gd name="T13" fmla="*/ 0 h 165"/>
              <a:gd name="T14" fmla="*/ 209 w 274"/>
              <a:gd name="T15" fmla="*/ 0 h 165"/>
              <a:gd name="T16" fmla="*/ 228 w 274"/>
              <a:gd name="T17" fmla="*/ 19 h 165"/>
              <a:gd name="T18" fmla="*/ 273 w 274"/>
              <a:gd name="T19" fmla="*/ 137 h 165"/>
              <a:gd name="T20" fmla="*/ 273 w 274"/>
              <a:gd name="T21" fmla="*/ 155 h 165"/>
              <a:gd name="T22" fmla="*/ 255 w 274"/>
              <a:gd name="T23" fmla="*/ 164 h 165"/>
              <a:gd name="T24" fmla="*/ 45 w 274"/>
              <a:gd name="T25" fmla="*/ 128 h 165"/>
              <a:gd name="T26" fmla="*/ 45 w 274"/>
              <a:gd name="T27" fmla="*/ 128 h 165"/>
              <a:gd name="T28" fmla="*/ 237 w 274"/>
              <a:gd name="T29" fmla="*/ 128 h 165"/>
              <a:gd name="T30" fmla="*/ 200 w 274"/>
              <a:gd name="T31" fmla="*/ 37 h 165"/>
              <a:gd name="T32" fmla="*/ 82 w 274"/>
              <a:gd name="T33" fmla="*/ 37 h 165"/>
              <a:gd name="T34" fmla="*/ 45 w 274"/>
              <a:gd name="T35" fmla="*/ 128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4" h="165">
                <a:moveTo>
                  <a:pt x="255" y="164"/>
                </a:moveTo>
                <a:lnTo>
                  <a:pt x="255" y="164"/>
                </a:lnTo>
                <a:cubicBezTo>
                  <a:pt x="18" y="164"/>
                  <a:pt x="18" y="164"/>
                  <a:pt x="18" y="164"/>
                </a:cubicBezTo>
                <a:cubicBezTo>
                  <a:pt x="18" y="164"/>
                  <a:pt x="9" y="164"/>
                  <a:pt x="9" y="155"/>
                </a:cubicBezTo>
                <a:cubicBezTo>
                  <a:pt x="0" y="155"/>
                  <a:pt x="0" y="146"/>
                  <a:pt x="9" y="137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0"/>
                  <a:pt x="63" y="0"/>
                  <a:pt x="63" y="0"/>
                </a:cubicBezTo>
                <a:cubicBezTo>
                  <a:pt x="209" y="0"/>
                  <a:pt x="209" y="0"/>
                  <a:pt x="209" y="0"/>
                </a:cubicBezTo>
                <a:cubicBezTo>
                  <a:pt x="219" y="0"/>
                  <a:pt x="228" y="10"/>
                  <a:pt x="228" y="19"/>
                </a:cubicBezTo>
                <a:cubicBezTo>
                  <a:pt x="273" y="137"/>
                  <a:pt x="273" y="137"/>
                  <a:pt x="273" y="137"/>
                </a:cubicBezTo>
                <a:cubicBezTo>
                  <a:pt x="273" y="146"/>
                  <a:pt x="273" y="155"/>
                  <a:pt x="273" y="155"/>
                </a:cubicBezTo>
                <a:cubicBezTo>
                  <a:pt x="273" y="164"/>
                  <a:pt x="264" y="164"/>
                  <a:pt x="255" y="164"/>
                </a:cubicBezTo>
                <a:close/>
                <a:moveTo>
                  <a:pt x="45" y="128"/>
                </a:moveTo>
                <a:lnTo>
                  <a:pt x="45" y="128"/>
                </a:lnTo>
                <a:cubicBezTo>
                  <a:pt x="237" y="128"/>
                  <a:pt x="237" y="128"/>
                  <a:pt x="237" y="128"/>
                </a:cubicBezTo>
                <a:cubicBezTo>
                  <a:pt x="200" y="37"/>
                  <a:pt x="200" y="37"/>
                  <a:pt x="200" y="37"/>
                </a:cubicBezTo>
                <a:cubicBezTo>
                  <a:pt x="82" y="37"/>
                  <a:pt x="82" y="37"/>
                  <a:pt x="82" y="37"/>
                </a:cubicBezTo>
                <a:lnTo>
                  <a:pt x="45" y="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397">
            <a:extLst>
              <a:ext uri="{FF2B5EF4-FFF2-40B4-BE49-F238E27FC236}">
                <a16:creationId xmlns:a16="http://schemas.microsoft.com/office/drawing/2014/main" id="{DE5BDA60-F326-7F4B-877F-5CF678759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325" y="5941362"/>
            <a:ext cx="66547" cy="110911"/>
          </a:xfrm>
          <a:custGeom>
            <a:avLst/>
            <a:gdLst>
              <a:gd name="T0" fmla="*/ 55 w 65"/>
              <a:gd name="T1" fmla="*/ 109 h 110"/>
              <a:gd name="T2" fmla="*/ 55 w 65"/>
              <a:gd name="T3" fmla="*/ 109 h 110"/>
              <a:gd name="T4" fmla="*/ 9 w 65"/>
              <a:gd name="T5" fmla="*/ 109 h 110"/>
              <a:gd name="T6" fmla="*/ 0 w 65"/>
              <a:gd name="T7" fmla="*/ 100 h 110"/>
              <a:gd name="T8" fmla="*/ 0 w 65"/>
              <a:gd name="T9" fmla="*/ 9 h 110"/>
              <a:gd name="T10" fmla="*/ 9 w 65"/>
              <a:gd name="T11" fmla="*/ 0 h 110"/>
              <a:gd name="T12" fmla="*/ 55 w 65"/>
              <a:gd name="T13" fmla="*/ 0 h 110"/>
              <a:gd name="T14" fmla="*/ 64 w 65"/>
              <a:gd name="T15" fmla="*/ 9 h 110"/>
              <a:gd name="T16" fmla="*/ 64 w 65"/>
              <a:gd name="T17" fmla="*/ 100 h 110"/>
              <a:gd name="T18" fmla="*/ 55 w 65"/>
              <a:gd name="T19" fmla="*/ 109 h 110"/>
              <a:gd name="T20" fmla="*/ 18 w 65"/>
              <a:gd name="T21" fmla="*/ 91 h 110"/>
              <a:gd name="T22" fmla="*/ 18 w 65"/>
              <a:gd name="T23" fmla="*/ 91 h 110"/>
              <a:gd name="T24" fmla="*/ 45 w 65"/>
              <a:gd name="T25" fmla="*/ 91 h 110"/>
              <a:gd name="T26" fmla="*/ 45 w 65"/>
              <a:gd name="T27" fmla="*/ 18 h 110"/>
              <a:gd name="T28" fmla="*/ 18 w 65"/>
              <a:gd name="T29" fmla="*/ 18 h 110"/>
              <a:gd name="T30" fmla="*/ 18 w 65"/>
              <a:gd name="T31" fmla="*/ 9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5" h="110">
                <a:moveTo>
                  <a:pt x="55" y="109"/>
                </a:moveTo>
                <a:lnTo>
                  <a:pt x="55" y="109"/>
                </a:lnTo>
                <a:cubicBezTo>
                  <a:pt x="9" y="109"/>
                  <a:pt x="9" y="109"/>
                  <a:pt x="9" y="109"/>
                </a:cubicBezTo>
                <a:lnTo>
                  <a:pt x="0" y="100"/>
                </a:ln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64" y="0"/>
                  <a:pt x="64" y="0"/>
                  <a:pt x="64" y="9"/>
                </a:cubicBezTo>
                <a:cubicBezTo>
                  <a:pt x="64" y="100"/>
                  <a:pt x="64" y="100"/>
                  <a:pt x="64" y="100"/>
                </a:cubicBezTo>
                <a:cubicBezTo>
                  <a:pt x="64" y="100"/>
                  <a:pt x="64" y="109"/>
                  <a:pt x="55" y="109"/>
                </a:cubicBezTo>
                <a:close/>
                <a:moveTo>
                  <a:pt x="18" y="91"/>
                </a:moveTo>
                <a:lnTo>
                  <a:pt x="18" y="91"/>
                </a:lnTo>
                <a:cubicBezTo>
                  <a:pt x="45" y="91"/>
                  <a:pt x="45" y="91"/>
                  <a:pt x="45" y="91"/>
                </a:cubicBezTo>
                <a:cubicBezTo>
                  <a:pt x="45" y="18"/>
                  <a:pt x="45" y="18"/>
                  <a:pt x="45" y="18"/>
                </a:cubicBezTo>
                <a:cubicBezTo>
                  <a:pt x="18" y="18"/>
                  <a:pt x="18" y="18"/>
                  <a:pt x="18" y="18"/>
                </a:cubicBezTo>
                <a:lnTo>
                  <a:pt x="18" y="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398">
            <a:extLst>
              <a:ext uri="{FF2B5EF4-FFF2-40B4-BE49-F238E27FC236}">
                <a16:creationId xmlns:a16="http://schemas.microsoft.com/office/drawing/2014/main" id="{BF79750E-BF12-504B-B1AF-72C978A99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8490" y="5852635"/>
            <a:ext cx="66544" cy="204074"/>
          </a:xfrm>
          <a:custGeom>
            <a:avLst/>
            <a:gdLst>
              <a:gd name="T0" fmla="*/ 55 w 65"/>
              <a:gd name="T1" fmla="*/ 200 h 201"/>
              <a:gd name="T2" fmla="*/ 55 w 65"/>
              <a:gd name="T3" fmla="*/ 200 h 201"/>
              <a:gd name="T4" fmla="*/ 9 w 65"/>
              <a:gd name="T5" fmla="*/ 200 h 201"/>
              <a:gd name="T6" fmla="*/ 0 w 65"/>
              <a:gd name="T7" fmla="*/ 191 h 201"/>
              <a:gd name="T8" fmla="*/ 0 w 65"/>
              <a:gd name="T9" fmla="*/ 9 h 201"/>
              <a:gd name="T10" fmla="*/ 9 w 65"/>
              <a:gd name="T11" fmla="*/ 0 h 201"/>
              <a:gd name="T12" fmla="*/ 55 w 65"/>
              <a:gd name="T13" fmla="*/ 0 h 201"/>
              <a:gd name="T14" fmla="*/ 64 w 65"/>
              <a:gd name="T15" fmla="*/ 9 h 201"/>
              <a:gd name="T16" fmla="*/ 64 w 65"/>
              <a:gd name="T17" fmla="*/ 191 h 201"/>
              <a:gd name="T18" fmla="*/ 55 w 65"/>
              <a:gd name="T19" fmla="*/ 200 h 201"/>
              <a:gd name="T20" fmla="*/ 18 w 65"/>
              <a:gd name="T21" fmla="*/ 182 h 201"/>
              <a:gd name="T22" fmla="*/ 18 w 65"/>
              <a:gd name="T23" fmla="*/ 182 h 201"/>
              <a:gd name="T24" fmla="*/ 46 w 65"/>
              <a:gd name="T25" fmla="*/ 182 h 201"/>
              <a:gd name="T26" fmla="*/ 46 w 65"/>
              <a:gd name="T27" fmla="*/ 18 h 201"/>
              <a:gd name="T28" fmla="*/ 18 w 65"/>
              <a:gd name="T29" fmla="*/ 18 h 201"/>
              <a:gd name="T30" fmla="*/ 18 w 65"/>
              <a:gd name="T31" fmla="*/ 182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5" h="201">
                <a:moveTo>
                  <a:pt x="55" y="200"/>
                </a:moveTo>
                <a:lnTo>
                  <a:pt x="55" y="200"/>
                </a:lnTo>
                <a:cubicBezTo>
                  <a:pt x="9" y="200"/>
                  <a:pt x="9" y="200"/>
                  <a:pt x="9" y="200"/>
                </a:cubicBezTo>
                <a:lnTo>
                  <a:pt x="0" y="191"/>
                </a:lnTo>
                <a:cubicBezTo>
                  <a:pt x="0" y="9"/>
                  <a:pt x="0" y="9"/>
                  <a:pt x="0" y="9"/>
                </a:cubicBezTo>
                <a:lnTo>
                  <a:pt x="9" y="0"/>
                </a:lnTo>
                <a:cubicBezTo>
                  <a:pt x="55" y="0"/>
                  <a:pt x="55" y="0"/>
                  <a:pt x="55" y="0"/>
                </a:cubicBezTo>
                <a:cubicBezTo>
                  <a:pt x="64" y="0"/>
                  <a:pt x="64" y="9"/>
                  <a:pt x="64" y="9"/>
                </a:cubicBezTo>
                <a:cubicBezTo>
                  <a:pt x="64" y="191"/>
                  <a:pt x="64" y="191"/>
                  <a:pt x="64" y="191"/>
                </a:cubicBezTo>
                <a:cubicBezTo>
                  <a:pt x="64" y="191"/>
                  <a:pt x="64" y="200"/>
                  <a:pt x="55" y="200"/>
                </a:cubicBezTo>
                <a:close/>
                <a:moveTo>
                  <a:pt x="18" y="182"/>
                </a:moveTo>
                <a:lnTo>
                  <a:pt x="18" y="182"/>
                </a:lnTo>
                <a:cubicBezTo>
                  <a:pt x="46" y="182"/>
                  <a:pt x="46" y="182"/>
                  <a:pt x="46" y="182"/>
                </a:cubicBezTo>
                <a:cubicBezTo>
                  <a:pt x="46" y="18"/>
                  <a:pt x="46" y="18"/>
                  <a:pt x="46" y="18"/>
                </a:cubicBezTo>
                <a:cubicBezTo>
                  <a:pt x="18" y="18"/>
                  <a:pt x="18" y="18"/>
                  <a:pt x="18" y="18"/>
                </a:cubicBezTo>
                <a:lnTo>
                  <a:pt x="18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399">
            <a:extLst>
              <a:ext uri="{FF2B5EF4-FFF2-40B4-BE49-F238E27FC236}">
                <a16:creationId xmlns:a16="http://schemas.microsoft.com/office/drawing/2014/main" id="{877BB8C6-7B16-354F-AB4B-77AA69D28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7218" y="5759472"/>
            <a:ext cx="66544" cy="292801"/>
          </a:xfrm>
          <a:custGeom>
            <a:avLst/>
            <a:gdLst>
              <a:gd name="T0" fmla="*/ 55 w 65"/>
              <a:gd name="T1" fmla="*/ 291 h 292"/>
              <a:gd name="T2" fmla="*/ 55 w 65"/>
              <a:gd name="T3" fmla="*/ 291 h 292"/>
              <a:gd name="T4" fmla="*/ 9 w 65"/>
              <a:gd name="T5" fmla="*/ 291 h 292"/>
              <a:gd name="T6" fmla="*/ 0 w 65"/>
              <a:gd name="T7" fmla="*/ 282 h 292"/>
              <a:gd name="T8" fmla="*/ 0 w 65"/>
              <a:gd name="T9" fmla="*/ 9 h 292"/>
              <a:gd name="T10" fmla="*/ 9 w 65"/>
              <a:gd name="T11" fmla="*/ 0 h 292"/>
              <a:gd name="T12" fmla="*/ 55 w 65"/>
              <a:gd name="T13" fmla="*/ 0 h 292"/>
              <a:gd name="T14" fmla="*/ 64 w 65"/>
              <a:gd name="T15" fmla="*/ 9 h 292"/>
              <a:gd name="T16" fmla="*/ 64 w 65"/>
              <a:gd name="T17" fmla="*/ 282 h 292"/>
              <a:gd name="T18" fmla="*/ 55 w 65"/>
              <a:gd name="T19" fmla="*/ 291 h 292"/>
              <a:gd name="T20" fmla="*/ 19 w 65"/>
              <a:gd name="T21" fmla="*/ 273 h 292"/>
              <a:gd name="T22" fmla="*/ 19 w 65"/>
              <a:gd name="T23" fmla="*/ 273 h 292"/>
              <a:gd name="T24" fmla="*/ 46 w 65"/>
              <a:gd name="T25" fmla="*/ 273 h 292"/>
              <a:gd name="T26" fmla="*/ 46 w 65"/>
              <a:gd name="T27" fmla="*/ 18 h 292"/>
              <a:gd name="T28" fmla="*/ 19 w 65"/>
              <a:gd name="T29" fmla="*/ 18 h 292"/>
              <a:gd name="T30" fmla="*/ 19 w 65"/>
              <a:gd name="T31" fmla="*/ 273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5" h="292">
                <a:moveTo>
                  <a:pt x="55" y="291"/>
                </a:moveTo>
                <a:lnTo>
                  <a:pt x="55" y="291"/>
                </a:lnTo>
                <a:cubicBezTo>
                  <a:pt x="9" y="291"/>
                  <a:pt x="9" y="291"/>
                  <a:pt x="9" y="291"/>
                </a:cubicBezTo>
                <a:cubicBezTo>
                  <a:pt x="0" y="291"/>
                  <a:pt x="0" y="282"/>
                  <a:pt x="0" y="282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55" y="0"/>
                  <a:pt x="55" y="0"/>
                  <a:pt x="55" y="0"/>
                </a:cubicBezTo>
                <a:lnTo>
                  <a:pt x="64" y="9"/>
                </a:lnTo>
                <a:cubicBezTo>
                  <a:pt x="64" y="282"/>
                  <a:pt x="64" y="282"/>
                  <a:pt x="64" y="282"/>
                </a:cubicBezTo>
                <a:lnTo>
                  <a:pt x="55" y="291"/>
                </a:lnTo>
                <a:close/>
                <a:moveTo>
                  <a:pt x="19" y="273"/>
                </a:moveTo>
                <a:lnTo>
                  <a:pt x="19" y="273"/>
                </a:lnTo>
                <a:cubicBezTo>
                  <a:pt x="46" y="273"/>
                  <a:pt x="46" y="273"/>
                  <a:pt x="46" y="273"/>
                </a:cubicBezTo>
                <a:cubicBezTo>
                  <a:pt x="46" y="18"/>
                  <a:pt x="46" y="18"/>
                  <a:pt x="46" y="18"/>
                </a:cubicBezTo>
                <a:cubicBezTo>
                  <a:pt x="19" y="18"/>
                  <a:pt x="19" y="18"/>
                  <a:pt x="19" y="18"/>
                </a:cubicBezTo>
                <a:lnTo>
                  <a:pt x="19" y="2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400">
            <a:extLst>
              <a:ext uri="{FF2B5EF4-FFF2-40B4-BE49-F238E27FC236}">
                <a16:creationId xmlns:a16="http://schemas.microsoft.com/office/drawing/2014/main" id="{5ABD9B2B-17D3-DB45-A562-F34296220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015" y="7125878"/>
            <a:ext cx="754185" cy="514620"/>
          </a:xfrm>
          <a:custGeom>
            <a:avLst/>
            <a:gdLst>
              <a:gd name="T0" fmla="*/ 711 w 748"/>
              <a:gd name="T1" fmla="*/ 510 h 511"/>
              <a:gd name="T2" fmla="*/ 711 w 748"/>
              <a:gd name="T3" fmla="*/ 510 h 511"/>
              <a:gd name="T4" fmla="*/ 36 w 748"/>
              <a:gd name="T5" fmla="*/ 510 h 511"/>
              <a:gd name="T6" fmla="*/ 0 w 748"/>
              <a:gd name="T7" fmla="*/ 473 h 511"/>
              <a:gd name="T8" fmla="*/ 0 w 748"/>
              <a:gd name="T9" fmla="*/ 36 h 511"/>
              <a:gd name="T10" fmla="*/ 36 w 748"/>
              <a:gd name="T11" fmla="*/ 0 h 511"/>
              <a:gd name="T12" fmla="*/ 711 w 748"/>
              <a:gd name="T13" fmla="*/ 0 h 511"/>
              <a:gd name="T14" fmla="*/ 747 w 748"/>
              <a:gd name="T15" fmla="*/ 36 h 511"/>
              <a:gd name="T16" fmla="*/ 747 w 748"/>
              <a:gd name="T17" fmla="*/ 473 h 511"/>
              <a:gd name="T18" fmla="*/ 711 w 748"/>
              <a:gd name="T19" fmla="*/ 510 h 511"/>
              <a:gd name="T20" fmla="*/ 45 w 748"/>
              <a:gd name="T21" fmla="*/ 464 h 511"/>
              <a:gd name="T22" fmla="*/ 45 w 748"/>
              <a:gd name="T23" fmla="*/ 464 h 511"/>
              <a:gd name="T24" fmla="*/ 701 w 748"/>
              <a:gd name="T25" fmla="*/ 464 h 511"/>
              <a:gd name="T26" fmla="*/ 701 w 748"/>
              <a:gd name="T27" fmla="*/ 45 h 511"/>
              <a:gd name="T28" fmla="*/ 45 w 748"/>
              <a:gd name="T29" fmla="*/ 45 h 511"/>
              <a:gd name="T30" fmla="*/ 45 w 748"/>
              <a:gd name="T31" fmla="*/ 464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8" h="511">
                <a:moveTo>
                  <a:pt x="711" y="510"/>
                </a:moveTo>
                <a:lnTo>
                  <a:pt x="711" y="510"/>
                </a:lnTo>
                <a:cubicBezTo>
                  <a:pt x="36" y="510"/>
                  <a:pt x="36" y="510"/>
                  <a:pt x="36" y="510"/>
                </a:cubicBezTo>
                <a:cubicBezTo>
                  <a:pt x="18" y="510"/>
                  <a:pt x="0" y="501"/>
                  <a:pt x="0" y="47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711" y="0"/>
                  <a:pt x="711" y="0"/>
                  <a:pt x="711" y="0"/>
                </a:cubicBezTo>
                <a:cubicBezTo>
                  <a:pt x="729" y="0"/>
                  <a:pt x="747" y="18"/>
                  <a:pt x="747" y="36"/>
                </a:cubicBezTo>
                <a:cubicBezTo>
                  <a:pt x="747" y="473"/>
                  <a:pt x="747" y="473"/>
                  <a:pt x="747" y="473"/>
                </a:cubicBezTo>
                <a:cubicBezTo>
                  <a:pt x="747" y="501"/>
                  <a:pt x="729" y="510"/>
                  <a:pt x="711" y="510"/>
                </a:cubicBezTo>
                <a:close/>
                <a:moveTo>
                  <a:pt x="45" y="464"/>
                </a:moveTo>
                <a:lnTo>
                  <a:pt x="45" y="464"/>
                </a:lnTo>
                <a:cubicBezTo>
                  <a:pt x="701" y="464"/>
                  <a:pt x="701" y="464"/>
                  <a:pt x="701" y="464"/>
                </a:cubicBezTo>
                <a:cubicBezTo>
                  <a:pt x="701" y="45"/>
                  <a:pt x="701" y="45"/>
                  <a:pt x="701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401">
            <a:extLst>
              <a:ext uri="{FF2B5EF4-FFF2-40B4-BE49-F238E27FC236}">
                <a16:creationId xmlns:a16="http://schemas.microsoft.com/office/drawing/2014/main" id="{5BC4D9A0-8C34-E740-B94D-FF65A5CE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234" y="7680424"/>
            <a:ext cx="998185" cy="31056"/>
          </a:xfrm>
          <a:custGeom>
            <a:avLst/>
            <a:gdLst>
              <a:gd name="T0" fmla="*/ 974 w 993"/>
              <a:gd name="T1" fmla="*/ 28 h 29"/>
              <a:gd name="T2" fmla="*/ 974 w 993"/>
              <a:gd name="T3" fmla="*/ 28 h 29"/>
              <a:gd name="T4" fmla="*/ 18 w 993"/>
              <a:gd name="T5" fmla="*/ 28 h 29"/>
              <a:gd name="T6" fmla="*/ 0 w 993"/>
              <a:gd name="T7" fmla="*/ 9 h 29"/>
              <a:gd name="T8" fmla="*/ 18 w 993"/>
              <a:gd name="T9" fmla="*/ 0 h 29"/>
              <a:gd name="T10" fmla="*/ 974 w 993"/>
              <a:gd name="T11" fmla="*/ 0 h 29"/>
              <a:gd name="T12" fmla="*/ 992 w 993"/>
              <a:gd name="T13" fmla="*/ 9 h 29"/>
              <a:gd name="T14" fmla="*/ 974 w 993"/>
              <a:gd name="T15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3" h="29">
                <a:moveTo>
                  <a:pt x="974" y="28"/>
                </a:moveTo>
                <a:lnTo>
                  <a:pt x="974" y="28"/>
                </a:lnTo>
                <a:cubicBezTo>
                  <a:pt x="18" y="28"/>
                  <a:pt x="18" y="28"/>
                  <a:pt x="18" y="28"/>
                </a:cubicBezTo>
                <a:cubicBezTo>
                  <a:pt x="9" y="28"/>
                  <a:pt x="0" y="1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974" y="0"/>
                  <a:pt x="974" y="0"/>
                  <a:pt x="974" y="0"/>
                </a:cubicBezTo>
                <a:cubicBezTo>
                  <a:pt x="983" y="0"/>
                  <a:pt x="992" y="0"/>
                  <a:pt x="992" y="9"/>
                </a:cubicBezTo>
                <a:cubicBezTo>
                  <a:pt x="992" y="19"/>
                  <a:pt x="983" y="28"/>
                  <a:pt x="974" y="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402">
            <a:extLst>
              <a:ext uri="{FF2B5EF4-FFF2-40B4-BE49-F238E27FC236}">
                <a16:creationId xmlns:a16="http://schemas.microsoft.com/office/drawing/2014/main" id="{757EA656-40CB-2845-AC72-0693DAB96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381" y="7445297"/>
            <a:ext cx="93165" cy="93163"/>
          </a:xfrm>
          <a:custGeom>
            <a:avLst/>
            <a:gdLst>
              <a:gd name="T0" fmla="*/ 37 w 92"/>
              <a:gd name="T1" fmla="*/ 92 h 93"/>
              <a:gd name="T2" fmla="*/ 37 w 92"/>
              <a:gd name="T3" fmla="*/ 92 h 93"/>
              <a:gd name="T4" fmla="*/ 37 w 92"/>
              <a:gd name="T5" fmla="*/ 92 h 93"/>
              <a:gd name="T6" fmla="*/ 27 w 92"/>
              <a:gd name="T7" fmla="*/ 92 h 93"/>
              <a:gd name="T8" fmla="*/ 0 w 92"/>
              <a:gd name="T9" fmla="*/ 10 h 93"/>
              <a:gd name="T10" fmla="*/ 9 w 92"/>
              <a:gd name="T11" fmla="*/ 0 h 93"/>
              <a:gd name="T12" fmla="*/ 9 w 92"/>
              <a:gd name="T13" fmla="*/ 0 h 93"/>
              <a:gd name="T14" fmla="*/ 91 w 92"/>
              <a:gd name="T15" fmla="*/ 37 h 93"/>
              <a:gd name="T16" fmla="*/ 91 w 92"/>
              <a:gd name="T17" fmla="*/ 46 h 93"/>
              <a:gd name="T18" fmla="*/ 91 w 92"/>
              <a:gd name="T19" fmla="*/ 55 h 93"/>
              <a:gd name="T20" fmla="*/ 55 w 92"/>
              <a:gd name="T21" fmla="*/ 55 h 93"/>
              <a:gd name="T22" fmla="*/ 46 w 92"/>
              <a:gd name="T23" fmla="*/ 92 h 93"/>
              <a:gd name="T24" fmla="*/ 37 w 92"/>
              <a:gd name="T25" fmla="*/ 92 h 93"/>
              <a:gd name="T26" fmla="*/ 18 w 92"/>
              <a:gd name="T27" fmla="*/ 19 h 93"/>
              <a:gd name="T28" fmla="*/ 18 w 92"/>
              <a:gd name="T29" fmla="*/ 19 h 93"/>
              <a:gd name="T30" fmla="*/ 37 w 92"/>
              <a:gd name="T31" fmla="*/ 74 h 93"/>
              <a:gd name="T32" fmla="*/ 46 w 92"/>
              <a:gd name="T33" fmla="*/ 46 h 93"/>
              <a:gd name="T34" fmla="*/ 46 w 92"/>
              <a:gd name="T35" fmla="*/ 46 h 93"/>
              <a:gd name="T36" fmla="*/ 64 w 92"/>
              <a:gd name="T37" fmla="*/ 46 h 93"/>
              <a:gd name="T38" fmla="*/ 18 w 92"/>
              <a:gd name="T39" fmla="*/ 19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2" h="93">
                <a:moveTo>
                  <a:pt x="37" y="92"/>
                </a:moveTo>
                <a:lnTo>
                  <a:pt x="37" y="92"/>
                </a:lnTo>
                <a:lnTo>
                  <a:pt x="37" y="92"/>
                </a:lnTo>
                <a:lnTo>
                  <a:pt x="27" y="92"/>
                </a:ln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9" y="0"/>
                </a:cubicBezTo>
                <a:lnTo>
                  <a:pt x="9" y="0"/>
                </a:lnTo>
                <a:cubicBezTo>
                  <a:pt x="91" y="37"/>
                  <a:pt x="91" y="37"/>
                  <a:pt x="91" y="37"/>
                </a:cubicBezTo>
                <a:cubicBezTo>
                  <a:pt x="91" y="46"/>
                  <a:pt x="91" y="46"/>
                  <a:pt x="91" y="46"/>
                </a:cubicBezTo>
                <a:lnTo>
                  <a:pt x="91" y="55"/>
                </a:lnTo>
                <a:cubicBezTo>
                  <a:pt x="55" y="55"/>
                  <a:pt x="55" y="55"/>
                  <a:pt x="55" y="55"/>
                </a:cubicBezTo>
                <a:cubicBezTo>
                  <a:pt x="46" y="92"/>
                  <a:pt x="46" y="92"/>
                  <a:pt x="46" y="92"/>
                </a:cubicBezTo>
                <a:lnTo>
                  <a:pt x="37" y="92"/>
                </a:lnTo>
                <a:close/>
                <a:moveTo>
                  <a:pt x="18" y="19"/>
                </a:moveTo>
                <a:lnTo>
                  <a:pt x="18" y="19"/>
                </a:lnTo>
                <a:cubicBezTo>
                  <a:pt x="37" y="74"/>
                  <a:pt x="37" y="74"/>
                  <a:pt x="37" y="74"/>
                </a:cubicBezTo>
                <a:cubicBezTo>
                  <a:pt x="46" y="46"/>
                  <a:pt x="46" y="46"/>
                  <a:pt x="46" y="46"/>
                </a:cubicBezTo>
                <a:lnTo>
                  <a:pt x="46" y="46"/>
                </a:lnTo>
                <a:cubicBezTo>
                  <a:pt x="64" y="46"/>
                  <a:pt x="64" y="46"/>
                  <a:pt x="64" y="46"/>
                </a:cubicBezTo>
                <a:lnTo>
                  <a:pt x="18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403">
            <a:extLst>
              <a:ext uri="{FF2B5EF4-FFF2-40B4-BE49-F238E27FC236}">
                <a16:creationId xmlns:a16="http://schemas.microsoft.com/office/drawing/2014/main" id="{51FB4FC9-573D-FE4D-A6E4-40A660BF6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745" y="7489661"/>
            <a:ext cx="44364" cy="48799"/>
          </a:xfrm>
          <a:custGeom>
            <a:avLst/>
            <a:gdLst>
              <a:gd name="T0" fmla="*/ 36 w 46"/>
              <a:gd name="T1" fmla="*/ 46 h 47"/>
              <a:gd name="T2" fmla="*/ 36 w 46"/>
              <a:gd name="T3" fmla="*/ 46 h 47"/>
              <a:gd name="T4" fmla="*/ 27 w 46"/>
              <a:gd name="T5" fmla="*/ 46 h 47"/>
              <a:gd name="T6" fmla="*/ 0 w 46"/>
              <a:gd name="T7" fmla="*/ 9 h 47"/>
              <a:gd name="T8" fmla="*/ 0 w 46"/>
              <a:gd name="T9" fmla="*/ 0 h 47"/>
              <a:gd name="T10" fmla="*/ 9 w 46"/>
              <a:gd name="T11" fmla="*/ 0 h 47"/>
              <a:gd name="T12" fmla="*/ 36 w 46"/>
              <a:gd name="T13" fmla="*/ 37 h 47"/>
              <a:gd name="T14" fmla="*/ 36 w 46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47">
                <a:moveTo>
                  <a:pt x="36" y="46"/>
                </a:moveTo>
                <a:lnTo>
                  <a:pt x="36" y="46"/>
                </a:lnTo>
                <a:lnTo>
                  <a:pt x="27" y="46"/>
                </a:lnTo>
                <a:cubicBezTo>
                  <a:pt x="0" y="9"/>
                  <a:pt x="0" y="9"/>
                  <a:pt x="0" y="9"/>
                </a:cubicBezTo>
                <a:lnTo>
                  <a:pt x="0" y="0"/>
                </a:lnTo>
                <a:lnTo>
                  <a:pt x="9" y="0"/>
                </a:lnTo>
                <a:cubicBezTo>
                  <a:pt x="36" y="37"/>
                  <a:pt x="36" y="37"/>
                  <a:pt x="36" y="37"/>
                </a:cubicBezTo>
                <a:cubicBezTo>
                  <a:pt x="45" y="37"/>
                  <a:pt x="36" y="46"/>
                  <a:pt x="36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404">
            <a:extLst>
              <a:ext uri="{FF2B5EF4-FFF2-40B4-BE49-F238E27FC236}">
                <a16:creationId xmlns:a16="http://schemas.microsoft.com/office/drawing/2014/main" id="{AE44FFFC-2247-334B-AA77-302A54690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0961" y="7196860"/>
            <a:ext cx="319420" cy="368218"/>
          </a:xfrm>
          <a:custGeom>
            <a:avLst/>
            <a:gdLst>
              <a:gd name="T0" fmla="*/ 163 w 319"/>
              <a:gd name="T1" fmla="*/ 364 h 365"/>
              <a:gd name="T2" fmla="*/ 163 w 319"/>
              <a:gd name="T3" fmla="*/ 364 h 365"/>
              <a:gd name="T4" fmla="*/ 154 w 319"/>
              <a:gd name="T5" fmla="*/ 364 h 365"/>
              <a:gd name="T6" fmla="*/ 72 w 319"/>
              <a:gd name="T7" fmla="*/ 300 h 365"/>
              <a:gd name="T8" fmla="*/ 9 w 319"/>
              <a:gd name="T9" fmla="*/ 82 h 365"/>
              <a:gd name="T10" fmla="*/ 9 w 319"/>
              <a:gd name="T11" fmla="*/ 64 h 365"/>
              <a:gd name="T12" fmla="*/ 36 w 319"/>
              <a:gd name="T13" fmla="*/ 45 h 365"/>
              <a:gd name="T14" fmla="*/ 145 w 319"/>
              <a:gd name="T15" fmla="*/ 9 h 365"/>
              <a:gd name="T16" fmla="*/ 182 w 319"/>
              <a:gd name="T17" fmla="*/ 9 h 365"/>
              <a:gd name="T18" fmla="*/ 291 w 319"/>
              <a:gd name="T19" fmla="*/ 45 h 365"/>
              <a:gd name="T20" fmla="*/ 309 w 319"/>
              <a:gd name="T21" fmla="*/ 54 h 365"/>
              <a:gd name="T22" fmla="*/ 318 w 319"/>
              <a:gd name="T23" fmla="*/ 82 h 365"/>
              <a:gd name="T24" fmla="*/ 255 w 319"/>
              <a:gd name="T25" fmla="*/ 300 h 365"/>
              <a:gd name="T26" fmla="*/ 173 w 319"/>
              <a:gd name="T27" fmla="*/ 364 h 365"/>
              <a:gd name="T28" fmla="*/ 163 w 319"/>
              <a:gd name="T29" fmla="*/ 364 h 365"/>
              <a:gd name="T30" fmla="*/ 163 w 319"/>
              <a:gd name="T31" fmla="*/ 36 h 365"/>
              <a:gd name="T32" fmla="*/ 163 w 319"/>
              <a:gd name="T33" fmla="*/ 36 h 365"/>
              <a:gd name="T34" fmla="*/ 163 w 319"/>
              <a:gd name="T35" fmla="*/ 36 h 365"/>
              <a:gd name="T36" fmla="*/ 36 w 319"/>
              <a:gd name="T37" fmla="*/ 73 h 365"/>
              <a:gd name="T38" fmla="*/ 36 w 319"/>
              <a:gd name="T39" fmla="*/ 82 h 365"/>
              <a:gd name="T40" fmla="*/ 36 w 319"/>
              <a:gd name="T41" fmla="*/ 82 h 365"/>
              <a:gd name="T42" fmla="*/ 90 w 319"/>
              <a:gd name="T43" fmla="*/ 282 h 365"/>
              <a:gd name="T44" fmla="*/ 163 w 319"/>
              <a:gd name="T45" fmla="*/ 337 h 365"/>
              <a:gd name="T46" fmla="*/ 236 w 319"/>
              <a:gd name="T47" fmla="*/ 282 h 365"/>
              <a:gd name="T48" fmla="*/ 291 w 319"/>
              <a:gd name="T49" fmla="*/ 82 h 365"/>
              <a:gd name="T50" fmla="*/ 291 w 319"/>
              <a:gd name="T51" fmla="*/ 82 h 365"/>
              <a:gd name="T52" fmla="*/ 291 w 319"/>
              <a:gd name="T53" fmla="*/ 73 h 365"/>
              <a:gd name="T54" fmla="*/ 163 w 319"/>
              <a:gd name="T55" fmla="*/ 36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19" h="365">
                <a:moveTo>
                  <a:pt x="163" y="364"/>
                </a:moveTo>
                <a:lnTo>
                  <a:pt x="163" y="364"/>
                </a:lnTo>
                <a:cubicBezTo>
                  <a:pt x="163" y="364"/>
                  <a:pt x="163" y="364"/>
                  <a:pt x="154" y="364"/>
                </a:cubicBezTo>
                <a:cubicBezTo>
                  <a:pt x="154" y="364"/>
                  <a:pt x="100" y="337"/>
                  <a:pt x="72" y="300"/>
                </a:cubicBezTo>
                <a:cubicBezTo>
                  <a:pt x="27" y="227"/>
                  <a:pt x="9" y="127"/>
                  <a:pt x="9" y="82"/>
                </a:cubicBezTo>
                <a:cubicBezTo>
                  <a:pt x="0" y="73"/>
                  <a:pt x="9" y="64"/>
                  <a:pt x="9" y="64"/>
                </a:cubicBezTo>
                <a:cubicBezTo>
                  <a:pt x="18" y="54"/>
                  <a:pt x="27" y="45"/>
                  <a:pt x="36" y="45"/>
                </a:cubicBezTo>
                <a:cubicBezTo>
                  <a:pt x="90" y="45"/>
                  <a:pt x="127" y="18"/>
                  <a:pt x="145" y="9"/>
                </a:cubicBezTo>
                <a:cubicBezTo>
                  <a:pt x="154" y="0"/>
                  <a:pt x="173" y="0"/>
                  <a:pt x="182" y="9"/>
                </a:cubicBezTo>
                <a:cubicBezTo>
                  <a:pt x="200" y="18"/>
                  <a:pt x="236" y="45"/>
                  <a:pt x="291" y="45"/>
                </a:cubicBezTo>
                <a:cubicBezTo>
                  <a:pt x="300" y="45"/>
                  <a:pt x="309" y="54"/>
                  <a:pt x="309" y="54"/>
                </a:cubicBezTo>
                <a:cubicBezTo>
                  <a:pt x="318" y="64"/>
                  <a:pt x="318" y="73"/>
                  <a:pt x="318" y="82"/>
                </a:cubicBezTo>
                <a:cubicBezTo>
                  <a:pt x="318" y="127"/>
                  <a:pt x="300" y="227"/>
                  <a:pt x="255" y="300"/>
                </a:cubicBezTo>
                <a:cubicBezTo>
                  <a:pt x="227" y="337"/>
                  <a:pt x="173" y="364"/>
                  <a:pt x="173" y="364"/>
                </a:cubicBezTo>
                <a:cubicBezTo>
                  <a:pt x="163" y="364"/>
                  <a:pt x="163" y="364"/>
                  <a:pt x="163" y="364"/>
                </a:cubicBezTo>
                <a:close/>
                <a:moveTo>
                  <a:pt x="163" y="36"/>
                </a:moveTo>
                <a:lnTo>
                  <a:pt x="163" y="36"/>
                </a:lnTo>
                <a:lnTo>
                  <a:pt x="163" y="36"/>
                </a:lnTo>
                <a:cubicBezTo>
                  <a:pt x="145" y="45"/>
                  <a:pt x="100" y="73"/>
                  <a:pt x="36" y="73"/>
                </a:cubicBezTo>
                <a:lnTo>
                  <a:pt x="36" y="82"/>
                </a:lnTo>
                <a:lnTo>
                  <a:pt x="36" y="82"/>
                </a:lnTo>
                <a:cubicBezTo>
                  <a:pt x="36" y="118"/>
                  <a:pt x="54" y="218"/>
                  <a:pt x="90" y="282"/>
                </a:cubicBezTo>
                <a:cubicBezTo>
                  <a:pt x="109" y="309"/>
                  <a:pt x="145" y="328"/>
                  <a:pt x="163" y="337"/>
                </a:cubicBezTo>
                <a:cubicBezTo>
                  <a:pt x="182" y="328"/>
                  <a:pt x="218" y="309"/>
                  <a:pt x="236" y="282"/>
                </a:cubicBezTo>
                <a:cubicBezTo>
                  <a:pt x="273" y="218"/>
                  <a:pt x="291" y="118"/>
                  <a:pt x="291" y="82"/>
                </a:cubicBezTo>
                <a:lnTo>
                  <a:pt x="291" y="82"/>
                </a:lnTo>
                <a:cubicBezTo>
                  <a:pt x="291" y="73"/>
                  <a:pt x="291" y="73"/>
                  <a:pt x="291" y="73"/>
                </a:cubicBezTo>
                <a:cubicBezTo>
                  <a:pt x="227" y="73"/>
                  <a:pt x="182" y="45"/>
                  <a:pt x="163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405">
            <a:extLst>
              <a:ext uri="{FF2B5EF4-FFF2-40B4-BE49-F238E27FC236}">
                <a16:creationId xmlns:a16="http://schemas.microsoft.com/office/drawing/2014/main" id="{AF74AEE8-21AC-EB46-89F0-00221914F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8562" y="7369878"/>
            <a:ext cx="128656" cy="93165"/>
          </a:xfrm>
          <a:custGeom>
            <a:avLst/>
            <a:gdLst>
              <a:gd name="T0" fmla="*/ 100 w 128"/>
              <a:gd name="T1" fmla="*/ 91 h 92"/>
              <a:gd name="T2" fmla="*/ 100 w 128"/>
              <a:gd name="T3" fmla="*/ 91 h 92"/>
              <a:gd name="T4" fmla="*/ 27 w 128"/>
              <a:gd name="T5" fmla="*/ 91 h 92"/>
              <a:gd name="T6" fmla="*/ 0 w 128"/>
              <a:gd name="T7" fmla="*/ 63 h 92"/>
              <a:gd name="T8" fmla="*/ 0 w 128"/>
              <a:gd name="T9" fmla="*/ 27 h 92"/>
              <a:gd name="T10" fmla="*/ 27 w 128"/>
              <a:gd name="T11" fmla="*/ 0 h 92"/>
              <a:gd name="T12" fmla="*/ 100 w 128"/>
              <a:gd name="T13" fmla="*/ 0 h 92"/>
              <a:gd name="T14" fmla="*/ 127 w 128"/>
              <a:gd name="T15" fmla="*/ 27 h 92"/>
              <a:gd name="T16" fmla="*/ 127 w 128"/>
              <a:gd name="T17" fmla="*/ 63 h 92"/>
              <a:gd name="T18" fmla="*/ 100 w 128"/>
              <a:gd name="T19" fmla="*/ 91 h 92"/>
              <a:gd name="T20" fmla="*/ 27 w 128"/>
              <a:gd name="T21" fmla="*/ 63 h 92"/>
              <a:gd name="T22" fmla="*/ 27 w 128"/>
              <a:gd name="T23" fmla="*/ 63 h 92"/>
              <a:gd name="T24" fmla="*/ 100 w 128"/>
              <a:gd name="T25" fmla="*/ 63 h 92"/>
              <a:gd name="T26" fmla="*/ 100 w 128"/>
              <a:gd name="T27" fmla="*/ 27 h 92"/>
              <a:gd name="T28" fmla="*/ 27 w 128"/>
              <a:gd name="T29" fmla="*/ 27 h 92"/>
              <a:gd name="T30" fmla="*/ 27 w 128"/>
              <a:gd name="T31" fmla="*/ 63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8" h="92">
                <a:moveTo>
                  <a:pt x="100" y="91"/>
                </a:moveTo>
                <a:lnTo>
                  <a:pt x="100" y="91"/>
                </a:lnTo>
                <a:cubicBezTo>
                  <a:pt x="27" y="91"/>
                  <a:pt x="27" y="91"/>
                  <a:pt x="27" y="91"/>
                </a:cubicBezTo>
                <a:cubicBezTo>
                  <a:pt x="9" y="91"/>
                  <a:pt x="0" y="82"/>
                  <a:pt x="0" y="6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18" y="0"/>
                  <a:pt x="127" y="9"/>
                  <a:pt x="127" y="27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127" y="82"/>
                  <a:pt x="118" y="91"/>
                  <a:pt x="100" y="91"/>
                </a:cubicBezTo>
                <a:close/>
                <a:moveTo>
                  <a:pt x="27" y="63"/>
                </a:moveTo>
                <a:lnTo>
                  <a:pt x="27" y="63"/>
                </a:lnTo>
                <a:cubicBezTo>
                  <a:pt x="100" y="63"/>
                  <a:pt x="100" y="63"/>
                  <a:pt x="100" y="63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27" y="27"/>
                  <a:pt x="27" y="27"/>
                  <a:pt x="27" y="27"/>
                </a:cubicBezTo>
                <a:lnTo>
                  <a:pt x="27" y="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406">
            <a:extLst>
              <a:ext uri="{FF2B5EF4-FFF2-40B4-BE49-F238E27FC236}">
                <a16:creationId xmlns:a16="http://schemas.microsoft.com/office/drawing/2014/main" id="{6366B067-E32B-EF41-A444-BC55FE817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34" y="7307768"/>
            <a:ext cx="110911" cy="93165"/>
          </a:xfrm>
          <a:custGeom>
            <a:avLst/>
            <a:gdLst>
              <a:gd name="T0" fmla="*/ 91 w 110"/>
              <a:gd name="T1" fmla="*/ 91 h 92"/>
              <a:gd name="T2" fmla="*/ 91 w 110"/>
              <a:gd name="T3" fmla="*/ 91 h 92"/>
              <a:gd name="T4" fmla="*/ 82 w 110"/>
              <a:gd name="T5" fmla="*/ 73 h 92"/>
              <a:gd name="T6" fmla="*/ 82 w 110"/>
              <a:gd name="T7" fmla="*/ 55 h 92"/>
              <a:gd name="T8" fmla="*/ 54 w 110"/>
              <a:gd name="T9" fmla="*/ 27 h 92"/>
              <a:gd name="T10" fmla="*/ 27 w 110"/>
              <a:gd name="T11" fmla="*/ 55 h 92"/>
              <a:gd name="T12" fmla="*/ 27 w 110"/>
              <a:gd name="T13" fmla="*/ 73 h 92"/>
              <a:gd name="T14" fmla="*/ 18 w 110"/>
              <a:gd name="T15" fmla="*/ 91 h 92"/>
              <a:gd name="T16" fmla="*/ 18 w 110"/>
              <a:gd name="T17" fmla="*/ 91 h 92"/>
              <a:gd name="T18" fmla="*/ 0 w 110"/>
              <a:gd name="T19" fmla="*/ 73 h 92"/>
              <a:gd name="T20" fmla="*/ 0 w 110"/>
              <a:gd name="T21" fmla="*/ 55 h 92"/>
              <a:gd name="T22" fmla="*/ 54 w 110"/>
              <a:gd name="T23" fmla="*/ 0 h 92"/>
              <a:gd name="T24" fmla="*/ 109 w 110"/>
              <a:gd name="T25" fmla="*/ 55 h 92"/>
              <a:gd name="T26" fmla="*/ 109 w 110"/>
              <a:gd name="T27" fmla="*/ 73 h 92"/>
              <a:gd name="T28" fmla="*/ 91 w 110"/>
              <a:gd name="T29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0" h="92">
                <a:moveTo>
                  <a:pt x="91" y="91"/>
                </a:moveTo>
                <a:lnTo>
                  <a:pt x="91" y="91"/>
                </a:lnTo>
                <a:cubicBezTo>
                  <a:pt x="82" y="91"/>
                  <a:pt x="82" y="82"/>
                  <a:pt x="82" y="73"/>
                </a:cubicBezTo>
                <a:cubicBezTo>
                  <a:pt x="82" y="55"/>
                  <a:pt x="82" y="55"/>
                  <a:pt x="82" y="55"/>
                </a:cubicBezTo>
                <a:cubicBezTo>
                  <a:pt x="82" y="36"/>
                  <a:pt x="64" y="27"/>
                  <a:pt x="54" y="27"/>
                </a:cubicBezTo>
                <a:cubicBezTo>
                  <a:pt x="36" y="27"/>
                  <a:pt x="27" y="36"/>
                  <a:pt x="27" y="55"/>
                </a:cubicBezTo>
                <a:cubicBezTo>
                  <a:pt x="27" y="73"/>
                  <a:pt x="27" y="73"/>
                  <a:pt x="27" y="73"/>
                </a:cubicBezTo>
                <a:cubicBezTo>
                  <a:pt x="27" y="82"/>
                  <a:pt x="27" y="91"/>
                  <a:pt x="18" y="91"/>
                </a:cubicBezTo>
                <a:lnTo>
                  <a:pt x="18" y="91"/>
                </a:lnTo>
                <a:cubicBezTo>
                  <a:pt x="9" y="91"/>
                  <a:pt x="0" y="82"/>
                  <a:pt x="0" y="73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18"/>
                  <a:pt x="27" y="0"/>
                  <a:pt x="54" y="0"/>
                </a:cubicBezTo>
                <a:cubicBezTo>
                  <a:pt x="82" y="0"/>
                  <a:pt x="109" y="18"/>
                  <a:pt x="109" y="55"/>
                </a:cubicBezTo>
                <a:cubicBezTo>
                  <a:pt x="109" y="73"/>
                  <a:pt x="109" y="73"/>
                  <a:pt x="109" y="73"/>
                </a:cubicBezTo>
                <a:cubicBezTo>
                  <a:pt x="109" y="82"/>
                  <a:pt x="100" y="91"/>
                  <a:pt x="91" y="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246AA6E-49FA-5941-A1A8-9DFFC833C8F6}"/>
              </a:ext>
            </a:extLst>
          </p:cNvPr>
          <p:cNvSpPr/>
          <p:nvPr/>
        </p:nvSpPr>
        <p:spPr>
          <a:xfrm>
            <a:off x="9081249" y="1332090"/>
            <a:ext cx="3680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1913AD-E9AF-DF4A-8A5C-7DEA4E83133E}"/>
              </a:ext>
            </a:extLst>
          </p:cNvPr>
          <p:cNvSpPr/>
          <p:nvPr/>
        </p:nvSpPr>
        <p:spPr>
          <a:xfrm>
            <a:off x="9081249" y="2753125"/>
            <a:ext cx="3680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04A6AC5-E8C1-DB43-8066-D332D12D951E}"/>
              </a:ext>
            </a:extLst>
          </p:cNvPr>
          <p:cNvSpPr/>
          <p:nvPr/>
        </p:nvSpPr>
        <p:spPr>
          <a:xfrm>
            <a:off x="9081249" y="4173357"/>
            <a:ext cx="3680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94164C5-E462-AD47-BCDA-3C9CB8B4F510}"/>
              </a:ext>
            </a:extLst>
          </p:cNvPr>
          <p:cNvSpPr/>
          <p:nvPr/>
        </p:nvSpPr>
        <p:spPr>
          <a:xfrm>
            <a:off x="9081249" y="5592999"/>
            <a:ext cx="3680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CA98C23-855D-3F40-BDA7-B8C642D4F691}"/>
              </a:ext>
            </a:extLst>
          </p:cNvPr>
          <p:cNvSpPr/>
          <p:nvPr/>
        </p:nvSpPr>
        <p:spPr>
          <a:xfrm>
            <a:off x="9081249" y="7000961"/>
            <a:ext cx="3680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grpSp>
        <p:nvGrpSpPr>
          <p:cNvPr id="63" name="Group 71">
            <a:extLst>
              <a:ext uri="{FF2B5EF4-FFF2-40B4-BE49-F238E27FC236}">
                <a16:creationId xmlns:a16="http://schemas.microsoft.com/office/drawing/2014/main" id="{F397EB98-8595-E34E-81E6-707F878B169C}"/>
              </a:ext>
            </a:extLst>
          </p:cNvPr>
          <p:cNvGrpSpPr/>
          <p:nvPr/>
        </p:nvGrpSpPr>
        <p:grpSpPr>
          <a:xfrm>
            <a:off x="16059376" y="4444084"/>
            <a:ext cx="5982437" cy="4716592"/>
            <a:chOff x="2232442" y="3643574"/>
            <a:chExt cx="5982437" cy="4716592"/>
          </a:xfrm>
        </p:grpSpPr>
        <p:sp>
          <p:nvSpPr>
            <p:cNvPr id="64" name="CuadroTexto 598">
              <a:extLst>
                <a:ext uri="{FF2B5EF4-FFF2-40B4-BE49-F238E27FC236}">
                  <a16:creationId xmlns:a16="http://schemas.microsoft.com/office/drawing/2014/main" id="{EEDA6F87-6284-1148-B33C-A87232BE8174}"/>
                </a:ext>
              </a:extLst>
            </p:cNvPr>
            <p:cNvSpPr txBox="1"/>
            <p:nvPr/>
          </p:nvSpPr>
          <p:spPr>
            <a:xfrm>
              <a:off x="2232442" y="3643574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65" name="CuadroTexto 599">
              <a:extLst>
                <a:ext uri="{FF2B5EF4-FFF2-40B4-BE49-F238E27FC236}">
                  <a16:creationId xmlns:a16="http://schemas.microsoft.com/office/drawing/2014/main" id="{3059EDE3-0C6D-E049-B7D4-2BDE666E264F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159">
            <a:extLst>
              <a:ext uri="{FF2B5EF4-FFF2-40B4-BE49-F238E27FC236}">
                <a16:creationId xmlns:a16="http://schemas.microsoft.com/office/drawing/2014/main" id="{55E42A8C-5A8E-A84F-9510-2134F6BEA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813" y="1551305"/>
            <a:ext cx="8031907" cy="2122082"/>
          </a:xfrm>
          <a:custGeom>
            <a:avLst/>
            <a:gdLst>
              <a:gd name="T0" fmla="*/ 7108 w 7528"/>
              <a:gd name="T1" fmla="*/ 1989 h 1990"/>
              <a:gd name="T2" fmla="*/ 7527 w 7528"/>
              <a:gd name="T3" fmla="*/ 0 h 1990"/>
              <a:gd name="T4" fmla="*/ 0 w 7528"/>
              <a:gd name="T5" fmla="*/ 0 h 1990"/>
              <a:gd name="T6" fmla="*/ 409 w 7528"/>
              <a:gd name="T7" fmla="*/ 1989 h 1990"/>
              <a:gd name="T8" fmla="*/ 7108 w 7528"/>
              <a:gd name="T9" fmla="*/ 1989 h 1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28" h="1990">
                <a:moveTo>
                  <a:pt x="7108" y="1989"/>
                </a:moveTo>
                <a:lnTo>
                  <a:pt x="7527" y="0"/>
                </a:lnTo>
                <a:lnTo>
                  <a:pt x="0" y="0"/>
                </a:lnTo>
                <a:lnTo>
                  <a:pt x="409" y="1989"/>
                </a:lnTo>
                <a:lnTo>
                  <a:pt x="7108" y="198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160">
            <a:extLst>
              <a:ext uri="{FF2B5EF4-FFF2-40B4-BE49-F238E27FC236}">
                <a16:creationId xmlns:a16="http://schemas.microsoft.com/office/drawing/2014/main" id="{571E36BC-10B2-0747-B68F-E12CE3AA7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402" y="3673387"/>
            <a:ext cx="7147318" cy="2122079"/>
          </a:xfrm>
          <a:custGeom>
            <a:avLst/>
            <a:gdLst>
              <a:gd name="T0" fmla="*/ 418 w 6700"/>
              <a:gd name="T1" fmla="*/ 1988 h 1989"/>
              <a:gd name="T2" fmla="*/ 6291 w 6700"/>
              <a:gd name="T3" fmla="*/ 1988 h 1989"/>
              <a:gd name="T4" fmla="*/ 6699 w 6700"/>
              <a:gd name="T5" fmla="*/ 0 h 1989"/>
              <a:gd name="T6" fmla="*/ 0 w 6700"/>
              <a:gd name="T7" fmla="*/ 0 h 1989"/>
              <a:gd name="T8" fmla="*/ 418 w 6700"/>
              <a:gd name="T9" fmla="*/ 1988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00" h="1989">
                <a:moveTo>
                  <a:pt x="418" y="1988"/>
                </a:moveTo>
                <a:lnTo>
                  <a:pt x="6291" y="1988"/>
                </a:lnTo>
                <a:lnTo>
                  <a:pt x="6699" y="0"/>
                </a:lnTo>
                <a:lnTo>
                  <a:pt x="0" y="0"/>
                </a:lnTo>
                <a:lnTo>
                  <a:pt x="418" y="198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161">
            <a:extLst>
              <a:ext uri="{FF2B5EF4-FFF2-40B4-BE49-F238E27FC236}">
                <a16:creationId xmlns:a16="http://schemas.microsoft.com/office/drawing/2014/main" id="{FA0F279A-4CBB-4F49-AE0A-CE9F36501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0405" y="5795465"/>
            <a:ext cx="6267429" cy="2122082"/>
          </a:xfrm>
          <a:custGeom>
            <a:avLst/>
            <a:gdLst>
              <a:gd name="T0" fmla="*/ 418 w 5874"/>
              <a:gd name="T1" fmla="*/ 1988 h 1989"/>
              <a:gd name="T2" fmla="*/ 5454 w 5874"/>
              <a:gd name="T3" fmla="*/ 1988 h 1989"/>
              <a:gd name="T4" fmla="*/ 5873 w 5874"/>
              <a:gd name="T5" fmla="*/ 0 h 1989"/>
              <a:gd name="T6" fmla="*/ 0 w 5874"/>
              <a:gd name="T7" fmla="*/ 0 h 1989"/>
              <a:gd name="T8" fmla="*/ 418 w 5874"/>
              <a:gd name="T9" fmla="*/ 1988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74" h="1989">
                <a:moveTo>
                  <a:pt x="418" y="1988"/>
                </a:moveTo>
                <a:lnTo>
                  <a:pt x="5454" y="1988"/>
                </a:lnTo>
                <a:lnTo>
                  <a:pt x="5873" y="0"/>
                </a:lnTo>
                <a:lnTo>
                  <a:pt x="0" y="0"/>
                </a:lnTo>
                <a:lnTo>
                  <a:pt x="418" y="198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162">
            <a:extLst>
              <a:ext uri="{FF2B5EF4-FFF2-40B4-BE49-F238E27FC236}">
                <a16:creationId xmlns:a16="http://schemas.microsoft.com/office/drawing/2014/main" id="{1EA7DD23-D6D1-4046-A4BE-47AEF2AF6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7405" y="7912840"/>
            <a:ext cx="5373427" cy="2122082"/>
          </a:xfrm>
          <a:custGeom>
            <a:avLst/>
            <a:gdLst>
              <a:gd name="T0" fmla="*/ 409 w 5037"/>
              <a:gd name="T1" fmla="*/ 1988 h 1989"/>
              <a:gd name="T2" fmla="*/ 4618 w 5037"/>
              <a:gd name="T3" fmla="*/ 1988 h 1989"/>
              <a:gd name="T4" fmla="*/ 5036 w 5037"/>
              <a:gd name="T5" fmla="*/ 0 h 1989"/>
              <a:gd name="T6" fmla="*/ 0 w 5037"/>
              <a:gd name="T7" fmla="*/ 0 h 1989"/>
              <a:gd name="T8" fmla="*/ 409 w 5037"/>
              <a:gd name="T9" fmla="*/ 1988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37" h="1989">
                <a:moveTo>
                  <a:pt x="409" y="1988"/>
                </a:moveTo>
                <a:lnTo>
                  <a:pt x="4618" y="1988"/>
                </a:lnTo>
                <a:lnTo>
                  <a:pt x="5036" y="0"/>
                </a:lnTo>
                <a:lnTo>
                  <a:pt x="0" y="0"/>
                </a:lnTo>
                <a:lnTo>
                  <a:pt x="409" y="198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163">
            <a:extLst>
              <a:ext uri="{FF2B5EF4-FFF2-40B4-BE49-F238E27FC236}">
                <a16:creationId xmlns:a16="http://schemas.microsoft.com/office/drawing/2014/main" id="{0FC51A74-ABA1-864C-8698-02011F472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291" y="10034921"/>
            <a:ext cx="4493541" cy="2122079"/>
          </a:xfrm>
          <a:custGeom>
            <a:avLst/>
            <a:gdLst>
              <a:gd name="T0" fmla="*/ 0 w 4210"/>
              <a:gd name="T1" fmla="*/ 0 h 1990"/>
              <a:gd name="T2" fmla="*/ 418 w 4210"/>
              <a:gd name="T3" fmla="*/ 1989 h 1990"/>
              <a:gd name="T4" fmla="*/ 3800 w 4210"/>
              <a:gd name="T5" fmla="*/ 1989 h 1990"/>
              <a:gd name="T6" fmla="*/ 4209 w 4210"/>
              <a:gd name="T7" fmla="*/ 0 h 1990"/>
              <a:gd name="T8" fmla="*/ 0 w 4210"/>
              <a:gd name="T9" fmla="*/ 0 h 1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10" h="1990">
                <a:moveTo>
                  <a:pt x="0" y="0"/>
                </a:moveTo>
                <a:lnTo>
                  <a:pt x="418" y="1989"/>
                </a:lnTo>
                <a:lnTo>
                  <a:pt x="3800" y="1989"/>
                </a:lnTo>
                <a:lnTo>
                  <a:pt x="4209" y="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164">
            <a:extLst>
              <a:ext uri="{FF2B5EF4-FFF2-40B4-BE49-F238E27FC236}">
                <a16:creationId xmlns:a16="http://schemas.microsoft.com/office/drawing/2014/main" id="{AA1A1948-3142-F94A-8A1C-8F32B33DB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5588" y="10034921"/>
            <a:ext cx="6874412" cy="2122079"/>
          </a:xfrm>
          <a:custGeom>
            <a:avLst/>
            <a:gdLst>
              <a:gd name="T0" fmla="*/ 409 w 6441"/>
              <a:gd name="T1" fmla="*/ 0 h 1990"/>
              <a:gd name="T2" fmla="*/ 0 w 6441"/>
              <a:gd name="T3" fmla="*/ 1989 h 1990"/>
              <a:gd name="T4" fmla="*/ 6440 w 6441"/>
              <a:gd name="T5" fmla="*/ 1989 h 1990"/>
              <a:gd name="T6" fmla="*/ 6440 w 6441"/>
              <a:gd name="T7" fmla="*/ 0 h 1990"/>
              <a:gd name="T8" fmla="*/ 409 w 6441"/>
              <a:gd name="T9" fmla="*/ 0 h 1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41" h="1990">
                <a:moveTo>
                  <a:pt x="409" y="0"/>
                </a:moveTo>
                <a:lnTo>
                  <a:pt x="0" y="1989"/>
                </a:lnTo>
                <a:lnTo>
                  <a:pt x="6440" y="1989"/>
                </a:lnTo>
                <a:lnTo>
                  <a:pt x="6440" y="0"/>
                </a:lnTo>
                <a:lnTo>
                  <a:pt x="409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165">
            <a:extLst>
              <a:ext uri="{FF2B5EF4-FFF2-40B4-BE49-F238E27FC236}">
                <a16:creationId xmlns:a16="http://schemas.microsoft.com/office/drawing/2014/main" id="{D004B82F-E6E6-EF47-AF05-471E4E02E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8474" y="7912840"/>
            <a:ext cx="6436819" cy="2122082"/>
          </a:xfrm>
          <a:custGeom>
            <a:avLst/>
            <a:gdLst>
              <a:gd name="T0" fmla="*/ 6031 w 6032"/>
              <a:gd name="T1" fmla="*/ 0 h 1989"/>
              <a:gd name="T2" fmla="*/ 418 w 6032"/>
              <a:gd name="T3" fmla="*/ 0 h 1989"/>
              <a:gd name="T4" fmla="*/ 0 w 6032"/>
              <a:gd name="T5" fmla="*/ 1988 h 1989"/>
              <a:gd name="T6" fmla="*/ 6031 w 6032"/>
              <a:gd name="T7" fmla="*/ 1988 h 1989"/>
              <a:gd name="T8" fmla="*/ 6031 w 6032"/>
              <a:gd name="T9" fmla="*/ 0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32" h="1989">
                <a:moveTo>
                  <a:pt x="6031" y="0"/>
                </a:moveTo>
                <a:lnTo>
                  <a:pt x="418" y="0"/>
                </a:lnTo>
                <a:lnTo>
                  <a:pt x="0" y="1988"/>
                </a:lnTo>
                <a:lnTo>
                  <a:pt x="6031" y="1988"/>
                </a:lnTo>
                <a:lnTo>
                  <a:pt x="603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66">
            <a:extLst>
              <a:ext uri="{FF2B5EF4-FFF2-40B4-BE49-F238E27FC236}">
                <a16:creationId xmlns:a16="http://schemas.microsoft.com/office/drawing/2014/main" id="{CACDAB90-5A16-8D4B-B26D-6A7C1419A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5477" y="5795465"/>
            <a:ext cx="5989817" cy="2122082"/>
          </a:xfrm>
          <a:custGeom>
            <a:avLst/>
            <a:gdLst>
              <a:gd name="T0" fmla="*/ 5613 w 5614"/>
              <a:gd name="T1" fmla="*/ 0 h 1989"/>
              <a:gd name="T2" fmla="*/ 409 w 5614"/>
              <a:gd name="T3" fmla="*/ 0 h 1989"/>
              <a:gd name="T4" fmla="*/ 0 w 5614"/>
              <a:gd name="T5" fmla="*/ 1988 h 1989"/>
              <a:gd name="T6" fmla="*/ 5613 w 5614"/>
              <a:gd name="T7" fmla="*/ 1988 h 1989"/>
              <a:gd name="T8" fmla="*/ 5613 w 5614"/>
              <a:gd name="T9" fmla="*/ 0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14" h="1989">
                <a:moveTo>
                  <a:pt x="5613" y="0"/>
                </a:moveTo>
                <a:lnTo>
                  <a:pt x="409" y="0"/>
                </a:lnTo>
                <a:lnTo>
                  <a:pt x="0" y="1988"/>
                </a:lnTo>
                <a:lnTo>
                  <a:pt x="5613" y="1988"/>
                </a:lnTo>
                <a:lnTo>
                  <a:pt x="561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167">
            <a:extLst>
              <a:ext uri="{FF2B5EF4-FFF2-40B4-BE49-F238E27FC236}">
                <a16:creationId xmlns:a16="http://schemas.microsoft.com/office/drawing/2014/main" id="{81810A49-4645-F84B-8184-6D340FF0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066" y="3673387"/>
            <a:ext cx="5552227" cy="2122079"/>
          </a:xfrm>
          <a:custGeom>
            <a:avLst/>
            <a:gdLst>
              <a:gd name="T0" fmla="*/ 5204 w 5205"/>
              <a:gd name="T1" fmla="*/ 0 h 1989"/>
              <a:gd name="T2" fmla="*/ 418 w 5205"/>
              <a:gd name="T3" fmla="*/ 0 h 1989"/>
              <a:gd name="T4" fmla="*/ 0 w 5205"/>
              <a:gd name="T5" fmla="*/ 1988 h 1989"/>
              <a:gd name="T6" fmla="*/ 5204 w 5205"/>
              <a:gd name="T7" fmla="*/ 1988 h 1989"/>
              <a:gd name="T8" fmla="*/ 5204 w 5205"/>
              <a:gd name="T9" fmla="*/ 0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05" h="1989">
                <a:moveTo>
                  <a:pt x="5204" y="0"/>
                </a:moveTo>
                <a:lnTo>
                  <a:pt x="418" y="0"/>
                </a:lnTo>
                <a:lnTo>
                  <a:pt x="0" y="1988"/>
                </a:lnTo>
                <a:lnTo>
                  <a:pt x="5204" y="1988"/>
                </a:lnTo>
                <a:lnTo>
                  <a:pt x="520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168">
            <a:extLst>
              <a:ext uri="{FF2B5EF4-FFF2-40B4-BE49-F238E27FC236}">
                <a16:creationId xmlns:a16="http://schemas.microsoft.com/office/drawing/2014/main" id="{2B9CFA80-9FD3-AB44-964D-06D97A447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0069" y="1551305"/>
            <a:ext cx="5109931" cy="2122082"/>
          </a:xfrm>
          <a:custGeom>
            <a:avLst/>
            <a:gdLst>
              <a:gd name="T0" fmla="*/ 4786 w 4787"/>
              <a:gd name="T1" fmla="*/ 0 h 1990"/>
              <a:gd name="T2" fmla="*/ 418 w 4787"/>
              <a:gd name="T3" fmla="*/ 0 h 1990"/>
              <a:gd name="T4" fmla="*/ 0 w 4787"/>
              <a:gd name="T5" fmla="*/ 1989 h 1990"/>
              <a:gd name="T6" fmla="*/ 4786 w 4787"/>
              <a:gd name="T7" fmla="*/ 1989 h 1990"/>
              <a:gd name="T8" fmla="*/ 4786 w 4787"/>
              <a:gd name="T9" fmla="*/ 0 h 1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87" h="1990">
                <a:moveTo>
                  <a:pt x="4786" y="0"/>
                </a:moveTo>
                <a:lnTo>
                  <a:pt x="418" y="0"/>
                </a:lnTo>
                <a:lnTo>
                  <a:pt x="0" y="1989"/>
                </a:lnTo>
                <a:lnTo>
                  <a:pt x="4786" y="1989"/>
                </a:lnTo>
                <a:lnTo>
                  <a:pt x="478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367">
            <a:extLst>
              <a:ext uri="{FF2B5EF4-FFF2-40B4-BE49-F238E27FC236}">
                <a16:creationId xmlns:a16="http://schemas.microsoft.com/office/drawing/2014/main" id="{52EF65B2-AAE2-CC4C-B261-B47E1996C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1558" y="6477732"/>
            <a:ext cx="922234" cy="762255"/>
          </a:xfrm>
          <a:custGeom>
            <a:avLst/>
            <a:gdLst>
              <a:gd name="T0" fmla="*/ 437 w 865"/>
              <a:gd name="T1" fmla="*/ 715 h 716"/>
              <a:gd name="T2" fmla="*/ 437 w 865"/>
              <a:gd name="T3" fmla="*/ 715 h 716"/>
              <a:gd name="T4" fmla="*/ 437 w 865"/>
              <a:gd name="T5" fmla="*/ 715 h 716"/>
              <a:gd name="T6" fmla="*/ 418 w 865"/>
              <a:gd name="T7" fmla="*/ 705 h 716"/>
              <a:gd name="T8" fmla="*/ 9 w 865"/>
              <a:gd name="T9" fmla="*/ 168 h 716"/>
              <a:gd name="T10" fmla="*/ 9 w 865"/>
              <a:gd name="T11" fmla="*/ 140 h 716"/>
              <a:gd name="T12" fmla="*/ 148 w 865"/>
              <a:gd name="T13" fmla="*/ 0 h 716"/>
              <a:gd name="T14" fmla="*/ 167 w 865"/>
              <a:gd name="T15" fmla="*/ 0 h 716"/>
              <a:gd name="T16" fmla="*/ 167 w 865"/>
              <a:gd name="T17" fmla="*/ 0 h 716"/>
              <a:gd name="T18" fmla="*/ 706 w 865"/>
              <a:gd name="T19" fmla="*/ 0 h 716"/>
              <a:gd name="T20" fmla="*/ 725 w 865"/>
              <a:gd name="T21" fmla="*/ 0 h 716"/>
              <a:gd name="T22" fmla="*/ 855 w 865"/>
              <a:gd name="T23" fmla="*/ 140 h 716"/>
              <a:gd name="T24" fmla="*/ 855 w 865"/>
              <a:gd name="T25" fmla="*/ 168 h 716"/>
              <a:gd name="T26" fmla="*/ 446 w 865"/>
              <a:gd name="T27" fmla="*/ 705 h 716"/>
              <a:gd name="T28" fmla="*/ 437 w 865"/>
              <a:gd name="T29" fmla="*/ 715 h 716"/>
              <a:gd name="T30" fmla="*/ 55 w 865"/>
              <a:gd name="T31" fmla="*/ 158 h 716"/>
              <a:gd name="T32" fmla="*/ 55 w 865"/>
              <a:gd name="T33" fmla="*/ 158 h 716"/>
              <a:gd name="T34" fmla="*/ 437 w 865"/>
              <a:gd name="T35" fmla="*/ 659 h 716"/>
              <a:gd name="T36" fmla="*/ 818 w 865"/>
              <a:gd name="T37" fmla="*/ 158 h 716"/>
              <a:gd name="T38" fmla="*/ 697 w 865"/>
              <a:gd name="T39" fmla="*/ 37 h 716"/>
              <a:gd name="T40" fmla="*/ 167 w 865"/>
              <a:gd name="T41" fmla="*/ 37 h 716"/>
              <a:gd name="T42" fmla="*/ 55 w 865"/>
              <a:gd name="T43" fmla="*/ 158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65" h="716">
                <a:moveTo>
                  <a:pt x="437" y="715"/>
                </a:moveTo>
                <a:lnTo>
                  <a:pt x="437" y="715"/>
                </a:lnTo>
                <a:lnTo>
                  <a:pt x="437" y="715"/>
                </a:lnTo>
                <a:cubicBezTo>
                  <a:pt x="427" y="715"/>
                  <a:pt x="418" y="715"/>
                  <a:pt x="418" y="705"/>
                </a:cubicBezTo>
                <a:cubicBezTo>
                  <a:pt x="9" y="168"/>
                  <a:pt x="9" y="168"/>
                  <a:pt x="9" y="168"/>
                </a:cubicBezTo>
                <a:cubicBezTo>
                  <a:pt x="0" y="158"/>
                  <a:pt x="9" y="149"/>
                  <a:pt x="9" y="140"/>
                </a:cubicBezTo>
                <a:cubicBezTo>
                  <a:pt x="148" y="0"/>
                  <a:pt x="148" y="0"/>
                  <a:pt x="148" y="0"/>
                </a:cubicBezTo>
                <a:cubicBezTo>
                  <a:pt x="148" y="0"/>
                  <a:pt x="158" y="0"/>
                  <a:pt x="167" y="0"/>
                </a:cubicBezTo>
                <a:lnTo>
                  <a:pt x="167" y="0"/>
                </a:lnTo>
                <a:cubicBezTo>
                  <a:pt x="706" y="0"/>
                  <a:pt x="706" y="0"/>
                  <a:pt x="706" y="0"/>
                </a:cubicBezTo>
                <a:cubicBezTo>
                  <a:pt x="715" y="0"/>
                  <a:pt x="715" y="0"/>
                  <a:pt x="725" y="0"/>
                </a:cubicBezTo>
                <a:cubicBezTo>
                  <a:pt x="855" y="140"/>
                  <a:pt x="855" y="140"/>
                  <a:pt x="855" y="140"/>
                </a:cubicBezTo>
                <a:cubicBezTo>
                  <a:pt x="864" y="149"/>
                  <a:pt x="864" y="158"/>
                  <a:pt x="855" y="168"/>
                </a:cubicBezTo>
                <a:cubicBezTo>
                  <a:pt x="446" y="705"/>
                  <a:pt x="446" y="705"/>
                  <a:pt x="446" y="705"/>
                </a:cubicBezTo>
                <a:cubicBezTo>
                  <a:pt x="446" y="715"/>
                  <a:pt x="437" y="715"/>
                  <a:pt x="437" y="715"/>
                </a:cubicBezTo>
                <a:close/>
                <a:moveTo>
                  <a:pt x="55" y="158"/>
                </a:moveTo>
                <a:lnTo>
                  <a:pt x="55" y="158"/>
                </a:lnTo>
                <a:cubicBezTo>
                  <a:pt x="437" y="659"/>
                  <a:pt x="437" y="659"/>
                  <a:pt x="437" y="659"/>
                </a:cubicBezTo>
                <a:cubicBezTo>
                  <a:pt x="818" y="158"/>
                  <a:pt x="818" y="158"/>
                  <a:pt x="818" y="158"/>
                </a:cubicBezTo>
                <a:cubicBezTo>
                  <a:pt x="697" y="37"/>
                  <a:pt x="697" y="37"/>
                  <a:pt x="697" y="37"/>
                </a:cubicBezTo>
                <a:cubicBezTo>
                  <a:pt x="167" y="37"/>
                  <a:pt x="167" y="37"/>
                  <a:pt x="167" y="37"/>
                </a:cubicBezTo>
                <a:lnTo>
                  <a:pt x="55" y="1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368">
            <a:extLst>
              <a:ext uri="{FF2B5EF4-FFF2-40B4-BE49-F238E27FC236}">
                <a16:creationId xmlns:a16="http://schemas.microsoft.com/office/drawing/2014/main" id="{12D16669-B83A-2F46-A4F5-31714CDD1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7423" y="6468321"/>
            <a:ext cx="625800" cy="197622"/>
          </a:xfrm>
          <a:custGeom>
            <a:avLst/>
            <a:gdLst>
              <a:gd name="T0" fmla="*/ 158 w 587"/>
              <a:gd name="T1" fmla="*/ 186 h 187"/>
              <a:gd name="T2" fmla="*/ 158 w 587"/>
              <a:gd name="T3" fmla="*/ 186 h 187"/>
              <a:gd name="T4" fmla="*/ 149 w 587"/>
              <a:gd name="T5" fmla="*/ 177 h 187"/>
              <a:gd name="T6" fmla="*/ 9 w 587"/>
              <a:gd name="T7" fmla="*/ 37 h 187"/>
              <a:gd name="T8" fmla="*/ 9 w 587"/>
              <a:gd name="T9" fmla="*/ 9 h 187"/>
              <a:gd name="T10" fmla="*/ 37 w 587"/>
              <a:gd name="T11" fmla="*/ 9 h 187"/>
              <a:gd name="T12" fmla="*/ 158 w 587"/>
              <a:gd name="T13" fmla="*/ 130 h 187"/>
              <a:gd name="T14" fmla="*/ 279 w 587"/>
              <a:gd name="T15" fmla="*/ 9 h 187"/>
              <a:gd name="T16" fmla="*/ 307 w 587"/>
              <a:gd name="T17" fmla="*/ 9 h 187"/>
              <a:gd name="T18" fmla="*/ 428 w 587"/>
              <a:gd name="T19" fmla="*/ 130 h 187"/>
              <a:gd name="T20" fmla="*/ 548 w 587"/>
              <a:gd name="T21" fmla="*/ 9 h 187"/>
              <a:gd name="T22" fmla="*/ 576 w 587"/>
              <a:gd name="T23" fmla="*/ 9 h 187"/>
              <a:gd name="T24" fmla="*/ 576 w 587"/>
              <a:gd name="T25" fmla="*/ 37 h 187"/>
              <a:gd name="T26" fmla="*/ 446 w 587"/>
              <a:gd name="T27" fmla="*/ 177 h 187"/>
              <a:gd name="T28" fmla="*/ 418 w 587"/>
              <a:gd name="T29" fmla="*/ 177 h 187"/>
              <a:gd name="T30" fmla="*/ 298 w 587"/>
              <a:gd name="T31" fmla="*/ 56 h 187"/>
              <a:gd name="T32" fmla="*/ 177 w 587"/>
              <a:gd name="T33" fmla="*/ 177 h 187"/>
              <a:gd name="T34" fmla="*/ 158 w 587"/>
              <a:gd name="T35" fmla="*/ 18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7" h="187">
                <a:moveTo>
                  <a:pt x="158" y="186"/>
                </a:moveTo>
                <a:lnTo>
                  <a:pt x="158" y="186"/>
                </a:lnTo>
                <a:lnTo>
                  <a:pt x="149" y="177"/>
                </a:lnTo>
                <a:cubicBezTo>
                  <a:pt x="9" y="37"/>
                  <a:pt x="9" y="37"/>
                  <a:pt x="9" y="37"/>
                </a:cubicBezTo>
                <a:cubicBezTo>
                  <a:pt x="0" y="28"/>
                  <a:pt x="0" y="19"/>
                  <a:pt x="9" y="9"/>
                </a:cubicBezTo>
                <a:cubicBezTo>
                  <a:pt x="19" y="0"/>
                  <a:pt x="28" y="0"/>
                  <a:pt x="37" y="9"/>
                </a:cubicBezTo>
                <a:cubicBezTo>
                  <a:pt x="158" y="130"/>
                  <a:pt x="158" y="130"/>
                  <a:pt x="158" y="130"/>
                </a:cubicBezTo>
                <a:cubicBezTo>
                  <a:pt x="279" y="9"/>
                  <a:pt x="279" y="9"/>
                  <a:pt x="279" y="9"/>
                </a:cubicBezTo>
                <a:cubicBezTo>
                  <a:pt x="288" y="0"/>
                  <a:pt x="298" y="0"/>
                  <a:pt x="307" y="9"/>
                </a:cubicBezTo>
                <a:cubicBezTo>
                  <a:pt x="428" y="130"/>
                  <a:pt x="428" y="130"/>
                  <a:pt x="428" y="130"/>
                </a:cubicBezTo>
                <a:cubicBezTo>
                  <a:pt x="548" y="9"/>
                  <a:pt x="548" y="9"/>
                  <a:pt x="548" y="9"/>
                </a:cubicBezTo>
                <a:cubicBezTo>
                  <a:pt x="558" y="0"/>
                  <a:pt x="576" y="0"/>
                  <a:pt x="576" y="9"/>
                </a:cubicBezTo>
                <a:cubicBezTo>
                  <a:pt x="586" y="19"/>
                  <a:pt x="586" y="28"/>
                  <a:pt x="576" y="37"/>
                </a:cubicBezTo>
                <a:cubicBezTo>
                  <a:pt x="446" y="177"/>
                  <a:pt x="446" y="177"/>
                  <a:pt x="446" y="177"/>
                </a:cubicBezTo>
                <a:cubicBezTo>
                  <a:pt x="437" y="186"/>
                  <a:pt x="428" y="186"/>
                  <a:pt x="418" y="177"/>
                </a:cubicBezTo>
                <a:cubicBezTo>
                  <a:pt x="298" y="56"/>
                  <a:pt x="298" y="56"/>
                  <a:pt x="298" y="56"/>
                </a:cubicBezTo>
                <a:cubicBezTo>
                  <a:pt x="177" y="177"/>
                  <a:pt x="177" y="177"/>
                  <a:pt x="177" y="177"/>
                </a:cubicBezTo>
                <a:cubicBezTo>
                  <a:pt x="167" y="177"/>
                  <a:pt x="167" y="186"/>
                  <a:pt x="158" y="18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369">
            <a:extLst>
              <a:ext uri="{FF2B5EF4-FFF2-40B4-BE49-F238E27FC236}">
                <a16:creationId xmlns:a16="http://schemas.microsoft.com/office/drawing/2014/main" id="{737BFE13-DDE3-464A-8A42-E94678611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7992" y="6614183"/>
            <a:ext cx="338780" cy="625803"/>
          </a:xfrm>
          <a:custGeom>
            <a:avLst/>
            <a:gdLst>
              <a:gd name="T0" fmla="*/ 159 w 318"/>
              <a:gd name="T1" fmla="*/ 585 h 586"/>
              <a:gd name="T2" fmla="*/ 159 w 318"/>
              <a:gd name="T3" fmla="*/ 585 h 586"/>
              <a:gd name="T4" fmla="*/ 140 w 318"/>
              <a:gd name="T5" fmla="*/ 566 h 586"/>
              <a:gd name="T6" fmla="*/ 0 w 318"/>
              <a:gd name="T7" fmla="*/ 28 h 586"/>
              <a:gd name="T8" fmla="*/ 19 w 318"/>
              <a:gd name="T9" fmla="*/ 0 h 586"/>
              <a:gd name="T10" fmla="*/ 38 w 318"/>
              <a:gd name="T11" fmla="*/ 19 h 586"/>
              <a:gd name="T12" fmla="*/ 159 w 318"/>
              <a:gd name="T13" fmla="*/ 483 h 586"/>
              <a:gd name="T14" fmla="*/ 270 w 318"/>
              <a:gd name="T15" fmla="*/ 19 h 586"/>
              <a:gd name="T16" fmla="*/ 298 w 318"/>
              <a:gd name="T17" fmla="*/ 0 h 586"/>
              <a:gd name="T18" fmla="*/ 307 w 318"/>
              <a:gd name="T19" fmla="*/ 28 h 586"/>
              <a:gd name="T20" fmla="*/ 177 w 318"/>
              <a:gd name="T21" fmla="*/ 566 h 586"/>
              <a:gd name="T22" fmla="*/ 159 w 318"/>
              <a:gd name="T23" fmla="*/ 585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8" h="586">
                <a:moveTo>
                  <a:pt x="159" y="585"/>
                </a:moveTo>
                <a:lnTo>
                  <a:pt x="159" y="585"/>
                </a:lnTo>
                <a:cubicBezTo>
                  <a:pt x="149" y="585"/>
                  <a:pt x="140" y="575"/>
                  <a:pt x="140" y="56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9"/>
                  <a:pt x="0" y="10"/>
                  <a:pt x="19" y="0"/>
                </a:cubicBezTo>
                <a:cubicBezTo>
                  <a:pt x="28" y="0"/>
                  <a:pt x="38" y="10"/>
                  <a:pt x="38" y="19"/>
                </a:cubicBezTo>
                <a:cubicBezTo>
                  <a:pt x="159" y="483"/>
                  <a:pt x="159" y="483"/>
                  <a:pt x="159" y="483"/>
                </a:cubicBezTo>
                <a:cubicBezTo>
                  <a:pt x="270" y="19"/>
                  <a:pt x="270" y="19"/>
                  <a:pt x="270" y="19"/>
                </a:cubicBezTo>
                <a:cubicBezTo>
                  <a:pt x="279" y="10"/>
                  <a:pt x="289" y="0"/>
                  <a:pt x="298" y="0"/>
                </a:cubicBezTo>
                <a:cubicBezTo>
                  <a:pt x="307" y="10"/>
                  <a:pt x="317" y="19"/>
                  <a:pt x="307" y="28"/>
                </a:cubicBezTo>
                <a:cubicBezTo>
                  <a:pt x="177" y="566"/>
                  <a:pt x="177" y="566"/>
                  <a:pt x="177" y="566"/>
                </a:cubicBezTo>
                <a:cubicBezTo>
                  <a:pt x="177" y="575"/>
                  <a:pt x="168" y="585"/>
                  <a:pt x="159" y="58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370">
            <a:extLst>
              <a:ext uri="{FF2B5EF4-FFF2-40B4-BE49-F238E27FC236}">
                <a16:creationId xmlns:a16="http://schemas.microsoft.com/office/drawing/2014/main" id="{611C4058-F1EC-3744-B553-F147E31C8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0969" y="6614183"/>
            <a:ext cx="912824" cy="51760"/>
          </a:xfrm>
          <a:custGeom>
            <a:avLst/>
            <a:gdLst>
              <a:gd name="T0" fmla="*/ 837 w 856"/>
              <a:gd name="T1" fmla="*/ 47 h 48"/>
              <a:gd name="T2" fmla="*/ 837 w 856"/>
              <a:gd name="T3" fmla="*/ 47 h 48"/>
              <a:gd name="T4" fmla="*/ 837 w 856"/>
              <a:gd name="T5" fmla="*/ 47 h 48"/>
              <a:gd name="T6" fmla="*/ 19 w 856"/>
              <a:gd name="T7" fmla="*/ 38 h 48"/>
              <a:gd name="T8" fmla="*/ 0 w 856"/>
              <a:gd name="T9" fmla="*/ 19 h 48"/>
              <a:gd name="T10" fmla="*/ 19 w 856"/>
              <a:gd name="T11" fmla="*/ 0 h 48"/>
              <a:gd name="T12" fmla="*/ 19 w 856"/>
              <a:gd name="T13" fmla="*/ 0 h 48"/>
              <a:gd name="T14" fmla="*/ 837 w 856"/>
              <a:gd name="T15" fmla="*/ 10 h 48"/>
              <a:gd name="T16" fmla="*/ 855 w 856"/>
              <a:gd name="T17" fmla="*/ 28 h 48"/>
              <a:gd name="T18" fmla="*/ 837 w 856"/>
              <a:gd name="T19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56" h="48">
                <a:moveTo>
                  <a:pt x="837" y="47"/>
                </a:moveTo>
                <a:lnTo>
                  <a:pt x="837" y="47"/>
                </a:lnTo>
                <a:lnTo>
                  <a:pt x="837" y="47"/>
                </a:lnTo>
                <a:cubicBezTo>
                  <a:pt x="19" y="38"/>
                  <a:pt x="19" y="38"/>
                  <a:pt x="19" y="38"/>
                </a:cubicBezTo>
                <a:cubicBezTo>
                  <a:pt x="9" y="38"/>
                  <a:pt x="0" y="38"/>
                  <a:pt x="0" y="19"/>
                </a:cubicBezTo>
                <a:cubicBezTo>
                  <a:pt x="0" y="10"/>
                  <a:pt x="9" y="0"/>
                  <a:pt x="19" y="0"/>
                </a:cubicBezTo>
                <a:lnTo>
                  <a:pt x="19" y="0"/>
                </a:lnTo>
                <a:cubicBezTo>
                  <a:pt x="837" y="10"/>
                  <a:pt x="837" y="10"/>
                  <a:pt x="837" y="10"/>
                </a:cubicBezTo>
                <a:cubicBezTo>
                  <a:pt x="846" y="10"/>
                  <a:pt x="855" y="19"/>
                  <a:pt x="855" y="28"/>
                </a:cubicBezTo>
                <a:cubicBezTo>
                  <a:pt x="855" y="38"/>
                  <a:pt x="846" y="47"/>
                  <a:pt x="837" y="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371">
            <a:extLst>
              <a:ext uri="{FF2B5EF4-FFF2-40B4-BE49-F238E27FC236}">
                <a16:creationId xmlns:a16="http://schemas.microsoft.com/office/drawing/2014/main" id="{E9A6243C-95CE-A440-BB77-F61ED091D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0391" y="2045361"/>
            <a:ext cx="1044572" cy="1228076"/>
          </a:xfrm>
          <a:custGeom>
            <a:avLst/>
            <a:gdLst>
              <a:gd name="T0" fmla="*/ 939 w 977"/>
              <a:gd name="T1" fmla="*/ 1152 h 1153"/>
              <a:gd name="T2" fmla="*/ 939 w 977"/>
              <a:gd name="T3" fmla="*/ 1152 h 1153"/>
              <a:gd name="T4" fmla="*/ 47 w 977"/>
              <a:gd name="T5" fmla="*/ 1152 h 1153"/>
              <a:gd name="T6" fmla="*/ 0 w 977"/>
              <a:gd name="T7" fmla="*/ 1115 h 1153"/>
              <a:gd name="T8" fmla="*/ 0 w 977"/>
              <a:gd name="T9" fmla="*/ 46 h 1153"/>
              <a:gd name="T10" fmla="*/ 47 w 977"/>
              <a:gd name="T11" fmla="*/ 0 h 1153"/>
              <a:gd name="T12" fmla="*/ 214 w 977"/>
              <a:gd name="T13" fmla="*/ 0 h 1153"/>
              <a:gd name="T14" fmla="*/ 242 w 977"/>
              <a:gd name="T15" fmla="*/ 27 h 1153"/>
              <a:gd name="T16" fmla="*/ 214 w 977"/>
              <a:gd name="T17" fmla="*/ 55 h 1153"/>
              <a:gd name="T18" fmla="*/ 56 w 977"/>
              <a:gd name="T19" fmla="*/ 55 h 1153"/>
              <a:gd name="T20" fmla="*/ 56 w 977"/>
              <a:gd name="T21" fmla="*/ 1105 h 1153"/>
              <a:gd name="T22" fmla="*/ 920 w 977"/>
              <a:gd name="T23" fmla="*/ 1105 h 1153"/>
              <a:gd name="T24" fmla="*/ 920 w 977"/>
              <a:gd name="T25" fmla="*/ 55 h 1153"/>
              <a:gd name="T26" fmla="*/ 762 w 977"/>
              <a:gd name="T27" fmla="*/ 55 h 1153"/>
              <a:gd name="T28" fmla="*/ 734 w 977"/>
              <a:gd name="T29" fmla="*/ 27 h 1153"/>
              <a:gd name="T30" fmla="*/ 762 w 977"/>
              <a:gd name="T31" fmla="*/ 0 h 1153"/>
              <a:gd name="T32" fmla="*/ 939 w 977"/>
              <a:gd name="T33" fmla="*/ 0 h 1153"/>
              <a:gd name="T34" fmla="*/ 976 w 977"/>
              <a:gd name="T35" fmla="*/ 46 h 1153"/>
              <a:gd name="T36" fmla="*/ 976 w 977"/>
              <a:gd name="T37" fmla="*/ 1115 h 1153"/>
              <a:gd name="T38" fmla="*/ 939 w 977"/>
              <a:gd name="T39" fmla="*/ 1152 h 1153"/>
              <a:gd name="T40" fmla="*/ 939 w 977"/>
              <a:gd name="T41" fmla="*/ 55 h 1153"/>
              <a:gd name="T42" fmla="*/ 939 w 977"/>
              <a:gd name="T43" fmla="*/ 55 h 1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77" h="1153">
                <a:moveTo>
                  <a:pt x="939" y="1152"/>
                </a:moveTo>
                <a:lnTo>
                  <a:pt x="939" y="1152"/>
                </a:lnTo>
                <a:cubicBezTo>
                  <a:pt x="47" y="1152"/>
                  <a:pt x="47" y="1152"/>
                  <a:pt x="47" y="1152"/>
                </a:cubicBezTo>
                <a:cubicBezTo>
                  <a:pt x="19" y="1152"/>
                  <a:pt x="0" y="1133"/>
                  <a:pt x="0" y="1115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8"/>
                  <a:pt x="19" y="0"/>
                  <a:pt x="47" y="0"/>
                </a:cubicBezTo>
                <a:cubicBezTo>
                  <a:pt x="214" y="0"/>
                  <a:pt x="214" y="0"/>
                  <a:pt x="214" y="0"/>
                </a:cubicBezTo>
                <a:cubicBezTo>
                  <a:pt x="232" y="0"/>
                  <a:pt x="242" y="18"/>
                  <a:pt x="242" y="27"/>
                </a:cubicBezTo>
                <a:cubicBezTo>
                  <a:pt x="242" y="46"/>
                  <a:pt x="232" y="55"/>
                  <a:pt x="214" y="55"/>
                </a:cubicBezTo>
                <a:cubicBezTo>
                  <a:pt x="56" y="55"/>
                  <a:pt x="56" y="55"/>
                  <a:pt x="56" y="55"/>
                </a:cubicBezTo>
                <a:cubicBezTo>
                  <a:pt x="56" y="1105"/>
                  <a:pt x="56" y="1105"/>
                  <a:pt x="56" y="1105"/>
                </a:cubicBezTo>
                <a:cubicBezTo>
                  <a:pt x="920" y="1105"/>
                  <a:pt x="920" y="1105"/>
                  <a:pt x="920" y="1105"/>
                </a:cubicBezTo>
                <a:cubicBezTo>
                  <a:pt x="920" y="55"/>
                  <a:pt x="920" y="55"/>
                  <a:pt x="920" y="55"/>
                </a:cubicBezTo>
                <a:cubicBezTo>
                  <a:pt x="762" y="55"/>
                  <a:pt x="762" y="55"/>
                  <a:pt x="762" y="55"/>
                </a:cubicBezTo>
                <a:cubicBezTo>
                  <a:pt x="743" y="55"/>
                  <a:pt x="734" y="46"/>
                  <a:pt x="734" y="27"/>
                </a:cubicBezTo>
                <a:cubicBezTo>
                  <a:pt x="734" y="18"/>
                  <a:pt x="743" y="0"/>
                  <a:pt x="762" y="0"/>
                </a:cubicBezTo>
                <a:cubicBezTo>
                  <a:pt x="939" y="0"/>
                  <a:pt x="939" y="0"/>
                  <a:pt x="939" y="0"/>
                </a:cubicBezTo>
                <a:cubicBezTo>
                  <a:pt x="957" y="0"/>
                  <a:pt x="976" y="18"/>
                  <a:pt x="976" y="46"/>
                </a:cubicBezTo>
                <a:cubicBezTo>
                  <a:pt x="976" y="1115"/>
                  <a:pt x="976" y="1115"/>
                  <a:pt x="976" y="1115"/>
                </a:cubicBezTo>
                <a:cubicBezTo>
                  <a:pt x="976" y="1133"/>
                  <a:pt x="957" y="1152"/>
                  <a:pt x="939" y="1152"/>
                </a:cubicBezTo>
                <a:close/>
                <a:moveTo>
                  <a:pt x="939" y="55"/>
                </a:moveTo>
                <a:lnTo>
                  <a:pt x="939" y="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372">
            <a:extLst>
              <a:ext uri="{FF2B5EF4-FFF2-40B4-BE49-F238E27FC236}">
                <a16:creationId xmlns:a16="http://schemas.microsoft.com/office/drawing/2014/main" id="{8C4E3973-23BA-CE4F-A865-28A450B12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8013" y="2341792"/>
            <a:ext cx="207032" cy="197622"/>
          </a:xfrm>
          <a:custGeom>
            <a:avLst/>
            <a:gdLst>
              <a:gd name="T0" fmla="*/ 167 w 196"/>
              <a:gd name="T1" fmla="*/ 186 h 187"/>
              <a:gd name="T2" fmla="*/ 167 w 196"/>
              <a:gd name="T3" fmla="*/ 186 h 187"/>
              <a:gd name="T4" fmla="*/ 28 w 196"/>
              <a:gd name="T5" fmla="*/ 186 h 187"/>
              <a:gd name="T6" fmla="*/ 0 w 196"/>
              <a:gd name="T7" fmla="*/ 158 h 187"/>
              <a:gd name="T8" fmla="*/ 0 w 196"/>
              <a:gd name="T9" fmla="*/ 28 h 187"/>
              <a:gd name="T10" fmla="*/ 28 w 196"/>
              <a:gd name="T11" fmla="*/ 0 h 187"/>
              <a:gd name="T12" fmla="*/ 167 w 196"/>
              <a:gd name="T13" fmla="*/ 0 h 187"/>
              <a:gd name="T14" fmla="*/ 195 w 196"/>
              <a:gd name="T15" fmla="*/ 28 h 187"/>
              <a:gd name="T16" fmla="*/ 195 w 196"/>
              <a:gd name="T17" fmla="*/ 158 h 187"/>
              <a:gd name="T18" fmla="*/ 167 w 196"/>
              <a:gd name="T19" fmla="*/ 186 h 187"/>
              <a:gd name="T20" fmla="*/ 56 w 196"/>
              <a:gd name="T21" fmla="*/ 131 h 187"/>
              <a:gd name="T22" fmla="*/ 56 w 196"/>
              <a:gd name="T23" fmla="*/ 131 h 187"/>
              <a:gd name="T24" fmla="*/ 139 w 196"/>
              <a:gd name="T25" fmla="*/ 131 h 187"/>
              <a:gd name="T26" fmla="*/ 139 w 196"/>
              <a:gd name="T27" fmla="*/ 47 h 187"/>
              <a:gd name="T28" fmla="*/ 56 w 196"/>
              <a:gd name="T29" fmla="*/ 47 h 187"/>
              <a:gd name="T30" fmla="*/ 56 w 196"/>
              <a:gd name="T31" fmla="*/ 131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6" h="187">
                <a:moveTo>
                  <a:pt x="167" y="186"/>
                </a:moveTo>
                <a:lnTo>
                  <a:pt x="167" y="186"/>
                </a:lnTo>
                <a:cubicBezTo>
                  <a:pt x="28" y="186"/>
                  <a:pt x="28" y="186"/>
                  <a:pt x="28" y="186"/>
                </a:cubicBezTo>
                <a:cubicBezTo>
                  <a:pt x="18" y="186"/>
                  <a:pt x="0" y="177"/>
                  <a:pt x="0" y="15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0"/>
                  <a:pt x="18" y="0"/>
                  <a:pt x="28" y="0"/>
                </a:cubicBezTo>
                <a:cubicBezTo>
                  <a:pt x="167" y="0"/>
                  <a:pt x="167" y="0"/>
                  <a:pt x="167" y="0"/>
                </a:cubicBezTo>
                <a:cubicBezTo>
                  <a:pt x="176" y="0"/>
                  <a:pt x="195" y="10"/>
                  <a:pt x="195" y="28"/>
                </a:cubicBezTo>
                <a:cubicBezTo>
                  <a:pt x="195" y="158"/>
                  <a:pt x="195" y="158"/>
                  <a:pt x="195" y="158"/>
                </a:cubicBezTo>
                <a:cubicBezTo>
                  <a:pt x="195" y="177"/>
                  <a:pt x="176" y="186"/>
                  <a:pt x="167" y="186"/>
                </a:cubicBezTo>
                <a:close/>
                <a:moveTo>
                  <a:pt x="56" y="131"/>
                </a:moveTo>
                <a:lnTo>
                  <a:pt x="56" y="131"/>
                </a:lnTo>
                <a:cubicBezTo>
                  <a:pt x="139" y="131"/>
                  <a:pt x="139" y="131"/>
                  <a:pt x="139" y="131"/>
                </a:cubicBezTo>
                <a:cubicBezTo>
                  <a:pt x="139" y="47"/>
                  <a:pt x="139" y="47"/>
                  <a:pt x="139" y="47"/>
                </a:cubicBezTo>
                <a:cubicBezTo>
                  <a:pt x="56" y="47"/>
                  <a:pt x="56" y="47"/>
                  <a:pt x="56" y="47"/>
                </a:cubicBezTo>
                <a:lnTo>
                  <a:pt x="56" y="1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373">
            <a:extLst>
              <a:ext uri="{FF2B5EF4-FFF2-40B4-BE49-F238E27FC236}">
                <a16:creationId xmlns:a16="http://schemas.microsoft.com/office/drawing/2014/main" id="{69DF8E96-AB95-FF4B-BF37-759E2FB53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8013" y="2628815"/>
            <a:ext cx="207032" cy="197622"/>
          </a:xfrm>
          <a:custGeom>
            <a:avLst/>
            <a:gdLst>
              <a:gd name="T0" fmla="*/ 167 w 196"/>
              <a:gd name="T1" fmla="*/ 186 h 187"/>
              <a:gd name="T2" fmla="*/ 167 w 196"/>
              <a:gd name="T3" fmla="*/ 186 h 187"/>
              <a:gd name="T4" fmla="*/ 28 w 196"/>
              <a:gd name="T5" fmla="*/ 186 h 187"/>
              <a:gd name="T6" fmla="*/ 0 w 196"/>
              <a:gd name="T7" fmla="*/ 167 h 187"/>
              <a:gd name="T8" fmla="*/ 0 w 196"/>
              <a:gd name="T9" fmla="*/ 28 h 187"/>
              <a:gd name="T10" fmla="*/ 28 w 196"/>
              <a:gd name="T11" fmla="*/ 0 h 187"/>
              <a:gd name="T12" fmla="*/ 167 w 196"/>
              <a:gd name="T13" fmla="*/ 0 h 187"/>
              <a:gd name="T14" fmla="*/ 195 w 196"/>
              <a:gd name="T15" fmla="*/ 28 h 187"/>
              <a:gd name="T16" fmla="*/ 195 w 196"/>
              <a:gd name="T17" fmla="*/ 167 h 187"/>
              <a:gd name="T18" fmla="*/ 167 w 196"/>
              <a:gd name="T19" fmla="*/ 186 h 187"/>
              <a:gd name="T20" fmla="*/ 56 w 196"/>
              <a:gd name="T21" fmla="*/ 139 h 187"/>
              <a:gd name="T22" fmla="*/ 56 w 196"/>
              <a:gd name="T23" fmla="*/ 139 h 187"/>
              <a:gd name="T24" fmla="*/ 139 w 196"/>
              <a:gd name="T25" fmla="*/ 139 h 187"/>
              <a:gd name="T26" fmla="*/ 139 w 196"/>
              <a:gd name="T27" fmla="*/ 56 h 187"/>
              <a:gd name="T28" fmla="*/ 56 w 196"/>
              <a:gd name="T29" fmla="*/ 56 h 187"/>
              <a:gd name="T30" fmla="*/ 56 w 196"/>
              <a:gd name="T31" fmla="*/ 139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6" h="187">
                <a:moveTo>
                  <a:pt x="167" y="186"/>
                </a:moveTo>
                <a:lnTo>
                  <a:pt x="167" y="186"/>
                </a:lnTo>
                <a:cubicBezTo>
                  <a:pt x="28" y="186"/>
                  <a:pt x="28" y="186"/>
                  <a:pt x="28" y="186"/>
                </a:cubicBezTo>
                <a:cubicBezTo>
                  <a:pt x="18" y="186"/>
                  <a:pt x="0" y="176"/>
                  <a:pt x="0" y="16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8" y="0"/>
                  <a:pt x="28" y="0"/>
                </a:cubicBezTo>
                <a:cubicBezTo>
                  <a:pt x="167" y="0"/>
                  <a:pt x="167" y="0"/>
                  <a:pt x="167" y="0"/>
                </a:cubicBezTo>
                <a:cubicBezTo>
                  <a:pt x="176" y="0"/>
                  <a:pt x="195" y="9"/>
                  <a:pt x="195" y="28"/>
                </a:cubicBezTo>
                <a:cubicBezTo>
                  <a:pt x="195" y="167"/>
                  <a:pt x="195" y="167"/>
                  <a:pt x="195" y="167"/>
                </a:cubicBezTo>
                <a:cubicBezTo>
                  <a:pt x="195" y="176"/>
                  <a:pt x="176" y="186"/>
                  <a:pt x="167" y="186"/>
                </a:cubicBezTo>
                <a:close/>
                <a:moveTo>
                  <a:pt x="56" y="139"/>
                </a:moveTo>
                <a:lnTo>
                  <a:pt x="56" y="139"/>
                </a:lnTo>
                <a:cubicBezTo>
                  <a:pt x="139" y="139"/>
                  <a:pt x="139" y="139"/>
                  <a:pt x="139" y="139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56" y="56"/>
                  <a:pt x="56" y="56"/>
                  <a:pt x="56" y="56"/>
                </a:cubicBezTo>
                <a:lnTo>
                  <a:pt x="56" y="1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374">
            <a:extLst>
              <a:ext uri="{FF2B5EF4-FFF2-40B4-BE49-F238E27FC236}">
                <a16:creationId xmlns:a16="http://schemas.microsoft.com/office/drawing/2014/main" id="{FA0B5AD5-9C10-3748-9258-9241C94E1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8013" y="2915835"/>
            <a:ext cx="207032" cy="211739"/>
          </a:xfrm>
          <a:custGeom>
            <a:avLst/>
            <a:gdLst>
              <a:gd name="T0" fmla="*/ 167 w 196"/>
              <a:gd name="T1" fmla="*/ 196 h 197"/>
              <a:gd name="T2" fmla="*/ 167 w 196"/>
              <a:gd name="T3" fmla="*/ 196 h 197"/>
              <a:gd name="T4" fmla="*/ 28 w 196"/>
              <a:gd name="T5" fmla="*/ 196 h 197"/>
              <a:gd name="T6" fmla="*/ 0 w 196"/>
              <a:gd name="T7" fmla="*/ 168 h 197"/>
              <a:gd name="T8" fmla="*/ 0 w 196"/>
              <a:gd name="T9" fmla="*/ 28 h 197"/>
              <a:gd name="T10" fmla="*/ 28 w 196"/>
              <a:gd name="T11" fmla="*/ 0 h 197"/>
              <a:gd name="T12" fmla="*/ 167 w 196"/>
              <a:gd name="T13" fmla="*/ 0 h 197"/>
              <a:gd name="T14" fmla="*/ 195 w 196"/>
              <a:gd name="T15" fmla="*/ 28 h 197"/>
              <a:gd name="T16" fmla="*/ 195 w 196"/>
              <a:gd name="T17" fmla="*/ 168 h 197"/>
              <a:gd name="T18" fmla="*/ 167 w 196"/>
              <a:gd name="T19" fmla="*/ 196 h 197"/>
              <a:gd name="T20" fmla="*/ 56 w 196"/>
              <a:gd name="T21" fmla="*/ 140 h 197"/>
              <a:gd name="T22" fmla="*/ 56 w 196"/>
              <a:gd name="T23" fmla="*/ 140 h 197"/>
              <a:gd name="T24" fmla="*/ 139 w 196"/>
              <a:gd name="T25" fmla="*/ 140 h 197"/>
              <a:gd name="T26" fmla="*/ 139 w 196"/>
              <a:gd name="T27" fmla="*/ 56 h 197"/>
              <a:gd name="T28" fmla="*/ 56 w 196"/>
              <a:gd name="T29" fmla="*/ 56 h 197"/>
              <a:gd name="T30" fmla="*/ 56 w 196"/>
              <a:gd name="T31" fmla="*/ 14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6" h="197">
                <a:moveTo>
                  <a:pt x="167" y="196"/>
                </a:moveTo>
                <a:lnTo>
                  <a:pt x="167" y="196"/>
                </a:lnTo>
                <a:cubicBezTo>
                  <a:pt x="28" y="196"/>
                  <a:pt x="28" y="196"/>
                  <a:pt x="28" y="196"/>
                </a:cubicBezTo>
                <a:cubicBezTo>
                  <a:pt x="18" y="196"/>
                  <a:pt x="0" y="186"/>
                  <a:pt x="0" y="16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9"/>
                  <a:pt x="18" y="0"/>
                  <a:pt x="28" y="0"/>
                </a:cubicBezTo>
                <a:cubicBezTo>
                  <a:pt x="167" y="0"/>
                  <a:pt x="167" y="0"/>
                  <a:pt x="167" y="0"/>
                </a:cubicBezTo>
                <a:cubicBezTo>
                  <a:pt x="176" y="0"/>
                  <a:pt x="195" y="19"/>
                  <a:pt x="195" y="28"/>
                </a:cubicBezTo>
                <a:cubicBezTo>
                  <a:pt x="195" y="168"/>
                  <a:pt x="195" y="168"/>
                  <a:pt x="195" y="168"/>
                </a:cubicBezTo>
                <a:cubicBezTo>
                  <a:pt x="195" y="186"/>
                  <a:pt x="176" y="196"/>
                  <a:pt x="167" y="196"/>
                </a:cubicBezTo>
                <a:close/>
                <a:moveTo>
                  <a:pt x="56" y="140"/>
                </a:moveTo>
                <a:lnTo>
                  <a:pt x="56" y="140"/>
                </a:lnTo>
                <a:cubicBezTo>
                  <a:pt x="139" y="140"/>
                  <a:pt x="139" y="140"/>
                  <a:pt x="139" y="140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56" y="56"/>
                  <a:pt x="56" y="56"/>
                  <a:pt x="56" y="56"/>
                </a:cubicBezTo>
                <a:lnTo>
                  <a:pt x="56" y="1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375">
            <a:extLst>
              <a:ext uri="{FF2B5EF4-FFF2-40B4-BE49-F238E27FC236}">
                <a16:creationId xmlns:a16="http://schemas.microsoft.com/office/drawing/2014/main" id="{95B07803-CFE3-0841-9466-8A9989D19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9150" y="2412372"/>
            <a:ext cx="348191" cy="61167"/>
          </a:xfrm>
          <a:custGeom>
            <a:avLst/>
            <a:gdLst>
              <a:gd name="T0" fmla="*/ 297 w 326"/>
              <a:gd name="T1" fmla="*/ 56 h 57"/>
              <a:gd name="T2" fmla="*/ 297 w 326"/>
              <a:gd name="T3" fmla="*/ 56 h 57"/>
              <a:gd name="T4" fmla="*/ 28 w 326"/>
              <a:gd name="T5" fmla="*/ 56 h 57"/>
              <a:gd name="T6" fmla="*/ 0 w 326"/>
              <a:gd name="T7" fmla="*/ 28 h 57"/>
              <a:gd name="T8" fmla="*/ 28 w 326"/>
              <a:gd name="T9" fmla="*/ 0 h 57"/>
              <a:gd name="T10" fmla="*/ 297 w 326"/>
              <a:gd name="T11" fmla="*/ 0 h 57"/>
              <a:gd name="T12" fmla="*/ 325 w 326"/>
              <a:gd name="T13" fmla="*/ 28 h 57"/>
              <a:gd name="T14" fmla="*/ 297 w 326"/>
              <a:gd name="T15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6" h="57">
                <a:moveTo>
                  <a:pt x="297" y="56"/>
                </a:moveTo>
                <a:lnTo>
                  <a:pt x="297" y="56"/>
                </a:lnTo>
                <a:cubicBezTo>
                  <a:pt x="28" y="56"/>
                  <a:pt x="28" y="56"/>
                  <a:pt x="28" y="56"/>
                </a:cubicBezTo>
                <a:cubicBezTo>
                  <a:pt x="9" y="56"/>
                  <a:pt x="0" y="38"/>
                  <a:pt x="0" y="28"/>
                </a:cubicBezTo>
                <a:cubicBezTo>
                  <a:pt x="0" y="10"/>
                  <a:pt x="9" y="0"/>
                  <a:pt x="28" y="0"/>
                </a:cubicBezTo>
                <a:cubicBezTo>
                  <a:pt x="297" y="0"/>
                  <a:pt x="297" y="0"/>
                  <a:pt x="297" y="0"/>
                </a:cubicBezTo>
                <a:cubicBezTo>
                  <a:pt x="316" y="0"/>
                  <a:pt x="325" y="10"/>
                  <a:pt x="325" y="28"/>
                </a:cubicBezTo>
                <a:cubicBezTo>
                  <a:pt x="325" y="38"/>
                  <a:pt x="316" y="56"/>
                  <a:pt x="297" y="5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376">
            <a:extLst>
              <a:ext uri="{FF2B5EF4-FFF2-40B4-BE49-F238E27FC236}">
                <a16:creationId xmlns:a16="http://schemas.microsoft.com/office/drawing/2014/main" id="{192B574F-0249-814D-BFFC-5E645956C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9150" y="2699393"/>
            <a:ext cx="348191" cy="61170"/>
          </a:xfrm>
          <a:custGeom>
            <a:avLst/>
            <a:gdLst>
              <a:gd name="T0" fmla="*/ 297 w 326"/>
              <a:gd name="T1" fmla="*/ 56 h 57"/>
              <a:gd name="T2" fmla="*/ 297 w 326"/>
              <a:gd name="T3" fmla="*/ 56 h 57"/>
              <a:gd name="T4" fmla="*/ 28 w 326"/>
              <a:gd name="T5" fmla="*/ 56 h 57"/>
              <a:gd name="T6" fmla="*/ 0 w 326"/>
              <a:gd name="T7" fmla="*/ 28 h 57"/>
              <a:gd name="T8" fmla="*/ 28 w 326"/>
              <a:gd name="T9" fmla="*/ 0 h 57"/>
              <a:gd name="T10" fmla="*/ 297 w 326"/>
              <a:gd name="T11" fmla="*/ 0 h 57"/>
              <a:gd name="T12" fmla="*/ 325 w 326"/>
              <a:gd name="T13" fmla="*/ 28 h 57"/>
              <a:gd name="T14" fmla="*/ 297 w 326"/>
              <a:gd name="T15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6" h="57">
                <a:moveTo>
                  <a:pt x="297" y="56"/>
                </a:moveTo>
                <a:lnTo>
                  <a:pt x="297" y="56"/>
                </a:lnTo>
                <a:cubicBezTo>
                  <a:pt x="28" y="56"/>
                  <a:pt x="28" y="56"/>
                  <a:pt x="28" y="56"/>
                </a:cubicBezTo>
                <a:cubicBezTo>
                  <a:pt x="9" y="56"/>
                  <a:pt x="0" y="46"/>
                  <a:pt x="0" y="28"/>
                </a:cubicBezTo>
                <a:cubicBezTo>
                  <a:pt x="0" y="19"/>
                  <a:pt x="9" y="0"/>
                  <a:pt x="28" y="0"/>
                </a:cubicBezTo>
                <a:cubicBezTo>
                  <a:pt x="297" y="0"/>
                  <a:pt x="297" y="0"/>
                  <a:pt x="297" y="0"/>
                </a:cubicBezTo>
                <a:cubicBezTo>
                  <a:pt x="316" y="0"/>
                  <a:pt x="325" y="19"/>
                  <a:pt x="325" y="28"/>
                </a:cubicBezTo>
                <a:cubicBezTo>
                  <a:pt x="325" y="46"/>
                  <a:pt x="316" y="56"/>
                  <a:pt x="297" y="5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377">
            <a:extLst>
              <a:ext uri="{FF2B5EF4-FFF2-40B4-BE49-F238E27FC236}">
                <a16:creationId xmlns:a16="http://schemas.microsoft.com/office/drawing/2014/main" id="{6F8282C0-C551-3A4D-91A2-5389AB7A8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9150" y="2995827"/>
            <a:ext cx="348191" cy="51757"/>
          </a:xfrm>
          <a:custGeom>
            <a:avLst/>
            <a:gdLst>
              <a:gd name="T0" fmla="*/ 297 w 326"/>
              <a:gd name="T1" fmla="*/ 46 h 47"/>
              <a:gd name="T2" fmla="*/ 297 w 326"/>
              <a:gd name="T3" fmla="*/ 46 h 47"/>
              <a:gd name="T4" fmla="*/ 28 w 326"/>
              <a:gd name="T5" fmla="*/ 46 h 47"/>
              <a:gd name="T6" fmla="*/ 0 w 326"/>
              <a:gd name="T7" fmla="*/ 27 h 47"/>
              <a:gd name="T8" fmla="*/ 28 w 326"/>
              <a:gd name="T9" fmla="*/ 0 h 47"/>
              <a:gd name="T10" fmla="*/ 297 w 326"/>
              <a:gd name="T11" fmla="*/ 0 h 47"/>
              <a:gd name="T12" fmla="*/ 325 w 326"/>
              <a:gd name="T13" fmla="*/ 27 h 47"/>
              <a:gd name="T14" fmla="*/ 297 w 326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6" h="47">
                <a:moveTo>
                  <a:pt x="297" y="46"/>
                </a:moveTo>
                <a:lnTo>
                  <a:pt x="297" y="46"/>
                </a:lnTo>
                <a:cubicBezTo>
                  <a:pt x="28" y="46"/>
                  <a:pt x="28" y="46"/>
                  <a:pt x="28" y="46"/>
                </a:cubicBezTo>
                <a:cubicBezTo>
                  <a:pt x="9" y="46"/>
                  <a:pt x="0" y="37"/>
                  <a:pt x="0" y="27"/>
                </a:cubicBezTo>
                <a:cubicBezTo>
                  <a:pt x="0" y="9"/>
                  <a:pt x="9" y="0"/>
                  <a:pt x="28" y="0"/>
                </a:cubicBezTo>
                <a:cubicBezTo>
                  <a:pt x="297" y="0"/>
                  <a:pt x="297" y="0"/>
                  <a:pt x="297" y="0"/>
                </a:cubicBezTo>
                <a:cubicBezTo>
                  <a:pt x="316" y="0"/>
                  <a:pt x="325" y="9"/>
                  <a:pt x="325" y="27"/>
                </a:cubicBezTo>
                <a:cubicBezTo>
                  <a:pt x="325" y="37"/>
                  <a:pt x="316" y="46"/>
                  <a:pt x="297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378">
            <a:extLst>
              <a:ext uri="{FF2B5EF4-FFF2-40B4-BE49-F238E27FC236}">
                <a16:creationId xmlns:a16="http://schemas.microsoft.com/office/drawing/2014/main" id="{2BC8FBCC-0D52-7A40-BC41-991572E65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8001" y="1908906"/>
            <a:ext cx="489349" cy="319959"/>
          </a:xfrm>
          <a:custGeom>
            <a:avLst/>
            <a:gdLst>
              <a:gd name="T0" fmla="*/ 428 w 457"/>
              <a:gd name="T1" fmla="*/ 297 h 298"/>
              <a:gd name="T2" fmla="*/ 428 w 457"/>
              <a:gd name="T3" fmla="*/ 297 h 298"/>
              <a:gd name="T4" fmla="*/ 37 w 457"/>
              <a:gd name="T5" fmla="*/ 297 h 298"/>
              <a:gd name="T6" fmla="*/ 0 w 457"/>
              <a:gd name="T7" fmla="*/ 269 h 298"/>
              <a:gd name="T8" fmla="*/ 0 w 457"/>
              <a:gd name="T9" fmla="*/ 157 h 298"/>
              <a:gd name="T10" fmla="*/ 0 w 457"/>
              <a:gd name="T11" fmla="*/ 148 h 298"/>
              <a:gd name="T12" fmla="*/ 93 w 457"/>
              <a:gd name="T13" fmla="*/ 46 h 298"/>
              <a:gd name="T14" fmla="*/ 233 w 457"/>
              <a:gd name="T15" fmla="*/ 0 h 298"/>
              <a:gd name="T16" fmla="*/ 372 w 457"/>
              <a:gd name="T17" fmla="*/ 46 h 298"/>
              <a:gd name="T18" fmla="*/ 456 w 457"/>
              <a:gd name="T19" fmla="*/ 148 h 298"/>
              <a:gd name="T20" fmla="*/ 456 w 457"/>
              <a:gd name="T21" fmla="*/ 157 h 298"/>
              <a:gd name="T22" fmla="*/ 456 w 457"/>
              <a:gd name="T23" fmla="*/ 269 h 298"/>
              <a:gd name="T24" fmla="*/ 428 w 457"/>
              <a:gd name="T25" fmla="*/ 297 h 298"/>
              <a:gd name="T26" fmla="*/ 56 w 457"/>
              <a:gd name="T27" fmla="*/ 250 h 298"/>
              <a:gd name="T28" fmla="*/ 56 w 457"/>
              <a:gd name="T29" fmla="*/ 250 h 298"/>
              <a:gd name="T30" fmla="*/ 409 w 457"/>
              <a:gd name="T31" fmla="*/ 250 h 298"/>
              <a:gd name="T32" fmla="*/ 409 w 457"/>
              <a:gd name="T33" fmla="*/ 167 h 298"/>
              <a:gd name="T34" fmla="*/ 335 w 457"/>
              <a:gd name="T35" fmla="*/ 83 h 298"/>
              <a:gd name="T36" fmla="*/ 233 w 457"/>
              <a:gd name="T37" fmla="*/ 55 h 298"/>
              <a:gd name="T38" fmla="*/ 121 w 457"/>
              <a:gd name="T39" fmla="*/ 83 h 298"/>
              <a:gd name="T40" fmla="*/ 56 w 457"/>
              <a:gd name="T41" fmla="*/ 167 h 298"/>
              <a:gd name="T42" fmla="*/ 56 w 457"/>
              <a:gd name="T43" fmla="*/ 25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57" h="298">
                <a:moveTo>
                  <a:pt x="428" y="297"/>
                </a:moveTo>
                <a:lnTo>
                  <a:pt x="428" y="297"/>
                </a:lnTo>
                <a:cubicBezTo>
                  <a:pt x="37" y="297"/>
                  <a:pt x="37" y="297"/>
                  <a:pt x="37" y="297"/>
                </a:cubicBezTo>
                <a:cubicBezTo>
                  <a:pt x="19" y="297"/>
                  <a:pt x="0" y="288"/>
                  <a:pt x="0" y="269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57"/>
                  <a:pt x="0" y="157"/>
                  <a:pt x="0" y="148"/>
                </a:cubicBezTo>
                <a:cubicBezTo>
                  <a:pt x="19" y="111"/>
                  <a:pt x="47" y="65"/>
                  <a:pt x="93" y="46"/>
                </a:cubicBezTo>
                <a:cubicBezTo>
                  <a:pt x="130" y="18"/>
                  <a:pt x="177" y="0"/>
                  <a:pt x="233" y="0"/>
                </a:cubicBezTo>
                <a:cubicBezTo>
                  <a:pt x="279" y="0"/>
                  <a:pt x="325" y="18"/>
                  <a:pt x="372" y="46"/>
                </a:cubicBezTo>
                <a:cubicBezTo>
                  <a:pt x="409" y="65"/>
                  <a:pt x="437" y="111"/>
                  <a:pt x="456" y="148"/>
                </a:cubicBezTo>
                <a:cubicBezTo>
                  <a:pt x="456" y="157"/>
                  <a:pt x="456" y="157"/>
                  <a:pt x="456" y="157"/>
                </a:cubicBezTo>
                <a:cubicBezTo>
                  <a:pt x="456" y="269"/>
                  <a:pt x="456" y="269"/>
                  <a:pt x="456" y="269"/>
                </a:cubicBezTo>
                <a:cubicBezTo>
                  <a:pt x="456" y="288"/>
                  <a:pt x="437" y="297"/>
                  <a:pt x="428" y="297"/>
                </a:cubicBezTo>
                <a:close/>
                <a:moveTo>
                  <a:pt x="56" y="250"/>
                </a:moveTo>
                <a:lnTo>
                  <a:pt x="56" y="250"/>
                </a:lnTo>
                <a:cubicBezTo>
                  <a:pt x="409" y="250"/>
                  <a:pt x="409" y="250"/>
                  <a:pt x="409" y="250"/>
                </a:cubicBezTo>
                <a:cubicBezTo>
                  <a:pt x="409" y="167"/>
                  <a:pt x="409" y="167"/>
                  <a:pt x="409" y="167"/>
                </a:cubicBezTo>
                <a:cubicBezTo>
                  <a:pt x="391" y="130"/>
                  <a:pt x="372" y="102"/>
                  <a:pt x="335" y="83"/>
                </a:cubicBezTo>
                <a:cubicBezTo>
                  <a:pt x="307" y="65"/>
                  <a:pt x="270" y="55"/>
                  <a:pt x="233" y="55"/>
                </a:cubicBezTo>
                <a:cubicBezTo>
                  <a:pt x="186" y="55"/>
                  <a:pt x="149" y="65"/>
                  <a:pt x="121" y="83"/>
                </a:cubicBezTo>
                <a:cubicBezTo>
                  <a:pt x="93" y="102"/>
                  <a:pt x="65" y="130"/>
                  <a:pt x="56" y="167"/>
                </a:cubicBezTo>
                <a:lnTo>
                  <a:pt x="56" y="2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379">
            <a:extLst>
              <a:ext uri="{FF2B5EF4-FFF2-40B4-BE49-F238E27FC236}">
                <a16:creationId xmlns:a16="http://schemas.microsoft.com/office/drawing/2014/main" id="{1B90BC44-3667-4949-8446-C28C83EAC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8561" y="10543091"/>
            <a:ext cx="178801" cy="465821"/>
          </a:xfrm>
          <a:custGeom>
            <a:avLst/>
            <a:gdLst>
              <a:gd name="T0" fmla="*/ 19 w 168"/>
              <a:gd name="T1" fmla="*/ 437 h 438"/>
              <a:gd name="T2" fmla="*/ 19 w 168"/>
              <a:gd name="T3" fmla="*/ 437 h 438"/>
              <a:gd name="T4" fmla="*/ 19 w 168"/>
              <a:gd name="T5" fmla="*/ 437 h 438"/>
              <a:gd name="T6" fmla="*/ 0 w 168"/>
              <a:gd name="T7" fmla="*/ 427 h 438"/>
              <a:gd name="T8" fmla="*/ 0 w 168"/>
              <a:gd name="T9" fmla="*/ 158 h 438"/>
              <a:gd name="T10" fmla="*/ 46 w 168"/>
              <a:gd name="T11" fmla="*/ 37 h 438"/>
              <a:gd name="T12" fmla="*/ 158 w 168"/>
              <a:gd name="T13" fmla="*/ 0 h 438"/>
              <a:gd name="T14" fmla="*/ 158 w 168"/>
              <a:gd name="T15" fmla="*/ 0 h 438"/>
              <a:gd name="T16" fmla="*/ 167 w 168"/>
              <a:gd name="T17" fmla="*/ 18 h 438"/>
              <a:gd name="T18" fmla="*/ 158 w 168"/>
              <a:gd name="T19" fmla="*/ 37 h 438"/>
              <a:gd name="T20" fmla="*/ 74 w 168"/>
              <a:gd name="T21" fmla="*/ 65 h 438"/>
              <a:gd name="T22" fmla="*/ 37 w 168"/>
              <a:gd name="T23" fmla="*/ 158 h 438"/>
              <a:gd name="T24" fmla="*/ 37 w 168"/>
              <a:gd name="T25" fmla="*/ 158 h 438"/>
              <a:gd name="T26" fmla="*/ 37 w 168"/>
              <a:gd name="T27" fmla="*/ 427 h 438"/>
              <a:gd name="T28" fmla="*/ 19 w 168"/>
              <a:gd name="T29" fmla="*/ 437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8" h="438">
                <a:moveTo>
                  <a:pt x="19" y="437"/>
                </a:moveTo>
                <a:lnTo>
                  <a:pt x="19" y="437"/>
                </a:lnTo>
                <a:lnTo>
                  <a:pt x="19" y="437"/>
                </a:lnTo>
                <a:cubicBezTo>
                  <a:pt x="9" y="437"/>
                  <a:pt x="0" y="437"/>
                  <a:pt x="0" y="427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49"/>
                  <a:pt x="0" y="84"/>
                  <a:pt x="46" y="37"/>
                </a:cubicBezTo>
                <a:cubicBezTo>
                  <a:pt x="74" y="9"/>
                  <a:pt x="111" y="0"/>
                  <a:pt x="158" y="0"/>
                </a:cubicBezTo>
                <a:lnTo>
                  <a:pt x="158" y="0"/>
                </a:lnTo>
                <a:cubicBezTo>
                  <a:pt x="167" y="0"/>
                  <a:pt x="167" y="9"/>
                  <a:pt x="167" y="18"/>
                </a:cubicBezTo>
                <a:cubicBezTo>
                  <a:pt x="167" y="28"/>
                  <a:pt x="167" y="37"/>
                  <a:pt x="158" y="37"/>
                </a:cubicBezTo>
                <a:cubicBezTo>
                  <a:pt x="121" y="37"/>
                  <a:pt x="93" y="46"/>
                  <a:pt x="74" y="65"/>
                </a:cubicBezTo>
                <a:cubicBezTo>
                  <a:pt x="37" y="102"/>
                  <a:pt x="37" y="158"/>
                  <a:pt x="37" y="158"/>
                </a:cubicBezTo>
                <a:lnTo>
                  <a:pt x="37" y="158"/>
                </a:lnTo>
                <a:cubicBezTo>
                  <a:pt x="37" y="427"/>
                  <a:pt x="37" y="427"/>
                  <a:pt x="37" y="427"/>
                </a:cubicBezTo>
                <a:cubicBezTo>
                  <a:pt x="37" y="437"/>
                  <a:pt x="28" y="437"/>
                  <a:pt x="19" y="4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380">
            <a:extLst>
              <a:ext uri="{FF2B5EF4-FFF2-40B4-BE49-F238E27FC236}">
                <a16:creationId xmlns:a16="http://schemas.microsoft.com/office/drawing/2014/main" id="{7A21009B-DD38-0D44-AB07-D4A2A742E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0948" y="10660722"/>
            <a:ext cx="319959" cy="216443"/>
          </a:xfrm>
          <a:custGeom>
            <a:avLst/>
            <a:gdLst>
              <a:gd name="T0" fmla="*/ 279 w 298"/>
              <a:gd name="T1" fmla="*/ 204 h 205"/>
              <a:gd name="T2" fmla="*/ 279 w 298"/>
              <a:gd name="T3" fmla="*/ 204 h 205"/>
              <a:gd name="T4" fmla="*/ 279 w 298"/>
              <a:gd name="T5" fmla="*/ 204 h 205"/>
              <a:gd name="T6" fmla="*/ 260 w 298"/>
              <a:gd name="T7" fmla="*/ 185 h 205"/>
              <a:gd name="T8" fmla="*/ 260 w 298"/>
              <a:gd name="T9" fmla="*/ 185 h 205"/>
              <a:gd name="T10" fmla="*/ 232 w 298"/>
              <a:gd name="T11" fmla="*/ 92 h 205"/>
              <a:gd name="T12" fmla="*/ 148 w 298"/>
              <a:gd name="T13" fmla="*/ 55 h 205"/>
              <a:gd name="T14" fmla="*/ 139 w 298"/>
              <a:gd name="T15" fmla="*/ 55 h 205"/>
              <a:gd name="T16" fmla="*/ 28 w 298"/>
              <a:gd name="T17" fmla="*/ 46 h 205"/>
              <a:gd name="T18" fmla="*/ 0 w 298"/>
              <a:gd name="T19" fmla="*/ 37 h 205"/>
              <a:gd name="T20" fmla="*/ 18 w 298"/>
              <a:gd name="T21" fmla="*/ 9 h 205"/>
              <a:gd name="T22" fmla="*/ 148 w 298"/>
              <a:gd name="T23" fmla="*/ 27 h 205"/>
              <a:gd name="T24" fmla="*/ 260 w 298"/>
              <a:gd name="T25" fmla="*/ 65 h 205"/>
              <a:gd name="T26" fmla="*/ 297 w 298"/>
              <a:gd name="T27" fmla="*/ 185 h 205"/>
              <a:gd name="T28" fmla="*/ 279 w 298"/>
              <a:gd name="T2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8" h="205">
                <a:moveTo>
                  <a:pt x="279" y="204"/>
                </a:moveTo>
                <a:lnTo>
                  <a:pt x="279" y="204"/>
                </a:lnTo>
                <a:lnTo>
                  <a:pt x="279" y="204"/>
                </a:lnTo>
                <a:cubicBezTo>
                  <a:pt x="269" y="204"/>
                  <a:pt x="260" y="195"/>
                  <a:pt x="260" y="185"/>
                </a:cubicBezTo>
                <a:lnTo>
                  <a:pt x="260" y="185"/>
                </a:lnTo>
                <a:cubicBezTo>
                  <a:pt x="260" y="185"/>
                  <a:pt x="269" y="129"/>
                  <a:pt x="232" y="92"/>
                </a:cubicBezTo>
                <a:cubicBezTo>
                  <a:pt x="214" y="65"/>
                  <a:pt x="186" y="55"/>
                  <a:pt x="148" y="55"/>
                </a:cubicBezTo>
                <a:cubicBezTo>
                  <a:pt x="148" y="55"/>
                  <a:pt x="148" y="55"/>
                  <a:pt x="139" y="55"/>
                </a:cubicBezTo>
                <a:cubicBezTo>
                  <a:pt x="120" y="55"/>
                  <a:pt x="56" y="37"/>
                  <a:pt x="28" y="46"/>
                </a:cubicBezTo>
                <a:cubicBezTo>
                  <a:pt x="18" y="46"/>
                  <a:pt x="9" y="46"/>
                  <a:pt x="0" y="37"/>
                </a:cubicBezTo>
                <a:cubicBezTo>
                  <a:pt x="0" y="27"/>
                  <a:pt x="9" y="18"/>
                  <a:pt x="18" y="9"/>
                </a:cubicBezTo>
                <a:cubicBezTo>
                  <a:pt x="65" y="0"/>
                  <a:pt x="139" y="18"/>
                  <a:pt x="148" y="27"/>
                </a:cubicBezTo>
                <a:cubicBezTo>
                  <a:pt x="195" y="27"/>
                  <a:pt x="232" y="37"/>
                  <a:pt x="260" y="65"/>
                </a:cubicBezTo>
                <a:cubicBezTo>
                  <a:pt x="297" y="111"/>
                  <a:pt x="297" y="185"/>
                  <a:pt x="297" y="185"/>
                </a:cubicBezTo>
                <a:cubicBezTo>
                  <a:pt x="297" y="195"/>
                  <a:pt x="288" y="204"/>
                  <a:pt x="279" y="2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381">
            <a:extLst>
              <a:ext uri="{FF2B5EF4-FFF2-40B4-BE49-F238E27FC236}">
                <a16:creationId xmlns:a16="http://schemas.microsoft.com/office/drawing/2014/main" id="{8E19523A-6ED5-3E4A-B4A3-2E47EAB03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4423" y="10434869"/>
            <a:ext cx="456413" cy="249381"/>
          </a:xfrm>
          <a:custGeom>
            <a:avLst/>
            <a:gdLst>
              <a:gd name="T0" fmla="*/ 121 w 429"/>
              <a:gd name="T1" fmla="*/ 232 h 233"/>
              <a:gd name="T2" fmla="*/ 121 w 429"/>
              <a:gd name="T3" fmla="*/ 232 h 233"/>
              <a:gd name="T4" fmla="*/ 84 w 429"/>
              <a:gd name="T5" fmla="*/ 232 h 233"/>
              <a:gd name="T6" fmla="*/ 0 w 429"/>
              <a:gd name="T7" fmla="*/ 120 h 233"/>
              <a:gd name="T8" fmla="*/ 112 w 429"/>
              <a:gd name="T9" fmla="*/ 9 h 233"/>
              <a:gd name="T10" fmla="*/ 298 w 429"/>
              <a:gd name="T11" fmla="*/ 28 h 233"/>
              <a:gd name="T12" fmla="*/ 428 w 429"/>
              <a:gd name="T13" fmla="*/ 120 h 233"/>
              <a:gd name="T14" fmla="*/ 428 w 429"/>
              <a:gd name="T15" fmla="*/ 139 h 233"/>
              <a:gd name="T16" fmla="*/ 409 w 429"/>
              <a:gd name="T17" fmla="*/ 148 h 233"/>
              <a:gd name="T18" fmla="*/ 242 w 429"/>
              <a:gd name="T19" fmla="*/ 167 h 233"/>
              <a:gd name="T20" fmla="*/ 223 w 429"/>
              <a:gd name="T21" fmla="*/ 186 h 233"/>
              <a:gd name="T22" fmla="*/ 149 w 429"/>
              <a:gd name="T23" fmla="*/ 232 h 233"/>
              <a:gd name="T24" fmla="*/ 121 w 429"/>
              <a:gd name="T25" fmla="*/ 232 h 233"/>
              <a:gd name="T26" fmla="*/ 168 w 429"/>
              <a:gd name="T27" fmla="*/ 37 h 233"/>
              <a:gd name="T28" fmla="*/ 168 w 429"/>
              <a:gd name="T29" fmla="*/ 37 h 233"/>
              <a:gd name="T30" fmla="*/ 112 w 429"/>
              <a:gd name="T31" fmla="*/ 46 h 233"/>
              <a:gd name="T32" fmla="*/ 112 w 429"/>
              <a:gd name="T33" fmla="*/ 46 h 233"/>
              <a:gd name="T34" fmla="*/ 28 w 429"/>
              <a:gd name="T35" fmla="*/ 120 h 233"/>
              <a:gd name="T36" fmla="*/ 93 w 429"/>
              <a:gd name="T37" fmla="*/ 195 h 233"/>
              <a:gd name="T38" fmla="*/ 93 w 429"/>
              <a:gd name="T39" fmla="*/ 195 h 233"/>
              <a:gd name="T40" fmla="*/ 140 w 429"/>
              <a:gd name="T41" fmla="*/ 204 h 233"/>
              <a:gd name="T42" fmla="*/ 205 w 429"/>
              <a:gd name="T43" fmla="*/ 158 h 233"/>
              <a:gd name="T44" fmla="*/ 223 w 429"/>
              <a:gd name="T45" fmla="*/ 139 h 233"/>
              <a:gd name="T46" fmla="*/ 363 w 429"/>
              <a:gd name="T47" fmla="*/ 111 h 233"/>
              <a:gd name="T48" fmla="*/ 289 w 429"/>
              <a:gd name="T49" fmla="*/ 65 h 233"/>
              <a:gd name="T50" fmla="*/ 168 w 429"/>
              <a:gd name="T51" fmla="*/ 37 h 233"/>
              <a:gd name="T52" fmla="*/ 112 w 429"/>
              <a:gd name="T53" fmla="*/ 28 h 233"/>
              <a:gd name="T54" fmla="*/ 112 w 429"/>
              <a:gd name="T55" fmla="*/ 28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9" h="233">
                <a:moveTo>
                  <a:pt x="121" y="232"/>
                </a:moveTo>
                <a:lnTo>
                  <a:pt x="121" y="232"/>
                </a:lnTo>
                <a:cubicBezTo>
                  <a:pt x="112" y="232"/>
                  <a:pt x="103" y="232"/>
                  <a:pt x="84" y="232"/>
                </a:cubicBezTo>
                <a:cubicBezTo>
                  <a:pt x="38" y="214"/>
                  <a:pt x="0" y="167"/>
                  <a:pt x="0" y="120"/>
                </a:cubicBezTo>
                <a:cubicBezTo>
                  <a:pt x="0" y="56"/>
                  <a:pt x="47" y="9"/>
                  <a:pt x="112" y="9"/>
                </a:cubicBezTo>
                <a:cubicBezTo>
                  <a:pt x="149" y="0"/>
                  <a:pt x="223" y="0"/>
                  <a:pt x="298" y="28"/>
                </a:cubicBezTo>
                <a:cubicBezTo>
                  <a:pt x="344" y="46"/>
                  <a:pt x="391" y="83"/>
                  <a:pt x="428" y="120"/>
                </a:cubicBezTo>
                <a:cubicBezTo>
                  <a:pt x="428" y="130"/>
                  <a:pt x="428" y="130"/>
                  <a:pt x="428" y="139"/>
                </a:cubicBezTo>
                <a:cubicBezTo>
                  <a:pt x="428" y="148"/>
                  <a:pt x="418" y="148"/>
                  <a:pt x="409" y="148"/>
                </a:cubicBezTo>
                <a:cubicBezTo>
                  <a:pt x="335" y="130"/>
                  <a:pt x="279" y="139"/>
                  <a:pt x="242" y="167"/>
                </a:cubicBezTo>
                <a:cubicBezTo>
                  <a:pt x="242" y="176"/>
                  <a:pt x="233" y="176"/>
                  <a:pt x="223" y="186"/>
                </a:cubicBezTo>
                <a:cubicBezTo>
                  <a:pt x="205" y="204"/>
                  <a:pt x="186" y="223"/>
                  <a:pt x="149" y="232"/>
                </a:cubicBezTo>
                <a:cubicBezTo>
                  <a:pt x="140" y="232"/>
                  <a:pt x="130" y="232"/>
                  <a:pt x="121" y="232"/>
                </a:cubicBezTo>
                <a:close/>
                <a:moveTo>
                  <a:pt x="168" y="37"/>
                </a:moveTo>
                <a:lnTo>
                  <a:pt x="168" y="37"/>
                </a:lnTo>
                <a:cubicBezTo>
                  <a:pt x="149" y="37"/>
                  <a:pt x="130" y="37"/>
                  <a:pt x="112" y="46"/>
                </a:cubicBezTo>
                <a:lnTo>
                  <a:pt x="112" y="46"/>
                </a:lnTo>
                <a:cubicBezTo>
                  <a:pt x="66" y="46"/>
                  <a:pt x="38" y="74"/>
                  <a:pt x="28" y="120"/>
                </a:cubicBezTo>
                <a:cubicBezTo>
                  <a:pt x="28" y="158"/>
                  <a:pt x="56" y="186"/>
                  <a:pt x="93" y="195"/>
                </a:cubicBezTo>
                <a:lnTo>
                  <a:pt x="93" y="195"/>
                </a:lnTo>
                <a:cubicBezTo>
                  <a:pt x="112" y="204"/>
                  <a:pt x="130" y="204"/>
                  <a:pt x="140" y="204"/>
                </a:cubicBezTo>
                <a:cubicBezTo>
                  <a:pt x="168" y="195"/>
                  <a:pt x="186" y="176"/>
                  <a:pt x="205" y="158"/>
                </a:cubicBezTo>
                <a:cubicBezTo>
                  <a:pt x="214" y="158"/>
                  <a:pt x="214" y="148"/>
                  <a:pt x="223" y="139"/>
                </a:cubicBezTo>
                <a:cubicBezTo>
                  <a:pt x="261" y="111"/>
                  <a:pt x="307" y="102"/>
                  <a:pt x="363" y="111"/>
                </a:cubicBezTo>
                <a:cubicBezTo>
                  <a:pt x="344" y="93"/>
                  <a:pt x="316" y="74"/>
                  <a:pt x="289" y="65"/>
                </a:cubicBezTo>
                <a:cubicBezTo>
                  <a:pt x="242" y="46"/>
                  <a:pt x="195" y="37"/>
                  <a:pt x="168" y="37"/>
                </a:cubicBezTo>
                <a:close/>
                <a:moveTo>
                  <a:pt x="112" y="28"/>
                </a:moveTo>
                <a:lnTo>
                  <a:pt x="112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382">
            <a:extLst>
              <a:ext uri="{FF2B5EF4-FFF2-40B4-BE49-F238E27FC236}">
                <a16:creationId xmlns:a16="http://schemas.microsoft.com/office/drawing/2014/main" id="{3A96480B-49AE-6549-930B-469220B55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8623" y="10590144"/>
            <a:ext cx="367012" cy="221147"/>
          </a:xfrm>
          <a:custGeom>
            <a:avLst/>
            <a:gdLst>
              <a:gd name="T0" fmla="*/ 204 w 345"/>
              <a:gd name="T1" fmla="*/ 38 h 206"/>
              <a:gd name="T2" fmla="*/ 204 w 345"/>
              <a:gd name="T3" fmla="*/ 38 h 206"/>
              <a:gd name="T4" fmla="*/ 242 w 345"/>
              <a:gd name="T5" fmla="*/ 38 h 206"/>
              <a:gd name="T6" fmla="*/ 306 w 345"/>
              <a:gd name="T7" fmla="*/ 103 h 206"/>
              <a:gd name="T8" fmla="*/ 260 w 345"/>
              <a:gd name="T9" fmla="*/ 168 h 206"/>
              <a:gd name="T10" fmla="*/ 232 w 345"/>
              <a:gd name="T11" fmla="*/ 177 h 206"/>
              <a:gd name="T12" fmla="*/ 223 w 345"/>
              <a:gd name="T13" fmla="*/ 177 h 206"/>
              <a:gd name="T14" fmla="*/ 158 w 345"/>
              <a:gd name="T15" fmla="*/ 131 h 206"/>
              <a:gd name="T16" fmla="*/ 83 w 345"/>
              <a:gd name="T17" fmla="*/ 112 h 206"/>
              <a:gd name="T18" fmla="*/ 37 w 345"/>
              <a:gd name="T19" fmla="*/ 112 h 206"/>
              <a:gd name="T20" fmla="*/ 121 w 345"/>
              <a:gd name="T21" fmla="*/ 56 h 206"/>
              <a:gd name="T22" fmla="*/ 204 w 345"/>
              <a:gd name="T23" fmla="*/ 38 h 206"/>
              <a:gd name="T24" fmla="*/ 204 w 345"/>
              <a:gd name="T25" fmla="*/ 0 h 206"/>
              <a:gd name="T26" fmla="*/ 204 w 345"/>
              <a:gd name="T27" fmla="*/ 0 h 206"/>
              <a:gd name="T28" fmla="*/ 204 w 345"/>
              <a:gd name="T29" fmla="*/ 38 h 206"/>
              <a:gd name="T30" fmla="*/ 204 w 345"/>
              <a:gd name="T31" fmla="*/ 0 h 206"/>
              <a:gd name="T32" fmla="*/ 204 w 345"/>
              <a:gd name="T33" fmla="*/ 0 h 206"/>
              <a:gd name="T34" fmla="*/ 102 w 345"/>
              <a:gd name="T35" fmla="*/ 28 h 206"/>
              <a:gd name="T36" fmla="*/ 9 w 345"/>
              <a:gd name="T37" fmla="*/ 93 h 206"/>
              <a:gd name="T38" fmla="*/ 9 w 345"/>
              <a:gd name="T39" fmla="*/ 131 h 206"/>
              <a:gd name="T40" fmla="*/ 37 w 345"/>
              <a:gd name="T41" fmla="*/ 149 h 206"/>
              <a:gd name="T42" fmla="*/ 37 w 345"/>
              <a:gd name="T43" fmla="*/ 149 h 206"/>
              <a:gd name="T44" fmla="*/ 83 w 345"/>
              <a:gd name="T45" fmla="*/ 140 h 206"/>
              <a:gd name="T46" fmla="*/ 139 w 345"/>
              <a:gd name="T47" fmla="*/ 158 h 206"/>
              <a:gd name="T48" fmla="*/ 149 w 345"/>
              <a:gd name="T49" fmla="*/ 168 h 206"/>
              <a:gd name="T50" fmla="*/ 214 w 345"/>
              <a:gd name="T51" fmla="*/ 205 h 206"/>
              <a:gd name="T52" fmla="*/ 232 w 345"/>
              <a:gd name="T53" fmla="*/ 205 h 206"/>
              <a:gd name="T54" fmla="*/ 269 w 345"/>
              <a:gd name="T55" fmla="*/ 205 h 206"/>
              <a:gd name="T56" fmla="*/ 316 w 345"/>
              <a:gd name="T57" fmla="*/ 168 h 206"/>
              <a:gd name="T58" fmla="*/ 344 w 345"/>
              <a:gd name="T59" fmla="*/ 103 h 206"/>
              <a:gd name="T60" fmla="*/ 251 w 345"/>
              <a:gd name="T61" fmla="*/ 10 h 206"/>
              <a:gd name="T62" fmla="*/ 204 w 345"/>
              <a:gd name="T63" fmla="*/ 0 h 206"/>
              <a:gd name="T64" fmla="*/ 204 w 345"/>
              <a:gd name="T65" fmla="*/ 38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45" h="206">
                <a:moveTo>
                  <a:pt x="204" y="38"/>
                </a:moveTo>
                <a:lnTo>
                  <a:pt x="204" y="38"/>
                </a:lnTo>
                <a:cubicBezTo>
                  <a:pt x="223" y="38"/>
                  <a:pt x="232" y="38"/>
                  <a:pt x="242" y="38"/>
                </a:cubicBezTo>
                <a:cubicBezTo>
                  <a:pt x="279" y="47"/>
                  <a:pt x="306" y="75"/>
                  <a:pt x="306" y="103"/>
                </a:cubicBezTo>
                <a:cubicBezTo>
                  <a:pt x="306" y="140"/>
                  <a:pt x="288" y="168"/>
                  <a:pt x="260" y="168"/>
                </a:cubicBezTo>
                <a:cubicBezTo>
                  <a:pt x="251" y="177"/>
                  <a:pt x="242" y="177"/>
                  <a:pt x="232" y="177"/>
                </a:cubicBezTo>
                <a:lnTo>
                  <a:pt x="223" y="177"/>
                </a:lnTo>
                <a:cubicBezTo>
                  <a:pt x="186" y="168"/>
                  <a:pt x="176" y="149"/>
                  <a:pt x="158" y="131"/>
                </a:cubicBezTo>
                <a:cubicBezTo>
                  <a:pt x="139" y="121"/>
                  <a:pt x="121" y="112"/>
                  <a:pt x="83" y="112"/>
                </a:cubicBezTo>
                <a:cubicBezTo>
                  <a:pt x="74" y="112"/>
                  <a:pt x="56" y="112"/>
                  <a:pt x="37" y="112"/>
                </a:cubicBezTo>
                <a:cubicBezTo>
                  <a:pt x="46" y="103"/>
                  <a:pt x="74" y="75"/>
                  <a:pt x="121" y="56"/>
                </a:cubicBezTo>
                <a:cubicBezTo>
                  <a:pt x="149" y="47"/>
                  <a:pt x="186" y="38"/>
                  <a:pt x="204" y="38"/>
                </a:cubicBezTo>
                <a:lnTo>
                  <a:pt x="204" y="0"/>
                </a:lnTo>
                <a:lnTo>
                  <a:pt x="204" y="0"/>
                </a:lnTo>
                <a:cubicBezTo>
                  <a:pt x="204" y="38"/>
                  <a:pt x="204" y="38"/>
                  <a:pt x="204" y="38"/>
                </a:cubicBezTo>
                <a:cubicBezTo>
                  <a:pt x="204" y="0"/>
                  <a:pt x="204" y="0"/>
                  <a:pt x="204" y="0"/>
                </a:cubicBezTo>
                <a:lnTo>
                  <a:pt x="204" y="0"/>
                </a:lnTo>
                <a:cubicBezTo>
                  <a:pt x="167" y="0"/>
                  <a:pt x="139" y="10"/>
                  <a:pt x="102" y="28"/>
                </a:cubicBezTo>
                <a:cubicBezTo>
                  <a:pt x="65" y="38"/>
                  <a:pt x="37" y="66"/>
                  <a:pt x="9" y="93"/>
                </a:cubicBezTo>
                <a:cubicBezTo>
                  <a:pt x="0" y="103"/>
                  <a:pt x="0" y="121"/>
                  <a:pt x="9" y="131"/>
                </a:cubicBezTo>
                <a:cubicBezTo>
                  <a:pt x="9" y="140"/>
                  <a:pt x="19" y="149"/>
                  <a:pt x="37" y="149"/>
                </a:cubicBezTo>
                <a:lnTo>
                  <a:pt x="37" y="149"/>
                </a:lnTo>
                <a:cubicBezTo>
                  <a:pt x="56" y="149"/>
                  <a:pt x="74" y="140"/>
                  <a:pt x="83" y="140"/>
                </a:cubicBezTo>
                <a:cubicBezTo>
                  <a:pt x="111" y="140"/>
                  <a:pt x="121" y="149"/>
                  <a:pt x="139" y="158"/>
                </a:cubicBezTo>
                <a:cubicBezTo>
                  <a:pt x="139" y="158"/>
                  <a:pt x="139" y="168"/>
                  <a:pt x="149" y="168"/>
                </a:cubicBezTo>
                <a:cubicBezTo>
                  <a:pt x="158" y="177"/>
                  <a:pt x="176" y="205"/>
                  <a:pt x="214" y="205"/>
                </a:cubicBezTo>
                <a:cubicBezTo>
                  <a:pt x="223" y="205"/>
                  <a:pt x="223" y="205"/>
                  <a:pt x="232" y="205"/>
                </a:cubicBezTo>
                <a:cubicBezTo>
                  <a:pt x="242" y="205"/>
                  <a:pt x="251" y="205"/>
                  <a:pt x="269" y="205"/>
                </a:cubicBezTo>
                <a:cubicBezTo>
                  <a:pt x="288" y="195"/>
                  <a:pt x="306" y="186"/>
                  <a:pt x="316" y="168"/>
                </a:cubicBezTo>
                <a:cubicBezTo>
                  <a:pt x="334" y="149"/>
                  <a:pt x="344" y="131"/>
                  <a:pt x="344" y="103"/>
                </a:cubicBezTo>
                <a:cubicBezTo>
                  <a:pt x="344" y="56"/>
                  <a:pt x="297" y="10"/>
                  <a:pt x="251" y="10"/>
                </a:cubicBezTo>
                <a:cubicBezTo>
                  <a:pt x="232" y="10"/>
                  <a:pt x="223" y="0"/>
                  <a:pt x="204" y="0"/>
                </a:cubicBezTo>
                <a:lnTo>
                  <a:pt x="204" y="3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383">
            <a:extLst>
              <a:ext uri="{FF2B5EF4-FFF2-40B4-BE49-F238E27FC236}">
                <a16:creationId xmlns:a16="http://schemas.microsoft.com/office/drawing/2014/main" id="{DDEBCDEE-0488-4646-A373-F386078B1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4423" y="10510153"/>
            <a:ext cx="207032" cy="70581"/>
          </a:xfrm>
          <a:custGeom>
            <a:avLst/>
            <a:gdLst>
              <a:gd name="T0" fmla="*/ 19 w 196"/>
              <a:gd name="T1" fmla="*/ 65 h 66"/>
              <a:gd name="T2" fmla="*/ 19 w 196"/>
              <a:gd name="T3" fmla="*/ 65 h 66"/>
              <a:gd name="T4" fmla="*/ 0 w 196"/>
              <a:gd name="T5" fmla="*/ 46 h 66"/>
              <a:gd name="T6" fmla="*/ 10 w 196"/>
              <a:gd name="T7" fmla="*/ 28 h 66"/>
              <a:gd name="T8" fmla="*/ 186 w 196"/>
              <a:gd name="T9" fmla="*/ 0 h 66"/>
              <a:gd name="T10" fmla="*/ 195 w 196"/>
              <a:gd name="T11" fmla="*/ 19 h 66"/>
              <a:gd name="T12" fmla="*/ 177 w 196"/>
              <a:gd name="T13" fmla="*/ 37 h 66"/>
              <a:gd name="T14" fmla="*/ 19 w 196"/>
              <a:gd name="T15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6" h="66">
                <a:moveTo>
                  <a:pt x="19" y="65"/>
                </a:moveTo>
                <a:lnTo>
                  <a:pt x="19" y="65"/>
                </a:lnTo>
                <a:cubicBezTo>
                  <a:pt x="10" y="65"/>
                  <a:pt x="0" y="56"/>
                  <a:pt x="0" y="46"/>
                </a:cubicBezTo>
                <a:cubicBezTo>
                  <a:pt x="0" y="37"/>
                  <a:pt x="0" y="28"/>
                  <a:pt x="10" y="28"/>
                </a:cubicBezTo>
                <a:cubicBezTo>
                  <a:pt x="19" y="28"/>
                  <a:pt x="121" y="0"/>
                  <a:pt x="186" y="0"/>
                </a:cubicBezTo>
                <a:cubicBezTo>
                  <a:pt x="195" y="0"/>
                  <a:pt x="195" y="9"/>
                  <a:pt x="195" y="19"/>
                </a:cubicBezTo>
                <a:cubicBezTo>
                  <a:pt x="195" y="28"/>
                  <a:pt x="186" y="37"/>
                  <a:pt x="177" y="37"/>
                </a:cubicBezTo>
                <a:cubicBezTo>
                  <a:pt x="121" y="37"/>
                  <a:pt x="19" y="65"/>
                  <a:pt x="19" y="6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384">
            <a:extLst>
              <a:ext uri="{FF2B5EF4-FFF2-40B4-BE49-F238E27FC236}">
                <a16:creationId xmlns:a16="http://schemas.microsoft.com/office/drawing/2014/main" id="{BCC1C91E-168E-FC40-BE9F-FDBF3A59B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5004" y="10519564"/>
            <a:ext cx="89399" cy="89402"/>
          </a:xfrm>
          <a:custGeom>
            <a:avLst/>
            <a:gdLst>
              <a:gd name="T0" fmla="*/ 64 w 84"/>
              <a:gd name="T1" fmla="*/ 84 h 85"/>
              <a:gd name="T2" fmla="*/ 64 w 84"/>
              <a:gd name="T3" fmla="*/ 84 h 85"/>
              <a:gd name="T4" fmla="*/ 55 w 84"/>
              <a:gd name="T5" fmla="*/ 75 h 85"/>
              <a:gd name="T6" fmla="*/ 0 w 84"/>
              <a:gd name="T7" fmla="*/ 37 h 85"/>
              <a:gd name="T8" fmla="*/ 0 w 84"/>
              <a:gd name="T9" fmla="*/ 10 h 85"/>
              <a:gd name="T10" fmla="*/ 27 w 84"/>
              <a:gd name="T11" fmla="*/ 10 h 85"/>
              <a:gd name="T12" fmla="*/ 74 w 84"/>
              <a:gd name="T13" fmla="*/ 56 h 85"/>
              <a:gd name="T14" fmla="*/ 83 w 84"/>
              <a:gd name="T15" fmla="*/ 75 h 85"/>
              <a:gd name="T16" fmla="*/ 64 w 84"/>
              <a:gd name="T17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" h="85">
                <a:moveTo>
                  <a:pt x="64" y="84"/>
                </a:moveTo>
                <a:lnTo>
                  <a:pt x="64" y="84"/>
                </a:lnTo>
                <a:cubicBezTo>
                  <a:pt x="64" y="84"/>
                  <a:pt x="55" y="84"/>
                  <a:pt x="55" y="7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28"/>
                  <a:pt x="0" y="19"/>
                  <a:pt x="0" y="10"/>
                </a:cubicBezTo>
                <a:cubicBezTo>
                  <a:pt x="9" y="0"/>
                  <a:pt x="18" y="0"/>
                  <a:pt x="27" y="10"/>
                </a:cubicBezTo>
                <a:cubicBezTo>
                  <a:pt x="74" y="56"/>
                  <a:pt x="74" y="56"/>
                  <a:pt x="74" y="56"/>
                </a:cubicBezTo>
                <a:cubicBezTo>
                  <a:pt x="83" y="56"/>
                  <a:pt x="83" y="65"/>
                  <a:pt x="83" y="75"/>
                </a:cubicBezTo>
                <a:cubicBezTo>
                  <a:pt x="74" y="84"/>
                  <a:pt x="74" y="84"/>
                  <a:pt x="64" y="8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385">
            <a:extLst>
              <a:ext uri="{FF2B5EF4-FFF2-40B4-BE49-F238E27FC236}">
                <a16:creationId xmlns:a16="http://schemas.microsoft.com/office/drawing/2014/main" id="{4534D1D8-7EF5-CA47-B53F-0B4EFB829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0989" y="10830112"/>
            <a:ext cx="1063393" cy="865771"/>
          </a:xfrm>
          <a:custGeom>
            <a:avLst/>
            <a:gdLst>
              <a:gd name="T0" fmla="*/ 772 w 996"/>
              <a:gd name="T1" fmla="*/ 809 h 810"/>
              <a:gd name="T2" fmla="*/ 688 w 996"/>
              <a:gd name="T3" fmla="*/ 744 h 810"/>
              <a:gd name="T4" fmla="*/ 669 w 996"/>
              <a:gd name="T5" fmla="*/ 651 h 810"/>
              <a:gd name="T6" fmla="*/ 530 w 996"/>
              <a:gd name="T7" fmla="*/ 660 h 810"/>
              <a:gd name="T8" fmla="*/ 409 w 996"/>
              <a:gd name="T9" fmla="*/ 725 h 810"/>
              <a:gd name="T10" fmla="*/ 251 w 996"/>
              <a:gd name="T11" fmla="*/ 744 h 810"/>
              <a:gd name="T12" fmla="*/ 177 w 996"/>
              <a:gd name="T13" fmla="*/ 549 h 810"/>
              <a:gd name="T14" fmla="*/ 47 w 996"/>
              <a:gd name="T15" fmla="*/ 474 h 810"/>
              <a:gd name="T16" fmla="*/ 0 w 996"/>
              <a:gd name="T17" fmla="*/ 418 h 810"/>
              <a:gd name="T18" fmla="*/ 56 w 996"/>
              <a:gd name="T19" fmla="*/ 270 h 810"/>
              <a:gd name="T20" fmla="*/ 177 w 996"/>
              <a:gd name="T21" fmla="*/ 140 h 810"/>
              <a:gd name="T22" fmla="*/ 121 w 996"/>
              <a:gd name="T23" fmla="*/ 19 h 810"/>
              <a:gd name="T24" fmla="*/ 307 w 996"/>
              <a:gd name="T25" fmla="*/ 38 h 810"/>
              <a:gd name="T26" fmla="*/ 530 w 996"/>
              <a:gd name="T27" fmla="*/ 47 h 810"/>
              <a:gd name="T28" fmla="*/ 995 w 996"/>
              <a:gd name="T29" fmla="*/ 363 h 810"/>
              <a:gd name="T30" fmla="*/ 930 w 996"/>
              <a:gd name="T31" fmla="*/ 540 h 810"/>
              <a:gd name="T32" fmla="*/ 855 w 996"/>
              <a:gd name="T33" fmla="*/ 688 h 810"/>
              <a:gd name="T34" fmla="*/ 772 w 996"/>
              <a:gd name="T35" fmla="*/ 809 h 810"/>
              <a:gd name="T36" fmla="*/ 744 w 996"/>
              <a:gd name="T37" fmla="*/ 735 h 810"/>
              <a:gd name="T38" fmla="*/ 800 w 996"/>
              <a:gd name="T39" fmla="*/ 725 h 810"/>
              <a:gd name="T40" fmla="*/ 818 w 996"/>
              <a:gd name="T41" fmla="*/ 623 h 810"/>
              <a:gd name="T42" fmla="*/ 902 w 996"/>
              <a:gd name="T43" fmla="*/ 484 h 810"/>
              <a:gd name="T44" fmla="*/ 827 w 996"/>
              <a:gd name="T45" fmla="*/ 177 h 810"/>
              <a:gd name="T46" fmla="*/ 474 w 996"/>
              <a:gd name="T47" fmla="*/ 103 h 810"/>
              <a:gd name="T48" fmla="*/ 288 w 996"/>
              <a:gd name="T49" fmla="*/ 84 h 810"/>
              <a:gd name="T50" fmla="*/ 233 w 996"/>
              <a:gd name="T51" fmla="*/ 121 h 810"/>
              <a:gd name="T52" fmla="*/ 233 w 996"/>
              <a:gd name="T53" fmla="*/ 158 h 810"/>
              <a:gd name="T54" fmla="*/ 56 w 996"/>
              <a:gd name="T55" fmla="*/ 316 h 810"/>
              <a:gd name="T56" fmla="*/ 56 w 996"/>
              <a:gd name="T57" fmla="*/ 418 h 810"/>
              <a:gd name="T58" fmla="*/ 75 w 996"/>
              <a:gd name="T59" fmla="*/ 428 h 810"/>
              <a:gd name="T60" fmla="*/ 195 w 996"/>
              <a:gd name="T61" fmla="*/ 493 h 810"/>
              <a:gd name="T62" fmla="*/ 307 w 996"/>
              <a:gd name="T63" fmla="*/ 735 h 810"/>
              <a:gd name="T64" fmla="*/ 354 w 996"/>
              <a:gd name="T65" fmla="*/ 725 h 810"/>
              <a:gd name="T66" fmla="*/ 363 w 996"/>
              <a:gd name="T67" fmla="*/ 595 h 810"/>
              <a:gd name="T68" fmla="*/ 530 w 996"/>
              <a:gd name="T69" fmla="*/ 604 h 810"/>
              <a:gd name="T70" fmla="*/ 697 w 996"/>
              <a:gd name="T71" fmla="*/ 595 h 810"/>
              <a:gd name="T72" fmla="*/ 735 w 996"/>
              <a:gd name="T73" fmla="*/ 660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810">
                <a:moveTo>
                  <a:pt x="772" y="809"/>
                </a:moveTo>
                <a:lnTo>
                  <a:pt x="772" y="809"/>
                </a:lnTo>
                <a:cubicBezTo>
                  <a:pt x="735" y="809"/>
                  <a:pt x="707" y="781"/>
                  <a:pt x="688" y="744"/>
                </a:cubicBezTo>
                <a:lnTo>
                  <a:pt x="688" y="744"/>
                </a:lnTo>
                <a:cubicBezTo>
                  <a:pt x="679" y="669"/>
                  <a:pt x="679" y="669"/>
                  <a:pt x="679" y="669"/>
                </a:cubicBezTo>
                <a:cubicBezTo>
                  <a:pt x="679" y="660"/>
                  <a:pt x="679" y="651"/>
                  <a:pt x="669" y="651"/>
                </a:cubicBezTo>
                <a:cubicBezTo>
                  <a:pt x="669" y="641"/>
                  <a:pt x="669" y="641"/>
                  <a:pt x="669" y="641"/>
                </a:cubicBezTo>
                <a:cubicBezTo>
                  <a:pt x="623" y="651"/>
                  <a:pt x="577" y="660"/>
                  <a:pt x="530" y="660"/>
                </a:cubicBezTo>
                <a:cubicBezTo>
                  <a:pt x="493" y="660"/>
                  <a:pt x="446" y="651"/>
                  <a:pt x="409" y="641"/>
                </a:cubicBezTo>
                <a:cubicBezTo>
                  <a:pt x="409" y="725"/>
                  <a:pt x="409" y="725"/>
                  <a:pt x="409" y="725"/>
                </a:cubicBezTo>
                <a:cubicBezTo>
                  <a:pt x="409" y="772"/>
                  <a:pt x="372" y="809"/>
                  <a:pt x="326" y="809"/>
                </a:cubicBezTo>
                <a:cubicBezTo>
                  <a:pt x="288" y="809"/>
                  <a:pt x="261" y="781"/>
                  <a:pt x="251" y="744"/>
                </a:cubicBezTo>
                <a:cubicBezTo>
                  <a:pt x="205" y="558"/>
                  <a:pt x="205" y="558"/>
                  <a:pt x="205" y="558"/>
                </a:cubicBezTo>
                <a:cubicBezTo>
                  <a:pt x="205" y="558"/>
                  <a:pt x="186" y="549"/>
                  <a:pt x="177" y="549"/>
                </a:cubicBezTo>
                <a:cubicBezTo>
                  <a:pt x="149" y="540"/>
                  <a:pt x="131" y="530"/>
                  <a:pt x="112" y="512"/>
                </a:cubicBezTo>
                <a:cubicBezTo>
                  <a:pt x="93" y="493"/>
                  <a:pt x="75" y="484"/>
                  <a:pt x="47" y="474"/>
                </a:cubicBezTo>
                <a:lnTo>
                  <a:pt x="37" y="465"/>
                </a:lnTo>
                <a:cubicBezTo>
                  <a:pt x="19" y="456"/>
                  <a:pt x="0" y="437"/>
                  <a:pt x="0" y="418"/>
                </a:cubicBezTo>
                <a:cubicBezTo>
                  <a:pt x="0" y="326"/>
                  <a:pt x="0" y="326"/>
                  <a:pt x="0" y="326"/>
                </a:cubicBezTo>
                <a:cubicBezTo>
                  <a:pt x="0" y="298"/>
                  <a:pt x="28" y="270"/>
                  <a:pt x="56" y="270"/>
                </a:cubicBezTo>
                <a:cubicBezTo>
                  <a:pt x="75" y="270"/>
                  <a:pt x="84" y="251"/>
                  <a:pt x="103" y="223"/>
                </a:cubicBezTo>
                <a:cubicBezTo>
                  <a:pt x="121" y="195"/>
                  <a:pt x="140" y="168"/>
                  <a:pt x="177" y="140"/>
                </a:cubicBezTo>
                <a:cubicBezTo>
                  <a:pt x="121" y="66"/>
                  <a:pt x="121" y="66"/>
                  <a:pt x="121" y="66"/>
                </a:cubicBezTo>
                <a:cubicBezTo>
                  <a:pt x="112" y="56"/>
                  <a:pt x="112" y="38"/>
                  <a:pt x="121" y="19"/>
                </a:cubicBezTo>
                <a:cubicBezTo>
                  <a:pt x="131" y="0"/>
                  <a:pt x="149" y="0"/>
                  <a:pt x="158" y="0"/>
                </a:cubicBezTo>
                <a:cubicBezTo>
                  <a:pt x="214" y="10"/>
                  <a:pt x="288" y="28"/>
                  <a:pt x="307" y="38"/>
                </a:cubicBezTo>
                <a:cubicBezTo>
                  <a:pt x="335" y="47"/>
                  <a:pt x="428" y="47"/>
                  <a:pt x="474" y="47"/>
                </a:cubicBezTo>
                <a:cubicBezTo>
                  <a:pt x="493" y="47"/>
                  <a:pt x="512" y="47"/>
                  <a:pt x="530" y="47"/>
                </a:cubicBezTo>
                <a:cubicBezTo>
                  <a:pt x="651" y="47"/>
                  <a:pt x="772" y="75"/>
                  <a:pt x="855" y="131"/>
                </a:cubicBezTo>
                <a:cubicBezTo>
                  <a:pt x="948" y="195"/>
                  <a:pt x="995" y="279"/>
                  <a:pt x="995" y="363"/>
                </a:cubicBezTo>
                <a:cubicBezTo>
                  <a:pt x="995" y="418"/>
                  <a:pt x="976" y="465"/>
                  <a:pt x="948" y="512"/>
                </a:cubicBezTo>
                <a:cubicBezTo>
                  <a:pt x="939" y="521"/>
                  <a:pt x="930" y="530"/>
                  <a:pt x="930" y="540"/>
                </a:cubicBezTo>
                <a:cubicBezTo>
                  <a:pt x="902" y="577"/>
                  <a:pt x="883" y="595"/>
                  <a:pt x="874" y="641"/>
                </a:cubicBezTo>
                <a:cubicBezTo>
                  <a:pt x="865" y="651"/>
                  <a:pt x="865" y="669"/>
                  <a:pt x="855" y="688"/>
                </a:cubicBezTo>
                <a:cubicBezTo>
                  <a:pt x="855" y="697"/>
                  <a:pt x="855" y="707"/>
                  <a:pt x="855" y="725"/>
                </a:cubicBezTo>
                <a:cubicBezTo>
                  <a:pt x="855" y="772"/>
                  <a:pt x="818" y="809"/>
                  <a:pt x="772" y="809"/>
                </a:cubicBezTo>
                <a:close/>
                <a:moveTo>
                  <a:pt x="744" y="735"/>
                </a:moveTo>
                <a:lnTo>
                  <a:pt x="744" y="735"/>
                </a:lnTo>
                <a:cubicBezTo>
                  <a:pt x="744" y="744"/>
                  <a:pt x="763" y="753"/>
                  <a:pt x="772" y="753"/>
                </a:cubicBezTo>
                <a:cubicBezTo>
                  <a:pt x="790" y="753"/>
                  <a:pt x="800" y="744"/>
                  <a:pt x="800" y="725"/>
                </a:cubicBezTo>
                <a:cubicBezTo>
                  <a:pt x="800" y="707"/>
                  <a:pt x="800" y="688"/>
                  <a:pt x="809" y="679"/>
                </a:cubicBezTo>
                <a:cubicBezTo>
                  <a:pt x="809" y="660"/>
                  <a:pt x="809" y="641"/>
                  <a:pt x="818" y="623"/>
                </a:cubicBezTo>
                <a:cubicBezTo>
                  <a:pt x="837" y="567"/>
                  <a:pt x="855" y="540"/>
                  <a:pt x="883" y="502"/>
                </a:cubicBezTo>
                <a:cubicBezTo>
                  <a:pt x="892" y="502"/>
                  <a:pt x="892" y="493"/>
                  <a:pt x="902" y="484"/>
                </a:cubicBezTo>
                <a:cubicBezTo>
                  <a:pt x="930" y="446"/>
                  <a:pt x="948" y="409"/>
                  <a:pt x="948" y="363"/>
                </a:cubicBezTo>
                <a:cubicBezTo>
                  <a:pt x="948" y="298"/>
                  <a:pt x="902" y="233"/>
                  <a:pt x="827" y="177"/>
                </a:cubicBezTo>
                <a:cubicBezTo>
                  <a:pt x="753" y="121"/>
                  <a:pt x="641" y="93"/>
                  <a:pt x="530" y="93"/>
                </a:cubicBezTo>
                <a:cubicBezTo>
                  <a:pt x="512" y="93"/>
                  <a:pt x="493" y="93"/>
                  <a:pt x="474" y="103"/>
                </a:cubicBezTo>
                <a:lnTo>
                  <a:pt x="474" y="103"/>
                </a:lnTo>
                <a:cubicBezTo>
                  <a:pt x="465" y="103"/>
                  <a:pt x="335" y="103"/>
                  <a:pt x="288" y="84"/>
                </a:cubicBezTo>
                <a:cubicBezTo>
                  <a:pt x="279" y="84"/>
                  <a:pt x="223" y="66"/>
                  <a:pt x="177" y="56"/>
                </a:cubicBezTo>
                <a:cubicBezTo>
                  <a:pt x="233" y="121"/>
                  <a:pt x="233" y="121"/>
                  <a:pt x="233" y="121"/>
                </a:cubicBezTo>
                <a:cubicBezTo>
                  <a:pt x="242" y="131"/>
                  <a:pt x="242" y="140"/>
                  <a:pt x="242" y="140"/>
                </a:cubicBezTo>
                <a:cubicBezTo>
                  <a:pt x="242" y="149"/>
                  <a:pt x="233" y="158"/>
                  <a:pt x="233" y="158"/>
                </a:cubicBezTo>
                <a:cubicBezTo>
                  <a:pt x="186" y="195"/>
                  <a:pt x="168" y="223"/>
                  <a:pt x="149" y="251"/>
                </a:cubicBezTo>
                <a:cubicBezTo>
                  <a:pt x="121" y="289"/>
                  <a:pt x="103" y="316"/>
                  <a:pt x="56" y="316"/>
                </a:cubicBezTo>
                <a:lnTo>
                  <a:pt x="56" y="326"/>
                </a:lnTo>
                <a:cubicBezTo>
                  <a:pt x="56" y="418"/>
                  <a:pt x="56" y="418"/>
                  <a:pt x="56" y="418"/>
                </a:cubicBezTo>
                <a:lnTo>
                  <a:pt x="56" y="418"/>
                </a:lnTo>
                <a:cubicBezTo>
                  <a:pt x="65" y="418"/>
                  <a:pt x="65" y="418"/>
                  <a:pt x="75" y="428"/>
                </a:cubicBezTo>
                <a:cubicBezTo>
                  <a:pt x="93" y="437"/>
                  <a:pt x="131" y="446"/>
                  <a:pt x="158" y="474"/>
                </a:cubicBezTo>
                <a:cubicBezTo>
                  <a:pt x="158" y="484"/>
                  <a:pt x="177" y="493"/>
                  <a:pt x="195" y="493"/>
                </a:cubicBezTo>
                <a:cubicBezTo>
                  <a:pt x="223" y="502"/>
                  <a:pt x="251" y="512"/>
                  <a:pt x="261" y="549"/>
                </a:cubicBezTo>
                <a:cubicBezTo>
                  <a:pt x="307" y="735"/>
                  <a:pt x="307" y="735"/>
                  <a:pt x="307" y="735"/>
                </a:cubicBezTo>
                <a:cubicBezTo>
                  <a:pt x="307" y="744"/>
                  <a:pt x="316" y="753"/>
                  <a:pt x="326" y="753"/>
                </a:cubicBezTo>
                <a:cubicBezTo>
                  <a:pt x="344" y="753"/>
                  <a:pt x="354" y="744"/>
                  <a:pt x="354" y="725"/>
                </a:cubicBezTo>
                <a:cubicBezTo>
                  <a:pt x="354" y="614"/>
                  <a:pt x="354" y="614"/>
                  <a:pt x="354" y="614"/>
                </a:cubicBezTo>
                <a:cubicBezTo>
                  <a:pt x="354" y="604"/>
                  <a:pt x="354" y="595"/>
                  <a:pt x="363" y="595"/>
                </a:cubicBezTo>
                <a:cubicBezTo>
                  <a:pt x="372" y="586"/>
                  <a:pt x="381" y="586"/>
                  <a:pt x="391" y="586"/>
                </a:cubicBezTo>
                <a:cubicBezTo>
                  <a:pt x="437" y="595"/>
                  <a:pt x="484" y="604"/>
                  <a:pt x="530" y="604"/>
                </a:cubicBezTo>
                <a:cubicBezTo>
                  <a:pt x="577" y="604"/>
                  <a:pt x="623" y="595"/>
                  <a:pt x="669" y="586"/>
                </a:cubicBezTo>
                <a:cubicBezTo>
                  <a:pt x="679" y="586"/>
                  <a:pt x="688" y="586"/>
                  <a:pt x="697" y="595"/>
                </a:cubicBezTo>
                <a:cubicBezTo>
                  <a:pt x="716" y="614"/>
                  <a:pt x="716" y="614"/>
                  <a:pt x="716" y="614"/>
                </a:cubicBezTo>
                <a:cubicBezTo>
                  <a:pt x="725" y="623"/>
                  <a:pt x="735" y="641"/>
                  <a:pt x="735" y="660"/>
                </a:cubicBezTo>
                <a:lnTo>
                  <a:pt x="744" y="7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386">
            <a:extLst>
              <a:ext uri="{FF2B5EF4-FFF2-40B4-BE49-F238E27FC236}">
                <a16:creationId xmlns:a16="http://schemas.microsoft.com/office/drawing/2014/main" id="{869AB286-98A9-DA4F-A343-E31CE30C4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4394" y="10966566"/>
            <a:ext cx="239968" cy="169390"/>
          </a:xfrm>
          <a:custGeom>
            <a:avLst/>
            <a:gdLst>
              <a:gd name="T0" fmla="*/ 19 w 224"/>
              <a:gd name="T1" fmla="*/ 158 h 159"/>
              <a:gd name="T2" fmla="*/ 19 w 224"/>
              <a:gd name="T3" fmla="*/ 158 h 159"/>
              <a:gd name="T4" fmla="*/ 0 w 224"/>
              <a:gd name="T5" fmla="*/ 148 h 159"/>
              <a:gd name="T6" fmla="*/ 19 w 224"/>
              <a:gd name="T7" fmla="*/ 120 h 159"/>
              <a:gd name="T8" fmla="*/ 75 w 224"/>
              <a:gd name="T9" fmla="*/ 102 h 159"/>
              <a:gd name="T10" fmla="*/ 56 w 224"/>
              <a:gd name="T11" fmla="*/ 83 h 159"/>
              <a:gd name="T12" fmla="*/ 56 w 224"/>
              <a:gd name="T13" fmla="*/ 37 h 159"/>
              <a:gd name="T14" fmla="*/ 103 w 224"/>
              <a:gd name="T15" fmla="*/ 0 h 159"/>
              <a:gd name="T16" fmla="*/ 149 w 224"/>
              <a:gd name="T17" fmla="*/ 27 h 159"/>
              <a:gd name="T18" fmla="*/ 149 w 224"/>
              <a:gd name="T19" fmla="*/ 74 h 159"/>
              <a:gd name="T20" fmla="*/ 205 w 224"/>
              <a:gd name="T21" fmla="*/ 64 h 159"/>
              <a:gd name="T22" fmla="*/ 223 w 224"/>
              <a:gd name="T23" fmla="*/ 83 h 159"/>
              <a:gd name="T24" fmla="*/ 214 w 224"/>
              <a:gd name="T25" fmla="*/ 102 h 159"/>
              <a:gd name="T26" fmla="*/ 149 w 224"/>
              <a:gd name="T27" fmla="*/ 111 h 159"/>
              <a:gd name="T28" fmla="*/ 121 w 224"/>
              <a:gd name="T29" fmla="*/ 111 h 159"/>
              <a:gd name="T30" fmla="*/ 75 w 224"/>
              <a:gd name="T31" fmla="*/ 139 h 159"/>
              <a:gd name="T32" fmla="*/ 28 w 224"/>
              <a:gd name="T33" fmla="*/ 158 h 159"/>
              <a:gd name="T34" fmla="*/ 19 w 224"/>
              <a:gd name="T35" fmla="*/ 158 h 159"/>
              <a:gd name="T36" fmla="*/ 103 w 224"/>
              <a:gd name="T37" fmla="*/ 37 h 159"/>
              <a:gd name="T38" fmla="*/ 103 w 224"/>
              <a:gd name="T39" fmla="*/ 37 h 159"/>
              <a:gd name="T40" fmla="*/ 103 w 224"/>
              <a:gd name="T41" fmla="*/ 37 h 159"/>
              <a:gd name="T42" fmla="*/ 84 w 224"/>
              <a:gd name="T43" fmla="*/ 46 h 159"/>
              <a:gd name="T44" fmla="*/ 84 w 224"/>
              <a:gd name="T45" fmla="*/ 64 h 159"/>
              <a:gd name="T46" fmla="*/ 112 w 224"/>
              <a:gd name="T47" fmla="*/ 74 h 159"/>
              <a:gd name="T48" fmla="*/ 112 w 224"/>
              <a:gd name="T49" fmla="*/ 64 h 159"/>
              <a:gd name="T50" fmla="*/ 121 w 224"/>
              <a:gd name="T51" fmla="*/ 46 h 159"/>
              <a:gd name="T52" fmla="*/ 103 w 224"/>
              <a:gd name="T53" fmla="*/ 37 h 159"/>
              <a:gd name="T54" fmla="*/ 121 w 224"/>
              <a:gd name="T55" fmla="*/ 46 h 159"/>
              <a:gd name="T56" fmla="*/ 121 w 224"/>
              <a:gd name="T57" fmla="*/ 46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4" h="159">
                <a:moveTo>
                  <a:pt x="19" y="158"/>
                </a:moveTo>
                <a:lnTo>
                  <a:pt x="19" y="158"/>
                </a:lnTo>
                <a:cubicBezTo>
                  <a:pt x="10" y="158"/>
                  <a:pt x="10" y="148"/>
                  <a:pt x="0" y="148"/>
                </a:cubicBezTo>
                <a:cubicBezTo>
                  <a:pt x="0" y="139"/>
                  <a:pt x="10" y="130"/>
                  <a:pt x="19" y="120"/>
                </a:cubicBezTo>
                <a:cubicBezTo>
                  <a:pt x="28" y="120"/>
                  <a:pt x="56" y="111"/>
                  <a:pt x="75" y="102"/>
                </a:cubicBezTo>
                <a:cubicBezTo>
                  <a:pt x="75" y="92"/>
                  <a:pt x="66" y="92"/>
                  <a:pt x="56" y="83"/>
                </a:cubicBezTo>
                <a:cubicBezTo>
                  <a:pt x="56" y="74"/>
                  <a:pt x="47" y="55"/>
                  <a:pt x="56" y="37"/>
                </a:cubicBezTo>
                <a:cubicBezTo>
                  <a:pt x="66" y="9"/>
                  <a:pt x="84" y="0"/>
                  <a:pt x="103" y="0"/>
                </a:cubicBezTo>
                <a:cubicBezTo>
                  <a:pt x="121" y="0"/>
                  <a:pt x="149" y="9"/>
                  <a:pt x="149" y="27"/>
                </a:cubicBezTo>
                <a:cubicBezTo>
                  <a:pt x="158" y="46"/>
                  <a:pt x="158" y="55"/>
                  <a:pt x="149" y="74"/>
                </a:cubicBezTo>
                <a:cubicBezTo>
                  <a:pt x="168" y="74"/>
                  <a:pt x="186" y="74"/>
                  <a:pt x="205" y="64"/>
                </a:cubicBezTo>
                <a:cubicBezTo>
                  <a:pt x="214" y="64"/>
                  <a:pt x="223" y="74"/>
                  <a:pt x="223" y="83"/>
                </a:cubicBezTo>
                <a:cubicBezTo>
                  <a:pt x="223" y="92"/>
                  <a:pt x="223" y="102"/>
                  <a:pt x="214" y="102"/>
                </a:cubicBezTo>
                <a:cubicBezTo>
                  <a:pt x="214" y="102"/>
                  <a:pt x="186" y="102"/>
                  <a:pt x="149" y="111"/>
                </a:cubicBezTo>
                <a:cubicBezTo>
                  <a:pt x="140" y="111"/>
                  <a:pt x="130" y="111"/>
                  <a:pt x="121" y="111"/>
                </a:cubicBezTo>
                <a:cubicBezTo>
                  <a:pt x="112" y="120"/>
                  <a:pt x="93" y="130"/>
                  <a:pt x="75" y="139"/>
                </a:cubicBezTo>
                <a:cubicBezTo>
                  <a:pt x="47" y="148"/>
                  <a:pt x="28" y="158"/>
                  <a:pt x="28" y="158"/>
                </a:cubicBezTo>
                <a:cubicBezTo>
                  <a:pt x="19" y="158"/>
                  <a:pt x="19" y="158"/>
                  <a:pt x="19" y="158"/>
                </a:cubicBezTo>
                <a:close/>
                <a:moveTo>
                  <a:pt x="103" y="37"/>
                </a:moveTo>
                <a:lnTo>
                  <a:pt x="103" y="37"/>
                </a:lnTo>
                <a:lnTo>
                  <a:pt x="103" y="37"/>
                </a:lnTo>
                <a:cubicBezTo>
                  <a:pt x="93" y="37"/>
                  <a:pt x="93" y="37"/>
                  <a:pt x="84" y="46"/>
                </a:cubicBezTo>
                <a:cubicBezTo>
                  <a:pt x="84" y="55"/>
                  <a:pt x="84" y="55"/>
                  <a:pt x="84" y="64"/>
                </a:cubicBezTo>
                <a:cubicBezTo>
                  <a:pt x="93" y="64"/>
                  <a:pt x="103" y="74"/>
                  <a:pt x="112" y="74"/>
                </a:cubicBezTo>
                <a:lnTo>
                  <a:pt x="112" y="64"/>
                </a:lnTo>
                <a:cubicBezTo>
                  <a:pt x="121" y="55"/>
                  <a:pt x="121" y="46"/>
                  <a:pt x="121" y="46"/>
                </a:cubicBezTo>
                <a:cubicBezTo>
                  <a:pt x="121" y="37"/>
                  <a:pt x="112" y="37"/>
                  <a:pt x="103" y="37"/>
                </a:cubicBezTo>
                <a:close/>
                <a:moveTo>
                  <a:pt x="121" y="46"/>
                </a:moveTo>
                <a:lnTo>
                  <a:pt x="12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387">
            <a:extLst>
              <a:ext uri="{FF2B5EF4-FFF2-40B4-BE49-F238E27FC236}">
                <a16:creationId xmlns:a16="http://schemas.microsoft.com/office/drawing/2014/main" id="{847A8D84-C7F7-5046-9D11-7575E272C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2139" y="11098314"/>
            <a:ext cx="61167" cy="70578"/>
          </a:xfrm>
          <a:custGeom>
            <a:avLst/>
            <a:gdLst>
              <a:gd name="T0" fmla="*/ 0 w 57"/>
              <a:gd name="T1" fmla="*/ 38 h 66"/>
              <a:gd name="T2" fmla="*/ 0 w 57"/>
              <a:gd name="T3" fmla="*/ 38 h 66"/>
              <a:gd name="T4" fmla="*/ 28 w 57"/>
              <a:gd name="T5" fmla="*/ 0 h 66"/>
              <a:gd name="T6" fmla="*/ 56 w 57"/>
              <a:gd name="T7" fmla="*/ 38 h 66"/>
              <a:gd name="T8" fmla="*/ 28 w 57"/>
              <a:gd name="T9" fmla="*/ 65 h 66"/>
              <a:gd name="T10" fmla="*/ 0 w 57"/>
              <a:gd name="T11" fmla="*/ 3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" h="66">
                <a:moveTo>
                  <a:pt x="0" y="38"/>
                </a:moveTo>
                <a:lnTo>
                  <a:pt x="0" y="38"/>
                </a:lnTo>
                <a:cubicBezTo>
                  <a:pt x="0" y="19"/>
                  <a:pt x="9" y="0"/>
                  <a:pt x="28" y="0"/>
                </a:cubicBezTo>
                <a:cubicBezTo>
                  <a:pt x="46" y="0"/>
                  <a:pt x="56" y="19"/>
                  <a:pt x="56" y="38"/>
                </a:cubicBezTo>
                <a:cubicBezTo>
                  <a:pt x="56" y="47"/>
                  <a:pt x="46" y="65"/>
                  <a:pt x="28" y="65"/>
                </a:cubicBezTo>
                <a:cubicBezTo>
                  <a:pt x="9" y="65"/>
                  <a:pt x="0" y="47"/>
                  <a:pt x="0" y="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388">
            <a:extLst>
              <a:ext uri="{FF2B5EF4-FFF2-40B4-BE49-F238E27FC236}">
                <a16:creationId xmlns:a16="http://schemas.microsoft.com/office/drawing/2014/main" id="{8623AB4A-4825-8A46-9D56-53E301CD8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6224" y="10990091"/>
            <a:ext cx="268199" cy="79991"/>
          </a:xfrm>
          <a:custGeom>
            <a:avLst/>
            <a:gdLst>
              <a:gd name="T0" fmla="*/ 223 w 252"/>
              <a:gd name="T1" fmla="*/ 74 h 75"/>
              <a:gd name="T2" fmla="*/ 223 w 252"/>
              <a:gd name="T3" fmla="*/ 74 h 75"/>
              <a:gd name="T4" fmla="*/ 214 w 252"/>
              <a:gd name="T5" fmla="*/ 74 h 75"/>
              <a:gd name="T6" fmla="*/ 121 w 252"/>
              <a:gd name="T7" fmla="*/ 56 h 75"/>
              <a:gd name="T8" fmla="*/ 38 w 252"/>
              <a:gd name="T9" fmla="*/ 56 h 75"/>
              <a:gd name="T10" fmla="*/ 10 w 252"/>
              <a:gd name="T11" fmla="*/ 37 h 75"/>
              <a:gd name="T12" fmla="*/ 28 w 252"/>
              <a:gd name="T13" fmla="*/ 9 h 75"/>
              <a:gd name="T14" fmla="*/ 121 w 252"/>
              <a:gd name="T15" fmla="*/ 0 h 75"/>
              <a:gd name="T16" fmla="*/ 233 w 252"/>
              <a:gd name="T17" fmla="*/ 28 h 75"/>
              <a:gd name="T18" fmla="*/ 251 w 252"/>
              <a:gd name="T19" fmla="*/ 56 h 75"/>
              <a:gd name="T20" fmla="*/ 223 w 252"/>
              <a:gd name="T21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2" h="75">
                <a:moveTo>
                  <a:pt x="223" y="74"/>
                </a:moveTo>
                <a:lnTo>
                  <a:pt x="223" y="74"/>
                </a:lnTo>
                <a:cubicBezTo>
                  <a:pt x="223" y="74"/>
                  <a:pt x="223" y="74"/>
                  <a:pt x="214" y="74"/>
                </a:cubicBezTo>
                <a:cubicBezTo>
                  <a:pt x="186" y="65"/>
                  <a:pt x="158" y="56"/>
                  <a:pt x="121" y="56"/>
                </a:cubicBezTo>
                <a:cubicBezTo>
                  <a:pt x="103" y="56"/>
                  <a:pt x="56" y="56"/>
                  <a:pt x="38" y="56"/>
                </a:cubicBezTo>
                <a:cubicBezTo>
                  <a:pt x="19" y="56"/>
                  <a:pt x="10" y="46"/>
                  <a:pt x="10" y="37"/>
                </a:cubicBezTo>
                <a:cubicBezTo>
                  <a:pt x="0" y="19"/>
                  <a:pt x="10" y="9"/>
                  <a:pt x="28" y="9"/>
                </a:cubicBezTo>
                <a:cubicBezTo>
                  <a:pt x="56" y="0"/>
                  <a:pt x="103" y="0"/>
                  <a:pt x="121" y="0"/>
                </a:cubicBezTo>
                <a:cubicBezTo>
                  <a:pt x="168" y="9"/>
                  <a:pt x="195" y="9"/>
                  <a:pt x="233" y="28"/>
                </a:cubicBezTo>
                <a:cubicBezTo>
                  <a:pt x="242" y="28"/>
                  <a:pt x="251" y="46"/>
                  <a:pt x="251" y="56"/>
                </a:cubicBezTo>
                <a:cubicBezTo>
                  <a:pt x="242" y="74"/>
                  <a:pt x="233" y="74"/>
                  <a:pt x="223" y="7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389">
            <a:extLst>
              <a:ext uri="{FF2B5EF4-FFF2-40B4-BE49-F238E27FC236}">
                <a16:creationId xmlns:a16="http://schemas.microsoft.com/office/drawing/2014/main" id="{08917368-9E84-C54F-9602-5732348A5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0989" y="4496809"/>
            <a:ext cx="1063393" cy="861067"/>
          </a:xfrm>
          <a:custGeom>
            <a:avLst/>
            <a:gdLst>
              <a:gd name="T0" fmla="*/ 772 w 996"/>
              <a:gd name="T1" fmla="*/ 808 h 809"/>
              <a:gd name="T2" fmla="*/ 688 w 996"/>
              <a:gd name="T3" fmla="*/ 743 h 809"/>
              <a:gd name="T4" fmla="*/ 669 w 996"/>
              <a:gd name="T5" fmla="*/ 650 h 809"/>
              <a:gd name="T6" fmla="*/ 530 w 996"/>
              <a:gd name="T7" fmla="*/ 659 h 809"/>
              <a:gd name="T8" fmla="*/ 409 w 996"/>
              <a:gd name="T9" fmla="*/ 734 h 809"/>
              <a:gd name="T10" fmla="*/ 251 w 996"/>
              <a:gd name="T11" fmla="*/ 743 h 809"/>
              <a:gd name="T12" fmla="*/ 177 w 996"/>
              <a:gd name="T13" fmla="*/ 548 h 809"/>
              <a:gd name="T14" fmla="*/ 47 w 996"/>
              <a:gd name="T15" fmla="*/ 474 h 809"/>
              <a:gd name="T16" fmla="*/ 0 w 996"/>
              <a:gd name="T17" fmla="*/ 418 h 809"/>
              <a:gd name="T18" fmla="*/ 56 w 996"/>
              <a:gd name="T19" fmla="*/ 269 h 809"/>
              <a:gd name="T20" fmla="*/ 177 w 996"/>
              <a:gd name="T21" fmla="*/ 139 h 809"/>
              <a:gd name="T22" fmla="*/ 121 w 996"/>
              <a:gd name="T23" fmla="*/ 18 h 809"/>
              <a:gd name="T24" fmla="*/ 307 w 996"/>
              <a:gd name="T25" fmla="*/ 37 h 809"/>
              <a:gd name="T26" fmla="*/ 530 w 996"/>
              <a:gd name="T27" fmla="*/ 46 h 809"/>
              <a:gd name="T28" fmla="*/ 995 w 996"/>
              <a:gd name="T29" fmla="*/ 371 h 809"/>
              <a:gd name="T30" fmla="*/ 930 w 996"/>
              <a:gd name="T31" fmla="*/ 539 h 809"/>
              <a:gd name="T32" fmla="*/ 855 w 996"/>
              <a:gd name="T33" fmla="*/ 697 h 809"/>
              <a:gd name="T34" fmla="*/ 772 w 996"/>
              <a:gd name="T35" fmla="*/ 808 h 809"/>
              <a:gd name="T36" fmla="*/ 744 w 996"/>
              <a:gd name="T37" fmla="*/ 734 h 809"/>
              <a:gd name="T38" fmla="*/ 800 w 996"/>
              <a:gd name="T39" fmla="*/ 725 h 809"/>
              <a:gd name="T40" fmla="*/ 818 w 996"/>
              <a:gd name="T41" fmla="*/ 622 h 809"/>
              <a:gd name="T42" fmla="*/ 902 w 996"/>
              <a:gd name="T43" fmla="*/ 483 h 809"/>
              <a:gd name="T44" fmla="*/ 827 w 996"/>
              <a:gd name="T45" fmla="*/ 186 h 809"/>
              <a:gd name="T46" fmla="*/ 474 w 996"/>
              <a:gd name="T47" fmla="*/ 102 h 809"/>
              <a:gd name="T48" fmla="*/ 288 w 996"/>
              <a:gd name="T49" fmla="*/ 93 h 809"/>
              <a:gd name="T50" fmla="*/ 233 w 996"/>
              <a:gd name="T51" fmla="*/ 130 h 809"/>
              <a:gd name="T52" fmla="*/ 233 w 996"/>
              <a:gd name="T53" fmla="*/ 167 h 809"/>
              <a:gd name="T54" fmla="*/ 56 w 996"/>
              <a:gd name="T55" fmla="*/ 325 h 809"/>
              <a:gd name="T56" fmla="*/ 56 w 996"/>
              <a:gd name="T57" fmla="*/ 418 h 809"/>
              <a:gd name="T58" fmla="*/ 75 w 996"/>
              <a:gd name="T59" fmla="*/ 427 h 809"/>
              <a:gd name="T60" fmla="*/ 195 w 996"/>
              <a:gd name="T61" fmla="*/ 502 h 809"/>
              <a:gd name="T62" fmla="*/ 307 w 996"/>
              <a:gd name="T63" fmla="*/ 734 h 809"/>
              <a:gd name="T64" fmla="*/ 354 w 996"/>
              <a:gd name="T65" fmla="*/ 734 h 809"/>
              <a:gd name="T66" fmla="*/ 363 w 996"/>
              <a:gd name="T67" fmla="*/ 594 h 809"/>
              <a:gd name="T68" fmla="*/ 530 w 996"/>
              <a:gd name="T69" fmla="*/ 604 h 809"/>
              <a:gd name="T70" fmla="*/ 697 w 996"/>
              <a:gd name="T71" fmla="*/ 604 h 809"/>
              <a:gd name="T72" fmla="*/ 735 w 996"/>
              <a:gd name="T73" fmla="*/ 669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809">
                <a:moveTo>
                  <a:pt x="772" y="808"/>
                </a:moveTo>
                <a:lnTo>
                  <a:pt x="772" y="808"/>
                </a:lnTo>
                <a:cubicBezTo>
                  <a:pt x="735" y="808"/>
                  <a:pt x="707" y="790"/>
                  <a:pt x="688" y="753"/>
                </a:cubicBezTo>
                <a:lnTo>
                  <a:pt x="688" y="743"/>
                </a:lnTo>
                <a:cubicBezTo>
                  <a:pt x="679" y="678"/>
                  <a:pt x="679" y="678"/>
                  <a:pt x="679" y="678"/>
                </a:cubicBezTo>
                <a:cubicBezTo>
                  <a:pt x="679" y="669"/>
                  <a:pt x="679" y="659"/>
                  <a:pt x="669" y="650"/>
                </a:cubicBezTo>
                <a:lnTo>
                  <a:pt x="669" y="650"/>
                </a:lnTo>
                <a:cubicBezTo>
                  <a:pt x="623" y="659"/>
                  <a:pt x="577" y="659"/>
                  <a:pt x="530" y="659"/>
                </a:cubicBezTo>
                <a:cubicBezTo>
                  <a:pt x="493" y="659"/>
                  <a:pt x="446" y="659"/>
                  <a:pt x="409" y="650"/>
                </a:cubicBezTo>
                <a:cubicBezTo>
                  <a:pt x="409" y="734"/>
                  <a:pt x="409" y="734"/>
                  <a:pt x="409" y="734"/>
                </a:cubicBezTo>
                <a:cubicBezTo>
                  <a:pt x="409" y="771"/>
                  <a:pt x="372" y="808"/>
                  <a:pt x="326" y="808"/>
                </a:cubicBezTo>
                <a:cubicBezTo>
                  <a:pt x="288" y="808"/>
                  <a:pt x="261" y="780"/>
                  <a:pt x="251" y="743"/>
                </a:cubicBezTo>
                <a:cubicBezTo>
                  <a:pt x="205" y="567"/>
                  <a:pt x="205" y="567"/>
                  <a:pt x="205" y="567"/>
                </a:cubicBezTo>
                <a:cubicBezTo>
                  <a:pt x="205" y="557"/>
                  <a:pt x="186" y="548"/>
                  <a:pt x="177" y="548"/>
                </a:cubicBezTo>
                <a:cubicBezTo>
                  <a:pt x="149" y="539"/>
                  <a:pt x="131" y="530"/>
                  <a:pt x="112" y="520"/>
                </a:cubicBezTo>
                <a:cubicBezTo>
                  <a:pt x="93" y="492"/>
                  <a:pt x="75" y="483"/>
                  <a:pt x="47" y="474"/>
                </a:cubicBezTo>
                <a:lnTo>
                  <a:pt x="37" y="474"/>
                </a:lnTo>
                <a:cubicBezTo>
                  <a:pt x="19" y="464"/>
                  <a:pt x="0" y="436"/>
                  <a:pt x="0" y="418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297"/>
                  <a:pt x="28" y="279"/>
                  <a:pt x="56" y="269"/>
                </a:cubicBezTo>
                <a:cubicBezTo>
                  <a:pt x="75" y="269"/>
                  <a:pt x="84" y="251"/>
                  <a:pt x="103" y="223"/>
                </a:cubicBezTo>
                <a:cubicBezTo>
                  <a:pt x="121" y="204"/>
                  <a:pt x="140" y="167"/>
                  <a:pt x="177" y="139"/>
                </a:cubicBezTo>
                <a:cubicBezTo>
                  <a:pt x="121" y="74"/>
                  <a:pt x="121" y="74"/>
                  <a:pt x="121" y="74"/>
                </a:cubicBezTo>
                <a:cubicBezTo>
                  <a:pt x="112" y="56"/>
                  <a:pt x="112" y="37"/>
                  <a:pt x="121" y="18"/>
                </a:cubicBezTo>
                <a:cubicBezTo>
                  <a:pt x="131" y="9"/>
                  <a:pt x="149" y="0"/>
                  <a:pt x="158" y="9"/>
                </a:cubicBezTo>
                <a:cubicBezTo>
                  <a:pt x="214" y="9"/>
                  <a:pt x="288" y="37"/>
                  <a:pt x="307" y="37"/>
                </a:cubicBezTo>
                <a:cubicBezTo>
                  <a:pt x="335" y="46"/>
                  <a:pt x="428" y="56"/>
                  <a:pt x="474" y="46"/>
                </a:cubicBezTo>
                <a:cubicBezTo>
                  <a:pt x="493" y="46"/>
                  <a:pt x="512" y="46"/>
                  <a:pt x="530" y="46"/>
                </a:cubicBezTo>
                <a:cubicBezTo>
                  <a:pt x="651" y="46"/>
                  <a:pt x="772" y="84"/>
                  <a:pt x="855" y="139"/>
                </a:cubicBezTo>
                <a:cubicBezTo>
                  <a:pt x="948" y="195"/>
                  <a:pt x="995" y="279"/>
                  <a:pt x="995" y="371"/>
                </a:cubicBezTo>
                <a:cubicBezTo>
                  <a:pt x="995" y="418"/>
                  <a:pt x="976" y="474"/>
                  <a:pt x="948" y="520"/>
                </a:cubicBezTo>
                <a:cubicBezTo>
                  <a:pt x="939" y="530"/>
                  <a:pt x="930" y="530"/>
                  <a:pt x="930" y="539"/>
                </a:cubicBezTo>
                <a:cubicBezTo>
                  <a:pt x="902" y="576"/>
                  <a:pt x="883" y="594"/>
                  <a:pt x="874" y="641"/>
                </a:cubicBezTo>
                <a:cubicBezTo>
                  <a:pt x="865" y="659"/>
                  <a:pt x="865" y="678"/>
                  <a:pt x="855" y="697"/>
                </a:cubicBezTo>
                <a:cubicBezTo>
                  <a:pt x="855" y="697"/>
                  <a:pt x="855" y="706"/>
                  <a:pt x="855" y="725"/>
                </a:cubicBezTo>
                <a:cubicBezTo>
                  <a:pt x="855" y="771"/>
                  <a:pt x="818" y="808"/>
                  <a:pt x="772" y="808"/>
                </a:cubicBezTo>
                <a:close/>
                <a:moveTo>
                  <a:pt x="744" y="734"/>
                </a:moveTo>
                <a:lnTo>
                  <a:pt x="744" y="734"/>
                </a:lnTo>
                <a:cubicBezTo>
                  <a:pt x="744" y="753"/>
                  <a:pt x="763" y="753"/>
                  <a:pt x="772" y="753"/>
                </a:cubicBezTo>
                <a:cubicBezTo>
                  <a:pt x="790" y="753"/>
                  <a:pt x="800" y="743"/>
                  <a:pt x="800" y="725"/>
                </a:cubicBezTo>
                <a:cubicBezTo>
                  <a:pt x="800" y="706"/>
                  <a:pt x="800" y="697"/>
                  <a:pt x="809" y="687"/>
                </a:cubicBezTo>
                <a:cubicBezTo>
                  <a:pt x="809" y="659"/>
                  <a:pt x="809" y="641"/>
                  <a:pt x="818" y="622"/>
                </a:cubicBezTo>
                <a:cubicBezTo>
                  <a:pt x="837" y="576"/>
                  <a:pt x="855" y="548"/>
                  <a:pt x="883" y="511"/>
                </a:cubicBezTo>
                <a:cubicBezTo>
                  <a:pt x="892" y="502"/>
                  <a:pt x="892" y="492"/>
                  <a:pt x="902" y="483"/>
                </a:cubicBezTo>
                <a:cubicBezTo>
                  <a:pt x="930" y="446"/>
                  <a:pt x="948" y="409"/>
                  <a:pt x="948" y="371"/>
                </a:cubicBezTo>
                <a:cubicBezTo>
                  <a:pt x="948" y="297"/>
                  <a:pt x="902" y="232"/>
                  <a:pt x="827" y="186"/>
                </a:cubicBezTo>
                <a:cubicBezTo>
                  <a:pt x="753" y="130"/>
                  <a:pt x="641" y="102"/>
                  <a:pt x="530" y="102"/>
                </a:cubicBezTo>
                <a:cubicBezTo>
                  <a:pt x="512" y="102"/>
                  <a:pt x="493" y="102"/>
                  <a:pt x="474" y="102"/>
                </a:cubicBezTo>
                <a:lnTo>
                  <a:pt x="474" y="102"/>
                </a:lnTo>
                <a:cubicBezTo>
                  <a:pt x="465" y="102"/>
                  <a:pt x="335" y="102"/>
                  <a:pt x="288" y="93"/>
                </a:cubicBezTo>
                <a:cubicBezTo>
                  <a:pt x="279" y="84"/>
                  <a:pt x="223" y="65"/>
                  <a:pt x="177" y="65"/>
                </a:cubicBezTo>
                <a:cubicBezTo>
                  <a:pt x="233" y="130"/>
                  <a:pt x="233" y="130"/>
                  <a:pt x="233" y="130"/>
                </a:cubicBezTo>
                <a:cubicBezTo>
                  <a:pt x="242" y="130"/>
                  <a:pt x="242" y="139"/>
                  <a:pt x="242" y="148"/>
                </a:cubicBezTo>
                <a:cubicBezTo>
                  <a:pt x="242" y="158"/>
                  <a:pt x="233" y="158"/>
                  <a:pt x="233" y="167"/>
                </a:cubicBezTo>
                <a:cubicBezTo>
                  <a:pt x="186" y="195"/>
                  <a:pt x="168" y="232"/>
                  <a:pt x="149" y="260"/>
                </a:cubicBezTo>
                <a:cubicBezTo>
                  <a:pt x="121" y="288"/>
                  <a:pt x="103" y="316"/>
                  <a:pt x="56" y="325"/>
                </a:cubicBezTo>
                <a:lnTo>
                  <a:pt x="56" y="325"/>
                </a:lnTo>
                <a:cubicBezTo>
                  <a:pt x="56" y="418"/>
                  <a:pt x="56" y="418"/>
                  <a:pt x="56" y="418"/>
                </a:cubicBezTo>
                <a:lnTo>
                  <a:pt x="56" y="418"/>
                </a:lnTo>
                <a:cubicBezTo>
                  <a:pt x="65" y="427"/>
                  <a:pt x="65" y="427"/>
                  <a:pt x="75" y="427"/>
                </a:cubicBezTo>
                <a:cubicBezTo>
                  <a:pt x="93" y="436"/>
                  <a:pt x="131" y="446"/>
                  <a:pt x="158" y="483"/>
                </a:cubicBezTo>
                <a:cubicBezTo>
                  <a:pt x="158" y="492"/>
                  <a:pt x="177" y="492"/>
                  <a:pt x="195" y="502"/>
                </a:cubicBezTo>
                <a:cubicBezTo>
                  <a:pt x="223" y="511"/>
                  <a:pt x="251" y="520"/>
                  <a:pt x="261" y="548"/>
                </a:cubicBezTo>
                <a:cubicBezTo>
                  <a:pt x="307" y="734"/>
                  <a:pt x="307" y="734"/>
                  <a:pt x="307" y="734"/>
                </a:cubicBezTo>
                <a:cubicBezTo>
                  <a:pt x="307" y="743"/>
                  <a:pt x="316" y="753"/>
                  <a:pt x="326" y="753"/>
                </a:cubicBezTo>
                <a:cubicBezTo>
                  <a:pt x="344" y="753"/>
                  <a:pt x="354" y="743"/>
                  <a:pt x="354" y="734"/>
                </a:cubicBezTo>
                <a:cubicBezTo>
                  <a:pt x="354" y="613"/>
                  <a:pt x="354" y="613"/>
                  <a:pt x="354" y="613"/>
                </a:cubicBezTo>
                <a:cubicBezTo>
                  <a:pt x="354" y="604"/>
                  <a:pt x="354" y="604"/>
                  <a:pt x="363" y="594"/>
                </a:cubicBezTo>
                <a:cubicBezTo>
                  <a:pt x="372" y="594"/>
                  <a:pt x="381" y="585"/>
                  <a:pt x="391" y="594"/>
                </a:cubicBezTo>
                <a:cubicBezTo>
                  <a:pt x="437" y="604"/>
                  <a:pt x="484" y="604"/>
                  <a:pt x="530" y="604"/>
                </a:cubicBezTo>
                <a:cubicBezTo>
                  <a:pt x="577" y="604"/>
                  <a:pt x="623" y="604"/>
                  <a:pt x="669" y="594"/>
                </a:cubicBezTo>
                <a:cubicBezTo>
                  <a:pt x="679" y="585"/>
                  <a:pt x="688" y="594"/>
                  <a:pt x="697" y="604"/>
                </a:cubicBezTo>
                <a:cubicBezTo>
                  <a:pt x="716" y="613"/>
                  <a:pt x="716" y="613"/>
                  <a:pt x="716" y="613"/>
                </a:cubicBezTo>
                <a:cubicBezTo>
                  <a:pt x="725" y="632"/>
                  <a:pt x="735" y="650"/>
                  <a:pt x="735" y="669"/>
                </a:cubicBezTo>
                <a:lnTo>
                  <a:pt x="744" y="7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390">
            <a:extLst>
              <a:ext uri="{FF2B5EF4-FFF2-40B4-BE49-F238E27FC236}">
                <a16:creationId xmlns:a16="http://schemas.microsoft.com/office/drawing/2014/main" id="{004ABE8D-A8E3-CC4B-9A64-427FFFE38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4394" y="4642674"/>
            <a:ext cx="239968" cy="159979"/>
          </a:xfrm>
          <a:custGeom>
            <a:avLst/>
            <a:gdLst>
              <a:gd name="T0" fmla="*/ 19 w 224"/>
              <a:gd name="T1" fmla="*/ 149 h 150"/>
              <a:gd name="T2" fmla="*/ 19 w 224"/>
              <a:gd name="T3" fmla="*/ 149 h 150"/>
              <a:gd name="T4" fmla="*/ 0 w 224"/>
              <a:gd name="T5" fmla="*/ 140 h 150"/>
              <a:gd name="T6" fmla="*/ 19 w 224"/>
              <a:gd name="T7" fmla="*/ 121 h 150"/>
              <a:gd name="T8" fmla="*/ 75 w 224"/>
              <a:gd name="T9" fmla="*/ 93 h 150"/>
              <a:gd name="T10" fmla="*/ 56 w 224"/>
              <a:gd name="T11" fmla="*/ 84 h 150"/>
              <a:gd name="T12" fmla="*/ 56 w 224"/>
              <a:gd name="T13" fmla="*/ 28 h 150"/>
              <a:gd name="T14" fmla="*/ 103 w 224"/>
              <a:gd name="T15" fmla="*/ 0 h 150"/>
              <a:gd name="T16" fmla="*/ 149 w 224"/>
              <a:gd name="T17" fmla="*/ 28 h 150"/>
              <a:gd name="T18" fmla="*/ 149 w 224"/>
              <a:gd name="T19" fmla="*/ 65 h 150"/>
              <a:gd name="T20" fmla="*/ 205 w 224"/>
              <a:gd name="T21" fmla="*/ 65 h 150"/>
              <a:gd name="T22" fmla="*/ 223 w 224"/>
              <a:gd name="T23" fmla="*/ 74 h 150"/>
              <a:gd name="T24" fmla="*/ 214 w 224"/>
              <a:gd name="T25" fmla="*/ 93 h 150"/>
              <a:gd name="T26" fmla="*/ 149 w 224"/>
              <a:gd name="T27" fmla="*/ 102 h 150"/>
              <a:gd name="T28" fmla="*/ 121 w 224"/>
              <a:gd name="T29" fmla="*/ 102 h 150"/>
              <a:gd name="T30" fmla="*/ 75 w 224"/>
              <a:gd name="T31" fmla="*/ 130 h 150"/>
              <a:gd name="T32" fmla="*/ 28 w 224"/>
              <a:gd name="T33" fmla="*/ 149 h 150"/>
              <a:gd name="T34" fmla="*/ 19 w 224"/>
              <a:gd name="T35" fmla="*/ 149 h 150"/>
              <a:gd name="T36" fmla="*/ 103 w 224"/>
              <a:gd name="T37" fmla="*/ 28 h 150"/>
              <a:gd name="T38" fmla="*/ 103 w 224"/>
              <a:gd name="T39" fmla="*/ 28 h 150"/>
              <a:gd name="T40" fmla="*/ 103 w 224"/>
              <a:gd name="T41" fmla="*/ 28 h 150"/>
              <a:gd name="T42" fmla="*/ 84 w 224"/>
              <a:gd name="T43" fmla="*/ 37 h 150"/>
              <a:gd name="T44" fmla="*/ 84 w 224"/>
              <a:gd name="T45" fmla="*/ 56 h 150"/>
              <a:gd name="T46" fmla="*/ 112 w 224"/>
              <a:gd name="T47" fmla="*/ 65 h 150"/>
              <a:gd name="T48" fmla="*/ 112 w 224"/>
              <a:gd name="T49" fmla="*/ 56 h 150"/>
              <a:gd name="T50" fmla="*/ 121 w 224"/>
              <a:gd name="T51" fmla="*/ 37 h 150"/>
              <a:gd name="T52" fmla="*/ 103 w 224"/>
              <a:gd name="T53" fmla="*/ 28 h 150"/>
              <a:gd name="T54" fmla="*/ 121 w 224"/>
              <a:gd name="T55" fmla="*/ 37 h 150"/>
              <a:gd name="T56" fmla="*/ 121 w 224"/>
              <a:gd name="T57" fmla="*/ 37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4" h="150">
                <a:moveTo>
                  <a:pt x="19" y="149"/>
                </a:moveTo>
                <a:lnTo>
                  <a:pt x="19" y="149"/>
                </a:lnTo>
                <a:cubicBezTo>
                  <a:pt x="10" y="149"/>
                  <a:pt x="10" y="149"/>
                  <a:pt x="0" y="140"/>
                </a:cubicBezTo>
                <a:cubicBezTo>
                  <a:pt x="0" y="130"/>
                  <a:pt x="10" y="121"/>
                  <a:pt x="19" y="121"/>
                </a:cubicBezTo>
                <a:cubicBezTo>
                  <a:pt x="28" y="112"/>
                  <a:pt x="56" y="102"/>
                  <a:pt x="75" y="93"/>
                </a:cubicBezTo>
                <a:cubicBezTo>
                  <a:pt x="75" y="93"/>
                  <a:pt x="66" y="84"/>
                  <a:pt x="56" y="84"/>
                </a:cubicBezTo>
                <a:cubicBezTo>
                  <a:pt x="56" y="74"/>
                  <a:pt x="47" y="56"/>
                  <a:pt x="56" y="28"/>
                </a:cubicBezTo>
                <a:cubicBezTo>
                  <a:pt x="66" y="9"/>
                  <a:pt x="84" y="0"/>
                  <a:pt x="103" y="0"/>
                </a:cubicBezTo>
                <a:cubicBezTo>
                  <a:pt x="121" y="0"/>
                  <a:pt x="149" y="9"/>
                  <a:pt x="149" y="28"/>
                </a:cubicBezTo>
                <a:cubicBezTo>
                  <a:pt x="158" y="37"/>
                  <a:pt x="158" y="56"/>
                  <a:pt x="149" y="65"/>
                </a:cubicBezTo>
                <a:cubicBezTo>
                  <a:pt x="168" y="65"/>
                  <a:pt x="186" y="65"/>
                  <a:pt x="205" y="65"/>
                </a:cubicBezTo>
                <a:cubicBezTo>
                  <a:pt x="214" y="65"/>
                  <a:pt x="223" y="65"/>
                  <a:pt x="223" y="74"/>
                </a:cubicBezTo>
                <a:cubicBezTo>
                  <a:pt x="223" y="84"/>
                  <a:pt x="223" y="93"/>
                  <a:pt x="214" y="93"/>
                </a:cubicBezTo>
                <a:cubicBezTo>
                  <a:pt x="214" y="93"/>
                  <a:pt x="186" y="102"/>
                  <a:pt x="149" y="102"/>
                </a:cubicBezTo>
                <a:cubicBezTo>
                  <a:pt x="140" y="102"/>
                  <a:pt x="130" y="102"/>
                  <a:pt x="121" y="102"/>
                </a:cubicBezTo>
                <a:cubicBezTo>
                  <a:pt x="112" y="112"/>
                  <a:pt x="93" y="121"/>
                  <a:pt x="75" y="130"/>
                </a:cubicBezTo>
                <a:cubicBezTo>
                  <a:pt x="47" y="149"/>
                  <a:pt x="28" y="149"/>
                  <a:pt x="28" y="149"/>
                </a:cubicBezTo>
                <a:cubicBezTo>
                  <a:pt x="19" y="149"/>
                  <a:pt x="19" y="149"/>
                  <a:pt x="19" y="149"/>
                </a:cubicBezTo>
                <a:close/>
                <a:moveTo>
                  <a:pt x="103" y="28"/>
                </a:moveTo>
                <a:lnTo>
                  <a:pt x="103" y="28"/>
                </a:lnTo>
                <a:lnTo>
                  <a:pt x="103" y="28"/>
                </a:lnTo>
                <a:cubicBezTo>
                  <a:pt x="93" y="37"/>
                  <a:pt x="93" y="37"/>
                  <a:pt x="84" y="37"/>
                </a:cubicBezTo>
                <a:cubicBezTo>
                  <a:pt x="84" y="47"/>
                  <a:pt x="84" y="56"/>
                  <a:pt x="84" y="56"/>
                </a:cubicBezTo>
                <a:cubicBezTo>
                  <a:pt x="93" y="65"/>
                  <a:pt x="103" y="65"/>
                  <a:pt x="112" y="65"/>
                </a:cubicBezTo>
                <a:cubicBezTo>
                  <a:pt x="112" y="65"/>
                  <a:pt x="112" y="65"/>
                  <a:pt x="112" y="56"/>
                </a:cubicBezTo>
                <a:cubicBezTo>
                  <a:pt x="121" y="56"/>
                  <a:pt x="121" y="47"/>
                  <a:pt x="121" y="37"/>
                </a:cubicBezTo>
                <a:cubicBezTo>
                  <a:pt x="121" y="37"/>
                  <a:pt x="112" y="28"/>
                  <a:pt x="103" y="28"/>
                </a:cubicBezTo>
                <a:close/>
                <a:moveTo>
                  <a:pt x="121" y="37"/>
                </a:moveTo>
                <a:lnTo>
                  <a:pt x="121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391">
            <a:extLst>
              <a:ext uri="{FF2B5EF4-FFF2-40B4-BE49-F238E27FC236}">
                <a16:creationId xmlns:a16="http://schemas.microsoft.com/office/drawing/2014/main" id="{8EFD8046-533E-C044-81BC-7738F4870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2139" y="4774421"/>
            <a:ext cx="61167" cy="61167"/>
          </a:xfrm>
          <a:custGeom>
            <a:avLst/>
            <a:gdLst>
              <a:gd name="T0" fmla="*/ 0 w 57"/>
              <a:gd name="T1" fmla="*/ 28 h 57"/>
              <a:gd name="T2" fmla="*/ 0 w 57"/>
              <a:gd name="T3" fmla="*/ 28 h 57"/>
              <a:gd name="T4" fmla="*/ 28 w 57"/>
              <a:gd name="T5" fmla="*/ 0 h 57"/>
              <a:gd name="T6" fmla="*/ 56 w 57"/>
              <a:gd name="T7" fmla="*/ 28 h 57"/>
              <a:gd name="T8" fmla="*/ 28 w 57"/>
              <a:gd name="T9" fmla="*/ 56 h 57"/>
              <a:gd name="T10" fmla="*/ 0 w 57"/>
              <a:gd name="T11" fmla="*/ 28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" h="57">
                <a:moveTo>
                  <a:pt x="0" y="28"/>
                </a:moveTo>
                <a:lnTo>
                  <a:pt x="0" y="28"/>
                </a:lnTo>
                <a:cubicBezTo>
                  <a:pt x="0" y="9"/>
                  <a:pt x="9" y="0"/>
                  <a:pt x="28" y="0"/>
                </a:cubicBezTo>
                <a:cubicBezTo>
                  <a:pt x="46" y="0"/>
                  <a:pt x="56" y="9"/>
                  <a:pt x="56" y="28"/>
                </a:cubicBezTo>
                <a:cubicBezTo>
                  <a:pt x="56" y="47"/>
                  <a:pt x="46" y="56"/>
                  <a:pt x="28" y="56"/>
                </a:cubicBezTo>
                <a:cubicBezTo>
                  <a:pt x="9" y="56"/>
                  <a:pt x="0" y="47"/>
                  <a:pt x="0" y="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392">
            <a:extLst>
              <a:ext uri="{FF2B5EF4-FFF2-40B4-BE49-F238E27FC236}">
                <a16:creationId xmlns:a16="http://schemas.microsoft.com/office/drawing/2014/main" id="{4939BA94-0E98-6047-B98D-1287D4749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6224" y="4652084"/>
            <a:ext cx="268199" cy="89399"/>
          </a:xfrm>
          <a:custGeom>
            <a:avLst/>
            <a:gdLst>
              <a:gd name="T0" fmla="*/ 223 w 252"/>
              <a:gd name="T1" fmla="*/ 84 h 85"/>
              <a:gd name="T2" fmla="*/ 223 w 252"/>
              <a:gd name="T3" fmla="*/ 84 h 85"/>
              <a:gd name="T4" fmla="*/ 214 w 252"/>
              <a:gd name="T5" fmla="*/ 84 h 85"/>
              <a:gd name="T6" fmla="*/ 121 w 252"/>
              <a:gd name="T7" fmla="*/ 56 h 85"/>
              <a:gd name="T8" fmla="*/ 38 w 252"/>
              <a:gd name="T9" fmla="*/ 65 h 85"/>
              <a:gd name="T10" fmla="*/ 10 w 252"/>
              <a:gd name="T11" fmla="*/ 38 h 85"/>
              <a:gd name="T12" fmla="*/ 28 w 252"/>
              <a:gd name="T13" fmla="*/ 10 h 85"/>
              <a:gd name="T14" fmla="*/ 121 w 252"/>
              <a:gd name="T15" fmla="*/ 10 h 85"/>
              <a:gd name="T16" fmla="*/ 233 w 252"/>
              <a:gd name="T17" fmla="*/ 28 h 85"/>
              <a:gd name="T18" fmla="*/ 251 w 252"/>
              <a:gd name="T19" fmla="*/ 65 h 85"/>
              <a:gd name="T20" fmla="*/ 223 w 252"/>
              <a:gd name="T21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2" h="85">
                <a:moveTo>
                  <a:pt x="223" y="84"/>
                </a:moveTo>
                <a:lnTo>
                  <a:pt x="223" y="84"/>
                </a:lnTo>
                <a:cubicBezTo>
                  <a:pt x="223" y="84"/>
                  <a:pt x="223" y="84"/>
                  <a:pt x="214" y="84"/>
                </a:cubicBezTo>
                <a:cubicBezTo>
                  <a:pt x="186" y="65"/>
                  <a:pt x="158" y="65"/>
                  <a:pt x="121" y="56"/>
                </a:cubicBezTo>
                <a:cubicBezTo>
                  <a:pt x="103" y="56"/>
                  <a:pt x="56" y="56"/>
                  <a:pt x="38" y="65"/>
                </a:cubicBezTo>
                <a:cubicBezTo>
                  <a:pt x="19" y="65"/>
                  <a:pt x="10" y="56"/>
                  <a:pt x="10" y="38"/>
                </a:cubicBezTo>
                <a:cubicBezTo>
                  <a:pt x="0" y="28"/>
                  <a:pt x="10" y="10"/>
                  <a:pt x="28" y="10"/>
                </a:cubicBezTo>
                <a:cubicBezTo>
                  <a:pt x="56" y="10"/>
                  <a:pt x="103" y="0"/>
                  <a:pt x="121" y="10"/>
                </a:cubicBezTo>
                <a:cubicBezTo>
                  <a:pt x="168" y="10"/>
                  <a:pt x="195" y="19"/>
                  <a:pt x="233" y="28"/>
                </a:cubicBezTo>
                <a:cubicBezTo>
                  <a:pt x="242" y="38"/>
                  <a:pt x="251" y="47"/>
                  <a:pt x="251" y="65"/>
                </a:cubicBezTo>
                <a:cubicBezTo>
                  <a:pt x="242" y="75"/>
                  <a:pt x="233" y="84"/>
                  <a:pt x="223" y="8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393">
            <a:extLst>
              <a:ext uri="{FF2B5EF4-FFF2-40B4-BE49-F238E27FC236}">
                <a16:creationId xmlns:a16="http://schemas.microsoft.com/office/drawing/2014/main" id="{4103236B-7F52-304C-96E9-D7A7548FB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6224" y="4110976"/>
            <a:ext cx="390537" cy="385833"/>
          </a:xfrm>
          <a:custGeom>
            <a:avLst/>
            <a:gdLst>
              <a:gd name="T0" fmla="*/ 131 w 364"/>
              <a:gd name="T1" fmla="*/ 343 h 363"/>
              <a:gd name="T2" fmla="*/ 131 w 364"/>
              <a:gd name="T3" fmla="*/ 343 h 363"/>
              <a:gd name="T4" fmla="*/ 28 w 364"/>
              <a:gd name="T5" fmla="*/ 269 h 363"/>
              <a:gd name="T6" fmla="*/ 10 w 364"/>
              <a:gd name="T7" fmla="*/ 129 h 363"/>
              <a:gd name="T8" fmla="*/ 93 w 364"/>
              <a:gd name="T9" fmla="*/ 27 h 363"/>
              <a:gd name="T10" fmla="*/ 223 w 364"/>
              <a:gd name="T11" fmla="*/ 9 h 363"/>
              <a:gd name="T12" fmla="*/ 326 w 364"/>
              <a:gd name="T13" fmla="*/ 92 h 363"/>
              <a:gd name="T14" fmla="*/ 344 w 364"/>
              <a:gd name="T15" fmla="*/ 223 h 363"/>
              <a:gd name="T16" fmla="*/ 270 w 364"/>
              <a:gd name="T17" fmla="*/ 334 h 363"/>
              <a:gd name="T18" fmla="*/ 131 w 364"/>
              <a:gd name="T19" fmla="*/ 343 h 363"/>
              <a:gd name="T20" fmla="*/ 214 w 364"/>
              <a:gd name="T21" fmla="*/ 27 h 363"/>
              <a:gd name="T22" fmla="*/ 214 w 364"/>
              <a:gd name="T23" fmla="*/ 27 h 363"/>
              <a:gd name="T24" fmla="*/ 28 w 364"/>
              <a:gd name="T25" fmla="*/ 139 h 363"/>
              <a:gd name="T26" fmla="*/ 140 w 364"/>
              <a:gd name="T27" fmla="*/ 325 h 363"/>
              <a:gd name="T28" fmla="*/ 326 w 364"/>
              <a:gd name="T29" fmla="*/ 213 h 363"/>
              <a:gd name="T30" fmla="*/ 214 w 364"/>
              <a:gd name="T31" fmla="*/ 27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4" h="363">
                <a:moveTo>
                  <a:pt x="131" y="343"/>
                </a:moveTo>
                <a:lnTo>
                  <a:pt x="131" y="343"/>
                </a:lnTo>
                <a:cubicBezTo>
                  <a:pt x="84" y="334"/>
                  <a:pt x="47" y="306"/>
                  <a:pt x="28" y="269"/>
                </a:cubicBezTo>
                <a:cubicBezTo>
                  <a:pt x="0" y="223"/>
                  <a:pt x="0" y="176"/>
                  <a:pt x="10" y="129"/>
                </a:cubicBezTo>
                <a:cubicBezTo>
                  <a:pt x="19" y="83"/>
                  <a:pt x="47" y="46"/>
                  <a:pt x="93" y="27"/>
                </a:cubicBezTo>
                <a:cubicBezTo>
                  <a:pt x="131" y="0"/>
                  <a:pt x="177" y="0"/>
                  <a:pt x="223" y="9"/>
                </a:cubicBezTo>
                <a:cubicBezTo>
                  <a:pt x="270" y="18"/>
                  <a:pt x="307" y="46"/>
                  <a:pt x="326" y="92"/>
                </a:cubicBezTo>
                <a:cubicBezTo>
                  <a:pt x="354" y="129"/>
                  <a:pt x="363" y="176"/>
                  <a:pt x="344" y="223"/>
                </a:cubicBezTo>
                <a:cubicBezTo>
                  <a:pt x="335" y="269"/>
                  <a:pt x="307" y="306"/>
                  <a:pt x="270" y="334"/>
                </a:cubicBezTo>
                <a:cubicBezTo>
                  <a:pt x="223" y="352"/>
                  <a:pt x="177" y="362"/>
                  <a:pt x="131" y="343"/>
                </a:cubicBezTo>
                <a:close/>
                <a:moveTo>
                  <a:pt x="214" y="27"/>
                </a:moveTo>
                <a:lnTo>
                  <a:pt x="214" y="27"/>
                </a:lnTo>
                <a:cubicBezTo>
                  <a:pt x="140" y="9"/>
                  <a:pt x="47" y="55"/>
                  <a:pt x="28" y="139"/>
                </a:cubicBezTo>
                <a:cubicBezTo>
                  <a:pt x="10" y="223"/>
                  <a:pt x="56" y="306"/>
                  <a:pt x="140" y="325"/>
                </a:cubicBezTo>
                <a:cubicBezTo>
                  <a:pt x="223" y="352"/>
                  <a:pt x="307" y="297"/>
                  <a:pt x="326" y="213"/>
                </a:cubicBezTo>
                <a:cubicBezTo>
                  <a:pt x="354" y="139"/>
                  <a:pt x="298" y="46"/>
                  <a:pt x="214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394">
            <a:extLst>
              <a:ext uri="{FF2B5EF4-FFF2-40B4-BE49-F238E27FC236}">
                <a16:creationId xmlns:a16="http://schemas.microsoft.com/office/drawing/2014/main" id="{6EE2EF91-3037-8E44-A639-E2BB89971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9159" y="4139208"/>
            <a:ext cx="319959" cy="319959"/>
          </a:xfrm>
          <a:custGeom>
            <a:avLst/>
            <a:gdLst>
              <a:gd name="T0" fmla="*/ 112 w 299"/>
              <a:gd name="T1" fmla="*/ 279 h 299"/>
              <a:gd name="T2" fmla="*/ 112 w 299"/>
              <a:gd name="T3" fmla="*/ 279 h 299"/>
              <a:gd name="T4" fmla="*/ 19 w 299"/>
              <a:gd name="T5" fmla="*/ 121 h 299"/>
              <a:gd name="T6" fmla="*/ 186 w 299"/>
              <a:gd name="T7" fmla="*/ 19 h 299"/>
              <a:gd name="T8" fmla="*/ 279 w 299"/>
              <a:gd name="T9" fmla="*/ 186 h 299"/>
              <a:gd name="T10" fmla="*/ 112 w 299"/>
              <a:gd name="T11" fmla="*/ 279 h 299"/>
              <a:gd name="T12" fmla="*/ 177 w 299"/>
              <a:gd name="T13" fmla="*/ 37 h 299"/>
              <a:gd name="T14" fmla="*/ 177 w 299"/>
              <a:gd name="T15" fmla="*/ 37 h 299"/>
              <a:gd name="T16" fmla="*/ 38 w 299"/>
              <a:gd name="T17" fmla="*/ 121 h 299"/>
              <a:gd name="T18" fmla="*/ 121 w 299"/>
              <a:gd name="T19" fmla="*/ 260 h 299"/>
              <a:gd name="T20" fmla="*/ 261 w 299"/>
              <a:gd name="T21" fmla="*/ 177 h 299"/>
              <a:gd name="T22" fmla="*/ 177 w 299"/>
              <a:gd name="T23" fmla="*/ 37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9" h="299">
                <a:moveTo>
                  <a:pt x="112" y="279"/>
                </a:moveTo>
                <a:lnTo>
                  <a:pt x="112" y="279"/>
                </a:lnTo>
                <a:cubicBezTo>
                  <a:pt x="47" y="260"/>
                  <a:pt x="0" y="186"/>
                  <a:pt x="19" y="121"/>
                </a:cubicBezTo>
                <a:cubicBezTo>
                  <a:pt x="38" y="47"/>
                  <a:pt x="112" y="0"/>
                  <a:pt x="186" y="19"/>
                </a:cubicBezTo>
                <a:cubicBezTo>
                  <a:pt x="261" y="37"/>
                  <a:pt x="298" y="112"/>
                  <a:pt x="279" y="186"/>
                </a:cubicBezTo>
                <a:cubicBezTo>
                  <a:pt x="261" y="260"/>
                  <a:pt x="186" y="298"/>
                  <a:pt x="112" y="279"/>
                </a:cubicBezTo>
                <a:close/>
                <a:moveTo>
                  <a:pt x="177" y="37"/>
                </a:moveTo>
                <a:lnTo>
                  <a:pt x="177" y="37"/>
                </a:lnTo>
                <a:cubicBezTo>
                  <a:pt x="121" y="28"/>
                  <a:pt x="56" y="65"/>
                  <a:pt x="38" y="121"/>
                </a:cubicBezTo>
                <a:cubicBezTo>
                  <a:pt x="28" y="186"/>
                  <a:pt x="65" y="242"/>
                  <a:pt x="121" y="260"/>
                </a:cubicBezTo>
                <a:cubicBezTo>
                  <a:pt x="177" y="279"/>
                  <a:pt x="242" y="242"/>
                  <a:pt x="261" y="177"/>
                </a:cubicBezTo>
                <a:cubicBezTo>
                  <a:pt x="279" y="121"/>
                  <a:pt x="242" y="56"/>
                  <a:pt x="177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395">
            <a:extLst>
              <a:ext uri="{FF2B5EF4-FFF2-40B4-BE49-F238E27FC236}">
                <a16:creationId xmlns:a16="http://schemas.microsoft.com/office/drawing/2014/main" id="{DFA311DB-883B-7F44-922D-50288747E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7382" y="4238020"/>
            <a:ext cx="98809" cy="122337"/>
          </a:xfrm>
          <a:custGeom>
            <a:avLst/>
            <a:gdLst>
              <a:gd name="T0" fmla="*/ 27 w 93"/>
              <a:gd name="T1" fmla="*/ 112 h 113"/>
              <a:gd name="T2" fmla="*/ 27 w 93"/>
              <a:gd name="T3" fmla="*/ 112 h 113"/>
              <a:gd name="T4" fmla="*/ 9 w 93"/>
              <a:gd name="T5" fmla="*/ 93 h 113"/>
              <a:gd name="T6" fmla="*/ 9 w 93"/>
              <a:gd name="T7" fmla="*/ 93 h 113"/>
              <a:gd name="T8" fmla="*/ 18 w 93"/>
              <a:gd name="T9" fmla="*/ 84 h 113"/>
              <a:gd name="T10" fmla="*/ 55 w 93"/>
              <a:gd name="T11" fmla="*/ 103 h 113"/>
              <a:gd name="T12" fmla="*/ 64 w 93"/>
              <a:gd name="T13" fmla="*/ 84 h 113"/>
              <a:gd name="T14" fmla="*/ 46 w 93"/>
              <a:gd name="T15" fmla="*/ 65 h 113"/>
              <a:gd name="T16" fmla="*/ 27 w 93"/>
              <a:gd name="T17" fmla="*/ 47 h 113"/>
              <a:gd name="T18" fmla="*/ 18 w 93"/>
              <a:gd name="T19" fmla="*/ 28 h 113"/>
              <a:gd name="T20" fmla="*/ 37 w 93"/>
              <a:gd name="T21" fmla="*/ 9 h 113"/>
              <a:gd name="T22" fmla="*/ 92 w 93"/>
              <a:gd name="T23" fmla="*/ 19 h 113"/>
              <a:gd name="T24" fmla="*/ 92 w 93"/>
              <a:gd name="T25" fmla="*/ 28 h 113"/>
              <a:gd name="T26" fmla="*/ 83 w 93"/>
              <a:gd name="T27" fmla="*/ 28 h 113"/>
              <a:gd name="T28" fmla="*/ 46 w 93"/>
              <a:gd name="T29" fmla="*/ 19 h 113"/>
              <a:gd name="T30" fmla="*/ 37 w 93"/>
              <a:gd name="T31" fmla="*/ 28 h 113"/>
              <a:gd name="T32" fmla="*/ 55 w 93"/>
              <a:gd name="T33" fmla="*/ 56 h 113"/>
              <a:gd name="T34" fmla="*/ 64 w 93"/>
              <a:gd name="T35" fmla="*/ 65 h 113"/>
              <a:gd name="T36" fmla="*/ 74 w 93"/>
              <a:gd name="T37" fmla="*/ 93 h 113"/>
              <a:gd name="T38" fmla="*/ 55 w 93"/>
              <a:gd name="T39" fmla="*/ 112 h 113"/>
              <a:gd name="T40" fmla="*/ 27 w 93"/>
              <a:gd name="T41" fmla="*/ 11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3" h="113">
                <a:moveTo>
                  <a:pt x="27" y="112"/>
                </a:moveTo>
                <a:lnTo>
                  <a:pt x="27" y="112"/>
                </a:lnTo>
                <a:cubicBezTo>
                  <a:pt x="27" y="112"/>
                  <a:pt x="18" y="103"/>
                  <a:pt x="9" y="93"/>
                </a:cubicBezTo>
                <a:cubicBezTo>
                  <a:pt x="0" y="93"/>
                  <a:pt x="0" y="93"/>
                  <a:pt x="9" y="93"/>
                </a:cubicBezTo>
                <a:cubicBezTo>
                  <a:pt x="9" y="84"/>
                  <a:pt x="9" y="84"/>
                  <a:pt x="18" y="84"/>
                </a:cubicBezTo>
                <a:cubicBezTo>
                  <a:pt x="27" y="93"/>
                  <a:pt x="37" y="103"/>
                  <a:pt x="55" y="103"/>
                </a:cubicBezTo>
                <a:cubicBezTo>
                  <a:pt x="55" y="93"/>
                  <a:pt x="64" y="93"/>
                  <a:pt x="64" y="84"/>
                </a:cubicBezTo>
                <a:cubicBezTo>
                  <a:pt x="64" y="84"/>
                  <a:pt x="55" y="75"/>
                  <a:pt x="46" y="65"/>
                </a:cubicBezTo>
                <a:cubicBezTo>
                  <a:pt x="37" y="56"/>
                  <a:pt x="27" y="56"/>
                  <a:pt x="27" y="47"/>
                </a:cubicBezTo>
                <a:cubicBezTo>
                  <a:pt x="18" y="37"/>
                  <a:pt x="18" y="28"/>
                  <a:pt x="18" y="28"/>
                </a:cubicBezTo>
                <a:cubicBezTo>
                  <a:pt x="27" y="19"/>
                  <a:pt x="27" y="9"/>
                  <a:pt x="37" y="9"/>
                </a:cubicBezTo>
                <a:cubicBezTo>
                  <a:pt x="55" y="0"/>
                  <a:pt x="74" y="0"/>
                  <a:pt x="92" y="19"/>
                </a:cubicBezTo>
                <a:cubicBezTo>
                  <a:pt x="92" y="19"/>
                  <a:pt x="92" y="19"/>
                  <a:pt x="92" y="28"/>
                </a:cubicBezTo>
                <a:lnTo>
                  <a:pt x="83" y="28"/>
                </a:lnTo>
                <a:cubicBezTo>
                  <a:pt x="74" y="19"/>
                  <a:pt x="55" y="9"/>
                  <a:pt x="46" y="19"/>
                </a:cubicBezTo>
                <a:cubicBezTo>
                  <a:pt x="37" y="19"/>
                  <a:pt x="37" y="19"/>
                  <a:pt x="37" y="28"/>
                </a:cubicBezTo>
                <a:cubicBezTo>
                  <a:pt x="37" y="37"/>
                  <a:pt x="46" y="47"/>
                  <a:pt x="55" y="56"/>
                </a:cubicBezTo>
                <a:lnTo>
                  <a:pt x="64" y="65"/>
                </a:lnTo>
                <a:cubicBezTo>
                  <a:pt x="74" y="75"/>
                  <a:pt x="74" y="84"/>
                  <a:pt x="74" y="93"/>
                </a:cubicBezTo>
                <a:cubicBezTo>
                  <a:pt x="74" y="103"/>
                  <a:pt x="64" y="103"/>
                  <a:pt x="55" y="112"/>
                </a:cubicBezTo>
                <a:cubicBezTo>
                  <a:pt x="46" y="112"/>
                  <a:pt x="37" y="112"/>
                  <a:pt x="27" y="11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396">
            <a:extLst>
              <a:ext uri="{FF2B5EF4-FFF2-40B4-BE49-F238E27FC236}">
                <a16:creationId xmlns:a16="http://schemas.microsoft.com/office/drawing/2014/main" id="{D6D57B7E-038C-D542-B190-76AD92D14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3845" y="4205081"/>
            <a:ext cx="23525" cy="32938"/>
          </a:xfrm>
          <a:custGeom>
            <a:avLst/>
            <a:gdLst>
              <a:gd name="T0" fmla="*/ 9 w 20"/>
              <a:gd name="T1" fmla="*/ 28 h 29"/>
              <a:gd name="T2" fmla="*/ 9 w 20"/>
              <a:gd name="T3" fmla="*/ 28 h 29"/>
              <a:gd name="T4" fmla="*/ 0 w 20"/>
              <a:gd name="T5" fmla="*/ 19 h 29"/>
              <a:gd name="T6" fmla="*/ 9 w 20"/>
              <a:gd name="T7" fmla="*/ 10 h 29"/>
              <a:gd name="T8" fmla="*/ 9 w 20"/>
              <a:gd name="T9" fmla="*/ 0 h 29"/>
              <a:gd name="T10" fmla="*/ 19 w 20"/>
              <a:gd name="T11" fmla="*/ 10 h 29"/>
              <a:gd name="T12" fmla="*/ 19 w 20"/>
              <a:gd name="T13" fmla="*/ 19 h 29"/>
              <a:gd name="T14" fmla="*/ 9 w 20"/>
              <a:gd name="T15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29">
                <a:moveTo>
                  <a:pt x="9" y="28"/>
                </a:moveTo>
                <a:lnTo>
                  <a:pt x="9" y="28"/>
                </a:lnTo>
                <a:cubicBezTo>
                  <a:pt x="0" y="28"/>
                  <a:pt x="0" y="19"/>
                  <a:pt x="0" y="19"/>
                </a:cubicBezTo>
                <a:cubicBezTo>
                  <a:pt x="9" y="10"/>
                  <a:pt x="9" y="10"/>
                  <a:pt x="9" y="10"/>
                </a:cubicBezTo>
                <a:lnTo>
                  <a:pt x="9" y="0"/>
                </a:lnTo>
                <a:cubicBezTo>
                  <a:pt x="19" y="10"/>
                  <a:pt x="19" y="10"/>
                  <a:pt x="19" y="10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28"/>
                  <a:pt x="9" y="28"/>
                  <a:pt x="9" y="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397">
            <a:extLst>
              <a:ext uri="{FF2B5EF4-FFF2-40B4-BE49-F238E27FC236}">
                <a16:creationId xmlns:a16="http://schemas.microsoft.com/office/drawing/2014/main" id="{6C357C49-86F5-D943-AD5E-D277A832F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6203" y="4355650"/>
            <a:ext cx="23525" cy="32938"/>
          </a:xfrm>
          <a:custGeom>
            <a:avLst/>
            <a:gdLst>
              <a:gd name="T0" fmla="*/ 9 w 20"/>
              <a:gd name="T1" fmla="*/ 28 h 29"/>
              <a:gd name="T2" fmla="*/ 9 w 20"/>
              <a:gd name="T3" fmla="*/ 28 h 29"/>
              <a:gd name="T4" fmla="*/ 0 w 20"/>
              <a:gd name="T5" fmla="*/ 18 h 29"/>
              <a:gd name="T6" fmla="*/ 9 w 20"/>
              <a:gd name="T7" fmla="*/ 9 h 29"/>
              <a:gd name="T8" fmla="*/ 19 w 20"/>
              <a:gd name="T9" fmla="*/ 0 h 29"/>
              <a:gd name="T10" fmla="*/ 19 w 20"/>
              <a:gd name="T11" fmla="*/ 9 h 29"/>
              <a:gd name="T12" fmla="*/ 19 w 20"/>
              <a:gd name="T13" fmla="*/ 18 h 29"/>
              <a:gd name="T14" fmla="*/ 9 w 20"/>
              <a:gd name="T15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29">
                <a:moveTo>
                  <a:pt x="9" y="28"/>
                </a:moveTo>
                <a:lnTo>
                  <a:pt x="9" y="28"/>
                </a:lnTo>
                <a:lnTo>
                  <a:pt x="0" y="18"/>
                </a:lnTo>
                <a:cubicBezTo>
                  <a:pt x="9" y="9"/>
                  <a:pt x="9" y="9"/>
                  <a:pt x="9" y="9"/>
                </a:cubicBezTo>
                <a:cubicBezTo>
                  <a:pt x="9" y="0"/>
                  <a:pt x="9" y="0"/>
                  <a:pt x="19" y="0"/>
                </a:cubicBezTo>
                <a:lnTo>
                  <a:pt x="19" y="9"/>
                </a:lnTo>
                <a:cubicBezTo>
                  <a:pt x="19" y="18"/>
                  <a:pt x="19" y="18"/>
                  <a:pt x="19" y="18"/>
                </a:cubicBezTo>
                <a:cubicBezTo>
                  <a:pt x="19" y="28"/>
                  <a:pt x="9" y="28"/>
                  <a:pt x="9" y="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398">
            <a:extLst>
              <a:ext uri="{FF2B5EF4-FFF2-40B4-BE49-F238E27FC236}">
                <a16:creationId xmlns:a16="http://schemas.microsoft.com/office/drawing/2014/main" id="{6BB99518-2B21-F348-B205-9B4C563E6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2139" y="8698623"/>
            <a:ext cx="61167" cy="785780"/>
          </a:xfrm>
          <a:custGeom>
            <a:avLst/>
            <a:gdLst>
              <a:gd name="T0" fmla="*/ 28 w 57"/>
              <a:gd name="T1" fmla="*/ 734 h 735"/>
              <a:gd name="T2" fmla="*/ 28 w 57"/>
              <a:gd name="T3" fmla="*/ 734 h 735"/>
              <a:gd name="T4" fmla="*/ 28 w 57"/>
              <a:gd name="T5" fmla="*/ 734 h 735"/>
              <a:gd name="T6" fmla="*/ 0 w 57"/>
              <a:gd name="T7" fmla="*/ 706 h 735"/>
              <a:gd name="T8" fmla="*/ 9 w 57"/>
              <a:gd name="T9" fmla="*/ 27 h 735"/>
              <a:gd name="T10" fmla="*/ 28 w 57"/>
              <a:gd name="T11" fmla="*/ 0 h 735"/>
              <a:gd name="T12" fmla="*/ 28 w 57"/>
              <a:gd name="T13" fmla="*/ 0 h 735"/>
              <a:gd name="T14" fmla="*/ 56 w 57"/>
              <a:gd name="T15" fmla="*/ 27 h 735"/>
              <a:gd name="T16" fmla="*/ 56 w 57"/>
              <a:gd name="T17" fmla="*/ 706 h 735"/>
              <a:gd name="T18" fmla="*/ 28 w 57"/>
              <a:gd name="T19" fmla="*/ 734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" h="735">
                <a:moveTo>
                  <a:pt x="28" y="734"/>
                </a:moveTo>
                <a:lnTo>
                  <a:pt x="28" y="734"/>
                </a:lnTo>
                <a:lnTo>
                  <a:pt x="28" y="734"/>
                </a:lnTo>
                <a:cubicBezTo>
                  <a:pt x="18" y="734"/>
                  <a:pt x="0" y="715"/>
                  <a:pt x="0" y="706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9"/>
                  <a:pt x="18" y="0"/>
                  <a:pt x="28" y="0"/>
                </a:cubicBezTo>
                <a:lnTo>
                  <a:pt x="28" y="0"/>
                </a:lnTo>
                <a:cubicBezTo>
                  <a:pt x="46" y="0"/>
                  <a:pt x="56" y="9"/>
                  <a:pt x="56" y="27"/>
                </a:cubicBezTo>
                <a:cubicBezTo>
                  <a:pt x="56" y="706"/>
                  <a:pt x="56" y="706"/>
                  <a:pt x="56" y="706"/>
                </a:cubicBezTo>
                <a:cubicBezTo>
                  <a:pt x="56" y="715"/>
                  <a:pt x="46" y="734"/>
                  <a:pt x="28" y="7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399">
            <a:extLst>
              <a:ext uri="{FF2B5EF4-FFF2-40B4-BE49-F238E27FC236}">
                <a16:creationId xmlns:a16="http://schemas.microsoft.com/office/drawing/2014/main" id="{19B1B29F-A121-6C4A-AFB9-0876EBD96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2139" y="9423235"/>
            <a:ext cx="785780" cy="61167"/>
          </a:xfrm>
          <a:custGeom>
            <a:avLst/>
            <a:gdLst>
              <a:gd name="T0" fmla="*/ 28 w 735"/>
              <a:gd name="T1" fmla="*/ 56 h 57"/>
              <a:gd name="T2" fmla="*/ 28 w 735"/>
              <a:gd name="T3" fmla="*/ 56 h 57"/>
              <a:gd name="T4" fmla="*/ 0 w 735"/>
              <a:gd name="T5" fmla="*/ 28 h 57"/>
              <a:gd name="T6" fmla="*/ 28 w 735"/>
              <a:gd name="T7" fmla="*/ 0 h 57"/>
              <a:gd name="T8" fmla="*/ 706 w 735"/>
              <a:gd name="T9" fmla="*/ 0 h 57"/>
              <a:gd name="T10" fmla="*/ 734 w 735"/>
              <a:gd name="T11" fmla="*/ 28 h 57"/>
              <a:gd name="T12" fmla="*/ 706 w 735"/>
              <a:gd name="T13" fmla="*/ 56 h 57"/>
              <a:gd name="T14" fmla="*/ 28 w 735"/>
              <a:gd name="T15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5" h="57">
                <a:moveTo>
                  <a:pt x="28" y="56"/>
                </a:moveTo>
                <a:lnTo>
                  <a:pt x="28" y="56"/>
                </a:lnTo>
                <a:cubicBezTo>
                  <a:pt x="18" y="56"/>
                  <a:pt x="0" y="37"/>
                  <a:pt x="0" y="28"/>
                </a:cubicBezTo>
                <a:cubicBezTo>
                  <a:pt x="0" y="9"/>
                  <a:pt x="18" y="0"/>
                  <a:pt x="28" y="0"/>
                </a:cubicBezTo>
                <a:cubicBezTo>
                  <a:pt x="706" y="0"/>
                  <a:pt x="706" y="0"/>
                  <a:pt x="706" y="0"/>
                </a:cubicBezTo>
                <a:cubicBezTo>
                  <a:pt x="725" y="0"/>
                  <a:pt x="734" y="9"/>
                  <a:pt x="734" y="28"/>
                </a:cubicBezTo>
                <a:cubicBezTo>
                  <a:pt x="734" y="37"/>
                  <a:pt x="725" y="56"/>
                  <a:pt x="706" y="56"/>
                </a:cubicBezTo>
                <a:lnTo>
                  <a:pt x="28" y="5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400">
            <a:extLst>
              <a:ext uri="{FF2B5EF4-FFF2-40B4-BE49-F238E27FC236}">
                <a16:creationId xmlns:a16="http://schemas.microsoft.com/office/drawing/2014/main" id="{9B6BA028-9546-364E-A3AA-2D1941014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8001" y="9131508"/>
            <a:ext cx="197622" cy="348191"/>
          </a:xfrm>
          <a:custGeom>
            <a:avLst/>
            <a:gdLst>
              <a:gd name="T0" fmla="*/ 158 w 187"/>
              <a:gd name="T1" fmla="*/ 326 h 327"/>
              <a:gd name="T2" fmla="*/ 158 w 187"/>
              <a:gd name="T3" fmla="*/ 326 h 327"/>
              <a:gd name="T4" fmla="*/ 28 w 187"/>
              <a:gd name="T5" fmla="*/ 326 h 327"/>
              <a:gd name="T6" fmla="*/ 0 w 187"/>
              <a:gd name="T7" fmla="*/ 298 h 327"/>
              <a:gd name="T8" fmla="*/ 0 w 187"/>
              <a:gd name="T9" fmla="*/ 28 h 327"/>
              <a:gd name="T10" fmla="*/ 28 w 187"/>
              <a:gd name="T11" fmla="*/ 0 h 327"/>
              <a:gd name="T12" fmla="*/ 158 w 187"/>
              <a:gd name="T13" fmla="*/ 0 h 327"/>
              <a:gd name="T14" fmla="*/ 186 w 187"/>
              <a:gd name="T15" fmla="*/ 28 h 327"/>
              <a:gd name="T16" fmla="*/ 186 w 187"/>
              <a:gd name="T17" fmla="*/ 298 h 327"/>
              <a:gd name="T18" fmla="*/ 158 w 187"/>
              <a:gd name="T19" fmla="*/ 326 h 327"/>
              <a:gd name="T20" fmla="*/ 56 w 187"/>
              <a:gd name="T21" fmla="*/ 270 h 327"/>
              <a:gd name="T22" fmla="*/ 56 w 187"/>
              <a:gd name="T23" fmla="*/ 270 h 327"/>
              <a:gd name="T24" fmla="*/ 130 w 187"/>
              <a:gd name="T25" fmla="*/ 270 h 327"/>
              <a:gd name="T26" fmla="*/ 130 w 187"/>
              <a:gd name="T27" fmla="*/ 56 h 327"/>
              <a:gd name="T28" fmla="*/ 56 w 187"/>
              <a:gd name="T29" fmla="*/ 56 h 327"/>
              <a:gd name="T30" fmla="*/ 56 w 187"/>
              <a:gd name="T31" fmla="*/ 270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7" h="327">
                <a:moveTo>
                  <a:pt x="158" y="326"/>
                </a:moveTo>
                <a:lnTo>
                  <a:pt x="158" y="326"/>
                </a:lnTo>
                <a:cubicBezTo>
                  <a:pt x="28" y="326"/>
                  <a:pt x="28" y="326"/>
                  <a:pt x="28" y="326"/>
                </a:cubicBezTo>
                <a:cubicBezTo>
                  <a:pt x="10" y="326"/>
                  <a:pt x="0" y="307"/>
                  <a:pt x="0" y="29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0"/>
                  <a:pt x="10" y="0"/>
                  <a:pt x="28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77" y="0"/>
                  <a:pt x="186" y="10"/>
                  <a:pt x="186" y="28"/>
                </a:cubicBezTo>
                <a:cubicBezTo>
                  <a:pt x="186" y="298"/>
                  <a:pt x="186" y="298"/>
                  <a:pt x="186" y="298"/>
                </a:cubicBezTo>
                <a:cubicBezTo>
                  <a:pt x="186" y="307"/>
                  <a:pt x="177" y="326"/>
                  <a:pt x="158" y="326"/>
                </a:cubicBezTo>
                <a:close/>
                <a:moveTo>
                  <a:pt x="56" y="270"/>
                </a:moveTo>
                <a:lnTo>
                  <a:pt x="56" y="270"/>
                </a:lnTo>
                <a:cubicBezTo>
                  <a:pt x="130" y="270"/>
                  <a:pt x="130" y="270"/>
                  <a:pt x="130" y="270"/>
                </a:cubicBezTo>
                <a:cubicBezTo>
                  <a:pt x="130" y="56"/>
                  <a:pt x="130" y="56"/>
                  <a:pt x="130" y="56"/>
                </a:cubicBezTo>
                <a:cubicBezTo>
                  <a:pt x="56" y="56"/>
                  <a:pt x="56" y="56"/>
                  <a:pt x="56" y="56"/>
                </a:cubicBezTo>
                <a:lnTo>
                  <a:pt x="56" y="2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401">
            <a:extLst>
              <a:ext uri="{FF2B5EF4-FFF2-40B4-BE49-F238E27FC236}">
                <a16:creationId xmlns:a16="http://schemas.microsoft.com/office/drawing/2014/main" id="{110A35DC-45BA-3E46-9B77-AB3A9CAD2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8570" y="8985643"/>
            <a:ext cx="197622" cy="498759"/>
          </a:xfrm>
          <a:custGeom>
            <a:avLst/>
            <a:gdLst>
              <a:gd name="T0" fmla="*/ 157 w 186"/>
              <a:gd name="T1" fmla="*/ 465 h 466"/>
              <a:gd name="T2" fmla="*/ 157 w 186"/>
              <a:gd name="T3" fmla="*/ 465 h 466"/>
              <a:gd name="T4" fmla="*/ 18 w 186"/>
              <a:gd name="T5" fmla="*/ 465 h 466"/>
              <a:gd name="T6" fmla="*/ 0 w 186"/>
              <a:gd name="T7" fmla="*/ 437 h 466"/>
              <a:gd name="T8" fmla="*/ 0 w 186"/>
              <a:gd name="T9" fmla="*/ 28 h 466"/>
              <a:gd name="T10" fmla="*/ 18 w 186"/>
              <a:gd name="T11" fmla="*/ 0 h 466"/>
              <a:gd name="T12" fmla="*/ 157 w 186"/>
              <a:gd name="T13" fmla="*/ 0 h 466"/>
              <a:gd name="T14" fmla="*/ 185 w 186"/>
              <a:gd name="T15" fmla="*/ 28 h 466"/>
              <a:gd name="T16" fmla="*/ 185 w 186"/>
              <a:gd name="T17" fmla="*/ 437 h 466"/>
              <a:gd name="T18" fmla="*/ 157 w 186"/>
              <a:gd name="T19" fmla="*/ 465 h 466"/>
              <a:gd name="T20" fmla="*/ 46 w 186"/>
              <a:gd name="T21" fmla="*/ 409 h 466"/>
              <a:gd name="T22" fmla="*/ 46 w 186"/>
              <a:gd name="T23" fmla="*/ 409 h 466"/>
              <a:gd name="T24" fmla="*/ 130 w 186"/>
              <a:gd name="T25" fmla="*/ 409 h 466"/>
              <a:gd name="T26" fmla="*/ 130 w 186"/>
              <a:gd name="T27" fmla="*/ 56 h 466"/>
              <a:gd name="T28" fmla="*/ 46 w 186"/>
              <a:gd name="T29" fmla="*/ 56 h 466"/>
              <a:gd name="T30" fmla="*/ 46 w 186"/>
              <a:gd name="T31" fmla="*/ 409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6" h="466">
                <a:moveTo>
                  <a:pt x="157" y="465"/>
                </a:moveTo>
                <a:lnTo>
                  <a:pt x="157" y="465"/>
                </a:lnTo>
                <a:cubicBezTo>
                  <a:pt x="18" y="465"/>
                  <a:pt x="18" y="465"/>
                  <a:pt x="18" y="465"/>
                </a:cubicBezTo>
                <a:cubicBezTo>
                  <a:pt x="9" y="465"/>
                  <a:pt x="0" y="446"/>
                  <a:pt x="0" y="43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18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76" y="0"/>
                  <a:pt x="185" y="9"/>
                  <a:pt x="185" y="28"/>
                </a:cubicBezTo>
                <a:cubicBezTo>
                  <a:pt x="185" y="437"/>
                  <a:pt x="185" y="437"/>
                  <a:pt x="185" y="437"/>
                </a:cubicBezTo>
                <a:cubicBezTo>
                  <a:pt x="185" y="446"/>
                  <a:pt x="176" y="465"/>
                  <a:pt x="157" y="465"/>
                </a:cubicBezTo>
                <a:close/>
                <a:moveTo>
                  <a:pt x="46" y="409"/>
                </a:moveTo>
                <a:lnTo>
                  <a:pt x="46" y="409"/>
                </a:lnTo>
                <a:cubicBezTo>
                  <a:pt x="130" y="409"/>
                  <a:pt x="130" y="409"/>
                  <a:pt x="130" y="409"/>
                </a:cubicBezTo>
                <a:cubicBezTo>
                  <a:pt x="130" y="56"/>
                  <a:pt x="130" y="56"/>
                  <a:pt x="130" y="56"/>
                </a:cubicBezTo>
                <a:cubicBezTo>
                  <a:pt x="46" y="56"/>
                  <a:pt x="46" y="56"/>
                  <a:pt x="46" y="56"/>
                </a:cubicBezTo>
                <a:lnTo>
                  <a:pt x="46" y="4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402">
            <a:extLst>
              <a:ext uri="{FF2B5EF4-FFF2-40B4-BE49-F238E27FC236}">
                <a16:creationId xmlns:a16="http://schemas.microsoft.com/office/drawing/2014/main" id="{EEB287DA-4977-D74B-8234-404669110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5024" y="9037403"/>
            <a:ext cx="197622" cy="447000"/>
          </a:xfrm>
          <a:custGeom>
            <a:avLst/>
            <a:gdLst>
              <a:gd name="T0" fmla="*/ 158 w 187"/>
              <a:gd name="T1" fmla="*/ 418 h 419"/>
              <a:gd name="T2" fmla="*/ 158 w 187"/>
              <a:gd name="T3" fmla="*/ 418 h 419"/>
              <a:gd name="T4" fmla="*/ 27 w 187"/>
              <a:gd name="T5" fmla="*/ 418 h 419"/>
              <a:gd name="T6" fmla="*/ 0 w 187"/>
              <a:gd name="T7" fmla="*/ 390 h 419"/>
              <a:gd name="T8" fmla="*/ 0 w 187"/>
              <a:gd name="T9" fmla="*/ 28 h 419"/>
              <a:gd name="T10" fmla="*/ 27 w 187"/>
              <a:gd name="T11" fmla="*/ 0 h 419"/>
              <a:gd name="T12" fmla="*/ 158 w 187"/>
              <a:gd name="T13" fmla="*/ 0 h 419"/>
              <a:gd name="T14" fmla="*/ 186 w 187"/>
              <a:gd name="T15" fmla="*/ 28 h 419"/>
              <a:gd name="T16" fmla="*/ 186 w 187"/>
              <a:gd name="T17" fmla="*/ 390 h 419"/>
              <a:gd name="T18" fmla="*/ 158 w 187"/>
              <a:gd name="T19" fmla="*/ 418 h 419"/>
              <a:gd name="T20" fmla="*/ 55 w 187"/>
              <a:gd name="T21" fmla="*/ 362 h 419"/>
              <a:gd name="T22" fmla="*/ 55 w 187"/>
              <a:gd name="T23" fmla="*/ 362 h 419"/>
              <a:gd name="T24" fmla="*/ 139 w 187"/>
              <a:gd name="T25" fmla="*/ 362 h 419"/>
              <a:gd name="T26" fmla="*/ 139 w 187"/>
              <a:gd name="T27" fmla="*/ 55 h 419"/>
              <a:gd name="T28" fmla="*/ 55 w 187"/>
              <a:gd name="T29" fmla="*/ 55 h 419"/>
              <a:gd name="T30" fmla="*/ 55 w 187"/>
              <a:gd name="T31" fmla="*/ 362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7" h="419">
                <a:moveTo>
                  <a:pt x="158" y="418"/>
                </a:moveTo>
                <a:lnTo>
                  <a:pt x="158" y="418"/>
                </a:lnTo>
                <a:cubicBezTo>
                  <a:pt x="27" y="418"/>
                  <a:pt x="27" y="418"/>
                  <a:pt x="27" y="418"/>
                </a:cubicBezTo>
                <a:cubicBezTo>
                  <a:pt x="9" y="418"/>
                  <a:pt x="0" y="399"/>
                  <a:pt x="0" y="390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8"/>
                  <a:pt x="9" y="0"/>
                  <a:pt x="27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76" y="0"/>
                  <a:pt x="186" y="18"/>
                  <a:pt x="186" y="28"/>
                </a:cubicBezTo>
                <a:cubicBezTo>
                  <a:pt x="186" y="390"/>
                  <a:pt x="186" y="390"/>
                  <a:pt x="186" y="390"/>
                </a:cubicBezTo>
                <a:cubicBezTo>
                  <a:pt x="186" y="399"/>
                  <a:pt x="176" y="418"/>
                  <a:pt x="158" y="418"/>
                </a:cubicBezTo>
                <a:close/>
                <a:moveTo>
                  <a:pt x="55" y="362"/>
                </a:moveTo>
                <a:lnTo>
                  <a:pt x="55" y="362"/>
                </a:lnTo>
                <a:cubicBezTo>
                  <a:pt x="139" y="362"/>
                  <a:pt x="139" y="362"/>
                  <a:pt x="139" y="362"/>
                </a:cubicBezTo>
                <a:cubicBezTo>
                  <a:pt x="139" y="55"/>
                  <a:pt x="139" y="55"/>
                  <a:pt x="139" y="55"/>
                </a:cubicBezTo>
                <a:cubicBezTo>
                  <a:pt x="55" y="55"/>
                  <a:pt x="55" y="55"/>
                  <a:pt x="55" y="55"/>
                </a:cubicBezTo>
                <a:lnTo>
                  <a:pt x="55" y="3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403">
            <a:extLst>
              <a:ext uri="{FF2B5EF4-FFF2-40B4-BE49-F238E27FC236}">
                <a16:creationId xmlns:a16="http://schemas.microsoft.com/office/drawing/2014/main" id="{118FB4BF-102F-144D-86AA-677201E8B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8581" y="8708033"/>
            <a:ext cx="555223" cy="268199"/>
          </a:xfrm>
          <a:custGeom>
            <a:avLst/>
            <a:gdLst>
              <a:gd name="T0" fmla="*/ 19 w 522"/>
              <a:gd name="T1" fmla="*/ 251 h 252"/>
              <a:gd name="T2" fmla="*/ 19 w 522"/>
              <a:gd name="T3" fmla="*/ 251 h 252"/>
              <a:gd name="T4" fmla="*/ 9 w 522"/>
              <a:gd name="T5" fmla="*/ 251 h 252"/>
              <a:gd name="T6" fmla="*/ 9 w 522"/>
              <a:gd name="T7" fmla="*/ 223 h 252"/>
              <a:gd name="T8" fmla="*/ 149 w 522"/>
              <a:gd name="T9" fmla="*/ 93 h 252"/>
              <a:gd name="T10" fmla="*/ 177 w 522"/>
              <a:gd name="T11" fmla="*/ 93 h 252"/>
              <a:gd name="T12" fmla="*/ 307 w 522"/>
              <a:gd name="T13" fmla="*/ 214 h 252"/>
              <a:gd name="T14" fmla="*/ 493 w 522"/>
              <a:gd name="T15" fmla="*/ 9 h 252"/>
              <a:gd name="T16" fmla="*/ 511 w 522"/>
              <a:gd name="T17" fmla="*/ 9 h 252"/>
              <a:gd name="T18" fmla="*/ 511 w 522"/>
              <a:gd name="T19" fmla="*/ 28 h 252"/>
              <a:gd name="T20" fmla="*/ 326 w 522"/>
              <a:gd name="T21" fmla="*/ 251 h 252"/>
              <a:gd name="T22" fmla="*/ 307 w 522"/>
              <a:gd name="T23" fmla="*/ 251 h 252"/>
              <a:gd name="T24" fmla="*/ 298 w 522"/>
              <a:gd name="T25" fmla="*/ 251 h 252"/>
              <a:gd name="T26" fmla="*/ 168 w 522"/>
              <a:gd name="T27" fmla="*/ 121 h 252"/>
              <a:gd name="T28" fmla="*/ 28 w 522"/>
              <a:gd name="T29" fmla="*/ 251 h 252"/>
              <a:gd name="T30" fmla="*/ 19 w 522"/>
              <a:gd name="T31" fmla="*/ 2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2" h="252">
                <a:moveTo>
                  <a:pt x="19" y="251"/>
                </a:moveTo>
                <a:lnTo>
                  <a:pt x="19" y="251"/>
                </a:lnTo>
                <a:cubicBezTo>
                  <a:pt x="9" y="251"/>
                  <a:pt x="9" y="251"/>
                  <a:pt x="9" y="251"/>
                </a:cubicBezTo>
                <a:cubicBezTo>
                  <a:pt x="0" y="241"/>
                  <a:pt x="0" y="232"/>
                  <a:pt x="9" y="223"/>
                </a:cubicBezTo>
                <a:cubicBezTo>
                  <a:pt x="149" y="93"/>
                  <a:pt x="149" y="93"/>
                  <a:pt x="149" y="93"/>
                </a:cubicBezTo>
                <a:cubicBezTo>
                  <a:pt x="158" y="84"/>
                  <a:pt x="168" y="84"/>
                  <a:pt x="177" y="93"/>
                </a:cubicBezTo>
                <a:cubicBezTo>
                  <a:pt x="307" y="214"/>
                  <a:pt x="307" y="214"/>
                  <a:pt x="307" y="214"/>
                </a:cubicBezTo>
                <a:cubicBezTo>
                  <a:pt x="493" y="9"/>
                  <a:pt x="493" y="9"/>
                  <a:pt x="493" y="9"/>
                </a:cubicBezTo>
                <a:cubicBezTo>
                  <a:pt x="493" y="0"/>
                  <a:pt x="502" y="0"/>
                  <a:pt x="511" y="9"/>
                </a:cubicBezTo>
                <a:cubicBezTo>
                  <a:pt x="521" y="9"/>
                  <a:pt x="521" y="18"/>
                  <a:pt x="511" y="28"/>
                </a:cubicBezTo>
                <a:cubicBezTo>
                  <a:pt x="326" y="251"/>
                  <a:pt x="326" y="251"/>
                  <a:pt x="326" y="251"/>
                </a:cubicBezTo>
                <a:cubicBezTo>
                  <a:pt x="316" y="251"/>
                  <a:pt x="316" y="251"/>
                  <a:pt x="307" y="251"/>
                </a:cubicBezTo>
                <a:lnTo>
                  <a:pt x="298" y="251"/>
                </a:lnTo>
                <a:cubicBezTo>
                  <a:pt x="168" y="121"/>
                  <a:pt x="168" y="121"/>
                  <a:pt x="168" y="121"/>
                </a:cubicBezTo>
                <a:cubicBezTo>
                  <a:pt x="28" y="251"/>
                  <a:pt x="28" y="251"/>
                  <a:pt x="28" y="251"/>
                </a:cubicBezTo>
                <a:lnTo>
                  <a:pt x="19" y="251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404">
            <a:extLst>
              <a:ext uri="{FF2B5EF4-FFF2-40B4-BE49-F238E27FC236}">
                <a16:creationId xmlns:a16="http://schemas.microsoft.com/office/drawing/2014/main" id="{819A45F6-B69C-F442-A951-5E9AC33D2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1455" y="8708033"/>
            <a:ext cx="51760" cy="141158"/>
          </a:xfrm>
          <a:custGeom>
            <a:avLst/>
            <a:gdLst>
              <a:gd name="T0" fmla="*/ 28 w 48"/>
              <a:gd name="T1" fmla="*/ 130 h 131"/>
              <a:gd name="T2" fmla="*/ 28 w 48"/>
              <a:gd name="T3" fmla="*/ 130 h 131"/>
              <a:gd name="T4" fmla="*/ 10 w 48"/>
              <a:gd name="T5" fmla="*/ 121 h 131"/>
              <a:gd name="T6" fmla="*/ 0 w 48"/>
              <a:gd name="T7" fmla="*/ 18 h 131"/>
              <a:gd name="T8" fmla="*/ 19 w 48"/>
              <a:gd name="T9" fmla="*/ 0 h 131"/>
              <a:gd name="T10" fmla="*/ 38 w 48"/>
              <a:gd name="T11" fmla="*/ 18 h 131"/>
              <a:gd name="T12" fmla="*/ 47 w 48"/>
              <a:gd name="T13" fmla="*/ 112 h 131"/>
              <a:gd name="T14" fmla="*/ 28 w 48"/>
              <a:gd name="T1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" h="131">
                <a:moveTo>
                  <a:pt x="28" y="130"/>
                </a:moveTo>
                <a:lnTo>
                  <a:pt x="28" y="130"/>
                </a:lnTo>
                <a:cubicBezTo>
                  <a:pt x="19" y="130"/>
                  <a:pt x="10" y="121"/>
                  <a:pt x="10" y="12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0" y="0"/>
                  <a:pt x="19" y="0"/>
                </a:cubicBezTo>
                <a:cubicBezTo>
                  <a:pt x="28" y="0"/>
                  <a:pt x="38" y="9"/>
                  <a:pt x="38" y="18"/>
                </a:cubicBezTo>
                <a:cubicBezTo>
                  <a:pt x="47" y="112"/>
                  <a:pt x="47" y="112"/>
                  <a:pt x="47" y="112"/>
                </a:cubicBezTo>
                <a:cubicBezTo>
                  <a:pt x="47" y="121"/>
                  <a:pt x="38" y="130"/>
                  <a:pt x="28" y="1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405">
            <a:extLst>
              <a:ext uri="{FF2B5EF4-FFF2-40B4-BE49-F238E27FC236}">
                <a16:creationId xmlns:a16="http://schemas.microsoft.com/office/drawing/2014/main" id="{2D13B494-F576-2E4A-82F5-61F683E57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3235" y="8708033"/>
            <a:ext cx="150569" cy="42346"/>
          </a:xfrm>
          <a:custGeom>
            <a:avLst/>
            <a:gdLst>
              <a:gd name="T0" fmla="*/ 19 w 141"/>
              <a:gd name="T1" fmla="*/ 37 h 38"/>
              <a:gd name="T2" fmla="*/ 19 w 141"/>
              <a:gd name="T3" fmla="*/ 37 h 38"/>
              <a:gd name="T4" fmla="*/ 0 w 141"/>
              <a:gd name="T5" fmla="*/ 28 h 38"/>
              <a:gd name="T6" fmla="*/ 19 w 141"/>
              <a:gd name="T7" fmla="*/ 9 h 38"/>
              <a:gd name="T8" fmla="*/ 121 w 141"/>
              <a:gd name="T9" fmla="*/ 0 h 38"/>
              <a:gd name="T10" fmla="*/ 140 w 141"/>
              <a:gd name="T11" fmla="*/ 18 h 38"/>
              <a:gd name="T12" fmla="*/ 121 w 141"/>
              <a:gd name="T13" fmla="*/ 37 h 38"/>
              <a:gd name="T14" fmla="*/ 19 w 141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" h="38">
                <a:moveTo>
                  <a:pt x="19" y="37"/>
                </a:moveTo>
                <a:lnTo>
                  <a:pt x="19" y="37"/>
                </a:lnTo>
                <a:cubicBezTo>
                  <a:pt x="10" y="37"/>
                  <a:pt x="0" y="37"/>
                  <a:pt x="0" y="28"/>
                </a:cubicBezTo>
                <a:cubicBezTo>
                  <a:pt x="0" y="18"/>
                  <a:pt x="10" y="9"/>
                  <a:pt x="19" y="9"/>
                </a:cubicBezTo>
                <a:cubicBezTo>
                  <a:pt x="121" y="0"/>
                  <a:pt x="121" y="0"/>
                  <a:pt x="121" y="0"/>
                </a:cubicBezTo>
                <a:cubicBezTo>
                  <a:pt x="130" y="0"/>
                  <a:pt x="140" y="9"/>
                  <a:pt x="140" y="18"/>
                </a:cubicBezTo>
                <a:cubicBezTo>
                  <a:pt x="140" y="28"/>
                  <a:pt x="130" y="28"/>
                  <a:pt x="121" y="37"/>
                </a:cubicBezTo>
                <a:cubicBezTo>
                  <a:pt x="19" y="37"/>
                  <a:pt x="19" y="37"/>
                  <a:pt x="19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2D4C1A8-B334-DC47-BB1B-BFB1FA2D2C03}"/>
              </a:ext>
            </a:extLst>
          </p:cNvPr>
          <p:cNvGrpSpPr/>
          <p:nvPr/>
        </p:nvGrpSpPr>
        <p:grpSpPr>
          <a:xfrm>
            <a:off x="11370728" y="1888596"/>
            <a:ext cx="4632666" cy="1447500"/>
            <a:chOff x="16049690" y="1216251"/>
            <a:chExt cx="4632666" cy="1447500"/>
          </a:xfrm>
        </p:grpSpPr>
        <p:sp>
          <p:nvSpPr>
            <p:cNvPr id="85" name="CuadroTexto 228">
              <a:extLst>
                <a:ext uri="{FF2B5EF4-FFF2-40B4-BE49-F238E27FC236}">
                  <a16:creationId xmlns:a16="http://schemas.microsoft.com/office/drawing/2014/main" id="{470EC971-5996-D349-B966-C946ED8417CC}"/>
                </a:ext>
              </a:extLst>
            </p:cNvPr>
            <p:cNvSpPr txBox="1"/>
            <p:nvPr/>
          </p:nvSpPr>
          <p:spPr>
            <a:xfrm>
              <a:off x="16803930" y="1216251"/>
              <a:ext cx="3124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B0D1D88-B1B9-7F45-A958-DF49D01D5D73}"/>
                </a:ext>
              </a:extLst>
            </p:cNvPr>
            <p:cNvSpPr/>
            <p:nvPr/>
          </p:nvSpPr>
          <p:spPr>
            <a:xfrm>
              <a:off x="16049690" y="183275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F302BEF-2253-CB42-8A8E-B08F4D3295CD}"/>
              </a:ext>
            </a:extLst>
          </p:cNvPr>
          <p:cNvGrpSpPr/>
          <p:nvPr/>
        </p:nvGrpSpPr>
        <p:grpSpPr>
          <a:xfrm>
            <a:off x="11370728" y="3952599"/>
            <a:ext cx="4632666" cy="1447500"/>
            <a:chOff x="16049690" y="1216251"/>
            <a:chExt cx="4632666" cy="1447500"/>
          </a:xfrm>
        </p:grpSpPr>
        <p:sp>
          <p:nvSpPr>
            <p:cNvPr id="88" name="CuadroTexto 228">
              <a:extLst>
                <a:ext uri="{FF2B5EF4-FFF2-40B4-BE49-F238E27FC236}">
                  <a16:creationId xmlns:a16="http://schemas.microsoft.com/office/drawing/2014/main" id="{45E0EA42-1FAF-B34E-9F13-1056F8BF0A0E}"/>
                </a:ext>
              </a:extLst>
            </p:cNvPr>
            <p:cNvSpPr txBox="1"/>
            <p:nvPr/>
          </p:nvSpPr>
          <p:spPr>
            <a:xfrm>
              <a:off x="16803930" y="1216251"/>
              <a:ext cx="3124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56C0EAD-FD88-054D-AAA7-1CC6F4789DC3}"/>
                </a:ext>
              </a:extLst>
            </p:cNvPr>
            <p:cNvSpPr/>
            <p:nvPr/>
          </p:nvSpPr>
          <p:spPr>
            <a:xfrm>
              <a:off x="16049690" y="183275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68B9B09-CF79-DF44-B881-FA6938899135}"/>
              </a:ext>
            </a:extLst>
          </p:cNvPr>
          <p:cNvGrpSpPr/>
          <p:nvPr/>
        </p:nvGrpSpPr>
        <p:grpSpPr>
          <a:xfrm>
            <a:off x="11370728" y="6089778"/>
            <a:ext cx="4632666" cy="1447500"/>
            <a:chOff x="16049690" y="1216251"/>
            <a:chExt cx="4632666" cy="1447500"/>
          </a:xfrm>
        </p:grpSpPr>
        <p:sp>
          <p:nvSpPr>
            <p:cNvPr id="91" name="CuadroTexto 228">
              <a:extLst>
                <a:ext uri="{FF2B5EF4-FFF2-40B4-BE49-F238E27FC236}">
                  <a16:creationId xmlns:a16="http://schemas.microsoft.com/office/drawing/2014/main" id="{B0B0AA49-C284-7748-8C21-87951A1AFE72}"/>
                </a:ext>
              </a:extLst>
            </p:cNvPr>
            <p:cNvSpPr txBox="1"/>
            <p:nvPr/>
          </p:nvSpPr>
          <p:spPr>
            <a:xfrm>
              <a:off x="16803930" y="1216251"/>
              <a:ext cx="3124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6E8BE63-8FE5-6A4C-82D8-8F1EE6C817B8}"/>
                </a:ext>
              </a:extLst>
            </p:cNvPr>
            <p:cNvSpPr/>
            <p:nvPr/>
          </p:nvSpPr>
          <p:spPr>
            <a:xfrm>
              <a:off x="16049690" y="183275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5CB8687-7971-CC43-93D8-EE1434F930A1}"/>
              </a:ext>
            </a:extLst>
          </p:cNvPr>
          <p:cNvGrpSpPr/>
          <p:nvPr/>
        </p:nvGrpSpPr>
        <p:grpSpPr>
          <a:xfrm>
            <a:off x="11370728" y="8215843"/>
            <a:ext cx="4632666" cy="1447500"/>
            <a:chOff x="16049690" y="1216251"/>
            <a:chExt cx="4632666" cy="1447500"/>
          </a:xfrm>
        </p:grpSpPr>
        <p:sp>
          <p:nvSpPr>
            <p:cNvPr id="94" name="CuadroTexto 228">
              <a:extLst>
                <a:ext uri="{FF2B5EF4-FFF2-40B4-BE49-F238E27FC236}">
                  <a16:creationId xmlns:a16="http://schemas.microsoft.com/office/drawing/2014/main" id="{337B0584-FA06-AD4D-85B8-40AD76B71A57}"/>
                </a:ext>
              </a:extLst>
            </p:cNvPr>
            <p:cNvSpPr txBox="1"/>
            <p:nvPr/>
          </p:nvSpPr>
          <p:spPr>
            <a:xfrm>
              <a:off x="16803930" y="1216251"/>
              <a:ext cx="3124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9B133F1-7115-C64C-B7DC-C92B2D5C428D}"/>
                </a:ext>
              </a:extLst>
            </p:cNvPr>
            <p:cNvSpPr/>
            <p:nvPr/>
          </p:nvSpPr>
          <p:spPr>
            <a:xfrm>
              <a:off x="16049690" y="183275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8F84935-4FD2-1B4E-955E-9CFF3AB119B5}"/>
              </a:ext>
            </a:extLst>
          </p:cNvPr>
          <p:cNvGrpSpPr/>
          <p:nvPr/>
        </p:nvGrpSpPr>
        <p:grpSpPr>
          <a:xfrm>
            <a:off x="11812008" y="10388149"/>
            <a:ext cx="3750106" cy="1447500"/>
            <a:chOff x="16490970" y="1216251"/>
            <a:chExt cx="3750106" cy="1447500"/>
          </a:xfrm>
        </p:grpSpPr>
        <p:sp>
          <p:nvSpPr>
            <p:cNvPr id="97" name="CuadroTexto 228">
              <a:extLst>
                <a:ext uri="{FF2B5EF4-FFF2-40B4-BE49-F238E27FC236}">
                  <a16:creationId xmlns:a16="http://schemas.microsoft.com/office/drawing/2014/main" id="{64E011CB-A5FA-5D43-954B-4E5D96F49C2C}"/>
                </a:ext>
              </a:extLst>
            </p:cNvPr>
            <p:cNvSpPr txBox="1"/>
            <p:nvPr/>
          </p:nvSpPr>
          <p:spPr>
            <a:xfrm>
              <a:off x="16803930" y="1216251"/>
              <a:ext cx="3124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B094E9A-EFC9-2C4F-A2E0-C05D47ADB174}"/>
                </a:ext>
              </a:extLst>
            </p:cNvPr>
            <p:cNvSpPr/>
            <p:nvPr/>
          </p:nvSpPr>
          <p:spPr>
            <a:xfrm>
              <a:off x="16490970" y="1832754"/>
              <a:ext cx="375010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1" name="Group 71">
            <a:extLst>
              <a:ext uri="{FF2B5EF4-FFF2-40B4-BE49-F238E27FC236}">
                <a16:creationId xmlns:a16="http://schemas.microsoft.com/office/drawing/2014/main" id="{AAF52A4B-59F0-954C-9154-C7B820AF25AE}"/>
              </a:ext>
            </a:extLst>
          </p:cNvPr>
          <p:cNvGrpSpPr/>
          <p:nvPr/>
        </p:nvGrpSpPr>
        <p:grpSpPr>
          <a:xfrm>
            <a:off x="2364132" y="5602582"/>
            <a:ext cx="5982437" cy="4716592"/>
            <a:chOff x="2232442" y="3643574"/>
            <a:chExt cx="5982437" cy="4716592"/>
          </a:xfrm>
        </p:grpSpPr>
        <p:sp>
          <p:nvSpPr>
            <p:cNvPr id="72" name="CuadroTexto 598">
              <a:extLst>
                <a:ext uri="{FF2B5EF4-FFF2-40B4-BE49-F238E27FC236}">
                  <a16:creationId xmlns:a16="http://schemas.microsoft.com/office/drawing/2014/main" id="{C8983B38-924C-9247-9ECD-2BA0CA72524A}"/>
                </a:ext>
              </a:extLst>
            </p:cNvPr>
            <p:cNvSpPr txBox="1"/>
            <p:nvPr/>
          </p:nvSpPr>
          <p:spPr>
            <a:xfrm>
              <a:off x="2232442" y="3643574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83" name="CuadroTexto 599">
              <a:extLst>
                <a:ext uri="{FF2B5EF4-FFF2-40B4-BE49-F238E27FC236}">
                  <a16:creationId xmlns:a16="http://schemas.microsoft.com/office/drawing/2014/main" id="{96358BCF-321D-7543-83D0-953D73B6D652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1">
            <a:extLst>
              <a:ext uri="{FF2B5EF4-FFF2-40B4-BE49-F238E27FC236}">
                <a16:creationId xmlns:a16="http://schemas.microsoft.com/office/drawing/2014/main" id="{3FD331E6-8303-2941-92B4-889072AD2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0784" y="2237602"/>
            <a:ext cx="6163740" cy="2041739"/>
          </a:xfrm>
          <a:custGeom>
            <a:avLst/>
            <a:gdLst>
              <a:gd name="T0" fmla="*/ 4996 w 5643"/>
              <a:gd name="T1" fmla="*/ 1869 h 1870"/>
              <a:gd name="T2" fmla="*/ 0 w 5643"/>
              <a:gd name="T3" fmla="*/ 1869 h 1870"/>
              <a:gd name="T4" fmla="*/ 0 w 5643"/>
              <a:gd name="T5" fmla="*/ 0 h 1870"/>
              <a:gd name="T6" fmla="*/ 4996 w 5643"/>
              <a:gd name="T7" fmla="*/ 0 h 1870"/>
              <a:gd name="T8" fmla="*/ 5642 w 5643"/>
              <a:gd name="T9" fmla="*/ 935 h 1870"/>
              <a:gd name="T10" fmla="*/ 4996 w 5643"/>
              <a:gd name="T11" fmla="*/ 1869 h 1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43" h="1870">
                <a:moveTo>
                  <a:pt x="4996" y="1869"/>
                </a:moveTo>
                <a:lnTo>
                  <a:pt x="0" y="1869"/>
                </a:lnTo>
                <a:lnTo>
                  <a:pt x="0" y="0"/>
                </a:lnTo>
                <a:lnTo>
                  <a:pt x="4996" y="0"/>
                </a:lnTo>
                <a:lnTo>
                  <a:pt x="5642" y="935"/>
                </a:lnTo>
                <a:lnTo>
                  <a:pt x="4996" y="1869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">
            <a:extLst>
              <a:ext uri="{FF2B5EF4-FFF2-40B4-BE49-F238E27FC236}">
                <a16:creationId xmlns:a16="http://schemas.microsoft.com/office/drawing/2014/main" id="{D4F68DD4-3EC4-E14A-91F6-94AAD118E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0784" y="4274527"/>
            <a:ext cx="6163740" cy="2041739"/>
          </a:xfrm>
          <a:custGeom>
            <a:avLst/>
            <a:gdLst>
              <a:gd name="T0" fmla="*/ 4996 w 5643"/>
              <a:gd name="T1" fmla="*/ 1869 h 1870"/>
              <a:gd name="T2" fmla="*/ 0 w 5643"/>
              <a:gd name="T3" fmla="*/ 1869 h 1870"/>
              <a:gd name="T4" fmla="*/ 0 w 5643"/>
              <a:gd name="T5" fmla="*/ 0 h 1870"/>
              <a:gd name="T6" fmla="*/ 4996 w 5643"/>
              <a:gd name="T7" fmla="*/ 0 h 1870"/>
              <a:gd name="T8" fmla="*/ 5642 w 5643"/>
              <a:gd name="T9" fmla="*/ 935 h 1870"/>
              <a:gd name="T10" fmla="*/ 4996 w 5643"/>
              <a:gd name="T11" fmla="*/ 1869 h 1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43" h="1870">
                <a:moveTo>
                  <a:pt x="4996" y="1869"/>
                </a:moveTo>
                <a:lnTo>
                  <a:pt x="0" y="1869"/>
                </a:lnTo>
                <a:lnTo>
                  <a:pt x="0" y="0"/>
                </a:lnTo>
                <a:lnTo>
                  <a:pt x="4996" y="0"/>
                </a:lnTo>
                <a:lnTo>
                  <a:pt x="5642" y="935"/>
                </a:lnTo>
                <a:lnTo>
                  <a:pt x="4996" y="1869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3">
            <a:extLst>
              <a:ext uri="{FF2B5EF4-FFF2-40B4-BE49-F238E27FC236}">
                <a16:creationId xmlns:a16="http://schemas.microsoft.com/office/drawing/2014/main" id="{32F2E5D2-5418-5F46-9BD3-8C5048D27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0784" y="6316266"/>
            <a:ext cx="6163740" cy="2041739"/>
          </a:xfrm>
          <a:custGeom>
            <a:avLst/>
            <a:gdLst>
              <a:gd name="T0" fmla="*/ 4996 w 5643"/>
              <a:gd name="T1" fmla="*/ 1868 h 1869"/>
              <a:gd name="T2" fmla="*/ 0 w 5643"/>
              <a:gd name="T3" fmla="*/ 1868 h 1869"/>
              <a:gd name="T4" fmla="*/ 0 w 5643"/>
              <a:gd name="T5" fmla="*/ 0 h 1869"/>
              <a:gd name="T6" fmla="*/ 4996 w 5643"/>
              <a:gd name="T7" fmla="*/ 0 h 1869"/>
              <a:gd name="T8" fmla="*/ 5642 w 5643"/>
              <a:gd name="T9" fmla="*/ 934 h 1869"/>
              <a:gd name="T10" fmla="*/ 4996 w 5643"/>
              <a:gd name="T11" fmla="*/ 1868 h 1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43" h="1869">
                <a:moveTo>
                  <a:pt x="4996" y="1868"/>
                </a:moveTo>
                <a:lnTo>
                  <a:pt x="0" y="1868"/>
                </a:lnTo>
                <a:lnTo>
                  <a:pt x="0" y="0"/>
                </a:lnTo>
                <a:lnTo>
                  <a:pt x="4996" y="0"/>
                </a:lnTo>
                <a:lnTo>
                  <a:pt x="5642" y="934"/>
                </a:lnTo>
                <a:lnTo>
                  <a:pt x="4996" y="1868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4">
            <a:extLst>
              <a:ext uri="{FF2B5EF4-FFF2-40B4-BE49-F238E27FC236}">
                <a16:creationId xmlns:a16="http://schemas.microsoft.com/office/drawing/2014/main" id="{2740CF3B-42CA-BD4A-A1BC-E5D7C4683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0784" y="8358005"/>
            <a:ext cx="6163740" cy="2041739"/>
          </a:xfrm>
          <a:custGeom>
            <a:avLst/>
            <a:gdLst>
              <a:gd name="T0" fmla="*/ 4996 w 5643"/>
              <a:gd name="T1" fmla="*/ 1869 h 1870"/>
              <a:gd name="T2" fmla="*/ 0 w 5643"/>
              <a:gd name="T3" fmla="*/ 1869 h 1870"/>
              <a:gd name="T4" fmla="*/ 0 w 5643"/>
              <a:gd name="T5" fmla="*/ 0 h 1870"/>
              <a:gd name="T6" fmla="*/ 4996 w 5643"/>
              <a:gd name="T7" fmla="*/ 0 h 1870"/>
              <a:gd name="T8" fmla="*/ 5642 w 5643"/>
              <a:gd name="T9" fmla="*/ 935 h 1870"/>
              <a:gd name="T10" fmla="*/ 4996 w 5643"/>
              <a:gd name="T11" fmla="*/ 1869 h 1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43" h="1870">
                <a:moveTo>
                  <a:pt x="4996" y="1869"/>
                </a:moveTo>
                <a:lnTo>
                  <a:pt x="0" y="1869"/>
                </a:lnTo>
                <a:lnTo>
                  <a:pt x="0" y="0"/>
                </a:lnTo>
                <a:lnTo>
                  <a:pt x="4996" y="0"/>
                </a:lnTo>
                <a:lnTo>
                  <a:pt x="5642" y="935"/>
                </a:lnTo>
                <a:lnTo>
                  <a:pt x="4996" y="1869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5">
            <a:extLst>
              <a:ext uri="{FF2B5EF4-FFF2-40B4-BE49-F238E27FC236}">
                <a16:creationId xmlns:a16="http://schemas.microsoft.com/office/drawing/2014/main" id="{D4E94771-86A9-1949-B852-871C6D792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0784" y="10399743"/>
            <a:ext cx="6163740" cy="2041739"/>
          </a:xfrm>
          <a:custGeom>
            <a:avLst/>
            <a:gdLst>
              <a:gd name="T0" fmla="*/ 4996 w 5643"/>
              <a:gd name="T1" fmla="*/ 1869 h 1870"/>
              <a:gd name="T2" fmla="*/ 0 w 5643"/>
              <a:gd name="T3" fmla="*/ 1869 h 1870"/>
              <a:gd name="T4" fmla="*/ 0 w 5643"/>
              <a:gd name="T5" fmla="*/ 0 h 1870"/>
              <a:gd name="T6" fmla="*/ 4996 w 5643"/>
              <a:gd name="T7" fmla="*/ 0 h 1870"/>
              <a:gd name="T8" fmla="*/ 5642 w 5643"/>
              <a:gd name="T9" fmla="*/ 935 h 1870"/>
              <a:gd name="T10" fmla="*/ 4996 w 5643"/>
              <a:gd name="T11" fmla="*/ 1869 h 1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43" h="1870">
                <a:moveTo>
                  <a:pt x="4996" y="1869"/>
                </a:moveTo>
                <a:lnTo>
                  <a:pt x="0" y="1869"/>
                </a:lnTo>
                <a:lnTo>
                  <a:pt x="0" y="0"/>
                </a:lnTo>
                <a:lnTo>
                  <a:pt x="4996" y="0"/>
                </a:lnTo>
                <a:lnTo>
                  <a:pt x="5642" y="935"/>
                </a:lnTo>
                <a:lnTo>
                  <a:pt x="4996" y="1869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358">
            <a:extLst>
              <a:ext uri="{FF2B5EF4-FFF2-40B4-BE49-F238E27FC236}">
                <a16:creationId xmlns:a16="http://schemas.microsoft.com/office/drawing/2014/main" id="{BD794D47-02B9-2B42-BC8A-710EE6EF0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3261" y="1274518"/>
            <a:ext cx="7704675" cy="2041739"/>
          </a:xfrm>
          <a:custGeom>
            <a:avLst/>
            <a:gdLst>
              <a:gd name="T0" fmla="*/ 6689 w 7057"/>
              <a:gd name="T1" fmla="*/ 1799 h 1870"/>
              <a:gd name="T2" fmla="*/ 6689 w 7057"/>
              <a:gd name="T3" fmla="*/ 1799 h 1870"/>
              <a:gd name="T4" fmla="*/ 7038 w 7057"/>
              <a:gd name="T5" fmla="*/ 114 h 1870"/>
              <a:gd name="T6" fmla="*/ 6951 w 7057"/>
              <a:gd name="T7" fmla="*/ 0 h 1870"/>
              <a:gd name="T8" fmla="*/ 105 w 7057"/>
              <a:gd name="T9" fmla="*/ 0 h 1870"/>
              <a:gd name="T10" fmla="*/ 9 w 7057"/>
              <a:gd name="T11" fmla="*/ 114 h 1870"/>
              <a:gd name="T12" fmla="*/ 367 w 7057"/>
              <a:gd name="T13" fmla="*/ 1799 h 1870"/>
              <a:gd name="T14" fmla="*/ 454 w 7057"/>
              <a:gd name="T15" fmla="*/ 1869 h 1870"/>
              <a:gd name="T16" fmla="*/ 6602 w 7057"/>
              <a:gd name="T17" fmla="*/ 1869 h 1870"/>
              <a:gd name="T18" fmla="*/ 6689 w 7057"/>
              <a:gd name="T19" fmla="*/ 1799 h 1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57" h="1870">
                <a:moveTo>
                  <a:pt x="6689" y="1799"/>
                </a:moveTo>
                <a:lnTo>
                  <a:pt x="6689" y="1799"/>
                </a:lnTo>
                <a:cubicBezTo>
                  <a:pt x="7038" y="114"/>
                  <a:pt x="7038" y="114"/>
                  <a:pt x="7038" y="114"/>
                </a:cubicBezTo>
                <a:cubicBezTo>
                  <a:pt x="7056" y="61"/>
                  <a:pt x="7012" y="0"/>
                  <a:pt x="6951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44" y="0"/>
                  <a:pt x="0" y="61"/>
                  <a:pt x="9" y="114"/>
                </a:cubicBezTo>
                <a:cubicBezTo>
                  <a:pt x="367" y="1799"/>
                  <a:pt x="367" y="1799"/>
                  <a:pt x="367" y="1799"/>
                </a:cubicBezTo>
                <a:cubicBezTo>
                  <a:pt x="375" y="1843"/>
                  <a:pt x="410" y="1869"/>
                  <a:pt x="454" y="1869"/>
                </a:cubicBezTo>
                <a:cubicBezTo>
                  <a:pt x="6602" y="1869"/>
                  <a:pt x="6602" y="1869"/>
                  <a:pt x="6602" y="1869"/>
                </a:cubicBezTo>
                <a:cubicBezTo>
                  <a:pt x="6645" y="1869"/>
                  <a:pt x="6680" y="1843"/>
                  <a:pt x="6689" y="1799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359">
            <a:extLst>
              <a:ext uri="{FF2B5EF4-FFF2-40B4-BE49-F238E27FC236}">
                <a16:creationId xmlns:a16="http://schemas.microsoft.com/office/drawing/2014/main" id="{5A985D60-03E8-CE46-B115-30CA602B6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1835" y="3311443"/>
            <a:ext cx="6847530" cy="2041739"/>
          </a:xfrm>
          <a:custGeom>
            <a:avLst/>
            <a:gdLst>
              <a:gd name="T0" fmla="*/ 454 w 6271"/>
              <a:gd name="T1" fmla="*/ 1869 h 1870"/>
              <a:gd name="T2" fmla="*/ 454 w 6271"/>
              <a:gd name="T3" fmla="*/ 1869 h 1870"/>
              <a:gd name="T4" fmla="*/ 5815 w 6271"/>
              <a:gd name="T5" fmla="*/ 1869 h 1870"/>
              <a:gd name="T6" fmla="*/ 5903 w 6271"/>
              <a:gd name="T7" fmla="*/ 1799 h 1870"/>
              <a:gd name="T8" fmla="*/ 6261 w 6271"/>
              <a:gd name="T9" fmla="*/ 114 h 1870"/>
              <a:gd name="T10" fmla="*/ 6165 w 6271"/>
              <a:gd name="T11" fmla="*/ 0 h 1870"/>
              <a:gd name="T12" fmla="*/ 96 w 6271"/>
              <a:gd name="T13" fmla="*/ 0 h 1870"/>
              <a:gd name="T14" fmla="*/ 9 w 6271"/>
              <a:gd name="T15" fmla="*/ 114 h 1870"/>
              <a:gd name="T16" fmla="*/ 358 w 6271"/>
              <a:gd name="T17" fmla="*/ 1799 h 1870"/>
              <a:gd name="T18" fmla="*/ 454 w 6271"/>
              <a:gd name="T19" fmla="*/ 1869 h 1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71" h="1870">
                <a:moveTo>
                  <a:pt x="454" y="1869"/>
                </a:moveTo>
                <a:lnTo>
                  <a:pt x="454" y="1869"/>
                </a:lnTo>
                <a:cubicBezTo>
                  <a:pt x="5815" y="1869"/>
                  <a:pt x="5815" y="1869"/>
                  <a:pt x="5815" y="1869"/>
                </a:cubicBezTo>
                <a:cubicBezTo>
                  <a:pt x="5859" y="1869"/>
                  <a:pt x="5894" y="1843"/>
                  <a:pt x="5903" y="1799"/>
                </a:cubicBezTo>
                <a:cubicBezTo>
                  <a:pt x="6261" y="114"/>
                  <a:pt x="6261" y="114"/>
                  <a:pt x="6261" y="114"/>
                </a:cubicBezTo>
                <a:cubicBezTo>
                  <a:pt x="6270" y="53"/>
                  <a:pt x="6226" y="0"/>
                  <a:pt x="6165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43" y="0"/>
                  <a:pt x="0" y="53"/>
                  <a:pt x="9" y="114"/>
                </a:cubicBezTo>
                <a:cubicBezTo>
                  <a:pt x="358" y="1799"/>
                  <a:pt x="358" y="1799"/>
                  <a:pt x="358" y="1799"/>
                </a:cubicBezTo>
                <a:cubicBezTo>
                  <a:pt x="367" y="1843"/>
                  <a:pt x="410" y="1869"/>
                  <a:pt x="454" y="1869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360">
            <a:extLst>
              <a:ext uri="{FF2B5EF4-FFF2-40B4-BE49-F238E27FC236}">
                <a16:creationId xmlns:a16="http://schemas.microsoft.com/office/drawing/2014/main" id="{F68F2354-581C-6341-91E8-A80733371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0775" y="5353182"/>
            <a:ext cx="6000015" cy="2041739"/>
          </a:xfrm>
          <a:custGeom>
            <a:avLst/>
            <a:gdLst>
              <a:gd name="T0" fmla="*/ 454 w 5494"/>
              <a:gd name="T1" fmla="*/ 1868 h 1869"/>
              <a:gd name="T2" fmla="*/ 454 w 5494"/>
              <a:gd name="T3" fmla="*/ 1868 h 1869"/>
              <a:gd name="T4" fmla="*/ 5047 w 5494"/>
              <a:gd name="T5" fmla="*/ 1868 h 1869"/>
              <a:gd name="T6" fmla="*/ 5135 w 5494"/>
              <a:gd name="T7" fmla="*/ 1798 h 1869"/>
              <a:gd name="T8" fmla="*/ 5484 w 5494"/>
              <a:gd name="T9" fmla="*/ 114 h 1869"/>
              <a:gd name="T10" fmla="*/ 5396 w 5494"/>
              <a:gd name="T11" fmla="*/ 0 h 1869"/>
              <a:gd name="T12" fmla="*/ 105 w 5494"/>
              <a:gd name="T13" fmla="*/ 0 h 1869"/>
              <a:gd name="T14" fmla="*/ 18 w 5494"/>
              <a:gd name="T15" fmla="*/ 114 h 1869"/>
              <a:gd name="T16" fmla="*/ 367 w 5494"/>
              <a:gd name="T17" fmla="*/ 1798 h 1869"/>
              <a:gd name="T18" fmla="*/ 454 w 5494"/>
              <a:gd name="T19" fmla="*/ 1868 h 1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94" h="1869">
                <a:moveTo>
                  <a:pt x="454" y="1868"/>
                </a:moveTo>
                <a:lnTo>
                  <a:pt x="454" y="1868"/>
                </a:lnTo>
                <a:cubicBezTo>
                  <a:pt x="5047" y="1868"/>
                  <a:pt x="5047" y="1868"/>
                  <a:pt x="5047" y="1868"/>
                </a:cubicBezTo>
                <a:cubicBezTo>
                  <a:pt x="5082" y="1868"/>
                  <a:pt x="5126" y="1833"/>
                  <a:pt x="5135" y="1798"/>
                </a:cubicBezTo>
                <a:cubicBezTo>
                  <a:pt x="5484" y="114"/>
                  <a:pt x="5484" y="114"/>
                  <a:pt x="5484" y="114"/>
                </a:cubicBezTo>
                <a:cubicBezTo>
                  <a:pt x="5493" y="52"/>
                  <a:pt x="5449" y="0"/>
                  <a:pt x="5396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44" y="0"/>
                  <a:pt x="0" y="52"/>
                  <a:pt x="18" y="114"/>
                </a:cubicBezTo>
                <a:cubicBezTo>
                  <a:pt x="367" y="1798"/>
                  <a:pt x="367" y="1798"/>
                  <a:pt x="367" y="1798"/>
                </a:cubicBezTo>
                <a:cubicBezTo>
                  <a:pt x="376" y="1833"/>
                  <a:pt x="411" y="1868"/>
                  <a:pt x="454" y="1868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361">
            <a:extLst>
              <a:ext uri="{FF2B5EF4-FFF2-40B4-BE49-F238E27FC236}">
                <a16:creationId xmlns:a16="http://schemas.microsoft.com/office/drawing/2014/main" id="{C7B40E19-99B8-D743-AE8B-71FCC3049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9349" y="7394920"/>
            <a:ext cx="5147684" cy="2041739"/>
          </a:xfrm>
          <a:custGeom>
            <a:avLst/>
            <a:gdLst>
              <a:gd name="T0" fmla="*/ 454 w 4716"/>
              <a:gd name="T1" fmla="*/ 1869 h 1870"/>
              <a:gd name="T2" fmla="*/ 454 w 4716"/>
              <a:gd name="T3" fmla="*/ 1869 h 1870"/>
              <a:gd name="T4" fmla="*/ 4261 w 4716"/>
              <a:gd name="T5" fmla="*/ 1869 h 1870"/>
              <a:gd name="T6" fmla="*/ 4349 w 4716"/>
              <a:gd name="T7" fmla="*/ 1790 h 1870"/>
              <a:gd name="T8" fmla="*/ 4698 w 4716"/>
              <a:gd name="T9" fmla="*/ 113 h 1870"/>
              <a:gd name="T10" fmla="*/ 4611 w 4716"/>
              <a:gd name="T11" fmla="*/ 0 h 1870"/>
              <a:gd name="T12" fmla="*/ 105 w 4716"/>
              <a:gd name="T13" fmla="*/ 0 h 1870"/>
              <a:gd name="T14" fmla="*/ 9 w 4716"/>
              <a:gd name="T15" fmla="*/ 113 h 1870"/>
              <a:gd name="T16" fmla="*/ 367 w 4716"/>
              <a:gd name="T17" fmla="*/ 1790 h 1870"/>
              <a:gd name="T18" fmla="*/ 454 w 4716"/>
              <a:gd name="T19" fmla="*/ 1869 h 1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16" h="1870">
                <a:moveTo>
                  <a:pt x="454" y="1869"/>
                </a:moveTo>
                <a:lnTo>
                  <a:pt x="454" y="1869"/>
                </a:lnTo>
                <a:cubicBezTo>
                  <a:pt x="4261" y="1869"/>
                  <a:pt x="4261" y="1869"/>
                  <a:pt x="4261" y="1869"/>
                </a:cubicBezTo>
                <a:cubicBezTo>
                  <a:pt x="4305" y="1869"/>
                  <a:pt x="4340" y="1834"/>
                  <a:pt x="4349" y="1790"/>
                </a:cubicBezTo>
                <a:cubicBezTo>
                  <a:pt x="4698" y="113"/>
                  <a:pt x="4698" y="113"/>
                  <a:pt x="4698" y="113"/>
                </a:cubicBezTo>
                <a:cubicBezTo>
                  <a:pt x="4715" y="52"/>
                  <a:pt x="4672" y="0"/>
                  <a:pt x="4611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44" y="0"/>
                  <a:pt x="0" y="52"/>
                  <a:pt x="9" y="113"/>
                </a:cubicBezTo>
                <a:cubicBezTo>
                  <a:pt x="367" y="1790"/>
                  <a:pt x="367" y="1790"/>
                  <a:pt x="367" y="1790"/>
                </a:cubicBezTo>
                <a:cubicBezTo>
                  <a:pt x="376" y="1834"/>
                  <a:pt x="411" y="1869"/>
                  <a:pt x="454" y="1869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362">
            <a:extLst>
              <a:ext uri="{FF2B5EF4-FFF2-40B4-BE49-F238E27FC236}">
                <a16:creationId xmlns:a16="http://schemas.microsoft.com/office/drawing/2014/main" id="{8904441B-616C-A04B-8744-2AD16D135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0784" y="11478398"/>
            <a:ext cx="1651688" cy="963084"/>
          </a:xfrm>
          <a:custGeom>
            <a:avLst/>
            <a:gdLst>
              <a:gd name="T0" fmla="*/ 0 w 1512"/>
              <a:gd name="T1" fmla="*/ 882 h 883"/>
              <a:gd name="T2" fmla="*/ 1511 w 1512"/>
              <a:gd name="T3" fmla="*/ 0 h 883"/>
              <a:gd name="T4" fmla="*/ 0 w 1512"/>
              <a:gd name="T5" fmla="*/ 0 h 883"/>
              <a:gd name="T6" fmla="*/ 0 w 1512"/>
              <a:gd name="T7" fmla="*/ 882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12" h="883">
                <a:moveTo>
                  <a:pt x="0" y="882"/>
                </a:moveTo>
                <a:lnTo>
                  <a:pt x="1511" y="0"/>
                </a:lnTo>
                <a:lnTo>
                  <a:pt x="0" y="0"/>
                </a:lnTo>
                <a:lnTo>
                  <a:pt x="0" y="882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363">
            <a:extLst>
              <a:ext uri="{FF2B5EF4-FFF2-40B4-BE49-F238E27FC236}">
                <a16:creationId xmlns:a16="http://schemas.microsoft.com/office/drawing/2014/main" id="{C763FBF3-C1F2-F64D-8A3B-BBD0A5AA3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7920" y="9436659"/>
            <a:ext cx="4290542" cy="2041739"/>
          </a:xfrm>
          <a:custGeom>
            <a:avLst/>
            <a:gdLst>
              <a:gd name="T0" fmla="*/ 9 w 3930"/>
              <a:gd name="T1" fmla="*/ 105 h 1870"/>
              <a:gd name="T2" fmla="*/ 9 w 3930"/>
              <a:gd name="T3" fmla="*/ 105 h 1870"/>
              <a:gd name="T4" fmla="*/ 358 w 3930"/>
              <a:gd name="T5" fmla="*/ 1790 h 1870"/>
              <a:gd name="T6" fmla="*/ 446 w 3930"/>
              <a:gd name="T7" fmla="*/ 1869 h 1870"/>
              <a:gd name="T8" fmla="*/ 3475 w 3930"/>
              <a:gd name="T9" fmla="*/ 1869 h 1870"/>
              <a:gd name="T10" fmla="*/ 3571 w 3930"/>
              <a:gd name="T11" fmla="*/ 1790 h 1870"/>
              <a:gd name="T12" fmla="*/ 3921 w 3930"/>
              <a:gd name="T13" fmla="*/ 105 h 1870"/>
              <a:gd name="T14" fmla="*/ 3825 w 3930"/>
              <a:gd name="T15" fmla="*/ 0 h 1870"/>
              <a:gd name="T16" fmla="*/ 96 w 3930"/>
              <a:gd name="T17" fmla="*/ 0 h 1870"/>
              <a:gd name="T18" fmla="*/ 9 w 3930"/>
              <a:gd name="T19" fmla="*/ 105 h 1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30" h="1870">
                <a:moveTo>
                  <a:pt x="9" y="105"/>
                </a:moveTo>
                <a:lnTo>
                  <a:pt x="9" y="105"/>
                </a:lnTo>
                <a:cubicBezTo>
                  <a:pt x="358" y="1790"/>
                  <a:pt x="358" y="1790"/>
                  <a:pt x="358" y="1790"/>
                </a:cubicBezTo>
                <a:cubicBezTo>
                  <a:pt x="367" y="1834"/>
                  <a:pt x="402" y="1869"/>
                  <a:pt x="446" y="1869"/>
                </a:cubicBezTo>
                <a:cubicBezTo>
                  <a:pt x="3475" y="1869"/>
                  <a:pt x="3475" y="1869"/>
                  <a:pt x="3475" y="1869"/>
                </a:cubicBezTo>
                <a:cubicBezTo>
                  <a:pt x="3519" y="1869"/>
                  <a:pt x="3562" y="1834"/>
                  <a:pt x="3571" y="1790"/>
                </a:cubicBezTo>
                <a:cubicBezTo>
                  <a:pt x="3921" y="105"/>
                  <a:pt x="3921" y="105"/>
                  <a:pt x="3921" y="105"/>
                </a:cubicBezTo>
                <a:cubicBezTo>
                  <a:pt x="3929" y="52"/>
                  <a:pt x="3886" y="0"/>
                  <a:pt x="3825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44" y="0"/>
                  <a:pt x="0" y="52"/>
                  <a:pt x="9" y="105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364">
            <a:extLst>
              <a:ext uri="{FF2B5EF4-FFF2-40B4-BE49-F238E27FC236}">
                <a16:creationId xmlns:a16="http://schemas.microsoft.com/office/drawing/2014/main" id="{C605FFB8-CD9C-7241-AAD8-8D3ABA085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3303" y="1751246"/>
            <a:ext cx="317818" cy="1126809"/>
          </a:xfrm>
          <a:custGeom>
            <a:avLst/>
            <a:gdLst>
              <a:gd name="T0" fmla="*/ 271 w 289"/>
              <a:gd name="T1" fmla="*/ 1030 h 1031"/>
              <a:gd name="T2" fmla="*/ 271 w 289"/>
              <a:gd name="T3" fmla="*/ 1030 h 1031"/>
              <a:gd name="T4" fmla="*/ 26 w 289"/>
              <a:gd name="T5" fmla="*/ 1030 h 1031"/>
              <a:gd name="T6" fmla="*/ 0 w 289"/>
              <a:gd name="T7" fmla="*/ 1004 h 1031"/>
              <a:gd name="T8" fmla="*/ 0 w 289"/>
              <a:gd name="T9" fmla="*/ 17 h 1031"/>
              <a:gd name="T10" fmla="*/ 26 w 289"/>
              <a:gd name="T11" fmla="*/ 0 h 1031"/>
              <a:gd name="T12" fmla="*/ 271 w 289"/>
              <a:gd name="T13" fmla="*/ 0 h 1031"/>
              <a:gd name="T14" fmla="*/ 288 w 289"/>
              <a:gd name="T15" fmla="*/ 17 h 1031"/>
              <a:gd name="T16" fmla="*/ 288 w 289"/>
              <a:gd name="T17" fmla="*/ 1004 h 1031"/>
              <a:gd name="T18" fmla="*/ 271 w 289"/>
              <a:gd name="T19" fmla="*/ 1030 h 1031"/>
              <a:gd name="T20" fmla="*/ 43 w 289"/>
              <a:gd name="T21" fmla="*/ 987 h 1031"/>
              <a:gd name="T22" fmla="*/ 43 w 289"/>
              <a:gd name="T23" fmla="*/ 987 h 1031"/>
              <a:gd name="T24" fmla="*/ 244 w 289"/>
              <a:gd name="T25" fmla="*/ 987 h 1031"/>
              <a:gd name="T26" fmla="*/ 244 w 289"/>
              <a:gd name="T27" fmla="*/ 43 h 1031"/>
              <a:gd name="T28" fmla="*/ 43 w 289"/>
              <a:gd name="T29" fmla="*/ 43 h 1031"/>
              <a:gd name="T30" fmla="*/ 43 w 289"/>
              <a:gd name="T31" fmla="*/ 987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9" h="1031">
                <a:moveTo>
                  <a:pt x="271" y="1030"/>
                </a:moveTo>
                <a:lnTo>
                  <a:pt x="271" y="1030"/>
                </a:lnTo>
                <a:cubicBezTo>
                  <a:pt x="26" y="1030"/>
                  <a:pt x="26" y="1030"/>
                  <a:pt x="26" y="1030"/>
                </a:cubicBezTo>
                <a:cubicBezTo>
                  <a:pt x="8" y="1030"/>
                  <a:pt x="0" y="1022"/>
                  <a:pt x="0" y="100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26" y="0"/>
                </a:cubicBezTo>
                <a:cubicBezTo>
                  <a:pt x="271" y="0"/>
                  <a:pt x="271" y="0"/>
                  <a:pt x="271" y="0"/>
                </a:cubicBezTo>
                <a:cubicBezTo>
                  <a:pt x="279" y="0"/>
                  <a:pt x="288" y="8"/>
                  <a:pt x="288" y="17"/>
                </a:cubicBezTo>
                <a:cubicBezTo>
                  <a:pt x="288" y="1004"/>
                  <a:pt x="288" y="1004"/>
                  <a:pt x="288" y="1004"/>
                </a:cubicBezTo>
                <a:cubicBezTo>
                  <a:pt x="288" y="1022"/>
                  <a:pt x="279" y="1030"/>
                  <a:pt x="271" y="1030"/>
                </a:cubicBezTo>
                <a:close/>
                <a:moveTo>
                  <a:pt x="43" y="987"/>
                </a:moveTo>
                <a:lnTo>
                  <a:pt x="43" y="987"/>
                </a:lnTo>
                <a:cubicBezTo>
                  <a:pt x="244" y="987"/>
                  <a:pt x="244" y="987"/>
                  <a:pt x="244" y="987"/>
                </a:cubicBezTo>
                <a:cubicBezTo>
                  <a:pt x="244" y="43"/>
                  <a:pt x="244" y="43"/>
                  <a:pt x="244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365">
            <a:extLst>
              <a:ext uri="{FF2B5EF4-FFF2-40B4-BE49-F238E27FC236}">
                <a16:creationId xmlns:a16="http://schemas.microsoft.com/office/drawing/2014/main" id="{222E2ADA-E1DB-094A-9CA3-E6935C014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0719" y="1881261"/>
            <a:ext cx="182986" cy="182986"/>
          </a:xfrm>
          <a:custGeom>
            <a:avLst/>
            <a:gdLst>
              <a:gd name="T0" fmla="*/ 87 w 167"/>
              <a:gd name="T1" fmla="*/ 166 h 167"/>
              <a:gd name="T2" fmla="*/ 87 w 167"/>
              <a:gd name="T3" fmla="*/ 166 h 167"/>
              <a:gd name="T4" fmla="*/ 0 w 167"/>
              <a:gd name="T5" fmla="*/ 87 h 167"/>
              <a:gd name="T6" fmla="*/ 87 w 167"/>
              <a:gd name="T7" fmla="*/ 0 h 167"/>
              <a:gd name="T8" fmla="*/ 166 w 167"/>
              <a:gd name="T9" fmla="*/ 87 h 167"/>
              <a:gd name="T10" fmla="*/ 87 w 167"/>
              <a:gd name="T11" fmla="*/ 166 h 167"/>
              <a:gd name="T12" fmla="*/ 87 w 167"/>
              <a:gd name="T13" fmla="*/ 44 h 167"/>
              <a:gd name="T14" fmla="*/ 87 w 167"/>
              <a:gd name="T15" fmla="*/ 44 h 167"/>
              <a:gd name="T16" fmla="*/ 44 w 167"/>
              <a:gd name="T17" fmla="*/ 87 h 167"/>
              <a:gd name="T18" fmla="*/ 87 w 167"/>
              <a:gd name="T19" fmla="*/ 122 h 167"/>
              <a:gd name="T20" fmla="*/ 122 w 167"/>
              <a:gd name="T21" fmla="*/ 87 h 167"/>
              <a:gd name="T22" fmla="*/ 87 w 167"/>
              <a:gd name="T23" fmla="*/ 4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7" h="167">
                <a:moveTo>
                  <a:pt x="87" y="166"/>
                </a:moveTo>
                <a:lnTo>
                  <a:pt x="87" y="166"/>
                </a:lnTo>
                <a:cubicBezTo>
                  <a:pt x="35" y="166"/>
                  <a:pt x="0" y="131"/>
                  <a:pt x="0" y="87"/>
                </a:cubicBezTo>
                <a:cubicBezTo>
                  <a:pt x="0" y="35"/>
                  <a:pt x="35" y="0"/>
                  <a:pt x="87" y="0"/>
                </a:cubicBezTo>
                <a:cubicBezTo>
                  <a:pt x="131" y="0"/>
                  <a:pt x="166" y="35"/>
                  <a:pt x="166" y="87"/>
                </a:cubicBezTo>
                <a:cubicBezTo>
                  <a:pt x="166" y="131"/>
                  <a:pt x="131" y="166"/>
                  <a:pt x="87" y="166"/>
                </a:cubicBezTo>
                <a:close/>
                <a:moveTo>
                  <a:pt x="87" y="44"/>
                </a:moveTo>
                <a:lnTo>
                  <a:pt x="87" y="44"/>
                </a:lnTo>
                <a:cubicBezTo>
                  <a:pt x="61" y="44"/>
                  <a:pt x="44" y="61"/>
                  <a:pt x="44" y="87"/>
                </a:cubicBezTo>
                <a:cubicBezTo>
                  <a:pt x="44" y="105"/>
                  <a:pt x="61" y="122"/>
                  <a:pt x="87" y="122"/>
                </a:cubicBezTo>
                <a:cubicBezTo>
                  <a:pt x="105" y="122"/>
                  <a:pt x="122" y="105"/>
                  <a:pt x="122" y="87"/>
                </a:cubicBezTo>
                <a:cubicBezTo>
                  <a:pt x="122" y="61"/>
                  <a:pt x="105" y="44"/>
                  <a:pt x="87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366">
            <a:extLst>
              <a:ext uri="{FF2B5EF4-FFF2-40B4-BE49-F238E27FC236}">
                <a16:creationId xmlns:a16="http://schemas.microsoft.com/office/drawing/2014/main" id="{169FF77B-8995-4F4F-AC47-7ACEEC4C8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0350" y="2141294"/>
            <a:ext cx="163724" cy="659714"/>
          </a:xfrm>
          <a:custGeom>
            <a:avLst/>
            <a:gdLst>
              <a:gd name="T0" fmla="*/ 131 w 149"/>
              <a:gd name="T1" fmla="*/ 603 h 604"/>
              <a:gd name="T2" fmla="*/ 131 w 149"/>
              <a:gd name="T3" fmla="*/ 603 h 604"/>
              <a:gd name="T4" fmla="*/ 26 w 149"/>
              <a:gd name="T5" fmla="*/ 603 h 604"/>
              <a:gd name="T6" fmla="*/ 0 w 149"/>
              <a:gd name="T7" fmla="*/ 585 h 604"/>
              <a:gd name="T8" fmla="*/ 0 w 149"/>
              <a:gd name="T9" fmla="*/ 26 h 604"/>
              <a:gd name="T10" fmla="*/ 26 w 149"/>
              <a:gd name="T11" fmla="*/ 0 h 604"/>
              <a:gd name="T12" fmla="*/ 131 w 149"/>
              <a:gd name="T13" fmla="*/ 0 h 604"/>
              <a:gd name="T14" fmla="*/ 148 w 149"/>
              <a:gd name="T15" fmla="*/ 26 h 604"/>
              <a:gd name="T16" fmla="*/ 148 w 149"/>
              <a:gd name="T17" fmla="*/ 585 h 604"/>
              <a:gd name="T18" fmla="*/ 131 w 149"/>
              <a:gd name="T19" fmla="*/ 603 h 604"/>
              <a:gd name="T20" fmla="*/ 43 w 149"/>
              <a:gd name="T21" fmla="*/ 559 h 604"/>
              <a:gd name="T22" fmla="*/ 43 w 149"/>
              <a:gd name="T23" fmla="*/ 559 h 604"/>
              <a:gd name="T24" fmla="*/ 104 w 149"/>
              <a:gd name="T25" fmla="*/ 559 h 604"/>
              <a:gd name="T26" fmla="*/ 104 w 149"/>
              <a:gd name="T27" fmla="*/ 44 h 604"/>
              <a:gd name="T28" fmla="*/ 43 w 149"/>
              <a:gd name="T29" fmla="*/ 44 h 604"/>
              <a:gd name="T30" fmla="*/ 43 w 149"/>
              <a:gd name="T31" fmla="*/ 559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9" h="604">
                <a:moveTo>
                  <a:pt x="131" y="603"/>
                </a:moveTo>
                <a:lnTo>
                  <a:pt x="131" y="603"/>
                </a:lnTo>
                <a:cubicBezTo>
                  <a:pt x="26" y="603"/>
                  <a:pt x="26" y="603"/>
                  <a:pt x="26" y="603"/>
                </a:cubicBezTo>
                <a:cubicBezTo>
                  <a:pt x="8" y="603"/>
                  <a:pt x="0" y="594"/>
                  <a:pt x="0" y="585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8" y="0"/>
                  <a:pt x="26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9" y="0"/>
                  <a:pt x="148" y="9"/>
                  <a:pt x="148" y="26"/>
                </a:cubicBezTo>
                <a:cubicBezTo>
                  <a:pt x="148" y="585"/>
                  <a:pt x="148" y="585"/>
                  <a:pt x="148" y="585"/>
                </a:cubicBezTo>
                <a:cubicBezTo>
                  <a:pt x="148" y="594"/>
                  <a:pt x="139" y="603"/>
                  <a:pt x="131" y="603"/>
                </a:cubicBezTo>
                <a:close/>
                <a:moveTo>
                  <a:pt x="43" y="559"/>
                </a:moveTo>
                <a:lnTo>
                  <a:pt x="43" y="559"/>
                </a:lnTo>
                <a:cubicBezTo>
                  <a:pt x="104" y="559"/>
                  <a:pt x="104" y="559"/>
                  <a:pt x="104" y="559"/>
                </a:cubicBezTo>
                <a:cubicBezTo>
                  <a:pt x="104" y="44"/>
                  <a:pt x="104" y="44"/>
                  <a:pt x="104" y="44"/>
                </a:cubicBezTo>
                <a:cubicBezTo>
                  <a:pt x="43" y="44"/>
                  <a:pt x="43" y="44"/>
                  <a:pt x="43" y="44"/>
                </a:cubicBezTo>
                <a:lnTo>
                  <a:pt x="43" y="5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367">
            <a:extLst>
              <a:ext uri="{FF2B5EF4-FFF2-40B4-BE49-F238E27FC236}">
                <a16:creationId xmlns:a16="http://schemas.microsoft.com/office/drawing/2014/main" id="{EB6F9C0B-5023-9049-8DC1-9DDAE6368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8150" y="1751246"/>
            <a:ext cx="317818" cy="1126809"/>
          </a:xfrm>
          <a:custGeom>
            <a:avLst/>
            <a:gdLst>
              <a:gd name="T0" fmla="*/ 262 w 289"/>
              <a:gd name="T1" fmla="*/ 1030 h 1031"/>
              <a:gd name="T2" fmla="*/ 262 w 289"/>
              <a:gd name="T3" fmla="*/ 1030 h 1031"/>
              <a:gd name="T4" fmla="*/ 27 w 289"/>
              <a:gd name="T5" fmla="*/ 1030 h 1031"/>
              <a:gd name="T6" fmla="*/ 0 w 289"/>
              <a:gd name="T7" fmla="*/ 1004 h 1031"/>
              <a:gd name="T8" fmla="*/ 0 w 289"/>
              <a:gd name="T9" fmla="*/ 17 h 1031"/>
              <a:gd name="T10" fmla="*/ 27 w 289"/>
              <a:gd name="T11" fmla="*/ 0 h 1031"/>
              <a:gd name="T12" fmla="*/ 262 w 289"/>
              <a:gd name="T13" fmla="*/ 0 h 1031"/>
              <a:gd name="T14" fmla="*/ 288 w 289"/>
              <a:gd name="T15" fmla="*/ 17 h 1031"/>
              <a:gd name="T16" fmla="*/ 288 w 289"/>
              <a:gd name="T17" fmla="*/ 1004 h 1031"/>
              <a:gd name="T18" fmla="*/ 262 w 289"/>
              <a:gd name="T19" fmla="*/ 1030 h 1031"/>
              <a:gd name="T20" fmla="*/ 44 w 289"/>
              <a:gd name="T21" fmla="*/ 987 h 1031"/>
              <a:gd name="T22" fmla="*/ 44 w 289"/>
              <a:gd name="T23" fmla="*/ 987 h 1031"/>
              <a:gd name="T24" fmla="*/ 245 w 289"/>
              <a:gd name="T25" fmla="*/ 987 h 1031"/>
              <a:gd name="T26" fmla="*/ 245 w 289"/>
              <a:gd name="T27" fmla="*/ 43 h 1031"/>
              <a:gd name="T28" fmla="*/ 44 w 289"/>
              <a:gd name="T29" fmla="*/ 43 h 1031"/>
              <a:gd name="T30" fmla="*/ 44 w 289"/>
              <a:gd name="T31" fmla="*/ 987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9" h="1031">
                <a:moveTo>
                  <a:pt x="262" y="1030"/>
                </a:moveTo>
                <a:lnTo>
                  <a:pt x="262" y="1030"/>
                </a:lnTo>
                <a:cubicBezTo>
                  <a:pt x="27" y="1030"/>
                  <a:pt x="27" y="1030"/>
                  <a:pt x="27" y="1030"/>
                </a:cubicBezTo>
                <a:cubicBezTo>
                  <a:pt x="9" y="1030"/>
                  <a:pt x="0" y="1022"/>
                  <a:pt x="0" y="100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27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80" y="0"/>
                  <a:pt x="288" y="8"/>
                  <a:pt x="288" y="17"/>
                </a:cubicBezTo>
                <a:cubicBezTo>
                  <a:pt x="288" y="1004"/>
                  <a:pt x="288" y="1004"/>
                  <a:pt x="288" y="1004"/>
                </a:cubicBezTo>
                <a:cubicBezTo>
                  <a:pt x="288" y="1022"/>
                  <a:pt x="280" y="1030"/>
                  <a:pt x="262" y="1030"/>
                </a:cubicBezTo>
                <a:close/>
                <a:moveTo>
                  <a:pt x="44" y="987"/>
                </a:moveTo>
                <a:lnTo>
                  <a:pt x="44" y="987"/>
                </a:lnTo>
                <a:cubicBezTo>
                  <a:pt x="245" y="987"/>
                  <a:pt x="245" y="987"/>
                  <a:pt x="245" y="987"/>
                </a:cubicBezTo>
                <a:cubicBezTo>
                  <a:pt x="245" y="43"/>
                  <a:pt x="245" y="43"/>
                  <a:pt x="245" y="43"/>
                </a:cubicBezTo>
                <a:cubicBezTo>
                  <a:pt x="44" y="43"/>
                  <a:pt x="44" y="43"/>
                  <a:pt x="44" y="43"/>
                </a:cubicBezTo>
                <a:lnTo>
                  <a:pt x="44" y="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368">
            <a:extLst>
              <a:ext uri="{FF2B5EF4-FFF2-40B4-BE49-F238E27FC236}">
                <a16:creationId xmlns:a16="http://schemas.microsoft.com/office/drawing/2014/main" id="{3561A9C8-6A14-3C43-B1BC-1342305B5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5566" y="1881261"/>
            <a:ext cx="182986" cy="182986"/>
          </a:xfrm>
          <a:custGeom>
            <a:avLst/>
            <a:gdLst>
              <a:gd name="T0" fmla="*/ 88 w 167"/>
              <a:gd name="T1" fmla="*/ 166 h 167"/>
              <a:gd name="T2" fmla="*/ 88 w 167"/>
              <a:gd name="T3" fmla="*/ 166 h 167"/>
              <a:gd name="T4" fmla="*/ 0 w 167"/>
              <a:gd name="T5" fmla="*/ 87 h 167"/>
              <a:gd name="T6" fmla="*/ 88 w 167"/>
              <a:gd name="T7" fmla="*/ 0 h 167"/>
              <a:gd name="T8" fmla="*/ 166 w 167"/>
              <a:gd name="T9" fmla="*/ 87 h 167"/>
              <a:gd name="T10" fmla="*/ 88 w 167"/>
              <a:gd name="T11" fmla="*/ 166 h 167"/>
              <a:gd name="T12" fmla="*/ 88 w 167"/>
              <a:gd name="T13" fmla="*/ 44 h 167"/>
              <a:gd name="T14" fmla="*/ 88 w 167"/>
              <a:gd name="T15" fmla="*/ 44 h 167"/>
              <a:gd name="T16" fmla="*/ 44 w 167"/>
              <a:gd name="T17" fmla="*/ 87 h 167"/>
              <a:gd name="T18" fmla="*/ 88 w 167"/>
              <a:gd name="T19" fmla="*/ 122 h 167"/>
              <a:gd name="T20" fmla="*/ 123 w 167"/>
              <a:gd name="T21" fmla="*/ 87 h 167"/>
              <a:gd name="T22" fmla="*/ 88 w 167"/>
              <a:gd name="T23" fmla="*/ 4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7" h="167">
                <a:moveTo>
                  <a:pt x="88" y="166"/>
                </a:moveTo>
                <a:lnTo>
                  <a:pt x="88" y="166"/>
                </a:lnTo>
                <a:cubicBezTo>
                  <a:pt x="35" y="166"/>
                  <a:pt x="0" y="131"/>
                  <a:pt x="0" y="87"/>
                </a:cubicBezTo>
                <a:cubicBezTo>
                  <a:pt x="0" y="35"/>
                  <a:pt x="35" y="0"/>
                  <a:pt x="88" y="0"/>
                </a:cubicBezTo>
                <a:cubicBezTo>
                  <a:pt x="132" y="0"/>
                  <a:pt x="166" y="35"/>
                  <a:pt x="166" y="87"/>
                </a:cubicBezTo>
                <a:cubicBezTo>
                  <a:pt x="166" y="131"/>
                  <a:pt x="132" y="166"/>
                  <a:pt x="88" y="166"/>
                </a:cubicBezTo>
                <a:close/>
                <a:moveTo>
                  <a:pt x="88" y="44"/>
                </a:moveTo>
                <a:lnTo>
                  <a:pt x="88" y="44"/>
                </a:lnTo>
                <a:cubicBezTo>
                  <a:pt x="62" y="44"/>
                  <a:pt x="44" y="61"/>
                  <a:pt x="44" y="87"/>
                </a:cubicBezTo>
                <a:cubicBezTo>
                  <a:pt x="44" y="105"/>
                  <a:pt x="62" y="122"/>
                  <a:pt x="88" y="122"/>
                </a:cubicBezTo>
                <a:cubicBezTo>
                  <a:pt x="105" y="122"/>
                  <a:pt x="123" y="105"/>
                  <a:pt x="123" y="87"/>
                </a:cubicBezTo>
                <a:cubicBezTo>
                  <a:pt x="123" y="61"/>
                  <a:pt x="105" y="44"/>
                  <a:pt x="88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369">
            <a:extLst>
              <a:ext uri="{FF2B5EF4-FFF2-40B4-BE49-F238E27FC236}">
                <a16:creationId xmlns:a16="http://schemas.microsoft.com/office/drawing/2014/main" id="{97BDCBD3-AFF0-E145-B4F9-BAC7F6341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5196" y="2141294"/>
            <a:ext cx="163724" cy="659714"/>
          </a:xfrm>
          <a:custGeom>
            <a:avLst/>
            <a:gdLst>
              <a:gd name="T0" fmla="*/ 123 w 150"/>
              <a:gd name="T1" fmla="*/ 603 h 604"/>
              <a:gd name="T2" fmla="*/ 123 w 150"/>
              <a:gd name="T3" fmla="*/ 603 h 604"/>
              <a:gd name="T4" fmla="*/ 26 w 150"/>
              <a:gd name="T5" fmla="*/ 603 h 604"/>
              <a:gd name="T6" fmla="*/ 0 w 150"/>
              <a:gd name="T7" fmla="*/ 585 h 604"/>
              <a:gd name="T8" fmla="*/ 0 w 150"/>
              <a:gd name="T9" fmla="*/ 26 h 604"/>
              <a:gd name="T10" fmla="*/ 26 w 150"/>
              <a:gd name="T11" fmla="*/ 0 h 604"/>
              <a:gd name="T12" fmla="*/ 123 w 150"/>
              <a:gd name="T13" fmla="*/ 0 h 604"/>
              <a:gd name="T14" fmla="*/ 149 w 150"/>
              <a:gd name="T15" fmla="*/ 26 h 604"/>
              <a:gd name="T16" fmla="*/ 149 w 150"/>
              <a:gd name="T17" fmla="*/ 585 h 604"/>
              <a:gd name="T18" fmla="*/ 123 w 150"/>
              <a:gd name="T19" fmla="*/ 603 h 604"/>
              <a:gd name="T20" fmla="*/ 44 w 150"/>
              <a:gd name="T21" fmla="*/ 559 h 604"/>
              <a:gd name="T22" fmla="*/ 44 w 150"/>
              <a:gd name="T23" fmla="*/ 559 h 604"/>
              <a:gd name="T24" fmla="*/ 105 w 150"/>
              <a:gd name="T25" fmla="*/ 559 h 604"/>
              <a:gd name="T26" fmla="*/ 105 w 150"/>
              <a:gd name="T27" fmla="*/ 44 h 604"/>
              <a:gd name="T28" fmla="*/ 44 w 150"/>
              <a:gd name="T29" fmla="*/ 44 h 604"/>
              <a:gd name="T30" fmla="*/ 44 w 150"/>
              <a:gd name="T31" fmla="*/ 559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0" h="604">
                <a:moveTo>
                  <a:pt x="123" y="603"/>
                </a:moveTo>
                <a:lnTo>
                  <a:pt x="123" y="603"/>
                </a:lnTo>
                <a:cubicBezTo>
                  <a:pt x="26" y="603"/>
                  <a:pt x="26" y="603"/>
                  <a:pt x="26" y="603"/>
                </a:cubicBezTo>
                <a:cubicBezTo>
                  <a:pt x="9" y="603"/>
                  <a:pt x="0" y="594"/>
                  <a:pt x="0" y="585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40" y="0"/>
                  <a:pt x="149" y="9"/>
                  <a:pt x="149" y="26"/>
                </a:cubicBezTo>
                <a:cubicBezTo>
                  <a:pt x="149" y="585"/>
                  <a:pt x="149" y="585"/>
                  <a:pt x="149" y="585"/>
                </a:cubicBezTo>
                <a:cubicBezTo>
                  <a:pt x="149" y="594"/>
                  <a:pt x="140" y="603"/>
                  <a:pt x="123" y="603"/>
                </a:cubicBezTo>
                <a:close/>
                <a:moveTo>
                  <a:pt x="44" y="559"/>
                </a:moveTo>
                <a:lnTo>
                  <a:pt x="44" y="559"/>
                </a:lnTo>
                <a:cubicBezTo>
                  <a:pt x="105" y="559"/>
                  <a:pt x="105" y="559"/>
                  <a:pt x="105" y="559"/>
                </a:cubicBezTo>
                <a:cubicBezTo>
                  <a:pt x="105" y="44"/>
                  <a:pt x="105" y="44"/>
                  <a:pt x="105" y="44"/>
                </a:cubicBezTo>
                <a:cubicBezTo>
                  <a:pt x="44" y="44"/>
                  <a:pt x="44" y="44"/>
                  <a:pt x="44" y="44"/>
                </a:cubicBezTo>
                <a:lnTo>
                  <a:pt x="44" y="5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370">
            <a:extLst>
              <a:ext uri="{FF2B5EF4-FFF2-40B4-BE49-F238E27FC236}">
                <a16:creationId xmlns:a16="http://schemas.microsoft.com/office/drawing/2014/main" id="{8F42978D-6964-A54F-9202-D7B6C2101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2630" y="1712723"/>
            <a:ext cx="640450" cy="1165332"/>
          </a:xfrm>
          <a:custGeom>
            <a:avLst/>
            <a:gdLst>
              <a:gd name="T0" fmla="*/ 324 w 587"/>
              <a:gd name="T1" fmla="*/ 1065 h 1066"/>
              <a:gd name="T2" fmla="*/ 324 w 587"/>
              <a:gd name="T3" fmla="*/ 1065 h 1066"/>
              <a:gd name="T4" fmla="*/ 306 w 587"/>
              <a:gd name="T5" fmla="*/ 1048 h 1066"/>
              <a:gd name="T6" fmla="*/ 9 w 587"/>
              <a:gd name="T7" fmla="*/ 113 h 1066"/>
              <a:gd name="T8" fmla="*/ 9 w 587"/>
              <a:gd name="T9" fmla="*/ 87 h 1066"/>
              <a:gd name="T10" fmla="*/ 18 w 587"/>
              <a:gd name="T11" fmla="*/ 78 h 1066"/>
              <a:gd name="T12" fmla="*/ 254 w 587"/>
              <a:gd name="T13" fmla="*/ 9 h 1066"/>
              <a:gd name="T14" fmla="*/ 280 w 587"/>
              <a:gd name="T15" fmla="*/ 17 h 1066"/>
              <a:gd name="T16" fmla="*/ 586 w 587"/>
              <a:gd name="T17" fmla="*/ 961 h 1066"/>
              <a:gd name="T18" fmla="*/ 577 w 587"/>
              <a:gd name="T19" fmla="*/ 978 h 1066"/>
              <a:gd name="T20" fmla="*/ 568 w 587"/>
              <a:gd name="T21" fmla="*/ 987 h 1066"/>
              <a:gd name="T22" fmla="*/ 333 w 587"/>
              <a:gd name="T23" fmla="*/ 1065 h 1066"/>
              <a:gd name="T24" fmla="*/ 324 w 587"/>
              <a:gd name="T25" fmla="*/ 1065 h 1066"/>
              <a:gd name="T26" fmla="*/ 62 w 587"/>
              <a:gd name="T27" fmla="*/ 122 h 1066"/>
              <a:gd name="T28" fmla="*/ 62 w 587"/>
              <a:gd name="T29" fmla="*/ 122 h 1066"/>
              <a:gd name="T30" fmla="*/ 341 w 587"/>
              <a:gd name="T31" fmla="*/ 1013 h 1066"/>
              <a:gd name="T32" fmla="*/ 533 w 587"/>
              <a:gd name="T33" fmla="*/ 952 h 1066"/>
              <a:gd name="T34" fmla="*/ 245 w 587"/>
              <a:gd name="T35" fmla="*/ 61 h 1066"/>
              <a:gd name="T36" fmla="*/ 62 w 587"/>
              <a:gd name="T37" fmla="*/ 122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87" h="1066">
                <a:moveTo>
                  <a:pt x="324" y="1065"/>
                </a:moveTo>
                <a:lnTo>
                  <a:pt x="324" y="1065"/>
                </a:lnTo>
                <a:cubicBezTo>
                  <a:pt x="315" y="1065"/>
                  <a:pt x="306" y="1057"/>
                  <a:pt x="306" y="1048"/>
                </a:cubicBezTo>
                <a:cubicBezTo>
                  <a:pt x="9" y="113"/>
                  <a:pt x="9" y="113"/>
                  <a:pt x="9" y="113"/>
                </a:cubicBezTo>
                <a:cubicBezTo>
                  <a:pt x="0" y="105"/>
                  <a:pt x="9" y="96"/>
                  <a:pt x="9" y="87"/>
                </a:cubicBezTo>
                <a:lnTo>
                  <a:pt x="18" y="78"/>
                </a:lnTo>
                <a:cubicBezTo>
                  <a:pt x="254" y="9"/>
                  <a:pt x="254" y="9"/>
                  <a:pt x="254" y="9"/>
                </a:cubicBezTo>
                <a:cubicBezTo>
                  <a:pt x="263" y="0"/>
                  <a:pt x="280" y="9"/>
                  <a:pt x="280" y="17"/>
                </a:cubicBezTo>
                <a:cubicBezTo>
                  <a:pt x="586" y="961"/>
                  <a:pt x="586" y="961"/>
                  <a:pt x="586" y="961"/>
                </a:cubicBezTo>
                <a:cubicBezTo>
                  <a:pt x="586" y="969"/>
                  <a:pt x="586" y="978"/>
                  <a:pt x="577" y="978"/>
                </a:cubicBezTo>
                <a:cubicBezTo>
                  <a:pt x="577" y="987"/>
                  <a:pt x="577" y="987"/>
                  <a:pt x="568" y="987"/>
                </a:cubicBezTo>
                <a:cubicBezTo>
                  <a:pt x="333" y="1065"/>
                  <a:pt x="333" y="1065"/>
                  <a:pt x="333" y="1065"/>
                </a:cubicBezTo>
                <a:cubicBezTo>
                  <a:pt x="333" y="1065"/>
                  <a:pt x="333" y="1065"/>
                  <a:pt x="324" y="1065"/>
                </a:cubicBezTo>
                <a:close/>
                <a:moveTo>
                  <a:pt x="62" y="122"/>
                </a:moveTo>
                <a:lnTo>
                  <a:pt x="62" y="122"/>
                </a:lnTo>
                <a:cubicBezTo>
                  <a:pt x="341" y="1013"/>
                  <a:pt x="341" y="1013"/>
                  <a:pt x="341" y="1013"/>
                </a:cubicBezTo>
                <a:cubicBezTo>
                  <a:pt x="533" y="952"/>
                  <a:pt x="533" y="952"/>
                  <a:pt x="533" y="952"/>
                </a:cubicBezTo>
                <a:cubicBezTo>
                  <a:pt x="245" y="61"/>
                  <a:pt x="245" y="61"/>
                  <a:pt x="245" y="61"/>
                </a:cubicBezTo>
                <a:lnTo>
                  <a:pt x="62" y="1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371">
            <a:extLst>
              <a:ext uri="{FF2B5EF4-FFF2-40B4-BE49-F238E27FC236}">
                <a16:creationId xmlns:a16="http://schemas.microsoft.com/office/drawing/2014/main" id="{947A3F86-BFFB-2B4D-A751-7451DEA74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8200" y="1871630"/>
            <a:ext cx="202248" cy="192617"/>
          </a:xfrm>
          <a:custGeom>
            <a:avLst/>
            <a:gdLst>
              <a:gd name="T0" fmla="*/ 96 w 185"/>
              <a:gd name="T1" fmla="*/ 175 h 176"/>
              <a:gd name="T2" fmla="*/ 96 w 185"/>
              <a:gd name="T3" fmla="*/ 175 h 176"/>
              <a:gd name="T4" fmla="*/ 61 w 185"/>
              <a:gd name="T5" fmla="*/ 166 h 176"/>
              <a:gd name="T6" fmla="*/ 18 w 185"/>
              <a:gd name="T7" fmla="*/ 123 h 176"/>
              <a:gd name="T8" fmla="*/ 70 w 185"/>
              <a:gd name="T9" fmla="*/ 18 h 176"/>
              <a:gd name="T10" fmla="*/ 175 w 185"/>
              <a:gd name="T11" fmla="*/ 70 h 176"/>
              <a:gd name="T12" fmla="*/ 175 w 185"/>
              <a:gd name="T13" fmla="*/ 70 h 176"/>
              <a:gd name="T14" fmla="*/ 175 w 185"/>
              <a:gd name="T15" fmla="*/ 131 h 176"/>
              <a:gd name="T16" fmla="*/ 123 w 185"/>
              <a:gd name="T17" fmla="*/ 175 h 176"/>
              <a:gd name="T18" fmla="*/ 96 w 185"/>
              <a:gd name="T19" fmla="*/ 175 h 176"/>
              <a:gd name="T20" fmla="*/ 96 w 185"/>
              <a:gd name="T21" fmla="*/ 61 h 176"/>
              <a:gd name="T22" fmla="*/ 96 w 185"/>
              <a:gd name="T23" fmla="*/ 61 h 176"/>
              <a:gd name="T24" fmla="*/ 88 w 185"/>
              <a:gd name="T25" fmla="*/ 61 h 176"/>
              <a:gd name="T26" fmla="*/ 61 w 185"/>
              <a:gd name="T27" fmla="*/ 105 h 176"/>
              <a:gd name="T28" fmla="*/ 79 w 185"/>
              <a:gd name="T29" fmla="*/ 131 h 176"/>
              <a:gd name="T30" fmla="*/ 105 w 185"/>
              <a:gd name="T31" fmla="*/ 131 h 176"/>
              <a:gd name="T32" fmla="*/ 131 w 185"/>
              <a:gd name="T33" fmla="*/ 114 h 176"/>
              <a:gd name="T34" fmla="*/ 131 w 185"/>
              <a:gd name="T35" fmla="*/ 88 h 176"/>
              <a:gd name="T36" fmla="*/ 131 w 185"/>
              <a:gd name="T37" fmla="*/ 88 h 176"/>
              <a:gd name="T38" fmla="*/ 96 w 185"/>
              <a:gd name="T39" fmla="*/ 6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5" h="176">
                <a:moveTo>
                  <a:pt x="96" y="175"/>
                </a:moveTo>
                <a:lnTo>
                  <a:pt x="96" y="175"/>
                </a:lnTo>
                <a:cubicBezTo>
                  <a:pt x="79" y="175"/>
                  <a:pt x="70" y="175"/>
                  <a:pt x="61" y="166"/>
                </a:cubicBezTo>
                <a:cubicBezTo>
                  <a:pt x="35" y="158"/>
                  <a:pt x="27" y="140"/>
                  <a:pt x="18" y="123"/>
                </a:cubicBezTo>
                <a:cubicBezTo>
                  <a:pt x="0" y="79"/>
                  <a:pt x="27" y="27"/>
                  <a:pt x="70" y="18"/>
                </a:cubicBezTo>
                <a:cubicBezTo>
                  <a:pt x="114" y="0"/>
                  <a:pt x="166" y="27"/>
                  <a:pt x="175" y="70"/>
                </a:cubicBezTo>
                <a:lnTo>
                  <a:pt x="175" y="70"/>
                </a:lnTo>
                <a:cubicBezTo>
                  <a:pt x="184" y="88"/>
                  <a:pt x="184" y="114"/>
                  <a:pt x="175" y="131"/>
                </a:cubicBezTo>
                <a:cubicBezTo>
                  <a:pt x="158" y="158"/>
                  <a:pt x="140" y="166"/>
                  <a:pt x="123" y="175"/>
                </a:cubicBezTo>
                <a:cubicBezTo>
                  <a:pt x="114" y="175"/>
                  <a:pt x="105" y="175"/>
                  <a:pt x="96" y="175"/>
                </a:cubicBezTo>
                <a:close/>
                <a:moveTo>
                  <a:pt x="96" y="61"/>
                </a:moveTo>
                <a:lnTo>
                  <a:pt x="96" y="61"/>
                </a:lnTo>
                <a:lnTo>
                  <a:pt x="88" y="61"/>
                </a:lnTo>
                <a:cubicBezTo>
                  <a:pt x="61" y="61"/>
                  <a:pt x="53" y="88"/>
                  <a:pt x="61" y="105"/>
                </a:cubicBezTo>
                <a:cubicBezTo>
                  <a:pt x="61" y="114"/>
                  <a:pt x="70" y="123"/>
                  <a:pt x="79" y="131"/>
                </a:cubicBezTo>
                <a:cubicBezTo>
                  <a:pt x="88" y="131"/>
                  <a:pt x="96" y="131"/>
                  <a:pt x="105" y="131"/>
                </a:cubicBezTo>
                <a:cubicBezTo>
                  <a:pt x="114" y="123"/>
                  <a:pt x="123" y="123"/>
                  <a:pt x="131" y="114"/>
                </a:cubicBezTo>
                <a:cubicBezTo>
                  <a:pt x="131" y="105"/>
                  <a:pt x="131" y="96"/>
                  <a:pt x="131" y="88"/>
                </a:cubicBezTo>
                <a:lnTo>
                  <a:pt x="131" y="88"/>
                </a:lnTo>
                <a:cubicBezTo>
                  <a:pt x="123" y="70"/>
                  <a:pt x="114" y="61"/>
                  <a:pt x="96" y="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372">
            <a:extLst>
              <a:ext uri="{FF2B5EF4-FFF2-40B4-BE49-F238E27FC236}">
                <a16:creationId xmlns:a16="http://schemas.microsoft.com/office/drawing/2014/main" id="{0D38E9FA-C78B-7545-9A5F-94C91E744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4878" y="2112401"/>
            <a:ext cx="346710" cy="669345"/>
          </a:xfrm>
          <a:custGeom>
            <a:avLst/>
            <a:gdLst>
              <a:gd name="T0" fmla="*/ 192 w 316"/>
              <a:gd name="T1" fmla="*/ 611 h 612"/>
              <a:gd name="T2" fmla="*/ 192 w 316"/>
              <a:gd name="T3" fmla="*/ 611 h 612"/>
              <a:gd name="T4" fmla="*/ 166 w 316"/>
              <a:gd name="T5" fmla="*/ 594 h 612"/>
              <a:gd name="T6" fmla="*/ 0 w 316"/>
              <a:gd name="T7" fmla="*/ 61 h 612"/>
              <a:gd name="T8" fmla="*/ 0 w 316"/>
              <a:gd name="T9" fmla="*/ 43 h 612"/>
              <a:gd name="T10" fmla="*/ 17 w 316"/>
              <a:gd name="T11" fmla="*/ 35 h 612"/>
              <a:gd name="T12" fmla="*/ 114 w 316"/>
              <a:gd name="T13" fmla="*/ 0 h 612"/>
              <a:gd name="T14" fmla="*/ 140 w 316"/>
              <a:gd name="T15" fmla="*/ 17 h 612"/>
              <a:gd name="T16" fmla="*/ 315 w 316"/>
              <a:gd name="T17" fmla="*/ 550 h 612"/>
              <a:gd name="T18" fmla="*/ 315 w 316"/>
              <a:gd name="T19" fmla="*/ 567 h 612"/>
              <a:gd name="T20" fmla="*/ 297 w 316"/>
              <a:gd name="T21" fmla="*/ 585 h 612"/>
              <a:gd name="T22" fmla="*/ 201 w 316"/>
              <a:gd name="T23" fmla="*/ 611 h 612"/>
              <a:gd name="T24" fmla="*/ 192 w 316"/>
              <a:gd name="T25" fmla="*/ 611 h 612"/>
              <a:gd name="T26" fmla="*/ 52 w 316"/>
              <a:gd name="T27" fmla="*/ 70 h 612"/>
              <a:gd name="T28" fmla="*/ 52 w 316"/>
              <a:gd name="T29" fmla="*/ 70 h 612"/>
              <a:gd name="T30" fmla="*/ 210 w 316"/>
              <a:gd name="T31" fmla="*/ 559 h 612"/>
              <a:gd name="T32" fmla="*/ 262 w 316"/>
              <a:gd name="T33" fmla="*/ 541 h 612"/>
              <a:gd name="T34" fmla="*/ 105 w 316"/>
              <a:gd name="T35" fmla="*/ 52 h 612"/>
              <a:gd name="T36" fmla="*/ 52 w 316"/>
              <a:gd name="T37" fmla="*/ 70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6" h="612">
                <a:moveTo>
                  <a:pt x="192" y="611"/>
                </a:moveTo>
                <a:lnTo>
                  <a:pt x="192" y="611"/>
                </a:lnTo>
                <a:cubicBezTo>
                  <a:pt x="183" y="611"/>
                  <a:pt x="166" y="611"/>
                  <a:pt x="166" y="594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1"/>
                  <a:pt x="0" y="52"/>
                  <a:pt x="0" y="43"/>
                </a:cubicBezTo>
                <a:cubicBezTo>
                  <a:pt x="0" y="43"/>
                  <a:pt x="9" y="35"/>
                  <a:pt x="17" y="35"/>
                </a:cubicBezTo>
                <a:cubicBezTo>
                  <a:pt x="114" y="0"/>
                  <a:pt x="114" y="0"/>
                  <a:pt x="114" y="0"/>
                </a:cubicBezTo>
                <a:cubicBezTo>
                  <a:pt x="122" y="0"/>
                  <a:pt x="140" y="8"/>
                  <a:pt x="140" y="17"/>
                </a:cubicBezTo>
                <a:cubicBezTo>
                  <a:pt x="315" y="550"/>
                  <a:pt x="315" y="550"/>
                  <a:pt x="315" y="550"/>
                </a:cubicBezTo>
                <a:cubicBezTo>
                  <a:pt x="315" y="559"/>
                  <a:pt x="315" y="567"/>
                  <a:pt x="315" y="567"/>
                </a:cubicBezTo>
                <a:cubicBezTo>
                  <a:pt x="306" y="576"/>
                  <a:pt x="306" y="576"/>
                  <a:pt x="297" y="585"/>
                </a:cubicBezTo>
                <a:cubicBezTo>
                  <a:pt x="201" y="611"/>
                  <a:pt x="201" y="611"/>
                  <a:pt x="201" y="611"/>
                </a:cubicBezTo>
                <a:cubicBezTo>
                  <a:pt x="192" y="611"/>
                  <a:pt x="192" y="611"/>
                  <a:pt x="192" y="611"/>
                </a:cubicBezTo>
                <a:close/>
                <a:moveTo>
                  <a:pt x="52" y="70"/>
                </a:moveTo>
                <a:lnTo>
                  <a:pt x="52" y="70"/>
                </a:lnTo>
                <a:cubicBezTo>
                  <a:pt x="210" y="559"/>
                  <a:pt x="210" y="559"/>
                  <a:pt x="210" y="559"/>
                </a:cubicBezTo>
                <a:cubicBezTo>
                  <a:pt x="262" y="541"/>
                  <a:pt x="262" y="541"/>
                  <a:pt x="262" y="541"/>
                </a:cubicBezTo>
                <a:cubicBezTo>
                  <a:pt x="105" y="52"/>
                  <a:pt x="105" y="52"/>
                  <a:pt x="105" y="52"/>
                </a:cubicBezTo>
                <a:lnTo>
                  <a:pt x="52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373">
            <a:extLst>
              <a:ext uri="{FF2B5EF4-FFF2-40B4-BE49-F238E27FC236}">
                <a16:creationId xmlns:a16="http://schemas.microsoft.com/office/drawing/2014/main" id="{B7C6DC82-806B-6A4E-AA86-95107C80F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0719" y="5849168"/>
            <a:ext cx="1049762" cy="1049762"/>
          </a:xfrm>
          <a:custGeom>
            <a:avLst/>
            <a:gdLst>
              <a:gd name="T0" fmla="*/ 480 w 962"/>
              <a:gd name="T1" fmla="*/ 960 h 961"/>
              <a:gd name="T2" fmla="*/ 480 w 962"/>
              <a:gd name="T3" fmla="*/ 960 h 961"/>
              <a:gd name="T4" fmla="*/ 140 w 962"/>
              <a:gd name="T5" fmla="*/ 821 h 961"/>
              <a:gd name="T6" fmla="*/ 0 w 962"/>
              <a:gd name="T7" fmla="*/ 480 h 961"/>
              <a:gd name="T8" fmla="*/ 140 w 962"/>
              <a:gd name="T9" fmla="*/ 140 h 961"/>
              <a:gd name="T10" fmla="*/ 480 w 962"/>
              <a:gd name="T11" fmla="*/ 0 h 961"/>
              <a:gd name="T12" fmla="*/ 821 w 962"/>
              <a:gd name="T13" fmla="*/ 140 h 961"/>
              <a:gd name="T14" fmla="*/ 961 w 962"/>
              <a:gd name="T15" fmla="*/ 480 h 961"/>
              <a:gd name="T16" fmla="*/ 821 w 962"/>
              <a:gd name="T17" fmla="*/ 821 h 961"/>
              <a:gd name="T18" fmla="*/ 480 w 962"/>
              <a:gd name="T19" fmla="*/ 960 h 961"/>
              <a:gd name="T20" fmla="*/ 480 w 962"/>
              <a:gd name="T21" fmla="*/ 61 h 961"/>
              <a:gd name="T22" fmla="*/ 480 w 962"/>
              <a:gd name="T23" fmla="*/ 61 h 961"/>
              <a:gd name="T24" fmla="*/ 61 w 962"/>
              <a:gd name="T25" fmla="*/ 480 h 961"/>
              <a:gd name="T26" fmla="*/ 480 w 962"/>
              <a:gd name="T27" fmla="*/ 900 h 961"/>
              <a:gd name="T28" fmla="*/ 900 w 962"/>
              <a:gd name="T29" fmla="*/ 480 h 961"/>
              <a:gd name="T30" fmla="*/ 480 w 962"/>
              <a:gd name="T31" fmla="*/ 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62" h="961">
                <a:moveTo>
                  <a:pt x="480" y="960"/>
                </a:moveTo>
                <a:lnTo>
                  <a:pt x="480" y="960"/>
                </a:lnTo>
                <a:cubicBezTo>
                  <a:pt x="349" y="960"/>
                  <a:pt x="227" y="909"/>
                  <a:pt x="140" y="821"/>
                </a:cubicBezTo>
                <a:cubicBezTo>
                  <a:pt x="52" y="725"/>
                  <a:pt x="0" y="611"/>
                  <a:pt x="0" y="480"/>
                </a:cubicBezTo>
                <a:cubicBezTo>
                  <a:pt x="0" y="350"/>
                  <a:pt x="52" y="236"/>
                  <a:pt x="140" y="140"/>
                </a:cubicBezTo>
                <a:cubicBezTo>
                  <a:pt x="227" y="53"/>
                  <a:pt x="349" y="0"/>
                  <a:pt x="480" y="0"/>
                </a:cubicBezTo>
                <a:cubicBezTo>
                  <a:pt x="611" y="0"/>
                  <a:pt x="725" y="53"/>
                  <a:pt x="821" y="140"/>
                </a:cubicBezTo>
                <a:cubicBezTo>
                  <a:pt x="908" y="236"/>
                  <a:pt x="961" y="350"/>
                  <a:pt x="961" y="480"/>
                </a:cubicBezTo>
                <a:cubicBezTo>
                  <a:pt x="961" y="611"/>
                  <a:pt x="908" y="725"/>
                  <a:pt x="821" y="821"/>
                </a:cubicBezTo>
                <a:cubicBezTo>
                  <a:pt x="725" y="909"/>
                  <a:pt x="611" y="960"/>
                  <a:pt x="480" y="960"/>
                </a:cubicBezTo>
                <a:close/>
                <a:moveTo>
                  <a:pt x="480" y="61"/>
                </a:moveTo>
                <a:lnTo>
                  <a:pt x="480" y="61"/>
                </a:lnTo>
                <a:cubicBezTo>
                  <a:pt x="244" y="61"/>
                  <a:pt x="61" y="245"/>
                  <a:pt x="61" y="480"/>
                </a:cubicBezTo>
                <a:cubicBezTo>
                  <a:pt x="61" y="716"/>
                  <a:pt x="244" y="900"/>
                  <a:pt x="480" y="900"/>
                </a:cubicBezTo>
                <a:cubicBezTo>
                  <a:pt x="707" y="900"/>
                  <a:pt x="900" y="716"/>
                  <a:pt x="900" y="480"/>
                </a:cubicBezTo>
                <a:cubicBezTo>
                  <a:pt x="900" y="245"/>
                  <a:pt x="707" y="61"/>
                  <a:pt x="480" y="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374">
            <a:extLst>
              <a:ext uri="{FF2B5EF4-FFF2-40B4-BE49-F238E27FC236}">
                <a16:creationId xmlns:a16="http://schemas.microsoft.com/office/drawing/2014/main" id="{30344FDD-6005-104B-BF78-443AA5D9C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1103" y="5974369"/>
            <a:ext cx="804177" cy="799360"/>
          </a:xfrm>
          <a:custGeom>
            <a:avLst/>
            <a:gdLst>
              <a:gd name="T0" fmla="*/ 367 w 735"/>
              <a:gd name="T1" fmla="*/ 733 h 734"/>
              <a:gd name="T2" fmla="*/ 367 w 735"/>
              <a:gd name="T3" fmla="*/ 733 h 734"/>
              <a:gd name="T4" fmla="*/ 0 w 735"/>
              <a:gd name="T5" fmla="*/ 366 h 734"/>
              <a:gd name="T6" fmla="*/ 367 w 735"/>
              <a:gd name="T7" fmla="*/ 0 h 734"/>
              <a:gd name="T8" fmla="*/ 734 w 735"/>
              <a:gd name="T9" fmla="*/ 366 h 734"/>
              <a:gd name="T10" fmla="*/ 367 w 735"/>
              <a:gd name="T11" fmla="*/ 733 h 734"/>
              <a:gd name="T12" fmla="*/ 367 w 735"/>
              <a:gd name="T13" fmla="*/ 61 h 734"/>
              <a:gd name="T14" fmla="*/ 367 w 735"/>
              <a:gd name="T15" fmla="*/ 61 h 734"/>
              <a:gd name="T16" fmla="*/ 62 w 735"/>
              <a:gd name="T17" fmla="*/ 366 h 734"/>
              <a:gd name="T18" fmla="*/ 367 w 735"/>
              <a:gd name="T19" fmla="*/ 672 h 734"/>
              <a:gd name="T20" fmla="*/ 673 w 735"/>
              <a:gd name="T21" fmla="*/ 366 h 734"/>
              <a:gd name="T22" fmla="*/ 367 w 735"/>
              <a:gd name="T23" fmla="*/ 6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35" h="734">
                <a:moveTo>
                  <a:pt x="367" y="733"/>
                </a:moveTo>
                <a:lnTo>
                  <a:pt x="367" y="733"/>
                </a:lnTo>
                <a:cubicBezTo>
                  <a:pt x="166" y="733"/>
                  <a:pt x="0" y="567"/>
                  <a:pt x="0" y="366"/>
                </a:cubicBezTo>
                <a:cubicBezTo>
                  <a:pt x="0" y="166"/>
                  <a:pt x="166" y="0"/>
                  <a:pt x="367" y="0"/>
                </a:cubicBezTo>
                <a:cubicBezTo>
                  <a:pt x="568" y="0"/>
                  <a:pt x="734" y="166"/>
                  <a:pt x="734" y="366"/>
                </a:cubicBezTo>
                <a:cubicBezTo>
                  <a:pt x="734" y="567"/>
                  <a:pt x="568" y="733"/>
                  <a:pt x="367" y="733"/>
                </a:cubicBezTo>
                <a:close/>
                <a:moveTo>
                  <a:pt x="367" y="61"/>
                </a:moveTo>
                <a:lnTo>
                  <a:pt x="367" y="61"/>
                </a:lnTo>
                <a:cubicBezTo>
                  <a:pt x="193" y="61"/>
                  <a:pt x="62" y="201"/>
                  <a:pt x="62" y="366"/>
                </a:cubicBezTo>
                <a:cubicBezTo>
                  <a:pt x="62" y="532"/>
                  <a:pt x="193" y="672"/>
                  <a:pt x="367" y="672"/>
                </a:cubicBezTo>
                <a:cubicBezTo>
                  <a:pt x="533" y="672"/>
                  <a:pt x="673" y="532"/>
                  <a:pt x="673" y="366"/>
                </a:cubicBezTo>
                <a:cubicBezTo>
                  <a:pt x="673" y="201"/>
                  <a:pt x="533" y="61"/>
                  <a:pt x="367" y="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375">
            <a:extLst>
              <a:ext uri="{FF2B5EF4-FFF2-40B4-BE49-F238E27FC236}">
                <a16:creationId xmlns:a16="http://schemas.microsoft.com/office/drawing/2014/main" id="{F2D4255F-664A-BE4E-B2F7-3CBF29563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1136" y="6138094"/>
            <a:ext cx="327449" cy="476728"/>
          </a:xfrm>
          <a:custGeom>
            <a:avLst/>
            <a:gdLst>
              <a:gd name="T0" fmla="*/ 219 w 298"/>
              <a:gd name="T1" fmla="*/ 437 h 438"/>
              <a:gd name="T2" fmla="*/ 219 w 298"/>
              <a:gd name="T3" fmla="*/ 437 h 438"/>
              <a:gd name="T4" fmla="*/ 0 w 298"/>
              <a:gd name="T5" fmla="*/ 218 h 438"/>
              <a:gd name="T6" fmla="*/ 219 w 298"/>
              <a:gd name="T7" fmla="*/ 0 h 438"/>
              <a:gd name="T8" fmla="*/ 271 w 298"/>
              <a:gd name="T9" fmla="*/ 9 h 438"/>
              <a:gd name="T10" fmla="*/ 297 w 298"/>
              <a:gd name="T11" fmla="*/ 44 h 438"/>
              <a:gd name="T12" fmla="*/ 262 w 298"/>
              <a:gd name="T13" fmla="*/ 61 h 438"/>
              <a:gd name="T14" fmla="*/ 219 w 298"/>
              <a:gd name="T15" fmla="*/ 53 h 438"/>
              <a:gd name="T16" fmla="*/ 53 w 298"/>
              <a:gd name="T17" fmla="*/ 218 h 438"/>
              <a:gd name="T18" fmla="*/ 219 w 298"/>
              <a:gd name="T19" fmla="*/ 384 h 438"/>
              <a:gd name="T20" fmla="*/ 262 w 298"/>
              <a:gd name="T21" fmla="*/ 376 h 438"/>
              <a:gd name="T22" fmla="*/ 288 w 298"/>
              <a:gd name="T23" fmla="*/ 393 h 438"/>
              <a:gd name="T24" fmla="*/ 271 w 298"/>
              <a:gd name="T25" fmla="*/ 428 h 438"/>
              <a:gd name="T26" fmla="*/ 219 w 298"/>
              <a:gd name="T27" fmla="*/ 437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8" h="438">
                <a:moveTo>
                  <a:pt x="219" y="437"/>
                </a:moveTo>
                <a:lnTo>
                  <a:pt x="219" y="437"/>
                </a:lnTo>
                <a:cubicBezTo>
                  <a:pt x="105" y="437"/>
                  <a:pt x="0" y="341"/>
                  <a:pt x="0" y="218"/>
                </a:cubicBezTo>
                <a:cubicBezTo>
                  <a:pt x="0" y="96"/>
                  <a:pt x="105" y="0"/>
                  <a:pt x="219" y="0"/>
                </a:cubicBezTo>
                <a:cubicBezTo>
                  <a:pt x="236" y="0"/>
                  <a:pt x="253" y="9"/>
                  <a:pt x="271" y="9"/>
                </a:cubicBezTo>
                <a:cubicBezTo>
                  <a:pt x="288" y="18"/>
                  <a:pt x="297" y="26"/>
                  <a:pt x="297" y="44"/>
                </a:cubicBezTo>
                <a:cubicBezTo>
                  <a:pt x="288" y="53"/>
                  <a:pt x="280" y="61"/>
                  <a:pt x="262" y="61"/>
                </a:cubicBezTo>
                <a:cubicBezTo>
                  <a:pt x="245" y="61"/>
                  <a:pt x="236" y="53"/>
                  <a:pt x="219" y="53"/>
                </a:cubicBezTo>
                <a:cubicBezTo>
                  <a:pt x="131" y="53"/>
                  <a:pt x="53" y="131"/>
                  <a:pt x="53" y="218"/>
                </a:cubicBezTo>
                <a:cubicBezTo>
                  <a:pt x="53" y="306"/>
                  <a:pt x="131" y="384"/>
                  <a:pt x="219" y="384"/>
                </a:cubicBezTo>
                <a:cubicBezTo>
                  <a:pt x="236" y="384"/>
                  <a:pt x="245" y="384"/>
                  <a:pt x="262" y="376"/>
                </a:cubicBezTo>
                <a:cubicBezTo>
                  <a:pt x="271" y="376"/>
                  <a:pt x="288" y="384"/>
                  <a:pt x="288" y="393"/>
                </a:cubicBezTo>
                <a:cubicBezTo>
                  <a:pt x="297" y="411"/>
                  <a:pt x="288" y="428"/>
                  <a:pt x="271" y="428"/>
                </a:cubicBezTo>
                <a:cubicBezTo>
                  <a:pt x="253" y="437"/>
                  <a:pt x="236" y="437"/>
                  <a:pt x="219" y="4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376">
            <a:extLst>
              <a:ext uri="{FF2B5EF4-FFF2-40B4-BE49-F238E27FC236}">
                <a16:creationId xmlns:a16="http://schemas.microsoft.com/office/drawing/2014/main" id="{110C2D76-A514-724B-99DA-48C97AA99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4827" y="6287373"/>
            <a:ext cx="260033" cy="57785"/>
          </a:xfrm>
          <a:custGeom>
            <a:avLst/>
            <a:gdLst>
              <a:gd name="T0" fmla="*/ 209 w 237"/>
              <a:gd name="T1" fmla="*/ 52 h 53"/>
              <a:gd name="T2" fmla="*/ 209 w 237"/>
              <a:gd name="T3" fmla="*/ 52 h 53"/>
              <a:gd name="T4" fmla="*/ 26 w 237"/>
              <a:gd name="T5" fmla="*/ 52 h 53"/>
              <a:gd name="T6" fmla="*/ 0 w 237"/>
              <a:gd name="T7" fmla="*/ 26 h 53"/>
              <a:gd name="T8" fmla="*/ 26 w 237"/>
              <a:gd name="T9" fmla="*/ 0 h 53"/>
              <a:gd name="T10" fmla="*/ 209 w 237"/>
              <a:gd name="T11" fmla="*/ 0 h 53"/>
              <a:gd name="T12" fmla="*/ 236 w 237"/>
              <a:gd name="T13" fmla="*/ 26 h 53"/>
              <a:gd name="T14" fmla="*/ 209 w 237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7" h="53">
                <a:moveTo>
                  <a:pt x="209" y="52"/>
                </a:moveTo>
                <a:lnTo>
                  <a:pt x="209" y="52"/>
                </a:ln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43"/>
                  <a:pt x="0" y="26"/>
                </a:cubicBezTo>
                <a:cubicBezTo>
                  <a:pt x="0" y="17"/>
                  <a:pt x="9" y="0"/>
                  <a:pt x="26" y="0"/>
                </a:cubicBezTo>
                <a:cubicBezTo>
                  <a:pt x="209" y="0"/>
                  <a:pt x="209" y="0"/>
                  <a:pt x="209" y="0"/>
                </a:cubicBezTo>
                <a:cubicBezTo>
                  <a:pt x="227" y="0"/>
                  <a:pt x="236" y="17"/>
                  <a:pt x="236" y="26"/>
                </a:cubicBezTo>
                <a:cubicBezTo>
                  <a:pt x="236" y="43"/>
                  <a:pt x="227" y="52"/>
                  <a:pt x="209" y="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377">
            <a:extLst>
              <a:ext uri="{FF2B5EF4-FFF2-40B4-BE49-F238E27FC236}">
                <a16:creationId xmlns:a16="http://schemas.microsoft.com/office/drawing/2014/main" id="{8B444A9E-1D27-E444-B856-17AA67BB7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4827" y="6393313"/>
            <a:ext cx="260033" cy="57785"/>
          </a:xfrm>
          <a:custGeom>
            <a:avLst/>
            <a:gdLst>
              <a:gd name="T0" fmla="*/ 209 w 237"/>
              <a:gd name="T1" fmla="*/ 52 h 53"/>
              <a:gd name="T2" fmla="*/ 209 w 237"/>
              <a:gd name="T3" fmla="*/ 52 h 53"/>
              <a:gd name="T4" fmla="*/ 26 w 237"/>
              <a:gd name="T5" fmla="*/ 52 h 53"/>
              <a:gd name="T6" fmla="*/ 0 w 237"/>
              <a:gd name="T7" fmla="*/ 26 h 53"/>
              <a:gd name="T8" fmla="*/ 26 w 237"/>
              <a:gd name="T9" fmla="*/ 0 h 53"/>
              <a:gd name="T10" fmla="*/ 209 w 237"/>
              <a:gd name="T11" fmla="*/ 0 h 53"/>
              <a:gd name="T12" fmla="*/ 236 w 237"/>
              <a:gd name="T13" fmla="*/ 26 h 53"/>
              <a:gd name="T14" fmla="*/ 209 w 237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7" h="53">
                <a:moveTo>
                  <a:pt x="209" y="52"/>
                </a:moveTo>
                <a:lnTo>
                  <a:pt x="209" y="52"/>
                </a:ln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44"/>
                  <a:pt x="0" y="26"/>
                </a:cubicBezTo>
                <a:cubicBezTo>
                  <a:pt x="0" y="17"/>
                  <a:pt x="9" y="0"/>
                  <a:pt x="26" y="0"/>
                </a:cubicBezTo>
                <a:cubicBezTo>
                  <a:pt x="209" y="0"/>
                  <a:pt x="209" y="0"/>
                  <a:pt x="209" y="0"/>
                </a:cubicBezTo>
                <a:cubicBezTo>
                  <a:pt x="227" y="0"/>
                  <a:pt x="236" y="17"/>
                  <a:pt x="236" y="26"/>
                </a:cubicBezTo>
                <a:cubicBezTo>
                  <a:pt x="236" y="44"/>
                  <a:pt x="227" y="52"/>
                  <a:pt x="209" y="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378">
            <a:extLst>
              <a:ext uri="{FF2B5EF4-FFF2-40B4-BE49-F238E27FC236}">
                <a16:creationId xmlns:a16="http://schemas.microsoft.com/office/drawing/2014/main" id="{4E676DF0-0B2C-D546-ABA8-79EC4DC13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0719" y="7890907"/>
            <a:ext cx="1049762" cy="1049762"/>
          </a:xfrm>
          <a:custGeom>
            <a:avLst/>
            <a:gdLst>
              <a:gd name="T0" fmla="*/ 480 w 962"/>
              <a:gd name="T1" fmla="*/ 961 h 962"/>
              <a:gd name="T2" fmla="*/ 480 w 962"/>
              <a:gd name="T3" fmla="*/ 961 h 962"/>
              <a:gd name="T4" fmla="*/ 140 w 962"/>
              <a:gd name="T5" fmla="*/ 821 h 962"/>
              <a:gd name="T6" fmla="*/ 0 w 962"/>
              <a:gd name="T7" fmla="*/ 480 h 962"/>
              <a:gd name="T8" fmla="*/ 140 w 962"/>
              <a:gd name="T9" fmla="*/ 140 h 962"/>
              <a:gd name="T10" fmla="*/ 480 w 962"/>
              <a:gd name="T11" fmla="*/ 0 h 962"/>
              <a:gd name="T12" fmla="*/ 821 w 962"/>
              <a:gd name="T13" fmla="*/ 140 h 962"/>
              <a:gd name="T14" fmla="*/ 961 w 962"/>
              <a:gd name="T15" fmla="*/ 480 h 962"/>
              <a:gd name="T16" fmla="*/ 821 w 962"/>
              <a:gd name="T17" fmla="*/ 821 h 962"/>
              <a:gd name="T18" fmla="*/ 480 w 962"/>
              <a:gd name="T19" fmla="*/ 961 h 962"/>
              <a:gd name="T20" fmla="*/ 480 w 962"/>
              <a:gd name="T21" fmla="*/ 61 h 962"/>
              <a:gd name="T22" fmla="*/ 480 w 962"/>
              <a:gd name="T23" fmla="*/ 61 h 962"/>
              <a:gd name="T24" fmla="*/ 61 w 962"/>
              <a:gd name="T25" fmla="*/ 480 h 962"/>
              <a:gd name="T26" fmla="*/ 480 w 962"/>
              <a:gd name="T27" fmla="*/ 900 h 962"/>
              <a:gd name="T28" fmla="*/ 900 w 962"/>
              <a:gd name="T29" fmla="*/ 480 h 962"/>
              <a:gd name="T30" fmla="*/ 480 w 962"/>
              <a:gd name="T31" fmla="*/ 61 h 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62" h="962">
                <a:moveTo>
                  <a:pt x="480" y="961"/>
                </a:moveTo>
                <a:lnTo>
                  <a:pt x="480" y="961"/>
                </a:lnTo>
                <a:cubicBezTo>
                  <a:pt x="349" y="961"/>
                  <a:pt x="227" y="908"/>
                  <a:pt x="140" y="821"/>
                </a:cubicBezTo>
                <a:cubicBezTo>
                  <a:pt x="52" y="725"/>
                  <a:pt x="0" y="603"/>
                  <a:pt x="0" y="480"/>
                </a:cubicBezTo>
                <a:cubicBezTo>
                  <a:pt x="0" y="349"/>
                  <a:pt x="52" y="227"/>
                  <a:pt x="140" y="140"/>
                </a:cubicBezTo>
                <a:cubicBezTo>
                  <a:pt x="227" y="53"/>
                  <a:pt x="349" y="0"/>
                  <a:pt x="480" y="0"/>
                </a:cubicBezTo>
                <a:cubicBezTo>
                  <a:pt x="611" y="0"/>
                  <a:pt x="725" y="53"/>
                  <a:pt x="821" y="140"/>
                </a:cubicBezTo>
                <a:cubicBezTo>
                  <a:pt x="908" y="227"/>
                  <a:pt x="961" y="349"/>
                  <a:pt x="961" y="480"/>
                </a:cubicBezTo>
                <a:cubicBezTo>
                  <a:pt x="961" y="603"/>
                  <a:pt x="908" y="725"/>
                  <a:pt x="821" y="821"/>
                </a:cubicBezTo>
                <a:cubicBezTo>
                  <a:pt x="725" y="908"/>
                  <a:pt x="611" y="961"/>
                  <a:pt x="480" y="961"/>
                </a:cubicBezTo>
                <a:close/>
                <a:moveTo>
                  <a:pt x="480" y="61"/>
                </a:moveTo>
                <a:lnTo>
                  <a:pt x="480" y="61"/>
                </a:lnTo>
                <a:cubicBezTo>
                  <a:pt x="244" y="61"/>
                  <a:pt x="61" y="245"/>
                  <a:pt x="61" y="480"/>
                </a:cubicBezTo>
                <a:cubicBezTo>
                  <a:pt x="61" y="707"/>
                  <a:pt x="244" y="900"/>
                  <a:pt x="480" y="900"/>
                </a:cubicBezTo>
                <a:cubicBezTo>
                  <a:pt x="707" y="900"/>
                  <a:pt x="900" y="707"/>
                  <a:pt x="900" y="480"/>
                </a:cubicBezTo>
                <a:cubicBezTo>
                  <a:pt x="900" y="245"/>
                  <a:pt x="707" y="61"/>
                  <a:pt x="480" y="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379">
            <a:extLst>
              <a:ext uri="{FF2B5EF4-FFF2-40B4-BE49-F238E27FC236}">
                <a16:creationId xmlns:a16="http://schemas.microsoft.com/office/drawing/2014/main" id="{E530618A-4A1E-9646-AFD9-8ABC4AF71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1103" y="8016108"/>
            <a:ext cx="804177" cy="799360"/>
          </a:xfrm>
          <a:custGeom>
            <a:avLst/>
            <a:gdLst>
              <a:gd name="T0" fmla="*/ 367 w 735"/>
              <a:gd name="T1" fmla="*/ 733 h 734"/>
              <a:gd name="T2" fmla="*/ 367 w 735"/>
              <a:gd name="T3" fmla="*/ 733 h 734"/>
              <a:gd name="T4" fmla="*/ 0 w 735"/>
              <a:gd name="T5" fmla="*/ 366 h 734"/>
              <a:gd name="T6" fmla="*/ 367 w 735"/>
              <a:gd name="T7" fmla="*/ 0 h 734"/>
              <a:gd name="T8" fmla="*/ 734 w 735"/>
              <a:gd name="T9" fmla="*/ 366 h 734"/>
              <a:gd name="T10" fmla="*/ 367 w 735"/>
              <a:gd name="T11" fmla="*/ 733 h 734"/>
              <a:gd name="T12" fmla="*/ 367 w 735"/>
              <a:gd name="T13" fmla="*/ 61 h 734"/>
              <a:gd name="T14" fmla="*/ 367 w 735"/>
              <a:gd name="T15" fmla="*/ 61 h 734"/>
              <a:gd name="T16" fmla="*/ 62 w 735"/>
              <a:gd name="T17" fmla="*/ 366 h 734"/>
              <a:gd name="T18" fmla="*/ 367 w 735"/>
              <a:gd name="T19" fmla="*/ 672 h 734"/>
              <a:gd name="T20" fmla="*/ 673 w 735"/>
              <a:gd name="T21" fmla="*/ 366 h 734"/>
              <a:gd name="T22" fmla="*/ 367 w 735"/>
              <a:gd name="T23" fmla="*/ 61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35" h="734">
                <a:moveTo>
                  <a:pt x="367" y="733"/>
                </a:moveTo>
                <a:lnTo>
                  <a:pt x="367" y="733"/>
                </a:lnTo>
                <a:cubicBezTo>
                  <a:pt x="166" y="733"/>
                  <a:pt x="0" y="567"/>
                  <a:pt x="0" y="366"/>
                </a:cubicBezTo>
                <a:cubicBezTo>
                  <a:pt x="0" y="166"/>
                  <a:pt x="166" y="0"/>
                  <a:pt x="367" y="0"/>
                </a:cubicBezTo>
                <a:cubicBezTo>
                  <a:pt x="568" y="0"/>
                  <a:pt x="734" y="166"/>
                  <a:pt x="734" y="366"/>
                </a:cubicBezTo>
                <a:cubicBezTo>
                  <a:pt x="734" y="567"/>
                  <a:pt x="568" y="733"/>
                  <a:pt x="367" y="733"/>
                </a:cubicBezTo>
                <a:close/>
                <a:moveTo>
                  <a:pt x="367" y="61"/>
                </a:moveTo>
                <a:lnTo>
                  <a:pt x="367" y="61"/>
                </a:lnTo>
                <a:cubicBezTo>
                  <a:pt x="193" y="61"/>
                  <a:pt x="62" y="192"/>
                  <a:pt x="62" y="366"/>
                </a:cubicBezTo>
                <a:cubicBezTo>
                  <a:pt x="62" y="533"/>
                  <a:pt x="193" y="672"/>
                  <a:pt x="367" y="672"/>
                </a:cubicBezTo>
                <a:cubicBezTo>
                  <a:pt x="533" y="672"/>
                  <a:pt x="673" y="533"/>
                  <a:pt x="673" y="366"/>
                </a:cubicBezTo>
                <a:cubicBezTo>
                  <a:pt x="673" y="192"/>
                  <a:pt x="533" y="61"/>
                  <a:pt x="367" y="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380">
            <a:extLst>
              <a:ext uri="{FF2B5EF4-FFF2-40B4-BE49-F238E27FC236}">
                <a16:creationId xmlns:a16="http://schemas.microsoft.com/office/drawing/2014/main" id="{2D1DD055-ED1B-A14B-8C72-213E6E22D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3351" y="8175019"/>
            <a:ext cx="390051" cy="467094"/>
          </a:xfrm>
          <a:custGeom>
            <a:avLst/>
            <a:gdLst>
              <a:gd name="T0" fmla="*/ 349 w 359"/>
              <a:gd name="T1" fmla="*/ 44 h 429"/>
              <a:gd name="T2" fmla="*/ 349 w 359"/>
              <a:gd name="T3" fmla="*/ 44 h 429"/>
              <a:gd name="T4" fmla="*/ 349 w 359"/>
              <a:gd name="T5" fmla="*/ 9 h 429"/>
              <a:gd name="T6" fmla="*/ 314 w 359"/>
              <a:gd name="T7" fmla="*/ 9 h 429"/>
              <a:gd name="T8" fmla="*/ 183 w 359"/>
              <a:gd name="T9" fmla="*/ 140 h 429"/>
              <a:gd name="T10" fmla="*/ 52 w 359"/>
              <a:gd name="T11" fmla="*/ 9 h 429"/>
              <a:gd name="T12" fmla="*/ 17 w 359"/>
              <a:gd name="T13" fmla="*/ 9 h 429"/>
              <a:gd name="T14" fmla="*/ 17 w 359"/>
              <a:gd name="T15" fmla="*/ 44 h 429"/>
              <a:gd name="T16" fmla="*/ 157 w 359"/>
              <a:gd name="T17" fmla="*/ 192 h 429"/>
              <a:gd name="T18" fmla="*/ 157 w 359"/>
              <a:gd name="T19" fmla="*/ 227 h 429"/>
              <a:gd name="T20" fmla="*/ 105 w 359"/>
              <a:gd name="T21" fmla="*/ 227 h 429"/>
              <a:gd name="T22" fmla="*/ 79 w 359"/>
              <a:gd name="T23" fmla="*/ 253 h 429"/>
              <a:gd name="T24" fmla="*/ 105 w 359"/>
              <a:gd name="T25" fmla="*/ 280 h 429"/>
              <a:gd name="T26" fmla="*/ 157 w 359"/>
              <a:gd name="T27" fmla="*/ 280 h 429"/>
              <a:gd name="T28" fmla="*/ 157 w 359"/>
              <a:gd name="T29" fmla="*/ 306 h 429"/>
              <a:gd name="T30" fmla="*/ 105 w 359"/>
              <a:gd name="T31" fmla="*/ 306 h 429"/>
              <a:gd name="T32" fmla="*/ 79 w 359"/>
              <a:gd name="T33" fmla="*/ 332 h 429"/>
              <a:gd name="T34" fmla="*/ 105 w 359"/>
              <a:gd name="T35" fmla="*/ 358 h 429"/>
              <a:gd name="T36" fmla="*/ 157 w 359"/>
              <a:gd name="T37" fmla="*/ 358 h 429"/>
              <a:gd name="T38" fmla="*/ 157 w 359"/>
              <a:gd name="T39" fmla="*/ 402 h 429"/>
              <a:gd name="T40" fmla="*/ 183 w 359"/>
              <a:gd name="T41" fmla="*/ 428 h 429"/>
              <a:gd name="T42" fmla="*/ 183 w 359"/>
              <a:gd name="T43" fmla="*/ 428 h 429"/>
              <a:gd name="T44" fmla="*/ 209 w 359"/>
              <a:gd name="T45" fmla="*/ 402 h 429"/>
              <a:gd name="T46" fmla="*/ 209 w 359"/>
              <a:gd name="T47" fmla="*/ 358 h 429"/>
              <a:gd name="T48" fmla="*/ 262 w 359"/>
              <a:gd name="T49" fmla="*/ 358 h 429"/>
              <a:gd name="T50" fmla="*/ 288 w 359"/>
              <a:gd name="T51" fmla="*/ 332 h 429"/>
              <a:gd name="T52" fmla="*/ 262 w 359"/>
              <a:gd name="T53" fmla="*/ 306 h 429"/>
              <a:gd name="T54" fmla="*/ 209 w 359"/>
              <a:gd name="T55" fmla="*/ 306 h 429"/>
              <a:gd name="T56" fmla="*/ 209 w 359"/>
              <a:gd name="T57" fmla="*/ 280 h 429"/>
              <a:gd name="T58" fmla="*/ 262 w 359"/>
              <a:gd name="T59" fmla="*/ 280 h 429"/>
              <a:gd name="T60" fmla="*/ 288 w 359"/>
              <a:gd name="T61" fmla="*/ 253 h 429"/>
              <a:gd name="T62" fmla="*/ 262 w 359"/>
              <a:gd name="T63" fmla="*/ 227 h 429"/>
              <a:gd name="T64" fmla="*/ 209 w 359"/>
              <a:gd name="T65" fmla="*/ 227 h 429"/>
              <a:gd name="T66" fmla="*/ 209 w 359"/>
              <a:gd name="T67" fmla="*/ 192 h 429"/>
              <a:gd name="T68" fmla="*/ 349 w 359"/>
              <a:gd name="T69" fmla="*/ 44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9" h="429">
                <a:moveTo>
                  <a:pt x="349" y="44"/>
                </a:moveTo>
                <a:lnTo>
                  <a:pt x="349" y="44"/>
                </a:lnTo>
                <a:cubicBezTo>
                  <a:pt x="358" y="35"/>
                  <a:pt x="358" y="18"/>
                  <a:pt x="349" y="9"/>
                </a:cubicBezTo>
                <a:cubicBezTo>
                  <a:pt x="340" y="0"/>
                  <a:pt x="323" y="0"/>
                  <a:pt x="314" y="9"/>
                </a:cubicBezTo>
                <a:cubicBezTo>
                  <a:pt x="183" y="140"/>
                  <a:pt x="183" y="140"/>
                  <a:pt x="183" y="140"/>
                </a:cubicBezTo>
                <a:cubicBezTo>
                  <a:pt x="52" y="9"/>
                  <a:pt x="52" y="9"/>
                  <a:pt x="52" y="9"/>
                </a:cubicBezTo>
                <a:cubicBezTo>
                  <a:pt x="44" y="0"/>
                  <a:pt x="26" y="0"/>
                  <a:pt x="17" y="9"/>
                </a:cubicBezTo>
                <a:cubicBezTo>
                  <a:pt x="0" y="18"/>
                  <a:pt x="0" y="35"/>
                  <a:pt x="17" y="44"/>
                </a:cubicBezTo>
                <a:cubicBezTo>
                  <a:pt x="157" y="192"/>
                  <a:pt x="157" y="192"/>
                  <a:pt x="157" y="192"/>
                </a:cubicBezTo>
                <a:cubicBezTo>
                  <a:pt x="157" y="227"/>
                  <a:pt x="157" y="227"/>
                  <a:pt x="157" y="227"/>
                </a:cubicBezTo>
                <a:cubicBezTo>
                  <a:pt x="105" y="227"/>
                  <a:pt x="105" y="227"/>
                  <a:pt x="105" y="227"/>
                </a:cubicBezTo>
                <a:cubicBezTo>
                  <a:pt x="96" y="227"/>
                  <a:pt x="79" y="236"/>
                  <a:pt x="79" y="253"/>
                </a:cubicBezTo>
                <a:cubicBezTo>
                  <a:pt x="79" y="271"/>
                  <a:pt x="96" y="280"/>
                  <a:pt x="105" y="280"/>
                </a:cubicBezTo>
                <a:cubicBezTo>
                  <a:pt x="157" y="280"/>
                  <a:pt x="157" y="280"/>
                  <a:pt x="157" y="280"/>
                </a:cubicBezTo>
                <a:cubicBezTo>
                  <a:pt x="157" y="306"/>
                  <a:pt x="157" y="306"/>
                  <a:pt x="157" y="306"/>
                </a:cubicBezTo>
                <a:cubicBezTo>
                  <a:pt x="105" y="306"/>
                  <a:pt x="105" y="306"/>
                  <a:pt x="105" y="306"/>
                </a:cubicBezTo>
                <a:cubicBezTo>
                  <a:pt x="96" y="306"/>
                  <a:pt x="79" y="315"/>
                  <a:pt x="79" y="332"/>
                </a:cubicBezTo>
                <a:cubicBezTo>
                  <a:pt x="79" y="341"/>
                  <a:pt x="96" y="358"/>
                  <a:pt x="105" y="358"/>
                </a:cubicBezTo>
                <a:cubicBezTo>
                  <a:pt x="157" y="358"/>
                  <a:pt x="157" y="358"/>
                  <a:pt x="157" y="358"/>
                </a:cubicBezTo>
                <a:cubicBezTo>
                  <a:pt x="157" y="402"/>
                  <a:pt x="157" y="402"/>
                  <a:pt x="157" y="402"/>
                </a:cubicBezTo>
                <a:cubicBezTo>
                  <a:pt x="157" y="419"/>
                  <a:pt x="166" y="428"/>
                  <a:pt x="183" y="428"/>
                </a:cubicBezTo>
                <a:lnTo>
                  <a:pt x="183" y="428"/>
                </a:lnTo>
                <a:cubicBezTo>
                  <a:pt x="201" y="428"/>
                  <a:pt x="209" y="419"/>
                  <a:pt x="209" y="402"/>
                </a:cubicBezTo>
                <a:cubicBezTo>
                  <a:pt x="209" y="358"/>
                  <a:pt x="209" y="358"/>
                  <a:pt x="209" y="358"/>
                </a:cubicBezTo>
                <a:cubicBezTo>
                  <a:pt x="262" y="358"/>
                  <a:pt x="262" y="358"/>
                  <a:pt x="262" y="358"/>
                </a:cubicBezTo>
                <a:cubicBezTo>
                  <a:pt x="271" y="358"/>
                  <a:pt x="288" y="341"/>
                  <a:pt x="288" y="332"/>
                </a:cubicBezTo>
                <a:cubicBezTo>
                  <a:pt x="288" y="315"/>
                  <a:pt x="271" y="306"/>
                  <a:pt x="262" y="306"/>
                </a:cubicBezTo>
                <a:cubicBezTo>
                  <a:pt x="209" y="306"/>
                  <a:pt x="209" y="306"/>
                  <a:pt x="209" y="306"/>
                </a:cubicBezTo>
                <a:cubicBezTo>
                  <a:pt x="209" y="280"/>
                  <a:pt x="209" y="280"/>
                  <a:pt x="209" y="280"/>
                </a:cubicBezTo>
                <a:cubicBezTo>
                  <a:pt x="262" y="280"/>
                  <a:pt x="262" y="280"/>
                  <a:pt x="262" y="280"/>
                </a:cubicBezTo>
                <a:cubicBezTo>
                  <a:pt x="271" y="280"/>
                  <a:pt x="288" y="271"/>
                  <a:pt x="288" y="253"/>
                </a:cubicBezTo>
                <a:cubicBezTo>
                  <a:pt x="288" y="236"/>
                  <a:pt x="271" y="227"/>
                  <a:pt x="262" y="227"/>
                </a:cubicBezTo>
                <a:cubicBezTo>
                  <a:pt x="209" y="227"/>
                  <a:pt x="209" y="227"/>
                  <a:pt x="209" y="227"/>
                </a:cubicBezTo>
                <a:cubicBezTo>
                  <a:pt x="209" y="192"/>
                  <a:pt x="209" y="192"/>
                  <a:pt x="209" y="192"/>
                </a:cubicBezTo>
                <a:lnTo>
                  <a:pt x="349" y="4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381">
            <a:extLst>
              <a:ext uri="{FF2B5EF4-FFF2-40B4-BE49-F238E27FC236}">
                <a16:creationId xmlns:a16="http://schemas.microsoft.com/office/drawing/2014/main" id="{2FEEBDD6-F966-4643-BE05-530CEBB6C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0719" y="4125248"/>
            <a:ext cx="544141" cy="707868"/>
          </a:xfrm>
          <a:custGeom>
            <a:avLst/>
            <a:gdLst>
              <a:gd name="T0" fmla="*/ 463 w 499"/>
              <a:gd name="T1" fmla="*/ 647 h 648"/>
              <a:gd name="T2" fmla="*/ 463 w 499"/>
              <a:gd name="T3" fmla="*/ 647 h 648"/>
              <a:gd name="T4" fmla="*/ 140 w 499"/>
              <a:gd name="T5" fmla="*/ 516 h 648"/>
              <a:gd name="T6" fmla="*/ 0 w 499"/>
              <a:gd name="T7" fmla="*/ 184 h 648"/>
              <a:gd name="T8" fmla="*/ 26 w 499"/>
              <a:gd name="T9" fmla="*/ 27 h 648"/>
              <a:gd name="T10" fmla="*/ 61 w 499"/>
              <a:gd name="T11" fmla="*/ 9 h 648"/>
              <a:gd name="T12" fmla="*/ 78 w 499"/>
              <a:gd name="T13" fmla="*/ 44 h 648"/>
              <a:gd name="T14" fmla="*/ 61 w 499"/>
              <a:gd name="T15" fmla="*/ 184 h 648"/>
              <a:gd name="T16" fmla="*/ 175 w 499"/>
              <a:gd name="T17" fmla="*/ 472 h 648"/>
              <a:gd name="T18" fmla="*/ 463 w 499"/>
              <a:gd name="T19" fmla="*/ 594 h 648"/>
              <a:gd name="T20" fmla="*/ 498 w 499"/>
              <a:gd name="T21" fmla="*/ 620 h 648"/>
              <a:gd name="T22" fmla="*/ 463 w 499"/>
              <a:gd name="T23" fmla="*/ 647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9" h="648">
                <a:moveTo>
                  <a:pt x="463" y="647"/>
                </a:moveTo>
                <a:lnTo>
                  <a:pt x="463" y="647"/>
                </a:lnTo>
                <a:cubicBezTo>
                  <a:pt x="341" y="647"/>
                  <a:pt x="227" y="603"/>
                  <a:pt x="140" y="516"/>
                </a:cubicBezTo>
                <a:cubicBezTo>
                  <a:pt x="52" y="420"/>
                  <a:pt x="0" y="306"/>
                  <a:pt x="0" y="184"/>
                </a:cubicBezTo>
                <a:cubicBezTo>
                  <a:pt x="0" y="131"/>
                  <a:pt x="9" y="79"/>
                  <a:pt x="26" y="27"/>
                </a:cubicBezTo>
                <a:cubicBezTo>
                  <a:pt x="35" y="9"/>
                  <a:pt x="52" y="0"/>
                  <a:pt x="61" y="9"/>
                </a:cubicBezTo>
                <a:cubicBezTo>
                  <a:pt x="78" y="9"/>
                  <a:pt x="87" y="27"/>
                  <a:pt x="78" y="44"/>
                </a:cubicBezTo>
                <a:cubicBezTo>
                  <a:pt x="61" y="88"/>
                  <a:pt x="61" y="131"/>
                  <a:pt x="61" y="184"/>
                </a:cubicBezTo>
                <a:cubicBezTo>
                  <a:pt x="61" y="289"/>
                  <a:pt x="96" y="394"/>
                  <a:pt x="175" y="472"/>
                </a:cubicBezTo>
                <a:cubicBezTo>
                  <a:pt x="253" y="551"/>
                  <a:pt x="358" y="594"/>
                  <a:pt x="463" y="594"/>
                </a:cubicBezTo>
                <a:cubicBezTo>
                  <a:pt x="480" y="594"/>
                  <a:pt x="498" y="603"/>
                  <a:pt x="498" y="620"/>
                </a:cubicBezTo>
                <a:cubicBezTo>
                  <a:pt x="498" y="638"/>
                  <a:pt x="480" y="647"/>
                  <a:pt x="463" y="6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382">
            <a:extLst>
              <a:ext uri="{FF2B5EF4-FFF2-40B4-BE49-F238E27FC236}">
                <a16:creationId xmlns:a16="http://schemas.microsoft.com/office/drawing/2014/main" id="{5A29AED6-60C2-FD48-9175-9F5AE6D6B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1874" y="3807430"/>
            <a:ext cx="659714" cy="544144"/>
          </a:xfrm>
          <a:custGeom>
            <a:avLst/>
            <a:gdLst>
              <a:gd name="T0" fmla="*/ 576 w 604"/>
              <a:gd name="T1" fmla="*/ 498 h 499"/>
              <a:gd name="T2" fmla="*/ 576 w 604"/>
              <a:gd name="T3" fmla="*/ 498 h 499"/>
              <a:gd name="T4" fmla="*/ 541 w 604"/>
              <a:gd name="T5" fmla="*/ 472 h 499"/>
              <a:gd name="T6" fmla="*/ 428 w 604"/>
              <a:gd name="T7" fmla="*/ 184 h 499"/>
              <a:gd name="T8" fmla="*/ 131 w 604"/>
              <a:gd name="T9" fmla="*/ 61 h 499"/>
              <a:gd name="T10" fmla="*/ 35 w 604"/>
              <a:gd name="T11" fmla="*/ 70 h 499"/>
              <a:gd name="T12" fmla="*/ 9 w 604"/>
              <a:gd name="T13" fmla="*/ 53 h 499"/>
              <a:gd name="T14" fmla="*/ 26 w 604"/>
              <a:gd name="T15" fmla="*/ 18 h 499"/>
              <a:gd name="T16" fmla="*/ 131 w 604"/>
              <a:gd name="T17" fmla="*/ 0 h 499"/>
              <a:gd name="T18" fmla="*/ 463 w 604"/>
              <a:gd name="T19" fmla="*/ 140 h 499"/>
              <a:gd name="T20" fmla="*/ 603 w 604"/>
              <a:gd name="T21" fmla="*/ 472 h 499"/>
              <a:gd name="T22" fmla="*/ 576 w 604"/>
              <a:gd name="T23" fmla="*/ 498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4" h="499">
                <a:moveTo>
                  <a:pt x="576" y="498"/>
                </a:moveTo>
                <a:lnTo>
                  <a:pt x="576" y="498"/>
                </a:lnTo>
                <a:cubicBezTo>
                  <a:pt x="559" y="498"/>
                  <a:pt x="541" y="489"/>
                  <a:pt x="541" y="472"/>
                </a:cubicBezTo>
                <a:cubicBezTo>
                  <a:pt x="541" y="358"/>
                  <a:pt x="506" y="253"/>
                  <a:pt x="428" y="184"/>
                </a:cubicBezTo>
                <a:cubicBezTo>
                  <a:pt x="349" y="105"/>
                  <a:pt x="244" y="61"/>
                  <a:pt x="131" y="61"/>
                </a:cubicBezTo>
                <a:cubicBezTo>
                  <a:pt x="104" y="61"/>
                  <a:pt x="70" y="61"/>
                  <a:pt x="35" y="70"/>
                </a:cubicBezTo>
                <a:cubicBezTo>
                  <a:pt x="26" y="79"/>
                  <a:pt x="9" y="61"/>
                  <a:pt x="9" y="53"/>
                </a:cubicBezTo>
                <a:cubicBezTo>
                  <a:pt x="0" y="35"/>
                  <a:pt x="9" y="18"/>
                  <a:pt x="26" y="18"/>
                </a:cubicBezTo>
                <a:cubicBezTo>
                  <a:pt x="61" y="9"/>
                  <a:pt x="96" y="0"/>
                  <a:pt x="131" y="0"/>
                </a:cubicBezTo>
                <a:cubicBezTo>
                  <a:pt x="262" y="0"/>
                  <a:pt x="375" y="53"/>
                  <a:pt x="463" y="140"/>
                </a:cubicBezTo>
                <a:cubicBezTo>
                  <a:pt x="550" y="227"/>
                  <a:pt x="603" y="341"/>
                  <a:pt x="603" y="472"/>
                </a:cubicBezTo>
                <a:cubicBezTo>
                  <a:pt x="603" y="489"/>
                  <a:pt x="585" y="498"/>
                  <a:pt x="576" y="49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383">
            <a:extLst>
              <a:ext uri="{FF2B5EF4-FFF2-40B4-BE49-F238E27FC236}">
                <a16:creationId xmlns:a16="http://schemas.microsoft.com/office/drawing/2014/main" id="{F818AD03-41E2-A94D-969C-BC4ADF5CE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0350" y="3817061"/>
            <a:ext cx="327449" cy="327449"/>
          </a:xfrm>
          <a:custGeom>
            <a:avLst/>
            <a:gdLst>
              <a:gd name="T0" fmla="*/ 253 w 298"/>
              <a:gd name="T1" fmla="*/ 44 h 298"/>
              <a:gd name="T2" fmla="*/ 253 w 298"/>
              <a:gd name="T3" fmla="*/ 44 h 298"/>
              <a:gd name="T4" fmla="*/ 148 w 298"/>
              <a:gd name="T5" fmla="*/ 0 h 298"/>
              <a:gd name="T6" fmla="*/ 43 w 298"/>
              <a:gd name="T7" fmla="*/ 44 h 298"/>
              <a:gd name="T8" fmla="*/ 0 w 298"/>
              <a:gd name="T9" fmla="*/ 149 h 298"/>
              <a:gd name="T10" fmla="*/ 43 w 298"/>
              <a:gd name="T11" fmla="*/ 253 h 298"/>
              <a:gd name="T12" fmla="*/ 148 w 298"/>
              <a:gd name="T13" fmla="*/ 297 h 298"/>
              <a:gd name="T14" fmla="*/ 253 w 298"/>
              <a:gd name="T15" fmla="*/ 253 h 298"/>
              <a:gd name="T16" fmla="*/ 297 w 298"/>
              <a:gd name="T17" fmla="*/ 149 h 298"/>
              <a:gd name="T18" fmla="*/ 253 w 298"/>
              <a:gd name="T19" fmla="*/ 44 h 298"/>
              <a:gd name="T20" fmla="*/ 148 w 298"/>
              <a:gd name="T21" fmla="*/ 271 h 298"/>
              <a:gd name="T22" fmla="*/ 148 w 298"/>
              <a:gd name="T23" fmla="*/ 271 h 298"/>
              <a:gd name="T24" fmla="*/ 26 w 298"/>
              <a:gd name="T25" fmla="*/ 149 h 298"/>
              <a:gd name="T26" fmla="*/ 148 w 298"/>
              <a:gd name="T27" fmla="*/ 17 h 298"/>
              <a:gd name="T28" fmla="*/ 279 w 298"/>
              <a:gd name="T29" fmla="*/ 149 h 298"/>
              <a:gd name="T30" fmla="*/ 148 w 298"/>
              <a:gd name="T31" fmla="*/ 271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8" h="298">
                <a:moveTo>
                  <a:pt x="253" y="44"/>
                </a:moveTo>
                <a:lnTo>
                  <a:pt x="253" y="44"/>
                </a:lnTo>
                <a:cubicBezTo>
                  <a:pt x="227" y="17"/>
                  <a:pt x="192" y="0"/>
                  <a:pt x="148" y="0"/>
                </a:cubicBezTo>
                <a:cubicBezTo>
                  <a:pt x="113" y="0"/>
                  <a:pt x="69" y="17"/>
                  <a:pt x="43" y="44"/>
                </a:cubicBezTo>
                <a:cubicBezTo>
                  <a:pt x="17" y="70"/>
                  <a:pt x="0" y="113"/>
                  <a:pt x="0" y="149"/>
                </a:cubicBezTo>
                <a:cubicBezTo>
                  <a:pt x="0" y="183"/>
                  <a:pt x="17" y="227"/>
                  <a:pt x="43" y="253"/>
                </a:cubicBezTo>
                <a:cubicBezTo>
                  <a:pt x="69" y="279"/>
                  <a:pt x="113" y="297"/>
                  <a:pt x="148" y="297"/>
                </a:cubicBezTo>
                <a:cubicBezTo>
                  <a:pt x="192" y="297"/>
                  <a:pt x="227" y="279"/>
                  <a:pt x="253" y="253"/>
                </a:cubicBezTo>
                <a:cubicBezTo>
                  <a:pt x="279" y="227"/>
                  <a:pt x="297" y="183"/>
                  <a:pt x="297" y="149"/>
                </a:cubicBezTo>
                <a:cubicBezTo>
                  <a:pt x="297" y="113"/>
                  <a:pt x="279" y="70"/>
                  <a:pt x="253" y="44"/>
                </a:cubicBezTo>
                <a:close/>
                <a:moveTo>
                  <a:pt x="148" y="271"/>
                </a:moveTo>
                <a:lnTo>
                  <a:pt x="148" y="271"/>
                </a:lnTo>
                <a:cubicBezTo>
                  <a:pt x="78" y="271"/>
                  <a:pt x="26" y="218"/>
                  <a:pt x="26" y="149"/>
                </a:cubicBezTo>
                <a:cubicBezTo>
                  <a:pt x="26" y="79"/>
                  <a:pt x="78" y="17"/>
                  <a:pt x="148" y="17"/>
                </a:cubicBezTo>
                <a:cubicBezTo>
                  <a:pt x="218" y="17"/>
                  <a:pt x="279" y="79"/>
                  <a:pt x="279" y="149"/>
                </a:cubicBezTo>
                <a:cubicBezTo>
                  <a:pt x="279" y="218"/>
                  <a:pt x="218" y="271"/>
                  <a:pt x="148" y="2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384">
            <a:extLst>
              <a:ext uri="{FF2B5EF4-FFF2-40B4-BE49-F238E27FC236}">
                <a16:creationId xmlns:a16="http://schemas.microsoft.com/office/drawing/2014/main" id="{DC2DB881-18B1-0F41-B872-596D3F81E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8873" y="3855584"/>
            <a:ext cx="250402" cy="250402"/>
          </a:xfrm>
          <a:custGeom>
            <a:avLst/>
            <a:gdLst>
              <a:gd name="T0" fmla="*/ 113 w 228"/>
              <a:gd name="T1" fmla="*/ 0 h 228"/>
              <a:gd name="T2" fmla="*/ 113 w 228"/>
              <a:gd name="T3" fmla="*/ 0 h 228"/>
              <a:gd name="T4" fmla="*/ 0 w 228"/>
              <a:gd name="T5" fmla="*/ 114 h 228"/>
              <a:gd name="T6" fmla="*/ 113 w 228"/>
              <a:gd name="T7" fmla="*/ 227 h 228"/>
              <a:gd name="T8" fmla="*/ 227 w 228"/>
              <a:gd name="T9" fmla="*/ 114 h 228"/>
              <a:gd name="T10" fmla="*/ 113 w 228"/>
              <a:gd name="T11" fmla="*/ 0 h 228"/>
              <a:gd name="T12" fmla="*/ 113 w 228"/>
              <a:gd name="T13" fmla="*/ 209 h 228"/>
              <a:gd name="T14" fmla="*/ 113 w 228"/>
              <a:gd name="T15" fmla="*/ 209 h 228"/>
              <a:gd name="T16" fmla="*/ 17 w 228"/>
              <a:gd name="T17" fmla="*/ 114 h 228"/>
              <a:gd name="T18" fmla="*/ 113 w 228"/>
              <a:gd name="T19" fmla="*/ 17 h 228"/>
              <a:gd name="T20" fmla="*/ 209 w 228"/>
              <a:gd name="T21" fmla="*/ 114 h 228"/>
              <a:gd name="T22" fmla="*/ 113 w 228"/>
              <a:gd name="T23" fmla="*/ 209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8" h="228">
                <a:moveTo>
                  <a:pt x="113" y="0"/>
                </a:moveTo>
                <a:lnTo>
                  <a:pt x="113" y="0"/>
                </a:lnTo>
                <a:cubicBezTo>
                  <a:pt x="52" y="0"/>
                  <a:pt x="0" y="52"/>
                  <a:pt x="0" y="114"/>
                </a:cubicBezTo>
                <a:cubicBezTo>
                  <a:pt x="0" y="174"/>
                  <a:pt x="52" y="227"/>
                  <a:pt x="113" y="227"/>
                </a:cubicBezTo>
                <a:cubicBezTo>
                  <a:pt x="174" y="227"/>
                  <a:pt x="227" y="174"/>
                  <a:pt x="227" y="114"/>
                </a:cubicBezTo>
                <a:cubicBezTo>
                  <a:pt x="227" y="52"/>
                  <a:pt x="174" y="0"/>
                  <a:pt x="113" y="0"/>
                </a:cubicBezTo>
                <a:close/>
                <a:moveTo>
                  <a:pt x="113" y="209"/>
                </a:moveTo>
                <a:lnTo>
                  <a:pt x="113" y="209"/>
                </a:lnTo>
                <a:cubicBezTo>
                  <a:pt x="61" y="209"/>
                  <a:pt x="17" y="166"/>
                  <a:pt x="17" y="114"/>
                </a:cubicBezTo>
                <a:cubicBezTo>
                  <a:pt x="17" y="61"/>
                  <a:pt x="61" y="17"/>
                  <a:pt x="113" y="17"/>
                </a:cubicBezTo>
                <a:cubicBezTo>
                  <a:pt x="166" y="17"/>
                  <a:pt x="209" y="61"/>
                  <a:pt x="209" y="114"/>
                </a:cubicBezTo>
                <a:cubicBezTo>
                  <a:pt x="209" y="166"/>
                  <a:pt x="166" y="209"/>
                  <a:pt x="113" y="2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385">
            <a:extLst>
              <a:ext uri="{FF2B5EF4-FFF2-40B4-BE49-F238E27FC236}">
                <a16:creationId xmlns:a16="http://schemas.microsoft.com/office/drawing/2014/main" id="{30E0FD8D-B359-8F4E-AB43-3007F52C1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2210" y="3903738"/>
            <a:ext cx="134832" cy="144463"/>
          </a:xfrm>
          <a:custGeom>
            <a:avLst/>
            <a:gdLst>
              <a:gd name="T0" fmla="*/ 114 w 124"/>
              <a:gd name="T1" fmla="*/ 8 h 131"/>
              <a:gd name="T2" fmla="*/ 114 w 124"/>
              <a:gd name="T3" fmla="*/ 8 h 131"/>
              <a:gd name="T4" fmla="*/ 96 w 124"/>
              <a:gd name="T5" fmla="*/ 0 h 131"/>
              <a:gd name="T6" fmla="*/ 35 w 124"/>
              <a:gd name="T7" fmla="*/ 43 h 131"/>
              <a:gd name="T8" fmla="*/ 9 w 124"/>
              <a:gd name="T9" fmla="*/ 43 h 131"/>
              <a:gd name="T10" fmla="*/ 0 w 124"/>
              <a:gd name="T11" fmla="*/ 52 h 131"/>
              <a:gd name="T12" fmla="*/ 9 w 124"/>
              <a:gd name="T13" fmla="*/ 61 h 131"/>
              <a:gd name="T14" fmla="*/ 35 w 124"/>
              <a:gd name="T15" fmla="*/ 61 h 131"/>
              <a:gd name="T16" fmla="*/ 35 w 124"/>
              <a:gd name="T17" fmla="*/ 70 h 131"/>
              <a:gd name="T18" fmla="*/ 35 w 124"/>
              <a:gd name="T19" fmla="*/ 78 h 131"/>
              <a:gd name="T20" fmla="*/ 9 w 124"/>
              <a:gd name="T21" fmla="*/ 78 h 131"/>
              <a:gd name="T22" fmla="*/ 0 w 124"/>
              <a:gd name="T23" fmla="*/ 87 h 131"/>
              <a:gd name="T24" fmla="*/ 9 w 124"/>
              <a:gd name="T25" fmla="*/ 87 h 131"/>
              <a:gd name="T26" fmla="*/ 35 w 124"/>
              <a:gd name="T27" fmla="*/ 87 h 131"/>
              <a:gd name="T28" fmla="*/ 96 w 124"/>
              <a:gd name="T29" fmla="*/ 130 h 131"/>
              <a:gd name="T30" fmla="*/ 114 w 124"/>
              <a:gd name="T31" fmla="*/ 130 h 131"/>
              <a:gd name="T32" fmla="*/ 123 w 124"/>
              <a:gd name="T33" fmla="*/ 122 h 131"/>
              <a:gd name="T34" fmla="*/ 114 w 124"/>
              <a:gd name="T35" fmla="*/ 113 h 131"/>
              <a:gd name="T36" fmla="*/ 96 w 124"/>
              <a:gd name="T37" fmla="*/ 122 h 131"/>
              <a:gd name="T38" fmla="*/ 53 w 124"/>
              <a:gd name="T39" fmla="*/ 87 h 131"/>
              <a:gd name="T40" fmla="*/ 70 w 124"/>
              <a:gd name="T41" fmla="*/ 87 h 131"/>
              <a:gd name="T42" fmla="*/ 79 w 124"/>
              <a:gd name="T43" fmla="*/ 87 h 131"/>
              <a:gd name="T44" fmla="*/ 70 w 124"/>
              <a:gd name="T45" fmla="*/ 78 h 131"/>
              <a:gd name="T46" fmla="*/ 53 w 124"/>
              <a:gd name="T47" fmla="*/ 78 h 131"/>
              <a:gd name="T48" fmla="*/ 53 w 124"/>
              <a:gd name="T49" fmla="*/ 70 h 131"/>
              <a:gd name="T50" fmla="*/ 53 w 124"/>
              <a:gd name="T51" fmla="*/ 61 h 131"/>
              <a:gd name="T52" fmla="*/ 70 w 124"/>
              <a:gd name="T53" fmla="*/ 61 h 131"/>
              <a:gd name="T54" fmla="*/ 79 w 124"/>
              <a:gd name="T55" fmla="*/ 52 h 131"/>
              <a:gd name="T56" fmla="*/ 70 w 124"/>
              <a:gd name="T57" fmla="*/ 43 h 131"/>
              <a:gd name="T58" fmla="*/ 53 w 124"/>
              <a:gd name="T59" fmla="*/ 43 h 131"/>
              <a:gd name="T60" fmla="*/ 96 w 124"/>
              <a:gd name="T61" fmla="*/ 17 h 131"/>
              <a:gd name="T62" fmla="*/ 114 w 124"/>
              <a:gd name="T63" fmla="*/ 17 h 131"/>
              <a:gd name="T64" fmla="*/ 123 w 124"/>
              <a:gd name="T65" fmla="*/ 17 h 131"/>
              <a:gd name="T66" fmla="*/ 114 w 124"/>
              <a:gd name="T67" fmla="*/ 8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4" h="131">
                <a:moveTo>
                  <a:pt x="114" y="8"/>
                </a:moveTo>
                <a:lnTo>
                  <a:pt x="114" y="8"/>
                </a:lnTo>
                <a:cubicBezTo>
                  <a:pt x="105" y="8"/>
                  <a:pt x="105" y="0"/>
                  <a:pt x="96" y="0"/>
                </a:cubicBezTo>
                <a:cubicBezTo>
                  <a:pt x="70" y="0"/>
                  <a:pt x="44" y="17"/>
                  <a:pt x="35" y="43"/>
                </a:cubicBezTo>
                <a:cubicBezTo>
                  <a:pt x="9" y="43"/>
                  <a:pt x="9" y="43"/>
                  <a:pt x="9" y="43"/>
                </a:cubicBezTo>
                <a:lnTo>
                  <a:pt x="0" y="52"/>
                </a:lnTo>
                <a:cubicBezTo>
                  <a:pt x="0" y="61"/>
                  <a:pt x="9" y="61"/>
                  <a:pt x="9" y="61"/>
                </a:cubicBezTo>
                <a:cubicBezTo>
                  <a:pt x="35" y="61"/>
                  <a:pt x="35" y="61"/>
                  <a:pt x="35" y="61"/>
                </a:cubicBezTo>
                <a:lnTo>
                  <a:pt x="35" y="70"/>
                </a:lnTo>
                <a:cubicBezTo>
                  <a:pt x="35" y="70"/>
                  <a:pt x="35" y="70"/>
                  <a:pt x="35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9" y="78"/>
                  <a:pt x="0" y="78"/>
                  <a:pt x="0" y="87"/>
                </a:cubicBezTo>
                <a:lnTo>
                  <a:pt x="9" y="87"/>
                </a:lnTo>
                <a:cubicBezTo>
                  <a:pt x="35" y="87"/>
                  <a:pt x="35" y="87"/>
                  <a:pt x="35" y="87"/>
                </a:cubicBezTo>
                <a:cubicBezTo>
                  <a:pt x="44" y="113"/>
                  <a:pt x="70" y="130"/>
                  <a:pt x="96" y="130"/>
                </a:cubicBezTo>
                <a:cubicBezTo>
                  <a:pt x="105" y="130"/>
                  <a:pt x="105" y="130"/>
                  <a:pt x="114" y="130"/>
                </a:cubicBezTo>
                <a:cubicBezTo>
                  <a:pt x="123" y="130"/>
                  <a:pt x="123" y="130"/>
                  <a:pt x="123" y="122"/>
                </a:cubicBezTo>
                <a:lnTo>
                  <a:pt x="114" y="113"/>
                </a:lnTo>
                <a:cubicBezTo>
                  <a:pt x="105" y="122"/>
                  <a:pt x="105" y="122"/>
                  <a:pt x="96" y="122"/>
                </a:cubicBezTo>
                <a:cubicBezTo>
                  <a:pt x="79" y="122"/>
                  <a:pt x="61" y="104"/>
                  <a:pt x="53" y="87"/>
                </a:cubicBezTo>
                <a:cubicBezTo>
                  <a:pt x="70" y="87"/>
                  <a:pt x="70" y="87"/>
                  <a:pt x="70" y="87"/>
                </a:cubicBezTo>
                <a:lnTo>
                  <a:pt x="79" y="87"/>
                </a:lnTo>
                <a:cubicBezTo>
                  <a:pt x="79" y="78"/>
                  <a:pt x="70" y="78"/>
                  <a:pt x="70" y="78"/>
                </a:cubicBezTo>
                <a:cubicBezTo>
                  <a:pt x="53" y="78"/>
                  <a:pt x="53" y="78"/>
                  <a:pt x="53" y="78"/>
                </a:cubicBezTo>
                <a:cubicBezTo>
                  <a:pt x="53" y="70"/>
                  <a:pt x="53" y="70"/>
                  <a:pt x="53" y="70"/>
                </a:cubicBezTo>
                <a:lnTo>
                  <a:pt x="53" y="61"/>
                </a:lnTo>
                <a:cubicBezTo>
                  <a:pt x="70" y="61"/>
                  <a:pt x="70" y="61"/>
                  <a:pt x="70" y="61"/>
                </a:cubicBezTo>
                <a:cubicBezTo>
                  <a:pt x="70" y="61"/>
                  <a:pt x="79" y="61"/>
                  <a:pt x="79" y="52"/>
                </a:cubicBezTo>
                <a:lnTo>
                  <a:pt x="70" y="43"/>
                </a:lnTo>
                <a:cubicBezTo>
                  <a:pt x="53" y="43"/>
                  <a:pt x="53" y="43"/>
                  <a:pt x="53" y="43"/>
                </a:cubicBezTo>
                <a:cubicBezTo>
                  <a:pt x="61" y="34"/>
                  <a:pt x="79" y="17"/>
                  <a:pt x="96" y="17"/>
                </a:cubicBezTo>
                <a:cubicBezTo>
                  <a:pt x="105" y="17"/>
                  <a:pt x="105" y="17"/>
                  <a:pt x="114" y="17"/>
                </a:cubicBezTo>
                <a:cubicBezTo>
                  <a:pt x="114" y="26"/>
                  <a:pt x="123" y="17"/>
                  <a:pt x="123" y="17"/>
                </a:cubicBezTo>
                <a:cubicBezTo>
                  <a:pt x="123" y="8"/>
                  <a:pt x="123" y="8"/>
                  <a:pt x="114" y="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386">
            <a:extLst>
              <a:ext uri="{FF2B5EF4-FFF2-40B4-BE49-F238E27FC236}">
                <a16:creationId xmlns:a16="http://schemas.microsoft.com/office/drawing/2014/main" id="{DD0553AC-7E57-A946-AC5A-4EDFCF680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8939" y="4380466"/>
            <a:ext cx="476725" cy="476725"/>
          </a:xfrm>
          <a:custGeom>
            <a:avLst/>
            <a:gdLst>
              <a:gd name="T0" fmla="*/ 218 w 438"/>
              <a:gd name="T1" fmla="*/ 437 h 438"/>
              <a:gd name="T2" fmla="*/ 218 w 438"/>
              <a:gd name="T3" fmla="*/ 437 h 438"/>
              <a:gd name="T4" fmla="*/ 61 w 438"/>
              <a:gd name="T5" fmla="*/ 376 h 438"/>
              <a:gd name="T6" fmla="*/ 0 w 438"/>
              <a:gd name="T7" fmla="*/ 218 h 438"/>
              <a:gd name="T8" fmla="*/ 61 w 438"/>
              <a:gd name="T9" fmla="*/ 61 h 438"/>
              <a:gd name="T10" fmla="*/ 218 w 438"/>
              <a:gd name="T11" fmla="*/ 0 h 438"/>
              <a:gd name="T12" fmla="*/ 367 w 438"/>
              <a:gd name="T13" fmla="*/ 61 h 438"/>
              <a:gd name="T14" fmla="*/ 437 w 438"/>
              <a:gd name="T15" fmla="*/ 218 h 438"/>
              <a:gd name="T16" fmla="*/ 367 w 438"/>
              <a:gd name="T17" fmla="*/ 376 h 438"/>
              <a:gd name="T18" fmla="*/ 218 w 438"/>
              <a:gd name="T19" fmla="*/ 437 h 438"/>
              <a:gd name="T20" fmla="*/ 218 w 438"/>
              <a:gd name="T21" fmla="*/ 26 h 438"/>
              <a:gd name="T22" fmla="*/ 218 w 438"/>
              <a:gd name="T23" fmla="*/ 26 h 438"/>
              <a:gd name="T24" fmla="*/ 26 w 438"/>
              <a:gd name="T25" fmla="*/ 218 h 438"/>
              <a:gd name="T26" fmla="*/ 218 w 438"/>
              <a:gd name="T27" fmla="*/ 411 h 438"/>
              <a:gd name="T28" fmla="*/ 411 w 438"/>
              <a:gd name="T29" fmla="*/ 218 h 438"/>
              <a:gd name="T30" fmla="*/ 218 w 438"/>
              <a:gd name="T31" fmla="*/ 26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8" h="438">
                <a:moveTo>
                  <a:pt x="218" y="437"/>
                </a:moveTo>
                <a:lnTo>
                  <a:pt x="218" y="437"/>
                </a:lnTo>
                <a:cubicBezTo>
                  <a:pt x="157" y="437"/>
                  <a:pt x="105" y="411"/>
                  <a:pt x="61" y="376"/>
                </a:cubicBezTo>
                <a:cubicBezTo>
                  <a:pt x="17" y="332"/>
                  <a:pt x="0" y="280"/>
                  <a:pt x="0" y="218"/>
                </a:cubicBezTo>
                <a:cubicBezTo>
                  <a:pt x="0" y="158"/>
                  <a:pt x="17" y="105"/>
                  <a:pt x="61" y="61"/>
                </a:cubicBezTo>
                <a:cubicBezTo>
                  <a:pt x="105" y="18"/>
                  <a:pt x="157" y="0"/>
                  <a:pt x="218" y="0"/>
                </a:cubicBezTo>
                <a:cubicBezTo>
                  <a:pt x="271" y="0"/>
                  <a:pt x="332" y="18"/>
                  <a:pt x="367" y="61"/>
                </a:cubicBezTo>
                <a:cubicBezTo>
                  <a:pt x="411" y="105"/>
                  <a:pt x="437" y="158"/>
                  <a:pt x="437" y="218"/>
                </a:cubicBezTo>
                <a:cubicBezTo>
                  <a:pt x="437" y="280"/>
                  <a:pt x="411" y="332"/>
                  <a:pt x="367" y="376"/>
                </a:cubicBezTo>
                <a:cubicBezTo>
                  <a:pt x="332" y="411"/>
                  <a:pt x="271" y="437"/>
                  <a:pt x="218" y="437"/>
                </a:cubicBezTo>
                <a:close/>
                <a:moveTo>
                  <a:pt x="218" y="26"/>
                </a:moveTo>
                <a:lnTo>
                  <a:pt x="218" y="26"/>
                </a:lnTo>
                <a:cubicBezTo>
                  <a:pt x="105" y="26"/>
                  <a:pt x="26" y="114"/>
                  <a:pt x="26" y="218"/>
                </a:cubicBezTo>
                <a:cubicBezTo>
                  <a:pt x="26" y="323"/>
                  <a:pt x="105" y="411"/>
                  <a:pt x="218" y="411"/>
                </a:cubicBezTo>
                <a:cubicBezTo>
                  <a:pt x="323" y="411"/>
                  <a:pt x="411" y="323"/>
                  <a:pt x="411" y="218"/>
                </a:cubicBezTo>
                <a:cubicBezTo>
                  <a:pt x="411" y="114"/>
                  <a:pt x="323" y="26"/>
                  <a:pt x="218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387">
            <a:extLst>
              <a:ext uri="{FF2B5EF4-FFF2-40B4-BE49-F238E27FC236}">
                <a16:creationId xmlns:a16="http://schemas.microsoft.com/office/drawing/2014/main" id="{31CA3AC7-665B-5544-96FB-402C2164F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7093" y="4438251"/>
            <a:ext cx="370786" cy="361155"/>
          </a:xfrm>
          <a:custGeom>
            <a:avLst/>
            <a:gdLst>
              <a:gd name="T0" fmla="*/ 174 w 341"/>
              <a:gd name="T1" fmla="*/ 331 h 332"/>
              <a:gd name="T2" fmla="*/ 174 w 341"/>
              <a:gd name="T3" fmla="*/ 331 h 332"/>
              <a:gd name="T4" fmla="*/ 0 w 341"/>
              <a:gd name="T5" fmla="*/ 165 h 332"/>
              <a:gd name="T6" fmla="*/ 174 w 341"/>
              <a:gd name="T7" fmla="*/ 0 h 332"/>
              <a:gd name="T8" fmla="*/ 340 w 341"/>
              <a:gd name="T9" fmla="*/ 165 h 332"/>
              <a:gd name="T10" fmla="*/ 174 w 341"/>
              <a:gd name="T11" fmla="*/ 331 h 332"/>
              <a:gd name="T12" fmla="*/ 174 w 341"/>
              <a:gd name="T13" fmla="*/ 26 h 332"/>
              <a:gd name="T14" fmla="*/ 174 w 341"/>
              <a:gd name="T15" fmla="*/ 26 h 332"/>
              <a:gd name="T16" fmla="*/ 34 w 341"/>
              <a:gd name="T17" fmla="*/ 165 h 332"/>
              <a:gd name="T18" fmla="*/ 174 w 341"/>
              <a:gd name="T19" fmla="*/ 305 h 332"/>
              <a:gd name="T20" fmla="*/ 314 w 341"/>
              <a:gd name="T21" fmla="*/ 165 h 332"/>
              <a:gd name="T22" fmla="*/ 174 w 341"/>
              <a:gd name="T23" fmla="*/ 26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1" h="332">
                <a:moveTo>
                  <a:pt x="174" y="331"/>
                </a:moveTo>
                <a:lnTo>
                  <a:pt x="174" y="331"/>
                </a:lnTo>
                <a:cubicBezTo>
                  <a:pt x="78" y="331"/>
                  <a:pt x="0" y="262"/>
                  <a:pt x="0" y="165"/>
                </a:cubicBezTo>
                <a:cubicBezTo>
                  <a:pt x="0" y="70"/>
                  <a:pt x="78" y="0"/>
                  <a:pt x="174" y="0"/>
                </a:cubicBezTo>
                <a:cubicBezTo>
                  <a:pt x="262" y="0"/>
                  <a:pt x="340" y="70"/>
                  <a:pt x="340" y="165"/>
                </a:cubicBezTo>
                <a:cubicBezTo>
                  <a:pt x="340" y="262"/>
                  <a:pt x="262" y="331"/>
                  <a:pt x="174" y="331"/>
                </a:cubicBezTo>
                <a:close/>
                <a:moveTo>
                  <a:pt x="174" y="26"/>
                </a:moveTo>
                <a:lnTo>
                  <a:pt x="174" y="26"/>
                </a:lnTo>
                <a:cubicBezTo>
                  <a:pt x="96" y="26"/>
                  <a:pt x="34" y="87"/>
                  <a:pt x="34" y="165"/>
                </a:cubicBezTo>
                <a:cubicBezTo>
                  <a:pt x="34" y="244"/>
                  <a:pt x="96" y="305"/>
                  <a:pt x="174" y="305"/>
                </a:cubicBezTo>
                <a:cubicBezTo>
                  <a:pt x="253" y="305"/>
                  <a:pt x="314" y="244"/>
                  <a:pt x="314" y="165"/>
                </a:cubicBezTo>
                <a:cubicBezTo>
                  <a:pt x="314" y="87"/>
                  <a:pt x="253" y="26"/>
                  <a:pt x="174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88">
            <a:extLst>
              <a:ext uri="{FF2B5EF4-FFF2-40B4-BE49-F238E27FC236}">
                <a16:creationId xmlns:a16="http://schemas.microsoft.com/office/drawing/2014/main" id="{48215403-06C8-7348-8754-7D5E1E3E3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3401" y="4505667"/>
            <a:ext cx="182986" cy="221509"/>
          </a:xfrm>
          <a:custGeom>
            <a:avLst/>
            <a:gdLst>
              <a:gd name="T0" fmla="*/ 166 w 167"/>
              <a:gd name="T1" fmla="*/ 26 h 202"/>
              <a:gd name="T2" fmla="*/ 166 w 167"/>
              <a:gd name="T3" fmla="*/ 26 h 202"/>
              <a:gd name="T4" fmla="*/ 166 w 167"/>
              <a:gd name="T5" fmla="*/ 9 h 202"/>
              <a:gd name="T6" fmla="*/ 148 w 167"/>
              <a:gd name="T7" fmla="*/ 9 h 202"/>
              <a:gd name="T8" fmla="*/ 87 w 167"/>
              <a:gd name="T9" fmla="*/ 70 h 202"/>
              <a:gd name="T10" fmla="*/ 26 w 167"/>
              <a:gd name="T11" fmla="*/ 9 h 202"/>
              <a:gd name="T12" fmla="*/ 9 w 167"/>
              <a:gd name="T13" fmla="*/ 9 h 202"/>
              <a:gd name="T14" fmla="*/ 9 w 167"/>
              <a:gd name="T15" fmla="*/ 26 h 202"/>
              <a:gd name="T16" fmla="*/ 70 w 167"/>
              <a:gd name="T17" fmla="*/ 87 h 202"/>
              <a:gd name="T18" fmla="*/ 70 w 167"/>
              <a:gd name="T19" fmla="*/ 104 h 202"/>
              <a:gd name="T20" fmla="*/ 52 w 167"/>
              <a:gd name="T21" fmla="*/ 104 h 202"/>
              <a:gd name="T22" fmla="*/ 35 w 167"/>
              <a:gd name="T23" fmla="*/ 122 h 202"/>
              <a:gd name="T24" fmla="*/ 52 w 167"/>
              <a:gd name="T25" fmla="*/ 131 h 202"/>
              <a:gd name="T26" fmla="*/ 70 w 167"/>
              <a:gd name="T27" fmla="*/ 131 h 202"/>
              <a:gd name="T28" fmla="*/ 70 w 167"/>
              <a:gd name="T29" fmla="*/ 148 h 202"/>
              <a:gd name="T30" fmla="*/ 52 w 167"/>
              <a:gd name="T31" fmla="*/ 148 h 202"/>
              <a:gd name="T32" fmla="*/ 35 w 167"/>
              <a:gd name="T33" fmla="*/ 157 h 202"/>
              <a:gd name="T34" fmla="*/ 52 w 167"/>
              <a:gd name="T35" fmla="*/ 166 h 202"/>
              <a:gd name="T36" fmla="*/ 70 w 167"/>
              <a:gd name="T37" fmla="*/ 166 h 202"/>
              <a:gd name="T38" fmla="*/ 70 w 167"/>
              <a:gd name="T39" fmla="*/ 192 h 202"/>
              <a:gd name="T40" fmla="*/ 87 w 167"/>
              <a:gd name="T41" fmla="*/ 201 h 202"/>
              <a:gd name="T42" fmla="*/ 87 w 167"/>
              <a:gd name="T43" fmla="*/ 201 h 202"/>
              <a:gd name="T44" fmla="*/ 96 w 167"/>
              <a:gd name="T45" fmla="*/ 192 h 202"/>
              <a:gd name="T46" fmla="*/ 96 w 167"/>
              <a:gd name="T47" fmla="*/ 166 h 202"/>
              <a:gd name="T48" fmla="*/ 122 w 167"/>
              <a:gd name="T49" fmla="*/ 166 h 202"/>
              <a:gd name="T50" fmla="*/ 131 w 167"/>
              <a:gd name="T51" fmla="*/ 157 h 202"/>
              <a:gd name="T52" fmla="*/ 122 w 167"/>
              <a:gd name="T53" fmla="*/ 148 h 202"/>
              <a:gd name="T54" fmla="*/ 96 w 167"/>
              <a:gd name="T55" fmla="*/ 148 h 202"/>
              <a:gd name="T56" fmla="*/ 96 w 167"/>
              <a:gd name="T57" fmla="*/ 131 h 202"/>
              <a:gd name="T58" fmla="*/ 122 w 167"/>
              <a:gd name="T59" fmla="*/ 131 h 202"/>
              <a:gd name="T60" fmla="*/ 131 w 167"/>
              <a:gd name="T61" fmla="*/ 122 h 202"/>
              <a:gd name="T62" fmla="*/ 122 w 167"/>
              <a:gd name="T63" fmla="*/ 104 h 202"/>
              <a:gd name="T64" fmla="*/ 96 w 167"/>
              <a:gd name="T65" fmla="*/ 104 h 202"/>
              <a:gd name="T66" fmla="*/ 96 w 167"/>
              <a:gd name="T67" fmla="*/ 96 h 202"/>
              <a:gd name="T68" fmla="*/ 166 w 167"/>
              <a:gd name="T69" fmla="*/ 26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7" h="202">
                <a:moveTo>
                  <a:pt x="166" y="26"/>
                </a:moveTo>
                <a:lnTo>
                  <a:pt x="166" y="26"/>
                </a:lnTo>
                <a:cubicBezTo>
                  <a:pt x="166" y="26"/>
                  <a:pt x="166" y="17"/>
                  <a:pt x="166" y="9"/>
                </a:cubicBezTo>
                <a:cubicBezTo>
                  <a:pt x="157" y="9"/>
                  <a:pt x="148" y="9"/>
                  <a:pt x="148" y="9"/>
                </a:cubicBezTo>
                <a:cubicBezTo>
                  <a:pt x="87" y="70"/>
                  <a:pt x="87" y="70"/>
                  <a:pt x="87" y="70"/>
                </a:cubicBezTo>
                <a:cubicBezTo>
                  <a:pt x="26" y="9"/>
                  <a:pt x="26" y="9"/>
                  <a:pt x="26" y="9"/>
                </a:cubicBezTo>
                <a:cubicBezTo>
                  <a:pt x="17" y="0"/>
                  <a:pt x="9" y="0"/>
                  <a:pt x="9" y="9"/>
                </a:cubicBezTo>
                <a:cubicBezTo>
                  <a:pt x="0" y="17"/>
                  <a:pt x="0" y="17"/>
                  <a:pt x="9" y="26"/>
                </a:cubicBezTo>
                <a:cubicBezTo>
                  <a:pt x="70" y="87"/>
                  <a:pt x="70" y="87"/>
                  <a:pt x="70" y="87"/>
                </a:cubicBezTo>
                <a:cubicBezTo>
                  <a:pt x="70" y="104"/>
                  <a:pt x="70" y="104"/>
                  <a:pt x="70" y="104"/>
                </a:cubicBezTo>
                <a:cubicBezTo>
                  <a:pt x="52" y="104"/>
                  <a:pt x="52" y="104"/>
                  <a:pt x="52" y="104"/>
                </a:cubicBezTo>
                <a:cubicBezTo>
                  <a:pt x="44" y="104"/>
                  <a:pt x="35" y="113"/>
                  <a:pt x="35" y="122"/>
                </a:cubicBezTo>
                <a:cubicBezTo>
                  <a:pt x="35" y="131"/>
                  <a:pt x="44" y="131"/>
                  <a:pt x="52" y="131"/>
                </a:cubicBezTo>
                <a:cubicBezTo>
                  <a:pt x="70" y="131"/>
                  <a:pt x="70" y="131"/>
                  <a:pt x="70" y="131"/>
                </a:cubicBezTo>
                <a:cubicBezTo>
                  <a:pt x="70" y="148"/>
                  <a:pt x="70" y="148"/>
                  <a:pt x="70" y="148"/>
                </a:cubicBezTo>
                <a:cubicBezTo>
                  <a:pt x="52" y="148"/>
                  <a:pt x="52" y="148"/>
                  <a:pt x="52" y="148"/>
                </a:cubicBezTo>
                <a:cubicBezTo>
                  <a:pt x="44" y="148"/>
                  <a:pt x="35" y="148"/>
                  <a:pt x="35" y="157"/>
                </a:cubicBezTo>
                <a:cubicBezTo>
                  <a:pt x="35" y="166"/>
                  <a:pt x="44" y="166"/>
                  <a:pt x="52" y="166"/>
                </a:cubicBezTo>
                <a:cubicBezTo>
                  <a:pt x="70" y="166"/>
                  <a:pt x="70" y="166"/>
                  <a:pt x="70" y="16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70" y="201"/>
                  <a:pt x="79" y="201"/>
                  <a:pt x="87" y="201"/>
                </a:cubicBezTo>
                <a:lnTo>
                  <a:pt x="87" y="201"/>
                </a:lnTo>
                <a:cubicBezTo>
                  <a:pt x="87" y="201"/>
                  <a:pt x="96" y="201"/>
                  <a:pt x="96" y="192"/>
                </a:cubicBezTo>
                <a:cubicBezTo>
                  <a:pt x="96" y="166"/>
                  <a:pt x="96" y="166"/>
                  <a:pt x="96" y="166"/>
                </a:cubicBezTo>
                <a:cubicBezTo>
                  <a:pt x="122" y="166"/>
                  <a:pt x="122" y="166"/>
                  <a:pt x="122" y="166"/>
                </a:cubicBezTo>
                <a:cubicBezTo>
                  <a:pt x="122" y="166"/>
                  <a:pt x="131" y="166"/>
                  <a:pt x="131" y="157"/>
                </a:cubicBezTo>
                <a:cubicBezTo>
                  <a:pt x="131" y="148"/>
                  <a:pt x="122" y="148"/>
                  <a:pt x="122" y="148"/>
                </a:cubicBezTo>
                <a:cubicBezTo>
                  <a:pt x="96" y="148"/>
                  <a:pt x="96" y="148"/>
                  <a:pt x="96" y="148"/>
                </a:cubicBezTo>
                <a:cubicBezTo>
                  <a:pt x="96" y="131"/>
                  <a:pt x="96" y="131"/>
                  <a:pt x="96" y="131"/>
                </a:cubicBezTo>
                <a:cubicBezTo>
                  <a:pt x="122" y="131"/>
                  <a:pt x="122" y="131"/>
                  <a:pt x="122" y="131"/>
                </a:cubicBezTo>
                <a:cubicBezTo>
                  <a:pt x="122" y="131"/>
                  <a:pt x="131" y="131"/>
                  <a:pt x="131" y="122"/>
                </a:cubicBezTo>
                <a:cubicBezTo>
                  <a:pt x="131" y="113"/>
                  <a:pt x="122" y="104"/>
                  <a:pt x="122" y="104"/>
                </a:cubicBezTo>
                <a:cubicBezTo>
                  <a:pt x="96" y="104"/>
                  <a:pt x="96" y="104"/>
                  <a:pt x="96" y="104"/>
                </a:cubicBezTo>
                <a:cubicBezTo>
                  <a:pt x="96" y="96"/>
                  <a:pt x="96" y="96"/>
                  <a:pt x="96" y="96"/>
                </a:cubicBezTo>
                <a:lnTo>
                  <a:pt x="166" y="2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89">
            <a:extLst>
              <a:ext uri="{FF2B5EF4-FFF2-40B4-BE49-F238E27FC236}">
                <a16:creationId xmlns:a16="http://schemas.microsoft.com/office/drawing/2014/main" id="{CD57C59B-F0A6-2B4B-8EE9-D3EDB537F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2532" y="10654959"/>
            <a:ext cx="707865" cy="269664"/>
          </a:xfrm>
          <a:custGeom>
            <a:avLst/>
            <a:gdLst>
              <a:gd name="T0" fmla="*/ 323 w 647"/>
              <a:gd name="T1" fmla="*/ 244 h 245"/>
              <a:gd name="T2" fmla="*/ 323 w 647"/>
              <a:gd name="T3" fmla="*/ 244 h 245"/>
              <a:gd name="T4" fmla="*/ 113 w 647"/>
              <a:gd name="T5" fmla="*/ 227 h 245"/>
              <a:gd name="T6" fmla="*/ 44 w 647"/>
              <a:gd name="T7" fmla="*/ 201 h 245"/>
              <a:gd name="T8" fmla="*/ 0 w 647"/>
              <a:gd name="T9" fmla="*/ 148 h 245"/>
              <a:gd name="T10" fmla="*/ 0 w 647"/>
              <a:gd name="T11" fmla="*/ 26 h 245"/>
              <a:gd name="T12" fmla="*/ 35 w 647"/>
              <a:gd name="T13" fmla="*/ 0 h 245"/>
              <a:gd name="T14" fmla="*/ 35 w 647"/>
              <a:gd name="T15" fmla="*/ 0 h 245"/>
              <a:gd name="T16" fmla="*/ 62 w 647"/>
              <a:gd name="T17" fmla="*/ 26 h 245"/>
              <a:gd name="T18" fmla="*/ 131 w 647"/>
              <a:gd name="T19" fmla="*/ 44 h 245"/>
              <a:gd name="T20" fmla="*/ 305 w 647"/>
              <a:gd name="T21" fmla="*/ 61 h 245"/>
              <a:gd name="T22" fmla="*/ 340 w 647"/>
              <a:gd name="T23" fmla="*/ 61 h 245"/>
              <a:gd name="T24" fmla="*/ 515 w 647"/>
              <a:gd name="T25" fmla="*/ 44 h 245"/>
              <a:gd name="T26" fmla="*/ 585 w 647"/>
              <a:gd name="T27" fmla="*/ 26 h 245"/>
              <a:gd name="T28" fmla="*/ 611 w 647"/>
              <a:gd name="T29" fmla="*/ 0 h 245"/>
              <a:gd name="T30" fmla="*/ 611 w 647"/>
              <a:gd name="T31" fmla="*/ 0 h 245"/>
              <a:gd name="T32" fmla="*/ 646 w 647"/>
              <a:gd name="T33" fmla="*/ 26 h 245"/>
              <a:gd name="T34" fmla="*/ 646 w 647"/>
              <a:gd name="T35" fmla="*/ 26 h 245"/>
              <a:gd name="T36" fmla="*/ 646 w 647"/>
              <a:gd name="T37" fmla="*/ 26 h 245"/>
              <a:gd name="T38" fmla="*/ 646 w 647"/>
              <a:gd name="T39" fmla="*/ 35 h 245"/>
              <a:gd name="T40" fmla="*/ 646 w 647"/>
              <a:gd name="T41" fmla="*/ 148 h 245"/>
              <a:gd name="T42" fmla="*/ 532 w 647"/>
              <a:gd name="T43" fmla="*/ 227 h 245"/>
              <a:gd name="T44" fmla="*/ 323 w 647"/>
              <a:gd name="T45" fmla="*/ 244 h 245"/>
              <a:gd name="T46" fmla="*/ 62 w 647"/>
              <a:gd name="T47" fmla="*/ 148 h 245"/>
              <a:gd name="T48" fmla="*/ 62 w 647"/>
              <a:gd name="T49" fmla="*/ 148 h 245"/>
              <a:gd name="T50" fmla="*/ 139 w 647"/>
              <a:gd name="T51" fmla="*/ 166 h 245"/>
              <a:gd name="T52" fmla="*/ 323 w 647"/>
              <a:gd name="T53" fmla="*/ 183 h 245"/>
              <a:gd name="T54" fmla="*/ 506 w 647"/>
              <a:gd name="T55" fmla="*/ 166 h 245"/>
              <a:gd name="T56" fmla="*/ 585 w 647"/>
              <a:gd name="T57" fmla="*/ 148 h 245"/>
              <a:gd name="T58" fmla="*/ 585 w 647"/>
              <a:gd name="T59" fmla="*/ 87 h 245"/>
              <a:gd name="T60" fmla="*/ 541 w 647"/>
              <a:gd name="T61" fmla="*/ 96 h 245"/>
              <a:gd name="T62" fmla="*/ 340 w 647"/>
              <a:gd name="T63" fmla="*/ 122 h 245"/>
              <a:gd name="T64" fmla="*/ 296 w 647"/>
              <a:gd name="T65" fmla="*/ 122 h 245"/>
              <a:gd name="T66" fmla="*/ 104 w 647"/>
              <a:gd name="T67" fmla="*/ 96 h 245"/>
              <a:gd name="T68" fmla="*/ 62 w 647"/>
              <a:gd name="T69" fmla="*/ 87 h 245"/>
              <a:gd name="T70" fmla="*/ 62 w 647"/>
              <a:gd name="T71" fmla="*/ 148 h 245"/>
              <a:gd name="T72" fmla="*/ 585 w 647"/>
              <a:gd name="T73" fmla="*/ 148 h 245"/>
              <a:gd name="T74" fmla="*/ 585 w 647"/>
              <a:gd name="T75" fmla="*/ 148 h 245"/>
              <a:gd name="T76" fmla="*/ 62 w 647"/>
              <a:gd name="T77" fmla="*/ 26 h 245"/>
              <a:gd name="T78" fmla="*/ 62 w 647"/>
              <a:gd name="T79" fmla="*/ 26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47" h="245">
                <a:moveTo>
                  <a:pt x="323" y="244"/>
                </a:moveTo>
                <a:lnTo>
                  <a:pt x="323" y="244"/>
                </a:lnTo>
                <a:cubicBezTo>
                  <a:pt x="244" y="244"/>
                  <a:pt x="165" y="236"/>
                  <a:pt x="113" y="227"/>
                </a:cubicBezTo>
                <a:cubicBezTo>
                  <a:pt x="78" y="218"/>
                  <a:pt x="62" y="210"/>
                  <a:pt x="44" y="201"/>
                </a:cubicBezTo>
                <a:cubicBezTo>
                  <a:pt x="18" y="192"/>
                  <a:pt x="0" y="175"/>
                  <a:pt x="0" y="14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18" y="0"/>
                  <a:pt x="35" y="0"/>
                </a:cubicBezTo>
                <a:lnTo>
                  <a:pt x="35" y="0"/>
                </a:lnTo>
                <a:cubicBezTo>
                  <a:pt x="44" y="0"/>
                  <a:pt x="53" y="9"/>
                  <a:pt x="62" y="26"/>
                </a:cubicBezTo>
                <a:cubicBezTo>
                  <a:pt x="62" y="26"/>
                  <a:pt x="78" y="35"/>
                  <a:pt x="131" y="44"/>
                </a:cubicBezTo>
                <a:cubicBezTo>
                  <a:pt x="183" y="52"/>
                  <a:pt x="235" y="61"/>
                  <a:pt x="305" y="61"/>
                </a:cubicBezTo>
                <a:cubicBezTo>
                  <a:pt x="314" y="61"/>
                  <a:pt x="331" y="61"/>
                  <a:pt x="340" y="61"/>
                </a:cubicBezTo>
                <a:cubicBezTo>
                  <a:pt x="410" y="61"/>
                  <a:pt x="462" y="52"/>
                  <a:pt x="515" y="44"/>
                </a:cubicBezTo>
                <a:cubicBezTo>
                  <a:pt x="567" y="35"/>
                  <a:pt x="585" y="26"/>
                  <a:pt x="585" y="26"/>
                </a:cubicBezTo>
                <a:cubicBezTo>
                  <a:pt x="593" y="9"/>
                  <a:pt x="602" y="0"/>
                  <a:pt x="611" y="0"/>
                </a:cubicBezTo>
                <a:lnTo>
                  <a:pt x="611" y="0"/>
                </a:lnTo>
                <a:cubicBezTo>
                  <a:pt x="628" y="0"/>
                  <a:pt x="646" y="17"/>
                  <a:pt x="646" y="26"/>
                </a:cubicBezTo>
                <a:lnTo>
                  <a:pt x="646" y="26"/>
                </a:lnTo>
                <a:lnTo>
                  <a:pt x="646" y="26"/>
                </a:lnTo>
                <a:cubicBezTo>
                  <a:pt x="646" y="26"/>
                  <a:pt x="646" y="26"/>
                  <a:pt x="646" y="35"/>
                </a:cubicBezTo>
                <a:cubicBezTo>
                  <a:pt x="646" y="148"/>
                  <a:pt x="646" y="148"/>
                  <a:pt x="646" y="148"/>
                </a:cubicBezTo>
                <a:cubicBezTo>
                  <a:pt x="646" y="192"/>
                  <a:pt x="585" y="210"/>
                  <a:pt x="532" y="227"/>
                </a:cubicBezTo>
                <a:cubicBezTo>
                  <a:pt x="480" y="236"/>
                  <a:pt x="401" y="244"/>
                  <a:pt x="323" y="244"/>
                </a:cubicBezTo>
                <a:close/>
                <a:moveTo>
                  <a:pt x="62" y="148"/>
                </a:moveTo>
                <a:lnTo>
                  <a:pt x="62" y="148"/>
                </a:lnTo>
                <a:cubicBezTo>
                  <a:pt x="62" y="148"/>
                  <a:pt x="87" y="157"/>
                  <a:pt x="139" y="166"/>
                </a:cubicBezTo>
                <a:cubicBezTo>
                  <a:pt x="191" y="183"/>
                  <a:pt x="253" y="183"/>
                  <a:pt x="323" y="183"/>
                </a:cubicBezTo>
                <a:cubicBezTo>
                  <a:pt x="392" y="183"/>
                  <a:pt x="454" y="183"/>
                  <a:pt x="506" y="166"/>
                </a:cubicBezTo>
                <a:cubicBezTo>
                  <a:pt x="558" y="157"/>
                  <a:pt x="576" y="148"/>
                  <a:pt x="585" y="148"/>
                </a:cubicBezTo>
                <a:cubicBezTo>
                  <a:pt x="585" y="87"/>
                  <a:pt x="585" y="87"/>
                  <a:pt x="585" y="87"/>
                </a:cubicBezTo>
                <a:cubicBezTo>
                  <a:pt x="576" y="96"/>
                  <a:pt x="558" y="96"/>
                  <a:pt x="541" y="96"/>
                </a:cubicBezTo>
                <a:cubicBezTo>
                  <a:pt x="489" y="113"/>
                  <a:pt x="419" y="122"/>
                  <a:pt x="340" y="122"/>
                </a:cubicBezTo>
                <a:cubicBezTo>
                  <a:pt x="331" y="122"/>
                  <a:pt x="314" y="122"/>
                  <a:pt x="296" y="122"/>
                </a:cubicBezTo>
                <a:cubicBezTo>
                  <a:pt x="226" y="122"/>
                  <a:pt x="157" y="113"/>
                  <a:pt x="104" y="96"/>
                </a:cubicBezTo>
                <a:cubicBezTo>
                  <a:pt x="87" y="96"/>
                  <a:pt x="69" y="96"/>
                  <a:pt x="62" y="87"/>
                </a:cubicBezTo>
                <a:lnTo>
                  <a:pt x="62" y="148"/>
                </a:lnTo>
                <a:close/>
                <a:moveTo>
                  <a:pt x="585" y="148"/>
                </a:moveTo>
                <a:lnTo>
                  <a:pt x="585" y="148"/>
                </a:lnTo>
                <a:close/>
                <a:moveTo>
                  <a:pt x="62" y="26"/>
                </a:moveTo>
                <a:lnTo>
                  <a:pt x="62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90">
            <a:extLst>
              <a:ext uri="{FF2B5EF4-FFF2-40B4-BE49-F238E27FC236}">
                <a16:creationId xmlns:a16="http://schemas.microsoft.com/office/drawing/2014/main" id="{74C111A6-421E-4B43-8C28-0D21BF35B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2532" y="10524944"/>
            <a:ext cx="707865" cy="269664"/>
          </a:xfrm>
          <a:custGeom>
            <a:avLst/>
            <a:gdLst>
              <a:gd name="T0" fmla="*/ 323 w 647"/>
              <a:gd name="T1" fmla="*/ 244 h 245"/>
              <a:gd name="T2" fmla="*/ 323 w 647"/>
              <a:gd name="T3" fmla="*/ 244 h 245"/>
              <a:gd name="T4" fmla="*/ 113 w 647"/>
              <a:gd name="T5" fmla="*/ 227 h 245"/>
              <a:gd name="T6" fmla="*/ 44 w 647"/>
              <a:gd name="T7" fmla="*/ 200 h 245"/>
              <a:gd name="T8" fmla="*/ 0 w 647"/>
              <a:gd name="T9" fmla="*/ 148 h 245"/>
              <a:gd name="T10" fmla="*/ 0 w 647"/>
              <a:gd name="T11" fmla="*/ 34 h 245"/>
              <a:gd name="T12" fmla="*/ 35 w 647"/>
              <a:gd name="T13" fmla="*/ 0 h 245"/>
              <a:gd name="T14" fmla="*/ 35 w 647"/>
              <a:gd name="T15" fmla="*/ 0 h 245"/>
              <a:gd name="T16" fmla="*/ 62 w 647"/>
              <a:gd name="T17" fmla="*/ 26 h 245"/>
              <a:gd name="T18" fmla="*/ 131 w 647"/>
              <a:gd name="T19" fmla="*/ 52 h 245"/>
              <a:gd name="T20" fmla="*/ 305 w 647"/>
              <a:gd name="T21" fmla="*/ 61 h 245"/>
              <a:gd name="T22" fmla="*/ 340 w 647"/>
              <a:gd name="T23" fmla="*/ 61 h 245"/>
              <a:gd name="T24" fmla="*/ 515 w 647"/>
              <a:gd name="T25" fmla="*/ 52 h 245"/>
              <a:gd name="T26" fmla="*/ 585 w 647"/>
              <a:gd name="T27" fmla="*/ 26 h 245"/>
              <a:gd name="T28" fmla="*/ 611 w 647"/>
              <a:gd name="T29" fmla="*/ 0 h 245"/>
              <a:gd name="T30" fmla="*/ 611 w 647"/>
              <a:gd name="T31" fmla="*/ 0 h 245"/>
              <a:gd name="T32" fmla="*/ 646 w 647"/>
              <a:gd name="T33" fmla="*/ 34 h 245"/>
              <a:gd name="T34" fmla="*/ 646 w 647"/>
              <a:gd name="T35" fmla="*/ 34 h 245"/>
              <a:gd name="T36" fmla="*/ 646 w 647"/>
              <a:gd name="T37" fmla="*/ 34 h 245"/>
              <a:gd name="T38" fmla="*/ 646 w 647"/>
              <a:gd name="T39" fmla="*/ 34 h 245"/>
              <a:gd name="T40" fmla="*/ 646 w 647"/>
              <a:gd name="T41" fmla="*/ 148 h 245"/>
              <a:gd name="T42" fmla="*/ 532 w 647"/>
              <a:gd name="T43" fmla="*/ 227 h 245"/>
              <a:gd name="T44" fmla="*/ 323 w 647"/>
              <a:gd name="T45" fmla="*/ 244 h 245"/>
              <a:gd name="T46" fmla="*/ 62 w 647"/>
              <a:gd name="T47" fmla="*/ 148 h 245"/>
              <a:gd name="T48" fmla="*/ 62 w 647"/>
              <a:gd name="T49" fmla="*/ 148 h 245"/>
              <a:gd name="T50" fmla="*/ 139 w 647"/>
              <a:gd name="T51" fmla="*/ 174 h 245"/>
              <a:gd name="T52" fmla="*/ 323 w 647"/>
              <a:gd name="T53" fmla="*/ 183 h 245"/>
              <a:gd name="T54" fmla="*/ 506 w 647"/>
              <a:gd name="T55" fmla="*/ 174 h 245"/>
              <a:gd name="T56" fmla="*/ 585 w 647"/>
              <a:gd name="T57" fmla="*/ 148 h 245"/>
              <a:gd name="T58" fmla="*/ 585 w 647"/>
              <a:gd name="T59" fmla="*/ 87 h 245"/>
              <a:gd name="T60" fmla="*/ 541 w 647"/>
              <a:gd name="T61" fmla="*/ 104 h 245"/>
              <a:gd name="T62" fmla="*/ 340 w 647"/>
              <a:gd name="T63" fmla="*/ 122 h 245"/>
              <a:gd name="T64" fmla="*/ 296 w 647"/>
              <a:gd name="T65" fmla="*/ 122 h 245"/>
              <a:gd name="T66" fmla="*/ 104 w 647"/>
              <a:gd name="T67" fmla="*/ 104 h 245"/>
              <a:gd name="T68" fmla="*/ 62 w 647"/>
              <a:gd name="T69" fmla="*/ 87 h 245"/>
              <a:gd name="T70" fmla="*/ 62 w 647"/>
              <a:gd name="T71" fmla="*/ 148 h 245"/>
              <a:gd name="T72" fmla="*/ 585 w 647"/>
              <a:gd name="T73" fmla="*/ 148 h 245"/>
              <a:gd name="T74" fmla="*/ 585 w 647"/>
              <a:gd name="T75" fmla="*/ 148 h 245"/>
              <a:gd name="T76" fmla="*/ 62 w 647"/>
              <a:gd name="T77" fmla="*/ 34 h 245"/>
              <a:gd name="T78" fmla="*/ 62 w 647"/>
              <a:gd name="T79" fmla="*/ 3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47" h="245">
                <a:moveTo>
                  <a:pt x="323" y="244"/>
                </a:moveTo>
                <a:lnTo>
                  <a:pt x="323" y="244"/>
                </a:lnTo>
                <a:cubicBezTo>
                  <a:pt x="244" y="244"/>
                  <a:pt x="165" y="235"/>
                  <a:pt x="113" y="227"/>
                </a:cubicBezTo>
                <a:cubicBezTo>
                  <a:pt x="78" y="218"/>
                  <a:pt x="62" y="209"/>
                  <a:pt x="44" y="200"/>
                </a:cubicBezTo>
                <a:cubicBezTo>
                  <a:pt x="18" y="192"/>
                  <a:pt x="0" y="174"/>
                  <a:pt x="0" y="148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8" y="0"/>
                  <a:pt x="35" y="0"/>
                </a:cubicBezTo>
                <a:lnTo>
                  <a:pt x="35" y="0"/>
                </a:lnTo>
                <a:cubicBezTo>
                  <a:pt x="44" y="0"/>
                  <a:pt x="53" y="8"/>
                  <a:pt x="62" y="26"/>
                </a:cubicBezTo>
                <a:cubicBezTo>
                  <a:pt x="62" y="26"/>
                  <a:pt x="78" y="34"/>
                  <a:pt x="131" y="52"/>
                </a:cubicBezTo>
                <a:cubicBezTo>
                  <a:pt x="183" y="61"/>
                  <a:pt x="235" y="61"/>
                  <a:pt x="305" y="61"/>
                </a:cubicBezTo>
                <a:cubicBezTo>
                  <a:pt x="314" y="61"/>
                  <a:pt x="331" y="61"/>
                  <a:pt x="340" y="61"/>
                </a:cubicBezTo>
                <a:cubicBezTo>
                  <a:pt x="410" y="61"/>
                  <a:pt x="462" y="61"/>
                  <a:pt x="515" y="52"/>
                </a:cubicBezTo>
                <a:cubicBezTo>
                  <a:pt x="567" y="34"/>
                  <a:pt x="585" y="26"/>
                  <a:pt x="585" y="26"/>
                </a:cubicBezTo>
                <a:cubicBezTo>
                  <a:pt x="593" y="8"/>
                  <a:pt x="602" y="0"/>
                  <a:pt x="611" y="0"/>
                </a:cubicBezTo>
                <a:lnTo>
                  <a:pt x="611" y="0"/>
                </a:lnTo>
                <a:cubicBezTo>
                  <a:pt x="628" y="0"/>
                  <a:pt x="646" y="17"/>
                  <a:pt x="646" y="34"/>
                </a:cubicBezTo>
                <a:lnTo>
                  <a:pt x="646" y="34"/>
                </a:lnTo>
                <a:lnTo>
                  <a:pt x="646" y="34"/>
                </a:lnTo>
                <a:lnTo>
                  <a:pt x="646" y="34"/>
                </a:lnTo>
                <a:cubicBezTo>
                  <a:pt x="646" y="148"/>
                  <a:pt x="646" y="148"/>
                  <a:pt x="646" y="148"/>
                </a:cubicBezTo>
                <a:cubicBezTo>
                  <a:pt x="646" y="192"/>
                  <a:pt x="585" y="209"/>
                  <a:pt x="532" y="227"/>
                </a:cubicBezTo>
                <a:cubicBezTo>
                  <a:pt x="480" y="235"/>
                  <a:pt x="401" y="244"/>
                  <a:pt x="323" y="244"/>
                </a:cubicBezTo>
                <a:close/>
                <a:moveTo>
                  <a:pt x="62" y="148"/>
                </a:moveTo>
                <a:lnTo>
                  <a:pt x="62" y="148"/>
                </a:lnTo>
                <a:cubicBezTo>
                  <a:pt x="62" y="148"/>
                  <a:pt x="87" y="157"/>
                  <a:pt x="139" y="174"/>
                </a:cubicBezTo>
                <a:cubicBezTo>
                  <a:pt x="191" y="183"/>
                  <a:pt x="253" y="183"/>
                  <a:pt x="323" y="183"/>
                </a:cubicBezTo>
                <a:cubicBezTo>
                  <a:pt x="392" y="183"/>
                  <a:pt x="454" y="183"/>
                  <a:pt x="506" y="174"/>
                </a:cubicBezTo>
                <a:cubicBezTo>
                  <a:pt x="558" y="157"/>
                  <a:pt x="576" y="148"/>
                  <a:pt x="585" y="148"/>
                </a:cubicBezTo>
                <a:cubicBezTo>
                  <a:pt x="585" y="87"/>
                  <a:pt x="585" y="87"/>
                  <a:pt x="585" y="87"/>
                </a:cubicBezTo>
                <a:cubicBezTo>
                  <a:pt x="576" y="96"/>
                  <a:pt x="558" y="96"/>
                  <a:pt x="541" y="104"/>
                </a:cubicBezTo>
                <a:cubicBezTo>
                  <a:pt x="489" y="113"/>
                  <a:pt x="419" y="122"/>
                  <a:pt x="340" y="122"/>
                </a:cubicBezTo>
                <a:cubicBezTo>
                  <a:pt x="331" y="122"/>
                  <a:pt x="314" y="122"/>
                  <a:pt x="296" y="122"/>
                </a:cubicBezTo>
                <a:cubicBezTo>
                  <a:pt x="226" y="122"/>
                  <a:pt x="157" y="113"/>
                  <a:pt x="104" y="104"/>
                </a:cubicBezTo>
                <a:cubicBezTo>
                  <a:pt x="87" y="96"/>
                  <a:pt x="69" y="96"/>
                  <a:pt x="62" y="87"/>
                </a:cubicBezTo>
                <a:lnTo>
                  <a:pt x="62" y="148"/>
                </a:lnTo>
                <a:close/>
                <a:moveTo>
                  <a:pt x="585" y="148"/>
                </a:moveTo>
                <a:lnTo>
                  <a:pt x="585" y="148"/>
                </a:lnTo>
                <a:close/>
                <a:moveTo>
                  <a:pt x="62" y="34"/>
                </a:moveTo>
                <a:lnTo>
                  <a:pt x="62" y="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91">
            <a:extLst>
              <a:ext uri="{FF2B5EF4-FFF2-40B4-BE49-F238E27FC236}">
                <a16:creationId xmlns:a16="http://schemas.microsoft.com/office/drawing/2014/main" id="{A91490B8-7176-114D-917F-9DF928406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2532" y="10322697"/>
            <a:ext cx="707865" cy="202248"/>
          </a:xfrm>
          <a:custGeom>
            <a:avLst/>
            <a:gdLst>
              <a:gd name="T0" fmla="*/ 323 w 647"/>
              <a:gd name="T1" fmla="*/ 184 h 185"/>
              <a:gd name="T2" fmla="*/ 323 w 647"/>
              <a:gd name="T3" fmla="*/ 184 h 185"/>
              <a:gd name="T4" fmla="*/ 296 w 647"/>
              <a:gd name="T5" fmla="*/ 184 h 185"/>
              <a:gd name="T6" fmla="*/ 104 w 647"/>
              <a:gd name="T7" fmla="*/ 166 h 185"/>
              <a:gd name="T8" fmla="*/ 0 w 647"/>
              <a:gd name="T9" fmla="*/ 96 h 185"/>
              <a:gd name="T10" fmla="*/ 113 w 647"/>
              <a:gd name="T11" fmla="*/ 18 h 185"/>
              <a:gd name="T12" fmla="*/ 323 w 647"/>
              <a:gd name="T13" fmla="*/ 0 h 185"/>
              <a:gd name="T14" fmla="*/ 532 w 647"/>
              <a:gd name="T15" fmla="*/ 18 h 185"/>
              <a:gd name="T16" fmla="*/ 602 w 647"/>
              <a:gd name="T17" fmla="*/ 44 h 185"/>
              <a:gd name="T18" fmla="*/ 646 w 647"/>
              <a:gd name="T19" fmla="*/ 96 h 185"/>
              <a:gd name="T20" fmla="*/ 541 w 647"/>
              <a:gd name="T21" fmla="*/ 166 h 185"/>
              <a:gd name="T22" fmla="*/ 340 w 647"/>
              <a:gd name="T23" fmla="*/ 184 h 185"/>
              <a:gd name="T24" fmla="*/ 323 w 647"/>
              <a:gd name="T25" fmla="*/ 184 h 185"/>
              <a:gd name="T26" fmla="*/ 69 w 647"/>
              <a:gd name="T27" fmla="*/ 96 h 185"/>
              <a:gd name="T28" fmla="*/ 69 w 647"/>
              <a:gd name="T29" fmla="*/ 96 h 185"/>
              <a:gd name="T30" fmla="*/ 131 w 647"/>
              <a:gd name="T31" fmla="*/ 114 h 185"/>
              <a:gd name="T32" fmla="*/ 305 w 647"/>
              <a:gd name="T33" fmla="*/ 122 h 185"/>
              <a:gd name="T34" fmla="*/ 340 w 647"/>
              <a:gd name="T35" fmla="*/ 122 h 185"/>
              <a:gd name="T36" fmla="*/ 515 w 647"/>
              <a:gd name="T37" fmla="*/ 114 h 185"/>
              <a:gd name="T38" fmla="*/ 576 w 647"/>
              <a:gd name="T39" fmla="*/ 96 h 185"/>
              <a:gd name="T40" fmla="*/ 506 w 647"/>
              <a:gd name="T41" fmla="*/ 79 h 185"/>
              <a:gd name="T42" fmla="*/ 323 w 647"/>
              <a:gd name="T43" fmla="*/ 61 h 185"/>
              <a:gd name="T44" fmla="*/ 139 w 647"/>
              <a:gd name="T45" fmla="*/ 79 h 185"/>
              <a:gd name="T46" fmla="*/ 69 w 647"/>
              <a:gd name="T47" fmla="*/ 96 h 185"/>
              <a:gd name="T48" fmla="*/ 585 w 647"/>
              <a:gd name="T49" fmla="*/ 105 h 185"/>
              <a:gd name="T50" fmla="*/ 585 w 647"/>
              <a:gd name="T51" fmla="*/ 105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47" h="185">
                <a:moveTo>
                  <a:pt x="323" y="184"/>
                </a:moveTo>
                <a:lnTo>
                  <a:pt x="323" y="184"/>
                </a:lnTo>
                <a:cubicBezTo>
                  <a:pt x="314" y="184"/>
                  <a:pt x="305" y="184"/>
                  <a:pt x="296" y="184"/>
                </a:cubicBezTo>
                <a:cubicBezTo>
                  <a:pt x="226" y="184"/>
                  <a:pt x="157" y="175"/>
                  <a:pt x="104" y="166"/>
                </a:cubicBezTo>
                <a:cubicBezTo>
                  <a:pt x="62" y="149"/>
                  <a:pt x="0" y="131"/>
                  <a:pt x="0" y="96"/>
                </a:cubicBezTo>
                <a:cubicBezTo>
                  <a:pt x="0" y="52"/>
                  <a:pt x="62" y="35"/>
                  <a:pt x="113" y="18"/>
                </a:cubicBezTo>
                <a:cubicBezTo>
                  <a:pt x="165" y="9"/>
                  <a:pt x="244" y="0"/>
                  <a:pt x="323" y="0"/>
                </a:cubicBezTo>
                <a:cubicBezTo>
                  <a:pt x="401" y="0"/>
                  <a:pt x="480" y="9"/>
                  <a:pt x="532" y="18"/>
                </a:cubicBezTo>
                <a:cubicBezTo>
                  <a:pt x="567" y="26"/>
                  <a:pt x="585" y="35"/>
                  <a:pt x="602" y="44"/>
                </a:cubicBezTo>
                <a:cubicBezTo>
                  <a:pt x="628" y="52"/>
                  <a:pt x="646" y="70"/>
                  <a:pt x="646" y="96"/>
                </a:cubicBezTo>
                <a:cubicBezTo>
                  <a:pt x="646" y="131"/>
                  <a:pt x="585" y="149"/>
                  <a:pt x="541" y="166"/>
                </a:cubicBezTo>
                <a:cubicBezTo>
                  <a:pt x="489" y="175"/>
                  <a:pt x="419" y="184"/>
                  <a:pt x="340" y="184"/>
                </a:cubicBezTo>
                <a:cubicBezTo>
                  <a:pt x="340" y="184"/>
                  <a:pt x="331" y="184"/>
                  <a:pt x="323" y="184"/>
                </a:cubicBezTo>
                <a:close/>
                <a:moveTo>
                  <a:pt x="69" y="96"/>
                </a:moveTo>
                <a:lnTo>
                  <a:pt x="69" y="96"/>
                </a:lnTo>
                <a:cubicBezTo>
                  <a:pt x="78" y="96"/>
                  <a:pt x="104" y="105"/>
                  <a:pt x="131" y="114"/>
                </a:cubicBezTo>
                <a:cubicBezTo>
                  <a:pt x="183" y="122"/>
                  <a:pt x="235" y="122"/>
                  <a:pt x="305" y="122"/>
                </a:cubicBezTo>
                <a:cubicBezTo>
                  <a:pt x="314" y="122"/>
                  <a:pt x="331" y="122"/>
                  <a:pt x="340" y="122"/>
                </a:cubicBezTo>
                <a:cubicBezTo>
                  <a:pt x="410" y="122"/>
                  <a:pt x="462" y="122"/>
                  <a:pt x="515" y="114"/>
                </a:cubicBezTo>
                <a:cubicBezTo>
                  <a:pt x="541" y="105"/>
                  <a:pt x="567" y="96"/>
                  <a:pt x="576" y="96"/>
                </a:cubicBezTo>
                <a:cubicBezTo>
                  <a:pt x="567" y="87"/>
                  <a:pt x="541" y="79"/>
                  <a:pt x="506" y="79"/>
                </a:cubicBezTo>
                <a:cubicBezTo>
                  <a:pt x="454" y="70"/>
                  <a:pt x="392" y="61"/>
                  <a:pt x="323" y="61"/>
                </a:cubicBezTo>
                <a:cubicBezTo>
                  <a:pt x="253" y="61"/>
                  <a:pt x="191" y="70"/>
                  <a:pt x="139" y="79"/>
                </a:cubicBezTo>
                <a:cubicBezTo>
                  <a:pt x="104" y="79"/>
                  <a:pt x="78" y="87"/>
                  <a:pt x="69" y="96"/>
                </a:cubicBezTo>
                <a:close/>
                <a:moveTo>
                  <a:pt x="585" y="105"/>
                </a:moveTo>
                <a:lnTo>
                  <a:pt x="585" y="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92">
            <a:extLst>
              <a:ext uri="{FF2B5EF4-FFF2-40B4-BE49-F238E27FC236}">
                <a16:creationId xmlns:a16="http://schemas.microsoft.com/office/drawing/2014/main" id="{0DE44D8E-E0F8-9A4D-A930-FCE9970B4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2532" y="10390112"/>
            <a:ext cx="707865" cy="269664"/>
          </a:xfrm>
          <a:custGeom>
            <a:avLst/>
            <a:gdLst>
              <a:gd name="T0" fmla="*/ 323 w 647"/>
              <a:gd name="T1" fmla="*/ 245 h 246"/>
              <a:gd name="T2" fmla="*/ 323 w 647"/>
              <a:gd name="T3" fmla="*/ 245 h 246"/>
              <a:gd name="T4" fmla="*/ 113 w 647"/>
              <a:gd name="T5" fmla="*/ 227 h 246"/>
              <a:gd name="T6" fmla="*/ 44 w 647"/>
              <a:gd name="T7" fmla="*/ 201 h 246"/>
              <a:gd name="T8" fmla="*/ 0 w 647"/>
              <a:gd name="T9" fmla="*/ 157 h 246"/>
              <a:gd name="T10" fmla="*/ 0 w 647"/>
              <a:gd name="T11" fmla="*/ 35 h 246"/>
              <a:gd name="T12" fmla="*/ 35 w 647"/>
              <a:gd name="T13" fmla="*/ 0 h 246"/>
              <a:gd name="T14" fmla="*/ 35 w 647"/>
              <a:gd name="T15" fmla="*/ 0 h 246"/>
              <a:gd name="T16" fmla="*/ 62 w 647"/>
              <a:gd name="T17" fmla="*/ 26 h 246"/>
              <a:gd name="T18" fmla="*/ 131 w 647"/>
              <a:gd name="T19" fmla="*/ 53 h 246"/>
              <a:gd name="T20" fmla="*/ 305 w 647"/>
              <a:gd name="T21" fmla="*/ 61 h 246"/>
              <a:gd name="T22" fmla="*/ 340 w 647"/>
              <a:gd name="T23" fmla="*/ 61 h 246"/>
              <a:gd name="T24" fmla="*/ 515 w 647"/>
              <a:gd name="T25" fmla="*/ 53 h 246"/>
              <a:gd name="T26" fmla="*/ 585 w 647"/>
              <a:gd name="T27" fmla="*/ 26 h 246"/>
              <a:gd name="T28" fmla="*/ 611 w 647"/>
              <a:gd name="T29" fmla="*/ 0 h 246"/>
              <a:gd name="T30" fmla="*/ 611 w 647"/>
              <a:gd name="T31" fmla="*/ 0 h 246"/>
              <a:gd name="T32" fmla="*/ 646 w 647"/>
              <a:gd name="T33" fmla="*/ 35 h 246"/>
              <a:gd name="T34" fmla="*/ 646 w 647"/>
              <a:gd name="T35" fmla="*/ 35 h 246"/>
              <a:gd name="T36" fmla="*/ 646 w 647"/>
              <a:gd name="T37" fmla="*/ 35 h 246"/>
              <a:gd name="T38" fmla="*/ 646 w 647"/>
              <a:gd name="T39" fmla="*/ 35 h 246"/>
              <a:gd name="T40" fmla="*/ 646 w 647"/>
              <a:gd name="T41" fmla="*/ 157 h 246"/>
              <a:gd name="T42" fmla="*/ 532 w 647"/>
              <a:gd name="T43" fmla="*/ 227 h 246"/>
              <a:gd name="T44" fmla="*/ 323 w 647"/>
              <a:gd name="T45" fmla="*/ 245 h 246"/>
              <a:gd name="T46" fmla="*/ 62 w 647"/>
              <a:gd name="T47" fmla="*/ 149 h 246"/>
              <a:gd name="T48" fmla="*/ 62 w 647"/>
              <a:gd name="T49" fmla="*/ 149 h 246"/>
              <a:gd name="T50" fmla="*/ 139 w 647"/>
              <a:gd name="T51" fmla="*/ 175 h 246"/>
              <a:gd name="T52" fmla="*/ 323 w 647"/>
              <a:gd name="T53" fmla="*/ 184 h 246"/>
              <a:gd name="T54" fmla="*/ 506 w 647"/>
              <a:gd name="T55" fmla="*/ 175 h 246"/>
              <a:gd name="T56" fmla="*/ 585 w 647"/>
              <a:gd name="T57" fmla="*/ 149 h 246"/>
              <a:gd name="T58" fmla="*/ 585 w 647"/>
              <a:gd name="T59" fmla="*/ 88 h 246"/>
              <a:gd name="T60" fmla="*/ 541 w 647"/>
              <a:gd name="T61" fmla="*/ 105 h 246"/>
              <a:gd name="T62" fmla="*/ 340 w 647"/>
              <a:gd name="T63" fmla="*/ 123 h 246"/>
              <a:gd name="T64" fmla="*/ 296 w 647"/>
              <a:gd name="T65" fmla="*/ 123 h 246"/>
              <a:gd name="T66" fmla="*/ 104 w 647"/>
              <a:gd name="T67" fmla="*/ 105 h 246"/>
              <a:gd name="T68" fmla="*/ 62 w 647"/>
              <a:gd name="T69" fmla="*/ 88 h 246"/>
              <a:gd name="T70" fmla="*/ 62 w 647"/>
              <a:gd name="T71" fmla="*/ 149 h 246"/>
              <a:gd name="T72" fmla="*/ 585 w 647"/>
              <a:gd name="T73" fmla="*/ 157 h 246"/>
              <a:gd name="T74" fmla="*/ 585 w 647"/>
              <a:gd name="T75" fmla="*/ 157 h 246"/>
              <a:gd name="T76" fmla="*/ 62 w 647"/>
              <a:gd name="T77" fmla="*/ 35 h 246"/>
              <a:gd name="T78" fmla="*/ 62 w 647"/>
              <a:gd name="T79" fmla="*/ 3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47" h="246">
                <a:moveTo>
                  <a:pt x="323" y="245"/>
                </a:moveTo>
                <a:lnTo>
                  <a:pt x="323" y="245"/>
                </a:lnTo>
                <a:cubicBezTo>
                  <a:pt x="244" y="245"/>
                  <a:pt x="165" y="236"/>
                  <a:pt x="113" y="227"/>
                </a:cubicBezTo>
                <a:cubicBezTo>
                  <a:pt x="78" y="219"/>
                  <a:pt x="62" y="210"/>
                  <a:pt x="44" y="201"/>
                </a:cubicBezTo>
                <a:cubicBezTo>
                  <a:pt x="18" y="192"/>
                  <a:pt x="0" y="175"/>
                  <a:pt x="0" y="15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8" y="0"/>
                  <a:pt x="35" y="0"/>
                </a:cubicBezTo>
                <a:lnTo>
                  <a:pt x="35" y="0"/>
                </a:lnTo>
                <a:cubicBezTo>
                  <a:pt x="44" y="0"/>
                  <a:pt x="53" y="9"/>
                  <a:pt x="62" y="26"/>
                </a:cubicBezTo>
                <a:cubicBezTo>
                  <a:pt x="62" y="26"/>
                  <a:pt x="78" y="35"/>
                  <a:pt x="131" y="53"/>
                </a:cubicBezTo>
                <a:cubicBezTo>
                  <a:pt x="183" y="61"/>
                  <a:pt x="235" y="61"/>
                  <a:pt x="305" y="61"/>
                </a:cubicBezTo>
                <a:cubicBezTo>
                  <a:pt x="314" y="61"/>
                  <a:pt x="331" y="61"/>
                  <a:pt x="340" y="61"/>
                </a:cubicBezTo>
                <a:cubicBezTo>
                  <a:pt x="410" y="61"/>
                  <a:pt x="462" y="61"/>
                  <a:pt x="515" y="53"/>
                </a:cubicBezTo>
                <a:cubicBezTo>
                  <a:pt x="567" y="35"/>
                  <a:pt x="585" y="26"/>
                  <a:pt x="585" y="26"/>
                </a:cubicBezTo>
                <a:cubicBezTo>
                  <a:pt x="593" y="9"/>
                  <a:pt x="602" y="0"/>
                  <a:pt x="611" y="0"/>
                </a:cubicBezTo>
                <a:lnTo>
                  <a:pt x="611" y="0"/>
                </a:lnTo>
                <a:cubicBezTo>
                  <a:pt x="628" y="0"/>
                  <a:pt x="646" y="18"/>
                  <a:pt x="646" y="35"/>
                </a:cubicBezTo>
                <a:lnTo>
                  <a:pt x="646" y="35"/>
                </a:lnTo>
                <a:lnTo>
                  <a:pt x="646" y="35"/>
                </a:lnTo>
                <a:lnTo>
                  <a:pt x="646" y="35"/>
                </a:lnTo>
                <a:cubicBezTo>
                  <a:pt x="646" y="157"/>
                  <a:pt x="646" y="157"/>
                  <a:pt x="646" y="157"/>
                </a:cubicBezTo>
                <a:cubicBezTo>
                  <a:pt x="646" y="201"/>
                  <a:pt x="585" y="219"/>
                  <a:pt x="532" y="227"/>
                </a:cubicBezTo>
                <a:cubicBezTo>
                  <a:pt x="480" y="236"/>
                  <a:pt x="401" y="245"/>
                  <a:pt x="323" y="245"/>
                </a:cubicBezTo>
                <a:close/>
                <a:moveTo>
                  <a:pt x="62" y="149"/>
                </a:moveTo>
                <a:lnTo>
                  <a:pt x="62" y="149"/>
                </a:lnTo>
                <a:cubicBezTo>
                  <a:pt x="62" y="149"/>
                  <a:pt x="87" y="166"/>
                  <a:pt x="139" y="175"/>
                </a:cubicBezTo>
                <a:cubicBezTo>
                  <a:pt x="191" y="184"/>
                  <a:pt x="253" y="184"/>
                  <a:pt x="323" y="184"/>
                </a:cubicBezTo>
                <a:cubicBezTo>
                  <a:pt x="392" y="184"/>
                  <a:pt x="454" y="184"/>
                  <a:pt x="506" y="175"/>
                </a:cubicBezTo>
                <a:cubicBezTo>
                  <a:pt x="558" y="166"/>
                  <a:pt x="576" y="149"/>
                  <a:pt x="585" y="149"/>
                </a:cubicBezTo>
                <a:cubicBezTo>
                  <a:pt x="585" y="88"/>
                  <a:pt x="585" y="88"/>
                  <a:pt x="585" y="88"/>
                </a:cubicBezTo>
                <a:cubicBezTo>
                  <a:pt x="576" y="96"/>
                  <a:pt x="558" y="96"/>
                  <a:pt x="541" y="105"/>
                </a:cubicBezTo>
                <a:cubicBezTo>
                  <a:pt x="489" y="114"/>
                  <a:pt x="419" y="123"/>
                  <a:pt x="340" y="123"/>
                </a:cubicBezTo>
                <a:cubicBezTo>
                  <a:pt x="331" y="123"/>
                  <a:pt x="314" y="123"/>
                  <a:pt x="296" y="123"/>
                </a:cubicBezTo>
                <a:cubicBezTo>
                  <a:pt x="226" y="123"/>
                  <a:pt x="157" y="114"/>
                  <a:pt x="104" y="105"/>
                </a:cubicBezTo>
                <a:cubicBezTo>
                  <a:pt x="87" y="96"/>
                  <a:pt x="69" y="96"/>
                  <a:pt x="62" y="88"/>
                </a:cubicBezTo>
                <a:lnTo>
                  <a:pt x="62" y="149"/>
                </a:lnTo>
                <a:close/>
                <a:moveTo>
                  <a:pt x="585" y="157"/>
                </a:moveTo>
                <a:lnTo>
                  <a:pt x="585" y="157"/>
                </a:lnTo>
                <a:close/>
                <a:moveTo>
                  <a:pt x="62" y="35"/>
                </a:moveTo>
                <a:lnTo>
                  <a:pt x="62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93">
            <a:extLst>
              <a:ext uri="{FF2B5EF4-FFF2-40B4-BE49-F238E27FC236}">
                <a16:creationId xmlns:a16="http://schemas.microsoft.com/office/drawing/2014/main" id="{169948B3-351C-0341-B945-A34C42523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8552" y="9985617"/>
            <a:ext cx="905299" cy="900482"/>
          </a:xfrm>
          <a:custGeom>
            <a:avLst/>
            <a:gdLst>
              <a:gd name="T0" fmla="*/ 411 w 831"/>
              <a:gd name="T1" fmla="*/ 822 h 823"/>
              <a:gd name="T2" fmla="*/ 411 w 831"/>
              <a:gd name="T3" fmla="*/ 822 h 823"/>
              <a:gd name="T4" fmla="*/ 123 w 831"/>
              <a:gd name="T5" fmla="*/ 708 h 823"/>
              <a:gd name="T6" fmla="*/ 0 w 831"/>
              <a:gd name="T7" fmla="*/ 411 h 823"/>
              <a:gd name="T8" fmla="*/ 123 w 831"/>
              <a:gd name="T9" fmla="*/ 114 h 823"/>
              <a:gd name="T10" fmla="*/ 411 w 831"/>
              <a:gd name="T11" fmla="*/ 0 h 823"/>
              <a:gd name="T12" fmla="*/ 708 w 831"/>
              <a:gd name="T13" fmla="*/ 114 h 823"/>
              <a:gd name="T14" fmla="*/ 830 w 831"/>
              <a:gd name="T15" fmla="*/ 411 h 823"/>
              <a:gd name="T16" fmla="*/ 708 w 831"/>
              <a:gd name="T17" fmla="*/ 708 h 823"/>
              <a:gd name="T18" fmla="*/ 411 w 831"/>
              <a:gd name="T19" fmla="*/ 822 h 823"/>
              <a:gd name="T20" fmla="*/ 411 w 831"/>
              <a:gd name="T21" fmla="*/ 44 h 823"/>
              <a:gd name="T22" fmla="*/ 411 w 831"/>
              <a:gd name="T23" fmla="*/ 44 h 823"/>
              <a:gd name="T24" fmla="*/ 44 w 831"/>
              <a:gd name="T25" fmla="*/ 411 h 823"/>
              <a:gd name="T26" fmla="*/ 411 w 831"/>
              <a:gd name="T27" fmla="*/ 778 h 823"/>
              <a:gd name="T28" fmla="*/ 778 w 831"/>
              <a:gd name="T29" fmla="*/ 411 h 823"/>
              <a:gd name="T30" fmla="*/ 411 w 831"/>
              <a:gd name="T31" fmla="*/ 44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31" h="823">
                <a:moveTo>
                  <a:pt x="411" y="822"/>
                </a:moveTo>
                <a:lnTo>
                  <a:pt x="411" y="822"/>
                </a:lnTo>
                <a:cubicBezTo>
                  <a:pt x="297" y="822"/>
                  <a:pt x="201" y="787"/>
                  <a:pt x="123" y="708"/>
                </a:cubicBezTo>
                <a:cubicBezTo>
                  <a:pt x="44" y="629"/>
                  <a:pt x="0" y="524"/>
                  <a:pt x="0" y="411"/>
                </a:cubicBezTo>
                <a:cubicBezTo>
                  <a:pt x="0" y="298"/>
                  <a:pt x="44" y="193"/>
                  <a:pt x="123" y="114"/>
                </a:cubicBezTo>
                <a:cubicBezTo>
                  <a:pt x="201" y="44"/>
                  <a:pt x="297" y="0"/>
                  <a:pt x="411" y="0"/>
                </a:cubicBezTo>
                <a:cubicBezTo>
                  <a:pt x="525" y="0"/>
                  <a:pt x="629" y="44"/>
                  <a:pt x="708" y="114"/>
                </a:cubicBezTo>
                <a:cubicBezTo>
                  <a:pt x="786" y="193"/>
                  <a:pt x="830" y="298"/>
                  <a:pt x="830" y="411"/>
                </a:cubicBezTo>
                <a:cubicBezTo>
                  <a:pt x="830" y="524"/>
                  <a:pt x="786" y="629"/>
                  <a:pt x="708" y="708"/>
                </a:cubicBezTo>
                <a:cubicBezTo>
                  <a:pt x="629" y="787"/>
                  <a:pt x="525" y="822"/>
                  <a:pt x="411" y="822"/>
                </a:cubicBezTo>
                <a:close/>
                <a:moveTo>
                  <a:pt x="411" y="44"/>
                </a:moveTo>
                <a:lnTo>
                  <a:pt x="411" y="44"/>
                </a:lnTo>
                <a:cubicBezTo>
                  <a:pt x="210" y="44"/>
                  <a:pt x="44" y="210"/>
                  <a:pt x="44" y="411"/>
                </a:cubicBezTo>
                <a:cubicBezTo>
                  <a:pt x="44" y="612"/>
                  <a:pt x="210" y="778"/>
                  <a:pt x="411" y="778"/>
                </a:cubicBezTo>
                <a:cubicBezTo>
                  <a:pt x="612" y="778"/>
                  <a:pt x="778" y="612"/>
                  <a:pt x="778" y="411"/>
                </a:cubicBezTo>
                <a:cubicBezTo>
                  <a:pt x="778" y="210"/>
                  <a:pt x="612" y="44"/>
                  <a:pt x="411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94">
            <a:extLst>
              <a:ext uri="{FF2B5EF4-FFF2-40B4-BE49-F238E27FC236}">
                <a16:creationId xmlns:a16="http://schemas.microsoft.com/office/drawing/2014/main" id="{8A378A0C-62A3-DA4B-A999-89ED7B0C8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9677" y="10091556"/>
            <a:ext cx="688604" cy="688604"/>
          </a:xfrm>
          <a:custGeom>
            <a:avLst/>
            <a:gdLst>
              <a:gd name="T0" fmla="*/ 315 w 630"/>
              <a:gd name="T1" fmla="*/ 628 h 629"/>
              <a:gd name="T2" fmla="*/ 315 w 630"/>
              <a:gd name="T3" fmla="*/ 628 h 629"/>
              <a:gd name="T4" fmla="*/ 0 w 630"/>
              <a:gd name="T5" fmla="*/ 314 h 629"/>
              <a:gd name="T6" fmla="*/ 315 w 630"/>
              <a:gd name="T7" fmla="*/ 0 h 629"/>
              <a:gd name="T8" fmla="*/ 629 w 630"/>
              <a:gd name="T9" fmla="*/ 314 h 629"/>
              <a:gd name="T10" fmla="*/ 315 w 630"/>
              <a:gd name="T11" fmla="*/ 628 h 629"/>
              <a:gd name="T12" fmla="*/ 315 w 630"/>
              <a:gd name="T13" fmla="*/ 52 h 629"/>
              <a:gd name="T14" fmla="*/ 315 w 630"/>
              <a:gd name="T15" fmla="*/ 52 h 629"/>
              <a:gd name="T16" fmla="*/ 53 w 630"/>
              <a:gd name="T17" fmla="*/ 314 h 629"/>
              <a:gd name="T18" fmla="*/ 315 w 630"/>
              <a:gd name="T19" fmla="*/ 585 h 629"/>
              <a:gd name="T20" fmla="*/ 586 w 630"/>
              <a:gd name="T21" fmla="*/ 314 h 629"/>
              <a:gd name="T22" fmla="*/ 315 w 630"/>
              <a:gd name="T23" fmla="*/ 52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629">
                <a:moveTo>
                  <a:pt x="315" y="628"/>
                </a:moveTo>
                <a:lnTo>
                  <a:pt x="315" y="628"/>
                </a:lnTo>
                <a:cubicBezTo>
                  <a:pt x="140" y="628"/>
                  <a:pt x="0" y="489"/>
                  <a:pt x="0" y="314"/>
                </a:cubicBezTo>
                <a:cubicBezTo>
                  <a:pt x="0" y="139"/>
                  <a:pt x="140" y="0"/>
                  <a:pt x="315" y="0"/>
                </a:cubicBezTo>
                <a:cubicBezTo>
                  <a:pt x="489" y="0"/>
                  <a:pt x="629" y="139"/>
                  <a:pt x="629" y="314"/>
                </a:cubicBezTo>
                <a:cubicBezTo>
                  <a:pt x="629" y="489"/>
                  <a:pt x="489" y="628"/>
                  <a:pt x="315" y="628"/>
                </a:cubicBezTo>
                <a:close/>
                <a:moveTo>
                  <a:pt x="315" y="52"/>
                </a:moveTo>
                <a:lnTo>
                  <a:pt x="315" y="52"/>
                </a:lnTo>
                <a:cubicBezTo>
                  <a:pt x="166" y="52"/>
                  <a:pt x="53" y="166"/>
                  <a:pt x="53" y="314"/>
                </a:cubicBezTo>
                <a:cubicBezTo>
                  <a:pt x="53" y="462"/>
                  <a:pt x="166" y="585"/>
                  <a:pt x="315" y="585"/>
                </a:cubicBezTo>
                <a:cubicBezTo>
                  <a:pt x="463" y="585"/>
                  <a:pt x="586" y="462"/>
                  <a:pt x="586" y="314"/>
                </a:cubicBezTo>
                <a:cubicBezTo>
                  <a:pt x="586" y="166"/>
                  <a:pt x="463" y="52"/>
                  <a:pt x="315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95">
            <a:extLst>
              <a:ext uri="{FF2B5EF4-FFF2-40B4-BE49-F238E27FC236}">
                <a16:creationId xmlns:a16="http://schemas.microsoft.com/office/drawing/2014/main" id="{14677221-6600-644E-80F3-DDB53A2A5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0448" y="10264911"/>
            <a:ext cx="211879" cy="332263"/>
          </a:xfrm>
          <a:custGeom>
            <a:avLst/>
            <a:gdLst>
              <a:gd name="T0" fmla="*/ 87 w 193"/>
              <a:gd name="T1" fmla="*/ 305 h 306"/>
              <a:gd name="T2" fmla="*/ 87 w 193"/>
              <a:gd name="T3" fmla="*/ 305 h 306"/>
              <a:gd name="T4" fmla="*/ 17 w 193"/>
              <a:gd name="T5" fmla="*/ 288 h 306"/>
              <a:gd name="T6" fmla="*/ 9 w 193"/>
              <a:gd name="T7" fmla="*/ 270 h 306"/>
              <a:gd name="T8" fmla="*/ 35 w 193"/>
              <a:gd name="T9" fmla="*/ 253 h 306"/>
              <a:gd name="T10" fmla="*/ 131 w 193"/>
              <a:gd name="T11" fmla="*/ 262 h 306"/>
              <a:gd name="T12" fmla="*/ 148 w 193"/>
              <a:gd name="T13" fmla="*/ 227 h 306"/>
              <a:gd name="T14" fmla="*/ 87 w 193"/>
              <a:gd name="T15" fmla="*/ 174 h 306"/>
              <a:gd name="T16" fmla="*/ 35 w 193"/>
              <a:gd name="T17" fmla="*/ 139 h 306"/>
              <a:gd name="T18" fmla="*/ 0 w 193"/>
              <a:gd name="T19" fmla="*/ 87 h 306"/>
              <a:gd name="T20" fmla="*/ 44 w 193"/>
              <a:gd name="T21" fmla="*/ 17 h 306"/>
              <a:gd name="T22" fmla="*/ 175 w 193"/>
              <a:gd name="T23" fmla="*/ 17 h 306"/>
              <a:gd name="T24" fmla="*/ 192 w 193"/>
              <a:gd name="T25" fmla="*/ 44 h 306"/>
              <a:gd name="T26" fmla="*/ 166 w 193"/>
              <a:gd name="T27" fmla="*/ 52 h 306"/>
              <a:gd name="T28" fmla="*/ 61 w 193"/>
              <a:gd name="T29" fmla="*/ 52 h 306"/>
              <a:gd name="T30" fmla="*/ 44 w 193"/>
              <a:gd name="T31" fmla="*/ 87 h 306"/>
              <a:gd name="T32" fmla="*/ 105 w 193"/>
              <a:gd name="T33" fmla="*/ 139 h 306"/>
              <a:gd name="T34" fmla="*/ 157 w 193"/>
              <a:gd name="T35" fmla="*/ 166 h 306"/>
              <a:gd name="T36" fmla="*/ 192 w 193"/>
              <a:gd name="T37" fmla="*/ 227 h 306"/>
              <a:gd name="T38" fmla="*/ 157 w 193"/>
              <a:gd name="T39" fmla="*/ 288 h 306"/>
              <a:gd name="T40" fmla="*/ 87 w 193"/>
              <a:gd name="T41" fmla="*/ 30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93" h="306">
                <a:moveTo>
                  <a:pt x="87" y="305"/>
                </a:moveTo>
                <a:lnTo>
                  <a:pt x="87" y="305"/>
                </a:lnTo>
                <a:cubicBezTo>
                  <a:pt x="70" y="305"/>
                  <a:pt x="44" y="305"/>
                  <a:pt x="17" y="288"/>
                </a:cubicBezTo>
                <a:cubicBezTo>
                  <a:pt x="9" y="288"/>
                  <a:pt x="0" y="279"/>
                  <a:pt x="9" y="270"/>
                </a:cubicBezTo>
                <a:cubicBezTo>
                  <a:pt x="9" y="253"/>
                  <a:pt x="17" y="253"/>
                  <a:pt x="35" y="253"/>
                </a:cubicBezTo>
                <a:cubicBezTo>
                  <a:pt x="70" y="270"/>
                  <a:pt x="113" y="270"/>
                  <a:pt x="131" y="262"/>
                </a:cubicBezTo>
                <a:cubicBezTo>
                  <a:pt x="148" y="253"/>
                  <a:pt x="148" y="236"/>
                  <a:pt x="148" y="227"/>
                </a:cubicBezTo>
                <a:cubicBezTo>
                  <a:pt x="148" y="201"/>
                  <a:pt x="122" y="183"/>
                  <a:pt x="87" y="174"/>
                </a:cubicBezTo>
                <a:cubicBezTo>
                  <a:pt x="70" y="166"/>
                  <a:pt x="52" y="157"/>
                  <a:pt x="35" y="139"/>
                </a:cubicBezTo>
                <a:cubicBezTo>
                  <a:pt x="17" y="122"/>
                  <a:pt x="0" y="104"/>
                  <a:pt x="0" y="87"/>
                </a:cubicBezTo>
                <a:cubicBezTo>
                  <a:pt x="0" y="61"/>
                  <a:pt x="17" y="35"/>
                  <a:pt x="44" y="17"/>
                </a:cubicBezTo>
                <a:cubicBezTo>
                  <a:pt x="78" y="0"/>
                  <a:pt x="131" y="0"/>
                  <a:pt x="175" y="17"/>
                </a:cubicBezTo>
                <a:cubicBezTo>
                  <a:pt x="183" y="26"/>
                  <a:pt x="192" y="35"/>
                  <a:pt x="192" y="44"/>
                </a:cubicBezTo>
                <a:cubicBezTo>
                  <a:pt x="183" y="52"/>
                  <a:pt x="175" y="61"/>
                  <a:pt x="166" y="52"/>
                </a:cubicBezTo>
                <a:cubicBezTo>
                  <a:pt x="122" y="35"/>
                  <a:pt x="87" y="35"/>
                  <a:pt x="61" y="52"/>
                </a:cubicBezTo>
                <a:cubicBezTo>
                  <a:pt x="52" y="61"/>
                  <a:pt x="44" y="70"/>
                  <a:pt x="44" y="87"/>
                </a:cubicBezTo>
                <a:cubicBezTo>
                  <a:pt x="44" y="104"/>
                  <a:pt x="78" y="122"/>
                  <a:pt x="105" y="139"/>
                </a:cubicBezTo>
                <a:cubicBezTo>
                  <a:pt x="122" y="148"/>
                  <a:pt x="148" y="157"/>
                  <a:pt x="157" y="166"/>
                </a:cubicBezTo>
                <a:cubicBezTo>
                  <a:pt x="183" y="183"/>
                  <a:pt x="192" y="201"/>
                  <a:pt x="192" y="227"/>
                </a:cubicBezTo>
                <a:cubicBezTo>
                  <a:pt x="192" y="253"/>
                  <a:pt x="175" y="279"/>
                  <a:pt x="157" y="288"/>
                </a:cubicBezTo>
                <a:cubicBezTo>
                  <a:pt x="140" y="305"/>
                  <a:pt x="113" y="305"/>
                  <a:pt x="87" y="30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96">
            <a:extLst>
              <a:ext uri="{FF2B5EF4-FFF2-40B4-BE49-F238E27FC236}">
                <a16:creationId xmlns:a16="http://schemas.microsoft.com/office/drawing/2014/main" id="{B068A063-E941-5441-917B-2A594C62A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7126" y="10187865"/>
            <a:ext cx="38523" cy="67416"/>
          </a:xfrm>
          <a:custGeom>
            <a:avLst/>
            <a:gdLst>
              <a:gd name="T0" fmla="*/ 18 w 36"/>
              <a:gd name="T1" fmla="*/ 61 h 62"/>
              <a:gd name="T2" fmla="*/ 18 w 36"/>
              <a:gd name="T3" fmla="*/ 61 h 62"/>
              <a:gd name="T4" fmla="*/ 0 w 36"/>
              <a:gd name="T5" fmla="*/ 44 h 62"/>
              <a:gd name="T6" fmla="*/ 0 w 36"/>
              <a:gd name="T7" fmla="*/ 17 h 62"/>
              <a:gd name="T8" fmla="*/ 18 w 36"/>
              <a:gd name="T9" fmla="*/ 0 h 62"/>
              <a:gd name="T10" fmla="*/ 35 w 36"/>
              <a:gd name="T11" fmla="*/ 17 h 62"/>
              <a:gd name="T12" fmla="*/ 35 w 36"/>
              <a:gd name="T13" fmla="*/ 44 h 62"/>
              <a:gd name="T14" fmla="*/ 18 w 36"/>
              <a:gd name="T15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" h="62">
                <a:moveTo>
                  <a:pt x="18" y="61"/>
                </a:moveTo>
                <a:lnTo>
                  <a:pt x="18" y="61"/>
                </a:lnTo>
                <a:cubicBezTo>
                  <a:pt x="9" y="61"/>
                  <a:pt x="0" y="52"/>
                  <a:pt x="0" y="4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5" y="9"/>
                  <a:pt x="35" y="17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2"/>
                  <a:pt x="27" y="61"/>
                  <a:pt x="18" y="6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97">
            <a:extLst>
              <a:ext uri="{FF2B5EF4-FFF2-40B4-BE49-F238E27FC236}">
                <a16:creationId xmlns:a16="http://schemas.microsoft.com/office/drawing/2014/main" id="{1BBC599A-B7C4-294B-BB4D-BF01A861C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7126" y="10606805"/>
            <a:ext cx="38523" cy="77047"/>
          </a:xfrm>
          <a:custGeom>
            <a:avLst/>
            <a:gdLst>
              <a:gd name="T0" fmla="*/ 18 w 36"/>
              <a:gd name="T1" fmla="*/ 70 h 71"/>
              <a:gd name="T2" fmla="*/ 18 w 36"/>
              <a:gd name="T3" fmla="*/ 70 h 71"/>
              <a:gd name="T4" fmla="*/ 0 w 36"/>
              <a:gd name="T5" fmla="*/ 53 h 71"/>
              <a:gd name="T6" fmla="*/ 0 w 36"/>
              <a:gd name="T7" fmla="*/ 18 h 71"/>
              <a:gd name="T8" fmla="*/ 18 w 36"/>
              <a:gd name="T9" fmla="*/ 0 h 71"/>
              <a:gd name="T10" fmla="*/ 35 w 36"/>
              <a:gd name="T11" fmla="*/ 18 h 71"/>
              <a:gd name="T12" fmla="*/ 35 w 36"/>
              <a:gd name="T13" fmla="*/ 53 h 71"/>
              <a:gd name="T14" fmla="*/ 18 w 36"/>
              <a:gd name="T15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" h="71">
                <a:moveTo>
                  <a:pt x="18" y="70"/>
                </a:moveTo>
                <a:lnTo>
                  <a:pt x="18" y="70"/>
                </a:lnTo>
                <a:cubicBezTo>
                  <a:pt x="9" y="70"/>
                  <a:pt x="0" y="61"/>
                  <a:pt x="0" y="5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5" y="9"/>
                  <a:pt x="35" y="18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61"/>
                  <a:pt x="27" y="70"/>
                  <a:pt x="18" y="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CuadroTexto 320">
            <a:extLst>
              <a:ext uri="{FF2B5EF4-FFF2-40B4-BE49-F238E27FC236}">
                <a16:creationId xmlns:a16="http://schemas.microsoft.com/office/drawing/2014/main" id="{7CEF7421-B3A0-4F43-8F4C-4E49C8175E86}"/>
              </a:ext>
            </a:extLst>
          </p:cNvPr>
          <p:cNvSpPr txBox="1"/>
          <p:nvPr/>
        </p:nvSpPr>
        <p:spPr>
          <a:xfrm>
            <a:off x="16143887" y="2599486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373" name="CuadroTexto 372">
            <a:extLst>
              <a:ext uri="{FF2B5EF4-FFF2-40B4-BE49-F238E27FC236}">
                <a16:creationId xmlns:a16="http://schemas.microsoft.com/office/drawing/2014/main" id="{1A46BC4E-5778-4A41-99FE-135E96D8AA80}"/>
              </a:ext>
            </a:extLst>
          </p:cNvPr>
          <p:cNvSpPr txBox="1"/>
          <p:nvPr/>
        </p:nvSpPr>
        <p:spPr>
          <a:xfrm>
            <a:off x="15976146" y="4604784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374" name="CuadroTexto 373">
            <a:extLst>
              <a:ext uri="{FF2B5EF4-FFF2-40B4-BE49-F238E27FC236}">
                <a16:creationId xmlns:a16="http://schemas.microsoft.com/office/drawing/2014/main" id="{2C83E6CF-DC87-C649-B7A7-C14FCFE0CA65}"/>
              </a:ext>
            </a:extLst>
          </p:cNvPr>
          <p:cNvSpPr txBox="1"/>
          <p:nvPr/>
        </p:nvSpPr>
        <p:spPr>
          <a:xfrm>
            <a:off x="15752029" y="6694677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375" name="CuadroTexto 374">
            <a:extLst>
              <a:ext uri="{FF2B5EF4-FFF2-40B4-BE49-F238E27FC236}">
                <a16:creationId xmlns:a16="http://schemas.microsoft.com/office/drawing/2014/main" id="{074632A5-F3E8-644A-8441-31E95527DB74}"/>
              </a:ext>
            </a:extLst>
          </p:cNvPr>
          <p:cNvSpPr txBox="1"/>
          <p:nvPr/>
        </p:nvSpPr>
        <p:spPr>
          <a:xfrm>
            <a:off x="15527911" y="8717154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376" name="CuadroTexto 375">
            <a:extLst>
              <a:ext uri="{FF2B5EF4-FFF2-40B4-BE49-F238E27FC236}">
                <a16:creationId xmlns:a16="http://schemas.microsoft.com/office/drawing/2014/main" id="{6B462980-59FB-1147-BBC8-30D36A4D4EEF}"/>
              </a:ext>
            </a:extLst>
          </p:cNvPr>
          <p:cNvSpPr txBox="1"/>
          <p:nvPr/>
        </p:nvSpPr>
        <p:spPr>
          <a:xfrm>
            <a:off x="15276900" y="1075617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5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C02947F-3B81-1341-9772-23D710CB58C7}"/>
              </a:ext>
            </a:extLst>
          </p:cNvPr>
          <p:cNvGrpSpPr/>
          <p:nvPr/>
        </p:nvGrpSpPr>
        <p:grpSpPr>
          <a:xfrm>
            <a:off x="18334187" y="2368954"/>
            <a:ext cx="4632666" cy="1455380"/>
            <a:chOff x="15890829" y="1216251"/>
            <a:chExt cx="4632666" cy="1455380"/>
          </a:xfrm>
        </p:grpSpPr>
        <p:sp>
          <p:nvSpPr>
            <p:cNvPr id="73" name="CuadroTexto 228">
              <a:extLst>
                <a:ext uri="{FF2B5EF4-FFF2-40B4-BE49-F238E27FC236}">
                  <a16:creationId xmlns:a16="http://schemas.microsoft.com/office/drawing/2014/main" id="{A384847A-29D3-1942-9720-9A9934D97051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75273C5-7A9E-174D-9336-6B43D8EAAE14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FA529E9-0631-B44B-A216-0AE1681246E3}"/>
              </a:ext>
            </a:extLst>
          </p:cNvPr>
          <p:cNvGrpSpPr/>
          <p:nvPr/>
        </p:nvGrpSpPr>
        <p:grpSpPr>
          <a:xfrm>
            <a:off x="18334187" y="4606765"/>
            <a:ext cx="4632666" cy="1455380"/>
            <a:chOff x="15890829" y="1216251"/>
            <a:chExt cx="4632666" cy="1455380"/>
          </a:xfrm>
        </p:grpSpPr>
        <p:sp>
          <p:nvSpPr>
            <p:cNvPr id="76" name="CuadroTexto 228">
              <a:extLst>
                <a:ext uri="{FF2B5EF4-FFF2-40B4-BE49-F238E27FC236}">
                  <a16:creationId xmlns:a16="http://schemas.microsoft.com/office/drawing/2014/main" id="{7D749EDC-C113-EA49-9709-8AD5DE32DFDF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677D7B-7343-2346-BD8D-0704B5649807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94BCC6E-F5A0-DB40-87AE-D012DF4A810B}"/>
              </a:ext>
            </a:extLst>
          </p:cNvPr>
          <p:cNvGrpSpPr/>
          <p:nvPr/>
        </p:nvGrpSpPr>
        <p:grpSpPr>
          <a:xfrm>
            <a:off x="18334187" y="6667230"/>
            <a:ext cx="4632666" cy="1455380"/>
            <a:chOff x="15890829" y="1216251"/>
            <a:chExt cx="4632666" cy="1455380"/>
          </a:xfrm>
        </p:grpSpPr>
        <p:sp>
          <p:nvSpPr>
            <p:cNvPr id="79" name="CuadroTexto 228">
              <a:extLst>
                <a:ext uri="{FF2B5EF4-FFF2-40B4-BE49-F238E27FC236}">
                  <a16:creationId xmlns:a16="http://schemas.microsoft.com/office/drawing/2014/main" id="{95211A22-D717-8E4A-9C04-677C3C4F4F1C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BB3769B-44CA-1D4F-9E1F-4E164DFF2886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5545901-1494-204F-8ADB-A3B03F31EB84}"/>
              </a:ext>
            </a:extLst>
          </p:cNvPr>
          <p:cNvGrpSpPr/>
          <p:nvPr/>
        </p:nvGrpSpPr>
        <p:grpSpPr>
          <a:xfrm>
            <a:off x="18334187" y="8653253"/>
            <a:ext cx="4632666" cy="1455380"/>
            <a:chOff x="15890829" y="1216251"/>
            <a:chExt cx="4632666" cy="1455380"/>
          </a:xfrm>
        </p:grpSpPr>
        <p:sp>
          <p:nvSpPr>
            <p:cNvPr id="82" name="CuadroTexto 228">
              <a:extLst>
                <a:ext uri="{FF2B5EF4-FFF2-40B4-BE49-F238E27FC236}">
                  <a16:creationId xmlns:a16="http://schemas.microsoft.com/office/drawing/2014/main" id="{8AB98E59-361D-EE44-8F8D-C475843BBCCF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7000BC0-8650-9A44-BC8E-A4118283EBD0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A189E30-4E98-6B4C-9A5B-D5F385BFD0FD}"/>
              </a:ext>
            </a:extLst>
          </p:cNvPr>
          <p:cNvGrpSpPr/>
          <p:nvPr/>
        </p:nvGrpSpPr>
        <p:grpSpPr>
          <a:xfrm>
            <a:off x="18334187" y="10690202"/>
            <a:ext cx="4632666" cy="1455380"/>
            <a:chOff x="15890829" y="1216251"/>
            <a:chExt cx="4632666" cy="1455380"/>
          </a:xfrm>
        </p:grpSpPr>
        <p:sp>
          <p:nvSpPr>
            <p:cNvPr id="85" name="CuadroTexto 228">
              <a:extLst>
                <a:ext uri="{FF2B5EF4-FFF2-40B4-BE49-F238E27FC236}">
                  <a16:creationId xmlns:a16="http://schemas.microsoft.com/office/drawing/2014/main" id="{52E5055F-8E8E-B346-9510-DAAC9D0039AD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600C9A9-118A-EB47-9263-C62401D805A3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87" name="Group 71">
            <a:extLst>
              <a:ext uri="{FF2B5EF4-FFF2-40B4-BE49-F238E27FC236}">
                <a16:creationId xmlns:a16="http://schemas.microsoft.com/office/drawing/2014/main" id="{C62BC916-2EC8-4E47-9BE4-E16DEFAA3580}"/>
              </a:ext>
            </a:extLst>
          </p:cNvPr>
          <p:cNvGrpSpPr/>
          <p:nvPr/>
        </p:nvGrpSpPr>
        <p:grpSpPr>
          <a:xfrm>
            <a:off x="1716049" y="6039581"/>
            <a:ext cx="5982437" cy="4716592"/>
            <a:chOff x="2232442" y="3643574"/>
            <a:chExt cx="5982437" cy="4716592"/>
          </a:xfrm>
        </p:grpSpPr>
        <p:sp>
          <p:nvSpPr>
            <p:cNvPr id="88" name="CuadroTexto 598">
              <a:extLst>
                <a:ext uri="{FF2B5EF4-FFF2-40B4-BE49-F238E27FC236}">
                  <a16:creationId xmlns:a16="http://schemas.microsoft.com/office/drawing/2014/main" id="{B5BA6732-6A58-6F49-8281-1DE26A71DC0D}"/>
                </a:ext>
              </a:extLst>
            </p:cNvPr>
            <p:cNvSpPr txBox="1"/>
            <p:nvPr/>
          </p:nvSpPr>
          <p:spPr>
            <a:xfrm>
              <a:off x="2232442" y="3643574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89" name="CuadroTexto 599">
              <a:extLst>
                <a:ext uri="{FF2B5EF4-FFF2-40B4-BE49-F238E27FC236}">
                  <a16:creationId xmlns:a16="http://schemas.microsoft.com/office/drawing/2014/main" id="{23BBEAD6-F173-2446-88ED-2AE99DC3CA5F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396">
            <a:extLst>
              <a:ext uri="{FF2B5EF4-FFF2-40B4-BE49-F238E27FC236}">
                <a16:creationId xmlns:a16="http://schemas.microsoft.com/office/drawing/2014/main" id="{B4F24BBA-32AA-9949-8231-870E6AA34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0190" y="4790673"/>
            <a:ext cx="2889583" cy="549981"/>
          </a:xfrm>
          <a:custGeom>
            <a:avLst/>
            <a:gdLst>
              <a:gd name="T0" fmla="*/ 2918 w 2919"/>
              <a:gd name="T1" fmla="*/ 553 h 554"/>
              <a:gd name="T2" fmla="*/ 2918 w 2919"/>
              <a:gd name="T3" fmla="*/ 553 h 554"/>
              <a:gd name="T4" fmla="*/ 2918 w 2919"/>
              <a:gd name="T5" fmla="*/ 0 h 554"/>
              <a:gd name="T6" fmla="*/ 0 w 2919"/>
              <a:gd name="T7" fmla="*/ 205 h 554"/>
              <a:gd name="T8" fmla="*/ 0 w 2919"/>
              <a:gd name="T9" fmla="*/ 205 h 554"/>
              <a:gd name="T10" fmla="*/ 0 w 2919"/>
              <a:gd name="T11" fmla="*/ 205 h 554"/>
              <a:gd name="T12" fmla="*/ 2918 w 2919"/>
              <a:gd name="T13" fmla="*/ 553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19" h="554">
                <a:moveTo>
                  <a:pt x="2918" y="553"/>
                </a:moveTo>
                <a:lnTo>
                  <a:pt x="2918" y="553"/>
                </a:lnTo>
                <a:cubicBezTo>
                  <a:pt x="2918" y="0"/>
                  <a:pt x="2918" y="0"/>
                  <a:pt x="2918" y="0"/>
                </a:cubicBezTo>
                <a:cubicBezTo>
                  <a:pt x="1151" y="0"/>
                  <a:pt x="0" y="205"/>
                  <a:pt x="0" y="205"/>
                </a:cubicBezTo>
                <a:lnTo>
                  <a:pt x="0" y="205"/>
                </a:lnTo>
                <a:lnTo>
                  <a:pt x="0" y="205"/>
                </a:lnTo>
                <a:cubicBezTo>
                  <a:pt x="1008" y="321"/>
                  <a:pt x="1686" y="553"/>
                  <a:pt x="2918" y="553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397">
            <a:extLst>
              <a:ext uri="{FF2B5EF4-FFF2-40B4-BE49-F238E27FC236}">
                <a16:creationId xmlns:a16="http://schemas.microsoft.com/office/drawing/2014/main" id="{0640E4C3-B9D9-A642-9D09-ED93C8BA6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5407" y="4790673"/>
            <a:ext cx="2889583" cy="549981"/>
          </a:xfrm>
          <a:custGeom>
            <a:avLst/>
            <a:gdLst>
              <a:gd name="T0" fmla="*/ 0 w 2919"/>
              <a:gd name="T1" fmla="*/ 553 h 554"/>
              <a:gd name="T2" fmla="*/ 0 w 2919"/>
              <a:gd name="T3" fmla="*/ 553 h 554"/>
              <a:gd name="T4" fmla="*/ 2918 w 2919"/>
              <a:gd name="T5" fmla="*/ 205 h 554"/>
              <a:gd name="T6" fmla="*/ 2918 w 2919"/>
              <a:gd name="T7" fmla="*/ 205 h 554"/>
              <a:gd name="T8" fmla="*/ 0 w 2919"/>
              <a:gd name="T9" fmla="*/ 0 h 554"/>
              <a:gd name="T10" fmla="*/ 0 w 2919"/>
              <a:gd name="T11" fmla="*/ 553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19" h="554">
                <a:moveTo>
                  <a:pt x="0" y="553"/>
                </a:moveTo>
                <a:lnTo>
                  <a:pt x="0" y="553"/>
                </a:lnTo>
                <a:cubicBezTo>
                  <a:pt x="1249" y="553"/>
                  <a:pt x="1891" y="321"/>
                  <a:pt x="2918" y="205"/>
                </a:cubicBezTo>
                <a:lnTo>
                  <a:pt x="2918" y="205"/>
                </a:lnTo>
                <a:cubicBezTo>
                  <a:pt x="1847" y="53"/>
                  <a:pt x="847" y="0"/>
                  <a:pt x="0" y="0"/>
                </a:cubicBezTo>
                <a:cubicBezTo>
                  <a:pt x="0" y="553"/>
                  <a:pt x="0" y="553"/>
                  <a:pt x="0" y="553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398">
            <a:extLst>
              <a:ext uri="{FF2B5EF4-FFF2-40B4-BE49-F238E27FC236}">
                <a16:creationId xmlns:a16="http://schemas.microsoft.com/office/drawing/2014/main" id="{CB59EF8E-44CC-754A-9ADF-7B621BA3F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0147" y="4380370"/>
            <a:ext cx="4417309" cy="8206068"/>
          </a:xfrm>
          <a:custGeom>
            <a:avLst/>
            <a:gdLst>
              <a:gd name="T0" fmla="*/ 0 w 4463"/>
              <a:gd name="T1" fmla="*/ 1758 h 8291"/>
              <a:gd name="T2" fmla="*/ 0 w 4463"/>
              <a:gd name="T3" fmla="*/ 1758 h 8291"/>
              <a:gd name="T4" fmla="*/ 0 w 4463"/>
              <a:gd name="T5" fmla="*/ 0 h 8291"/>
              <a:gd name="T6" fmla="*/ 3962 w 4463"/>
              <a:gd name="T7" fmla="*/ 0 h 8291"/>
              <a:gd name="T8" fmla="*/ 4462 w 4463"/>
              <a:gd name="T9" fmla="*/ 500 h 8291"/>
              <a:gd name="T10" fmla="*/ 4462 w 4463"/>
              <a:gd name="T11" fmla="*/ 7781 h 8291"/>
              <a:gd name="T12" fmla="*/ 3962 w 4463"/>
              <a:gd name="T13" fmla="*/ 8290 h 8291"/>
              <a:gd name="T14" fmla="*/ 0 w 4463"/>
              <a:gd name="T15" fmla="*/ 8290 h 8291"/>
              <a:gd name="T16" fmla="*/ 0 w 4463"/>
              <a:gd name="T17" fmla="*/ 7326 h 8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63" h="8291">
                <a:moveTo>
                  <a:pt x="0" y="1758"/>
                </a:moveTo>
                <a:lnTo>
                  <a:pt x="0" y="1758"/>
                </a:lnTo>
                <a:cubicBezTo>
                  <a:pt x="0" y="0"/>
                  <a:pt x="0" y="0"/>
                  <a:pt x="0" y="0"/>
                </a:cubicBezTo>
                <a:cubicBezTo>
                  <a:pt x="3962" y="0"/>
                  <a:pt x="3962" y="0"/>
                  <a:pt x="3962" y="0"/>
                </a:cubicBezTo>
                <a:cubicBezTo>
                  <a:pt x="4239" y="0"/>
                  <a:pt x="4462" y="223"/>
                  <a:pt x="4462" y="500"/>
                </a:cubicBezTo>
                <a:cubicBezTo>
                  <a:pt x="4462" y="7781"/>
                  <a:pt x="4462" y="7781"/>
                  <a:pt x="4462" y="7781"/>
                </a:cubicBezTo>
                <a:cubicBezTo>
                  <a:pt x="4462" y="8058"/>
                  <a:pt x="4239" y="8290"/>
                  <a:pt x="3962" y="8290"/>
                </a:cubicBezTo>
                <a:cubicBezTo>
                  <a:pt x="0" y="8290"/>
                  <a:pt x="0" y="8290"/>
                  <a:pt x="0" y="8290"/>
                </a:cubicBezTo>
                <a:cubicBezTo>
                  <a:pt x="0" y="7326"/>
                  <a:pt x="0" y="7326"/>
                  <a:pt x="0" y="7326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3" name="Freeform 399">
            <a:extLst>
              <a:ext uri="{FF2B5EF4-FFF2-40B4-BE49-F238E27FC236}">
                <a16:creationId xmlns:a16="http://schemas.microsoft.com/office/drawing/2014/main" id="{E6CEA976-C51F-B444-9408-6EF8B5DBB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7725" y="4380370"/>
            <a:ext cx="4417309" cy="8206068"/>
          </a:xfrm>
          <a:custGeom>
            <a:avLst/>
            <a:gdLst>
              <a:gd name="T0" fmla="*/ 4463 w 4464"/>
              <a:gd name="T1" fmla="*/ 1758 h 8291"/>
              <a:gd name="T2" fmla="*/ 4463 w 4464"/>
              <a:gd name="T3" fmla="*/ 1758 h 8291"/>
              <a:gd name="T4" fmla="*/ 4463 w 4464"/>
              <a:gd name="T5" fmla="*/ 0 h 8291"/>
              <a:gd name="T6" fmla="*/ 500 w 4464"/>
              <a:gd name="T7" fmla="*/ 0 h 8291"/>
              <a:gd name="T8" fmla="*/ 0 w 4464"/>
              <a:gd name="T9" fmla="*/ 500 h 8291"/>
              <a:gd name="T10" fmla="*/ 0 w 4464"/>
              <a:gd name="T11" fmla="*/ 7781 h 8291"/>
              <a:gd name="T12" fmla="*/ 500 w 4464"/>
              <a:gd name="T13" fmla="*/ 8290 h 8291"/>
              <a:gd name="T14" fmla="*/ 4463 w 4464"/>
              <a:gd name="T15" fmla="*/ 8290 h 8291"/>
              <a:gd name="T16" fmla="*/ 4463 w 4464"/>
              <a:gd name="T17" fmla="*/ 7326 h 8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64" h="8291">
                <a:moveTo>
                  <a:pt x="4463" y="1758"/>
                </a:moveTo>
                <a:lnTo>
                  <a:pt x="4463" y="1758"/>
                </a:lnTo>
                <a:cubicBezTo>
                  <a:pt x="4463" y="0"/>
                  <a:pt x="4463" y="0"/>
                  <a:pt x="4463" y="0"/>
                </a:cubicBezTo>
                <a:cubicBezTo>
                  <a:pt x="500" y="0"/>
                  <a:pt x="500" y="0"/>
                  <a:pt x="500" y="0"/>
                </a:cubicBezTo>
                <a:cubicBezTo>
                  <a:pt x="223" y="0"/>
                  <a:pt x="0" y="223"/>
                  <a:pt x="0" y="500"/>
                </a:cubicBezTo>
                <a:cubicBezTo>
                  <a:pt x="0" y="7781"/>
                  <a:pt x="0" y="7781"/>
                  <a:pt x="0" y="7781"/>
                </a:cubicBezTo>
                <a:cubicBezTo>
                  <a:pt x="0" y="8058"/>
                  <a:pt x="223" y="8290"/>
                  <a:pt x="500" y="8290"/>
                </a:cubicBezTo>
                <a:cubicBezTo>
                  <a:pt x="4463" y="8290"/>
                  <a:pt x="4463" y="8290"/>
                  <a:pt x="4463" y="8290"/>
                </a:cubicBezTo>
                <a:cubicBezTo>
                  <a:pt x="4463" y="7326"/>
                  <a:pt x="4463" y="7326"/>
                  <a:pt x="4463" y="7326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4" name="Freeform 400">
            <a:extLst>
              <a:ext uri="{FF2B5EF4-FFF2-40B4-BE49-F238E27FC236}">
                <a16:creationId xmlns:a16="http://schemas.microsoft.com/office/drawing/2014/main" id="{9E234A10-FB6A-2244-8287-815EE8582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5407" y="4982730"/>
            <a:ext cx="3064181" cy="7232690"/>
          </a:xfrm>
          <a:custGeom>
            <a:avLst/>
            <a:gdLst>
              <a:gd name="T0" fmla="*/ 2918 w 3097"/>
              <a:gd name="T1" fmla="*/ 9 h 7309"/>
              <a:gd name="T2" fmla="*/ 2918 w 3097"/>
              <a:gd name="T3" fmla="*/ 9 h 7309"/>
              <a:gd name="T4" fmla="*/ 0 w 3097"/>
              <a:gd name="T5" fmla="*/ 357 h 7309"/>
              <a:gd name="T6" fmla="*/ 0 w 3097"/>
              <a:gd name="T7" fmla="*/ 357 h 7309"/>
              <a:gd name="T8" fmla="*/ 0 w 3097"/>
              <a:gd name="T9" fmla="*/ 1678 h 7309"/>
              <a:gd name="T10" fmla="*/ 0 w 3097"/>
              <a:gd name="T11" fmla="*/ 7308 h 7309"/>
              <a:gd name="T12" fmla="*/ 1231 w 3097"/>
              <a:gd name="T13" fmla="*/ 7103 h 7309"/>
              <a:gd name="T14" fmla="*/ 1320 w 3097"/>
              <a:gd name="T15" fmla="*/ 6978 h 7309"/>
              <a:gd name="T16" fmla="*/ 1320 w 3097"/>
              <a:gd name="T17" fmla="*/ 6103 h 7309"/>
              <a:gd name="T18" fmla="*/ 1329 w 3097"/>
              <a:gd name="T19" fmla="*/ 6059 h 7309"/>
              <a:gd name="T20" fmla="*/ 3069 w 3097"/>
              <a:gd name="T21" fmla="*/ 187 h 7309"/>
              <a:gd name="T22" fmla="*/ 2918 w 3097"/>
              <a:gd name="T23" fmla="*/ 9 h 7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97" h="7309">
                <a:moveTo>
                  <a:pt x="2918" y="9"/>
                </a:moveTo>
                <a:lnTo>
                  <a:pt x="2918" y="9"/>
                </a:lnTo>
                <a:cubicBezTo>
                  <a:pt x="1891" y="125"/>
                  <a:pt x="1249" y="357"/>
                  <a:pt x="0" y="357"/>
                </a:cubicBezTo>
                <a:lnTo>
                  <a:pt x="0" y="357"/>
                </a:lnTo>
                <a:cubicBezTo>
                  <a:pt x="0" y="1678"/>
                  <a:pt x="0" y="1678"/>
                  <a:pt x="0" y="1678"/>
                </a:cubicBezTo>
                <a:cubicBezTo>
                  <a:pt x="0" y="7308"/>
                  <a:pt x="0" y="7308"/>
                  <a:pt x="0" y="7308"/>
                </a:cubicBezTo>
                <a:cubicBezTo>
                  <a:pt x="517" y="7308"/>
                  <a:pt x="936" y="7201"/>
                  <a:pt x="1231" y="7103"/>
                </a:cubicBezTo>
                <a:cubicBezTo>
                  <a:pt x="1284" y="7085"/>
                  <a:pt x="1320" y="7031"/>
                  <a:pt x="1320" y="6978"/>
                </a:cubicBezTo>
                <a:cubicBezTo>
                  <a:pt x="1320" y="6103"/>
                  <a:pt x="1320" y="6103"/>
                  <a:pt x="1320" y="6103"/>
                </a:cubicBezTo>
                <a:cubicBezTo>
                  <a:pt x="1320" y="6085"/>
                  <a:pt x="1329" y="6076"/>
                  <a:pt x="1329" y="6059"/>
                </a:cubicBezTo>
                <a:cubicBezTo>
                  <a:pt x="3069" y="187"/>
                  <a:pt x="3069" y="187"/>
                  <a:pt x="3069" y="187"/>
                </a:cubicBezTo>
                <a:cubicBezTo>
                  <a:pt x="3096" y="89"/>
                  <a:pt x="3016" y="0"/>
                  <a:pt x="2918" y="9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402">
            <a:extLst>
              <a:ext uri="{FF2B5EF4-FFF2-40B4-BE49-F238E27FC236}">
                <a16:creationId xmlns:a16="http://schemas.microsoft.com/office/drawing/2014/main" id="{63848FAD-16B6-0B4D-87A4-DC60DD69C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1226" y="4982730"/>
            <a:ext cx="3068547" cy="7232690"/>
          </a:xfrm>
          <a:custGeom>
            <a:avLst/>
            <a:gdLst>
              <a:gd name="T0" fmla="*/ 179 w 3098"/>
              <a:gd name="T1" fmla="*/ 9 h 7309"/>
              <a:gd name="T2" fmla="*/ 179 w 3098"/>
              <a:gd name="T3" fmla="*/ 9 h 7309"/>
              <a:gd name="T4" fmla="*/ 179 w 3098"/>
              <a:gd name="T5" fmla="*/ 9 h 7309"/>
              <a:gd name="T6" fmla="*/ 27 w 3098"/>
              <a:gd name="T7" fmla="*/ 187 h 7309"/>
              <a:gd name="T8" fmla="*/ 1767 w 3098"/>
              <a:gd name="T9" fmla="*/ 6059 h 7309"/>
              <a:gd name="T10" fmla="*/ 1776 w 3098"/>
              <a:gd name="T11" fmla="*/ 6103 h 7309"/>
              <a:gd name="T12" fmla="*/ 1776 w 3098"/>
              <a:gd name="T13" fmla="*/ 6978 h 7309"/>
              <a:gd name="T14" fmla="*/ 1865 w 3098"/>
              <a:gd name="T15" fmla="*/ 7103 h 7309"/>
              <a:gd name="T16" fmla="*/ 3044 w 3098"/>
              <a:gd name="T17" fmla="*/ 7308 h 7309"/>
              <a:gd name="T18" fmla="*/ 3097 w 3098"/>
              <a:gd name="T19" fmla="*/ 7308 h 7309"/>
              <a:gd name="T20" fmla="*/ 3097 w 3098"/>
              <a:gd name="T21" fmla="*/ 1678 h 7309"/>
              <a:gd name="T22" fmla="*/ 3097 w 3098"/>
              <a:gd name="T23" fmla="*/ 357 h 7309"/>
              <a:gd name="T24" fmla="*/ 179 w 3098"/>
              <a:gd name="T25" fmla="*/ 9 h 7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98" h="7309">
                <a:moveTo>
                  <a:pt x="179" y="9"/>
                </a:moveTo>
                <a:lnTo>
                  <a:pt x="179" y="9"/>
                </a:lnTo>
                <a:lnTo>
                  <a:pt x="179" y="9"/>
                </a:lnTo>
                <a:cubicBezTo>
                  <a:pt x="81" y="0"/>
                  <a:pt x="0" y="89"/>
                  <a:pt x="27" y="187"/>
                </a:cubicBezTo>
                <a:cubicBezTo>
                  <a:pt x="1767" y="6059"/>
                  <a:pt x="1767" y="6059"/>
                  <a:pt x="1767" y="6059"/>
                </a:cubicBezTo>
                <a:cubicBezTo>
                  <a:pt x="1767" y="6076"/>
                  <a:pt x="1776" y="6085"/>
                  <a:pt x="1776" y="6103"/>
                </a:cubicBezTo>
                <a:cubicBezTo>
                  <a:pt x="1776" y="6978"/>
                  <a:pt x="1776" y="6978"/>
                  <a:pt x="1776" y="6978"/>
                </a:cubicBezTo>
                <a:cubicBezTo>
                  <a:pt x="1776" y="7031"/>
                  <a:pt x="1812" y="7085"/>
                  <a:pt x="1865" y="7103"/>
                </a:cubicBezTo>
                <a:cubicBezTo>
                  <a:pt x="2151" y="7201"/>
                  <a:pt x="2553" y="7299"/>
                  <a:pt x="3044" y="7308"/>
                </a:cubicBezTo>
                <a:cubicBezTo>
                  <a:pt x="3061" y="7308"/>
                  <a:pt x="3079" y="7308"/>
                  <a:pt x="3097" y="7308"/>
                </a:cubicBezTo>
                <a:cubicBezTo>
                  <a:pt x="3097" y="1678"/>
                  <a:pt x="3097" y="1678"/>
                  <a:pt x="3097" y="1678"/>
                </a:cubicBezTo>
                <a:cubicBezTo>
                  <a:pt x="3097" y="357"/>
                  <a:pt x="3097" y="357"/>
                  <a:pt x="3097" y="357"/>
                </a:cubicBezTo>
                <a:cubicBezTo>
                  <a:pt x="1865" y="357"/>
                  <a:pt x="1187" y="125"/>
                  <a:pt x="179" y="9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404">
            <a:extLst>
              <a:ext uri="{FF2B5EF4-FFF2-40B4-BE49-F238E27FC236}">
                <a16:creationId xmlns:a16="http://schemas.microsoft.com/office/drawing/2014/main" id="{11862B83-2A9B-6949-B428-29271B020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3986" y="5585091"/>
            <a:ext cx="1326939" cy="1326939"/>
          </a:xfrm>
          <a:custGeom>
            <a:avLst/>
            <a:gdLst>
              <a:gd name="T0" fmla="*/ 1338 w 1339"/>
              <a:gd name="T1" fmla="*/ 669 h 1339"/>
              <a:gd name="T2" fmla="*/ 1338 w 1339"/>
              <a:gd name="T3" fmla="*/ 669 h 1339"/>
              <a:gd name="T4" fmla="*/ 669 w 1339"/>
              <a:gd name="T5" fmla="*/ 1338 h 1339"/>
              <a:gd name="T6" fmla="*/ 0 w 1339"/>
              <a:gd name="T7" fmla="*/ 669 h 1339"/>
              <a:gd name="T8" fmla="*/ 669 w 1339"/>
              <a:gd name="T9" fmla="*/ 0 h 1339"/>
              <a:gd name="T10" fmla="*/ 1338 w 1339"/>
              <a:gd name="T11" fmla="*/ 669 h 1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9" h="1339">
                <a:moveTo>
                  <a:pt x="1338" y="669"/>
                </a:moveTo>
                <a:lnTo>
                  <a:pt x="1338" y="669"/>
                </a:lnTo>
                <a:cubicBezTo>
                  <a:pt x="1338" y="1044"/>
                  <a:pt x="1035" y="1338"/>
                  <a:pt x="669" y="1338"/>
                </a:cubicBezTo>
                <a:cubicBezTo>
                  <a:pt x="294" y="1338"/>
                  <a:pt x="0" y="1044"/>
                  <a:pt x="0" y="669"/>
                </a:cubicBezTo>
                <a:cubicBezTo>
                  <a:pt x="0" y="303"/>
                  <a:pt x="294" y="0"/>
                  <a:pt x="669" y="0"/>
                </a:cubicBezTo>
                <a:cubicBezTo>
                  <a:pt x="1035" y="0"/>
                  <a:pt x="1338" y="303"/>
                  <a:pt x="1338" y="66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405">
            <a:extLst>
              <a:ext uri="{FF2B5EF4-FFF2-40B4-BE49-F238E27FC236}">
                <a16:creationId xmlns:a16="http://schemas.microsoft.com/office/drawing/2014/main" id="{A3199D4F-3B38-4B42-8CBB-125A26334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3986" y="7710813"/>
            <a:ext cx="1326939" cy="1326939"/>
          </a:xfrm>
          <a:custGeom>
            <a:avLst/>
            <a:gdLst>
              <a:gd name="T0" fmla="*/ 1338 w 1339"/>
              <a:gd name="T1" fmla="*/ 669 h 1339"/>
              <a:gd name="T2" fmla="*/ 1338 w 1339"/>
              <a:gd name="T3" fmla="*/ 669 h 1339"/>
              <a:gd name="T4" fmla="*/ 669 w 1339"/>
              <a:gd name="T5" fmla="*/ 1338 h 1339"/>
              <a:gd name="T6" fmla="*/ 0 w 1339"/>
              <a:gd name="T7" fmla="*/ 669 h 1339"/>
              <a:gd name="T8" fmla="*/ 669 w 1339"/>
              <a:gd name="T9" fmla="*/ 0 h 1339"/>
              <a:gd name="T10" fmla="*/ 1338 w 1339"/>
              <a:gd name="T11" fmla="*/ 669 h 1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9" h="1339">
                <a:moveTo>
                  <a:pt x="1338" y="669"/>
                </a:moveTo>
                <a:lnTo>
                  <a:pt x="1338" y="669"/>
                </a:lnTo>
                <a:cubicBezTo>
                  <a:pt x="1338" y="1035"/>
                  <a:pt x="1035" y="1338"/>
                  <a:pt x="669" y="1338"/>
                </a:cubicBezTo>
                <a:cubicBezTo>
                  <a:pt x="294" y="1338"/>
                  <a:pt x="0" y="1035"/>
                  <a:pt x="0" y="669"/>
                </a:cubicBezTo>
                <a:cubicBezTo>
                  <a:pt x="0" y="294"/>
                  <a:pt x="294" y="0"/>
                  <a:pt x="669" y="0"/>
                </a:cubicBezTo>
                <a:cubicBezTo>
                  <a:pt x="1035" y="0"/>
                  <a:pt x="1338" y="294"/>
                  <a:pt x="1338" y="66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406">
            <a:extLst>
              <a:ext uri="{FF2B5EF4-FFF2-40B4-BE49-F238E27FC236}">
                <a16:creationId xmlns:a16="http://schemas.microsoft.com/office/drawing/2014/main" id="{128CE228-2DC4-1A45-B025-14A0363E9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3986" y="9840899"/>
            <a:ext cx="1326939" cy="1326939"/>
          </a:xfrm>
          <a:custGeom>
            <a:avLst/>
            <a:gdLst>
              <a:gd name="T0" fmla="*/ 1338 w 1339"/>
              <a:gd name="T1" fmla="*/ 670 h 1340"/>
              <a:gd name="T2" fmla="*/ 1338 w 1339"/>
              <a:gd name="T3" fmla="*/ 670 h 1340"/>
              <a:gd name="T4" fmla="*/ 669 w 1339"/>
              <a:gd name="T5" fmla="*/ 1339 h 1340"/>
              <a:gd name="T6" fmla="*/ 0 w 1339"/>
              <a:gd name="T7" fmla="*/ 670 h 1340"/>
              <a:gd name="T8" fmla="*/ 669 w 1339"/>
              <a:gd name="T9" fmla="*/ 0 h 1340"/>
              <a:gd name="T10" fmla="*/ 1338 w 1339"/>
              <a:gd name="T11" fmla="*/ 670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9" h="1340">
                <a:moveTo>
                  <a:pt x="1338" y="670"/>
                </a:moveTo>
                <a:lnTo>
                  <a:pt x="1338" y="670"/>
                </a:lnTo>
                <a:cubicBezTo>
                  <a:pt x="1338" y="1036"/>
                  <a:pt x="1035" y="1339"/>
                  <a:pt x="669" y="1339"/>
                </a:cubicBezTo>
                <a:cubicBezTo>
                  <a:pt x="294" y="1339"/>
                  <a:pt x="0" y="1036"/>
                  <a:pt x="0" y="670"/>
                </a:cubicBezTo>
                <a:cubicBezTo>
                  <a:pt x="0" y="295"/>
                  <a:pt x="294" y="0"/>
                  <a:pt x="669" y="0"/>
                </a:cubicBezTo>
                <a:cubicBezTo>
                  <a:pt x="1035" y="0"/>
                  <a:pt x="1338" y="295"/>
                  <a:pt x="1338" y="67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407">
            <a:extLst>
              <a:ext uri="{FF2B5EF4-FFF2-40B4-BE49-F238E27FC236}">
                <a16:creationId xmlns:a16="http://schemas.microsoft.com/office/drawing/2014/main" id="{3756BCD3-7539-7D4E-8CF1-D3BEFB41D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4256" y="5585091"/>
            <a:ext cx="1326939" cy="1326939"/>
          </a:xfrm>
          <a:custGeom>
            <a:avLst/>
            <a:gdLst>
              <a:gd name="T0" fmla="*/ 1339 w 1340"/>
              <a:gd name="T1" fmla="*/ 669 h 1339"/>
              <a:gd name="T2" fmla="*/ 1339 w 1340"/>
              <a:gd name="T3" fmla="*/ 669 h 1339"/>
              <a:gd name="T4" fmla="*/ 669 w 1340"/>
              <a:gd name="T5" fmla="*/ 1338 h 1339"/>
              <a:gd name="T6" fmla="*/ 0 w 1340"/>
              <a:gd name="T7" fmla="*/ 669 h 1339"/>
              <a:gd name="T8" fmla="*/ 669 w 1340"/>
              <a:gd name="T9" fmla="*/ 0 h 1339"/>
              <a:gd name="T10" fmla="*/ 1339 w 1340"/>
              <a:gd name="T11" fmla="*/ 669 h 1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0" h="1339">
                <a:moveTo>
                  <a:pt x="1339" y="669"/>
                </a:moveTo>
                <a:lnTo>
                  <a:pt x="1339" y="669"/>
                </a:lnTo>
                <a:cubicBezTo>
                  <a:pt x="1339" y="1044"/>
                  <a:pt x="1044" y="1338"/>
                  <a:pt x="669" y="1338"/>
                </a:cubicBezTo>
                <a:cubicBezTo>
                  <a:pt x="303" y="1338"/>
                  <a:pt x="0" y="1044"/>
                  <a:pt x="0" y="669"/>
                </a:cubicBezTo>
                <a:cubicBezTo>
                  <a:pt x="0" y="303"/>
                  <a:pt x="303" y="0"/>
                  <a:pt x="669" y="0"/>
                </a:cubicBezTo>
                <a:cubicBezTo>
                  <a:pt x="1044" y="0"/>
                  <a:pt x="1339" y="303"/>
                  <a:pt x="1339" y="66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408">
            <a:extLst>
              <a:ext uri="{FF2B5EF4-FFF2-40B4-BE49-F238E27FC236}">
                <a16:creationId xmlns:a16="http://schemas.microsoft.com/office/drawing/2014/main" id="{F2339C32-9897-8D46-8CB4-E678BBE51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4256" y="7710813"/>
            <a:ext cx="1326939" cy="1326939"/>
          </a:xfrm>
          <a:custGeom>
            <a:avLst/>
            <a:gdLst>
              <a:gd name="T0" fmla="*/ 1339 w 1340"/>
              <a:gd name="T1" fmla="*/ 669 h 1339"/>
              <a:gd name="T2" fmla="*/ 1339 w 1340"/>
              <a:gd name="T3" fmla="*/ 669 h 1339"/>
              <a:gd name="T4" fmla="*/ 669 w 1340"/>
              <a:gd name="T5" fmla="*/ 1338 h 1339"/>
              <a:gd name="T6" fmla="*/ 0 w 1340"/>
              <a:gd name="T7" fmla="*/ 669 h 1339"/>
              <a:gd name="T8" fmla="*/ 669 w 1340"/>
              <a:gd name="T9" fmla="*/ 0 h 1339"/>
              <a:gd name="T10" fmla="*/ 1339 w 1340"/>
              <a:gd name="T11" fmla="*/ 669 h 1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0" h="1339">
                <a:moveTo>
                  <a:pt x="1339" y="669"/>
                </a:moveTo>
                <a:lnTo>
                  <a:pt x="1339" y="669"/>
                </a:lnTo>
                <a:cubicBezTo>
                  <a:pt x="1339" y="1035"/>
                  <a:pt x="1044" y="1338"/>
                  <a:pt x="669" y="1338"/>
                </a:cubicBezTo>
                <a:cubicBezTo>
                  <a:pt x="303" y="1338"/>
                  <a:pt x="0" y="1035"/>
                  <a:pt x="0" y="669"/>
                </a:cubicBezTo>
                <a:cubicBezTo>
                  <a:pt x="0" y="294"/>
                  <a:pt x="303" y="0"/>
                  <a:pt x="669" y="0"/>
                </a:cubicBezTo>
                <a:cubicBezTo>
                  <a:pt x="1044" y="0"/>
                  <a:pt x="1339" y="294"/>
                  <a:pt x="1339" y="66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409">
            <a:extLst>
              <a:ext uri="{FF2B5EF4-FFF2-40B4-BE49-F238E27FC236}">
                <a16:creationId xmlns:a16="http://schemas.microsoft.com/office/drawing/2014/main" id="{8E657B02-323F-3C42-B749-CDCFB1E27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4256" y="9840899"/>
            <a:ext cx="1326939" cy="1326939"/>
          </a:xfrm>
          <a:custGeom>
            <a:avLst/>
            <a:gdLst>
              <a:gd name="T0" fmla="*/ 1339 w 1340"/>
              <a:gd name="T1" fmla="*/ 670 h 1340"/>
              <a:gd name="T2" fmla="*/ 1339 w 1340"/>
              <a:gd name="T3" fmla="*/ 670 h 1340"/>
              <a:gd name="T4" fmla="*/ 669 w 1340"/>
              <a:gd name="T5" fmla="*/ 1339 h 1340"/>
              <a:gd name="T6" fmla="*/ 0 w 1340"/>
              <a:gd name="T7" fmla="*/ 670 h 1340"/>
              <a:gd name="T8" fmla="*/ 669 w 1340"/>
              <a:gd name="T9" fmla="*/ 0 h 1340"/>
              <a:gd name="T10" fmla="*/ 1339 w 1340"/>
              <a:gd name="T11" fmla="*/ 670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0" h="1340">
                <a:moveTo>
                  <a:pt x="1339" y="670"/>
                </a:moveTo>
                <a:lnTo>
                  <a:pt x="1339" y="670"/>
                </a:lnTo>
                <a:cubicBezTo>
                  <a:pt x="1339" y="1036"/>
                  <a:pt x="1044" y="1339"/>
                  <a:pt x="669" y="1339"/>
                </a:cubicBezTo>
                <a:cubicBezTo>
                  <a:pt x="303" y="1339"/>
                  <a:pt x="0" y="1036"/>
                  <a:pt x="0" y="670"/>
                </a:cubicBezTo>
                <a:cubicBezTo>
                  <a:pt x="0" y="295"/>
                  <a:pt x="303" y="0"/>
                  <a:pt x="669" y="0"/>
                </a:cubicBezTo>
                <a:cubicBezTo>
                  <a:pt x="1044" y="0"/>
                  <a:pt x="1339" y="295"/>
                  <a:pt x="1339" y="67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410">
            <a:extLst>
              <a:ext uri="{FF2B5EF4-FFF2-40B4-BE49-F238E27FC236}">
                <a16:creationId xmlns:a16="http://schemas.microsoft.com/office/drawing/2014/main" id="{58DA1FB2-3914-B444-9D73-E85D8EED5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5112" y="10185727"/>
            <a:ext cx="43649" cy="637280"/>
          </a:xfrm>
          <a:custGeom>
            <a:avLst/>
            <a:gdLst>
              <a:gd name="T0" fmla="*/ 27 w 46"/>
              <a:gd name="T1" fmla="*/ 643 h 644"/>
              <a:gd name="T2" fmla="*/ 27 w 46"/>
              <a:gd name="T3" fmla="*/ 643 h 644"/>
              <a:gd name="T4" fmla="*/ 0 w 46"/>
              <a:gd name="T5" fmla="*/ 616 h 644"/>
              <a:gd name="T6" fmla="*/ 0 w 46"/>
              <a:gd name="T7" fmla="*/ 18 h 644"/>
              <a:gd name="T8" fmla="*/ 27 w 46"/>
              <a:gd name="T9" fmla="*/ 0 h 644"/>
              <a:gd name="T10" fmla="*/ 45 w 46"/>
              <a:gd name="T11" fmla="*/ 18 h 644"/>
              <a:gd name="T12" fmla="*/ 45 w 46"/>
              <a:gd name="T13" fmla="*/ 616 h 644"/>
              <a:gd name="T14" fmla="*/ 27 w 46"/>
              <a:gd name="T15" fmla="*/ 643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644">
                <a:moveTo>
                  <a:pt x="27" y="643"/>
                </a:moveTo>
                <a:lnTo>
                  <a:pt x="27" y="643"/>
                </a:lnTo>
                <a:cubicBezTo>
                  <a:pt x="9" y="643"/>
                  <a:pt x="0" y="634"/>
                  <a:pt x="0" y="61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616"/>
                  <a:pt x="45" y="616"/>
                  <a:pt x="45" y="616"/>
                </a:cubicBezTo>
                <a:cubicBezTo>
                  <a:pt x="45" y="634"/>
                  <a:pt x="36" y="643"/>
                  <a:pt x="27" y="6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411">
            <a:extLst>
              <a:ext uri="{FF2B5EF4-FFF2-40B4-BE49-F238E27FC236}">
                <a16:creationId xmlns:a16="http://schemas.microsoft.com/office/drawing/2014/main" id="{71DA7857-8DD3-DF4F-B0E1-4218891C6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5112" y="10334134"/>
            <a:ext cx="309911" cy="135314"/>
          </a:xfrm>
          <a:custGeom>
            <a:avLst/>
            <a:gdLst>
              <a:gd name="T0" fmla="*/ 286 w 314"/>
              <a:gd name="T1" fmla="*/ 134 h 135"/>
              <a:gd name="T2" fmla="*/ 286 w 314"/>
              <a:gd name="T3" fmla="*/ 134 h 135"/>
              <a:gd name="T4" fmla="*/ 27 w 314"/>
              <a:gd name="T5" fmla="*/ 134 h 135"/>
              <a:gd name="T6" fmla="*/ 0 w 314"/>
              <a:gd name="T7" fmla="*/ 116 h 135"/>
              <a:gd name="T8" fmla="*/ 0 w 314"/>
              <a:gd name="T9" fmla="*/ 18 h 135"/>
              <a:gd name="T10" fmla="*/ 27 w 314"/>
              <a:gd name="T11" fmla="*/ 0 h 135"/>
              <a:gd name="T12" fmla="*/ 286 w 314"/>
              <a:gd name="T13" fmla="*/ 0 h 135"/>
              <a:gd name="T14" fmla="*/ 313 w 314"/>
              <a:gd name="T15" fmla="*/ 18 h 135"/>
              <a:gd name="T16" fmla="*/ 313 w 314"/>
              <a:gd name="T17" fmla="*/ 116 h 135"/>
              <a:gd name="T18" fmla="*/ 286 w 314"/>
              <a:gd name="T19" fmla="*/ 134 h 135"/>
              <a:gd name="T20" fmla="*/ 45 w 314"/>
              <a:gd name="T21" fmla="*/ 98 h 135"/>
              <a:gd name="T22" fmla="*/ 45 w 314"/>
              <a:gd name="T23" fmla="*/ 98 h 135"/>
              <a:gd name="T24" fmla="*/ 268 w 314"/>
              <a:gd name="T25" fmla="*/ 98 h 135"/>
              <a:gd name="T26" fmla="*/ 268 w 314"/>
              <a:gd name="T27" fmla="*/ 36 h 135"/>
              <a:gd name="T28" fmla="*/ 45 w 314"/>
              <a:gd name="T29" fmla="*/ 36 h 135"/>
              <a:gd name="T30" fmla="*/ 45 w 314"/>
              <a:gd name="T31" fmla="*/ 98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4" h="135">
                <a:moveTo>
                  <a:pt x="286" y="134"/>
                </a:moveTo>
                <a:lnTo>
                  <a:pt x="286" y="134"/>
                </a:lnTo>
                <a:cubicBezTo>
                  <a:pt x="27" y="134"/>
                  <a:pt x="27" y="134"/>
                  <a:pt x="27" y="134"/>
                </a:cubicBezTo>
                <a:cubicBezTo>
                  <a:pt x="9" y="134"/>
                  <a:pt x="0" y="125"/>
                  <a:pt x="0" y="11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286" y="0"/>
                  <a:pt x="286" y="0"/>
                  <a:pt x="286" y="0"/>
                </a:cubicBezTo>
                <a:cubicBezTo>
                  <a:pt x="304" y="0"/>
                  <a:pt x="313" y="9"/>
                  <a:pt x="313" y="18"/>
                </a:cubicBezTo>
                <a:cubicBezTo>
                  <a:pt x="313" y="116"/>
                  <a:pt x="313" y="116"/>
                  <a:pt x="313" y="116"/>
                </a:cubicBezTo>
                <a:cubicBezTo>
                  <a:pt x="313" y="125"/>
                  <a:pt x="304" y="134"/>
                  <a:pt x="286" y="134"/>
                </a:cubicBezTo>
                <a:close/>
                <a:moveTo>
                  <a:pt x="45" y="98"/>
                </a:moveTo>
                <a:lnTo>
                  <a:pt x="45" y="98"/>
                </a:lnTo>
                <a:cubicBezTo>
                  <a:pt x="268" y="98"/>
                  <a:pt x="268" y="98"/>
                  <a:pt x="268" y="98"/>
                </a:cubicBezTo>
                <a:cubicBezTo>
                  <a:pt x="268" y="36"/>
                  <a:pt x="268" y="36"/>
                  <a:pt x="268" y="36"/>
                </a:cubicBezTo>
                <a:cubicBezTo>
                  <a:pt x="45" y="36"/>
                  <a:pt x="45" y="36"/>
                  <a:pt x="45" y="36"/>
                </a:cubicBezTo>
                <a:lnTo>
                  <a:pt x="45" y="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412">
            <a:extLst>
              <a:ext uri="{FF2B5EF4-FFF2-40B4-BE49-F238E27FC236}">
                <a16:creationId xmlns:a16="http://schemas.microsoft.com/office/drawing/2014/main" id="{CBD19FFB-26DD-414D-B3CC-1EB971A4C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5112" y="10430163"/>
            <a:ext cx="440859" cy="135314"/>
          </a:xfrm>
          <a:custGeom>
            <a:avLst/>
            <a:gdLst>
              <a:gd name="T0" fmla="*/ 428 w 447"/>
              <a:gd name="T1" fmla="*/ 134 h 135"/>
              <a:gd name="T2" fmla="*/ 428 w 447"/>
              <a:gd name="T3" fmla="*/ 134 h 135"/>
              <a:gd name="T4" fmla="*/ 27 w 447"/>
              <a:gd name="T5" fmla="*/ 134 h 135"/>
              <a:gd name="T6" fmla="*/ 0 w 447"/>
              <a:gd name="T7" fmla="*/ 116 h 135"/>
              <a:gd name="T8" fmla="*/ 0 w 447"/>
              <a:gd name="T9" fmla="*/ 18 h 135"/>
              <a:gd name="T10" fmla="*/ 27 w 447"/>
              <a:gd name="T11" fmla="*/ 0 h 135"/>
              <a:gd name="T12" fmla="*/ 428 w 447"/>
              <a:gd name="T13" fmla="*/ 0 h 135"/>
              <a:gd name="T14" fmla="*/ 446 w 447"/>
              <a:gd name="T15" fmla="*/ 18 h 135"/>
              <a:gd name="T16" fmla="*/ 446 w 447"/>
              <a:gd name="T17" fmla="*/ 116 h 135"/>
              <a:gd name="T18" fmla="*/ 428 w 447"/>
              <a:gd name="T19" fmla="*/ 134 h 135"/>
              <a:gd name="T20" fmla="*/ 45 w 447"/>
              <a:gd name="T21" fmla="*/ 99 h 135"/>
              <a:gd name="T22" fmla="*/ 45 w 447"/>
              <a:gd name="T23" fmla="*/ 99 h 135"/>
              <a:gd name="T24" fmla="*/ 402 w 447"/>
              <a:gd name="T25" fmla="*/ 99 h 135"/>
              <a:gd name="T26" fmla="*/ 402 w 447"/>
              <a:gd name="T27" fmla="*/ 36 h 135"/>
              <a:gd name="T28" fmla="*/ 45 w 447"/>
              <a:gd name="T29" fmla="*/ 36 h 135"/>
              <a:gd name="T30" fmla="*/ 45 w 447"/>
              <a:gd name="T31" fmla="*/ 99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47" h="135">
                <a:moveTo>
                  <a:pt x="428" y="134"/>
                </a:moveTo>
                <a:lnTo>
                  <a:pt x="428" y="134"/>
                </a:lnTo>
                <a:cubicBezTo>
                  <a:pt x="27" y="134"/>
                  <a:pt x="27" y="134"/>
                  <a:pt x="27" y="134"/>
                </a:cubicBezTo>
                <a:cubicBezTo>
                  <a:pt x="9" y="134"/>
                  <a:pt x="0" y="125"/>
                  <a:pt x="0" y="11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428" y="0"/>
                  <a:pt x="428" y="0"/>
                  <a:pt x="428" y="0"/>
                </a:cubicBezTo>
                <a:cubicBezTo>
                  <a:pt x="438" y="0"/>
                  <a:pt x="446" y="9"/>
                  <a:pt x="446" y="18"/>
                </a:cubicBezTo>
                <a:cubicBezTo>
                  <a:pt x="446" y="116"/>
                  <a:pt x="446" y="116"/>
                  <a:pt x="446" y="116"/>
                </a:cubicBezTo>
                <a:cubicBezTo>
                  <a:pt x="446" y="125"/>
                  <a:pt x="438" y="134"/>
                  <a:pt x="428" y="134"/>
                </a:cubicBezTo>
                <a:close/>
                <a:moveTo>
                  <a:pt x="45" y="99"/>
                </a:moveTo>
                <a:lnTo>
                  <a:pt x="45" y="99"/>
                </a:lnTo>
                <a:cubicBezTo>
                  <a:pt x="402" y="99"/>
                  <a:pt x="402" y="99"/>
                  <a:pt x="402" y="99"/>
                </a:cubicBezTo>
                <a:cubicBezTo>
                  <a:pt x="402" y="36"/>
                  <a:pt x="402" y="36"/>
                  <a:pt x="402" y="36"/>
                </a:cubicBezTo>
                <a:cubicBezTo>
                  <a:pt x="45" y="36"/>
                  <a:pt x="45" y="36"/>
                  <a:pt x="45" y="36"/>
                </a:cubicBezTo>
                <a:lnTo>
                  <a:pt x="45" y="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413">
            <a:extLst>
              <a:ext uri="{FF2B5EF4-FFF2-40B4-BE49-F238E27FC236}">
                <a16:creationId xmlns:a16="http://schemas.microsoft.com/office/drawing/2014/main" id="{69633A48-6306-1248-8AEE-AF7E4A1BC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5112" y="10530557"/>
            <a:ext cx="397210" cy="139678"/>
          </a:xfrm>
          <a:custGeom>
            <a:avLst/>
            <a:gdLst>
              <a:gd name="T0" fmla="*/ 375 w 403"/>
              <a:gd name="T1" fmla="*/ 142 h 143"/>
              <a:gd name="T2" fmla="*/ 375 w 403"/>
              <a:gd name="T3" fmla="*/ 142 h 143"/>
              <a:gd name="T4" fmla="*/ 27 w 403"/>
              <a:gd name="T5" fmla="*/ 142 h 143"/>
              <a:gd name="T6" fmla="*/ 0 w 403"/>
              <a:gd name="T7" fmla="*/ 116 h 143"/>
              <a:gd name="T8" fmla="*/ 0 w 403"/>
              <a:gd name="T9" fmla="*/ 17 h 143"/>
              <a:gd name="T10" fmla="*/ 27 w 403"/>
              <a:gd name="T11" fmla="*/ 0 h 143"/>
              <a:gd name="T12" fmla="*/ 375 w 403"/>
              <a:gd name="T13" fmla="*/ 0 h 143"/>
              <a:gd name="T14" fmla="*/ 402 w 403"/>
              <a:gd name="T15" fmla="*/ 17 h 143"/>
              <a:gd name="T16" fmla="*/ 402 w 403"/>
              <a:gd name="T17" fmla="*/ 116 h 143"/>
              <a:gd name="T18" fmla="*/ 375 w 403"/>
              <a:gd name="T19" fmla="*/ 142 h 143"/>
              <a:gd name="T20" fmla="*/ 45 w 403"/>
              <a:gd name="T21" fmla="*/ 98 h 143"/>
              <a:gd name="T22" fmla="*/ 45 w 403"/>
              <a:gd name="T23" fmla="*/ 98 h 143"/>
              <a:gd name="T24" fmla="*/ 357 w 403"/>
              <a:gd name="T25" fmla="*/ 98 h 143"/>
              <a:gd name="T26" fmla="*/ 357 w 403"/>
              <a:gd name="T27" fmla="*/ 35 h 143"/>
              <a:gd name="T28" fmla="*/ 45 w 403"/>
              <a:gd name="T29" fmla="*/ 35 h 143"/>
              <a:gd name="T30" fmla="*/ 45 w 403"/>
              <a:gd name="T31" fmla="*/ 98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3" h="143">
                <a:moveTo>
                  <a:pt x="375" y="142"/>
                </a:moveTo>
                <a:lnTo>
                  <a:pt x="375" y="142"/>
                </a:lnTo>
                <a:cubicBezTo>
                  <a:pt x="27" y="142"/>
                  <a:pt x="27" y="142"/>
                  <a:pt x="27" y="142"/>
                </a:cubicBezTo>
                <a:cubicBezTo>
                  <a:pt x="9" y="142"/>
                  <a:pt x="0" y="134"/>
                  <a:pt x="0" y="11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27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393" y="0"/>
                  <a:pt x="402" y="8"/>
                  <a:pt x="402" y="17"/>
                </a:cubicBezTo>
                <a:cubicBezTo>
                  <a:pt x="402" y="116"/>
                  <a:pt x="402" y="116"/>
                  <a:pt x="402" y="116"/>
                </a:cubicBezTo>
                <a:cubicBezTo>
                  <a:pt x="402" y="134"/>
                  <a:pt x="393" y="142"/>
                  <a:pt x="375" y="142"/>
                </a:cubicBezTo>
                <a:close/>
                <a:moveTo>
                  <a:pt x="45" y="98"/>
                </a:moveTo>
                <a:lnTo>
                  <a:pt x="45" y="98"/>
                </a:lnTo>
                <a:cubicBezTo>
                  <a:pt x="357" y="98"/>
                  <a:pt x="357" y="98"/>
                  <a:pt x="357" y="98"/>
                </a:cubicBezTo>
                <a:cubicBezTo>
                  <a:pt x="357" y="35"/>
                  <a:pt x="357" y="35"/>
                  <a:pt x="357" y="35"/>
                </a:cubicBezTo>
                <a:cubicBezTo>
                  <a:pt x="45" y="35"/>
                  <a:pt x="45" y="35"/>
                  <a:pt x="45" y="35"/>
                </a:cubicBezTo>
                <a:lnTo>
                  <a:pt x="45" y="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414">
            <a:extLst>
              <a:ext uri="{FF2B5EF4-FFF2-40B4-BE49-F238E27FC236}">
                <a16:creationId xmlns:a16="http://schemas.microsoft.com/office/drawing/2014/main" id="{A294B744-7844-BC47-94E5-77B62DFC8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1785" y="5912462"/>
            <a:ext cx="292452" cy="680929"/>
          </a:xfrm>
          <a:custGeom>
            <a:avLst/>
            <a:gdLst>
              <a:gd name="T0" fmla="*/ 205 w 295"/>
              <a:gd name="T1" fmla="*/ 687 h 688"/>
              <a:gd name="T2" fmla="*/ 205 w 295"/>
              <a:gd name="T3" fmla="*/ 687 h 688"/>
              <a:gd name="T4" fmla="*/ 196 w 295"/>
              <a:gd name="T5" fmla="*/ 678 h 688"/>
              <a:gd name="T6" fmla="*/ 196 w 295"/>
              <a:gd name="T7" fmla="*/ 678 h 688"/>
              <a:gd name="T8" fmla="*/ 187 w 295"/>
              <a:gd name="T9" fmla="*/ 678 h 688"/>
              <a:gd name="T10" fmla="*/ 53 w 295"/>
              <a:gd name="T11" fmla="*/ 536 h 688"/>
              <a:gd name="T12" fmla="*/ 0 w 295"/>
              <a:gd name="T13" fmla="*/ 339 h 688"/>
              <a:gd name="T14" fmla="*/ 80 w 295"/>
              <a:gd name="T15" fmla="*/ 98 h 688"/>
              <a:gd name="T16" fmla="*/ 196 w 295"/>
              <a:gd name="T17" fmla="*/ 0 h 688"/>
              <a:gd name="T18" fmla="*/ 214 w 295"/>
              <a:gd name="T19" fmla="*/ 9 h 688"/>
              <a:gd name="T20" fmla="*/ 285 w 295"/>
              <a:gd name="T21" fmla="*/ 134 h 688"/>
              <a:gd name="T22" fmla="*/ 285 w 295"/>
              <a:gd name="T23" fmla="*/ 161 h 688"/>
              <a:gd name="T24" fmla="*/ 205 w 295"/>
              <a:gd name="T25" fmla="*/ 232 h 688"/>
              <a:gd name="T26" fmla="*/ 178 w 295"/>
              <a:gd name="T27" fmla="*/ 339 h 688"/>
              <a:gd name="T28" fmla="*/ 285 w 295"/>
              <a:gd name="T29" fmla="*/ 527 h 688"/>
              <a:gd name="T30" fmla="*/ 285 w 295"/>
              <a:gd name="T31" fmla="*/ 544 h 688"/>
              <a:gd name="T32" fmla="*/ 214 w 295"/>
              <a:gd name="T33" fmla="*/ 678 h 688"/>
              <a:gd name="T34" fmla="*/ 205 w 295"/>
              <a:gd name="T35" fmla="*/ 687 h 688"/>
              <a:gd name="T36" fmla="*/ 196 w 295"/>
              <a:gd name="T37" fmla="*/ 36 h 688"/>
              <a:gd name="T38" fmla="*/ 196 w 295"/>
              <a:gd name="T39" fmla="*/ 36 h 688"/>
              <a:gd name="T40" fmla="*/ 107 w 295"/>
              <a:gd name="T41" fmla="*/ 116 h 688"/>
              <a:gd name="T42" fmla="*/ 27 w 295"/>
              <a:gd name="T43" fmla="*/ 339 h 688"/>
              <a:gd name="T44" fmla="*/ 80 w 295"/>
              <a:gd name="T45" fmla="*/ 527 h 688"/>
              <a:gd name="T46" fmla="*/ 196 w 295"/>
              <a:gd name="T47" fmla="*/ 651 h 688"/>
              <a:gd name="T48" fmla="*/ 258 w 295"/>
              <a:gd name="T49" fmla="*/ 544 h 688"/>
              <a:gd name="T50" fmla="*/ 151 w 295"/>
              <a:gd name="T51" fmla="*/ 339 h 688"/>
              <a:gd name="T52" fmla="*/ 178 w 295"/>
              <a:gd name="T53" fmla="*/ 214 h 688"/>
              <a:gd name="T54" fmla="*/ 258 w 295"/>
              <a:gd name="T55" fmla="*/ 143 h 688"/>
              <a:gd name="T56" fmla="*/ 196 w 295"/>
              <a:gd name="T57" fmla="*/ 36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95" h="688">
                <a:moveTo>
                  <a:pt x="205" y="687"/>
                </a:moveTo>
                <a:lnTo>
                  <a:pt x="205" y="687"/>
                </a:lnTo>
                <a:cubicBezTo>
                  <a:pt x="196" y="687"/>
                  <a:pt x="196" y="678"/>
                  <a:pt x="196" y="678"/>
                </a:cubicBezTo>
                <a:lnTo>
                  <a:pt x="196" y="678"/>
                </a:lnTo>
                <a:cubicBezTo>
                  <a:pt x="196" y="678"/>
                  <a:pt x="196" y="678"/>
                  <a:pt x="187" y="678"/>
                </a:cubicBezTo>
                <a:cubicBezTo>
                  <a:pt x="134" y="643"/>
                  <a:pt x="80" y="598"/>
                  <a:pt x="53" y="536"/>
                </a:cubicBezTo>
                <a:cubicBezTo>
                  <a:pt x="18" y="482"/>
                  <a:pt x="0" y="411"/>
                  <a:pt x="0" y="339"/>
                </a:cubicBezTo>
                <a:cubicBezTo>
                  <a:pt x="0" y="250"/>
                  <a:pt x="27" y="170"/>
                  <a:pt x="80" y="98"/>
                </a:cubicBezTo>
                <a:cubicBezTo>
                  <a:pt x="134" y="36"/>
                  <a:pt x="187" y="9"/>
                  <a:pt x="196" y="0"/>
                </a:cubicBezTo>
                <a:cubicBezTo>
                  <a:pt x="205" y="0"/>
                  <a:pt x="205" y="0"/>
                  <a:pt x="214" y="9"/>
                </a:cubicBezTo>
                <a:cubicBezTo>
                  <a:pt x="285" y="134"/>
                  <a:pt x="285" y="134"/>
                  <a:pt x="285" y="134"/>
                </a:cubicBezTo>
                <a:cubicBezTo>
                  <a:pt x="294" y="143"/>
                  <a:pt x="294" y="152"/>
                  <a:pt x="285" y="161"/>
                </a:cubicBezTo>
                <a:cubicBezTo>
                  <a:pt x="250" y="179"/>
                  <a:pt x="223" y="205"/>
                  <a:pt x="205" y="232"/>
                </a:cubicBezTo>
                <a:cubicBezTo>
                  <a:pt x="187" y="268"/>
                  <a:pt x="178" y="304"/>
                  <a:pt x="178" y="339"/>
                </a:cubicBezTo>
                <a:cubicBezTo>
                  <a:pt x="178" y="420"/>
                  <a:pt x="214" y="491"/>
                  <a:pt x="285" y="527"/>
                </a:cubicBezTo>
                <a:cubicBezTo>
                  <a:pt x="294" y="527"/>
                  <a:pt x="294" y="536"/>
                  <a:pt x="285" y="544"/>
                </a:cubicBezTo>
                <a:cubicBezTo>
                  <a:pt x="214" y="678"/>
                  <a:pt x="214" y="678"/>
                  <a:pt x="214" y="678"/>
                </a:cubicBezTo>
                <a:lnTo>
                  <a:pt x="205" y="687"/>
                </a:lnTo>
                <a:close/>
                <a:moveTo>
                  <a:pt x="196" y="36"/>
                </a:moveTo>
                <a:lnTo>
                  <a:pt x="196" y="36"/>
                </a:lnTo>
                <a:cubicBezTo>
                  <a:pt x="178" y="45"/>
                  <a:pt x="134" y="71"/>
                  <a:pt x="107" y="116"/>
                </a:cubicBezTo>
                <a:cubicBezTo>
                  <a:pt x="53" y="179"/>
                  <a:pt x="27" y="259"/>
                  <a:pt x="27" y="339"/>
                </a:cubicBezTo>
                <a:cubicBezTo>
                  <a:pt x="27" y="402"/>
                  <a:pt x="44" y="464"/>
                  <a:pt x="80" y="527"/>
                </a:cubicBezTo>
                <a:cubicBezTo>
                  <a:pt x="107" y="571"/>
                  <a:pt x="143" y="616"/>
                  <a:pt x="196" y="651"/>
                </a:cubicBezTo>
                <a:cubicBezTo>
                  <a:pt x="258" y="544"/>
                  <a:pt x="258" y="544"/>
                  <a:pt x="258" y="544"/>
                </a:cubicBezTo>
                <a:cubicBezTo>
                  <a:pt x="187" y="500"/>
                  <a:pt x="151" y="420"/>
                  <a:pt x="151" y="339"/>
                </a:cubicBezTo>
                <a:cubicBezTo>
                  <a:pt x="151" y="295"/>
                  <a:pt x="161" y="259"/>
                  <a:pt x="178" y="214"/>
                </a:cubicBezTo>
                <a:cubicBezTo>
                  <a:pt x="196" y="187"/>
                  <a:pt x="223" y="161"/>
                  <a:pt x="258" y="143"/>
                </a:cubicBezTo>
                <a:lnTo>
                  <a:pt x="196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415">
            <a:extLst>
              <a:ext uri="{FF2B5EF4-FFF2-40B4-BE49-F238E27FC236}">
                <a16:creationId xmlns:a16="http://schemas.microsoft.com/office/drawing/2014/main" id="{026ED67D-F4CD-084D-BCDA-F6833A971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8762" y="5829527"/>
            <a:ext cx="593630" cy="405940"/>
          </a:xfrm>
          <a:custGeom>
            <a:avLst/>
            <a:gdLst>
              <a:gd name="T0" fmla="*/ 428 w 599"/>
              <a:gd name="T1" fmla="*/ 410 h 411"/>
              <a:gd name="T2" fmla="*/ 428 w 599"/>
              <a:gd name="T3" fmla="*/ 410 h 411"/>
              <a:gd name="T4" fmla="*/ 419 w 599"/>
              <a:gd name="T5" fmla="*/ 401 h 411"/>
              <a:gd name="T6" fmla="*/ 410 w 599"/>
              <a:gd name="T7" fmla="*/ 393 h 411"/>
              <a:gd name="T8" fmla="*/ 348 w 599"/>
              <a:gd name="T9" fmla="*/ 241 h 411"/>
              <a:gd name="T10" fmla="*/ 205 w 599"/>
              <a:gd name="T11" fmla="*/ 178 h 411"/>
              <a:gd name="T12" fmla="*/ 98 w 599"/>
              <a:gd name="T13" fmla="*/ 214 h 411"/>
              <a:gd name="T14" fmla="*/ 89 w 599"/>
              <a:gd name="T15" fmla="*/ 214 h 411"/>
              <a:gd name="T16" fmla="*/ 80 w 599"/>
              <a:gd name="T17" fmla="*/ 205 h 411"/>
              <a:gd name="T18" fmla="*/ 0 w 599"/>
              <a:gd name="T19" fmla="*/ 71 h 411"/>
              <a:gd name="T20" fmla="*/ 0 w 599"/>
              <a:gd name="T21" fmla="*/ 62 h 411"/>
              <a:gd name="T22" fmla="*/ 9 w 599"/>
              <a:gd name="T23" fmla="*/ 53 h 411"/>
              <a:gd name="T24" fmla="*/ 187 w 599"/>
              <a:gd name="T25" fmla="*/ 0 h 411"/>
              <a:gd name="T26" fmla="*/ 187 w 599"/>
              <a:gd name="T27" fmla="*/ 0 h 411"/>
              <a:gd name="T28" fmla="*/ 196 w 599"/>
              <a:gd name="T29" fmla="*/ 0 h 411"/>
              <a:gd name="T30" fmla="*/ 196 w 599"/>
              <a:gd name="T31" fmla="*/ 0 h 411"/>
              <a:gd name="T32" fmla="*/ 205 w 599"/>
              <a:gd name="T33" fmla="*/ 0 h 411"/>
              <a:gd name="T34" fmla="*/ 482 w 599"/>
              <a:gd name="T35" fmla="*/ 116 h 411"/>
              <a:gd name="T36" fmla="*/ 562 w 599"/>
              <a:gd name="T37" fmla="*/ 241 h 411"/>
              <a:gd name="T38" fmla="*/ 598 w 599"/>
              <a:gd name="T39" fmla="*/ 393 h 411"/>
              <a:gd name="T40" fmla="*/ 589 w 599"/>
              <a:gd name="T41" fmla="*/ 401 h 411"/>
              <a:gd name="T42" fmla="*/ 580 w 599"/>
              <a:gd name="T43" fmla="*/ 410 h 411"/>
              <a:gd name="T44" fmla="*/ 428 w 599"/>
              <a:gd name="T45" fmla="*/ 410 h 411"/>
              <a:gd name="T46" fmla="*/ 205 w 599"/>
              <a:gd name="T47" fmla="*/ 151 h 411"/>
              <a:gd name="T48" fmla="*/ 205 w 599"/>
              <a:gd name="T49" fmla="*/ 151 h 411"/>
              <a:gd name="T50" fmla="*/ 375 w 599"/>
              <a:gd name="T51" fmla="*/ 223 h 411"/>
              <a:gd name="T52" fmla="*/ 446 w 599"/>
              <a:gd name="T53" fmla="*/ 375 h 411"/>
              <a:gd name="T54" fmla="*/ 562 w 599"/>
              <a:gd name="T55" fmla="*/ 375 h 411"/>
              <a:gd name="T56" fmla="*/ 455 w 599"/>
              <a:gd name="T57" fmla="*/ 134 h 411"/>
              <a:gd name="T58" fmla="*/ 205 w 599"/>
              <a:gd name="T59" fmla="*/ 36 h 411"/>
              <a:gd name="T60" fmla="*/ 196 w 599"/>
              <a:gd name="T61" fmla="*/ 36 h 411"/>
              <a:gd name="T62" fmla="*/ 196 w 599"/>
              <a:gd name="T63" fmla="*/ 36 h 411"/>
              <a:gd name="T64" fmla="*/ 187 w 599"/>
              <a:gd name="T65" fmla="*/ 36 h 411"/>
              <a:gd name="T66" fmla="*/ 187 w 599"/>
              <a:gd name="T67" fmla="*/ 36 h 411"/>
              <a:gd name="T68" fmla="*/ 36 w 599"/>
              <a:gd name="T69" fmla="*/ 71 h 411"/>
              <a:gd name="T70" fmla="*/ 98 w 599"/>
              <a:gd name="T71" fmla="*/ 178 h 411"/>
              <a:gd name="T72" fmla="*/ 205 w 599"/>
              <a:gd name="T73" fmla="*/ 15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99" h="411">
                <a:moveTo>
                  <a:pt x="428" y="410"/>
                </a:moveTo>
                <a:lnTo>
                  <a:pt x="428" y="410"/>
                </a:lnTo>
                <a:cubicBezTo>
                  <a:pt x="428" y="410"/>
                  <a:pt x="419" y="410"/>
                  <a:pt x="419" y="401"/>
                </a:cubicBezTo>
                <a:cubicBezTo>
                  <a:pt x="419" y="401"/>
                  <a:pt x="410" y="401"/>
                  <a:pt x="410" y="393"/>
                </a:cubicBezTo>
                <a:cubicBezTo>
                  <a:pt x="410" y="339"/>
                  <a:pt x="393" y="285"/>
                  <a:pt x="348" y="241"/>
                </a:cubicBezTo>
                <a:cubicBezTo>
                  <a:pt x="312" y="205"/>
                  <a:pt x="259" y="178"/>
                  <a:pt x="205" y="178"/>
                </a:cubicBezTo>
                <a:cubicBezTo>
                  <a:pt x="160" y="178"/>
                  <a:pt x="125" y="196"/>
                  <a:pt x="98" y="214"/>
                </a:cubicBezTo>
                <a:cubicBezTo>
                  <a:pt x="89" y="214"/>
                  <a:pt x="89" y="214"/>
                  <a:pt x="89" y="214"/>
                </a:cubicBezTo>
                <a:cubicBezTo>
                  <a:pt x="80" y="214"/>
                  <a:pt x="80" y="205"/>
                  <a:pt x="80" y="205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1"/>
                  <a:pt x="0" y="71"/>
                  <a:pt x="0" y="62"/>
                </a:cubicBezTo>
                <a:cubicBezTo>
                  <a:pt x="0" y="62"/>
                  <a:pt x="0" y="53"/>
                  <a:pt x="9" y="53"/>
                </a:cubicBezTo>
                <a:cubicBezTo>
                  <a:pt x="62" y="27"/>
                  <a:pt x="125" y="9"/>
                  <a:pt x="187" y="0"/>
                </a:cubicBezTo>
                <a:lnTo>
                  <a:pt x="187" y="0"/>
                </a:lnTo>
                <a:lnTo>
                  <a:pt x="196" y="0"/>
                </a:lnTo>
                <a:lnTo>
                  <a:pt x="196" y="0"/>
                </a:lnTo>
                <a:cubicBezTo>
                  <a:pt x="196" y="0"/>
                  <a:pt x="196" y="0"/>
                  <a:pt x="205" y="0"/>
                </a:cubicBezTo>
                <a:cubicBezTo>
                  <a:pt x="303" y="0"/>
                  <a:pt x="401" y="44"/>
                  <a:pt x="482" y="116"/>
                </a:cubicBezTo>
                <a:cubicBezTo>
                  <a:pt x="517" y="151"/>
                  <a:pt x="544" y="196"/>
                  <a:pt x="562" y="241"/>
                </a:cubicBezTo>
                <a:cubicBezTo>
                  <a:pt x="580" y="285"/>
                  <a:pt x="598" y="339"/>
                  <a:pt x="598" y="393"/>
                </a:cubicBezTo>
                <a:lnTo>
                  <a:pt x="589" y="401"/>
                </a:lnTo>
                <a:cubicBezTo>
                  <a:pt x="589" y="410"/>
                  <a:pt x="580" y="410"/>
                  <a:pt x="580" y="410"/>
                </a:cubicBezTo>
                <a:cubicBezTo>
                  <a:pt x="428" y="410"/>
                  <a:pt x="428" y="410"/>
                  <a:pt x="428" y="410"/>
                </a:cubicBezTo>
                <a:close/>
                <a:moveTo>
                  <a:pt x="205" y="151"/>
                </a:moveTo>
                <a:lnTo>
                  <a:pt x="205" y="151"/>
                </a:lnTo>
                <a:cubicBezTo>
                  <a:pt x="268" y="151"/>
                  <a:pt x="330" y="178"/>
                  <a:pt x="375" y="223"/>
                </a:cubicBezTo>
                <a:cubicBezTo>
                  <a:pt x="410" y="267"/>
                  <a:pt x="437" y="321"/>
                  <a:pt x="446" y="375"/>
                </a:cubicBezTo>
                <a:cubicBezTo>
                  <a:pt x="562" y="375"/>
                  <a:pt x="562" y="375"/>
                  <a:pt x="562" y="375"/>
                </a:cubicBezTo>
                <a:cubicBezTo>
                  <a:pt x="562" y="285"/>
                  <a:pt x="526" y="205"/>
                  <a:pt x="455" y="134"/>
                </a:cubicBezTo>
                <a:cubicBezTo>
                  <a:pt x="393" y="71"/>
                  <a:pt x="294" y="36"/>
                  <a:pt x="205" y="36"/>
                </a:cubicBezTo>
                <a:cubicBezTo>
                  <a:pt x="196" y="36"/>
                  <a:pt x="196" y="36"/>
                  <a:pt x="196" y="36"/>
                </a:cubicBezTo>
                <a:lnTo>
                  <a:pt x="196" y="36"/>
                </a:lnTo>
                <a:cubicBezTo>
                  <a:pt x="196" y="36"/>
                  <a:pt x="196" y="36"/>
                  <a:pt x="187" y="36"/>
                </a:cubicBezTo>
                <a:lnTo>
                  <a:pt x="187" y="36"/>
                </a:lnTo>
                <a:cubicBezTo>
                  <a:pt x="134" y="36"/>
                  <a:pt x="80" y="44"/>
                  <a:pt x="36" y="71"/>
                </a:cubicBezTo>
                <a:cubicBezTo>
                  <a:pt x="98" y="178"/>
                  <a:pt x="98" y="178"/>
                  <a:pt x="98" y="178"/>
                </a:cubicBezTo>
                <a:cubicBezTo>
                  <a:pt x="125" y="160"/>
                  <a:pt x="160" y="151"/>
                  <a:pt x="205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416">
            <a:extLst>
              <a:ext uri="{FF2B5EF4-FFF2-40B4-BE49-F238E27FC236}">
                <a16:creationId xmlns:a16="http://schemas.microsoft.com/office/drawing/2014/main" id="{78DACA8C-820F-9944-A688-24D1BEEA9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8762" y="6252926"/>
            <a:ext cx="593630" cy="405937"/>
          </a:xfrm>
          <a:custGeom>
            <a:avLst/>
            <a:gdLst>
              <a:gd name="T0" fmla="*/ 205 w 599"/>
              <a:gd name="T1" fmla="*/ 411 h 412"/>
              <a:gd name="T2" fmla="*/ 205 w 599"/>
              <a:gd name="T3" fmla="*/ 411 h 412"/>
              <a:gd name="T4" fmla="*/ 152 w 599"/>
              <a:gd name="T5" fmla="*/ 411 h 412"/>
              <a:gd name="T6" fmla="*/ 9 w 599"/>
              <a:gd name="T7" fmla="*/ 357 h 412"/>
              <a:gd name="T8" fmla="*/ 0 w 599"/>
              <a:gd name="T9" fmla="*/ 348 h 412"/>
              <a:gd name="T10" fmla="*/ 0 w 599"/>
              <a:gd name="T11" fmla="*/ 339 h 412"/>
              <a:gd name="T12" fmla="*/ 80 w 599"/>
              <a:gd name="T13" fmla="*/ 206 h 412"/>
              <a:gd name="T14" fmla="*/ 89 w 599"/>
              <a:gd name="T15" fmla="*/ 196 h 412"/>
              <a:gd name="T16" fmla="*/ 98 w 599"/>
              <a:gd name="T17" fmla="*/ 206 h 412"/>
              <a:gd name="T18" fmla="*/ 205 w 599"/>
              <a:gd name="T19" fmla="*/ 232 h 412"/>
              <a:gd name="T20" fmla="*/ 410 w 599"/>
              <a:gd name="T21" fmla="*/ 18 h 412"/>
              <a:gd name="T22" fmla="*/ 428 w 599"/>
              <a:gd name="T23" fmla="*/ 0 h 412"/>
              <a:gd name="T24" fmla="*/ 580 w 599"/>
              <a:gd name="T25" fmla="*/ 0 h 412"/>
              <a:gd name="T26" fmla="*/ 598 w 599"/>
              <a:gd name="T27" fmla="*/ 18 h 412"/>
              <a:gd name="T28" fmla="*/ 598 w 599"/>
              <a:gd name="T29" fmla="*/ 27 h 412"/>
              <a:gd name="T30" fmla="*/ 598 w 599"/>
              <a:gd name="T31" fmla="*/ 27 h 412"/>
              <a:gd name="T32" fmla="*/ 598 w 599"/>
              <a:gd name="T33" fmla="*/ 36 h 412"/>
              <a:gd name="T34" fmla="*/ 598 w 599"/>
              <a:gd name="T35" fmla="*/ 36 h 412"/>
              <a:gd name="T36" fmla="*/ 598 w 599"/>
              <a:gd name="T37" fmla="*/ 36 h 412"/>
              <a:gd name="T38" fmla="*/ 544 w 599"/>
              <a:gd name="T39" fmla="*/ 214 h 412"/>
              <a:gd name="T40" fmla="*/ 437 w 599"/>
              <a:gd name="T41" fmla="*/ 330 h 412"/>
              <a:gd name="T42" fmla="*/ 303 w 599"/>
              <a:gd name="T43" fmla="*/ 393 h 412"/>
              <a:gd name="T44" fmla="*/ 205 w 599"/>
              <a:gd name="T45" fmla="*/ 411 h 412"/>
              <a:gd name="T46" fmla="*/ 36 w 599"/>
              <a:gd name="T47" fmla="*/ 339 h 412"/>
              <a:gd name="T48" fmla="*/ 36 w 599"/>
              <a:gd name="T49" fmla="*/ 339 h 412"/>
              <a:gd name="T50" fmla="*/ 294 w 599"/>
              <a:gd name="T51" fmla="*/ 366 h 412"/>
              <a:gd name="T52" fmla="*/ 517 w 599"/>
              <a:gd name="T53" fmla="*/ 196 h 412"/>
              <a:gd name="T54" fmla="*/ 562 w 599"/>
              <a:gd name="T55" fmla="*/ 36 h 412"/>
              <a:gd name="T56" fmla="*/ 562 w 599"/>
              <a:gd name="T57" fmla="*/ 36 h 412"/>
              <a:gd name="T58" fmla="*/ 562 w 599"/>
              <a:gd name="T59" fmla="*/ 36 h 412"/>
              <a:gd name="T60" fmla="*/ 562 w 599"/>
              <a:gd name="T61" fmla="*/ 36 h 412"/>
              <a:gd name="T62" fmla="*/ 446 w 599"/>
              <a:gd name="T63" fmla="*/ 36 h 412"/>
              <a:gd name="T64" fmla="*/ 205 w 599"/>
              <a:gd name="T65" fmla="*/ 259 h 412"/>
              <a:gd name="T66" fmla="*/ 98 w 599"/>
              <a:gd name="T67" fmla="*/ 232 h 412"/>
              <a:gd name="T68" fmla="*/ 36 w 599"/>
              <a:gd name="T69" fmla="*/ 339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99" h="412">
                <a:moveTo>
                  <a:pt x="205" y="411"/>
                </a:moveTo>
                <a:lnTo>
                  <a:pt x="205" y="411"/>
                </a:lnTo>
                <a:cubicBezTo>
                  <a:pt x="187" y="411"/>
                  <a:pt x="169" y="411"/>
                  <a:pt x="152" y="411"/>
                </a:cubicBezTo>
                <a:cubicBezTo>
                  <a:pt x="107" y="402"/>
                  <a:pt x="53" y="384"/>
                  <a:pt x="9" y="357"/>
                </a:cubicBezTo>
                <a:cubicBezTo>
                  <a:pt x="0" y="357"/>
                  <a:pt x="0" y="357"/>
                  <a:pt x="0" y="348"/>
                </a:cubicBezTo>
                <a:lnTo>
                  <a:pt x="0" y="339"/>
                </a:lnTo>
                <a:cubicBezTo>
                  <a:pt x="80" y="206"/>
                  <a:pt x="80" y="206"/>
                  <a:pt x="80" y="206"/>
                </a:cubicBezTo>
                <a:cubicBezTo>
                  <a:pt x="80" y="206"/>
                  <a:pt x="80" y="196"/>
                  <a:pt x="89" y="196"/>
                </a:cubicBezTo>
                <a:cubicBezTo>
                  <a:pt x="89" y="196"/>
                  <a:pt x="98" y="196"/>
                  <a:pt x="98" y="206"/>
                </a:cubicBezTo>
                <a:cubicBezTo>
                  <a:pt x="125" y="223"/>
                  <a:pt x="169" y="232"/>
                  <a:pt x="205" y="232"/>
                </a:cubicBezTo>
                <a:cubicBezTo>
                  <a:pt x="321" y="232"/>
                  <a:pt x="410" y="134"/>
                  <a:pt x="410" y="18"/>
                </a:cubicBezTo>
                <a:cubicBezTo>
                  <a:pt x="410" y="9"/>
                  <a:pt x="419" y="0"/>
                  <a:pt x="428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589" y="0"/>
                  <a:pt x="598" y="9"/>
                  <a:pt x="598" y="18"/>
                </a:cubicBezTo>
                <a:lnTo>
                  <a:pt x="598" y="27"/>
                </a:lnTo>
                <a:lnTo>
                  <a:pt x="598" y="27"/>
                </a:lnTo>
                <a:lnTo>
                  <a:pt x="598" y="36"/>
                </a:lnTo>
                <a:lnTo>
                  <a:pt x="598" y="36"/>
                </a:lnTo>
                <a:lnTo>
                  <a:pt x="598" y="36"/>
                </a:lnTo>
                <a:cubicBezTo>
                  <a:pt x="589" y="98"/>
                  <a:pt x="571" y="161"/>
                  <a:pt x="544" y="214"/>
                </a:cubicBezTo>
                <a:cubicBezTo>
                  <a:pt x="517" y="259"/>
                  <a:pt x="482" y="295"/>
                  <a:pt x="437" y="330"/>
                </a:cubicBezTo>
                <a:cubicBezTo>
                  <a:pt x="401" y="357"/>
                  <a:pt x="357" y="384"/>
                  <a:pt x="303" y="393"/>
                </a:cubicBezTo>
                <a:cubicBezTo>
                  <a:pt x="268" y="402"/>
                  <a:pt x="232" y="411"/>
                  <a:pt x="205" y="411"/>
                </a:cubicBezTo>
                <a:close/>
                <a:moveTo>
                  <a:pt x="36" y="339"/>
                </a:moveTo>
                <a:lnTo>
                  <a:pt x="36" y="339"/>
                </a:lnTo>
                <a:cubicBezTo>
                  <a:pt x="116" y="384"/>
                  <a:pt x="205" y="393"/>
                  <a:pt x="294" y="366"/>
                </a:cubicBezTo>
                <a:cubicBezTo>
                  <a:pt x="393" y="339"/>
                  <a:pt x="473" y="277"/>
                  <a:pt x="517" y="196"/>
                </a:cubicBezTo>
                <a:cubicBezTo>
                  <a:pt x="544" y="152"/>
                  <a:pt x="562" y="89"/>
                  <a:pt x="562" y="36"/>
                </a:cubicBezTo>
                <a:lnTo>
                  <a:pt x="562" y="36"/>
                </a:lnTo>
                <a:lnTo>
                  <a:pt x="562" y="36"/>
                </a:lnTo>
                <a:lnTo>
                  <a:pt x="562" y="36"/>
                </a:lnTo>
                <a:cubicBezTo>
                  <a:pt x="446" y="36"/>
                  <a:pt x="446" y="36"/>
                  <a:pt x="446" y="36"/>
                </a:cubicBezTo>
                <a:cubicBezTo>
                  <a:pt x="437" y="161"/>
                  <a:pt x="330" y="259"/>
                  <a:pt x="205" y="259"/>
                </a:cubicBezTo>
                <a:cubicBezTo>
                  <a:pt x="160" y="259"/>
                  <a:pt x="125" y="250"/>
                  <a:pt x="98" y="232"/>
                </a:cubicBezTo>
                <a:lnTo>
                  <a:pt x="36" y="3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417">
            <a:extLst>
              <a:ext uri="{FF2B5EF4-FFF2-40B4-BE49-F238E27FC236}">
                <a16:creationId xmlns:a16="http://schemas.microsoft.com/office/drawing/2014/main" id="{ED2C9A09-EE4F-F14F-854D-CB0A4E346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871" y="8064371"/>
            <a:ext cx="231343" cy="187693"/>
          </a:xfrm>
          <a:custGeom>
            <a:avLst/>
            <a:gdLst>
              <a:gd name="T0" fmla="*/ 214 w 233"/>
              <a:gd name="T1" fmla="*/ 187 h 188"/>
              <a:gd name="T2" fmla="*/ 214 w 233"/>
              <a:gd name="T3" fmla="*/ 187 h 188"/>
              <a:gd name="T4" fmla="*/ 18 w 233"/>
              <a:gd name="T5" fmla="*/ 187 h 188"/>
              <a:gd name="T6" fmla="*/ 0 w 233"/>
              <a:gd name="T7" fmla="*/ 178 h 188"/>
              <a:gd name="T8" fmla="*/ 0 w 233"/>
              <a:gd name="T9" fmla="*/ 169 h 188"/>
              <a:gd name="T10" fmla="*/ 107 w 233"/>
              <a:gd name="T11" fmla="*/ 0 h 188"/>
              <a:gd name="T12" fmla="*/ 116 w 233"/>
              <a:gd name="T13" fmla="*/ 0 h 188"/>
              <a:gd name="T14" fmla="*/ 125 w 233"/>
              <a:gd name="T15" fmla="*/ 0 h 188"/>
              <a:gd name="T16" fmla="*/ 232 w 233"/>
              <a:gd name="T17" fmla="*/ 169 h 188"/>
              <a:gd name="T18" fmla="*/ 232 w 233"/>
              <a:gd name="T19" fmla="*/ 178 h 188"/>
              <a:gd name="T20" fmla="*/ 214 w 233"/>
              <a:gd name="T21" fmla="*/ 187 h 188"/>
              <a:gd name="T22" fmla="*/ 45 w 233"/>
              <a:gd name="T23" fmla="*/ 160 h 188"/>
              <a:gd name="T24" fmla="*/ 45 w 233"/>
              <a:gd name="T25" fmla="*/ 160 h 188"/>
              <a:gd name="T26" fmla="*/ 188 w 233"/>
              <a:gd name="T27" fmla="*/ 160 h 188"/>
              <a:gd name="T28" fmla="*/ 116 w 233"/>
              <a:gd name="T29" fmla="*/ 35 h 188"/>
              <a:gd name="T30" fmla="*/ 45 w 233"/>
              <a:gd name="T31" fmla="*/ 16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3" h="188">
                <a:moveTo>
                  <a:pt x="214" y="187"/>
                </a:moveTo>
                <a:lnTo>
                  <a:pt x="214" y="187"/>
                </a:lnTo>
                <a:cubicBezTo>
                  <a:pt x="18" y="187"/>
                  <a:pt x="18" y="187"/>
                  <a:pt x="18" y="187"/>
                </a:cubicBezTo>
                <a:cubicBezTo>
                  <a:pt x="9" y="187"/>
                  <a:pt x="9" y="187"/>
                  <a:pt x="0" y="178"/>
                </a:cubicBezTo>
                <a:lnTo>
                  <a:pt x="0" y="169"/>
                </a:lnTo>
                <a:cubicBezTo>
                  <a:pt x="107" y="0"/>
                  <a:pt x="107" y="0"/>
                  <a:pt x="107" y="0"/>
                </a:cubicBezTo>
                <a:lnTo>
                  <a:pt x="116" y="0"/>
                </a:lnTo>
                <a:cubicBezTo>
                  <a:pt x="125" y="0"/>
                  <a:pt x="125" y="0"/>
                  <a:pt x="125" y="0"/>
                </a:cubicBezTo>
                <a:cubicBezTo>
                  <a:pt x="232" y="169"/>
                  <a:pt x="232" y="169"/>
                  <a:pt x="232" y="169"/>
                </a:cubicBezTo>
                <a:lnTo>
                  <a:pt x="232" y="178"/>
                </a:lnTo>
                <a:cubicBezTo>
                  <a:pt x="232" y="187"/>
                  <a:pt x="223" y="187"/>
                  <a:pt x="214" y="187"/>
                </a:cubicBezTo>
                <a:close/>
                <a:moveTo>
                  <a:pt x="45" y="160"/>
                </a:moveTo>
                <a:lnTo>
                  <a:pt x="45" y="160"/>
                </a:lnTo>
                <a:cubicBezTo>
                  <a:pt x="188" y="160"/>
                  <a:pt x="188" y="160"/>
                  <a:pt x="188" y="160"/>
                </a:cubicBezTo>
                <a:cubicBezTo>
                  <a:pt x="116" y="35"/>
                  <a:pt x="116" y="35"/>
                  <a:pt x="116" y="35"/>
                </a:cubicBezTo>
                <a:lnTo>
                  <a:pt x="45" y="1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418">
            <a:extLst>
              <a:ext uri="{FF2B5EF4-FFF2-40B4-BE49-F238E27FC236}">
                <a16:creationId xmlns:a16="http://schemas.microsoft.com/office/drawing/2014/main" id="{DBD8C967-FECD-3442-944B-B338A1DA7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3842" y="8278254"/>
            <a:ext cx="427763" cy="196420"/>
          </a:xfrm>
          <a:custGeom>
            <a:avLst/>
            <a:gdLst>
              <a:gd name="T0" fmla="*/ 419 w 430"/>
              <a:gd name="T1" fmla="*/ 196 h 197"/>
              <a:gd name="T2" fmla="*/ 419 w 430"/>
              <a:gd name="T3" fmla="*/ 196 h 197"/>
              <a:gd name="T4" fmla="*/ 9 w 430"/>
              <a:gd name="T5" fmla="*/ 196 h 197"/>
              <a:gd name="T6" fmla="*/ 0 w 430"/>
              <a:gd name="T7" fmla="*/ 187 h 197"/>
              <a:gd name="T8" fmla="*/ 0 w 430"/>
              <a:gd name="T9" fmla="*/ 169 h 197"/>
              <a:gd name="T10" fmla="*/ 98 w 430"/>
              <a:gd name="T11" fmla="*/ 9 h 197"/>
              <a:gd name="T12" fmla="*/ 116 w 430"/>
              <a:gd name="T13" fmla="*/ 0 h 197"/>
              <a:gd name="T14" fmla="*/ 312 w 430"/>
              <a:gd name="T15" fmla="*/ 0 h 197"/>
              <a:gd name="T16" fmla="*/ 330 w 430"/>
              <a:gd name="T17" fmla="*/ 9 h 197"/>
              <a:gd name="T18" fmla="*/ 429 w 430"/>
              <a:gd name="T19" fmla="*/ 169 h 197"/>
              <a:gd name="T20" fmla="*/ 429 w 430"/>
              <a:gd name="T21" fmla="*/ 187 h 197"/>
              <a:gd name="T22" fmla="*/ 419 w 430"/>
              <a:gd name="T23" fmla="*/ 196 h 197"/>
              <a:gd name="T24" fmla="*/ 36 w 430"/>
              <a:gd name="T25" fmla="*/ 161 h 197"/>
              <a:gd name="T26" fmla="*/ 36 w 430"/>
              <a:gd name="T27" fmla="*/ 161 h 197"/>
              <a:gd name="T28" fmla="*/ 393 w 430"/>
              <a:gd name="T29" fmla="*/ 161 h 197"/>
              <a:gd name="T30" fmla="*/ 304 w 430"/>
              <a:gd name="T31" fmla="*/ 27 h 197"/>
              <a:gd name="T32" fmla="*/ 125 w 430"/>
              <a:gd name="T33" fmla="*/ 27 h 197"/>
              <a:gd name="T34" fmla="*/ 36 w 430"/>
              <a:gd name="T35" fmla="*/ 161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0" h="197">
                <a:moveTo>
                  <a:pt x="419" y="196"/>
                </a:moveTo>
                <a:lnTo>
                  <a:pt x="419" y="196"/>
                </a:lnTo>
                <a:cubicBezTo>
                  <a:pt x="9" y="196"/>
                  <a:pt x="9" y="196"/>
                  <a:pt x="9" y="196"/>
                </a:cubicBezTo>
                <a:lnTo>
                  <a:pt x="0" y="187"/>
                </a:lnTo>
                <a:cubicBezTo>
                  <a:pt x="0" y="178"/>
                  <a:pt x="0" y="178"/>
                  <a:pt x="0" y="169"/>
                </a:cubicBezTo>
                <a:cubicBezTo>
                  <a:pt x="98" y="9"/>
                  <a:pt x="98" y="9"/>
                  <a:pt x="98" y="9"/>
                </a:cubicBezTo>
                <a:cubicBezTo>
                  <a:pt x="107" y="0"/>
                  <a:pt x="107" y="0"/>
                  <a:pt x="116" y="0"/>
                </a:cubicBezTo>
                <a:cubicBezTo>
                  <a:pt x="312" y="0"/>
                  <a:pt x="312" y="0"/>
                  <a:pt x="312" y="0"/>
                </a:cubicBezTo>
                <a:cubicBezTo>
                  <a:pt x="321" y="0"/>
                  <a:pt x="321" y="0"/>
                  <a:pt x="330" y="9"/>
                </a:cubicBezTo>
                <a:cubicBezTo>
                  <a:pt x="429" y="169"/>
                  <a:pt x="429" y="169"/>
                  <a:pt x="429" y="169"/>
                </a:cubicBezTo>
                <a:cubicBezTo>
                  <a:pt x="429" y="178"/>
                  <a:pt x="429" y="178"/>
                  <a:pt x="429" y="187"/>
                </a:cubicBezTo>
                <a:lnTo>
                  <a:pt x="419" y="196"/>
                </a:lnTo>
                <a:close/>
                <a:moveTo>
                  <a:pt x="36" y="161"/>
                </a:moveTo>
                <a:lnTo>
                  <a:pt x="36" y="161"/>
                </a:lnTo>
                <a:cubicBezTo>
                  <a:pt x="393" y="161"/>
                  <a:pt x="393" y="161"/>
                  <a:pt x="393" y="161"/>
                </a:cubicBezTo>
                <a:cubicBezTo>
                  <a:pt x="304" y="27"/>
                  <a:pt x="304" y="27"/>
                  <a:pt x="304" y="27"/>
                </a:cubicBezTo>
                <a:cubicBezTo>
                  <a:pt x="125" y="27"/>
                  <a:pt x="125" y="27"/>
                  <a:pt x="125" y="27"/>
                </a:cubicBezTo>
                <a:lnTo>
                  <a:pt x="36" y="1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419">
            <a:extLst>
              <a:ext uri="{FF2B5EF4-FFF2-40B4-BE49-F238E27FC236}">
                <a16:creationId xmlns:a16="http://schemas.microsoft.com/office/drawing/2014/main" id="{C24BFAE0-E09A-894C-A05D-220D36A8A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814" y="8487770"/>
            <a:ext cx="628550" cy="196420"/>
          </a:xfrm>
          <a:custGeom>
            <a:avLst/>
            <a:gdLst>
              <a:gd name="T0" fmla="*/ 616 w 635"/>
              <a:gd name="T1" fmla="*/ 196 h 197"/>
              <a:gd name="T2" fmla="*/ 616 w 635"/>
              <a:gd name="T3" fmla="*/ 196 h 197"/>
              <a:gd name="T4" fmla="*/ 616 w 635"/>
              <a:gd name="T5" fmla="*/ 196 h 197"/>
              <a:gd name="T6" fmla="*/ 9 w 635"/>
              <a:gd name="T7" fmla="*/ 196 h 197"/>
              <a:gd name="T8" fmla="*/ 0 w 635"/>
              <a:gd name="T9" fmla="*/ 187 h 197"/>
              <a:gd name="T10" fmla="*/ 0 w 635"/>
              <a:gd name="T11" fmla="*/ 178 h 197"/>
              <a:gd name="T12" fmla="*/ 98 w 635"/>
              <a:gd name="T13" fmla="*/ 9 h 197"/>
              <a:gd name="T14" fmla="*/ 116 w 635"/>
              <a:gd name="T15" fmla="*/ 0 h 197"/>
              <a:gd name="T16" fmla="*/ 517 w 635"/>
              <a:gd name="T17" fmla="*/ 0 h 197"/>
              <a:gd name="T18" fmla="*/ 527 w 635"/>
              <a:gd name="T19" fmla="*/ 9 h 197"/>
              <a:gd name="T20" fmla="*/ 625 w 635"/>
              <a:gd name="T21" fmla="*/ 178 h 197"/>
              <a:gd name="T22" fmla="*/ 625 w 635"/>
              <a:gd name="T23" fmla="*/ 187 h 197"/>
              <a:gd name="T24" fmla="*/ 616 w 635"/>
              <a:gd name="T25" fmla="*/ 196 h 197"/>
              <a:gd name="T26" fmla="*/ 36 w 635"/>
              <a:gd name="T27" fmla="*/ 170 h 197"/>
              <a:gd name="T28" fmla="*/ 36 w 635"/>
              <a:gd name="T29" fmla="*/ 170 h 197"/>
              <a:gd name="T30" fmla="*/ 589 w 635"/>
              <a:gd name="T31" fmla="*/ 170 h 197"/>
              <a:gd name="T32" fmla="*/ 509 w 635"/>
              <a:gd name="T33" fmla="*/ 36 h 197"/>
              <a:gd name="T34" fmla="*/ 125 w 635"/>
              <a:gd name="T35" fmla="*/ 36 h 197"/>
              <a:gd name="T36" fmla="*/ 36 w 635"/>
              <a:gd name="T37" fmla="*/ 17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35" h="197">
                <a:moveTo>
                  <a:pt x="616" y="196"/>
                </a:moveTo>
                <a:lnTo>
                  <a:pt x="616" y="196"/>
                </a:lnTo>
                <a:lnTo>
                  <a:pt x="616" y="196"/>
                </a:lnTo>
                <a:cubicBezTo>
                  <a:pt x="9" y="196"/>
                  <a:pt x="9" y="196"/>
                  <a:pt x="9" y="196"/>
                </a:cubicBezTo>
                <a:cubicBezTo>
                  <a:pt x="9" y="196"/>
                  <a:pt x="0" y="196"/>
                  <a:pt x="0" y="187"/>
                </a:cubicBezTo>
                <a:lnTo>
                  <a:pt x="0" y="178"/>
                </a:lnTo>
                <a:cubicBezTo>
                  <a:pt x="98" y="9"/>
                  <a:pt x="98" y="9"/>
                  <a:pt x="98" y="9"/>
                </a:cubicBezTo>
                <a:cubicBezTo>
                  <a:pt x="107" y="9"/>
                  <a:pt x="107" y="0"/>
                  <a:pt x="116" y="0"/>
                </a:cubicBezTo>
                <a:cubicBezTo>
                  <a:pt x="517" y="0"/>
                  <a:pt x="517" y="0"/>
                  <a:pt x="517" y="0"/>
                </a:cubicBezTo>
                <a:lnTo>
                  <a:pt x="527" y="9"/>
                </a:lnTo>
                <a:cubicBezTo>
                  <a:pt x="625" y="178"/>
                  <a:pt x="625" y="178"/>
                  <a:pt x="625" y="178"/>
                </a:cubicBezTo>
                <a:cubicBezTo>
                  <a:pt x="634" y="178"/>
                  <a:pt x="634" y="187"/>
                  <a:pt x="625" y="187"/>
                </a:cubicBezTo>
                <a:cubicBezTo>
                  <a:pt x="625" y="196"/>
                  <a:pt x="616" y="196"/>
                  <a:pt x="616" y="196"/>
                </a:cubicBezTo>
                <a:close/>
                <a:moveTo>
                  <a:pt x="36" y="170"/>
                </a:moveTo>
                <a:lnTo>
                  <a:pt x="36" y="170"/>
                </a:lnTo>
                <a:cubicBezTo>
                  <a:pt x="589" y="170"/>
                  <a:pt x="589" y="170"/>
                  <a:pt x="589" y="170"/>
                </a:cubicBezTo>
                <a:cubicBezTo>
                  <a:pt x="509" y="36"/>
                  <a:pt x="509" y="36"/>
                  <a:pt x="509" y="36"/>
                </a:cubicBezTo>
                <a:cubicBezTo>
                  <a:pt x="125" y="36"/>
                  <a:pt x="125" y="36"/>
                  <a:pt x="125" y="36"/>
                </a:cubicBezTo>
                <a:lnTo>
                  <a:pt x="36" y="1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420">
            <a:extLst>
              <a:ext uri="{FF2B5EF4-FFF2-40B4-BE49-F238E27FC236}">
                <a16:creationId xmlns:a16="http://schemas.microsoft.com/office/drawing/2014/main" id="{7EDBC8AD-666A-1A44-815C-464998641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8817" y="10185727"/>
            <a:ext cx="637280" cy="637280"/>
          </a:xfrm>
          <a:custGeom>
            <a:avLst/>
            <a:gdLst>
              <a:gd name="T0" fmla="*/ 17 w 643"/>
              <a:gd name="T1" fmla="*/ 643 h 644"/>
              <a:gd name="T2" fmla="*/ 17 w 643"/>
              <a:gd name="T3" fmla="*/ 643 h 644"/>
              <a:gd name="T4" fmla="*/ 0 w 643"/>
              <a:gd name="T5" fmla="*/ 625 h 644"/>
              <a:gd name="T6" fmla="*/ 9 w 643"/>
              <a:gd name="T7" fmla="*/ 607 h 644"/>
              <a:gd name="T8" fmla="*/ 98 w 643"/>
              <a:gd name="T9" fmla="*/ 509 h 644"/>
              <a:gd name="T10" fmla="*/ 107 w 643"/>
              <a:gd name="T11" fmla="*/ 509 h 644"/>
              <a:gd name="T12" fmla="*/ 214 w 643"/>
              <a:gd name="T13" fmla="*/ 456 h 644"/>
              <a:gd name="T14" fmla="*/ 232 w 643"/>
              <a:gd name="T15" fmla="*/ 456 h 644"/>
              <a:gd name="T16" fmla="*/ 312 w 643"/>
              <a:gd name="T17" fmla="*/ 500 h 644"/>
              <a:gd name="T18" fmla="*/ 410 w 643"/>
              <a:gd name="T19" fmla="*/ 411 h 644"/>
              <a:gd name="T20" fmla="*/ 410 w 643"/>
              <a:gd name="T21" fmla="*/ 402 h 644"/>
              <a:gd name="T22" fmla="*/ 508 w 643"/>
              <a:gd name="T23" fmla="*/ 357 h 644"/>
              <a:gd name="T24" fmla="*/ 598 w 643"/>
              <a:gd name="T25" fmla="*/ 304 h 644"/>
              <a:gd name="T26" fmla="*/ 598 w 643"/>
              <a:gd name="T27" fmla="*/ 18 h 644"/>
              <a:gd name="T28" fmla="*/ 624 w 643"/>
              <a:gd name="T29" fmla="*/ 0 h 644"/>
              <a:gd name="T30" fmla="*/ 642 w 643"/>
              <a:gd name="T31" fmla="*/ 18 h 644"/>
              <a:gd name="T32" fmla="*/ 642 w 643"/>
              <a:gd name="T33" fmla="*/ 322 h 644"/>
              <a:gd name="T34" fmla="*/ 642 w 643"/>
              <a:gd name="T35" fmla="*/ 322 h 644"/>
              <a:gd name="T36" fmla="*/ 642 w 643"/>
              <a:gd name="T37" fmla="*/ 616 h 644"/>
              <a:gd name="T38" fmla="*/ 624 w 643"/>
              <a:gd name="T39" fmla="*/ 643 h 644"/>
              <a:gd name="T40" fmla="*/ 17 w 643"/>
              <a:gd name="T41" fmla="*/ 643 h 644"/>
              <a:gd name="T42" fmla="*/ 125 w 643"/>
              <a:gd name="T43" fmla="*/ 536 h 644"/>
              <a:gd name="T44" fmla="*/ 125 w 643"/>
              <a:gd name="T45" fmla="*/ 536 h 644"/>
              <a:gd name="T46" fmla="*/ 62 w 643"/>
              <a:gd name="T47" fmla="*/ 598 h 644"/>
              <a:gd name="T48" fmla="*/ 598 w 643"/>
              <a:gd name="T49" fmla="*/ 598 h 644"/>
              <a:gd name="T50" fmla="*/ 598 w 643"/>
              <a:gd name="T51" fmla="*/ 349 h 644"/>
              <a:gd name="T52" fmla="*/ 526 w 643"/>
              <a:gd name="T53" fmla="*/ 393 h 644"/>
              <a:gd name="T54" fmla="*/ 526 w 643"/>
              <a:gd name="T55" fmla="*/ 393 h 644"/>
              <a:gd name="T56" fmla="*/ 437 w 643"/>
              <a:gd name="T57" fmla="*/ 438 h 644"/>
              <a:gd name="T58" fmla="*/ 330 w 643"/>
              <a:gd name="T59" fmla="*/ 536 h 644"/>
              <a:gd name="T60" fmla="*/ 312 w 643"/>
              <a:gd name="T61" fmla="*/ 545 h 644"/>
              <a:gd name="T62" fmla="*/ 223 w 643"/>
              <a:gd name="T63" fmla="*/ 500 h 644"/>
              <a:gd name="T64" fmla="*/ 125 w 643"/>
              <a:gd name="T65" fmla="*/ 536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43" h="644">
                <a:moveTo>
                  <a:pt x="17" y="643"/>
                </a:moveTo>
                <a:lnTo>
                  <a:pt x="17" y="643"/>
                </a:lnTo>
                <a:cubicBezTo>
                  <a:pt x="9" y="643"/>
                  <a:pt x="0" y="634"/>
                  <a:pt x="0" y="625"/>
                </a:cubicBezTo>
                <a:cubicBezTo>
                  <a:pt x="0" y="616"/>
                  <a:pt x="0" y="607"/>
                  <a:pt x="9" y="607"/>
                </a:cubicBezTo>
                <a:cubicBezTo>
                  <a:pt x="98" y="509"/>
                  <a:pt x="98" y="509"/>
                  <a:pt x="98" y="509"/>
                </a:cubicBezTo>
                <a:cubicBezTo>
                  <a:pt x="107" y="509"/>
                  <a:pt x="107" y="509"/>
                  <a:pt x="107" y="509"/>
                </a:cubicBezTo>
                <a:cubicBezTo>
                  <a:pt x="214" y="456"/>
                  <a:pt x="214" y="456"/>
                  <a:pt x="214" y="456"/>
                </a:cubicBezTo>
                <a:cubicBezTo>
                  <a:pt x="214" y="456"/>
                  <a:pt x="223" y="456"/>
                  <a:pt x="232" y="456"/>
                </a:cubicBezTo>
                <a:cubicBezTo>
                  <a:pt x="312" y="500"/>
                  <a:pt x="312" y="500"/>
                  <a:pt x="312" y="500"/>
                </a:cubicBezTo>
                <a:cubicBezTo>
                  <a:pt x="410" y="411"/>
                  <a:pt x="410" y="411"/>
                  <a:pt x="410" y="411"/>
                </a:cubicBezTo>
                <a:cubicBezTo>
                  <a:pt x="410" y="402"/>
                  <a:pt x="410" y="402"/>
                  <a:pt x="410" y="402"/>
                </a:cubicBezTo>
                <a:cubicBezTo>
                  <a:pt x="508" y="357"/>
                  <a:pt x="508" y="357"/>
                  <a:pt x="508" y="357"/>
                </a:cubicBezTo>
                <a:cubicBezTo>
                  <a:pt x="598" y="304"/>
                  <a:pt x="598" y="304"/>
                  <a:pt x="598" y="304"/>
                </a:cubicBezTo>
                <a:cubicBezTo>
                  <a:pt x="598" y="18"/>
                  <a:pt x="598" y="18"/>
                  <a:pt x="598" y="18"/>
                </a:cubicBezTo>
                <a:cubicBezTo>
                  <a:pt x="598" y="9"/>
                  <a:pt x="607" y="0"/>
                  <a:pt x="624" y="0"/>
                </a:cubicBezTo>
                <a:cubicBezTo>
                  <a:pt x="633" y="0"/>
                  <a:pt x="642" y="9"/>
                  <a:pt x="642" y="18"/>
                </a:cubicBezTo>
                <a:cubicBezTo>
                  <a:pt x="642" y="322"/>
                  <a:pt x="642" y="322"/>
                  <a:pt x="642" y="322"/>
                </a:cubicBezTo>
                <a:lnTo>
                  <a:pt x="642" y="322"/>
                </a:lnTo>
                <a:cubicBezTo>
                  <a:pt x="642" y="616"/>
                  <a:pt x="642" y="616"/>
                  <a:pt x="642" y="616"/>
                </a:cubicBezTo>
                <a:cubicBezTo>
                  <a:pt x="642" y="634"/>
                  <a:pt x="633" y="643"/>
                  <a:pt x="624" y="643"/>
                </a:cubicBezTo>
                <a:lnTo>
                  <a:pt x="17" y="643"/>
                </a:lnTo>
                <a:close/>
                <a:moveTo>
                  <a:pt x="125" y="536"/>
                </a:moveTo>
                <a:lnTo>
                  <a:pt x="125" y="536"/>
                </a:lnTo>
                <a:cubicBezTo>
                  <a:pt x="62" y="598"/>
                  <a:pt x="62" y="598"/>
                  <a:pt x="62" y="598"/>
                </a:cubicBezTo>
                <a:cubicBezTo>
                  <a:pt x="598" y="598"/>
                  <a:pt x="598" y="598"/>
                  <a:pt x="598" y="598"/>
                </a:cubicBezTo>
                <a:cubicBezTo>
                  <a:pt x="598" y="349"/>
                  <a:pt x="598" y="349"/>
                  <a:pt x="598" y="349"/>
                </a:cubicBezTo>
                <a:cubicBezTo>
                  <a:pt x="526" y="393"/>
                  <a:pt x="526" y="393"/>
                  <a:pt x="526" y="393"/>
                </a:cubicBezTo>
                <a:lnTo>
                  <a:pt x="526" y="393"/>
                </a:lnTo>
                <a:cubicBezTo>
                  <a:pt x="437" y="438"/>
                  <a:pt x="437" y="438"/>
                  <a:pt x="437" y="438"/>
                </a:cubicBezTo>
                <a:cubicBezTo>
                  <a:pt x="330" y="536"/>
                  <a:pt x="330" y="536"/>
                  <a:pt x="330" y="536"/>
                </a:cubicBezTo>
                <a:cubicBezTo>
                  <a:pt x="330" y="545"/>
                  <a:pt x="321" y="545"/>
                  <a:pt x="312" y="545"/>
                </a:cubicBezTo>
                <a:cubicBezTo>
                  <a:pt x="223" y="500"/>
                  <a:pt x="223" y="500"/>
                  <a:pt x="223" y="500"/>
                </a:cubicBezTo>
                <a:lnTo>
                  <a:pt x="125" y="5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421">
            <a:extLst>
              <a:ext uri="{FF2B5EF4-FFF2-40B4-BE49-F238E27FC236}">
                <a16:creationId xmlns:a16="http://schemas.microsoft.com/office/drawing/2014/main" id="{8F9F5055-2DE7-3D4B-AA9F-8A448B380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4845" y="10307945"/>
            <a:ext cx="541251" cy="414670"/>
          </a:xfrm>
          <a:custGeom>
            <a:avLst/>
            <a:gdLst>
              <a:gd name="T0" fmla="*/ 18 w 545"/>
              <a:gd name="T1" fmla="*/ 419 h 420"/>
              <a:gd name="T2" fmla="*/ 18 w 545"/>
              <a:gd name="T3" fmla="*/ 419 h 420"/>
              <a:gd name="T4" fmla="*/ 0 w 545"/>
              <a:gd name="T5" fmla="*/ 410 h 420"/>
              <a:gd name="T6" fmla="*/ 0 w 545"/>
              <a:gd name="T7" fmla="*/ 383 h 420"/>
              <a:gd name="T8" fmla="*/ 107 w 545"/>
              <a:gd name="T9" fmla="*/ 231 h 420"/>
              <a:gd name="T10" fmla="*/ 107 w 545"/>
              <a:gd name="T11" fmla="*/ 231 h 420"/>
              <a:gd name="T12" fmla="*/ 205 w 545"/>
              <a:gd name="T13" fmla="*/ 107 h 420"/>
              <a:gd name="T14" fmla="*/ 214 w 545"/>
              <a:gd name="T15" fmla="*/ 97 h 420"/>
              <a:gd name="T16" fmla="*/ 348 w 545"/>
              <a:gd name="T17" fmla="*/ 80 h 420"/>
              <a:gd name="T18" fmla="*/ 410 w 545"/>
              <a:gd name="T19" fmla="*/ 8 h 420"/>
              <a:gd name="T20" fmla="*/ 419 w 545"/>
              <a:gd name="T21" fmla="*/ 0 h 420"/>
              <a:gd name="T22" fmla="*/ 526 w 545"/>
              <a:gd name="T23" fmla="*/ 0 h 420"/>
              <a:gd name="T24" fmla="*/ 544 w 545"/>
              <a:gd name="T25" fmla="*/ 26 h 420"/>
              <a:gd name="T26" fmla="*/ 526 w 545"/>
              <a:gd name="T27" fmla="*/ 44 h 420"/>
              <a:gd name="T28" fmla="*/ 428 w 545"/>
              <a:gd name="T29" fmla="*/ 44 h 420"/>
              <a:gd name="T30" fmla="*/ 366 w 545"/>
              <a:gd name="T31" fmla="*/ 107 h 420"/>
              <a:gd name="T32" fmla="*/ 357 w 545"/>
              <a:gd name="T33" fmla="*/ 115 h 420"/>
              <a:gd name="T34" fmla="*/ 232 w 545"/>
              <a:gd name="T35" fmla="*/ 142 h 420"/>
              <a:gd name="T36" fmla="*/ 134 w 545"/>
              <a:gd name="T37" fmla="*/ 258 h 420"/>
              <a:gd name="T38" fmla="*/ 98 w 545"/>
              <a:gd name="T39" fmla="*/ 312 h 420"/>
              <a:gd name="T40" fmla="*/ 143 w 545"/>
              <a:gd name="T41" fmla="*/ 276 h 420"/>
              <a:gd name="T42" fmla="*/ 205 w 545"/>
              <a:gd name="T43" fmla="*/ 205 h 420"/>
              <a:gd name="T44" fmla="*/ 223 w 545"/>
              <a:gd name="T45" fmla="*/ 196 h 420"/>
              <a:gd name="T46" fmla="*/ 357 w 545"/>
              <a:gd name="T47" fmla="*/ 178 h 420"/>
              <a:gd name="T48" fmla="*/ 366 w 545"/>
              <a:gd name="T49" fmla="*/ 178 h 420"/>
              <a:gd name="T50" fmla="*/ 419 w 545"/>
              <a:gd name="T51" fmla="*/ 178 h 420"/>
              <a:gd name="T52" fmla="*/ 509 w 545"/>
              <a:gd name="T53" fmla="*/ 80 h 420"/>
              <a:gd name="T54" fmla="*/ 535 w 545"/>
              <a:gd name="T55" fmla="*/ 80 h 420"/>
              <a:gd name="T56" fmla="*/ 535 w 545"/>
              <a:gd name="T57" fmla="*/ 107 h 420"/>
              <a:gd name="T58" fmla="*/ 437 w 545"/>
              <a:gd name="T59" fmla="*/ 205 h 420"/>
              <a:gd name="T60" fmla="*/ 428 w 545"/>
              <a:gd name="T61" fmla="*/ 214 h 420"/>
              <a:gd name="T62" fmla="*/ 366 w 545"/>
              <a:gd name="T63" fmla="*/ 214 h 420"/>
              <a:gd name="T64" fmla="*/ 232 w 545"/>
              <a:gd name="T65" fmla="*/ 231 h 420"/>
              <a:gd name="T66" fmla="*/ 178 w 545"/>
              <a:gd name="T67" fmla="*/ 303 h 420"/>
              <a:gd name="T68" fmla="*/ 169 w 545"/>
              <a:gd name="T69" fmla="*/ 312 h 420"/>
              <a:gd name="T70" fmla="*/ 27 w 545"/>
              <a:gd name="T71" fmla="*/ 410 h 420"/>
              <a:gd name="T72" fmla="*/ 18 w 545"/>
              <a:gd name="T73" fmla="*/ 419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45" h="420">
                <a:moveTo>
                  <a:pt x="18" y="419"/>
                </a:moveTo>
                <a:lnTo>
                  <a:pt x="18" y="419"/>
                </a:lnTo>
                <a:cubicBezTo>
                  <a:pt x="9" y="419"/>
                  <a:pt x="9" y="419"/>
                  <a:pt x="0" y="410"/>
                </a:cubicBezTo>
                <a:cubicBezTo>
                  <a:pt x="0" y="401"/>
                  <a:pt x="0" y="392"/>
                  <a:pt x="0" y="383"/>
                </a:cubicBezTo>
                <a:cubicBezTo>
                  <a:pt x="107" y="231"/>
                  <a:pt x="107" y="231"/>
                  <a:pt x="107" y="231"/>
                </a:cubicBezTo>
                <a:lnTo>
                  <a:pt x="107" y="231"/>
                </a:lnTo>
                <a:cubicBezTo>
                  <a:pt x="205" y="107"/>
                  <a:pt x="205" y="107"/>
                  <a:pt x="205" y="107"/>
                </a:cubicBezTo>
                <a:cubicBezTo>
                  <a:pt x="205" y="107"/>
                  <a:pt x="214" y="107"/>
                  <a:pt x="214" y="97"/>
                </a:cubicBezTo>
                <a:cubicBezTo>
                  <a:pt x="348" y="80"/>
                  <a:pt x="348" y="80"/>
                  <a:pt x="348" y="80"/>
                </a:cubicBezTo>
                <a:cubicBezTo>
                  <a:pt x="410" y="8"/>
                  <a:pt x="410" y="8"/>
                  <a:pt x="410" y="8"/>
                </a:cubicBezTo>
                <a:lnTo>
                  <a:pt x="419" y="0"/>
                </a:lnTo>
                <a:cubicBezTo>
                  <a:pt x="526" y="0"/>
                  <a:pt x="526" y="0"/>
                  <a:pt x="526" y="0"/>
                </a:cubicBezTo>
                <a:cubicBezTo>
                  <a:pt x="535" y="0"/>
                  <a:pt x="544" y="8"/>
                  <a:pt x="544" y="26"/>
                </a:cubicBezTo>
                <a:cubicBezTo>
                  <a:pt x="544" y="35"/>
                  <a:pt x="535" y="44"/>
                  <a:pt x="526" y="44"/>
                </a:cubicBezTo>
                <a:cubicBezTo>
                  <a:pt x="428" y="44"/>
                  <a:pt x="428" y="44"/>
                  <a:pt x="428" y="44"/>
                </a:cubicBezTo>
                <a:cubicBezTo>
                  <a:pt x="366" y="107"/>
                  <a:pt x="366" y="107"/>
                  <a:pt x="366" y="107"/>
                </a:cubicBezTo>
                <a:cubicBezTo>
                  <a:pt x="366" y="107"/>
                  <a:pt x="366" y="115"/>
                  <a:pt x="357" y="115"/>
                </a:cubicBezTo>
                <a:cubicBezTo>
                  <a:pt x="232" y="142"/>
                  <a:pt x="232" y="142"/>
                  <a:pt x="232" y="142"/>
                </a:cubicBezTo>
                <a:cubicBezTo>
                  <a:pt x="134" y="258"/>
                  <a:pt x="134" y="258"/>
                  <a:pt x="134" y="258"/>
                </a:cubicBezTo>
                <a:cubicBezTo>
                  <a:pt x="98" y="312"/>
                  <a:pt x="98" y="312"/>
                  <a:pt x="98" y="312"/>
                </a:cubicBezTo>
                <a:cubicBezTo>
                  <a:pt x="143" y="276"/>
                  <a:pt x="143" y="276"/>
                  <a:pt x="143" y="276"/>
                </a:cubicBezTo>
                <a:cubicBezTo>
                  <a:pt x="205" y="205"/>
                  <a:pt x="205" y="205"/>
                  <a:pt x="205" y="205"/>
                </a:cubicBezTo>
                <a:cubicBezTo>
                  <a:pt x="214" y="205"/>
                  <a:pt x="214" y="196"/>
                  <a:pt x="223" y="196"/>
                </a:cubicBezTo>
                <a:cubicBezTo>
                  <a:pt x="357" y="178"/>
                  <a:pt x="357" y="178"/>
                  <a:pt x="357" y="178"/>
                </a:cubicBezTo>
                <a:cubicBezTo>
                  <a:pt x="366" y="178"/>
                  <a:pt x="366" y="178"/>
                  <a:pt x="366" y="178"/>
                </a:cubicBezTo>
                <a:cubicBezTo>
                  <a:pt x="419" y="178"/>
                  <a:pt x="419" y="178"/>
                  <a:pt x="419" y="178"/>
                </a:cubicBezTo>
                <a:cubicBezTo>
                  <a:pt x="509" y="80"/>
                  <a:pt x="509" y="80"/>
                  <a:pt x="509" y="80"/>
                </a:cubicBezTo>
                <a:cubicBezTo>
                  <a:pt x="518" y="71"/>
                  <a:pt x="526" y="71"/>
                  <a:pt x="535" y="80"/>
                </a:cubicBezTo>
                <a:cubicBezTo>
                  <a:pt x="544" y="89"/>
                  <a:pt x="544" y="97"/>
                  <a:pt x="535" y="107"/>
                </a:cubicBezTo>
                <a:cubicBezTo>
                  <a:pt x="437" y="205"/>
                  <a:pt x="437" y="205"/>
                  <a:pt x="437" y="205"/>
                </a:cubicBezTo>
                <a:cubicBezTo>
                  <a:pt x="437" y="214"/>
                  <a:pt x="428" y="214"/>
                  <a:pt x="428" y="214"/>
                </a:cubicBezTo>
                <a:cubicBezTo>
                  <a:pt x="366" y="214"/>
                  <a:pt x="366" y="214"/>
                  <a:pt x="366" y="214"/>
                </a:cubicBezTo>
                <a:cubicBezTo>
                  <a:pt x="232" y="231"/>
                  <a:pt x="232" y="231"/>
                  <a:pt x="232" y="231"/>
                </a:cubicBezTo>
                <a:cubicBezTo>
                  <a:pt x="178" y="303"/>
                  <a:pt x="178" y="303"/>
                  <a:pt x="178" y="303"/>
                </a:cubicBezTo>
                <a:cubicBezTo>
                  <a:pt x="169" y="312"/>
                  <a:pt x="169" y="312"/>
                  <a:pt x="169" y="312"/>
                </a:cubicBezTo>
                <a:cubicBezTo>
                  <a:pt x="27" y="410"/>
                  <a:pt x="27" y="410"/>
                  <a:pt x="27" y="410"/>
                </a:cubicBezTo>
                <a:cubicBezTo>
                  <a:pt x="27" y="419"/>
                  <a:pt x="18" y="419"/>
                  <a:pt x="18" y="41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422">
            <a:extLst>
              <a:ext uri="{FF2B5EF4-FFF2-40B4-BE49-F238E27FC236}">
                <a16:creationId xmlns:a16="http://schemas.microsoft.com/office/drawing/2014/main" id="{DF0EE054-891B-CE4E-A9E4-C3742F38D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6438" y="8090560"/>
            <a:ext cx="733308" cy="144044"/>
          </a:xfrm>
          <a:custGeom>
            <a:avLst/>
            <a:gdLst>
              <a:gd name="T0" fmla="*/ 678 w 742"/>
              <a:gd name="T1" fmla="*/ 143 h 144"/>
              <a:gd name="T2" fmla="*/ 678 w 742"/>
              <a:gd name="T3" fmla="*/ 143 h 144"/>
              <a:gd name="T4" fmla="*/ 580 w 742"/>
              <a:gd name="T5" fmla="*/ 143 h 144"/>
              <a:gd name="T6" fmla="*/ 562 w 742"/>
              <a:gd name="T7" fmla="*/ 116 h 144"/>
              <a:gd name="T8" fmla="*/ 580 w 742"/>
              <a:gd name="T9" fmla="*/ 99 h 144"/>
              <a:gd name="T10" fmla="*/ 678 w 742"/>
              <a:gd name="T11" fmla="*/ 99 h 144"/>
              <a:gd name="T12" fmla="*/ 705 w 742"/>
              <a:gd name="T13" fmla="*/ 72 h 144"/>
              <a:gd name="T14" fmla="*/ 678 w 742"/>
              <a:gd name="T15" fmla="*/ 36 h 144"/>
              <a:gd name="T16" fmla="*/ 71 w 742"/>
              <a:gd name="T17" fmla="*/ 36 h 144"/>
              <a:gd name="T18" fmla="*/ 45 w 742"/>
              <a:gd name="T19" fmla="*/ 72 h 144"/>
              <a:gd name="T20" fmla="*/ 71 w 742"/>
              <a:gd name="T21" fmla="*/ 99 h 144"/>
              <a:gd name="T22" fmla="*/ 170 w 742"/>
              <a:gd name="T23" fmla="*/ 99 h 144"/>
              <a:gd name="T24" fmla="*/ 187 w 742"/>
              <a:gd name="T25" fmla="*/ 116 h 144"/>
              <a:gd name="T26" fmla="*/ 170 w 742"/>
              <a:gd name="T27" fmla="*/ 143 h 144"/>
              <a:gd name="T28" fmla="*/ 71 w 742"/>
              <a:gd name="T29" fmla="*/ 143 h 144"/>
              <a:gd name="T30" fmla="*/ 0 w 742"/>
              <a:gd name="T31" fmla="*/ 72 h 144"/>
              <a:gd name="T32" fmla="*/ 71 w 742"/>
              <a:gd name="T33" fmla="*/ 0 h 144"/>
              <a:gd name="T34" fmla="*/ 678 w 742"/>
              <a:gd name="T35" fmla="*/ 0 h 144"/>
              <a:gd name="T36" fmla="*/ 741 w 742"/>
              <a:gd name="T37" fmla="*/ 72 h 144"/>
              <a:gd name="T38" fmla="*/ 678 w 742"/>
              <a:gd name="T39" fmla="*/ 14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42" h="144">
                <a:moveTo>
                  <a:pt x="678" y="143"/>
                </a:moveTo>
                <a:lnTo>
                  <a:pt x="678" y="143"/>
                </a:lnTo>
                <a:cubicBezTo>
                  <a:pt x="580" y="143"/>
                  <a:pt x="580" y="143"/>
                  <a:pt x="580" y="143"/>
                </a:cubicBezTo>
                <a:cubicBezTo>
                  <a:pt x="571" y="143"/>
                  <a:pt x="562" y="134"/>
                  <a:pt x="562" y="116"/>
                </a:cubicBezTo>
                <a:cubicBezTo>
                  <a:pt x="562" y="108"/>
                  <a:pt x="571" y="99"/>
                  <a:pt x="580" y="99"/>
                </a:cubicBezTo>
                <a:cubicBezTo>
                  <a:pt x="678" y="99"/>
                  <a:pt x="678" y="99"/>
                  <a:pt x="678" y="99"/>
                </a:cubicBezTo>
                <a:cubicBezTo>
                  <a:pt x="696" y="99"/>
                  <a:pt x="705" y="90"/>
                  <a:pt x="705" y="72"/>
                </a:cubicBezTo>
                <a:cubicBezTo>
                  <a:pt x="705" y="54"/>
                  <a:pt x="696" y="36"/>
                  <a:pt x="678" y="36"/>
                </a:cubicBezTo>
                <a:cubicBezTo>
                  <a:pt x="71" y="36"/>
                  <a:pt x="71" y="36"/>
                  <a:pt x="71" y="36"/>
                </a:cubicBezTo>
                <a:cubicBezTo>
                  <a:pt x="54" y="36"/>
                  <a:pt x="45" y="54"/>
                  <a:pt x="45" y="72"/>
                </a:cubicBezTo>
                <a:cubicBezTo>
                  <a:pt x="45" y="90"/>
                  <a:pt x="54" y="99"/>
                  <a:pt x="71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9" y="99"/>
                  <a:pt x="187" y="108"/>
                  <a:pt x="187" y="116"/>
                </a:cubicBezTo>
                <a:cubicBezTo>
                  <a:pt x="187" y="134"/>
                  <a:pt x="179" y="143"/>
                  <a:pt x="170" y="143"/>
                </a:cubicBezTo>
                <a:cubicBezTo>
                  <a:pt x="71" y="143"/>
                  <a:pt x="71" y="143"/>
                  <a:pt x="71" y="143"/>
                </a:cubicBezTo>
                <a:cubicBezTo>
                  <a:pt x="36" y="143"/>
                  <a:pt x="0" y="108"/>
                  <a:pt x="0" y="72"/>
                </a:cubicBezTo>
                <a:cubicBezTo>
                  <a:pt x="0" y="27"/>
                  <a:pt x="36" y="0"/>
                  <a:pt x="71" y="0"/>
                </a:cubicBezTo>
                <a:cubicBezTo>
                  <a:pt x="678" y="0"/>
                  <a:pt x="678" y="0"/>
                  <a:pt x="678" y="0"/>
                </a:cubicBezTo>
                <a:cubicBezTo>
                  <a:pt x="714" y="0"/>
                  <a:pt x="741" y="27"/>
                  <a:pt x="741" y="72"/>
                </a:cubicBezTo>
                <a:cubicBezTo>
                  <a:pt x="741" y="108"/>
                  <a:pt x="714" y="143"/>
                  <a:pt x="678" y="1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423">
            <a:extLst>
              <a:ext uri="{FF2B5EF4-FFF2-40B4-BE49-F238E27FC236}">
                <a16:creationId xmlns:a16="http://schemas.microsoft.com/office/drawing/2014/main" id="{4AEEB762-E7CC-6A4D-B06A-54ADBA476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4845" y="8142939"/>
            <a:ext cx="440857" cy="515062"/>
          </a:xfrm>
          <a:custGeom>
            <a:avLst/>
            <a:gdLst>
              <a:gd name="T0" fmla="*/ 410 w 447"/>
              <a:gd name="T1" fmla="*/ 518 h 519"/>
              <a:gd name="T2" fmla="*/ 410 w 447"/>
              <a:gd name="T3" fmla="*/ 518 h 519"/>
              <a:gd name="T4" fmla="*/ 27 w 447"/>
              <a:gd name="T5" fmla="*/ 518 h 519"/>
              <a:gd name="T6" fmla="*/ 0 w 447"/>
              <a:gd name="T7" fmla="*/ 482 h 519"/>
              <a:gd name="T8" fmla="*/ 0 w 447"/>
              <a:gd name="T9" fmla="*/ 27 h 519"/>
              <a:gd name="T10" fmla="*/ 18 w 447"/>
              <a:gd name="T11" fmla="*/ 0 h 519"/>
              <a:gd name="T12" fmla="*/ 35 w 447"/>
              <a:gd name="T13" fmla="*/ 27 h 519"/>
              <a:gd name="T14" fmla="*/ 35 w 447"/>
              <a:gd name="T15" fmla="*/ 473 h 519"/>
              <a:gd name="T16" fmla="*/ 402 w 447"/>
              <a:gd name="T17" fmla="*/ 473 h 519"/>
              <a:gd name="T18" fmla="*/ 402 w 447"/>
              <a:gd name="T19" fmla="*/ 27 h 519"/>
              <a:gd name="T20" fmla="*/ 419 w 447"/>
              <a:gd name="T21" fmla="*/ 0 h 519"/>
              <a:gd name="T22" fmla="*/ 446 w 447"/>
              <a:gd name="T23" fmla="*/ 27 h 519"/>
              <a:gd name="T24" fmla="*/ 446 w 447"/>
              <a:gd name="T25" fmla="*/ 482 h 519"/>
              <a:gd name="T26" fmla="*/ 410 w 447"/>
              <a:gd name="T27" fmla="*/ 518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7" h="519">
                <a:moveTo>
                  <a:pt x="410" y="518"/>
                </a:moveTo>
                <a:lnTo>
                  <a:pt x="410" y="518"/>
                </a:lnTo>
                <a:cubicBezTo>
                  <a:pt x="27" y="518"/>
                  <a:pt x="27" y="518"/>
                  <a:pt x="27" y="518"/>
                </a:cubicBezTo>
                <a:cubicBezTo>
                  <a:pt x="18" y="518"/>
                  <a:pt x="0" y="500"/>
                  <a:pt x="0" y="48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5" y="9"/>
                  <a:pt x="35" y="27"/>
                </a:cubicBezTo>
                <a:cubicBezTo>
                  <a:pt x="35" y="473"/>
                  <a:pt x="35" y="473"/>
                  <a:pt x="35" y="473"/>
                </a:cubicBezTo>
                <a:cubicBezTo>
                  <a:pt x="402" y="473"/>
                  <a:pt x="402" y="473"/>
                  <a:pt x="402" y="473"/>
                </a:cubicBezTo>
                <a:cubicBezTo>
                  <a:pt x="402" y="27"/>
                  <a:pt x="402" y="27"/>
                  <a:pt x="402" y="27"/>
                </a:cubicBezTo>
                <a:cubicBezTo>
                  <a:pt x="402" y="9"/>
                  <a:pt x="410" y="0"/>
                  <a:pt x="419" y="0"/>
                </a:cubicBezTo>
                <a:cubicBezTo>
                  <a:pt x="437" y="0"/>
                  <a:pt x="446" y="9"/>
                  <a:pt x="446" y="27"/>
                </a:cubicBezTo>
                <a:cubicBezTo>
                  <a:pt x="446" y="482"/>
                  <a:pt x="446" y="482"/>
                  <a:pt x="446" y="482"/>
                </a:cubicBezTo>
                <a:cubicBezTo>
                  <a:pt x="446" y="500"/>
                  <a:pt x="428" y="518"/>
                  <a:pt x="410" y="5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424">
            <a:extLst>
              <a:ext uri="{FF2B5EF4-FFF2-40B4-BE49-F238E27FC236}">
                <a16:creationId xmlns:a16="http://schemas.microsoft.com/office/drawing/2014/main" id="{8AC041DA-D4DB-B746-B6B5-4B18DB510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0157" y="8142939"/>
            <a:ext cx="178963" cy="178963"/>
          </a:xfrm>
          <a:custGeom>
            <a:avLst/>
            <a:gdLst>
              <a:gd name="T0" fmla="*/ 89 w 179"/>
              <a:gd name="T1" fmla="*/ 45 h 179"/>
              <a:gd name="T2" fmla="*/ 89 w 179"/>
              <a:gd name="T3" fmla="*/ 45 h 179"/>
              <a:gd name="T4" fmla="*/ 134 w 179"/>
              <a:gd name="T5" fmla="*/ 89 h 179"/>
              <a:gd name="T6" fmla="*/ 89 w 179"/>
              <a:gd name="T7" fmla="*/ 143 h 179"/>
              <a:gd name="T8" fmla="*/ 35 w 179"/>
              <a:gd name="T9" fmla="*/ 89 h 179"/>
              <a:gd name="T10" fmla="*/ 89 w 179"/>
              <a:gd name="T11" fmla="*/ 45 h 179"/>
              <a:gd name="T12" fmla="*/ 89 w 179"/>
              <a:gd name="T13" fmla="*/ 0 h 179"/>
              <a:gd name="T14" fmla="*/ 89 w 179"/>
              <a:gd name="T15" fmla="*/ 0 h 179"/>
              <a:gd name="T16" fmla="*/ 0 w 179"/>
              <a:gd name="T17" fmla="*/ 89 h 179"/>
              <a:gd name="T18" fmla="*/ 89 w 179"/>
              <a:gd name="T19" fmla="*/ 178 h 179"/>
              <a:gd name="T20" fmla="*/ 178 w 179"/>
              <a:gd name="T21" fmla="*/ 89 h 179"/>
              <a:gd name="T22" fmla="*/ 89 w 179"/>
              <a:gd name="T23" fmla="*/ 0 h 179"/>
              <a:gd name="T24" fmla="*/ 89 w 179"/>
              <a:gd name="T25" fmla="*/ 45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9" h="179">
                <a:moveTo>
                  <a:pt x="89" y="45"/>
                </a:moveTo>
                <a:lnTo>
                  <a:pt x="89" y="45"/>
                </a:lnTo>
                <a:cubicBezTo>
                  <a:pt x="116" y="45"/>
                  <a:pt x="134" y="62"/>
                  <a:pt x="134" y="89"/>
                </a:cubicBezTo>
                <a:cubicBezTo>
                  <a:pt x="134" y="116"/>
                  <a:pt x="116" y="143"/>
                  <a:pt x="89" y="143"/>
                </a:cubicBezTo>
                <a:cubicBezTo>
                  <a:pt x="62" y="143"/>
                  <a:pt x="35" y="116"/>
                  <a:pt x="35" y="89"/>
                </a:cubicBezTo>
                <a:cubicBezTo>
                  <a:pt x="35" y="62"/>
                  <a:pt x="62" y="45"/>
                  <a:pt x="89" y="45"/>
                </a:cubicBezTo>
                <a:lnTo>
                  <a:pt x="89" y="0"/>
                </a:lnTo>
                <a:lnTo>
                  <a:pt x="89" y="0"/>
                </a:lnTo>
                <a:cubicBezTo>
                  <a:pt x="35" y="0"/>
                  <a:pt x="0" y="45"/>
                  <a:pt x="0" y="89"/>
                </a:cubicBezTo>
                <a:cubicBezTo>
                  <a:pt x="0" y="143"/>
                  <a:pt x="35" y="178"/>
                  <a:pt x="89" y="178"/>
                </a:cubicBezTo>
                <a:cubicBezTo>
                  <a:pt x="134" y="178"/>
                  <a:pt x="178" y="143"/>
                  <a:pt x="178" y="89"/>
                </a:cubicBezTo>
                <a:cubicBezTo>
                  <a:pt x="178" y="45"/>
                  <a:pt x="134" y="0"/>
                  <a:pt x="89" y="0"/>
                </a:cubicBezTo>
                <a:lnTo>
                  <a:pt x="89" y="4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425">
            <a:extLst>
              <a:ext uri="{FF2B5EF4-FFF2-40B4-BE49-F238E27FC236}">
                <a16:creationId xmlns:a16="http://schemas.microsoft.com/office/drawing/2014/main" id="{464D1790-0A3E-674E-AEDB-5EF3BA15F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9048" y="8142939"/>
            <a:ext cx="292452" cy="432129"/>
          </a:xfrm>
          <a:custGeom>
            <a:avLst/>
            <a:gdLst>
              <a:gd name="T0" fmla="*/ 241 w 296"/>
              <a:gd name="T1" fmla="*/ 437 h 438"/>
              <a:gd name="T2" fmla="*/ 241 w 296"/>
              <a:gd name="T3" fmla="*/ 437 h 438"/>
              <a:gd name="T4" fmla="*/ 63 w 296"/>
              <a:gd name="T5" fmla="*/ 437 h 438"/>
              <a:gd name="T6" fmla="*/ 45 w 296"/>
              <a:gd name="T7" fmla="*/ 419 h 438"/>
              <a:gd name="T8" fmla="*/ 27 w 296"/>
              <a:gd name="T9" fmla="*/ 393 h 438"/>
              <a:gd name="T10" fmla="*/ 0 w 296"/>
              <a:gd name="T11" fmla="*/ 375 h 438"/>
              <a:gd name="T12" fmla="*/ 0 w 296"/>
              <a:gd name="T13" fmla="*/ 27 h 438"/>
              <a:gd name="T14" fmla="*/ 27 w 296"/>
              <a:gd name="T15" fmla="*/ 0 h 438"/>
              <a:gd name="T16" fmla="*/ 45 w 296"/>
              <a:gd name="T17" fmla="*/ 27 h 438"/>
              <a:gd name="T18" fmla="*/ 45 w 296"/>
              <a:gd name="T19" fmla="*/ 357 h 438"/>
              <a:gd name="T20" fmla="*/ 81 w 296"/>
              <a:gd name="T21" fmla="*/ 393 h 438"/>
              <a:gd name="T22" fmla="*/ 223 w 296"/>
              <a:gd name="T23" fmla="*/ 393 h 438"/>
              <a:gd name="T24" fmla="*/ 259 w 296"/>
              <a:gd name="T25" fmla="*/ 357 h 438"/>
              <a:gd name="T26" fmla="*/ 259 w 296"/>
              <a:gd name="T27" fmla="*/ 18 h 438"/>
              <a:gd name="T28" fmla="*/ 277 w 296"/>
              <a:gd name="T29" fmla="*/ 0 h 438"/>
              <a:gd name="T30" fmla="*/ 295 w 296"/>
              <a:gd name="T31" fmla="*/ 18 h 438"/>
              <a:gd name="T32" fmla="*/ 295 w 296"/>
              <a:gd name="T33" fmla="*/ 375 h 438"/>
              <a:gd name="T34" fmla="*/ 277 w 296"/>
              <a:gd name="T35" fmla="*/ 393 h 438"/>
              <a:gd name="T36" fmla="*/ 259 w 296"/>
              <a:gd name="T37" fmla="*/ 419 h 438"/>
              <a:gd name="T38" fmla="*/ 241 w 296"/>
              <a:gd name="T39" fmla="*/ 437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6" h="438">
                <a:moveTo>
                  <a:pt x="241" y="437"/>
                </a:moveTo>
                <a:lnTo>
                  <a:pt x="241" y="437"/>
                </a:lnTo>
                <a:cubicBezTo>
                  <a:pt x="63" y="437"/>
                  <a:pt x="63" y="437"/>
                  <a:pt x="63" y="437"/>
                </a:cubicBezTo>
                <a:cubicBezTo>
                  <a:pt x="54" y="437"/>
                  <a:pt x="45" y="428"/>
                  <a:pt x="45" y="419"/>
                </a:cubicBezTo>
                <a:cubicBezTo>
                  <a:pt x="45" y="402"/>
                  <a:pt x="36" y="393"/>
                  <a:pt x="27" y="393"/>
                </a:cubicBezTo>
                <a:cubicBezTo>
                  <a:pt x="9" y="393"/>
                  <a:pt x="0" y="384"/>
                  <a:pt x="0" y="37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27"/>
                </a:cubicBezTo>
                <a:cubicBezTo>
                  <a:pt x="45" y="357"/>
                  <a:pt x="45" y="357"/>
                  <a:pt x="45" y="357"/>
                </a:cubicBezTo>
                <a:cubicBezTo>
                  <a:pt x="63" y="366"/>
                  <a:pt x="72" y="384"/>
                  <a:pt x="81" y="393"/>
                </a:cubicBezTo>
                <a:cubicBezTo>
                  <a:pt x="223" y="393"/>
                  <a:pt x="223" y="393"/>
                  <a:pt x="223" y="393"/>
                </a:cubicBezTo>
                <a:cubicBezTo>
                  <a:pt x="232" y="384"/>
                  <a:pt x="241" y="366"/>
                  <a:pt x="259" y="357"/>
                </a:cubicBezTo>
                <a:cubicBezTo>
                  <a:pt x="259" y="18"/>
                  <a:pt x="259" y="18"/>
                  <a:pt x="259" y="18"/>
                </a:cubicBezTo>
                <a:cubicBezTo>
                  <a:pt x="259" y="9"/>
                  <a:pt x="268" y="0"/>
                  <a:pt x="277" y="0"/>
                </a:cubicBezTo>
                <a:cubicBezTo>
                  <a:pt x="286" y="0"/>
                  <a:pt x="295" y="9"/>
                  <a:pt x="295" y="18"/>
                </a:cubicBezTo>
                <a:cubicBezTo>
                  <a:pt x="295" y="375"/>
                  <a:pt x="295" y="375"/>
                  <a:pt x="295" y="375"/>
                </a:cubicBezTo>
                <a:cubicBezTo>
                  <a:pt x="295" y="384"/>
                  <a:pt x="286" y="393"/>
                  <a:pt x="277" y="393"/>
                </a:cubicBezTo>
                <a:cubicBezTo>
                  <a:pt x="268" y="393"/>
                  <a:pt x="259" y="402"/>
                  <a:pt x="259" y="419"/>
                </a:cubicBezTo>
                <a:cubicBezTo>
                  <a:pt x="259" y="428"/>
                  <a:pt x="250" y="437"/>
                  <a:pt x="241" y="4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426">
            <a:extLst>
              <a:ext uri="{FF2B5EF4-FFF2-40B4-BE49-F238E27FC236}">
                <a16:creationId xmlns:a16="http://schemas.microsoft.com/office/drawing/2014/main" id="{98D5910C-4342-644F-B3AE-B53869B0C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2858" y="5838257"/>
            <a:ext cx="584901" cy="584901"/>
          </a:xfrm>
          <a:custGeom>
            <a:avLst/>
            <a:gdLst>
              <a:gd name="T0" fmla="*/ 151 w 589"/>
              <a:gd name="T1" fmla="*/ 589 h 590"/>
              <a:gd name="T2" fmla="*/ 151 w 589"/>
              <a:gd name="T3" fmla="*/ 589 h 590"/>
              <a:gd name="T4" fmla="*/ 133 w 589"/>
              <a:gd name="T5" fmla="*/ 580 h 590"/>
              <a:gd name="T6" fmla="*/ 8 w 589"/>
              <a:gd name="T7" fmla="*/ 446 h 590"/>
              <a:gd name="T8" fmla="*/ 8 w 589"/>
              <a:gd name="T9" fmla="*/ 419 h 590"/>
              <a:gd name="T10" fmla="*/ 142 w 589"/>
              <a:gd name="T11" fmla="*/ 258 h 590"/>
              <a:gd name="T12" fmla="*/ 535 w 589"/>
              <a:gd name="T13" fmla="*/ 9 h 590"/>
              <a:gd name="T14" fmla="*/ 562 w 589"/>
              <a:gd name="T15" fmla="*/ 0 h 590"/>
              <a:gd name="T16" fmla="*/ 580 w 589"/>
              <a:gd name="T17" fmla="*/ 0 h 590"/>
              <a:gd name="T18" fmla="*/ 588 w 589"/>
              <a:gd name="T19" fmla="*/ 18 h 590"/>
              <a:gd name="T20" fmla="*/ 588 w 589"/>
              <a:gd name="T21" fmla="*/ 35 h 590"/>
              <a:gd name="T22" fmla="*/ 312 w 589"/>
              <a:gd name="T23" fmla="*/ 464 h 590"/>
              <a:gd name="T24" fmla="*/ 312 w 589"/>
              <a:gd name="T25" fmla="*/ 464 h 590"/>
              <a:gd name="T26" fmla="*/ 160 w 589"/>
              <a:gd name="T27" fmla="*/ 580 h 590"/>
              <a:gd name="T28" fmla="*/ 151 w 589"/>
              <a:gd name="T29" fmla="*/ 589 h 590"/>
              <a:gd name="T30" fmla="*/ 44 w 589"/>
              <a:gd name="T31" fmla="*/ 437 h 590"/>
              <a:gd name="T32" fmla="*/ 44 w 589"/>
              <a:gd name="T33" fmla="*/ 437 h 590"/>
              <a:gd name="T34" fmla="*/ 151 w 589"/>
              <a:gd name="T35" fmla="*/ 544 h 590"/>
              <a:gd name="T36" fmla="*/ 285 w 589"/>
              <a:gd name="T37" fmla="*/ 428 h 590"/>
              <a:gd name="T38" fmla="*/ 544 w 589"/>
              <a:gd name="T39" fmla="*/ 44 h 590"/>
              <a:gd name="T40" fmla="*/ 178 w 589"/>
              <a:gd name="T41" fmla="*/ 285 h 590"/>
              <a:gd name="T42" fmla="*/ 44 w 589"/>
              <a:gd name="T43" fmla="*/ 437 h 590"/>
              <a:gd name="T44" fmla="*/ 294 w 589"/>
              <a:gd name="T45" fmla="*/ 446 h 590"/>
              <a:gd name="T46" fmla="*/ 294 w 589"/>
              <a:gd name="T47" fmla="*/ 446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9" h="590">
                <a:moveTo>
                  <a:pt x="151" y="589"/>
                </a:moveTo>
                <a:lnTo>
                  <a:pt x="151" y="589"/>
                </a:lnTo>
                <a:cubicBezTo>
                  <a:pt x="142" y="589"/>
                  <a:pt x="142" y="580"/>
                  <a:pt x="133" y="580"/>
                </a:cubicBezTo>
                <a:cubicBezTo>
                  <a:pt x="8" y="446"/>
                  <a:pt x="8" y="446"/>
                  <a:pt x="8" y="446"/>
                </a:cubicBezTo>
                <a:cubicBezTo>
                  <a:pt x="0" y="446"/>
                  <a:pt x="0" y="428"/>
                  <a:pt x="8" y="419"/>
                </a:cubicBezTo>
                <a:cubicBezTo>
                  <a:pt x="142" y="258"/>
                  <a:pt x="142" y="258"/>
                  <a:pt x="142" y="258"/>
                </a:cubicBezTo>
                <a:cubicBezTo>
                  <a:pt x="240" y="142"/>
                  <a:pt x="374" y="62"/>
                  <a:pt x="535" y="9"/>
                </a:cubicBezTo>
                <a:cubicBezTo>
                  <a:pt x="562" y="0"/>
                  <a:pt x="562" y="0"/>
                  <a:pt x="562" y="0"/>
                </a:cubicBezTo>
                <a:cubicBezTo>
                  <a:pt x="571" y="0"/>
                  <a:pt x="580" y="0"/>
                  <a:pt x="580" y="0"/>
                </a:cubicBezTo>
                <a:cubicBezTo>
                  <a:pt x="588" y="9"/>
                  <a:pt x="588" y="18"/>
                  <a:pt x="588" y="18"/>
                </a:cubicBezTo>
                <a:cubicBezTo>
                  <a:pt x="588" y="35"/>
                  <a:pt x="588" y="35"/>
                  <a:pt x="588" y="35"/>
                </a:cubicBezTo>
                <a:cubicBezTo>
                  <a:pt x="535" y="205"/>
                  <a:pt x="446" y="348"/>
                  <a:pt x="312" y="464"/>
                </a:cubicBezTo>
                <a:lnTo>
                  <a:pt x="312" y="464"/>
                </a:lnTo>
                <a:cubicBezTo>
                  <a:pt x="160" y="580"/>
                  <a:pt x="160" y="580"/>
                  <a:pt x="160" y="580"/>
                </a:cubicBezTo>
                <a:cubicBezTo>
                  <a:pt x="160" y="589"/>
                  <a:pt x="151" y="589"/>
                  <a:pt x="151" y="589"/>
                </a:cubicBezTo>
                <a:close/>
                <a:moveTo>
                  <a:pt x="44" y="437"/>
                </a:moveTo>
                <a:lnTo>
                  <a:pt x="44" y="437"/>
                </a:lnTo>
                <a:cubicBezTo>
                  <a:pt x="151" y="544"/>
                  <a:pt x="151" y="544"/>
                  <a:pt x="151" y="544"/>
                </a:cubicBezTo>
                <a:cubicBezTo>
                  <a:pt x="285" y="428"/>
                  <a:pt x="285" y="428"/>
                  <a:pt x="285" y="428"/>
                </a:cubicBezTo>
                <a:cubicBezTo>
                  <a:pt x="410" y="330"/>
                  <a:pt x="490" y="205"/>
                  <a:pt x="544" y="44"/>
                </a:cubicBezTo>
                <a:cubicBezTo>
                  <a:pt x="392" y="98"/>
                  <a:pt x="267" y="178"/>
                  <a:pt x="178" y="285"/>
                </a:cubicBezTo>
                <a:lnTo>
                  <a:pt x="44" y="437"/>
                </a:lnTo>
                <a:close/>
                <a:moveTo>
                  <a:pt x="294" y="446"/>
                </a:moveTo>
                <a:lnTo>
                  <a:pt x="294" y="4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427">
            <a:extLst>
              <a:ext uri="{FF2B5EF4-FFF2-40B4-BE49-F238E27FC236}">
                <a16:creationId xmlns:a16="http://schemas.microsoft.com/office/drawing/2014/main" id="{78A09E1F-E4BC-F041-9372-384DF82E0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6346" y="6283479"/>
            <a:ext cx="178963" cy="292452"/>
          </a:xfrm>
          <a:custGeom>
            <a:avLst/>
            <a:gdLst>
              <a:gd name="T0" fmla="*/ 26 w 179"/>
              <a:gd name="T1" fmla="*/ 294 h 295"/>
              <a:gd name="T2" fmla="*/ 26 w 179"/>
              <a:gd name="T3" fmla="*/ 294 h 295"/>
              <a:gd name="T4" fmla="*/ 17 w 179"/>
              <a:gd name="T5" fmla="*/ 294 h 295"/>
              <a:gd name="T6" fmla="*/ 0 w 179"/>
              <a:gd name="T7" fmla="*/ 276 h 295"/>
              <a:gd name="T8" fmla="*/ 26 w 179"/>
              <a:gd name="T9" fmla="*/ 107 h 295"/>
              <a:gd name="T10" fmla="*/ 44 w 179"/>
              <a:gd name="T11" fmla="*/ 98 h 295"/>
              <a:gd name="T12" fmla="*/ 62 w 179"/>
              <a:gd name="T13" fmla="*/ 116 h 295"/>
              <a:gd name="T14" fmla="*/ 53 w 179"/>
              <a:gd name="T15" fmla="*/ 223 h 295"/>
              <a:gd name="T16" fmla="*/ 71 w 179"/>
              <a:gd name="T17" fmla="*/ 196 h 295"/>
              <a:gd name="T18" fmla="*/ 133 w 179"/>
              <a:gd name="T19" fmla="*/ 18 h 295"/>
              <a:gd name="T20" fmla="*/ 160 w 179"/>
              <a:gd name="T21" fmla="*/ 0 h 295"/>
              <a:gd name="T22" fmla="*/ 169 w 179"/>
              <a:gd name="T23" fmla="*/ 27 h 295"/>
              <a:gd name="T24" fmla="*/ 107 w 179"/>
              <a:gd name="T25" fmla="*/ 214 h 295"/>
              <a:gd name="T26" fmla="*/ 107 w 179"/>
              <a:gd name="T27" fmla="*/ 223 h 295"/>
              <a:gd name="T28" fmla="*/ 35 w 179"/>
              <a:gd name="T29" fmla="*/ 294 h 295"/>
              <a:gd name="T30" fmla="*/ 26 w 179"/>
              <a:gd name="T31" fmla="*/ 294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9" h="295">
                <a:moveTo>
                  <a:pt x="26" y="294"/>
                </a:moveTo>
                <a:lnTo>
                  <a:pt x="26" y="294"/>
                </a:lnTo>
                <a:cubicBezTo>
                  <a:pt x="17" y="294"/>
                  <a:pt x="17" y="294"/>
                  <a:pt x="17" y="294"/>
                </a:cubicBezTo>
                <a:cubicBezTo>
                  <a:pt x="8" y="294"/>
                  <a:pt x="0" y="286"/>
                  <a:pt x="0" y="276"/>
                </a:cubicBezTo>
                <a:cubicBezTo>
                  <a:pt x="26" y="107"/>
                  <a:pt x="26" y="107"/>
                  <a:pt x="26" y="107"/>
                </a:cubicBezTo>
                <a:cubicBezTo>
                  <a:pt x="26" y="98"/>
                  <a:pt x="35" y="89"/>
                  <a:pt x="44" y="98"/>
                </a:cubicBezTo>
                <a:cubicBezTo>
                  <a:pt x="53" y="98"/>
                  <a:pt x="62" y="107"/>
                  <a:pt x="62" y="116"/>
                </a:cubicBezTo>
                <a:cubicBezTo>
                  <a:pt x="53" y="223"/>
                  <a:pt x="53" y="223"/>
                  <a:pt x="53" y="223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133" y="18"/>
                  <a:pt x="133" y="18"/>
                  <a:pt x="133" y="18"/>
                </a:cubicBezTo>
                <a:cubicBezTo>
                  <a:pt x="142" y="9"/>
                  <a:pt x="151" y="0"/>
                  <a:pt x="160" y="0"/>
                </a:cubicBezTo>
                <a:cubicBezTo>
                  <a:pt x="169" y="9"/>
                  <a:pt x="178" y="18"/>
                  <a:pt x="169" y="27"/>
                </a:cubicBezTo>
                <a:cubicBezTo>
                  <a:pt x="107" y="214"/>
                  <a:pt x="107" y="214"/>
                  <a:pt x="107" y="214"/>
                </a:cubicBezTo>
                <a:cubicBezTo>
                  <a:pt x="107" y="223"/>
                  <a:pt x="107" y="223"/>
                  <a:pt x="107" y="223"/>
                </a:cubicBezTo>
                <a:cubicBezTo>
                  <a:pt x="35" y="294"/>
                  <a:pt x="35" y="294"/>
                  <a:pt x="35" y="294"/>
                </a:cubicBezTo>
                <a:lnTo>
                  <a:pt x="26" y="29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428">
            <a:extLst>
              <a:ext uri="{FF2B5EF4-FFF2-40B4-BE49-F238E27FC236}">
                <a16:creationId xmlns:a16="http://schemas.microsoft.com/office/drawing/2014/main" id="{B4C6A522-6CC6-A64A-842A-0D42DFD90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0087" y="6139438"/>
            <a:ext cx="283719" cy="170231"/>
          </a:xfrm>
          <a:custGeom>
            <a:avLst/>
            <a:gdLst>
              <a:gd name="T0" fmla="*/ 18 w 286"/>
              <a:gd name="T1" fmla="*/ 170 h 171"/>
              <a:gd name="T2" fmla="*/ 18 w 286"/>
              <a:gd name="T3" fmla="*/ 170 h 171"/>
              <a:gd name="T4" fmla="*/ 0 w 286"/>
              <a:gd name="T5" fmla="*/ 161 h 171"/>
              <a:gd name="T6" fmla="*/ 9 w 286"/>
              <a:gd name="T7" fmla="*/ 134 h 171"/>
              <a:gd name="T8" fmla="*/ 71 w 286"/>
              <a:gd name="T9" fmla="*/ 63 h 171"/>
              <a:gd name="T10" fmla="*/ 80 w 286"/>
              <a:gd name="T11" fmla="*/ 63 h 171"/>
              <a:gd name="T12" fmla="*/ 259 w 286"/>
              <a:gd name="T13" fmla="*/ 0 h 171"/>
              <a:gd name="T14" fmla="*/ 285 w 286"/>
              <a:gd name="T15" fmla="*/ 18 h 171"/>
              <a:gd name="T16" fmla="*/ 276 w 286"/>
              <a:gd name="T17" fmla="*/ 36 h 171"/>
              <a:gd name="T18" fmla="*/ 98 w 286"/>
              <a:gd name="T19" fmla="*/ 98 h 171"/>
              <a:gd name="T20" fmla="*/ 71 w 286"/>
              <a:gd name="T21" fmla="*/ 125 h 171"/>
              <a:gd name="T22" fmla="*/ 169 w 286"/>
              <a:gd name="T23" fmla="*/ 107 h 171"/>
              <a:gd name="T24" fmla="*/ 187 w 286"/>
              <a:gd name="T25" fmla="*/ 125 h 171"/>
              <a:gd name="T26" fmla="*/ 178 w 286"/>
              <a:gd name="T27" fmla="*/ 152 h 171"/>
              <a:gd name="T28" fmla="*/ 18 w 286"/>
              <a:gd name="T29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6" h="171">
                <a:moveTo>
                  <a:pt x="18" y="170"/>
                </a:moveTo>
                <a:lnTo>
                  <a:pt x="18" y="170"/>
                </a:lnTo>
                <a:cubicBezTo>
                  <a:pt x="9" y="170"/>
                  <a:pt x="0" y="161"/>
                  <a:pt x="0" y="161"/>
                </a:cubicBezTo>
                <a:cubicBezTo>
                  <a:pt x="0" y="152"/>
                  <a:pt x="0" y="143"/>
                  <a:pt x="9" y="134"/>
                </a:cubicBezTo>
                <a:cubicBezTo>
                  <a:pt x="71" y="63"/>
                  <a:pt x="71" y="63"/>
                  <a:pt x="71" y="63"/>
                </a:cubicBezTo>
                <a:lnTo>
                  <a:pt x="80" y="63"/>
                </a:lnTo>
                <a:cubicBezTo>
                  <a:pt x="259" y="0"/>
                  <a:pt x="259" y="0"/>
                  <a:pt x="259" y="0"/>
                </a:cubicBezTo>
                <a:cubicBezTo>
                  <a:pt x="268" y="0"/>
                  <a:pt x="285" y="0"/>
                  <a:pt x="285" y="18"/>
                </a:cubicBezTo>
                <a:cubicBezTo>
                  <a:pt x="285" y="27"/>
                  <a:pt x="285" y="36"/>
                  <a:pt x="276" y="36"/>
                </a:cubicBezTo>
                <a:cubicBezTo>
                  <a:pt x="98" y="98"/>
                  <a:pt x="98" y="98"/>
                  <a:pt x="98" y="98"/>
                </a:cubicBezTo>
                <a:cubicBezTo>
                  <a:pt x="71" y="125"/>
                  <a:pt x="71" y="125"/>
                  <a:pt x="71" y="125"/>
                </a:cubicBezTo>
                <a:cubicBezTo>
                  <a:pt x="169" y="107"/>
                  <a:pt x="169" y="107"/>
                  <a:pt x="169" y="107"/>
                </a:cubicBezTo>
                <a:cubicBezTo>
                  <a:pt x="178" y="107"/>
                  <a:pt x="187" y="116"/>
                  <a:pt x="187" y="125"/>
                </a:cubicBezTo>
                <a:cubicBezTo>
                  <a:pt x="196" y="143"/>
                  <a:pt x="187" y="152"/>
                  <a:pt x="178" y="152"/>
                </a:cubicBezTo>
                <a:cubicBezTo>
                  <a:pt x="18" y="170"/>
                  <a:pt x="18" y="170"/>
                  <a:pt x="18" y="1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429">
            <a:extLst>
              <a:ext uri="{FF2B5EF4-FFF2-40B4-BE49-F238E27FC236}">
                <a16:creationId xmlns:a16="http://schemas.microsoft.com/office/drawing/2014/main" id="{116DDC23-B0B7-074E-AF35-06F7C63A6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7225" y="6283479"/>
            <a:ext cx="135311" cy="135314"/>
          </a:xfrm>
          <a:custGeom>
            <a:avLst/>
            <a:gdLst>
              <a:gd name="T0" fmla="*/ 81 w 135"/>
              <a:gd name="T1" fmla="*/ 134 h 135"/>
              <a:gd name="T2" fmla="*/ 81 w 135"/>
              <a:gd name="T3" fmla="*/ 134 h 135"/>
              <a:gd name="T4" fmla="*/ 63 w 135"/>
              <a:gd name="T5" fmla="*/ 125 h 135"/>
              <a:gd name="T6" fmla="*/ 9 w 135"/>
              <a:gd name="T7" fmla="*/ 71 h 135"/>
              <a:gd name="T8" fmla="*/ 9 w 135"/>
              <a:gd name="T9" fmla="*/ 36 h 135"/>
              <a:gd name="T10" fmla="*/ 36 w 135"/>
              <a:gd name="T11" fmla="*/ 9 h 135"/>
              <a:gd name="T12" fmla="*/ 63 w 135"/>
              <a:gd name="T13" fmla="*/ 9 h 135"/>
              <a:gd name="T14" fmla="*/ 125 w 135"/>
              <a:gd name="T15" fmla="*/ 71 h 135"/>
              <a:gd name="T16" fmla="*/ 125 w 135"/>
              <a:gd name="T17" fmla="*/ 98 h 135"/>
              <a:gd name="T18" fmla="*/ 99 w 135"/>
              <a:gd name="T19" fmla="*/ 125 h 135"/>
              <a:gd name="T20" fmla="*/ 81 w 135"/>
              <a:gd name="T21" fmla="*/ 134 h 135"/>
              <a:gd name="T22" fmla="*/ 45 w 135"/>
              <a:gd name="T23" fmla="*/ 53 h 135"/>
              <a:gd name="T24" fmla="*/ 45 w 135"/>
              <a:gd name="T25" fmla="*/ 53 h 135"/>
              <a:gd name="T26" fmla="*/ 81 w 135"/>
              <a:gd name="T27" fmla="*/ 89 h 135"/>
              <a:gd name="T28" fmla="*/ 81 w 135"/>
              <a:gd name="T29" fmla="*/ 89 h 135"/>
              <a:gd name="T30" fmla="*/ 45 w 135"/>
              <a:gd name="T31" fmla="*/ 53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5" h="135">
                <a:moveTo>
                  <a:pt x="81" y="134"/>
                </a:moveTo>
                <a:lnTo>
                  <a:pt x="81" y="134"/>
                </a:lnTo>
                <a:cubicBezTo>
                  <a:pt x="72" y="134"/>
                  <a:pt x="72" y="134"/>
                  <a:pt x="63" y="125"/>
                </a:cubicBezTo>
                <a:cubicBezTo>
                  <a:pt x="9" y="71"/>
                  <a:pt x="9" y="71"/>
                  <a:pt x="9" y="71"/>
                </a:cubicBezTo>
                <a:cubicBezTo>
                  <a:pt x="0" y="62"/>
                  <a:pt x="0" y="45"/>
                  <a:pt x="9" y="36"/>
                </a:cubicBezTo>
                <a:cubicBezTo>
                  <a:pt x="36" y="9"/>
                  <a:pt x="36" y="9"/>
                  <a:pt x="36" y="9"/>
                </a:cubicBezTo>
                <a:cubicBezTo>
                  <a:pt x="45" y="0"/>
                  <a:pt x="54" y="0"/>
                  <a:pt x="63" y="9"/>
                </a:cubicBezTo>
                <a:cubicBezTo>
                  <a:pt x="125" y="71"/>
                  <a:pt x="125" y="71"/>
                  <a:pt x="125" y="71"/>
                </a:cubicBezTo>
                <a:cubicBezTo>
                  <a:pt x="134" y="80"/>
                  <a:pt x="134" y="89"/>
                  <a:pt x="125" y="98"/>
                </a:cubicBezTo>
                <a:cubicBezTo>
                  <a:pt x="99" y="125"/>
                  <a:pt x="99" y="125"/>
                  <a:pt x="99" y="125"/>
                </a:cubicBezTo>
                <a:cubicBezTo>
                  <a:pt x="90" y="134"/>
                  <a:pt x="90" y="134"/>
                  <a:pt x="81" y="134"/>
                </a:cubicBezTo>
                <a:close/>
                <a:moveTo>
                  <a:pt x="45" y="53"/>
                </a:moveTo>
                <a:lnTo>
                  <a:pt x="45" y="53"/>
                </a:lnTo>
                <a:cubicBezTo>
                  <a:pt x="81" y="89"/>
                  <a:pt x="81" y="89"/>
                  <a:pt x="81" y="89"/>
                </a:cubicBezTo>
                <a:lnTo>
                  <a:pt x="81" y="89"/>
                </a:lnTo>
                <a:cubicBezTo>
                  <a:pt x="45" y="53"/>
                  <a:pt x="45" y="53"/>
                  <a:pt x="45" y="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430">
            <a:extLst>
              <a:ext uri="{FF2B5EF4-FFF2-40B4-BE49-F238E27FC236}">
                <a16:creationId xmlns:a16="http://schemas.microsoft.com/office/drawing/2014/main" id="{4904FFB8-80B4-1E49-AAE6-9766CD07E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5863" y="5973571"/>
            <a:ext cx="126584" cy="117852"/>
          </a:xfrm>
          <a:custGeom>
            <a:avLst/>
            <a:gdLst>
              <a:gd name="T0" fmla="*/ 62 w 126"/>
              <a:gd name="T1" fmla="*/ 116 h 117"/>
              <a:gd name="T2" fmla="*/ 62 w 126"/>
              <a:gd name="T3" fmla="*/ 116 h 117"/>
              <a:gd name="T4" fmla="*/ 17 w 126"/>
              <a:gd name="T5" fmla="*/ 107 h 117"/>
              <a:gd name="T6" fmla="*/ 17 w 126"/>
              <a:gd name="T7" fmla="*/ 17 h 117"/>
              <a:gd name="T8" fmla="*/ 107 w 126"/>
              <a:gd name="T9" fmla="*/ 17 h 117"/>
              <a:gd name="T10" fmla="*/ 107 w 126"/>
              <a:gd name="T11" fmla="*/ 107 h 117"/>
              <a:gd name="T12" fmla="*/ 107 w 126"/>
              <a:gd name="T13" fmla="*/ 107 h 117"/>
              <a:gd name="T14" fmla="*/ 107 w 126"/>
              <a:gd name="T15" fmla="*/ 107 h 117"/>
              <a:gd name="T16" fmla="*/ 62 w 126"/>
              <a:gd name="T17" fmla="*/ 116 h 117"/>
              <a:gd name="T18" fmla="*/ 62 w 126"/>
              <a:gd name="T19" fmla="*/ 44 h 117"/>
              <a:gd name="T20" fmla="*/ 62 w 126"/>
              <a:gd name="T21" fmla="*/ 44 h 117"/>
              <a:gd name="T22" fmla="*/ 53 w 126"/>
              <a:gd name="T23" fmla="*/ 44 h 117"/>
              <a:gd name="T24" fmla="*/ 53 w 126"/>
              <a:gd name="T25" fmla="*/ 71 h 117"/>
              <a:gd name="T26" fmla="*/ 62 w 126"/>
              <a:gd name="T27" fmla="*/ 80 h 117"/>
              <a:gd name="T28" fmla="*/ 80 w 126"/>
              <a:gd name="T29" fmla="*/ 71 h 117"/>
              <a:gd name="T30" fmla="*/ 80 w 126"/>
              <a:gd name="T31" fmla="*/ 71 h 117"/>
              <a:gd name="T32" fmla="*/ 80 w 126"/>
              <a:gd name="T33" fmla="*/ 44 h 117"/>
              <a:gd name="T34" fmla="*/ 62 w 126"/>
              <a:gd name="T35" fmla="*/ 44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6" h="117">
                <a:moveTo>
                  <a:pt x="62" y="116"/>
                </a:moveTo>
                <a:lnTo>
                  <a:pt x="62" y="116"/>
                </a:lnTo>
                <a:cubicBezTo>
                  <a:pt x="44" y="116"/>
                  <a:pt x="35" y="116"/>
                  <a:pt x="17" y="107"/>
                </a:cubicBezTo>
                <a:cubicBezTo>
                  <a:pt x="0" y="80"/>
                  <a:pt x="0" y="44"/>
                  <a:pt x="17" y="17"/>
                </a:cubicBezTo>
                <a:cubicBezTo>
                  <a:pt x="44" y="0"/>
                  <a:pt x="80" y="0"/>
                  <a:pt x="107" y="17"/>
                </a:cubicBezTo>
                <a:cubicBezTo>
                  <a:pt x="125" y="44"/>
                  <a:pt x="125" y="80"/>
                  <a:pt x="107" y="107"/>
                </a:cubicBezTo>
                <a:lnTo>
                  <a:pt x="107" y="107"/>
                </a:lnTo>
                <a:lnTo>
                  <a:pt x="107" y="107"/>
                </a:lnTo>
                <a:cubicBezTo>
                  <a:pt x="89" y="116"/>
                  <a:pt x="80" y="116"/>
                  <a:pt x="62" y="116"/>
                </a:cubicBezTo>
                <a:close/>
                <a:moveTo>
                  <a:pt x="62" y="44"/>
                </a:moveTo>
                <a:lnTo>
                  <a:pt x="62" y="44"/>
                </a:lnTo>
                <a:lnTo>
                  <a:pt x="53" y="44"/>
                </a:lnTo>
                <a:cubicBezTo>
                  <a:pt x="44" y="53"/>
                  <a:pt x="44" y="71"/>
                  <a:pt x="53" y="71"/>
                </a:cubicBezTo>
                <a:cubicBezTo>
                  <a:pt x="53" y="80"/>
                  <a:pt x="53" y="80"/>
                  <a:pt x="62" y="80"/>
                </a:cubicBezTo>
                <a:cubicBezTo>
                  <a:pt x="71" y="80"/>
                  <a:pt x="71" y="80"/>
                  <a:pt x="80" y="71"/>
                </a:cubicBezTo>
                <a:lnTo>
                  <a:pt x="80" y="71"/>
                </a:lnTo>
                <a:cubicBezTo>
                  <a:pt x="80" y="71"/>
                  <a:pt x="80" y="53"/>
                  <a:pt x="80" y="44"/>
                </a:cubicBezTo>
                <a:cubicBezTo>
                  <a:pt x="71" y="44"/>
                  <a:pt x="71" y="44"/>
                  <a:pt x="62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431">
            <a:extLst>
              <a:ext uri="{FF2B5EF4-FFF2-40B4-BE49-F238E27FC236}">
                <a16:creationId xmlns:a16="http://schemas.microsoft.com/office/drawing/2014/main" id="{0B30624D-14FB-644B-A605-E8B6417BE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5399" y="6209277"/>
            <a:ext cx="231343" cy="231340"/>
          </a:xfrm>
          <a:custGeom>
            <a:avLst/>
            <a:gdLst>
              <a:gd name="T0" fmla="*/ 18 w 233"/>
              <a:gd name="T1" fmla="*/ 232 h 233"/>
              <a:gd name="T2" fmla="*/ 18 w 233"/>
              <a:gd name="T3" fmla="*/ 232 h 233"/>
              <a:gd name="T4" fmla="*/ 8 w 233"/>
              <a:gd name="T5" fmla="*/ 223 h 233"/>
              <a:gd name="T6" fmla="*/ 8 w 233"/>
              <a:gd name="T7" fmla="*/ 196 h 233"/>
              <a:gd name="T8" fmla="*/ 196 w 233"/>
              <a:gd name="T9" fmla="*/ 9 h 233"/>
              <a:gd name="T10" fmla="*/ 223 w 233"/>
              <a:gd name="T11" fmla="*/ 9 h 233"/>
              <a:gd name="T12" fmla="*/ 223 w 233"/>
              <a:gd name="T13" fmla="*/ 35 h 233"/>
              <a:gd name="T14" fmla="*/ 35 w 233"/>
              <a:gd name="T15" fmla="*/ 223 h 233"/>
              <a:gd name="T16" fmla="*/ 18 w 233"/>
              <a:gd name="T17" fmla="*/ 232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3" h="233">
                <a:moveTo>
                  <a:pt x="18" y="232"/>
                </a:moveTo>
                <a:lnTo>
                  <a:pt x="18" y="232"/>
                </a:lnTo>
                <a:cubicBezTo>
                  <a:pt x="18" y="232"/>
                  <a:pt x="8" y="232"/>
                  <a:pt x="8" y="223"/>
                </a:cubicBezTo>
                <a:cubicBezTo>
                  <a:pt x="0" y="214"/>
                  <a:pt x="0" y="205"/>
                  <a:pt x="8" y="196"/>
                </a:cubicBezTo>
                <a:cubicBezTo>
                  <a:pt x="196" y="9"/>
                  <a:pt x="196" y="9"/>
                  <a:pt x="196" y="9"/>
                </a:cubicBezTo>
                <a:cubicBezTo>
                  <a:pt x="205" y="0"/>
                  <a:pt x="214" y="0"/>
                  <a:pt x="223" y="9"/>
                </a:cubicBezTo>
                <a:cubicBezTo>
                  <a:pt x="232" y="17"/>
                  <a:pt x="232" y="26"/>
                  <a:pt x="223" y="35"/>
                </a:cubicBezTo>
                <a:cubicBezTo>
                  <a:pt x="35" y="223"/>
                  <a:pt x="35" y="223"/>
                  <a:pt x="35" y="223"/>
                </a:cubicBezTo>
                <a:cubicBezTo>
                  <a:pt x="26" y="232"/>
                  <a:pt x="26" y="232"/>
                  <a:pt x="18" y="2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432">
            <a:extLst>
              <a:ext uri="{FF2B5EF4-FFF2-40B4-BE49-F238E27FC236}">
                <a16:creationId xmlns:a16="http://schemas.microsoft.com/office/drawing/2014/main" id="{794346DE-74F3-C44E-9CE8-DC9203B61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2788" y="6362048"/>
            <a:ext cx="104758" cy="100395"/>
          </a:xfrm>
          <a:custGeom>
            <a:avLst/>
            <a:gdLst>
              <a:gd name="T0" fmla="*/ 26 w 108"/>
              <a:gd name="T1" fmla="*/ 99 h 100"/>
              <a:gd name="T2" fmla="*/ 26 w 108"/>
              <a:gd name="T3" fmla="*/ 99 h 100"/>
              <a:gd name="T4" fmla="*/ 8 w 108"/>
              <a:gd name="T5" fmla="*/ 89 h 100"/>
              <a:gd name="T6" fmla="*/ 8 w 108"/>
              <a:gd name="T7" fmla="*/ 63 h 100"/>
              <a:gd name="T8" fmla="*/ 71 w 108"/>
              <a:gd name="T9" fmla="*/ 0 h 100"/>
              <a:gd name="T10" fmla="*/ 98 w 108"/>
              <a:gd name="T11" fmla="*/ 0 h 100"/>
              <a:gd name="T12" fmla="*/ 98 w 108"/>
              <a:gd name="T13" fmla="*/ 36 h 100"/>
              <a:gd name="T14" fmla="*/ 35 w 108"/>
              <a:gd name="T15" fmla="*/ 89 h 100"/>
              <a:gd name="T16" fmla="*/ 26 w 108"/>
              <a:gd name="T17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" h="100">
                <a:moveTo>
                  <a:pt x="26" y="99"/>
                </a:moveTo>
                <a:lnTo>
                  <a:pt x="26" y="99"/>
                </a:lnTo>
                <a:cubicBezTo>
                  <a:pt x="17" y="99"/>
                  <a:pt x="17" y="99"/>
                  <a:pt x="8" y="89"/>
                </a:cubicBezTo>
                <a:cubicBezTo>
                  <a:pt x="0" y="89"/>
                  <a:pt x="0" y="72"/>
                  <a:pt x="8" y="63"/>
                </a:cubicBezTo>
                <a:cubicBezTo>
                  <a:pt x="71" y="0"/>
                  <a:pt x="71" y="0"/>
                  <a:pt x="71" y="0"/>
                </a:cubicBezTo>
                <a:cubicBezTo>
                  <a:pt x="80" y="0"/>
                  <a:pt x="98" y="0"/>
                  <a:pt x="98" y="0"/>
                </a:cubicBezTo>
                <a:cubicBezTo>
                  <a:pt x="107" y="9"/>
                  <a:pt x="107" y="27"/>
                  <a:pt x="98" y="36"/>
                </a:cubicBezTo>
                <a:cubicBezTo>
                  <a:pt x="35" y="89"/>
                  <a:pt x="35" y="89"/>
                  <a:pt x="35" y="89"/>
                </a:cubicBezTo>
                <a:cubicBezTo>
                  <a:pt x="35" y="99"/>
                  <a:pt x="26" y="99"/>
                  <a:pt x="26" y="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433">
            <a:extLst>
              <a:ext uri="{FF2B5EF4-FFF2-40B4-BE49-F238E27FC236}">
                <a16:creationId xmlns:a16="http://schemas.microsoft.com/office/drawing/2014/main" id="{69E48FF8-468E-3547-AB9E-9E6E09DC6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6438" y="6475536"/>
            <a:ext cx="152771" cy="135314"/>
          </a:xfrm>
          <a:custGeom>
            <a:avLst/>
            <a:gdLst>
              <a:gd name="T0" fmla="*/ 27 w 153"/>
              <a:gd name="T1" fmla="*/ 134 h 135"/>
              <a:gd name="T2" fmla="*/ 27 w 153"/>
              <a:gd name="T3" fmla="*/ 134 h 135"/>
              <a:gd name="T4" fmla="*/ 9 w 153"/>
              <a:gd name="T5" fmla="*/ 134 h 135"/>
              <a:gd name="T6" fmla="*/ 9 w 153"/>
              <a:gd name="T7" fmla="*/ 98 h 135"/>
              <a:gd name="T8" fmla="*/ 116 w 153"/>
              <a:gd name="T9" fmla="*/ 0 h 135"/>
              <a:gd name="T10" fmla="*/ 143 w 153"/>
              <a:gd name="T11" fmla="*/ 0 h 135"/>
              <a:gd name="T12" fmla="*/ 143 w 153"/>
              <a:gd name="T13" fmla="*/ 36 h 135"/>
              <a:gd name="T14" fmla="*/ 36 w 153"/>
              <a:gd name="T15" fmla="*/ 134 h 135"/>
              <a:gd name="T16" fmla="*/ 27 w 153"/>
              <a:gd name="T17" fmla="*/ 13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" h="135">
                <a:moveTo>
                  <a:pt x="27" y="134"/>
                </a:moveTo>
                <a:lnTo>
                  <a:pt x="27" y="134"/>
                </a:lnTo>
                <a:cubicBezTo>
                  <a:pt x="18" y="134"/>
                  <a:pt x="18" y="134"/>
                  <a:pt x="9" y="134"/>
                </a:cubicBezTo>
                <a:cubicBezTo>
                  <a:pt x="0" y="125"/>
                  <a:pt x="0" y="107"/>
                  <a:pt x="9" y="98"/>
                </a:cubicBezTo>
                <a:cubicBezTo>
                  <a:pt x="116" y="0"/>
                  <a:pt x="116" y="0"/>
                  <a:pt x="116" y="0"/>
                </a:cubicBezTo>
                <a:cubicBezTo>
                  <a:pt x="125" y="0"/>
                  <a:pt x="134" y="0"/>
                  <a:pt x="143" y="0"/>
                </a:cubicBezTo>
                <a:cubicBezTo>
                  <a:pt x="152" y="9"/>
                  <a:pt x="152" y="27"/>
                  <a:pt x="143" y="36"/>
                </a:cubicBezTo>
                <a:cubicBezTo>
                  <a:pt x="36" y="134"/>
                  <a:pt x="36" y="134"/>
                  <a:pt x="36" y="134"/>
                </a:cubicBezTo>
                <a:lnTo>
                  <a:pt x="27" y="13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434">
            <a:extLst>
              <a:ext uri="{FF2B5EF4-FFF2-40B4-BE49-F238E27FC236}">
                <a16:creationId xmlns:a16="http://schemas.microsoft.com/office/drawing/2014/main" id="{C05A9C82-17F7-2F46-B898-0BDE45016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3575" y="6554105"/>
            <a:ext cx="104758" cy="100395"/>
          </a:xfrm>
          <a:custGeom>
            <a:avLst/>
            <a:gdLst>
              <a:gd name="T0" fmla="*/ 18 w 108"/>
              <a:gd name="T1" fmla="*/ 99 h 100"/>
              <a:gd name="T2" fmla="*/ 18 w 108"/>
              <a:gd name="T3" fmla="*/ 99 h 100"/>
              <a:gd name="T4" fmla="*/ 9 w 108"/>
              <a:gd name="T5" fmla="*/ 99 h 100"/>
              <a:gd name="T6" fmla="*/ 9 w 108"/>
              <a:gd name="T7" fmla="*/ 72 h 100"/>
              <a:gd name="T8" fmla="*/ 71 w 108"/>
              <a:gd name="T9" fmla="*/ 10 h 100"/>
              <a:gd name="T10" fmla="*/ 98 w 108"/>
              <a:gd name="T11" fmla="*/ 10 h 100"/>
              <a:gd name="T12" fmla="*/ 98 w 108"/>
              <a:gd name="T13" fmla="*/ 36 h 100"/>
              <a:gd name="T14" fmla="*/ 36 w 108"/>
              <a:gd name="T15" fmla="*/ 99 h 100"/>
              <a:gd name="T16" fmla="*/ 18 w 108"/>
              <a:gd name="T17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" h="100">
                <a:moveTo>
                  <a:pt x="18" y="99"/>
                </a:moveTo>
                <a:lnTo>
                  <a:pt x="18" y="99"/>
                </a:lnTo>
                <a:lnTo>
                  <a:pt x="9" y="99"/>
                </a:lnTo>
                <a:cubicBezTo>
                  <a:pt x="0" y="90"/>
                  <a:pt x="0" y="72"/>
                  <a:pt x="9" y="72"/>
                </a:cubicBezTo>
                <a:cubicBezTo>
                  <a:pt x="71" y="10"/>
                  <a:pt x="71" y="10"/>
                  <a:pt x="71" y="10"/>
                </a:cubicBezTo>
                <a:cubicBezTo>
                  <a:pt x="80" y="0"/>
                  <a:pt x="89" y="0"/>
                  <a:pt x="98" y="10"/>
                </a:cubicBezTo>
                <a:cubicBezTo>
                  <a:pt x="107" y="18"/>
                  <a:pt x="107" y="27"/>
                  <a:pt x="98" y="36"/>
                </a:cubicBezTo>
                <a:cubicBezTo>
                  <a:pt x="36" y="99"/>
                  <a:pt x="36" y="99"/>
                  <a:pt x="36" y="99"/>
                </a:cubicBezTo>
                <a:cubicBezTo>
                  <a:pt x="26" y="99"/>
                  <a:pt x="26" y="99"/>
                  <a:pt x="18" y="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CuadroTexto 403">
            <a:extLst>
              <a:ext uri="{FF2B5EF4-FFF2-40B4-BE49-F238E27FC236}">
                <a16:creationId xmlns:a16="http://schemas.microsoft.com/office/drawing/2014/main" id="{EF3524FF-FC23-BA47-BF59-1067C2C65AE6}"/>
              </a:ext>
            </a:extLst>
          </p:cNvPr>
          <p:cNvSpPr txBox="1"/>
          <p:nvPr/>
        </p:nvSpPr>
        <p:spPr>
          <a:xfrm>
            <a:off x="10530951" y="5394351"/>
            <a:ext cx="9044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A</a:t>
            </a:r>
          </a:p>
        </p:txBody>
      </p:sp>
      <p:sp>
        <p:nvSpPr>
          <p:cNvPr id="405" name="CuadroTexto 404">
            <a:extLst>
              <a:ext uri="{FF2B5EF4-FFF2-40B4-BE49-F238E27FC236}">
                <a16:creationId xmlns:a16="http://schemas.microsoft.com/office/drawing/2014/main" id="{E7239BF6-F2E5-E249-9B5A-3433BADEA7B9}"/>
              </a:ext>
            </a:extLst>
          </p:cNvPr>
          <p:cNvSpPr txBox="1"/>
          <p:nvPr/>
        </p:nvSpPr>
        <p:spPr>
          <a:xfrm>
            <a:off x="13345869" y="5318397"/>
            <a:ext cx="8659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B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7F98FD3-88BB-5E41-A1F8-ECB84856E10D}"/>
              </a:ext>
            </a:extLst>
          </p:cNvPr>
          <p:cNvGrpSpPr/>
          <p:nvPr/>
        </p:nvGrpSpPr>
        <p:grpSpPr>
          <a:xfrm>
            <a:off x="18377259" y="5431321"/>
            <a:ext cx="4632666" cy="1455380"/>
            <a:chOff x="15890829" y="1216251"/>
            <a:chExt cx="4632666" cy="1455380"/>
          </a:xfrm>
        </p:grpSpPr>
        <p:sp>
          <p:nvSpPr>
            <p:cNvPr id="56" name="CuadroTexto 228">
              <a:extLst>
                <a:ext uri="{FF2B5EF4-FFF2-40B4-BE49-F238E27FC236}">
                  <a16:creationId xmlns:a16="http://schemas.microsoft.com/office/drawing/2014/main" id="{86E11F18-7839-1A42-879E-F8EAE5D96CAA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11E49DB-4EF6-E94D-81B4-C3826DA474B8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897CC54-86BE-B24F-A71B-9C2F6605383F}"/>
              </a:ext>
            </a:extLst>
          </p:cNvPr>
          <p:cNvGrpSpPr/>
          <p:nvPr/>
        </p:nvGrpSpPr>
        <p:grpSpPr>
          <a:xfrm>
            <a:off x="18377259" y="7646592"/>
            <a:ext cx="4632666" cy="1455380"/>
            <a:chOff x="15890829" y="1216251"/>
            <a:chExt cx="4632666" cy="1455380"/>
          </a:xfrm>
        </p:grpSpPr>
        <p:sp>
          <p:nvSpPr>
            <p:cNvPr id="59" name="CuadroTexto 228">
              <a:extLst>
                <a:ext uri="{FF2B5EF4-FFF2-40B4-BE49-F238E27FC236}">
                  <a16:creationId xmlns:a16="http://schemas.microsoft.com/office/drawing/2014/main" id="{720B7501-DD18-0943-B723-22C4BA5B0A6C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1B7DAB5-D934-3143-A312-734FDD1A3DB1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2E2848B-9A5F-D649-95EB-52BD27AF4206}"/>
              </a:ext>
            </a:extLst>
          </p:cNvPr>
          <p:cNvGrpSpPr/>
          <p:nvPr/>
        </p:nvGrpSpPr>
        <p:grpSpPr>
          <a:xfrm>
            <a:off x="18377259" y="9770130"/>
            <a:ext cx="4632666" cy="1455380"/>
            <a:chOff x="15890829" y="1216251"/>
            <a:chExt cx="4632666" cy="1455380"/>
          </a:xfrm>
        </p:grpSpPr>
        <p:sp>
          <p:nvSpPr>
            <p:cNvPr id="62" name="CuadroTexto 228">
              <a:extLst>
                <a:ext uri="{FF2B5EF4-FFF2-40B4-BE49-F238E27FC236}">
                  <a16:creationId xmlns:a16="http://schemas.microsoft.com/office/drawing/2014/main" id="{D152D902-1555-764E-8371-356159469099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4E0CA23-EDBB-154F-AB56-69700D062703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6DEB6FF-C550-BC46-81CB-1F152BF647F6}"/>
              </a:ext>
            </a:extLst>
          </p:cNvPr>
          <p:cNvGrpSpPr/>
          <p:nvPr/>
        </p:nvGrpSpPr>
        <p:grpSpPr>
          <a:xfrm flipH="1">
            <a:off x="1666599" y="5431321"/>
            <a:ext cx="4632666" cy="1455380"/>
            <a:chOff x="15890829" y="1216251"/>
            <a:chExt cx="4632666" cy="1455380"/>
          </a:xfrm>
        </p:grpSpPr>
        <p:sp>
          <p:nvSpPr>
            <p:cNvPr id="65" name="CuadroTexto 228">
              <a:extLst>
                <a:ext uri="{FF2B5EF4-FFF2-40B4-BE49-F238E27FC236}">
                  <a16:creationId xmlns:a16="http://schemas.microsoft.com/office/drawing/2014/main" id="{72791082-A3EA-7845-895D-AD4B2F137096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B832E07-CDF4-FC40-9839-EE67E1DC06F5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D2AB75F-347C-E741-8B9D-C162AB788009}"/>
              </a:ext>
            </a:extLst>
          </p:cNvPr>
          <p:cNvGrpSpPr/>
          <p:nvPr/>
        </p:nvGrpSpPr>
        <p:grpSpPr>
          <a:xfrm flipH="1">
            <a:off x="1666599" y="7646592"/>
            <a:ext cx="4632666" cy="1455380"/>
            <a:chOff x="15890829" y="1216251"/>
            <a:chExt cx="4632666" cy="1455380"/>
          </a:xfrm>
        </p:grpSpPr>
        <p:sp>
          <p:nvSpPr>
            <p:cNvPr id="68" name="CuadroTexto 228">
              <a:extLst>
                <a:ext uri="{FF2B5EF4-FFF2-40B4-BE49-F238E27FC236}">
                  <a16:creationId xmlns:a16="http://schemas.microsoft.com/office/drawing/2014/main" id="{B4514EB0-3E80-4D47-9552-4F0C59BB3687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BE8B8C2-3B9A-864B-B6DD-9631C5932990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1E1C41D-DD18-2343-A467-97B326F6273D}"/>
              </a:ext>
            </a:extLst>
          </p:cNvPr>
          <p:cNvGrpSpPr/>
          <p:nvPr/>
        </p:nvGrpSpPr>
        <p:grpSpPr>
          <a:xfrm flipH="1">
            <a:off x="1666599" y="9770130"/>
            <a:ext cx="4632666" cy="1455380"/>
            <a:chOff x="15890829" y="1216251"/>
            <a:chExt cx="4632666" cy="1455380"/>
          </a:xfrm>
        </p:grpSpPr>
        <p:sp>
          <p:nvSpPr>
            <p:cNvPr id="71" name="CuadroTexto 228">
              <a:extLst>
                <a:ext uri="{FF2B5EF4-FFF2-40B4-BE49-F238E27FC236}">
                  <a16:creationId xmlns:a16="http://schemas.microsoft.com/office/drawing/2014/main" id="{A6BE34F9-E5D0-4841-9EF3-1A5F6371B39D}"/>
                </a:ext>
              </a:extLst>
            </p:cNvPr>
            <p:cNvSpPr txBox="1"/>
            <p:nvPr/>
          </p:nvSpPr>
          <p:spPr>
            <a:xfrm>
              <a:off x="15890829" y="121625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3D74F25-9AC3-864F-8B18-4C64497F14FC}"/>
                </a:ext>
              </a:extLst>
            </p:cNvPr>
            <p:cNvSpPr/>
            <p:nvPr/>
          </p:nvSpPr>
          <p:spPr>
            <a:xfrm>
              <a:off x="15890829" y="1840634"/>
              <a:ext cx="46326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and advertising.</a:t>
              </a:r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36CE9B62-D9E9-FC47-8FFA-727C351CD731}"/>
              </a:ext>
            </a:extLst>
          </p:cNvPr>
          <p:cNvGrpSpPr/>
          <p:nvPr/>
        </p:nvGrpSpPr>
        <p:grpSpPr>
          <a:xfrm>
            <a:off x="2668308" y="460033"/>
            <a:ext cx="19041035" cy="2561450"/>
            <a:chOff x="2668308" y="861425"/>
            <a:chExt cx="19041035" cy="2561450"/>
          </a:xfrm>
        </p:grpSpPr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0A0F30C7-F565-6E49-8C58-45036E8C9723}"/>
                </a:ext>
              </a:extLst>
            </p:cNvPr>
            <p:cNvSpPr txBox="1"/>
            <p:nvPr/>
          </p:nvSpPr>
          <p:spPr>
            <a:xfrm>
              <a:off x="10527957" y="861425"/>
              <a:ext cx="33217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Funnel</a:t>
              </a:r>
            </a:p>
          </p:txBody>
        </p:sp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2644DC90-D49F-E54E-AFA1-734E370E34E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02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D9573C"/>
      </a:accent1>
      <a:accent2>
        <a:srgbClr val="D99451"/>
      </a:accent2>
      <a:accent3>
        <a:srgbClr val="F3D35D"/>
      </a:accent3>
      <a:accent4>
        <a:srgbClr val="0F0A47"/>
      </a:accent4>
      <a:accent5>
        <a:srgbClr val="253E73"/>
      </a:accent5>
      <a:accent6>
        <a:srgbClr val="A7A7A7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90753</TotalTime>
  <Words>670</Words>
  <Application>Microsoft Macintosh PowerPoint</Application>
  <PresentationFormat>Personalizado</PresentationFormat>
  <Paragraphs>106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15927</cp:revision>
  <dcterms:created xsi:type="dcterms:W3CDTF">2014-11-12T21:47:38Z</dcterms:created>
  <dcterms:modified xsi:type="dcterms:W3CDTF">2019-09-26T21:49:14Z</dcterms:modified>
  <cp:category/>
</cp:coreProperties>
</file>